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37" r:id="rId5"/>
    <p:sldId id="336" r:id="rId6"/>
    <p:sldId id="338" r:id="rId7"/>
    <p:sldId id="339" r:id="rId8"/>
    <p:sldId id="340" r:id="rId9"/>
    <p:sldId id="341" r:id="rId10"/>
    <p:sldId id="344" r:id="rId11"/>
    <p:sldId id="345" r:id="rId12"/>
    <p:sldId id="359" r:id="rId13"/>
    <p:sldId id="346" r:id="rId14"/>
    <p:sldId id="347" r:id="rId15"/>
    <p:sldId id="348" r:id="rId16"/>
    <p:sldId id="349" r:id="rId17"/>
    <p:sldId id="350" r:id="rId18"/>
    <p:sldId id="360" r:id="rId19"/>
    <p:sldId id="361" r:id="rId20"/>
    <p:sldId id="362" r:id="rId21"/>
    <p:sldId id="353" r:id="rId22"/>
    <p:sldId id="354" r:id="rId23"/>
    <p:sldId id="355" r:id="rId24"/>
    <p:sldId id="356" r:id="rId25"/>
    <p:sldId id="357" r:id="rId26"/>
    <p:sldId id="358" r:id="rId27"/>
    <p:sldId id="351" r:id="rId28"/>
    <p:sldId id="35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57575"/>
    <a:srgbClr val="7F7F7F"/>
    <a:srgbClr val="00A651"/>
    <a:srgbClr val="E0BE7E"/>
    <a:srgbClr val="4F6A9B"/>
    <a:srgbClr val="3B4F73"/>
    <a:srgbClr val="74AAEB"/>
    <a:srgbClr val="363B44"/>
    <a:srgbClr val="4C4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Tmavý štý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96720" autoAdjust="0"/>
  </p:normalViewPr>
  <p:slideViewPr>
    <p:cSldViewPr snapToGrid="0">
      <p:cViewPr varScale="1">
        <p:scale>
          <a:sx n="110" d="100"/>
          <a:sy n="110" d="100"/>
        </p:scale>
        <p:origin x="444" y="78"/>
      </p:cViewPr>
      <p:guideLst>
        <p:guide orient="horz" pos="413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A217E-2800-4176-9B4C-15F3BE713EFA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DE1E-1474-4A34-856B-E6F2EBE1838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761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233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5678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250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919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748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2062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619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86CBE-C295-4742-AD37-28123A87A43C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731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86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720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41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805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845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9715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854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DE1E-1474-4A34-856B-E6F2EBE18382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395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49" y="1992312"/>
            <a:ext cx="11553825" cy="3608387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0" y="702469"/>
            <a:ext cx="12192000" cy="9429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k-SK" dirty="0"/>
              <a:t>Sem pôjde nadpis</a:t>
            </a:r>
          </a:p>
        </p:txBody>
      </p:sp>
    </p:spTree>
    <p:extLst>
      <p:ext uri="{BB962C8B-B14F-4D97-AF65-F5344CB8AC3E}">
        <p14:creationId xmlns:p14="http://schemas.microsoft.com/office/powerpoint/2010/main" val="10733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023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31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714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871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3895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791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789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477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44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73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85800"/>
            <a:ext cx="121920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750" y="1981200"/>
            <a:ext cx="10086975" cy="39338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245DE-57FC-4CB6-826E-1A39A1A1519D}" type="datetimeFigureOut">
              <a:rPr lang="sk-SK" smtClean="0"/>
              <a:t>20. 2. 2026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31B3-3898-4EF6-B6AA-7A5CD6C5A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784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oska.sk/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m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30194" y="6223768"/>
            <a:ext cx="35618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MNOHO PROFESIÍ, JEDNO POSLANIE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897630" y="2980372"/>
            <a:ext cx="103833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4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40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OZBROJENÉ SILY SLOVENSKEJ REPUBLIKY</a:t>
            </a:r>
          </a:p>
          <a:p>
            <a:pPr algn="ctr">
              <a:defRPr/>
            </a:pPr>
            <a:endParaRPr lang="sk-SK" sz="4000" b="1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>
              <a:defRPr/>
            </a:pPr>
            <a:endParaRPr lang="sk-SK" sz="4000" b="1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47611" y="6223768"/>
            <a:ext cx="35443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ĎALŠIE FINANČNÉ NÁLEŽITOSTI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626649" y="2060123"/>
            <a:ext cx="6984033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23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 služobných cestách preplatenie cestovných výdavkov, stravného,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ubytovania</a:t>
            </a: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preplatenie cesty pri návšteve</a:t>
            </a:r>
          </a:p>
          <a:p>
            <a:pPr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rodiny mimo miesta výkonu služby</a:t>
            </a:r>
          </a:p>
          <a:p>
            <a:pPr marL="114300"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 ďalšie príplatky 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(piloti, vojenskí policajti, vojenský športovci, </a:t>
            </a:r>
          </a:p>
          <a:p>
            <a:pPr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zdravotníci, výsadkári, lekári...)</a:t>
            </a:r>
            <a:endParaRPr lang="sk-SK" sz="2300" b="1" u="sng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3" y="2298199"/>
            <a:ext cx="5032206" cy="392556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551780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38903" y="6223768"/>
            <a:ext cx="35530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SOCIÁLNE ZABEZPEČENIE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419177" y="2127678"/>
            <a:ext cx="6772823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oblasť nemocenského zabezpečenia</a:t>
            </a:r>
          </a:p>
          <a:p>
            <a:pPr>
              <a:defRPr/>
            </a:pPr>
            <a:r>
              <a:rPr lang="sk-SK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nárok na náhradu služobného príjmu pri ochorení </a:t>
            </a:r>
          </a:p>
          <a:p>
            <a:pPr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alebo úraze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oblasť výsluhového zabezpečenia</a:t>
            </a:r>
          </a:p>
          <a:p>
            <a:pPr>
              <a:defRPr/>
            </a:pPr>
            <a:r>
              <a:rPr lang="sk-SK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nárok na výsluhový príspevok, nárok na výsluhový 	dôchodok po 25 rokoch, odchodné pri odchode </a:t>
            </a:r>
          </a:p>
          <a:p>
            <a:pPr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do zálohy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príspevok zo sociálneho fondu</a:t>
            </a:r>
          </a:p>
          <a:p>
            <a:pPr>
              <a:defRPr/>
            </a:pPr>
            <a:r>
              <a:rPr lang="sk-SK" sz="3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 stravovanie, regeneráciu síl</a:t>
            </a:r>
            <a:endParaRPr lang="sk-SK" sz="2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90" y="2132060"/>
            <a:ext cx="5274138" cy="370432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4295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21486" y="6223768"/>
            <a:ext cx="35705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SOCIÁLNE ZABEZPEČENIE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769986" y="1983926"/>
            <a:ext cx="526962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Oblasť sociálnych služieb</a:t>
            </a:r>
          </a:p>
          <a:p>
            <a:pPr>
              <a:defRPr/>
            </a:pPr>
            <a:endParaRPr lang="sk-SK" sz="20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možnosť zúčastňovať sa rodinných rekreácií v hoteloch a </a:t>
            </a:r>
            <a:r>
              <a:rPr lang="sk-SK" sz="2000" b="1" dirty="0" err="1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rekreačno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– zdravotníckych z</a:t>
            </a:r>
            <a:r>
              <a:rPr lang="sk-SK" alt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ariadeniach MO SR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alt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alt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detské letné tábory a preventívne rehabilitácie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sk-SK" altLang="sk-SK" sz="20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alt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Tatranské Zruby, Smrekovica, Piešťany, Nová Polianka</a:t>
            </a:r>
            <a:endParaRPr lang="sk-SK" altLang="sk-SK" sz="2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sk-SK" sz="2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4" name="Picture 11" descr="TZ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9" y="1865845"/>
            <a:ext cx="2639455" cy="19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515351">
                <a:alpha val="5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o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7" y="4090683"/>
            <a:ext cx="2879685" cy="1980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ok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00" y="4080188"/>
            <a:ext cx="2897916" cy="1980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Smrekovi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09" y="1884999"/>
            <a:ext cx="2637309" cy="19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515351">
                <a:alpha val="5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2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65029" y="6223768"/>
            <a:ext cx="35269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MATERIÁLNE ZABEZPEČENIE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305903" y="2192887"/>
            <a:ext cx="5886097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 nástupe do služby</a:t>
            </a:r>
          </a:p>
          <a:p>
            <a:pPr>
              <a:defRPr/>
            </a:pPr>
            <a:r>
              <a:rPr lang="sk-SK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základná výbava oblečenia a výstroja </a:t>
            </a:r>
          </a:p>
          <a:p>
            <a:pPr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	do osobného vlastníctva</a:t>
            </a:r>
          </a:p>
          <a:p>
            <a:pPr>
              <a:defRPr/>
            </a:pPr>
            <a:endParaRPr lang="sk-SK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počas služby – poukážky (body)</a:t>
            </a:r>
          </a:p>
          <a:p>
            <a:pPr>
              <a:defRPr/>
            </a:pPr>
            <a:r>
              <a:rPr lang="sk-SK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na nákup výstroja vo výstrojných </a:t>
            </a:r>
          </a:p>
          <a:p>
            <a:pPr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	strediskách  a skladoch</a:t>
            </a:r>
          </a:p>
          <a:p>
            <a:pPr>
              <a:defRPr/>
            </a:pPr>
            <a:endParaRPr lang="sk-SK" sz="2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0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30" y="3512091"/>
            <a:ext cx="3485170" cy="2782986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o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7" y="1983926"/>
            <a:ext cx="3455988" cy="2587625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84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ĎALŠIE BENEFITY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993746" y="1598548"/>
            <a:ext cx="5831854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 týždňov dovolenky ročne</a:t>
            </a:r>
          </a:p>
          <a:p>
            <a:pPr>
              <a:defRPr/>
            </a:pP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 stálej službe – 7 týždňov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 dní dodatkovej dovolenky </a:t>
            </a:r>
          </a:p>
          <a:p>
            <a:pPr>
              <a:defRPr/>
            </a:pP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rizikové práce, náročné prostredie,</a:t>
            </a:r>
          </a:p>
          <a:p>
            <a:pPr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	náročná činnosť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14 (21) dní preventívnej rehabilitácie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14 dní - rekondičný pobyt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21 dní - </a:t>
            </a:r>
            <a:r>
              <a:rPr lang="sk-SK" sz="2000" b="1" dirty="0" err="1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rek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pobyt s kúpeľným režimom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bezplatné stravovanie</a:t>
            </a:r>
          </a:p>
          <a:p>
            <a:pPr>
              <a:defRPr/>
            </a:pP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 výcviku vo voj. výcvik.	priestoroch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počas 12/24 hod. nepretržitej služby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počas preventívnej rehabilitácie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počas plnenia úloh v zahraničí</a:t>
            </a:r>
            <a:endParaRPr lang="sk-SK" sz="2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93" y="1756592"/>
            <a:ext cx="5004537" cy="20744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0" r="100000">
                        <a14:foregroundMark x1="23875" y1="25667" x2="23875" y2="25667"/>
                        <a14:foregroundMark x1="10250" y1="43167" x2="10250" y2="43167"/>
                        <a14:foregroundMark x1="11125" y1="38167" x2="11125" y2="38167"/>
                        <a14:foregroundMark x1="85625" y1="23833" x2="85625" y2="23833"/>
                        <a14:foregroundMark x1="88625" y1="22667" x2="88625" y2="22667"/>
                        <a14:foregroundMark x1="84750" y1="21500" x2="84750" y2="21500"/>
                        <a14:foregroundMark x1="25625" y1="42833" x2="25625" y2="42833"/>
                        <a14:foregroundMark x1="43375" y1="56333" x2="43375" y2="56333"/>
                        <a14:foregroundMark x1="44625" y1="51333" x2="44625" y2="51333"/>
                        <a14:foregroundMark x1="51000" y1="50500" x2="51000" y2="50500"/>
                        <a14:foregroundMark x1="54500" y1="45500" x2="54500" y2="45500"/>
                        <a14:foregroundMark x1="56000" y1="49833" x2="56000" y2="49833"/>
                        <a14:foregroundMark x1="62125" y1="53333" x2="62125" y2="53333"/>
                        <a14:foregroundMark x1="62625" y1="46667" x2="62625" y2="46667"/>
                        <a14:foregroundMark x1="65625" y1="44000" x2="65625" y2="44000"/>
                        <a14:foregroundMark x1="62125" y1="40167" x2="62125" y2="40167"/>
                        <a14:foregroundMark x1="67875" y1="39333" x2="67875" y2="39333"/>
                        <a14:foregroundMark x1="76875" y1="37000" x2="76875" y2="37000"/>
                        <a14:foregroundMark x1="69875" y1="36667" x2="69875" y2="36667"/>
                        <a14:foregroundMark x1="81625" y1="33500" x2="81625" y2="33500"/>
                        <a14:foregroundMark x1="80375" y1="28500" x2="80375" y2="28500"/>
                        <a14:foregroundMark x1="28500" y1="65667" x2="28500" y2="65667"/>
                        <a14:foregroundMark x1="30625" y1="59833" x2="30625" y2="59833"/>
                        <a14:foregroundMark x1="33250" y1="65333" x2="33250" y2="65333"/>
                        <a14:foregroundMark x1="38500" y1="70833" x2="38500" y2="70833"/>
                        <a14:foregroundMark x1="44875" y1="66167" x2="44875" y2="66167"/>
                        <a14:foregroundMark x1="38750" y1="59833" x2="38750" y2="59833"/>
                        <a14:foregroundMark x1="20125" y1="76667" x2="20125" y2="76667"/>
                        <a14:foregroundMark x1="12250" y1="81333" x2="12250" y2="81333"/>
                        <a14:foregroundMark x1="86250" y1="21500" x2="86250" y2="21500"/>
                        <a14:backgroundMark x1="6125" y1="14000" x2="6125" y2="1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492" y="3831055"/>
            <a:ext cx="3722337" cy="27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2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VOJENSKÁ VYSOKÁ ŠKOLA</a:t>
            </a:r>
          </a:p>
        </p:txBody>
      </p:sp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12777" y="6223768"/>
            <a:ext cx="3579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925338" y="1884999"/>
            <a:ext cx="62666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vojenská vysoká škola </a:t>
            </a:r>
          </a:p>
          <a:p>
            <a:pPr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25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Akadémia ozbrojených síl generála 	M.R. Štefánika v Liptovskom Mikuláši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Kadet akadémie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základný výcvik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ročné štúdium vo zvolenom študijnom odbore (3 roky Bc.+2 roky II. stupeň vysokoškolského štúdia)</a:t>
            </a:r>
          </a:p>
          <a:p>
            <a:pPr marL="457200" indent="-457200">
              <a:buFontTx/>
              <a:buChar char="-"/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5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ročné štúdium v prípade štúdia vojenskej medicíny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52" y="2024726"/>
            <a:ext cx="5842173" cy="36216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6276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KADET AKADÉMIE </a:t>
            </a:r>
          </a:p>
        </p:txBody>
      </p:sp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551817" y="6223768"/>
            <a:ext cx="36401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231766" y="1797705"/>
            <a:ext cx="9127619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sk-SK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Obrana a vojenstvo</a:t>
            </a:r>
          </a:p>
          <a:p>
            <a:pPr>
              <a:defRPr/>
            </a:pP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- bezpečnosť a obrana štátu</a:t>
            </a:r>
          </a:p>
          <a:p>
            <a:pPr>
              <a:defRPr/>
            </a:pP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- elektronické zbraňové systémy</a:t>
            </a:r>
          </a:p>
          <a:p>
            <a:pPr>
              <a:defRPr/>
            </a:pP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- vojenské spojovacie a informačné systémy</a:t>
            </a:r>
          </a:p>
          <a:p>
            <a:pPr>
              <a:defRPr/>
            </a:pP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- zbraňové systémy, zbrane a ich časti</a:t>
            </a: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Doprava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pilotovanie lietadiel</a:t>
            </a:r>
          </a:p>
          <a:p>
            <a:pPr>
              <a:defRPr/>
            </a:pP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- riadenie letovej prevádzky</a:t>
            </a:r>
          </a:p>
          <a:p>
            <a:pPr>
              <a:defRPr/>
            </a:pP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- letecká a kozmická technika</a:t>
            </a:r>
          </a:p>
          <a:p>
            <a:pPr>
              <a:defRPr/>
            </a:pPr>
            <a:endParaRPr lang="sk-SK" sz="8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Fakulta vojenského zdravotníctva, Univerzita obrany (ČR)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vojenské zdravotníctvo pre oblasť všeobecného lekárstva</a:t>
            </a:r>
          </a:p>
          <a:p>
            <a:pPr>
              <a:defRPr/>
            </a:pPr>
            <a:endParaRPr lang="sk-SK" sz="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Fakulta vojenského leadershipu, Univerzita obrany (ČR)</a:t>
            </a:r>
          </a:p>
          <a:p>
            <a:pPr>
              <a:defRPr/>
            </a:pP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sk-SK" sz="19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riadenie a použitie ozbrojených síl, veliteľ chemických jednotiek</a:t>
            </a: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1473550" y="1734052"/>
            <a:ext cx="1368000" cy="1368000"/>
            <a:chOff x="1202" y="890"/>
            <a:chExt cx="2482" cy="2493"/>
          </a:xfrm>
        </p:grpSpPr>
        <p:sp>
          <p:nvSpPr>
            <p:cNvPr id="16" name="AutoShape 4"/>
            <p:cNvSpPr>
              <a:spLocks noChangeAspect="1" noChangeArrowheads="1"/>
            </p:cNvSpPr>
            <p:nvPr/>
          </p:nvSpPr>
          <p:spPr bwMode="auto">
            <a:xfrm>
              <a:off x="1202" y="890"/>
              <a:ext cx="2482" cy="2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208" y="896"/>
              <a:ext cx="2470" cy="2481"/>
            </a:xfrm>
            <a:custGeom>
              <a:avLst/>
              <a:gdLst>
                <a:gd name="T0" fmla="*/ 1 w 18521"/>
                <a:gd name="T1" fmla="*/ 0 h 18599"/>
                <a:gd name="T2" fmla="*/ 1 w 18521"/>
                <a:gd name="T3" fmla="*/ 1 h 18599"/>
                <a:gd name="T4" fmla="*/ 1 w 18521"/>
                <a:gd name="T5" fmla="*/ 1 h 18599"/>
                <a:gd name="T6" fmla="*/ 1 w 18521"/>
                <a:gd name="T7" fmla="*/ 1 h 18599"/>
                <a:gd name="T8" fmla="*/ 1 w 18521"/>
                <a:gd name="T9" fmla="*/ 1 h 18599"/>
                <a:gd name="T10" fmla="*/ 1 w 18521"/>
                <a:gd name="T11" fmla="*/ 1 h 18599"/>
                <a:gd name="T12" fmla="*/ 1 w 18521"/>
                <a:gd name="T13" fmla="*/ 1 h 18599"/>
                <a:gd name="T14" fmla="*/ 1 w 18521"/>
                <a:gd name="T15" fmla="*/ 1 h 18599"/>
                <a:gd name="T16" fmla="*/ 1 w 18521"/>
                <a:gd name="T17" fmla="*/ 1 h 18599"/>
                <a:gd name="T18" fmla="*/ 1 w 18521"/>
                <a:gd name="T19" fmla="*/ 1 h 18599"/>
                <a:gd name="T20" fmla="*/ 1 w 18521"/>
                <a:gd name="T21" fmla="*/ 1 h 18599"/>
                <a:gd name="T22" fmla="*/ 0 w 18521"/>
                <a:gd name="T23" fmla="*/ 1 h 18599"/>
                <a:gd name="T24" fmla="*/ 0 w 18521"/>
                <a:gd name="T25" fmla="*/ 1 h 18599"/>
                <a:gd name="T26" fmla="*/ 0 w 18521"/>
                <a:gd name="T27" fmla="*/ 1 h 18599"/>
                <a:gd name="T28" fmla="*/ 0 w 18521"/>
                <a:gd name="T29" fmla="*/ 1 h 18599"/>
                <a:gd name="T30" fmla="*/ 0 w 18521"/>
                <a:gd name="T31" fmla="*/ 1 h 18599"/>
                <a:gd name="T32" fmla="*/ 0 w 18521"/>
                <a:gd name="T33" fmla="*/ 1 h 18599"/>
                <a:gd name="T34" fmla="*/ 0 w 18521"/>
                <a:gd name="T35" fmla="*/ 1 h 18599"/>
                <a:gd name="T36" fmla="*/ 0 w 18521"/>
                <a:gd name="T37" fmla="*/ 1 h 18599"/>
                <a:gd name="T38" fmla="*/ 0 w 18521"/>
                <a:gd name="T39" fmla="*/ 1 h 18599"/>
                <a:gd name="T40" fmla="*/ 0 w 18521"/>
                <a:gd name="T41" fmla="*/ 1 h 18599"/>
                <a:gd name="T42" fmla="*/ 0 w 18521"/>
                <a:gd name="T43" fmla="*/ 1 h 18599"/>
                <a:gd name="T44" fmla="*/ 0 w 18521"/>
                <a:gd name="T45" fmla="*/ 1 h 18599"/>
                <a:gd name="T46" fmla="*/ 0 w 18521"/>
                <a:gd name="T47" fmla="*/ 1 h 18599"/>
                <a:gd name="T48" fmla="*/ 0 w 18521"/>
                <a:gd name="T49" fmla="*/ 0 h 18599"/>
                <a:gd name="T50" fmla="*/ 0 w 18521"/>
                <a:gd name="T51" fmla="*/ 0 h 18599"/>
                <a:gd name="T52" fmla="*/ 0 w 18521"/>
                <a:gd name="T53" fmla="*/ 0 h 18599"/>
                <a:gd name="T54" fmla="*/ 0 w 18521"/>
                <a:gd name="T55" fmla="*/ 0 h 18599"/>
                <a:gd name="T56" fmla="*/ 0 w 18521"/>
                <a:gd name="T57" fmla="*/ 0 h 18599"/>
                <a:gd name="T58" fmla="*/ 0 w 18521"/>
                <a:gd name="T59" fmla="*/ 0 h 18599"/>
                <a:gd name="T60" fmla="*/ 0 w 18521"/>
                <a:gd name="T61" fmla="*/ 0 h 18599"/>
                <a:gd name="T62" fmla="*/ 0 w 18521"/>
                <a:gd name="T63" fmla="*/ 0 h 18599"/>
                <a:gd name="T64" fmla="*/ 0 w 18521"/>
                <a:gd name="T65" fmla="*/ 0 h 18599"/>
                <a:gd name="T66" fmla="*/ 0 w 18521"/>
                <a:gd name="T67" fmla="*/ 0 h 18599"/>
                <a:gd name="T68" fmla="*/ 0 w 18521"/>
                <a:gd name="T69" fmla="*/ 0 h 18599"/>
                <a:gd name="T70" fmla="*/ 0 w 18521"/>
                <a:gd name="T71" fmla="*/ 0 h 18599"/>
                <a:gd name="T72" fmla="*/ 0 w 18521"/>
                <a:gd name="T73" fmla="*/ 0 h 18599"/>
                <a:gd name="T74" fmla="*/ 0 w 18521"/>
                <a:gd name="T75" fmla="*/ 0 h 18599"/>
                <a:gd name="T76" fmla="*/ 0 w 18521"/>
                <a:gd name="T77" fmla="*/ 0 h 18599"/>
                <a:gd name="T78" fmla="*/ 0 w 18521"/>
                <a:gd name="T79" fmla="*/ 0 h 18599"/>
                <a:gd name="T80" fmla="*/ 1 w 18521"/>
                <a:gd name="T81" fmla="*/ 0 h 18599"/>
                <a:gd name="T82" fmla="*/ 1 w 18521"/>
                <a:gd name="T83" fmla="*/ 0 h 18599"/>
                <a:gd name="T84" fmla="*/ 1 w 18521"/>
                <a:gd name="T85" fmla="*/ 0 h 18599"/>
                <a:gd name="T86" fmla="*/ 1 w 18521"/>
                <a:gd name="T87" fmla="*/ 0 h 18599"/>
                <a:gd name="T88" fmla="*/ 1 w 18521"/>
                <a:gd name="T89" fmla="*/ 0 h 18599"/>
                <a:gd name="T90" fmla="*/ 1 w 18521"/>
                <a:gd name="T91" fmla="*/ 0 h 18599"/>
                <a:gd name="T92" fmla="*/ 1 w 18521"/>
                <a:gd name="T93" fmla="*/ 0 h 18599"/>
                <a:gd name="T94" fmla="*/ 1 w 18521"/>
                <a:gd name="T95" fmla="*/ 0 h 18599"/>
                <a:gd name="T96" fmla="*/ 1 w 18521"/>
                <a:gd name="T97" fmla="*/ 0 h 18599"/>
                <a:gd name="T98" fmla="*/ 1 w 18521"/>
                <a:gd name="T99" fmla="*/ 0 h 18599"/>
                <a:gd name="T100" fmla="*/ 1 w 18521"/>
                <a:gd name="T101" fmla="*/ 0 h 185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521"/>
                <a:gd name="T154" fmla="*/ 0 h 18599"/>
                <a:gd name="T155" fmla="*/ 18521 w 18521"/>
                <a:gd name="T156" fmla="*/ 18599 h 185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521" h="18599">
                  <a:moveTo>
                    <a:pt x="18521" y="9297"/>
                  </a:moveTo>
                  <a:lnTo>
                    <a:pt x="18518" y="9540"/>
                  </a:lnTo>
                  <a:lnTo>
                    <a:pt x="18510" y="9780"/>
                  </a:lnTo>
                  <a:lnTo>
                    <a:pt x="18494" y="10015"/>
                  </a:lnTo>
                  <a:lnTo>
                    <a:pt x="18475" y="10249"/>
                  </a:lnTo>
                  <a:lnTo>
                    <a:pt x="18447" y="10484"/>
                  </a:lnTo>
                  <a:lnTo>
                    <a:pt x="18416" y="10715"/>
                  </a:lnTo>
                  <a:lnTo>
                    <a:pt x="18377" y="10943"/>
                  </a:lnTo>
                  <a:lnTo>
                    <a:pt x="18334" y="11175"/>
                  </a:lnTo>
                  <a:lnTo>
                    <a:pt x="18283" y="11398"/>
                  </a:lnTo>
                  <a:lnTo>
                    <a:pt x="18233" y="11624"/>
                  </a:lnTo>
                  <a:lnTo>
                    <a:pt x="18170" y="11844"/>
                  </a:lnTo>
                  <a:lnTo>
                    <a:pt x="18107" y="12064"/>
                  </a:lnTo>
                  <a:lnTo>
                    <a:pt x="18037" y="12283"/>
                  </a:lnTo>
                  <a:lnTo>
                    <a:pt x="17959" y="12495"/>
                  </a:lnTo>
                  <a:lnTo>
                    <a:pt x="17881" y="12710"/>
                  </a:lnTo>
                  <a:lnTo>
                    <a:pt x="17795" y="12918"/>
                  </a:lnTo>
                  <a:lnTo>
                    <a:pt x="17706" y="13126"/>
                  </a:lnTo>
                  <a:lnTo>
                    <a:pt x="17608" y="13329"/>
                  </a:lnTo>
                  <a:lnTo>
                    <a:pt x="17510" y="13533"/>
                  </a:lnTo>
                  <a:lnTo>
                    <a:pt x="17406" y="13733"/>
                  </a:lnTo>
                  <a:lnTo>
                    <a:pt x="17296" y="13928"/>
                  </a:lnTo>
                  <a:lnTo>
                    <a:pt x="17183" y="14121"/>
                  </a:lnTo>
                  <a:lnTo>
                    <a:pt x="17062" y="14313"/>
                  </a:lnTo>
                  <a:lnTo>
                    <a:pt x="16941" y="14497"/>
                  </a:lnTo>
                  <a:lnTo>
                    <a:pt x="16812" y="14681"/>
                  </a:lnTo>
                  <a:lnTo>
                    <a:pt x="16683" y="14862"/>
                  </a:lnTo>
                  <a:lnTo>
                    <a:pt x="16547" y="15042"/>
                  </a:lnTo>
                  <a:lnTo>
                    <a:pt x="16406" y="15213"/>
                  </a:lnTo>
                  <a:lnTo>
                    <a:pt x="16265" y="15386"/>
                  </a:lnTo>
                  <a:lnTo>
                    <a:pt x="16117" y="15551"/>
                  </a:lnTo>
                  <a:lnTo>
                    <a:pt x="15965" y="15716"/>
                  </a:lnTo>
                  <a:lnTo>
                    <a:pt x="15809" y="15876"/>
                  </a:lnTo>
                  <a:lnTo>
                    <a:pt x="15650" y="16029"/>
                  </a:lnTo>
                  <a:lnTo>
                    <a:pt x="15489" y="16182"/>
                  </a:lnTo>
                  <a:lnTo>
                    <a:pt x="15321" y="16330"/>
                  </a:lnTo>
                  <a:lnTo>
                    <a:pt x="15154" y="16475"/>
                  </a:lnTo>
                  <a:lnTo>
                    <a:pt x="14978" y="16617"/>
                  </a:lnTo>
                  <a:lnTo>
                    <a:pt x="14802" y="16750"/>
                  </a:lnTo>
                  <a:lnTo>
                    <a:pt x="14623" y="16883"/>
                  </a:lnTo>
                  <a:lnTo>
                    <a:pt x="14439" y="17008"/>
                  </a:lnTo>
                  <a:lnTo>
                    <a:pt x="14252" y="17134"/>
                  </a:lnTo>
                  <a:lnTo>
                    <a:pt x="14065" y="17251"/>
                  </a:lnTo>
                  <a:lnTo>
                    <a:pt x="13869" y="17366"/>
                  </a:lnTo>
                  <a:lnTo>
                    <a:pt x="13675" y="17474"/>
                  </a:lnTo>
                  <a:lnTo>
                    <a:pt x="13476" y="17580"/>
                  </a:lnTo>
                  <a:lnTo>
                    <a:pt x="13277" y="17682"/>
                  </a:lnTo>
                  <a:lnTo>
                    <a:pt x="13073" y="17777"/>
                  </a:lnTo>
                  <a:lnTo>
                    <a:pt x="12866" y="17867"/>
                  </a:lnTo>
                  <a:lnTo>
                    <a:pt x="12655" y="17953"/>
                  </a:lnTo>
                  <a:lnTo>
                    <a:pt x="12445" y="18035"/>
                  </a:lnTo>
                  <a:lnTo>
                    <a:pt x="12231" y="18110"/>
                  </a:lnTo>
                  <a:lnTo>
                    <a:pt x="12015" y="18180"/>
                  </a:lnTo>
                  <a:lnTo>
                    <a:pt x="11797" y="18246"/>
                  </a:lnTo>
                  <a:lnTo>
                    <a:pt x="11574" y="18305"/>
                  </a:lnTo>
                  <a:lnTo>
                    <a:pt x="11352" y="18360"/>
                  </a:lnTo>
                  <a:lnTo>
                    <a:pt x="11126" y="18411"/>
                  </a:lnTo>
                  <a:lnTo>
                    <a:pt x="10900" y="18454"/>
                  </a:lnTo>
                  <a:lnTo>
                    <a:pt x="10669" y="18489"/>
                  </a:lnTo>
                  <a:lnTo>
                    <a:pt x="10439" y="18524"/>
                  </a:lnTo>
                  <a:lnTo>
                    <a:pt x="10209" y="18548"/>
                  </a:lnTo>
                  <a:lnTo>
                    <a:pt x="9974" y="18571"/>
                  </a:lnTo>
                  <a:lnTo>
                    <a:pt x="9737" y="18588"/>
                  </a:lnTo>
                  <a:lnTo>
                    <a:pt x="9498" y="18596"/>
                  </a:lnTo>
                  <a:lnTo>
                    <a:pt x="9261" y="18599"/>
                  </a:lnTo>
                  <a:lnTo>
                    <a:pt x="9023" y="18596"/>
                  </a:lnTo>
                  <a:lnTo>
                    <a:pt x="8784" y="18588"/>
                  </a:lnTo>
                  <a:lnTo>
                    <a:pt x="8547" y="18571"/>
                  </a:lnTo>
                  <a:lnTo>
                    <a:pt x="8313" y="18548"/>
                  </a:lnTo>
                  <a:lnTo>
                    <a:pt x="8082" y="18524"/>
                  </a:lnTo>
                  <a:lnTo>
                    <a:pt x="7848" y="18489"/>
                  </a:lnTo>
                  <a:lnTo>
                    <a:pt x="7621" y="18454"/>
                  </a:lnTo>
                  <a:lnTo>
                    <a:pt x="7396" y="18411"/>
                  </a:lnTo>
                  <a:lnTo>
                    <a:pt x="7169" y="18360"/>
                  </a:lnTo>
                  <a:lnTo>
                    <a:pt x="6947" y="18305"/>
                  </a:lnTo>
                  <a:lnTo>
                    <a:pt x="6724" y="18246"/>
                  </a:lnTo>
                  <a:lnTo>
                    <a:pt x="6506" y="18180"/>
                  </a:lnTo>
                  <a:lnTo>
                    <a:pt x="6290" y="18110"/>
                  </a:lnTo>
                  <a:lnTo>
                    <a:pt x="6076" y="18035"/>
                  </a:lnTo>
                  <a:lnTo>
                    <a:pt x="5866" y="17953"/>
                  </a:lnTo>
                  <a:lnTo>
                    <a:pt x="5655" y="17867"/>
                  </a:lnTo>
                  <a:lnTo>
                    <a:pt x="5448" y="17777"/>
                  </a:lnTo>
                  <a:lnTo>
                    <a:pt x="5245" y="17682"/>
                  </a:lnTo>
                  <a:lnTo>
                    <a:pt x="5042" y="17580"/>
                  </a:lnTo>
                  <a:lnTo>
                    <a:pt x="4847" y="17474"/>
                  </a:lnTo>
                  <a:lnTo>
                    <a:pt x="4652" y="17366"/>
                  </a:lnTo>
                  <a:lnTo>
                    <a:pt x="4456" y="17251"/>
                  </a:lnTo>
                  <a:lnTo>
                    <a:pt x="4269" y="17134"/>
                  </a:lnTo>
                  <a:lnTo>
                    <a:pt x="4082" y="17008"/>
                  </a:lnTo>
                  <a:lnTo>
                    <a:pt x="3899" y="16883"/>
                  </a:lnTo>
                  <a:lnTo>
                    <a:pt x="3719" y="16750"/>
                  </a:lnTo>
                  <a:lnTo>
                    <a:pt x="3543" y="16617"/>
                  </a:lnTo>
                  <a:lnTo>
                    <a:pt x="3367" y="16475"/>
                  </a:lnTo>
                  <a:lnTo>
                    <a:pt x="3200" y="16330"/>
                  </a:lnTo>
                  <a:lnTo>
                    <a:pt x="3032" y="16182"/>
                  </a:lnTo>
                  <a:lnTo>
                    <a:pt x="2868" y="16029"/>
                  </a:lnTo>
                  <a:lnTo>
                    <a:pt x="2712" y="15876"/>
                  </a:lnTo>
                  <a:lnTo>
                    <a:pt x="2556" y="15716"/>
                  </a:lnTo>
                  <a:lnTo>
                    <a:pt x="2404" y="15551"/>
                  </a:lnTo>
                  <a:lnTo>
                    <a:pt x="2256" y="15386"/>
                  </a:lnTo>
                  <a:lnTo>
                    <a:pt x="2112" y="15213"/>
                  </a:lnTo>
                  <a:lnTo>
                    <a:pt x="1974" y="15042"/>
                  </a:lnTo>
                  <a:lnTo>
                    <a:pt x="1838" y="14862"/>
                  </a:lnTo>
                  <a:lnTo>
                    <a:pt x="1705" y="14681"/>
                  </a:lnTo>
                  <a:lnTo>
                    <a:pt x="1581" y="14497"/>
                  </a:lnTo>
                  <a:lnTo>
                    <a:pt x="1455" y="14313"/>
                  </a:lnTo>
                  <a:lnTo>
                    <a:pt x="1339" y="14121"/>
                  </a:lnTo>
                  <a:lnTo>
                    <a:pt x="1225" y="13928"/>
                  </a:lnTo>
                  <a:lnTo>
                    <a:pt x="1115" y="13733"/>
                  </a:lnTo>
                  <a:lnTo>
                    <a:pt x="1011" y="13533"/>
                  </a:lnTo>
                  <a:lnTo>
                    <a:pt x="913" y="13329"/>
                  </a:lnTo>
                  <a:lnTo>
                    <a:pt x="815" y="13126"/>
                  </a:lnTo>
                  <a:lnTo>
                    <a:pt x="726" y="12918"/>
                  </a:lnTo>
                  <a:lnTo>
                    <a:pt x="640" y="12710"/>
                  </a:lnTo>
                  <a:lnTo>
                    <a:pt x="562" y="12495"/>
                  </a:lnTo>
                  <a:lnTo>
                    <a:pt x="484" y="12283"/>
                  </a:lnTo>
                  <a:lnTo>
                    <a:pt x="414" y="12064"/>
                  </a:lnTo>
                  <a:lnTo>
                    <a:pt x="351" y="11844"/>
                  </a:lnTo>
                  <a:lnTo>
                    <a:pt x="288" y="11624"/>
                  </a:lnTo>
                  <a:lnTo>
                    <a:pt x="233" y="11398"/>
                  </a:lnTo>
                  <a:lnTo>
                    <a:pt x="187" y="11175"/>
                  </a:lnTo>
                  <a:lnTo>
                    <a:pt x="144" y="10943"/>
                  </a:lnTo>
                  <a:lnTo>
                    <a:pt x="105" y="10715"/>
                  </a:lnTo>
                  <a:lnTo>
                    <a:pt x="74" y="10484"/>
                  </a:lnTo>
                  <a:lnTo>
                    <a:pt x="47" y="10249"/>
                  </a:lnTo>
                  <a:lnTo>
                    <a:pt x="23" y="10015"/>
                  </a:lnTo>
                  <a:lnTo>
                    <a:pt x="11" y="9780"/>
                  </a:lnTo>
                  <a:lnTo>
                    <a:pt x="0" y="9540"/>
                  </a:lnTo>
                  <a:lnTo>
                    <a:pt x="0" y="9297"/>
                  </a:lnTo>
                  <a:lnTo>
                    <a:pt x="0" y="9059"/>
                  </a:lnTo>
                  <a:lnTo>
                    <a:pt x="11" y="8819"/>
                  </a:lnTo>
                  <a:lnTo>
                    <a:pt x="23" y="8584"/>
                  </a:lnTo>
                  <a:lnTo>
                    <a:pt x="47" y="8350"/>
                  </a:lnTo>
                  <a:lnTo>
                    <a:pt x="74" y="8115"/>
                  </a:lnTo>
                  <a:lnTo>
                    <a:pt x="105" y="7884"/>
                  </a:lnTo>
                  <a:lnTo>
                    <a:pt x="144" y="7652"/>
                  </a:lnTo>
                  <a:lnTo>
                    <a:pt x="187" y="7424"/>
                  </a:lnTo>
                  <a:lnTo>
                    <a:pt x="233" y="7198"/>
                  </a:lnTo>
                  <a:lnTo>
                    <a:pt x="288" y="6975"/>
                  </a:lnTo>
                  <a:lnTo>
                    <a:pt x="351" y="6755"/>
                  </a:lnTo>
                  <a:lnTo>
                    <a:pt x="414" y="6535"/>
                  </a:lnTo>
                  <a:lnTo>
                    <a:pt x="484" y="6316"/>
                  </a:lnTo>
                  <a:lnTo>
                    <a:pt x="562" y="6101"/>
                  </a:lnTo>
                  <a:lnTo>
                    <a:pt x="640" y="5889"/>
                  </a:lnTo>
                  <a:lnTo>
                    <a:pt x="726" y="5681"/>
                  </a:lnTo>
                  <a:lnTo>
                    <a:pt x="815" y="5473"/>
                  </a:lnTo>
                  <a:lnTo>
                    <a:pt x="913" y="5265"/>
                  </a:lnTo>
                  <a:lnTo>
                    <a:pt x="1011" y="5066"/>
                  </a:lnTo>
                  <a:lnTo>
                    <a:pt x="1115" y="4866"/>
                  </a:lnTo>
                  <a:lnTo>
                    <a:pt x="1225" y="4671"/>
                  </a:lnTo>
                  <a:lnTo>
                    <a:pt x="1339" y="4478"/>
                  </a:lnTo>
                  <a:lnTo>
                    <a:pt x="1455" y="4286"/>
                  </a:lnTo>
                  <a:lnTo>
                    <a:pt x="1581" y="4098"/>
                  </a:lnTo>
                  <a:lnTo>
                    <a:pt x="1705" y="3914"/>
                  </a:lnTo>
                  <a:lnTo>
                    <a:pt x="1838" y="3734"/>
                  </a:lnTo>
                  <a:lnTo>
                    <a:pt x="1974" y="3557"/>
                  </a:lnTo>
                  <a:lnTo>
                    <a:pt x="2112" y="3386"/>
                  </a:lnTo>
                  <a:lnTo>
                    <a:pt x="2256" y="3213"/>
                  </a:lnTo>
                  <a:lnTo>
                    <a:pt x="2404" y="3048"/>
                  </a:lnTo>
                  <a:lnTo>
                    <a:pt x="2556" y="2883"/>
                  </a:lnTo>
                  <a:lnTo>
                    <a:pt x="2712" y="2723"/>
                  </a:lnTo>
                  <a:lnTo>
                    <a:pt x="2868" y="2567"/>
                  </a:lnTo>
                  <a:lnTo>
                    <a:pt x="3032" y="2417"/>
                  </a:lnTo>
                  <a:lnTo>
                    <a:pt x="3200" y="2269"/>
                  </a:lnTo>
                  <a:lnTo>
                    <a:pt x="3367" y="2124"/>
                  </a:lnTo>
                  <a:lnTo>
                    <a:pt x="3543" y="1982"/>
                  </a:lnTo>
                  <a:lnTo>
                    <a:pt x="3719" y="1849"/>
                  </a:lnTo>
                  <a:lnTo>
                    <a:pt x="3899" y="1716"/>
                  </a:lnTo>
                  <a:lnTo>
                    <a:pt x="4082" y="1586"/>
                  </a:lnTo>
                  <a:lnTo>
                    <a:pt x="4269" y="1465"/>
                  </a:lnTo>
                  <a:lnTo>
                    <a:pt x="4456" y="1348"/>
                  </a:lnTo>
                  <a:lnTo>
                    <a:pt x="4652" y="1230"/>
                  </a:lnTo>
                  <a:lnTo>
                    <a:pt x="4847" y="1120"/>
                  </a:lnTo>
                  <a:lnTo>
                    <a:pt x="5042" y="1019"/>
                  </a:lnTo>
                  <a:lnTo>
                    <a:pt x="5245" y="917"/>
                  </a:lnTo>
                  <a:lnTo>
                    <a:pt x="5448" y="822"/>
                  </a:lnTo>
                  <a:lnTo>
                    <a:pt x="5655" y="732"/>
                  </a:lnTo>
                  <a:lnTo>
                    <a:pt x="5866" y="646"/>
                  </a:lnTo>
                  <a:lnTo>
                    <a:pt x="6076" y="564"/>
                  </a:lnTo>
                  <a:lnTo>
                    <a:pt x="6290" y="489"/>
                  </a:lnTo>
                  <a:lnTo>
                    <a:pt x="6506" y="419"/>
                  </a:lnTo>
                  <a:lnTo>
                    <a:pt x="6724" y="353"/>
                  </a:lnTo>
                  <a:lnTo>
                    <a:pt x="6947" y="294"/>
                  </a:lnTo>
                  <a:lnTo>
                    <a:pt x="7169" y="239"/>
                  </a:lnTo>
                  <a:lnTo>
                    <a:pt x="7396" y="188"/>
                  </a:lnTo>
                  <a:lnTo>
                    <a:pt x="7621" y="145"/>
                  </a:lnTo>
                  <a:lnTo>
                    <a:pt x="7848" y="106"/>
                  </a:lnTo>
                  <a:lnTo>
                    <a:pt x="8082" y="75"/>
                  </a:lnTo>
                  <a:lnTo>
                    <a:pt x="8313" y="46"/>
                  </a:lnTo>
                  <a:lnTo>
                    <a:pt x="8547" y="28"/>
                  </a:lnTo>
                  <a:lnTo>
                    <a:pt x="8784" y="11"/>
                  </a:lnTo>
                  <a:lnTo>
                    <a:pt x="9023" y="3"/>
                  </a:lnTo>
                  <a:lnTo>
                    <a:pt x="9261" y="0"/>
                  </a:lnTo>
                  <a:lnTo>
                    <a:pt x="9498" y="3"/>
                  </a:lnTo>
                  <a:lnTo>
                    <a:pt x="9737" y="11"/>
                  </a:lnTo>
                  <a:lnTo>
                    <a:pt x="9974" y="28"/>
                  </a:lnTo>
                  <a:lnTo>
                    <a:pt x="10209" y="46"/>
                  </a:lnTo>
                  <a:lnTo>
                    <a:pt x="10439" y="75"/>
                  </a:lnTo>
                  <a:lnTo>
                    <a:pt x="10669" y="106"/>
                  </a:lnTo>
                  <a:lnTo>
                    <a:pt x="10900" y="145"/>
                  </a:lnTo>
                  <a:lnTo>
                    <a:pt x="11126" y="188"/>
                  </a:lnTo>
                  <a:lnTo>
                    <a:pt x="11352" y="239"/>
                  </a:lnTo>
                  <a:lnTo>
                    <a:pt x="11574" y="294"/>
                  </a:lnTo>
                  <a:lnTo>
                    <a:pt x="11797" y="353"/>
                  </a:lnTo>
                  <a:lnTo>
                    <a:pt x="12015" y="419"/>
                  </a:lnTo>
                  <a:lnTo>
                    <a:pt x="12231" y="489"/>
                  </a:lnTo>
                  <a:lnTo>
                    <a:pt x="12445" y="564"/>
                  </a:lnTo>
                  <a:lnTo>
                    <a:pt x="12655" y="646"/>
                  </a:lnTo>
                  <a:lnTo>
                    <a:pt x="12866" y="732"/>
                  </a:lnTo>
                  <a:lnTo>
                    <a:pt x="13073" y="822"/>
                  </a:lnTo>
                  <a:lnTo>
                    <a:pt x="13277" y="917"/>
                  </a:lnTo>
                  <a:lnTo>
                    <a:pt x="13476" y="1019"/>
                  </a:lnTo>
                  <a:lnTo>
                    <a:pt x="13675" y="1120"/>
                  </a:lnTo>
                  <a:lnTo>
                    <a:pt x="13869" y="1230"/>
                  </a:lnTo>
                  <a:lnTo>
                    <a:pt x="14065" y="1348"/>
                  </a:lnTo>
                  <a:lnTo>
                    <a:pt x="14252" y="1465"/>
                  </a:lnTo>
                  <a:lnTo>
                    <a:pt x="14439" y="1586"/>
                  </a:lnTo>
                  <a:lnTo>
                    <a:pt x="14623" y="1716"/>
                  </a:lnTo>
                  <a:lnTo>
                    <a:pt x="14802" y="1849"/>
                  </a:lnTo>
                  <a:lnTo>
                    <a:pt x="14978" y="1982"/>
                  </a:lnTo>
                  <a:lnTo>
                    <a:pt x="15154" y="2124"/>
                  </a:lnTo>
                  <a:lnTo>
                    <a:pt x="15321" y="2269"/>
                  </a:lnTo>
                  <a:lnTo>
                    <a:pt x="15489" y="2417"/>
                  </a:lnTo>
                  <a:lnTo>
                    <a:pt x="15650" y="2567"/>
                  </a:lnTo>
                  <a:lnTo>
                    <a:pt x="15809" y="2723"/>
                  </a:lnTo>
                  <a:lnTo>
                    <a:pt x="15965" y="2883"/>
                  </a:lnTo>
                  <a:lnTo>
                    <a:pt x="16117" y="3048"/>
                  </a:lnTo>
                  <a:lnTo>
                    <a:pt x="16265" y="3213"/>
                  </a:lnTo>
                  <a:lnTo>
                    <a:pt x="16406" y="3386"/>
                  </a:lnTo>
                  <a:lnTo>
                    <a:pt x="16547" y="3557"/>
                  </a:lnTo>
                  <a:lnTo>
                    <a:pt x="16683" y="3734"/>
                  </a:lnTo>
                  <a:lnTo>
                    <a:pt x="16812" y="3914"/>
                  </a:lnTo>
                  <a:lnTo>
                    <a:pt x="16941" y="4098"/>
                  </a:lnTo>
                  <a:lnTo>
                    <a:pt x="17062" y="4286"/>
                  </a:lnTo>
                  <a:lnTo>
                    <a:pt x="17183" y="4478"/>
                  </a:lnTo>
                  <a:lnTo>
                    <a:pt x="17296" y="4671"/>
                  </a:lnTo>
                  <a:lnTo>
                    <a:pt x="17406" y="4866"/>
                  </a:lnTo>
                  <a:lnTo>
                    <a:pt x="17510" y="5066"/>
                  </a:lnTo>
                  <a:lnTo>
                    <a:pt x="17608" y="5265"/>
                  </a:lnTo>
                  <a:lnTo>
                    <a:pt x="17706" y="5473"/>
                  </a:lnTo>
                  <a:lnTo>
                    <a:pt x="17795" y="5681"/>
                  </a:lnTo>
                  <a:lnTo>
                    <a:pt x="17881" y="5889"/>
                  </a:lnTo>
                  <a:lnTo>
                    <a:pt x="17959" y="6101"/>
                  </a:lnTo>
                  <a:lnTo>
                    <a:pt x="18037" y="6316"/>
                  </a:lnTo>
                  <a:lnTo>
                    <a:pt x="18107" y="6535"/>
                  </a:lnTo>
                  <a:lnTo>
                    <a:pt x="18170" y="6755"/>
                  </a:lnTo>
                  <a:lnTo>
                    <a:pt x="18233" y="6975"/>
                  </a:lnTo>
                  <a:lnTo>
                    <a:pt x="18283" y="7198"/>
                  </a:lnTo>
                  <a:lnTo>
                    <a:pt x="18334" y="7424"/>
                  </a:lnTo>
                  <a:lnTo>
                    <a:pt x="18377" y="7652"/>
                  </a:lnTo>
                  <a:lnTo>
                    <a:pt x="18416" y="7884"/>
                  </a:lnTo>
                  <a:lnTo>
                    <a:pt x="18447" y="8115"/>
                  </a:lnTo>
                  <a:lnTo>
                    <a:pt x="18475" y="8350"/>
                  </a:lnTo>
                  <a:lnTo>
                    <a:pt x="18494" y="8584"/>
                  </a:lnTo>
                  <a:lnTo>
                    <a:pt x="18510" y="8819"/>
                  </a:lnTo>
                  <a:lnTo>
                    <a:pt x="18518" y="9059"/>
                  </a:lnTo>
                  <a:lnTo>
                    <a:pt x="18521" y="929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1202" y="890"/>
              <a:ext cx="2482" cy="2493"/>
            </a:xfrm>
            <a:custGeom>
              <a:avLst/>
              <a:gdLst>
                <a:gd name="T0" fmla="*/ 1 w 18615"/>
                <a:gd name="T1" fmla="*/ 0 h 18693"/>
                <a:gd name="T2" fmla="*/ 1 w 18615"/>
                <a:gd name="T3" fmla="*/ 1 h 18693"/>
                <a:gd name="T4" fmla="*/ 1 w 18615"/>
                <a:gd name="T5" fmla="*/ 1 h 18693"/>
                <a:gd name="T6" fmla="*/ 1 w 18615"/>
                <a:gd name="T7" fmla="*/ 1 h 18693"/>
                <a:gd name="T8" fmla="*/ 1 w 18615"/>
                <a:gd name="T9" fmla="*/ 1 h 18693"/>
                <a:gd name="T10" fmla="*/ 1 w 18615"/>
                <a:gd name="T11" fmla="*/ 1 h 18693"/>
                <a:gd name="T12" fmla="*/ 1 w 18615"/>
                <a:gd name="T13" fmla="*/ 1 h 18693"/>
                <a:gd name="T14" fmla="*/ 1 w 18615"/>
                <a:gd name="T15" fmla="*/ 1 h 18693"/>
                <a:gd name="T16" fmla="*/ 1 w 18615"/>
                <a:gd name="T17" fmla="*/ 1 h 18693"/>
                <a:gd name="T18" fmla="*/ 1 w 18615"/>
                <a:gd name="T19" fmla="*/ 1 h 18693"/>
                <a:gd name="T20" fmla="*/ 1 w 18615"/>
                <a:gd name="T21" fmla="*/ 1 h 18693"/>
                <a:gd name="T22" fmla="*/ 1 w 18615"/>
                <a:gd name="T23" fmla="*/ 1 h 18693"/>
                <a:gd name="T24" fmla="*/ 1 w 18615"/>
                <a:gd name="T25" fmla="*/ 1 h 18693"/>
                <a:gd name="T26" fmla="*/ 0 w 18615"/>
                <a:gd name="T27" fmla="*/ 1 h 18693"/>
                <a:gd name="T28" fmla="*/ 0 w 18615"/>
                <a:gd name="T29" fmla="*/ 1 h 18693"/>
                <a:gd name="T30" fmla="*/ 0 w 18615"/>
                <a:gd name="T31" fmla="*/ 1 h 18693"/>
                <a:gd name="T32" fmla="*/ 0 w 18615"/>
                <a:gd name="T33" fmla="*/ 1 h 18693"/>
                <a:gd name="T34" fmla="*/ 0 w 18615"/>
                <a:gd name="T35" fmla="*/ 1 h 18693"/>
                <a:gd name="T36" fmla="*/ 0 w 18615"/>
                <a:gd name="T37" fmla="*/ 1 h 18693"/>
                <a:gd name="T38" fmla="*/ 0 w 18615"/>
                <a:gd name="T39" fmla="*/ 1 h 18693"/>
                <a:gd name="T40" fmla="*/ 0 w 18615"/>
                <a:gd name="T41" fmla="*/ 1 h 18693"/>
                <a:gd name="T42" fmla="*/ 0 w 18615"/>
                <a:gd name="T43" fmla="*/ 1 h 18693"/>
                <a:gd name="T44" fmla="*/ 0 w 18615"/>
                <a:gd name="T45" fmla="*/ 1 h 18693"/>
                <a:gd name="T46" fmla="*/ 0 w 18615"/>
                <a:gd name="T47" fmla="*/ 1 h 18693"/>
                <a:gd name="T48" fmla="*/ 0 w 18615"/>
                <a:gd name="T49" fmla="*/ 1 h 18693"/>
                <a:gd name="T50" fmla="*/ 0 w 18615"/>
                <a:gd name="T51" fmla="*/ 1 h 18693"/>
                <a:gd name="T52" fmla="*/ 0 w 18615"/>
                <a:gd name="T53" fmla="*/ 1 h 18693"/>
                <a:gd name="T54" fmla="*/ 0 w 18615"/>
                <a:gd name="T55" fmla="*/ 1 h 18693"/>
                <a:gd name="T56" fmla="*/ 0 w 18615"/>
                <a:gd name="T57" fmla="*/ 1 h 18693"/>
                <a:gd name="T58" fmla="*/ 0 w 18615"/>
                <a:gd name="T59" fmla="*/ 0 h 18693"/>
                <a:gd name="T60" fmla="*/ 0 w 18615"/>
                <a:gd name="T61" fmla="*/ 0 h 18693"/>
                <a:gd name="T62" fmla="*/ 0 w 18615"/>
                <a:gd name="T63" fmla="*/ 0 h 18693"/>
                <a:gd name="T64" fmla="*/ 0 w 18615"/>
                <a:gd name="T65" fmla="*/ 0 h 18693"/>
                <a:gd name="T66" fmla="*/ 0 w 18615"/>
                <a:gd name="T67" fmla="*/ 0 h 18693"/>
                <a:gd name="T68" fmla="*/ 0 w 18615"/>
                <a:gd name="T69" fmla="*/ 0 h 18693"/>
                <a:gd name="T70" fmla="*/ 0 w 18615"/>
                <a:gd name="T71" fmla="*/ 0 h 18693"/>
                <a:gd name="T72" fmla="*/ 0 w 18615"/>
                <a:gd name="T73" fmla="*/ 0 h 18693"/>
                <a:gd name="T74" fmla="*/ 0 w 18615"/>
                <a:gd name="T75" fmla="*/ 0 h 18693"/>
                <a:gd name="T76" fmla="*/ 0 w 18615"/>
                <a:gd name="T77" fmla="*/ 0 h 18693"/>
                <a:gd name="T78" fmla="*/ 0 w 18615"/>
                <a:gd name="T79" fmla="*/ 0 h 18693"/>
                <a:gd name="T80" fmla="*/ 0 w 18615"/>
                <a:gd name="T81" fmla="*/ 0 h 18693"/>
                <a:gd name="T82" fmla="*/ 0 w 18615"/>
                <a:gd name="T83" fmla="*/ 0 h 18693"/>
                <a:gd name="T84" fmla="*/ 0 w 18615"/>
                <a:gd name="T85" fmla="*/ 0 h 18693"/>
                <a:gd name="T86" fmla="*/ 0 w 18615"/>
                <a:gd name="T87" fmla="*/ 0 h 18693"/>
                <a:gd name="T88" fmla="*/ 0 w 18615"/>
                <a:gd name="T89" fmla="*/ 0 h 18693"/>
                <a:gd name="T90" fmla="*/ 0 w 18615"/>
                <a:gd name="T91" fmla="*/ 0 h 18693"/>
                <a:gd name="T92" fmla="*/ 0 w 18615"/>
                <a:gd name="T93" fmla="*/ 0 h 18693"/>
                <a:gd name="T94" fmla="*/ 0 w 18615"/>
                <a:gd name="T95" fmla="*/ 0 h 18693"/>
                <a:gd name="T96" fmla="*/ 0 w 18615"/>
                <a:gd name="T97" fmla="*/ 0 h 18693"/>
                <a:gd name="T98" fmla="*/ 1 w 18615"/>
                <a:gd name="T99" fmla="*/ 0 h 18693"/>
                <a:gd name="T100" fmla="*/ 1 w 18615"/>
                <a:gd name="T101" fmla="*/ 0 h 18693"/>
                <a:gd name="T102" fmla="*/ 1 w 18615"/>
                <a:gd name="T103" fmla="*/ 0 h 18693"/>
                <a:gd name="T104" fmla="*/ 1 w 18615"/>
                <a:gd name="T105" fmla="*/ 0 h 18693"/>
                <a:gd name="T106" fmla="*/ 1 w 18615"/>
                <a:gd name="T107" fmla="*/ 0 h 18693"/>
                <a:gd name="T108" fmla="*/ 1 w 18615"/>
                <a:gd name="T109" fmla="*/ 0 h 18693"/>
                <a:gd name="T110" fmla="*/ 1 w 18615"/>
                <a:gd name="T111" fmla="*/ 0 h 18693"/>
                <a:gd name="T112" fmla="*/ 1 w 18615"/>
                <a:gd name="T113" fmla="*/ 0 h 18693"/>
                <a:gd name="T114" fmla="*/ 1 w 18615"/>
                <a:gd name="T115" fmla="*/ 0 h 18693"/>
                <a:gd name="T116" fmla="*/ 1 w 18615"/>
                <a:gd name="T117" fmla="*/ 0 h 18693"/>
                <a:gd name="T118" fmla="*/ 1 w 18615"/>
                <a:gd name="T119" fmla="*/ 0 h 18693"/>
                <a:gd name="T120" fmla="*/ 1 w 18615"/>
                <a:gd name="T121" fmla="*/ 0 h 18693"/>
                <a:gd name="T122" fmla="*/ 1 w 18615"/>
                <a:gd name="T123" fmla="*/ 0 h 18693"/>
                <a:gd name="T124" fmla="*/ 1 w 18615"/>
                <a:gd name="T125" fmla="*/ 0 h 186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615"/>
                <a:gd name="T190" fmla="*/ 0 h 18693"/>
                <a:gd name="T191" fmla="*/ 18615 w 18615"/>
                <a:gd name="T192" fmla="*/ 18693 h 186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615" h="18693">
                  <a:moveTo>
                    <a:pt x="18615" y="9345"/>
                  </a:moveTo>
                  <a:lnTo>
                    <a:pt x="18612" y="9588"/>
                  </a:lnTo>
                  <a:lnTo>
                    <a:pt x="18517" y="9587"/>
                  </a:lnTo>
                  <a:lnTo>
                    <a:pt x="18522" y="9344"/>
                  </a:lnTo>
                  <a:lnTo>
                    <a:pt x="18615" y="9345"/>
                  </a:lnTo>
                  <a:close/>
                  <a:moveTo>
                    <a:pt x="18612" y="9588"/>
                  </a:moveTo>
                  <a:lnTo>
                    <a:pt x="18612" y="9590"/>
                  </a:lnTo>
                  <a:lnTo>
                    <a:pt x="18565" y="9587"/>
                  </a:lnTo>
                  <a:lnTo>
                    <a:pt x="18612" y="9588"/>
                  </a:lnTo>
                  <a:close/>
                  <a:moveTo>
                    <a:pt x="18612" y="9590"/>
                  </a:moveTo>
                  <a:lnTo>
                    <a:pt x="18603" y="9828"/>
                  </a:lnTo>
                  <a:lnTo>
                    <a:pt x="18510" y="9826"/>
                  </a:lnTo>
                  <a:lnTo>
                    <a:pt x="18517" y="9586"/>
                  </a:lnTo>
                  <a:lnTo>
                    <a:pt x="18612" y="9590"/>
                  </a:lnTo>
                  <a:close/>
                  <a:moveTo>
                    <a:pt x="18603" y="9828"/>
                  </a:moveTo>
                  <a:lnTo>
                    <a:pt x="18603" y="9826"/>
                  </a:lnTo>
                  <a:lnTo>
                    <a:pt x="18603" y="9829"/>
                  </a:lnTo>
                  <a:lnTo>
                    <a:pt x="18557" y="9827"/>
                  </a:lnTo>
                  <a:lnTo>
                    <a:pt x="18603" y="9828"/>
                  </a:lnTo>
                  <a:close/>
                  <a:moveTo>
                    <a:pt x="18603" y="9829"/>
                  </a:moveTo>
                  <a:lnTo>
                    <a:pt x="18588" y="10065"/>
                  </a:lnTo>
                  <a:lnTo>
                    <a:pt x="18494" y="10059"/>
                  </a:lnTo>
                  <a:lnTo>
                    <a:pt x="18510" y="9823"/>
                  </a:lnTo>
                  <a:lnTo>
                    <a:pt x="18603" y="9829"/>
                  </a:lnTo>
                  <a:close/>
                  <a:moveTo>
                    <a:pt x="18588" y="10065"/>
                  </a:moveTo>
                  <a:lnTo>
                    <a:pt x="18587" y="10069"/>
                  </a:lnTo>
                  <a:lnTo>
                    <a:pt x="18588" y="10065"/>
                  </a:lnTo>
                  <a:lnTo>
                    <a:pt x="18541" y="10062"/>
                  </a:lnTo>
                  <a:lnTo>
                    <a:pt x="18588" y="10065"/>
                  </a:lnTo>
                  <a:close/>
                  <a:moveTo>
                    <a:pt x="18588" y="10065"/>
                  </a:moveTo>
                  <a:lnTo>
                    <a:pt x="18568" y="10301"/>
                  </a:lnTo>
                  <a:lnTo>
                    <a:pt x="18475" y="10293"/>
                  </a:lnTo>
                  <a:lnTo>
                    <a:pt x="18494" y="10058"/>
                  </a:lnTo>
                  <a:lnTo>
                    <a:pt x="18588" y="10065"/>
                  </a:lnTo>
                  <a:close/>
                  <a:moveTo>
                    <a:pt x="18568" y="10301"/>
                  </a:moveTo>
                  <a:lnTo>
                    <a:pt x="18568" y="10300"/>
                  </a:lnTo>
                  <a:lnTo>
                    <a:pt x="18568" y="10302"/>
                  </a:lnTo>
                  <a:lnTo>
                    <a:pt x="18522" y="10296"/>
                  </a:lnTo>
                  <a:lnTo>
                    <a:pt x="18568" y="10301"/>
                  </a:lnTo>
                  <a:close/>
                  <a:moveTo>
                    <a:pt x="18568" y="10302"/>
                  </a:moveTo>
                  <a:lnTo>
                    <a:pt x="18541" y="10537"/>
                  </a:lnTo>
                  <a:lnTo>
                    <a:pt x="18447" y="10526"/>
                  </a:lnTo>
                  <a:lnTo>
                    <a:pt x="18475" y="10292"/>
                  </a:lnTo>
                  <a:lnTo>
                    <a:pt x="18568" y="10302"/>
                  </a:lnTo>
                  <a:close/>
                  <a:moveTo>
                    <a:pt x="18541" y="10537"/>
                  </a:moveTo>
                  <a:lnTo>
                    <a:pt x="18539" y="10544"/>
                  </a:lnTo>
                  <a:lnTo>
                    <a:pt x="18541" y="10538"/>
                  </a:lnTo>
                  <a:lnTo>
                    <a:pt x="18494" y="10531"/>
                  </a:lnTo>
                  <a:lnTo>
                    <a:pt x="18541" y="10537"/>
                  </a:lnTo>
                  <a:close/>
                  <a:moveTo>
                    <a:pt x="18541" y="10538"/>
                  </a:moveTo>
                  <a:lnTo>
                    <a:pt x="18509" y="10770"/>
                  </a:lnTo>
                  <a:lnTo>
                    <a:pt x="18416" y="10757"/>
                  </a:lnTo>
                  <a:lnTo>
                    <a:pt x="18447" y="10525"/>
                  </a:lnTo>
                  <a:lnTo>
                    <a:pt x="18541" y="10538"/>
                  </a:lnTo>
                  <a:close/>
                  <a:moveTo>
                    <a:pt x="18509" y="10770"/>
                  </a:moveTo>
                  <a:lnTo>
                    <a:pt x="18510" y="10767"/>
                  </a:lnTo>
                  <a:lnTo>
                    <a:pt x="18509" y="10771"/>
                  </a:lnTo>
                  <a:lnTo>
                    <a:pt x="18463" y="10762"/>
                  </a:lnTo>
                  <a:lnTo>
                    <a:pt x="18509" y="10770"/>
                  </a:lnTo>
                  <a:close/>
                  <a:moveTo>
                    <a:pt x="18509" y="10771"/>
                  </a:moveTo>
                  <a:lnTo>
                    <a:pt x="18470" y="10998"/>
                  </a:lnTo>
                  <a:lnTo>
                    <a:pt x="18378" y="10982"/>
                  </a:lnTo>
                  <a:lnTo>
                    <a:pt x="18417" y="10755"/>
                  </a:lnTo>
                  <a:lnTo>
                    <a:pt x="18509" y="10771"/>
                  </a:lnTo>
                  <a:close/>
                  <a:moveTo>
                    <a:pt x="18470" y="10998"/>
                  </a:moveTo>
                  <a:lnTo>
                    <a:pt x="18468" y="11006"/>
                  </a:lnTo>
                  <a:lnTo>
                    <a:pt x="18470" y="10998"/>
                  </a:lnTo>
                  <a:lnTo>
                    <a:pt x="18424" y="10990"/>
                  </a:lnTo>
                  <a:lnTo>
                    <a:pt x="18470" y="10998"/>
                  </a:lnTo>
                  <a:close/>
                  <a:moveTo>
                    <a:pt x="18470" y="10998"/>
                  </a:moveTo>
                  <a:lnTo>
                    <a:pt x="18428" y="11230"/>
                  </a:lnTo>
                  <a:lnTo>
                    <a:pt x="18335" y="11213"/>
                  </a:lnTo>
                  <a:lnTo>
                    <a:pt x="18378" y="10982"/>
                  </a:lnTo>
                  <a:lnTo>
                    <a:pt x="18470" y="10998"/>
                  </a:lnTo>
                  <a:close/>
                  <a:moveTo>
                    <a:pt x="18428" y="11230"/>
                  </a:moveTo>
                  <a:lnTo>
                    <a:pt x="18428" y="11226"/>
                  </a:lnTo>
                  <a:lnTo>
                    <a:pt x="18426" y="11232"/>
                  </a:lnTo>
                  <a:lnTo>
                    <a:pt x="18381" y="11222"/>
                  </a:lnTo>
                  <a:lnTo>
                    <a:pt x="18428" y="11230"/>
                  </a:lnTo>
                  <a:close/>
                  <a:moveTo>
                    <a:pt x="18426" y="11232"/>
                  </a:moveTo>
                  <a:lnTo>
                    <a:pt x="18375" y="11455"/>
                  </a:lnTo>
                  <a:lnTo>
                    <a:pt x="18285" y="11434"/>
                  </a:lnTo>
                  <a:lnTo>
                    <a:pt x="18336" y="11211"/>
                  </a:lnTo>
                  <a:lnTo>
                    <a:pt x="18426" y="11232"/>
                  </a:lnTo>
                  <a:close/>
                  <a:moveTo>
                    <a:pt x="18285" y="11434"/>
                  </a:moveTo>
                  <a:lnTo>
                    <a:pt x="18278" y="11468"/>
                  </a:lnTo>
                  <a:lnTo>
                    <a:pt x="18285" y="11434"/>
                  </a:lnTo>
                  <a:lnTo>
                    <a:pt x="18330" y="11445"/>
                  </a:lnTo>
                  <a:lnTo>
                    <a:pt x="18285" y="11434"/>
                  </a:lnTo>
                  <a:close/>
                  <a:moveTo>
                    <a:pt x="18376" y="11455"/>
                  </a:moveTo>
                  <a:lnTo>
                    <a:pt x="18325" y="11682"/>
                  </a:lnTo>
                  <a:lnTo>
                    <a:pt x="18233" y="11662"/>
                  </a:lnTo>
                  <a:lnTo>
                    <a:pt x="18285" y="11434"/>
                  </a:lnTo>
                  <a:lnTo>
                    <a:pt x="18376" y="11455"/>
                  </a:lnTo>
                  <a:close/>
                  <a:moveTo>
                    <a:pt x="18325" y="11682"/>
                  </a:moveTo>
                  <a:lnTo>
                    <a:pt x="18325" y="11683"/>
                  </a:lnTo>
                  <a:lnTo>
                    <a:pt x="18324" y="11684"/>
                  </a:lnTo>
                  <a:lnTo>
                    <a:pt x="18280" y="11671"/>
                  </a:lnTo>
                  <a:lnTo>
                    <a:pt x="18325" y="11682"/>
                  </a:lnTo>
                  <a:close/>
                  <a:moveTo>
                    <a:pt x="18324" y="11684"/>
                  </a:moveTo>
                  <a:lnTo>
                    <a:pt x="18262" y="11904"/>
                  </a:lnTo>
                  <a:lnTo>
                    <a:pt x="18172" y="11878"/>
                  </a:lnTo>
                  <a:lnTo>
                    <a:pt x="18234" y="11659"/>
                  </a:lnTo>
                  <a:lnTo>
                    <a:pt x="18324" y="11684"/>
                  </a:lnTo>
                  <a:close/>
                  <a:moveTo>
                    <a:pt x="18262" y="11904"/>
                  </a:moveTo>
                  <a:lnTo>
                    <a:pt x="18200" y="12124"/>
                  </a:lnTo>
                  <a:lnTo>
                    <a:pt x="18110" y="12098"/>
                  </a:lnTo>
                  <a:lnTo>
                    <a:pt x="18172" y="11878"/>
                  </a:lnTo>
                  <a:lnTo>
                    <a:pt x="18262" y="11904"/>
                  </a:lnTo>
                  <a:close/>
                  <a:moveTo>
                    <a:pt x="18200" y="12124"/>
                  </a:moveTo>
                  <a:lnTo>
                    <a:pt x="18201" y="12121"/>
                  </a:lnTo>
                  <a:lnTo>
                    <a:pt x="18200" y="12125"/>
                  </a:lnTo>
                  <a:lnTo>
                    <a:pt x="18154" y="12111"/>
                  </a:lnTo>
                  <a:lnTo>
                    <a:pt x="18200" y="12124"/>
                  </a:lnTo>
                  <a:close/>
                  <a:moveTo>
                    <a:pt x="18200" y="12125"/>
                  </a:moveTo>
                  <a:lnTo>
                    <a:pt x="18129" y="12344"/>
                  </a:lnTo>
                  <a:lnTo>
                    <a:pt x="18040" y="12316"/>
                  </a:lnTo>
                  <a:lnTo>
                    <a:pt x="18110" y="12097"/>
                  </a:lnTo>
                  <a:lnTo>
                    <a:pt x="18200" y="12125"/>
                  </a:lnTo>
                  <a:close/>
                  <a:moveTo>
                    <a:pt x="18129" y="12344"/>
                  </a:moveTo>
                  <a:lnTo>
                    <a:pt x="18129" y="12347"/>
                  </a:lnTo>
                  <a:lnTo>
                    <a:pt x="18084" y="12330"/>
                  </a:lnTo>
                  <a:lnTo>
                    <a:pt x="18129" y="12344"/>
                  </a:lnTo>
                  <a:close/>
                  <a:moveTo>
                    <a:pt x="18129" y="12347"/>
                  </a:moveTo>
                  <a:lnTo>
                    <a:pt x="18051" y="12558"/>
                  </a:lnTo>
                  <a:lnTo>
                    <a:pt x="17962" y="12525"/>
                  </a:lnTo>
                  <a:lnTo>
                    <a:pt x="18040" y="12314"/>
                  </a:lnTo>
                  <a:lnTo>
                    <a:pt x="18129" y="12347"/>
                  </a:lnTo>
                  <a:close/>
                  <a:moveTo>
                    <a:pt x="17962" y="12525"/>
                  </a:moveTo>
                  <a:lnTo>
                    <a:pt x="17966" y="12516"/>
                  </a:lnTo>
                  <a:lnTo>
                    <a:pt x="17962" y="12525"/>
                  </a:lnTo>
                  <a:lnTo>
                    <a:pt x="18006" y="12542"/>
                  </a:lnTo>
                  <a:lnTo>
                    <a:pt x="17962" y="12525"/>
                  </a:lnTo>
                  <a:close/>
                  <a:moveTo>
                    <a:pt x="18051" y="12558"/>
                  </a:moveTo>
                  <a:lnTo>
                    <a:pt x="17973" y="12773"/>
                  </a:lnTo>
                  <a:lnTo>
                    <a:pt x="17884" y="12742"/>
                  </a:lnTo>
                  <a:lnTo>
                    <a:pt x="17962" y="12525"/>
                  </a:lnTo>
                  <a:lnTo>
                    <a:pt x="18051" y="12558"/>
                  </a:lnTo>
                  <a:close/>
                  <a:moveTo>
                    <a:pt x="17973" y="12773"/>
                  </a:moveTo>
                  <a:lnTo>
                    <a:pt x="17971" y="12775"/>
                  </a:lnTo>
                  <a:lnTo>
                    <a:pt x="17928" y="12757"/>
                  </a:lnTo>
                  <a:lnTo>
                    <a:pt x="17973" y="12773"/>
                  </a:lnTo>
                  <a:close/>
                  <a:moveTo>
                    <a:pt x="17971" y="12775"/>
                  </a:moveTo>
                  <a:lnTo>
                    <a:pt x="17885" y="12983"/>
                  </a:lnTo>
                  <a:lnTo>
                    <a:pt x="17799" y="12947"/>
                  </a:lnTo>
                  <a:lnTo>
                    <a:pt x="17885" y="12739"/>
                  </a:lnTo>
                  <a:lnTo>
                    <a:pt x="17971" y="12775"/>
                  </a:lnTo>
                  <a:close/>
                  <a:moveTo>
                    <a:pt x="17885" y="12983"/>
                  </a:moveTo>
                  <a:lnTo>
                    <a:pt x="17884" y="12986"/>
                  </a:lnTo>
                  <a:lnTo>
                    <a:pt x="17885" y="12983"/>
                  </a:lnTo>
                  <a:lnTo>
                    <a:pt x="17842" y="12965"/>
                  </a:lnTo>
                  <a:lnTo>
                    <a:pt x="17885" y="12983"/>
                  </a:lnTo>
                  <a:close/>
                  <a:moveTo>
                    <a:pt x="17885" y="12983"/>
                  </a:moveTo>
                  <a:lnTo>
                    <a:pt x="17796" y="13191"/>
                  </a:lnTo>
                  <a:lnTo>
                    <a:pt x="17710" y="13154"/>
                  </a:lnTo>
                  <a:lnTo>
                    <a:pt x="17799" y="12946"/>
                  </a:lnTo>
                  <a:lnTo>
                    <a:pt x="17885" y="12983"/>
                  </a:lnTo>
                  <a:close/>
                  <a:moveTo>
                    <a:pt x="17796" y="13191"/>
                  </a:moveTo>
                  <a:lnTo>
                    <a:pt x="17795" y="13193"/>
                  </a:lnTo>
                  <a:lnTo>
                    <a:pt x="17753" y="13173"/>
                  </a:lnTo>
                  <a:lnTo>
                    <a:pt x="17796" y="13191"/>
                  </a:lnTo>
                  <a:close/>
                  <a:moveTo>
                    <a:pt x="17795" y="13193"/>
                  </a:moveTo>
                  <a:lnTo>
                    <a:pt x="17697" y="13397"/>
                  </a:lnTo>
                  <a:lnTo>
                    <a:pt x="17613" y="13356"/>
                  </a:lnTo>
                  <a:lnTo>
                    <a:pt x="17711" y="13153"/>
                  </a:lnTo>
                  <a:lnTo>
                    <a:pt x="17795" y="13193"/>
                  </a:lnTo>
                  <a:close/>
                  <a:moveTo>
                    <a:pt x="17697" y="13397"/>
                  </a:moveTo>
                  <a:lnTo>
                    <a:pt x="17600" y="13600"/>
                  </a:lnTo>
                  <a:lnTo>
                    <a:pt x="17515" y="13559"/>
                  </a:lnTo>
                  <a:lnTo>
                    <a:pt x="17613" y="13356"/>
                  </a:lnTo>
                  <a:lnTo>
                    <a:pt x="17697" y="13397"/>
                  </a:lnTo>
                  <a:close/>
                  <a:moveTo>
                    <a:pt x="17600" y="13600"/>
                  </a:moveTo>
                  <a:lnTo>
                    <a:pt x="17600" y="13599"/>
                  </a:lnTo>
                  <a:lnTo>
                    <a:pt x="17599" y="13601"/>
                  </a:lnTo>
                  <a:lnTo>
                    <a:pt x="17557" y="13580"/>
                  </a:lnTo>
                  <a:lnTo>
                    <a:pt x="17600" y="13600"/>
                  </a:lnTo>
                  <a:close/>
                  <a:moveTo>
                    <a:pt x="17599" y="13601"/>
                  </a:moveTo>
                  <a:lnTo>
                    <a:pt x="17493" y="13801"/>
                  </a:lnTo>
                  <a:lnTo>
                    <a:pt x="17411" y="13758"/>
                  </a:lnTo>
                  <a:lnTo>
                    <a:pt x="17517" y="13558"/>
                  </a:lnTo>
                  <a:lnTo>
                    <a:pt x="17599" y="13601"/>
                  </a:lnTo>
                  <a:close/>
                  <a:moveTo>
                    <a:pt x="17493" y="13801"/>
                  </a:moveTo>
                  <a:lnTo>
                    <a:pt x="17492" y="13804"/>
                  </a:lnTo>
                  <a:lnTo>
                    <a:pt x="17493" y="13802"/>
                  </a:lnTo>
                  <a:lnTo>
                    <a:pt x="17453" y="13780"/>
                  </a:lnTo>
                  <a:lnTo>
                    <a:pt x="17493" y="13801"/>
                  </a:lnTo>
                  <a:close/>
                  <a:moveTo>
                    <a:pt x="17493" y="13802"/>
                  </a:moveTo>
                  <a:lnTo>
                    <a:pt x="17384" y="13999"/>
                  </a:lnTo>
                  <a:lnTo>
                    <a:pt x="17302" y="13953"/>
                  </a:lnTo>
                  <a:lnTo>
                    <a:pt x="17412" y="13757"/>
                  </a:lnTo>
                  <a:lnTo>
                    <a:pt x="17493" y="13802"/>
                  </a:lnTo>
                  <a:close/>
                  <a:moveTo>
                    <a:pt x="17384" y="13999"/>
                  </a:moveTo>
                  <a:lnTo>
                    <a:pt x="17384" y="13999"/>
                  </a:lnTo>
                  <a:lnTo>
                    <a:pt x="17383" y="14000"/>
                  </a:lnTo>
                  <a:lnTo>
                    <a:pt x="17343" y="13975"/>
                  </a:lnTo>
                  <a:lnTo>
                    <a:pt x="17384" y="13999"/>
                  </a:lnTo>
                  <a:close/>
                  <a:moveTo>
                    <a:pt x="17383" y="14000"/>
                  </a:moveTo>
                  <a:lnTo>
                    <a:pt x="17270" y="14191"/>
                  </a:lnTo>
                  <a:lnTo>
                    <a:pt x="17190" y="14144"/>
                  </a:lnTo>
                  <a:lnTo>
                    <a:pt x="17302" y="13952"/>
                  </a:lnTo>
                  <a:lnTo>
                    <a:pt x="17383" y="14000"/>
                  </a:lnTo>
                  <a:close/>
                  <a:moveTo>
                    <a:pt x="17270" y="14191"/>
                  </a:moveTo>
                  <a:lnTo>
                    <a:pt x="17270" y="14191"/>
                  </a:lnTo>
                  <a:lnTo>
                    <a:pt x="17270" y="14193"/>
                  </a:lnTo>
                  <a:lnTo>
                    <a:pt x="17230" y="14168"/>
                  </a:lnTo>
                  <a:lnTo>
                    <a:pt x="17270" y="14191"/>
                  </a:lnTo>
                  <a:close/>
                  <a:moveTo>
                    <a:pt x="17270" y="14193"/>
                  </a:moveTo>
                  <a:lnTo>
                    <a:pt x="17149" y="14384"/>
                  </a:lnTo>
                  <a:lnTo>
                    <a:pt x="17070" y="14335"/>
                  </a:lnTo>
                  <a:lnTo>
                    <a:pt x="17191" y="14142"/>
                  </a:lnTo>
                  <a:lnTo>
                    <a:pt x="17270" y="14193"/>
                  </a:lnTo>
                  <a:close/>
                  <a:moveTo>
                    <a:pt x="17149" y="14384"/>
                  </a:moveTo>
                  <a:lnTo>
                    <a:pt x="17145" y="14389"/>
                  </a:lnTo>
                  <a:lnTo>
                    <a:pt x="17148" y="14385"/>
                  </a:lnTo>
                  <a:lnTo>
                    <a:pt x="17109" y="14360"/>
                  </a:lnTo>
                  <a:lnTo>
                    <a:pt x="17149" y="14384"/>
                  </a:lnTo>
                  <a:close/>
                  <a:moveTo>
                    <a:pt x="17148" y="14385"/>
                  </a:moveTo>
                  <a:lnTo>
                    <a:pt x="17027" y="14570"/>
                  </a:lnTo>
                  <a:lnTo>
                    <a:pt x="16949" y="14519"/>
                  </a:lnTo>
                  <a:lnTo>
                    <a:pt x="17070" y="14334"/>
                  </a:lnTo>
                  <a:lnTo>
                    <a:pt x="17148" y="14385"/>
                  </a:lnTo>
                  <a:close/>
                  <a:moveTo>
                    <a:pt x="17027" y="14570"/>
                  </a:moveTo>
                  <a:lnTo>
                    <a:pt x="17028" y="14569"/>
                  </a:lnTo>
                  <a:lnTo>
                    <a:pt x="17027" y="14571"/>
                  </a:lnTo>
                  <a:lnTo>
                    <a:pt x="16988" y="14544"/>
                  </a:lnTo>
                  <a:lnTo>
                    <a:pt x="17027" y="14570"/>
                  </a:lnTo>
                  <a:close/>
                  <a:moveTo>
                    <a:pt x="17027" y="14571"/>
                  </a:moveTo>
                  <a:lnTo>
                    <a:pt x="16897" y="14755"/>
                  </a:lnTo>
                  <a:lnTo>
                    <a:pt x="16821" y="14701"/>
                  </a:lnTo>
                  <a:lnTo>
                    <a:pt x="16950" y="14517"/>
                  </a:lnTo>
                  <a:lnTo>
                    <a:pt x="17027" y="14571"/>
                  </a:lnTo>
                  <a:close/>
                  <a:moveTo>
                    <a:pt x="16897" y="14755"/>
                  </a:moveTo>
                  <a:lnTo>
                    <a:pt x="16893" y="14760"/>
                  </a:lnTo>
                  <a:lnTo>
                    <a:pt x="16897" y="14756"/>
                  </a:lnTo>
                  <a:lnTo>
                    <a:pt x="16859" y="14728"/>
                  </a:lnTo>
                  <a:lnTo>
                    <a:pt x="16897" y="14755"/>
                  </a:lnTo>
                  <a:close/>
                  <a:moveTo>
                    <a:pt x="16897" y="14756"/>
                  </a:moveTo>
                  <a:lnTo>
                    <a:pt x="16768" y="14936"/>
                  </a:lnTo>
                  <a:lnTo>
                    <a:pt x="16693" y="14881"/>
                  </a:lnTo>
                  <a:lnTo>
                    <a:pt x="16821" y="14701"/>
                  </a:lnTo>
                  <a:lnTo>
                    <a:pt x="16897" y="14756"/>
                  </a:lnTo>
                  <a:close/>
                  <a:moveTo>
                    <a:pt x="16768" y="14936"/>
                  </a:moveTo>
                  <a:lnTo>
                    <a:pt x="16769" y="14935"/>
                  </a:lnTo>
                  <a:lnTo>
                    <a:pt x="16767" y="14937"/>
                  </a:lnTo>
                  <a:lnTo>
                    <a:pt x="16730" y="14909"/>
                  </a:lnTo>
                  <a:lnTo>
                    <a:pt x="16768" y="14936"/>
                  </a:lnTo>
                  <a:close/>
                  <a:moveTo>
                    <a:pt x="16767" y="14937"/>
                  </a:moveTo>
                  <a:lnTo>
                    <a:pt x="16631" y="15117"/>
                  </a:lnTo>
                  <a:lnTo>
                    <a:pt x="16556" y="15060"/>
                  </a:lnTo>
                  <a:lnTo>
                    <a:pt x="16693" y="14880"/>
                  </a:lnTo>
                  <a:lnTo>
                    <a:pt x="16767" y="14937"/>
                  </a:lnTo>
                  <a:close/>
                  <a:moveTo>
                    <a:pt x="16631" y="15117"/>
                  </a:moveTo>
                  <a:lnTo>
                    <a:pt x="16629" y="15119"/>
                  </a:lnTo>
                  <a:lnTo>
                    <a:pt x="16630" y="15118"/>
                  </a:lnTo>
                  <a:lnTo>
                    <a:pt x="16594" y="15089"/>
                  </a:lnTo>
                  <a:lnTo>
                    <a:pt x="16631" y="15117"/>
                  </a:lnTo>
                  <a:close/>
                  <a:moveTo>
                    <a:pt x="16630" y="15118"/>
                  </a:moveTo>
                  <a:lnTo>
                    <a:pt x="16489" y="15291"/>
                  </a:lnTo>
                  <a:lnTo>
                    <a:pt x="16417" y="15231"/>
                  </a:lnTo>
                  <a:lnTo>
                    <a:pt x="16558" y="15058"/>
                  </a:lnTo>
                  <a:lnTo>
                    <a:pt x="16630" y="15118"/>
                  </a:lnTo>
                  <a:close/>
                  <a:moveTo>
                    <a:pt x="16489" y="15291"/>
                  </a:moveTo>
                  <a:lnTo>
                    <a:pt x="16349" y="15463"/>
                  </a:lnTo>
                  <a:lnTo>
                    <a:pt x="16276" y="15403"/>
                  </a:lnTo>
                  <a:lnTo>
                    <a:pt x="16417" y="15231"/>
                  </a:lnTo>
                  <a:lnTo>
                    <a:pt x="16489" y="15291"/>
                  </a:lnTo>
                  <a:close/>
                  <a:moveTo>
                    <a:pt x="16349" y="15463"/>
                  </a:moveTo>
                  <a:lnTo>
                    <a:pt x="16351" y="15461"/>
                  </a:lnTo>
                  <a:lnTo>
                    <a:pt x="16347" y="15465"/>
                  </a:lnTo>
                  <a:lnTo>
                    <a:pt x="16312" y="15433"/>
                  </a:lnTo>
                  <a:lnTo>
                    <a:pt x="16349" y="15463"/>
                  </a:lnTo>
                  <a:close/>
                  <a:moveTo>
                    <a:pt x="16347" y="15465"/>
                  </a:moveTo>
                  <a:lnTo>
                    <a:pt x="16199" y="15630"/>
                  </a:lnTo>
                  <a:lnTo>
                    <a:pt x="16129" y="15567"/>
                  </a:lnTo>
                  <a:lnTo>
                    <a:pt x="16278" y="15402"/>
                  </a:lnTo>
                  <a:lnTo>
                    <a:pt x="16347" y="15465"/>
                  </a:lnTo>
                  <a:close/>
                  <a:moveTo>
                    <a:pt x="16199" y="15630"/>
                  </a:moveTo>
                  <a:lnTo>
                    <a:pt x="16193" y="15636"/>
                  </a:lnTo>
                  <a:lnTo>
                    <a:pt x="16198" y="15630"/>
                  </a:lnTo>
                  <a:lnTo>
                    <a:pt x="16164" y="15598"/>
                  </a:lnTo>
                  <a:lnTo>
                    <a:pt x="16199" y="15630"/>
                  </a:lnTo>
                  <a:close/>
                  <a:moveTo>
                    <a:pt x="16198" y="15630"/>
                  </a:moveTo>
                  <a:lnTo>
                    <a:pt x="16047" y="15794"/>
                  </a:lnTo>
                  <a:lnTo>
                    <a:pt x="15978" y="15730"/>
                  </a:lnTo>
                  <a:lnTo>
                    <a:pt x="16131" y="15565"/>
                  </a:lnTo>
                  <a:lnTo>
                    <a:pt x="16198" y="15630"/>
                  </a:lnTo>
                  <a:close/>
                  <a:moveTo>
                    <a:pt x="16047" y="15794"/>
                  </a:moveTo>
                  <a:lnTo>
                    <a:pt x="16047" y="15794"/>
                  </a:lnTo>
                  <a:lnTo>
                    <a:pt x="16046" y="15796"/>
                  </a:lnTo>
                  <a:lnTo>
                    <a:pt x="16012" y="15763"/>
                  </a:lnTo>
                  <a:lnTo>
                    <a:pt x="16047" y="15794"/>
                  </a:lnTo>
                  <a:close/>
                  <a:moveTo>
                    <a:pt x="16046" y="15796"/>
                  </a:moveTo>
                  <a:lnTo>
                    <a:pt x="15890" y="15956"/>
                  </a:lnTo>
                  <a:lnTo>
                    <a:pt x="15822" y="15890"/>
                  </a:lnTo>
                  <a:lnTo>
                    <a:pt x="15978" y="15730"/>
                  </a:lnTo>
                  <a:lnTo>
                    <a:pt x="16046" y="15796"/>
                  </a:lnTo>
                  <a:close/>
                  <a:moveTo>
                    <a:pt x="15890" y="15956"/>
                  </a:moveTo>
                  <a:lnTo>
                    <a:pt x="15889" y="15957"/>
                  </a:lnTo>
                  <a:lnTo>
                    <a:pt x="15856" y="15923"/>
                  </a:lnTo>
                  <a:lnTo>
                    <a:pt x="15890" y="15956"/>
                  </a:lnTo>
                  <a:close/>
                  <a:moveTo>
                    <a:pt x="15889" y="15957"/>
                  </a:moveTo>
                  <a:lnTo>
                    <a:pt x="15728" y="16110"/>
                  </a:lnTo>
                  <a:lnTo>
                    <a:pt x="15664" y="16042"/>
                  </a:lnTo>
                  <a:lnTo>
                    <a:pt x="15823" y="15889"/>
                  </a:lnTo>
                  <a:lnTo>
                    <a:pt x="15889" y="15957"/>
                  </a:lnTo>
                  <a:close/>
                  <a:moveTo>
                    <a:pt x="15728" y="16110"/>
                  </a:moveTo>
                  <a:lnTo>
                    <a:pt x="15569" y="16263"/>
                  </a:lnTo>
                  <a:lnTo>
                    <a:pt x="15503" y="16195"/>
                  </a:lnTo>
                  <a:lnTo>
                    <a:pt x="15664" y="16042"/>
                  </a:lnTo>
                  <a:lnTo>
                    <a:pt x="15728" y="16110"/>
                  </a:lnTo>
                  <a:close/>
                  <a:moveTo>
                    <a:pt x="15569" y="16263"/>
                  </a:moveTo>
                  <a:lnTo>
                    <a:pt x="15569" y="16262"/>
                  </a:lnTo>
                  <a:lnTo>
                    <a:pt x="15567" y="16264"/>
                  </a:lnTo>
                  <a:lnTo>
                    <a:pt x="15536" y="16229"/>
                  </a:lnTo>
                  <a:lnTo>
                    <a:pt x="15569" y="16263"/>
                  </a:lnTo>
                  <a:close/>
                  <a:moveTo>
                    <a:pt x="15567" y="16264"/>
                  </a:moveTo>
                  <a:lnTo>
                    <a:pt x="15399" y="16412"/>
                  </a:lnTo>
                  <a:lnTo>
                    <a:pt x="15337" y="16342"/>
                  </a:lnTo>
                  <a:lnTo>
                    <a:pt x="15506" y="16194"/>
                  </a:lnTo>
                  <a:lnTo>
                    <a:pt x="15567" y="16264"/>
                  </a:lnTo>
                  <a:close/>
                  <a:moveTo>
                    <a:pt x="15399" y="16412"/>
                  </a:moveTo>
                  <a:lnTo>
                    <a:pt x="15396" y="16416"/>
                  </a:lnTo>
                  <a:lnTo>
                    <a:pt x="15399" y="16414"/>
                  </a:lnTo>
                  <a:lnTo>
                    <a:pt x="15368" y="16377"/>
                  </a:lnTo>
                  <a:lnTo>
                    <a:pt x="15399" y="16412"/>
                  </a:lnTo>
                  <a:close/>
                  <a:moveTo>
                    <a:pt x="15399" y="16414"/>
                  </a:moveTo>
                  <a:lnTo>
                    <a:pt x="15231" y="16558"/>
                  </a:lnTo>
                  <a:lnTo>
                    <a:pt x="15171" y="16487"/>
                  </a:lnTo>
                  <a:lnTo>
                    <a:pt x="15338" y="16342"/>
                  </a:lnTo>
                  <a:lnTo>
                    <a:pt x="15399" y="16414"/>
                  </a:lnTo>
                  <a:close/>
                  <a:moveTo>
                    <a:pt x="15231" y="16558"/>
                  </a:moveTo>
                  <a:lnTo>
                    <a:pt x="15230" y="16560"/>
                  </a:lnTo>
                  <a:lnTo>
                    <a:pt x="15201" y="16522"/>
                  </a:lnTo>
                  <a:lnTo>
                    <a:pt x="15231" y="16558"/>
                  </a:lnTo>
                  <a:close/>
                  <a:moveTo>
                    <a:pt x="15230" y="16560"/>
                  </a:moveTo>
                  <a:lnTo>
                    <a:pt x="15054" y="16700"/>
                  </a:lnTo>
                  <a:lnTo>
                    <a:pt x="14996" y="16627"/>
                  </a:lnTo>
                  <a:lnTo>
                    <a:pt x="15172" y="16486"/>
                  </a:lnTo>
                  <a:lnTo>
                    <a:pt x="15230" y="16560"/>
                  </a:lnTo>
                  <a:close/>
                  <a:moveTo>
                    <a:pt x="15054" y="16700"/>
                  </a:moveTo>
                  <a:lnTo>
                    <a:pt x="15053" y="16701"/>
                  </a:lnTo>
                  <a:lnTo>
                    <a:pt x="15025" y="16664"/>
                  </a:lnTo>
                  <a:lnTo>
                    <a:pt x="15054" y="16700"/>
                  </a:lnTo>
                  <a:close/>
                  <a:moveTo>
                    <a:pt x="15053" y="16701"/>
                  </a:moveTo>
                  <a:lnTo>
                    <a:pt x="14877" y="16834"/>
                  </a:lnTo>
                  <a:lnTo>
                    <a:pt x="14821" y="16759"/>
                  </a:lnTo>
                  <a:lnTo>
                    <a:pt x="14997" y="16626"/>
                  </a:lnTo>
                  <a:lnTo>
                    <a:pt x="15053" y="16701"/>
                  </a:lnTo>
                  <a:close/>
                  <a:moveTo>
                    <a:pt x="14877" y="16834"/>
                  </a:moveTo>
                  <a:lnTo>
                    <a:pt x="14882" y="16831"/>
                  </a:lnTo>
                  <a:lnTo>
                    <a:pt x="14877" y="16834"/>
                  </a:lnTo>
                  <a:lnTo>
                    <a:pt x="14849" y="16797"/>
                  </a:lnTo>
                  <a:lnTo>
                    <a:pt x="14877" y="16834"/>
                  </a:lnTo>
                  <a:close/>
                  <a:moveTo>
                    <a:pt x="14877" y="16834"/>
                  </a:moveTo>
                  <a:lnTo>
                    <a:pt x="14697" y="16967"/>
                  </a:lnTo>
                  <a:lnTo>
                    <a:pt x="14642" y="16893"/>
                  </a:lnTo>
                  <a:lnTo>
                    <a:pt x="14821" y="16759"/>
                  </a:lnTo>
                  <a:lnTo>
                    <a:pt x="14877" y="16834"/>
                  </a:lnTo>
                  <a:close/>
                  <a:moveTo>
                    <a:pt x="14697" y="16967"/>
                  </a:moveTo>
                  <a:lnTo>
                    <a:pt x="14696" y="16969"/>
                  </a:lnTo>
                  <a:lnTo>
                    <a:pt x="14670" y="16930"/>
                  </a:lnTo>
                  <a:lnTo>
                    <a:pt x="14697" y="16967"/>
                  </a:lnTo>
                  <a:close/>
                  <a:moveTo>
                    <a:pt x="14696" y="16969"/>
                  </a:moveTo>
                  <a:lnTo>
                    <a:pt x="14513" y="17094"/>
                  </a:lnTo>
                  <a:lnTo>
                    <a:pt x="14460" y="17016"/>
                  </a:lnTo>
                  <a:lnTo>
                    <a:pt x="14643" y="16891"/>
                  </a:lnTo>
                  <a:lnTo>
                    <a:pt x="14696" y="16969"/>
                  </a:lnTo>
                  <a:close/>
                  <a:moveTo>
                    <a:pt x="14513" y="17094"/>
                  </a:moveTo>
                  <a:lnTo>
                    <a:pt x="14504" y="17101"/>
                  </a:lnTo>
                  <a:lnTo>
                    <a:pt x="14512" y="17095"/>
                  </a:lnTo>
                  <a:lnTo>
                    <a:pt x="14486" y="17055"/>
                  </a:lnTo>
                  <a:lnTo>
                    <a:pt x="14513" y="17094"/>
                  </a:lnTo>
                  <a:close/>
                  <a:moveTo>
                    <a:pt x="14512" y="17095"/>
                  </a:moveTo>
                  <a:lnTo>
                    <a:pt x="14325" y="17220"/>
                  </a:lnTo>
                  <a:lnTo>
                    <a:pt x="14273" y="17141"/>
                  </a:lnTo>
                  <a:lnTo>
                    <a:pt x="14461" y="17016"/>
                  </a:lnTo>
                  <a:lnTo>
                    <a:pt x="14512" y="17095"/>
                  </a:lnTo>
                  <a:close/>
                  <a:moveTo>
                    <a:pt x="14325" y="17220"/>
                  </a:moveTo>
                  <a:lnTo>
                    <a:pt x="14327" y="17219"/>
                  </a:lnTo>
                  <a:lnTo>
                    <a:pt x="14323" y="17221"/>
                  </a:lnTo>
                  <a:lnTo>
                    <a:pt x="14299" y="17181"/>
                  </a:lnTo>
                  <a:lnTo>
                    <a:pt x="14325" y="17220"/>
                  </a:lnTo>
                  <a:close/>
                  <a:moveTo>
                    <a:pt x="14323" y="17221"/>
                  </a:moveTo>
                  <a:lnTo>
                    <a:pt x="14136" y="17338"/>
                  </a:lnTo>
                  <a:lnTo>
                    <a:pt x="14087" y="17258"/>
                  </a:lnTo>
                  <a:lnTo>
                    <a:pt x="14275" y="17141"/>
                  </a:lnTo>
                  <a:lnTo>
                    <a:pt x="14323" y="17221"/>
                  </a:lnTo>
                  <a:close/>
                  <a:moveTo>
                    <a:pt x="14136" y="17338"/>
                  </a:moveTo>
                  <a:lnTo>
                    <a:pt x="14137" y="17338"/>
                  </a:lnTo>
                  <a:lnTo>
                    <a:pt x="14135" y="17339"/>
                  </a:lnTo>
                  <a:lnTo>
                    <a:pt x="14112" y="17298"/>
                  </a:lnTo>
                  <a:lnTo>
                    <a:pt x="14136" y="17338"/>
                  </a:lnTo>
                  <a:close/>
                  <a:moveTo>
                    <a:pt x="14135" y="17339"/>
                  </a:moveTo>
                  <a:lnTo>
                    <a:pt x="13939" y="17452"/>
                  </a:lnTo>
                  <a:lnTo>
                    <a:pt x="13893" y="17372"/>
                  </a:lnTo>
                  <a:lnTo>
                    <a:pt x="14088" y="17258"/>
                  </a:lnTo>
                  <a:lnTo>
                    <a:pt x="14135" y="17339"/>
                  </a:lnTo>
                  <a:close/>
                  <a:moveTo>
                    <a:pt x="13939" y="17452"/>
                  </a:moveTo>
                  <a:lnTo>
                    <a:pt x="13937" y="17455"/>
                  </a:lnTo>
                  <a:lnTo>
                    <a:pt x="13939" y="17453"/>
                  </a:lnTo>
                  <a:lnTo>
                    <a:pt x="13916" y="17413"/>
                  </a:lnTo>
                  <a:lnTo>
                    <a:pt x="13939" y="17452"/>
                  </a:lnTo>
                  <a:close/>
                  <a:moveTo>
                    <a:pt x="13939" y="17453"/>
                  </a:moveTo>
                  <a:lnTo>
                    <a:pt x="13744" y="17562"/>
                  </a:lnTo>
                  <a:lnTo>
                    <a:pt x="13699" y="17480"/>
                  </a:lnTo>
                  <a:lnTo>
                    <a:pt x="13894" y="17370"/>
                  </a:lnTo>
                  <a:lnTo>
                    <a:pt x="13939" y="17453"/>
                  </a:lnTo>
                  <a:close/>
                  <a:moveTo>
                    <a:pt x="13744" y="17562"/>
                  </a:moveTo>
                  <a:lnTo>
                    <a:pt x="13745" y="17562"/>
                  </a:lnTo>
                  <a:lnTo>
                    <a:pt x="13743" y="17563"/>
                  </a:lnTo>
                  <a:lnTo>
                    <a:pt x="13722" y="17521"/>
                  </a:lnTo>
                  <a:lnTo>
                    <a:pt x="13744" y="17562"/>
                  </a:lnTo>
                  <a:close/>
                  <a:moveTo>
                    <a:pt x="13743" y="17563"/>
                  </a:moveTo>
                  <a:lnTo>
                    <a:pt x="13544" y="17670"/>
                  </a:lnTo>
                  <a:lnTo>
                    <a:pt x="13501" y="17585"/>
                  </a:lnTo>
                  <a:lnTo>
                    <a:pt x="13700" y="17480"/>
                  </a:lnTo>
                  <a:lnTo>
                    <a:pt x="13743" y="17563"/>
                  </a:lnTo>
                  <a:close/>
                  <a:moveTo>
                    <a:pt x="13544" y="17670"/>
                  </a:moveTo>
                  <a:lnTo>
                    <a:pt x="13539" y="17672"/>
                  </a:lnTo>
                  <a:lnTo>
                    <a:pt x="13544" y="17670"/>
                  </a:lnTo>
                  <a:lnTo>
                    <a:pt x="13523" y="17627"/>
                  </a:lnTo>
                  <a:lnTo>
                    <a:pt x="13544" y="17670"/>
                  </a:lnTo>
                  <a:close/>
                  <a:moveTo>
                    <a:pt x="13544" y="17670"/>
                  </a:moveTo>
                  <a:lnTo>
                    <a:pt x="13345" y="17771"/>
                  </a:lnTo>
                  <a:lnTo>
                    <a:pt x="13302" y="17687"/>
                  </a:lnTo>
                  <a:lnTo>
                    <a:pt x="13501" y="17585"/>
                  </a:lnTo>
                  <a:lnTo>
                    <a:pt x="13544" y="17670"/>
                  </a:lnTo>
                  <a:close/>
                  <a:moveTo>
                    <a:pt x="13345" y="17771"/>
                  </a:moveTo>
                  <a:lnTo>
                    <a:pt x="13345" y="17771"/>
                  </a:lnTo>
                  <a:lnTo>
                    <a:pt x="13342" y="17772"/>
                  </a:lnTo>
                  <a:lnTo>
                    <a:pt x="13324" y="17729"/>
                  </a:lnTo>
                  <a:lnTo>
                    <a:pt x="13345" y="17771"/>
                  </a:lnTo>
                  <a:close/>
                  <a:moveTo>
                    <a:pt x="13342" y="17772"/>
                  </a:moveTo>
                  <a:lnTo>
                    <a:pt x="13140" y="17866"/>
                  </a:lnTo>
                  <a:lnTo>
                    <a:pt x="13100" y="17781"/>
                  </a:lnTo>
                  <a:lnTo>
                    <a:pt x="13304" y="17687"/>
                  </a:lnTo>
                  <a:lnTo>
                    <a:pt x="13342" y="17772"/>
                  </a:lnTo>
                  <a:close/>
                  <a:moveTo>
                    <a:pt x="13140" y="17866"/>
                  </a:moveTo>
                  <a:lnTo>
                    <a:pt x="13138" y="17867"/>
                  </a:lnTo>
                  <a:lnTo>
                    <a:pt x="13139" y="17867"/>
                  </a:lnTo>
                  <a:lnTo>
                    <a:pt x="13120" y="17824"/>
                  </a:lnTo>
                  <a:lnTo>
                    <a:pt x="13140" y="17866"/>
                  </a:lnTo>
                  <a:close/>
                  <a:moveTo>
                    <a:pt x="13139" y="17867"/>
                  </a:moveTo>
                  <a:lnTo>
                    <a:pt x="12932" y="17957"/>
                  </a:lnTo>
                  <a:lnTo>
                    <a:pt x="12896" y="17871"/>
                  </a:lnTo>
                  <a:lnTo>
                    <a:pt x="13102" y="17781"/>
                  </a:lnTo>
                  <a:lnTo>
                    <a:pt x="13139" y="17867"/>
                  </a:lnTo>
                  <a:close/>
                  <a:moveTo>
                    <a:pt x="12932" y="17957"/>
                  </a:moveTo>
                  <a:lnTo>
                    <a:pt x="12932" y="17957"/>
                  </a:lnTo>
                  <a:lnTo>
                    <a:pt x="12931" y="17957"/>
                  </a:lnTo>
                  <a:lnTo>
                    <a:pt x="12913" y="17914"/>
                  </a:lnTo>
                  <a:lnTo>
                    <a:pt x="12932" y="17957"/>
                  </a:lnTo>
                  <a:close/>
                  <a:moveTo>
                    <a:pt x="12931" y="17957"/>
                  </a:moveTo>
                  <a:lnTo>
                    <a:pt x="12720" y="18043"/>
                  </a:lnTo>
                  <a:lnTo>
                    <a:pt x="12685" y="17956"/>
                  </a:lnTo>
                  <a:lnTo>
                    <a:pt x="12896" y="17871"/>
                  </a:lnTo>
                  <a:lnTo>
                    <a:pt x="12931" y="17957"/>
                  </a:lnTo>
                  <a:close/>
                  <a:moveTo>
                    <a:pt x="12720" y="18043"/>
                  </a:moveTo>
                  <a:lnTo>
                    <a:pt x="12726" y="18041"/>
                  </a:lnTo>
                  <a:lnTo>
                    <a:pt x="12720" y="18043"/>
                  </a:lnTo>
                  <a:lnTo>
                    <a:pt x="12702" y="18000"/>
                  </a:lnTo>
                  <a:lnTo>
                    <a:pt x="12720" y="18043"/>
                  </a:lnTo>
                  <a:close/>
                  <a:moveTo>
                    <a:pt x="12720" y="18043"/>
                  </a:moveTo>
                  <a:lnTo>
                    <a:pt x="12509" y="18125"/>
                  </a:lnTo>
                  <a:lnTo>
                    <a:pt x="12476" y="18039"/>
                  </a:lnTo>
                  <a:lnTo>
                    <a:pt x="12686" y="17956"/>
                  </a:lnTo>
                  <a:lnTo>
                    <a:pt x="12720" y="18043"/>
                  </a:lnTo>
                  <a:close/>
                  <a:moveTo>
                    <a:pt x="12509" y="18125"/>
                  </a:moveTo>
                  <a:lnTo>
                    <a:pt x="12506" y="18128"/>
                  </a:lnTo>
                  <a:lnTo>
                    <a:pt x="12507" y="18126"/>
                  </a:lnTo>
                  <a:lnTo>
                    <a:pt x="12492" y="18082"/>
                  </a:lnTo>
                  <a:lnTo>
                    <a:pt x="12509" y="18125"/>
                  </a:lnTo>
                  <a:close/>
                  <a:moveTo>
                    <a:pt x="12507" y="18126"/>
                  </a:moveTo>
                  <a:lnTo>
                    <a:pt x="12293" y="18201"/>
                  </a:lnTo>
                  <a:lnTo>
                    <a:pt x="12263" y="18112"/>
                  </a:lnTo>
                  <a:lnTo>
                    <a:pt x="12477" y="18038"/>
                  </a:lnTo>
                  <a:lnTo>
                    <a:pt x="12507" y="18126"/>
                  </a:lnTo>
                  <a:close/>
                  <a:moveTo>
                    <a:pt x="12293" y="18201"/>
                  </a:moveTo>
                  <a:lnTo>
                    <a:pt x="12295" y="18200"/>
                  </a:lnTo>
                  <a:lnTo>
                    <a:pt x="12292" y="18201"/>
                  </a:lnTo>
                  <a:lnTo>
                    <a:pt x="12278" y="18157"/>
                  </a:lnTo>
                  <a:lnTo>
                    <a:pt x="12293" y="18201"/>
                  </a:lnTo>
                  <a:close/>
                  <a:moveTo>
                    <a:pt x="12292" y="18201"/>
                  </a:moveTo>
                  <a:lnTo>
                    <a:pt x="12078" y="18271"/>
                  </a:lnTo>
                  <a:lnTo>
                    <a:pt x="12048" y="18182"/>
                  </a:lnTo>
                  <a:lnTo>
                    <a:pt x="12263" y="18112"/>
                  </a:lnTo>
                  <a:lnTo>
                    <a:pt x="12292" y="18201"/>
                  </a:lnTo>
                  <a:close/>
                  <a:moveTo>
                    <a:pt x="12078" y="18271"/>
                  </a:moveTo>
                  <a:lnTo>
                    <a:pt x="12073" y="18272"/>
                  </a:lnTo>
                  <a:lnTo>
                    <a:pt x="12076" y="18272"/>
                  </a:lnTo>
                  <a:lnTo>
                    <a:pt x="12062" y="18227"/>
                  </a:lnTo>
                  <a:lnTo>
                    <a:pt x="12078" y="18271"/>
                  </a:lnTo>
                  <a:close/>
                  <a:moveTo>
                    <a:pt x="12076" y="18272"/>
                  </a:moveTo>
                  <a:lnTo>
                    <a:pt x="11858" y="18339"/>
                  </a:lnTo>
                  <a:lnTo>
                    <a:pt x="11831" y="18249"/>
                  </a:lnTo>
                  <a:lnTo>
                    <a:pt x="12050" y="18182"/>
                  </a:lnTo>
                  <a:lnTo>
                    <a:pt x="12076" y="18272"/>
                  </a:lnTo>
                  <a:close/>
                  <a:moveTo>
                    <a:pt x="11858" y="18339"/>
                  </a:moveTo>
                  <a:lnTo>
                    <a:pt x="11860" y="18338"/>
                  </a:lnTo>
                  <a:lnTo>
                    <a:pt x="11856" y="18339"/>
                  </a:lnTo>
                  <a:lnTo>
                    <a:pt x="11844" y="18293"/>
                  </a:lnTo>
                  <a:lnTo>
                    <a:pt x="11858" y="18339"/>
                  </a:lnTo>
                  <a:close/>
                  <a:moveTo>
                    <a:pt x="11856" y="18339"/>
                  </a:moveTo>
                  <a:lnTo>
                    <a:pt x="11634" y="18397"/>
                  </a:lnTo>
                  <a:lnTo>
                    <a:pt x="11610" y="18307"/>
                  </a:lnTo>
                  <a:lnTo>
                    <a:pt x="11832" y="18248"/>
                  </a:lnTo>
                  <a:lnTo>
                    <a:pt x="11856" y="18339"/>
                  </a:lnTo>
                  <a:close/>
                  <a:moveTo>
                    <a:pt x="11634" y="18397"/>
                  </a:moveTo>
                  <a:lnTo>
                    <a:pt x="11634" y="18397"/>
                  </a:lnTo>
                  <a:lnTo>
                    <a:pt x="11633" y="18397"/>
                  </a:lnTo>
                  <a:lnTo>
                    <a:pt x="11621" y="18352"/>
                  </a:lnTo>
                  <a:lnTo>
                    <a:pt x="11634" y="18397"/>
                  </a:lnTo>
                  <a:close/>
                  <a:moveTo>
                    <a:pt x="11633" y="18397"/>
                  </a:moveTo>
                  <a:lnTo>
                    <a:pt x="11411" y="18452"/>
                  </a:lnTo>
                  <a:lnTo>
                    <a:pt x="11389" y="18361"/>
                  </a:lnTo>
                  <a:lnTo>
                    <a:pt x="11611" y="18306"/>
                  </a:lnTo>
                  <a:lnTo>
                    <a:pt x="11633" y="18397"/>
                  </a:lnTo>
                  <a:close/>
                  <a:moveTo>
                    <a:pt x="11411" y="18452"/>
                  </a:moveTo>
                  <a:lnTo>
                    <a:pt x="11405" y="18455"/>
                  </a:lnTo>
                  <a:lnTo>
                    <a:pt x="11410" y="18453"/>
                  </a:lnTo>
                  <a:lnTo>
                    <a:pt x="11399" y="18407"/>
                  </a:lnTo>
                  <a:lnTo>
                    <a:pt x="11411" y="18452"/>
                  </a:lnTo>
                  <a:close/>
                  <a:moveTo>
                    <a:pt x="11410" y="18453"/>
                  </a:moveTo>
                  <a:lnTo>
                    <a:pt x="11183" y="18504"/>
                  </a:lnTo>
                  <a:lnTo>
                    <a:pt x="11163" y="18413"/>
                  </a:lnTo>
                  <a:lnTo>
                    <a:pt x="11390" y="18361"/>
                  </a:lnTo>
                  <a:lnTo>
                    <a:pt x="11410" y="18453"/>
                  </a:lnTo>
                  <a:close/>
                  <a:moveTo>
                    <a:pt x="11183" y="18504"/>
                  </a:moveTo>
                  <a:lnTo>
                    <a:pt x="11185" y="18504"/>
                  </a:lnTo>
                  <a:lnTo>
                    <a:pt x="11182" y="18504"/>
                  </a:lnTo>
                  <a:lnTo>
                    <a:pt x="11173" y="18458"/>
                  </a:lnTo>
                  <a:lnTo>
                    <a:pt x="11183" y="18504"/>
                  </a:lnTo>
                  <a:close/>
                  <a:moveTo>
                    <a:pt x="11182" y="18504"/>
                  </a:moveTo>
                  <a:lnTo>
                    <a:pt x="10956" y="18547"/>
                  </a:lnTo>
                  <a:lnTo>
                    <a:pt x="10938" y="18455"/>
                  </a:lnTo>
                  <a:lnTo>
                    <a:pt x="11164" y="18411"/>
                  </a:lnTo>
                  <a:lnTo>
                    <a:pt x="11182" y="18504"/>
                  </a:lnTo>
                  <a:close/>
                  <a:moveTo>
                    <a:pt x="10956" y="18547"/>
                  </a:moveTo>
                  <a:lnTo>
                    <a:pt x="10952" y="18548"/>
                  </a:lnTo>
                  <a:lnTo>
                    <a:pt x="10953" y="18548"/>
                  </a:lnTo>
                  <a:lnTo>
                    <a:pt x="10947" y="18501"/>
                  </a:lnTo>
                  <a:lnTo>
                    <a:pt x="10956" y="18547"/>
                  </a:lnTo>
                  <a:close/>
                  <a:moveTo>
                    <a:pt x="10953" y="18548"/>
                  </a:moveTo>
                  <a:lnTo>
                    <a:pt x="10723" y="18583"/>
                  </a:lnTo>
                  <a:lnTo>
                    <a:pt x="10709" y="18490"/>
                  </a:lnTo>
                  <a:lnTo>
                    <a:pt x="10940" y="18455"/>
                  </a:lnTo>
                  <a:lnTo>
                    <a:pt x="10953" y="18548"/>
                  </a:lnTo>
                  <a:close/>
                  <a:moveTo>
                    <a:pt x="10723" y="18583"/>
                  </a:moveTo>
                  <a:lnTo>
                    <a:pt x="10493" y="18618"/>
                  </a:lnTo>
                  <a:lnTo>
                    <a:pt x="10479" y="18525"/>
                  </a:lnTo>
                  <a:lnTo>
                    <a:pt x="10709" y="18490"/>
                  </a:lnTo>
                  <a:lnTo>
                    <a:pt x="10723" y="18583"/>
                  </a:lnTo>
                  <a:close/>
                  <a:moveTo>
                    <a:pt x="10493" y="18618"/>
                  </a:moveTo>
                  <a:lnTo>
                    <a:pt x="10490" y="18618"/>
                  </a:lnTo>
                  <a:lnTo>
                    <a:pt x="10486" y="18571"/>
                  </a:lnTo>
                  <a:lnTo>
                    <a:pt x="10493" y="18618"/>
                  </a:lnTo>
                  <a:close/>
                  <a:moveTo>
                    <a:pt x="10490" y="18618"/>
                  </a:moveTo>
                  <a:lnTo>
                    <a:pt x="10260" y="18642"/>
                  </a:lnTo>
                  <a:lnTo>
                    <a:pt x="10252" y="18548"/>
                  </a:lnTo>
                  <a:lnTo>
                    <a:pt x="10481" y="18525"/>
                  </a:lnTo>
                  <a:lnTo>
                    <a:pt x="10490" y="18618"/>
                  </a:lnTo>
                  <a:close/>
                  <a:moveTo>
                    <a:pt x="10260" y="18642"/>
                  </a:moveTo>
                  <a:lnTo>
                    <a:pt x="10026" y="18666"/>
                  </a:lnTo>
                  <a:lnTo>
                    <a:pt x="10017" y="18571"/>
                  </a:lnTo>
                  <a:lnTo>
                    <a:pt x="10252" y="18548"/>
                  </a:lnTo>
                  <a:lnTo>
                    <a:pt x="10260" y="18642"/>
                  </a:lnTo>
                  <a:close/>
                  <a:moveTo>
                    <a:pt x="10026" y="18666"/>
                  </a:moveTo>
                  <a:lnTo>
                    <a:pt x="10030" y="18665"/>
                  </a:lnTo>
                  <a:lnTo>
                    <a:pt x="10025" y="18666"/>
                  </a:lnTo>
                  <a:lnTo>
                    <a:pt x="10021" y="18618"/>
                  </a:lnTo>
                  <a:lnTo>
                    <a:pt x="10026" y="18666"/>
                  </a:lnTo>
                  <a:close/>
                  <a:moveTo>
                    <a:pt x="10025" y="18666"/>
                  </a:moveTo>
                  <a:lnTo>
                    <a:pt x="9786" y="18681"/>
                  </a:lnTo>
                  <a:lnTo>
                    <a:pt x="9781" y="18588"/>
                  </a:lnTo>
                  <a:lnTo>
                    <a:pt x="10019" y="18571"/>
                  </a:lnTo>
                  <a:lnTo>
                    <a:pt x="10025" y="18666"/>
                  </a:lnTo>
                  <a:close/>
                  <a:moveTo>
                    <a:pt x="9786" y="18681"/>
                  </a:moveTo>
                  <a:lnTo>
                    <a:pt x="9782" y="18681"/>
                  </a:lnTo>
                  <a:lnTo>
                    <a:pt x="9785" y="18681"/>
                  </a:lnTo>
                  <a:lnTo>
                    <a:pt x="9784" y="18635"/>
                  </a:lnTo>
                  <a:lnTo>
                    <a:pt x="9786" y="18681"/>
                  </a:lnTo>
                  <a:close/>
                  <a:moveTo>
                    <a:pt x="9785" y="18681"/>
                  </a:moveTo>
                  <a:lnTo>
                    <a:pt x="9547" y="18689"/>
                  </a:lnTo>
                  <a:lnTo>
                    <a:pt x="9544" y="18595"/>
                  </a:lnTo>
                  <a:lnTo>
                    <a:pt x="9782" y="18588"/>
                  </a:lnTo>
                  <a:lnTo>
                    <a:pt x="9785" y="18681"/>
                  </a:lnTo>
                  <a:close/>
                  <a:moveTo>
                    <a:pt x="9547" y="18689"/>
                  </a:moveTo>
                  <a:lnTo>
                    <a:pt x="9548" y="18689"/>
                  </a:lnTo>
                  <a:lnTo>
                    <a:pt x="9547" y="18689"/>
                  </a:lnTo>
                  <a:lnTo>
                    <a:pt x="9545" y="18643"/>
                  </a:lnTo>
                  <a:lnTo>
                    <a:pt x="9547" y="18689"/>
                  </a:lnTo>
                  <a:close/>
                  <a:moveTo>
                    <a:pt x="9547" y="18689"/>
                  </a:moveTo>
                  <a:lnTo>
                    <a:pt x="9308" y="18693"/>
                  </a:lnTo>
                  <a:lnTo>
                    <a:pt x="9307" y="18600"/>
                  </a:lnTo>
                  <a:lnTo>
                    <a:pt x="9545" y="18595"/>
                  </a:lnTo>
                  <a:lnTo>
                    <a:pt x="9547" y="18689"/>
                  </a:lnTo>
                  <a:close/>
                  <a:moveTo>
                    <a:pt x="9308" y="18693"/>
                  </a:moveTo>
                  <a:lnTo>
                    <a:pt x="9308" y="18693"/>
                  </a:lnTo>
                  <a:lnTo>
                    <a:pt x="9307" y="18693"/>
                  </a:lnTo>
                  <a:lnTo>
                    <a:pt x="9308" y="18646"/>
                  </a:lnTo>
                  <a:lnTo>
                    <a:pt x="9308" y="18693"/>
                  </a:lnTo>
                  <a:close/>
                  <a:moveTo>
                    <a:pt x="9307" y="18693"/>
                  </a:moveTo>
                  <a:lnTo>
                    <a:pt x="9070" y="18689"/>
                  </a:lnTo>
                  <a:lnTo>
                    <a:pt x="9070" y="18595"/>
                  </a:lnTo>
                  <a:lnTo>
                    <a:pt x="9308" y="18600"/>
                  </a:lnTo>
                  <a:lnTo>
                    <a:pt x="9307" y="18693"/>
                  </a:lnTo>
                  <a:close/>
                  <a:moveTo>
                    <a:pt x="9070" y="18689"/>
                  </a:moveTo>
                  <a:lnTo>
                    <a:pt x="9067" y="18689"/>
                  </a:lnTo>
                  <a:lnTo>
                    <a:pt x="9068" y="18689"/>
                  </a:lnTo>
                  <a:lnTo>
                    <a:pt x="9070" y="18643"/>
                  </a:lnTo>
                  <a:lnTo>
                    <a:pt x="9070" y="18689"/>
                  </a:lnTo>
                  <a:close/>
                  <a:moveTo>
                    <a:pt x="9068" y="18689"/>
                  </a:moveTo>
                  <a:lnTo>
                    <a:pt x="8830" y="18681"/>
                  </a:lnTo>
                  <a:lnTo>
                    <a:pt x="8833" y="18588"/>
                  </a:lnTo>
                  <a:lnTo>
                    <a:pt x="9071" y="18595"/>
                  </a:lnTo>
                  <a:lnTo>
                    <a:pt x="9068" y="18689"/>
                  </a:lnTo>
                  <a:close/>
                  <a:moveTo>
                    <a:pt x="8830" y="18681"/>
                  </a:moveTo>
                  <a:lnTo>
                    <a:pt x="8833" y="18681"/>
                  </a:lnTo>
                  <a:lnTo>
                    <a:pt x="8829" y="18681"/>
                  </a:lnTo>
                  <a:lnTo>
                    <a:pt x="8831" y="18635"/>
                  </a:lnTo>
                  <a:lnTo>
                    <a:pt x="8830" y="18681"/>
                  </a:lnTo>
                  <a:close/>
                  <a:moveTo>
                    <a:pt x="8829" y="18681"/>
                  </a:moveTo>
                  <a:lnTo>
                    <a:pt x="8590" y="18666"/>
                  </a:lnTo>
                  <a:lnTo>
                    <a:pt x="8596" y="18571"/>
                  </a:lnTo>
                  <a:lnTo>
                    <a:pt x="8834" y="18588"/>
                  </a:lnTo>
                  <a:lnTo>
                    <a:pt x="8829" y="18681"/>
                  </a:lnTo>
                  <a:close/>
                  <a:moveTo>
                    <a:pt x="8590" y="18666"/>
                  </a:moveTo>
                  <a:lnTo>
                    <a:pt x="8585" y="18665"/>
                  </a:lnTo>
                  <a:lnTo>
                    <a:pt x="8589" y="18666"/>
                  </a:lnTo>
                  <a:lnTo>
                    <a:pt x="8594" y="18618"/>
                  </a:lnTo>
                  <a:lnTo>
                    <a:pt x="8590" y="18666"/>
                  </a:lnTo>
                  <a:close/>
                  <a:moveTo>
                    <a:pt x="8589" y="18666"/>
                  </a:moveTo>
                  <a:lnTo>
                    <a:pt x="8355" y="18642"/>
                  </a:lnTo>
                  <a:lnTo>
                    <a:pt x="8364" y="18548"/>
                  </a:lnTo>
                  <a:lnTo>
                    <a:pt x="8598" y="18571"/>
                  </a:lnTo>
                  <a:lnTo>
                    <a:pt x="8589" y="18666"/>
                  </a:lnTo>
                  <a:close/>
                  <a:moveTo>
                    <a:pt x="8355" y="18642"/>
                  </a:moveTo>
                  <a:lnTo>
                    <a:pt x="8125" y="18618"/>
                  </a:lnTo>
                  <a:lnTo>
                    <a:pt x="8134" y="18525"/>
                  </a:lnTo>
                  <a:lnTo>
                    <a:pt x="8364" y="18548"/>
                  </a:lnTo>
                  <a:lnTo>
                    <a:pt x="8355" y="18642"/>
                  </a:lnTo>
                  <a:close/>
                  <a:moveTo>
                    <a:pt x="8125" y="18618"/>
                  </a:moveTo>
                  <a:lnTo>
                    <a:pt x="8125" y="18618"/>
                  </a:lnTo>
                  <a:lnTo>
                    <a:pt x="8122" y="18618"/>
                  </a:lnTo>
                  <a:lnTo>
                    <a:pt x="8129" y="18571"/>
                  </a:lnTo>
                  <a:lnTo>
                    <a:pt x="8125" y="18618"/>
                  </a:lnTo>
                  <a:close/>
                  <a:moveTo>
                    <a:pt x="8122" y="18618"/>
                  </a:moveTo>
                  <a:lnTo>
                    <a:pt x="7888" y="18583"/>
                  </a:lnTo>
                  <a:lnTo>
                    <a:pt x="7901" y="18490"/>
                  </a:lnTo>
                  <a:lnTo>
                    <a:pt x="8136" y="18525"/>
                  </a:lnTo>
                  <a:lnTo>
                    <a:pt x="8122" y="18618"/>
                  </a:lnTo>
                  <a:close/>
                  <a:moveTo>
                    <a:pt x="7888" y="18583"/>
                  </a:moveTo>
                  <a:lnTo>
                    <a:pt x="7877" y="18581"/>
                  </a:lnTo>
                  <a:lnTo>
                    <a:pt x="7887" y="18583"/>
                  </a:lnTo>
                  <a:lnTo>
                    <a:pt x="7895" y="18536"/>
                  </a:lnTo>
                  <a:lnTo>
                    <a:pt x="7888" y="18583"/>
                  </a:lnTo>
                  <a:close/>
                  <a:moveTo>
                    <a:pt x="7887" y="18583"/>
                  </a:moveTo>
                  <a:lnTo>
                    <a:pt x="7662" y="18548"/>
                  </a:lnTo>
                  <a:lnTo>
                    <a:pt x="7675" y="18455"/>
                  </a:lnTo>
                  <a:lnTo>
                    <a:pt x="7902" y="18490"/>
                  </a:lnTo>
                  <a:lnTo>
                    <a:pt x="7887" y="18583"/>
                  </a:lnTo>
                  <a:close/>
                  <a:moveTo>
                    <a:pt x="7662" y="18548"/>
                  </a:moveTo>
                  <a:lnTo>
                    <a:pt x="7664" y="18548"/>
                  </a:lnTo>
                  <a:lnTo>
                    <a:pt x="7660" y="18547"/>
                  </a:lnTo>
                  <a:lnTo>
                    <a:pt x="7668" y="18501"/>
                  </a:lnTo>
                  <a:lnTo>
                    <a:pt x="7662" y="18548"/>
                  </a:lnTo>
                  <a:close/>
                  <a:moveTo>
                    <a:pt x="7660" y="18547"/>
                  </a:moveTo>
                  <a:lnTo>
                    <a:pt x="7433" y="18504"/>
                  </a:lnTo>
                  <a:lnTo>
                    <a:pt x="7451" y="18411"/>
                  </a:lnTo>
                  <a:lnTo>
                    <a:pt x="7677" y="18455"/>
                  </a:lnTo>
                  <a:lnTo>
                    <a:pt x="7660" y="18547"/>
                  </a:lnTo>
                  <a:close/>
                  <a:moveTo>
                    <a:pt x="7433" y="18504"/>
                  </a:moveTo>
                  <a:lnTo>
                    <a:pt x="7430" y="18504"/>
                  </a:lnTo>
                  <a:lnTo>
                    <a:pt x="7432" y="18504"/>
                  </a:lnTo>
                  <a:lnTo>
                    <a:pt x="7443" y="18458"/>
                  </a:lnTo>
                  <a:lnTo>
                    <a:pt x="7433" y="18504"/>
                  </a:lnTo>
                  <a:close/>
                  <a:moveTo>
                    <a:pt x="7432" y="18504"/>
                  </a:moveTo>
                  <a:lnTo>
                    <a:pt x="7205" y="18453"/>
                  </a:lnTo>
                  <a:lnTo>
                    <a:pt x="7226" y="18361"/>
                  </a:lnTo>
                  <a:lnTo>
                    <a:pt x="7452" y="18413"/>
                  </a:lnTo>
                  <a:lnTo>
                    <a:pt x="7432" y="18504"/>
                  </a:lnTo>
                  <a:close/>
                  <a:moveTo>
                    <a:pt x="7205" y="18453"/>
                  </a:moveTo>
                  <a:lnTo>
                    <a:pt x="7210" y="18455"/>
                  </a:lnTo>
                  <a:lnTo>
                    <a:pt x="7204" y="18452"/>
                  </a:lnTo>
                  <a:lnTo>
                    <a:pt x="7216" y="18407"/>
                  </a:lnTo>
                  <a:lnTo>
                    <a:pt x="7205" y="18453"/>
                  </a:lnTo>
                  <a:close/>
                  <a:moveTo>
                    <a:pt x="7204" y="18452"/>
                  </a:moveTo>
                  <a:lnTo>
                    <a:pt x="6982" y="18397"/>
                  </a:lnTo>
                  <a:lnTo>
                    <a:pt x="7004" y="18306"/>
                  </a:lnTo>
                  <a:lnTo>
                    <a:pt x="7227" y="18361"/>
                  </a:lnTo>
                  <a:lnTo>
                    <a:pt x="7204" y="18452"/>
                  </a:lnTo>
                  <a:close/>
                  <a:moveTo>
                    <a:pt x="6982" y="18397"/>
                  </a:moveTo>
                  <a:lnTo>
                    <a:pt x="6981" y="18397"/>
                  </a:lnTo>
                  <a:lnTo>
                    <a:pt x="6982" y="18397"/>
                  </a:lnTo>
                  <a:lnTo>
                    <a:pt x="6994" y="18352"/>
                  </a:lnTo>
                  <a:lnTo>
                    <a:pt x="6982" y="18397"/>
                  </a:lnTo>
                  <a:close/>
                  <a:moveTo>
                    <a:pt x="6982" y="18397"/>
                  </a:moveTo>
                  <a:lnTo>
                    <a:pt x="6759" y="18339"/>
                  </a:lnTo>
                  <a:lnTo>
                    <a:pt x="6783" y="18248"/>
                  </a:lnTo>
                  <a:lnTo>
                    <a:pt x="7005" y="18307"/>
                  </a:lnTo>
                  <a:lnTo>
                    <a:pt x="6982" y="18397"/>
                  </a:lnTo>
                  <a:close/>
                  <a:moveTo>
                    <a:pt x="6759" y="18339"/>
                  </a:moveTo>
                  <a:lnTo>
                    <a:pt x="6756" y="18338"/>
                  </a:lnTo>
                  <a:lnTo>
                    <a:pt x="6757" y="18339"/>
                  </a:lnTo>
                  <a:lnTo>
                    <a:pt x="6771" y="18293"/>
                  </a:lnTo>
                  <a:lnTo>
                    <a:pt x="6759" y="18339"/>
                  </a:lnTo>
                  <a:close/>
                  <a:moveTo>
                    <a:pt x="6757" y="18339"/>
                  </a:moveTo>
                  <a:lnTo>
                    <a:pt x="6539" y="18272"/>
                  </a:lnTo>
                  <a:lnTo>
                    <a:pt x="6567" y="18182"/>
                  </a:lnTo>
                  <a:lnTo>
                    <a:pt x="6784" y="18249"/>
                  </a:lnTo>
                  <a:lnTo>
                    <a:pt x="6757" y="18339"/>
                  </a:lnTo>
                  <a:close/>
                  <a:moveTo>
                    <a:pt x="6539" y="18272"/>
                  </a:moveTo>
                  <a:lnTo>
                    <a:pt x="6542" y="18272"/>
                  </a:lnTo>
                  <a:lnTo>
                    <a:pt x="6537" y="18271"/>
                  </a:lnTo>
                  <a:lnTo>
                    <a:pt x="6553" y="18227"/>
                  </a:lnTo>
                  <a:lnTo>
                    <a:pt x="6539" y="18272"/>
                  </a:lnTo>
                  <a:close/>
                  <a:moveTo>
                    <a:pt x="6537" y="18271"/>
                  </a:moveTo>
                  <a:lnTo>
                    <a:pt x="6323" y="18201"/>
                  </a:lnTo>
                  <a:lnTo>
                    <a:pt x="6352" y="18112"/>
                  </a:lnTo>
                  <a:lnTo>
                    <a:pt x="6567" y="18182"/>
                  </a:lnTo>
                  <a:lnTo>
                    <a:pt x="6537" y="18271"/>
                  </a:lnTo>
                  <a:close/>
                  <a:moveTo>
                    <a:pt x="6323" y="18201"/>
                  </a:moveTo>
                  <a:lnTo>
                    <a:pt x="6320" y="18200"/>
                  </a:lnTo>
                  <a:lnTo>
                    <a:pt x="6322" y="18201"/>
                  </a:lnTo>
                  <a:lnTo>
                    <a:pt x="6337" y="18157"/>
                  </a:lnTo>
                  <a:lnTo>
                    <a:pt x="6323" y="18201"/>
                  </a:lnTo>
                  <a:close/>
                  <a:moveTo>
                    <a:pt x="6322" y="18201"/>
                  </a:moveTo>
                  <a:lnTo>
                    <a:pt x="6108" y="18126"/>
                  </a:lnTo>
                  <a:lnTo>
                    <a:pt x="6138" y="18038"/>
                  </a:lnTo>
                  <a:lnTo>
                    <a:pt x="6352" y="18112"/>
                  </a:lnTo>
                  <a:lnTo>
                    <a:pt x="6322" y="18201"/>
                  </a:lnTo>
                  <a:close/>
                  <a:moveTo>
                    <a:pt x="6108" y="18126"/>
                  </a:moveTo>
                  <a:lnTo>
                    <a:pt x="6110" y="18128"/>
                  </a:lnTo>
                  <a:lnTo>
                    <a:pt x="6106" y="18125"/>
                  </a:lnTo>
                  <a:lnTo>
                    <a:pt x="6123" y="18082"/>
                  </a:lnTo>
                  <a:lnTo>
                    <a:pt x="6108" y="18126"/>
                  </a:lnTo>
                  <a:close/>
                  <a:moveTo>
                    <a:pt x="6106" y="18125"/>
                  </a:moveTo>
                  <a:lnTo>
                    <a:pt x="5895" y="18043"/>
                  </a:lnTo>
                  <a:lnTo>
                    <a:pt x="5929" y="17956"/>
                  </a:lnTo>
                  <a:lnTo>
                    <a:pt x="6139" y="18039"/>
                  </a:lnTo>
                  <a:lnTo>
                    <a:pt x="6106" y="18125"/>
                  </a:lnTo>
                  <a:close/>
                  <a:moveTo>
                    <a:pt x="5895" y="18043"/>
                  </a:moveTo>
                  <a:lnTo>
                    <a:pt x="5889" y="18041"/>
                  </a:lnTo>
                  <a:lnTo>
                    <a:pt x="5895" y="18043"/>
                  </a:lnTo>
                  <a:lnTo>
                    <a:pt x="5913" y="18000"/>
                  </a:lnTo>
                  <a:lnTo>
                    <a:pt x="5895" y="18043"/>
                  </a:lnTo>
                  <a:close/>
                  <a:moveTo>
                    <a:pt x="5895" y="18043"/>
                  </a:moveTo>
                  <a:lnTo>
                    <a:pt x="5684" y="17957"/>
                  </a:lnTo>
                  <a:lnTo>
                    <a:pt x="5719" y="17871"/>
                  </a:lnTo>
                  <a:lnTo>
                    <a:pt x="5930" y="17956"/>
                  </a:lnTo>
                  <a:lnTo>
                    <a:pt x="5895" y="18043"/>
                  </a:lnTo>
                  <a:close/>
                  <a:moveTo>
                    <a:pt x="5684" y="17957"/>
                  </a:moveTo>
                  <a:lnTo>
                    <a:pt x="5683" y="17957"/>
                  </a:lnTo>
                  <a:lnTo>
                    <a:pt x="5702" y="17914"/>
                  </a:lnTo>
                  <a:lnTo>
                    <a:pt x="5684" y="17957"/>
                  </a:lnTo>
                  <a:close/>
                  <a:moveTo>
                    <a:pt x="5683" y="17957"/>
                  </a:moveTo>
                  <a:lnTo>
                    <a:pt x="5476" y="17867"/>
                  </a:lnTo>
                  <a:lnTo>
                    <a:pt x="5513" y="17781"/>
                  </a:lnTo>
                  <a:lnTo>
                    <a:pt x="5721" y="17871"/>
                  </a:lnTo>
                  <a:lnTo>
                    <a:pt x="5683" y="17957"/>
                  </a:lnTo>
                  <a:close/>
                  <a:moveTo>
                    <a:pt x="5476" y="17867"/>
                  </a:moveTo>
                  <a:lnTo>
                    <a:pt x="5477" y="17867"/>
                  </a:lnTo>
                  <a:lnTo>
                    <a:pt x="5475" y="17866"/>
                  </a:lnTo>
                  <a:lnTo>
                    <a:pt x="5495" y="17824"/>
                  </a:lnTo>
                  <a:lnTo>
                    <a:pt x="5476" y="17867"/>
                  </a:lnTo>
                  <a:close/>
                  <a:moveTo>
                    <a:pt x="5475" y="17866"/>
                  </a:moveTo>
                  <a:lnTo>
                    <a:pt x="5273" y="17772"/>
                  </a:lnTo>
                  <a:lnTo>
                    <a:pt x="5311" y="17687"/>
                  </a:lnTo>
                  <a:lnTo>
                    <a:pt x="5515" y="17781"/>
                  </a:lnTo>
                  <a:lnTo>
                    <a:pt x="5475" y="17866"/>
                  </a:lnTo>
                  <a:close/>
                  <a:moveTo>
                    <a:pt x="5273" y="17772"/>
                  </a:moveTo>
                  <a:lnTo>
                    <a:pt x="5270" y="17771"/>
                  </a:lnTo>
                  <a:lnTo>
                    <a:pt x="5271" y="17771"/>
                  </a:lnTo>
                  <a:lnTo>
                    <a:pt x="5292" y="17729"/>
                  </a:lnTo>
                  <a:lnTo>
                    <a:pt x="5273" y="17772"/>
                  </a:lnTo>
                  <a:close/>
                  <a:moveTo>
                    <a:pt x="5271" y="17771"/>
                  </a:moveTo>
                  <a:lnTo>
                    <a:pt x="5068" y="17670"/>
                  </a:lnTo>
                  <a:lnTo>
                    <a:pt x="5110" y="17585"/>
                  </a:lnTo>
                  <a:lnTo>
                    <a:pt x="5313" y="17687"/>
                  </a:lnTo>
                  <a:lnTo>
                    <a:pt x="5271" y="17771"/>
                  </a:lnTo>
                  <a:close/>
                  <a:moveTo>
                    <a:pt x="5068" y="17670"/>
                  </a:moveTo>
                  <a:lnTo>
                    <a:pt x="5069" y="17670"/>
                  </a:lnTo>
                  <a:lnTo>
                    <a:pt x="5067" y="17668"/>
                  </a:lnTo>
                  <a:lnTo>
                    <a:pt x="5089" y="17627"/>
                  </a:lnTo>
                  <a:lnTo>
                    <a:pt x="5068" y="17670"/>
                  </a:lnTo>
                  <a:close/>
                  <a:moveTo>
                    <a:pt x="5067" y="17668"/>
                  </a:moveTo>
                  <a:lnTo>
                    <a:pt x="4872" y="17563"/>
                  </a:lnTo>
                  <a:lnTo>
                    <a:pt x="4916" y="17480"/>
                  </a:lnTo>
                  <a:lnTo>
                    <a:pt x="5111" y="17587"/>
                  </a:lnTo>
                  <a:lnTo>
                    <a:pt x="5067" y="17668"/>
                  </a:lnTo>
                  <a:close/>
                  <a:moveTo>
                    <a:pt x="4872" y="17563"/>
                  </a:moveTo>
                  <a:lnTo>
                    <a:pt x="4870" y="17562"/>
                  </a:lnTo>
                  <a:lnTo>
                    <a:pt x="4871" y="17562"/>
                  </a:lnTo>
                  <a:lnTo>
                    <a:pt x="4894" y="17521"/>
                  </a:lnTo>
                  <a:lnTo>
                    <a:pt x="4872" y="17563"/>
                  </a:lnTo>
                  <a:close/>
                  <a:moveTo>
                    <a:pt x="4871" y="17562"/>
                  </a:moveTo>
                  <a:lnTo>
                    <a:pt x="4676" y="17453"/>
                  </a:lnTo>
                  <a:lnTo>
                    <a:pt x="4722" y="17370"/>
                  </a:lnTo>
                  <a:lnTo>
                    <a:pt x="4916" y="17480"/>
                  </a:lnTo>
                  <a:lnTo>
                    <a:pt x="4871" y="17562"/>
                  </a:lnTo>
                  <a:close/>
                  <a:moveTo>
                    <a:pt x="4676" y="17453"/>
                  </a:moveTo>
                  <a:lnTo>
                    <a:pt x="4678" y="17455"/>
                  </a:lnTo>
                  <a:lnTo>
                    <a:pt x="4676" y="17452"/>
                  </a:lnTo>
                  <a:lnTo>
                    <a:pt x="4699" y="17413"/>
                  </a:lnTo>
                  <a:lnTo>
                    <a:pt x="4676" y="17453"/>
                  </a:lnTo>
                  <a:close/>
                  <a:moveTo>
                    <a:pt x="4676" y="17452"/>
                  </a:moveTo>
                  <a:lnTo>
                    <a:pt x="4480" y="17339"/>
                  </a:lnTo>
                  <a:lnTo>
                    <a:pt x="4527" y="17258"/>
                  </a:lnTo>
                  <a:lnTo>
                    <a:pt x="4722" y="17372"/>
                  </a:lnTo>
                  <a:lnTo>
                    <a:pt x="4676" y="17452"/>
                  </a:lnTo>
                  <a:close/>
                  <a:moveTo>
                    <a:pt x="4480" y="17339"/>
                  </a:moveTo>
                  <a:lnTo>
                    <a:pt x="4479" y="17338"/>
                  </a:lnTo>
                  <a:lnTo>
                    <a:pt x="4503" y="17298"/>
                  </a:lnTo>
                  <a:lnTo>
                    <a:pt x="4480" y="17339"/>
                  </a:lnTo>
                  <a:close/>
                  <a:moveTo>
                    <a:pt x="4479" y="17338"/>
                  </a:moveTo>
                  <a:lnTo>
                    <a:pt x="4292" y="17221"/>
                  </a:lnTo>
                  <a:lnTo>
                    <a:pt x="4340" y="17141"/>
                  </a:lnTo>
                  <a:lnTo>
                    <a:pt x="4528" y="17258"/>
                  </a:lnTo>
                  <a:lnTo>
                    <a:pt x="4479" y="17338"/>
                  </a:lnTo>
                  <a:close/>
                  <a:moveTo>
                    <a:pt x="4292" y="17221"/>
                  </a:moveTo>
                  <a:lnTo>
                    <a:pt x="4293" y="17222"/>
                  </a:lnTo>
                  <a:lnTo>
                    <a:pt x="4290" y="17220"/>
                  </a:lnTo>
                  <a:lnTo>
                    <a:pt x="4316" y="17181"/>
                  </a:lnTo>
                  <a:lnTo>
                    <a:pt x="4292" y="17221"/>
                  </a:lnTo>
                  <a:close/>
                  <a:moveTo>
                    <a:pt x="4290" y="17220"/>
                  </a:moveTo>
                  <a:lnTo>
                    <a:pt x="4103" y="17095"/>
                  </a:lnTo>
                  <a:lnTo>
                    <a:pt x="4155" y="17016"/>
                  </a:lnTo>
                  <a:lnTo>
                    <a:pt x="4343" y="17141"/>
                  </a:lnTo>
                  <a:lnTo>
                    <a:pt x="4290" y="17220"/>
                  </a:lnTo>
                  <a:close/>
                  <a:moveTo>
                    <a:pt x="4103" y="17095"/>
                  </a:moveTo>
                  <a:lnTo>
                    <a:pt x="4098" y="17091"/>
                  </a:lnTo>
                  <a:lnTo>
                    <a:pt x="4103" y="17094"/>
                  </a:lnTo>
                  <a:lnTo>
                    <a:pt x="4129" y="17055"/>
                  </a:lnTo>
                  <a:lnTo>
                    <a:pt x="4103" y="17095"/>
                  </a:lnTo>
                  <a:close/>
                  <a:moveTo>
                    <a:pt x="4103" y="17094"/>
                  </a:moveTo>
                  <a:lnTo>
                    <a:pt x="3919" y="16969"/>
                  </a:lnTo>
                  <a:lnTo>
                    <a:pt x="3972" y="16891"/>
                  </a:lnTo>
                  <a:lnTo>
                    <a:pt x="4155" y="17016"/>
                  </a:lnTo>
                  <a:lnTo>
                    <a:pt x="4103" y="17094"/>
                  </a:lnTo>
                  <a:close/>
                  <a:moveTo>
                    <a:pt x="3919" y="16969"/>
                  </a:moveTo>
                  <a:lnTo>
                    <a:pt x="3919" y="16969"/>
                  </a:lnTo>
                  <a:lnTo>
                    <a:pt x="3918" y="16967"/>
                  </a:lnTo>
                  <a:lnTo>
                    <a:pt x="3946" y="16930"/>
                  </a:lnTo>
                  <a:lnTo>
                    <a:pt x="3919" y="16969"/>
                  </a:lnTo>
                  <a:close/>
                  <a:moveTo>
                    <a:pt x="3918" y="16967"/>
                  </a:moveTo>
                  <a:lnTo>
                    <a:pt x="3738" y="16834"/>
                  </a:lnTo>
                  <a:lnTo>
                    <a:pt x="3794" y="16759"/>
                  </a:lnTo>
                  <a:lnTo>
                    <a:pt x="3973" y="16893"/>
                  </a:lnTo>
                  <a:lnTo>
                    <a:pt x="3918" y="16967"/>
                  </a:lnTo>
                  <a:close/>
                  <a:moveTo>
                    <a:pt x="3738" y="16834"/>
                  </a:moveTo>
                  <a:lnTo>
                    <a:pt x="3733" y="16831"/>
                  </a:lnTo>
                  <a:lnTo>
                    <a:pt x="3738" y="16834"/>
                  </a:lnTo>
                  <a:lnTo>
                    <a:pt x="3766" y="16797"/>
                  </a:lnTo>
                  <a:lnTo>
                    <a:pt x="3738" y="16834"/>
                  </a:lnTo>
                  <a:close/>
                  <a:moveTo>
                    <a:pt x="3738" y="16834"/>
                  </a:moveTo>
                  <a:lnTo>
                    <a:pt x="3562" y="16701"/>
                  </a:lnTo>
                  <a:lnTo>
                    <a:pt x="3619" y="16626"/>
                  </a:lnTo>
                  <a:lnTo>
                    <a:pt x="3795" y="16759"/>
                  </a:lnTo>
                  <a:lnTo>
                    <a:pt x="3738" y="16834"/>
                  </a:lnTo>
                  <a:close/>
                  <a:moveTo>
                    <a:pt x="3562" y="16701"/>
                  </a:moveTo>
                  <a:lnTo>
                    <a:pt x="3562" y="16701"/>
                  </a:lnTo>
                  <a:lnTo>
                    <a:pt x="3561" y="16700"/>
                  </a:lnTo>
                  <a:lnTo>
                    <a:pt x="3590" y="16664"/>
                  </a:lnTo>
                  <a:lnTo>
                    <a:pt x="3562" y="16701"/>
                  </a:lnTo>
                  <a:close/>
                  <a:moveTo>
                    <a:pt x="3561" y="16700"/>
                  </a:moveTo>
                  <a:lnTo>
                    <a:pt x="3385" y="16560"/>
                  </a:lnTo>
                  <a:lnTo>
                    <a:pt x="3443" y="16486"/>
                  </a:lnTo>
                  <a:lnTo>
                    <a:pt x="3619" y="16627"/>
                  </a:lnTo>
                  <a:lnTo>
                    <a:pt x="3561" y="16700"/>
                  </a:lnTo>
                  <a:close/>
                  <a:moveTo>
                    <a:pt x="3385" y="16560"/>
                  </a:moveTo>
                  <a:lnTo>
                    <a:pt x="3386" y="16560"/>
                  </a:lnTo>
                  <a:lnTo>
                    <a:pt x="3384" y="16558"/>
                  </a:lnTo>
                  <a:lnTo>
                    <a:pt x="3414" y="16522"/>
                  </a:lnTo>
                  <a:lnTo>
                    <a:pt x="3385" y="16560"/>
                  </a:lnTo>
                  <a:close/>
                  <a:moveTo>
                    <a:pt x="3384" y="16558"/>
                  </a:moveTo>
                  <a:lnTo>
                    <a:pt x="3216" y="16414"/>
                  </a:lnTo>
                  <a:lnTo>
                    <a:pt x="3277" y="16342"/>
                  </a:lnTo>
                  <a:lnTo>
                    <a:pt x="3446" y="16487"/>
                  </a:lnTo>
                  <a:lnTo>
                    <a:pt x="3384" y="16558"/>
                  </a:lnTo>
                  <a:close/>
                  <a:moveTo>
                    <a:pt x="3216" y="16414"/>
                  </a:moveTo>
                  <a:lnTo>
                    <a:pt x="3220" y="16416"/>
                  </a:lnTo>
                  <a:lnTo>
                    <a:pt x="3216" y="16412"/>
                  </a:lnTo>
                  <a:lnTo>
                    <a:pt x="3247" y="16377"/>
                  </a:lnTo>
                  <a:lnTo>
                    <a:pt x="3216" y="16414"/>
                  </a:lnTo>
                  <a:close/>
                  <a:moveTo>
                    <a:pt x="3216" y="16412"/>
                  </a:moveTo>
                  <a:lnTo>
                    <a:pt x="3049" y="16264"/>
                  </a:lnTo>
                  <a:lnTo>
                    <a:pt x="3110" y="16194"/>
                  </a:lnTo>
                  <a:lnTo>
                    <a:pt x="3278" y="16342"/>
                  </a:lnTo>
                  <a:lnTo>
                    <a:pt x="3216" y="16412"/>
                  </a:lnTo>
                  <a:close/>
                  <a:moveTo>
                    <a:pt x="3049" y="16264"/>
                  </a:moveTo>
                  <a:lnTo>
                    <a:pt x="3045" y="16262"/>
                  </a:lnTo>
                  <a:lnTo>
                    <a:pt x="3048" y="16263"/>
                  </a:lnTo>
                  <a:lnTo>
                    <a:pt x="3079" y="16229"/>
                  </a:lnTo>
                  <a:lnTo>
                    <a:pt x="3049" y="16264"/>
                  </a:lnTo>
                  <a:close/>
                  <a:moveTo>
                    <a:pt x="3048" y="16263"/>
                  </a:moveTo>
                  <a:lnTo>
                    <a:pt x="2884" y="16110"/>
                  </a:lnTo>
                  <a:lnTo>
                    <a:pt x="2948" y="16042"/>
                  </a:lnTo>
                  <a:lnTo>
                    <a:pt x="3110" y="16194"/>
                  </a:lnTo>
                  <a:lnTo>
                    <a:pt x="3048" y="16263"/>
                  </a:lnTo>
                  <a:close/>
                  <a:moveTo>
                    <a:pt x="2884" y="16110"/>
                  </a:moveTo>
                  <a:lnTo>
                    <a:pt x="2884" y="16111"/>
                  </a:lnTo>
                  <a:lnTo>
                    <a:pt x="2882" y="16110"/>
                  </a:lnTo>
                  <a:lnTo>
                    <a:pt x="2915" y="16076"/>
                  </a:lnTo>
                  <a:lnTo>
                    <a:pt x="2884" y="16110"/>
                  </a:lnTo>
                  <a:close/>
                  <a:moveTo>
                    <a:pt x="2882" y="16110"/>
                  </a:moveTo>
                  <a:lnTo>
                    <a:pt x="2726" y="15957"/>
                  </a:lnTo>
                  <a:lnTo>
                    <a:pt x="2792" y="15889"/>
                  </a:lnTo>
                  <a:lnTo>
                    <a:pt x="2948" y="16042"/>
                  </a:lnTo>
                  <a:lnTo>
                    <a:pt x="2882" y="16110"/>
                  </a:lnTo>
                  <a:close/>
                  <a:moveTo>
                    <a:pt x="2726" y="15957"/>
                  </a:moveTo>
                  <a:lnTo>
                    <a:pt x="2726" y="15957"/>
                  </a:lnTo>
                  <a:lnTo>
                    <a:pt x="2725" y="15956"/>
                  </a:lnTo>
                  <a:lnTo>
                    <a:pt x="2759" y="15923"/>
                  </a:lnTo>
                  <a:lnTo>
                    <a:pt x="2726" y="15957"/>
                  </a:lnTo>
                  <a:close/>
                  <a:moveTo>
                    <a:pt x="2725" y="15956"/>
                  </a:moveTo>
                  <a:lnTo>
                    <a:pt x="2569" y="15796"/>
                  </a:lnTo>
                  <a:lnTo>
                    <a:pt x="2637" y="15730"/>
                  </a:lnTo>
                  <a:lnTo>
                    <a:pt x="2793" y="15890"/>
                  </a:lnTo>
                  <a:lnTo>
                    <a:pt x="2725" y="15956"/>
                  </a:lnTo>
                  <a:close/>
                  <a:moveTo>
                    <a:pt x="2569" y="15796"/>
                  </a:moveTo>
                  <a:lnTo>
                    <a:pt x="2568" y="15794"/>
                  </a:lnTo>
                  <a:lnTo>
                    <a:pt x="2569" y="15794"/>
                  </a:lnTo>
                  <a:lnTo>
                    <a:pt x="2603" y="15763"/>
                  </a:lnTo>
                  <a:lnTo>
                    <a:pt x="2569" y="15796"/>
                  </a:lnTo>
                  <a:close/>
                  <a:moveTo>
                    <a:pt x="2569" y="15794"/>
                  </a:moveTo>
                  <a:lnTo>
                    <a:pt x="2417" y="15630"/>
                  </a:lnTo>
                  <a:lnTo>
                    <a:pt x="2486" y="15565"/>
                  </a:lnTo>
                  <a:lnTo>
                    <a:pt x="2637" y="15730"/>
                  </a:lnTo>
                  <a:lnTo>
                    <a:pt x="2569" y="15794"/>
                  </a:lnTo>
                  <a:close/>
                  <a:moveTo>
                    <a:pt x="2417" y="15630"/>
                  </a:moveTo>
                  <a:lnTo>
                    <a:pt x="2422" y="15636"/>
                  </a:lnTo>
                  <a:lnTo>
                    <a:pt x="2416" y="15630"/>
                  </a:lnTo>
                  <a:lnTo>
                    <a:pt x="2451" y="15598"/>
                  </a:lnTo>
                  <a:lnTo>
                    <a:pt x="2417" y="15630"/>
                  </a:lnTo>
                  <a:close/>
                  <a:moveTo>
                    <a:pt x="2416" y="15630"/>
                  </a:moveTo>
                  <a:lnTo>
                    <a:pt x="2268" y="15465"/>
                  </a:lnTo>
                  <a:lnTo>
                    <a:pt x="2337" y="15402"/>
                  </a:lnTo>
                  <a:lnTo>
                    <a:pt x="2486" y="15567"/>
                  </a:lnTo>
                  <a:lnTo>
                    <a:pt x="2416" y="15630"/>
                  </a:lnTo>
                  <a:close/>
                  <a:moveTo>
                    <a:pt x="2268" y="15465"/>
                  </a:moveTo>
                  <a:lnTo>
                    <a:pt x="2266" y="15461"/>
                  </a:lnTo>
                  <a:lnTo>
                    <a:pt x="2267" y="15464"/>
                  </a:lnTo>
                  <a:lnTo>
                    <a:pt x="2303" y="15433"/>
                  </a:lnTo>
                  <a:lnTo>
                    <a:pt x="2268" y="15465"/>
                  </a:lnTo>
                  <a:close/>
                  <a:moveTo>
                    <a:pt x="2267" y="15464"/>
                  </a:moveTo>
                  <a:lnTo>
                    <a:pt x="2123" y="15291"/>
                  </a:lnTo>
                  <a:lnTo>
                    <a:pt x="2193" y="15231"/>
                  </a:lnTo>
                  <a:lnTo>
                    <a:pt x="2338" y="15403"/>
                  </a:lnTo>
                  <a:lnTo>
                    <a:pt x="2267" y="15464"/>
                  </a:lnTo>
                  <a:close/>
                  <a:moveTo>
                    <a:pt x="2123" y="15291"/>
                  </a:moveTo>
                  <a:lnTo>
                    <a:pt x="2123" y="15291"/>
                  </a:lnTo>
                  <a:lnTo>
                    <a:pt x="2121" y="15290"/>
                  </a:lnTo>
                  <a:lnTo>
                    <a:pt x="2159" y="15260"/>
                  </a:lnTo>
                  <a:lnTo>
                    <a:pt x="2123" y="15291"/>
                  </a:lnTo>
                  <a:close/>
                  <a:moveTo>
                    <a:pt x="2121" y="15290"/>
                  </a:moveTo>
                  <a:lnTo>
                    <a:pt x="1985" y="15118"/>
                  </a:lnTo>
                  <a:lnTo>
                    <a:pt x="2059" y="15060"/>
                  </a:lnTo>
                  <a:lnTo>
                    <a:pt x="2195" y="15231"/>
                  </a:lnTo>
                  <a:lnTo>
                    <a:pt x="2121" y="15290"/>
                  </a:lnTo>
                  <a:close/>
                  <a:moveTo>
                    <a:pt x="1985" y="15118"/>
                  </a:moveTo>
                  <a:lnTo>
                    <a:pt x="1985" y="15118"/>
                  </a:lnTo>
                  <a:lnTo>
                    <a:pt x="1984" y="15117"/>
                  </a:lnTo>
                  <a:lnTo>
                    <a:pt x="2021" y="15089"/>
                  </a:lnTo>
                  <a:lnTo>
                    <a:pt x="1985" y="15118"/>
                  </a:lnTo>
                  <a:close/>
                  <a:moveTo>
                    <a:pt x="1984" y="15117"/>
                  </a:moveTo>
                  <a:lnTo>
                    <a:pt x="1848" y="14937"/>
                  </a:lnTo>
                  <a:lnTo>
                    <a:pt x="1922" y="14880"/>
                  </a:lnTo>
                  <a:lnTo>
                    <a:pt x="2059" y="15060"/>
                  </a:lnTo>
                  <a:lnTo>
                    <a:pt x="1984" y="15117"/>
                  </a:lnTo>
                  <a:close/>
                  <a:moveTo>
                    <a:pt x="1848" y="14937"/>
                  </a:moveTo>
                  <a:lnTo>
                    <a:pt x="1849" y="14939"/>
                  </a:lnTo>
                  <a:lnTo>
                    <a:pt x="1848" y="14936"/>
                  </a:lnTo>
                  <a:lnTo>
                    <a:pt x="1885" y="14909"/>
                  </a:lnTo>
                  <a:lnTo>
                    <a:pt x="1848" y="14937"/>
                  </a:lnTo>
                  <a:close/>
                  <a:moveTo>
                    <a:pt x="1848" y="14936"/>
                  </a:moveTo>
                  <a:lnTo>
                    <a:pt x="1715" y="14756"/>
                  </a:lnTo>
                  <a:lnTo>
                    <a:pt x="1790" y="14700"/>
                  </a:lnTo>
                  <a:lnTo>
                    <a:pt x="1922" y="14881"/>
                  </a:lnTo>
                  <a:lnTo>
                    <a:pt x="1848" y="14936"/>
                  </a:lnTo>
                  <a:close/>
                  <a:moveTo>
                    <a:pt x="1715" y="14756"/>
                  </a:moveTo>
                  <a:lnTo>
                    <a:pt x="1714" y="14755"/>
                  </a:lnTo>
                  <a:lnTo>
                    <a:pt x="1752" y="14728"/>
                  </a:lnTo>
                  <a:lnTo>
                    <a:pt x="1715" y="14756"/>
                  </a:lnTo>
                  <a:close/>
                  <a:moveTo>
                    <a:pt x="1714" y="14755"/>
                  </a:moveTo>
                  <a:lnTo>
                    <a:pt x="1588" y="14570"/>
                  </a:lnTo>
                  <a:lnTo>
                    <a:pt x="1666" y="14517"/>
                  </a:lnTo>
                  <a:lnTo>
                    <a:pt x="1791" y="14702"/>
                  </a:lnTo>
                  <a:lnTo>
                    <a:pt x="1714" y="14755"/>
                  </a:lnTo>
                  <a:close/>
                  <a:moveTo>
                    <a:pt x="1588" y="14570"/>
                  </a:moveTo>
                  <a:lnTo>
                    <a:pt x="1464" y="14387"/>
                  </a:lnTo>
                  <a:lnTo>
                    <a:pt x="1541" y="14333"/>
                  </a:lnTo>
                  <a:lnTo>
                    <a:pt x="1666" y="14517"/>
                  </a:lnTo>
                  <a:lnTo>
                    <a:pt x="1588" y="14570"/>
                  </a:lnTo>
                  <a:close/>
                  <a:moveTo>
                    <a:pt x="1464" y="14387"/>
                  </a:moveTo>
                  <a:lnTo>
                    <a:pt x="1464" y="14385"/>
                  </a:lnTo>
                  <a:lnTo>
                    <a:pt x="1463" y="14384"/>
                  </a:lnTo>
                  <a:lnTo>
                    <a:pt x="1502" y="14360"/>
                  </a:lnTo>
                  <a:lnTo>
                    <a:pt x="1464" y="14387"/>
                  </a:lnTo>
                  <a:close/>
                  <a:moveTo>
                    <a:pt x="1463" y="14384"/>
                  </a:moveTo>
                  <a:lnTo>
                    <a:pt x="1345" y="14193"/>
                  </a:lnTo>
                  <a:lnTo>
                    <a:pt x="1425" y="14144"/>
                  </a:lnTo>
                  <a:lnTo>
                    <a:pt x="1542" y="14335"/>
                  </a:lnTo>
                  <a:lnTo>
                    <a:pt x="1463" y="14384"/>
                  </a:lnTo>
                  <a:close/>
                  <a:moveTo>
                    <a:pt x="1345" y="14193"/>
                  </a:moveTo>
                  <a:lnTo>
                    <a:pt x="1344" y="14190"/>
                  </a:lnTo>
                  <a:lnTo>
                    <a:pt x="1345" y="14191"/>
                  </a:lnTo>
                  <a:lnTo>
                    <a:pt x="1386" y="14168"/>
                  </a:lnTo>
                  <a:lnTo>
                    <a:pt x="1345" y="14193"/>
                  </a:lnTo>
                  <a:close/>
                  <a:moveTo>
                    <a:pt x="1345" y="14191"/>
                  </a:moveTo>
                  <a:lnTo>
                    <a:pt x="1232" y="14000"/>
                  </a:lnTo>
                  <a:lnTo>
                    <a:pt x="1313" y="13952"/>
                  </a:lnTo>
                  <a:lnTo>
                    <a:pt x="1425" y="14144"/>
                  </a:lnTo>
                  <a:lnTo>
                    <a:pt x="1345" y="14191"/>
                  </a:lnTo>
                  <a:close/>
                  <a:moveTo>
                    <a:pt x="1232" y="14000"/>
                  </a:moveTo>
                  <a:lnTo>
                    <a:pt x="1231" y="13999"/>
                  </a:lnTo>
                  <a:lnTo>
                    <a:pt x="1272" y="13975"/>
                  </a:lnTo>
                  <a:lnTo>
                    <a:pt x="1232" y="14000"/>
                  </a:lnTo>
                  <a:close/>
                  <a:moveTo>
                    <a:pt x="1231" y="13999"/>
                  </a:moveTo>
                  <a:lnTo>
                    <a:pt x="1122" y="13802"/>
                  </a:lnTo>
                  <a:lnTo>
                    <a:pt x="1203" y="13757"/>
                  </a:lnTo>
                  <a:lnTo>
                    <a:pt x="1313" y="13953"/>
                  </a:lnTo>
                  <a:lnTo>
                    <a:pt x="1231" y="13999"/>
                  </a:lnTo>
                  <a:close/>
                  <a:moveTo>
                    <a:pt x="1122" y="13802"/>
                  </a:moveTo>
                  <a:lnTo>
                    <a:pt x="1123" y="13804"/>
                  </a:lnTo>
                  <a:lnTo>
                    <a:pt x="1122" y="13801"/>
                  </a:lnTo>
                  <a:lnTo>
                    <a:pt x="1162" y="13780"/>
                  </a:lnTo>
                  <a:lnTo>
                    <a:pt x="1122" y="13802"/>
                  </a:lnTo>
                  <a:close/>
                  <a:moveTo>
                    <a:pt x="1122" y="13801"/>
                  </a:moveTo>
                  <a:lnTo>
                    <a:pt x="1016" y="13601"/>
                  </a:lnTo>
                  <a:lnTo>
                    <a:pt x="1098" y="13558"/>
                  </a:lnTo>
                  <a:lnTo>
                    <a:pt x="1204" y="13758"/>
                  </a:lnTo>
                  <a:lnTo>
                    <a:pt x="1122" y="13801"/>
                  </a:lnTo>
                  <a:close/>
                  <a:moveTo>
                    <a:pt x="1016" y="13601"/>
                  </a:moveTo>
                  <a:lnTo>
                    <a:pt x="1015" y="13599"/>
                  </a:lnTo>
                  <a:lnTo>
                    <a:pt x="1016" y="13600"/>
                  </a:lnTo>
                  <a:lnTo>
                    <a:pt x="1058" y="13580"/>
                  </a:lnTo>
                  <a:lnTo>
                    <a:pt x="1016" y="13601"/>
                  </a:lnTo>
                  <a:close/>
                  <a:moveTo>
                    <a:pt x="1016" y="13600"/>
                  </a:moveTo>
                  <a:lnTo>
                    <a:pt x="918" y="13397"/>
                  </a:lnTo>
                  <a:lnTo>
                    <a:pt x="1002" y="13356"/>
                  </a:lnTo>
                  <a:lnTo>
                    <a:pt x="1100" y="13559"/>
                  </a:lnTo>
                  <a:lnTo>
                    <a:pt x="1016" y="13600"/>
                  </a:lnTo>
                  <a:close/>
                  <a:moveTo>
                    <a:pt x="918" y="13397"/>
                  </a:moveTo>
                  <a:lnTo>
                    <a:pt x="820" y="13193"/>
                  </a:lnTo>
                  <a:lnTo>
                    <a:pt x="904" y="13153"/>
                  </a:lnTo>
                  <a:lnTo>
                    <a:pt x="1002" y="13356"/>
                  </a:lnTo>
                  <a:lnTo>
                    <a:pt x="918" y="13397"/>
                  </a:lnTo>
                  <a:close/>
                  <a:moveTo>
                    <a:pt x="820" y="13193"/>
                  </a:moveTo>
                  <a:lnTo>
                    <a:pt x="820" y="13193"/>
                  </a:lnTo>
                  <a:lnTo>
                    <a:pt x="819" y="13191"/>
                  </a:lnTo>
                  <a:lnTo>
                    <a:pt x="862" y="13173"/>
                  </a:lnTo>
                  <a:lnTo>
                    <a:pt x="820" y="13193"/>
                  </a:lnTo>
                  <a:close/>
                  <a:moveTo>
                    <a:pt x="819" y="13191"/>
                  </a:moveTo>
                  <a:lnTo>
                    <a:pt x="730" y="12983"/>
                  </a:lnTo>
                  <a:lnTo>
                    <a:pt x="816" y="12946"/>
                  </a:lnTo>
                  <a:lnTo>
                    <a:pt x="905" y="13154"/>
                  </a:lnTo>
                  <a:lnTo>
                    <a:pt x="819" y="13191"/>
                  </a:lnTo>
                  <a:close/>
                  <a:moveTo>
                    <a:pt x="730" y="12983"/>
                  </a:moveTo>
                  <a:lnTo>
                    <a:pt x="731" y="12986"/>
                  </a:lnTo>
                  <a:lnTo>
                    <a:pt x="730" y="12983"/>
                  </a:lnTo>
                  <a:lnTo>
                    <a:pt x="773" y="12965"/>
                  </a:lnTo>
                  <a:lnTo>
                    <a:pt x="730" y="12983"/>
                  </a:lnTo>
                  <a:close/>
                  <a:moveTo>
                    <a:pt x="730" y="12983"/>
                  </a:moveTo>
                  <a:lnTo>
                    <a:pt x="644" y="12775"/>
                  </a:lnTo>
                  <a:lnTo>
                    <a:pt x="730" y="12739"/>
                  </a:lnTo>
                  <a:lnTo>
                    <a:pt x="816" y="12947"/>
                  </a:lnTo>
                  <a:lnTo>
                    <a:pt x="730" y="12983"/>
                  </a:lnTo>
                  <a:close/>
                  <a:moveTo>
                    <a:pt x="644" y="12775"/>
                  </a:moveTo>
                  <a:lnTo>
                    <a:pt x="644" y="12775"/>
                  </a:lnTo>
                  <a:lnTo>
                    <a:pt x="644" y="12773"/>
                  </a:lnTo>
                  <a:lnTo>
                    <a:pt x="687" y="12757"/>
                  </a:lnTo>
                  <a:lnTo>
                    <a:pt x="644" y="12775"/>
                  </a:lnTo>
                  <a:close/>
                  <a:moveTo>
                    <a:pt x="644" y="12773"/>
                  </a:moveTo>
                  <a:lnTo>
                    <a:pt x="564" y="12558"/>
                  </a:lnTo>
                  <a:lnTo>
                    <a:pt x="653" y="12525"/>
                  </a:lnTo>
                  <a:lnTo>
                    <a:pt x="731" y="12742"/>
                  </a:lnTo>
                  <a:lnTo>
                    <a:pt x="644" y="12773"/>
                  </a:lnTo>
                  <a:close/>
                  <a:moveTo>
                    <a:pt x="653" y="12525"/>
                  </a:moveTo>
                  <a:lnTo>
                    <a:pt x="649" y="12516"/>
                  </a:lnTo>
                  <a:lnTo>
                    <a:pt x="653" y="12525"/>
                  </a:lnTo>
                  <a:lnTo>
                    <a:pt x="609" y="12542"/>
                  </a:lnTo>
                  <a:lnTo>
                    <a:pt x="653" y="12525"/>
                  </a:lnTo>
                  <a:close/>
                  <a:moveTo>
                    <a:pt x="564" y="12558"/>
                  </a:moveTo>
                  <a:lnTo>
                    <a:pt x="486" y="12347"/>
                  </a:lnTo>
                  <a:lnTo>
                    <a:pt x="575" y="12314"/>
                  </a:lnTo>
                  <a:lnTo>
                    <a:pt x="653" y="12525"/>
                  </a:lnTo>
                  <a:lnTo>
                    <a:pt x="564" y="12558"/>
                  </a:lnTo>
                  <a:close/>
                  <a:moveTo>
                    <a:pt x="486" y="12347"/>
                  </a:moveTo>
                  <a:lnTo>
                    <a:pt x="488" y="12347"/>
                  </a:lnTo>
                  <a:lnTo>
                    <a:pt x="486" y="12344"/>
                  </a:lnTo>
                  <a:lnTo>
                    <a:pt x="531" y="12330"/>
                  </a:lnTo>
                  <a:lnTo>
                    <a:pt x="486" y="12347"/>
                  </a:lnTo>
                  <a:close/>
                  <a:moveTo>
                    <a:pt x="486" y="12344"/>
                  </a:moveTo>
                  <a:lnTo>
                    <a:pt x="417" y="12125"/>
                  </a:lnTo>
                  <a:lnTo>
                    <a:pt x="505" y="12097"/>
                  </a:lnTo>
                  <a:lnTo>
                    <a:pt x="575" y="12316"/>
                  </a:lnTo>
                  <a:lnTo>
                    <a:pt x="486" y="12344"/>
                  </a:lnTo>
                  <a:close/>
                  <a:moveTo>
                    <a:pt x="417" y="12125"/>
                  </a:moveTo>
                  <a:lnTo>
                    <a:pt x="415" y="12121"/>
                  </a:lnTo>
                  <a:lnTo>
                    <a:pt x="415" y="12124"/>
                  </a:lnTo>
                  <a:lnTo>
                    <a:pt x="461" y="12111"/>
                  </a:lnTo>
                  <a:lnTo>
                    <a:pt x="417" y="12125"/>
                  </a:lnTo>
                  <a:close/>
                  <a:moveTo>
                    <a:pt x="415" y="12124"/>
                  </a:moveTo>
                  <a:lnTo>
                    <a:pt x="353" y="11904"/>
                  </a:lnTo>
                  <a:lnTo>
                    <a:pt x="443" y="11878"/>
                  </a:lnTo>
                  <a:lnTo>
                    <a:pt x="505" y="12098"/>
                  </a:lnTo>
                  <a:lnTo>
                    <a:pt x="415" y="12124"/>
                  </a:lnTo>
                  <a:close/>
                  <a:moveTo>
                    <a:pt x="353" y="11904"/>
                  </a:moveTo>
                  <a:lnTo>
                    <a:pt x="291" y="11684"/>
                  </a:lnTo>
                  <a:lnTo>
                    <a:pt x="381" y="11659"/>
                  </a:lnTo>
                  <a:lnTo>
                    <a:pt x="443" y="11878"/>
                  </a:lnTo>
                  <a:lnTo>
                    <a:pt x="353" y="11904"/>
                  </a:lnTo>
                  <a:close/>
                  <a:moveTo>
                    <a:pt x="291" y="11684"/>
                  </a:moveTo>
                  <a:lnTo>
                    <a:pt x="290" y="11682"/>
                  </a:lnTo>
                  <a:lnTo>
                    <a:pt x="290" y="11683"/>
                  </a:lnTo>
                  <a:lnTo>
                    <a:pt x="335" y="11671"/>
                  </a:lnTo>
                  <a:lnTo>
                    <a:pt x="291" y="11684"/>
                  </a:lnTo>
                  <a:close/>
                  <a:moveTo>
                    <a:pt x="290" y="11683"/>
                  </a:moveTo>
                  <a:lnTo>
                    <a:pt x="235" y="11455"/>
                  </a:lnTo>
                  <a:lnTo>
                    <a:pt x="327" y="11433"/>
                  </a:lnTo>
                  <a:lnTo>
                    <a:pt x="382" y="11661"/>
                  </a:lnTo>
                  <a:lnTo>
                    <a:pt x="290" y="11683"/>
                  </a:lnTo>
                  <a:close/>
                  <a:moveTo>
                    <a:pt x="235" y="11455"/>
                  </a:moveTo>
                  <a:lnTo>
                    <a:pt x="236" y="11460"/>
                  </a:lnTo>
                  <a:lnTo>
                    <a:pt x="235" y="11454"/>
                  </a:lnTo>
                  <a:lnTo>
                    <a:pt x="280" y="11445"/>
                  </a:lnTo>
                  <a:lnTo>
                    <a:pt x="235" y="11455"/>
                  </a:lnTo>
                  <a:close/>
                  <a:moveTo>
                    <a:pt x="235" y="11454"/>
                  </a:moveTo>
                  <a:lnTo>
                    <a:pt x="189" y="11231"/>
                  </a:lnTo>
                  <a:lnTo>
                    <a:pt x="280" y="11212"/>
                  </a:lnTo>
                  <a:lnTo>
                    <a:pt x="327" y="11435"/>
                  </a:lnTo>
                  <a:lnTo>
                    <a:pt x="235" y="11454"/>
                  </a:lnTo>
                  <a:close/>
                  <a:moveTo>
                    <a:pt x="189" y="11231"/>
                  </a:moveTo>
                  <a:lnTo>
                    <a:pt x="187" y="11224"/>
                  </a:lnTo>
                  <a:lnTo>
                    <a:pt x="189" y="11230"/>
                  </a:lnTo>
                  <a:lnTo>
                    <a:pt x="234" y="11222"/>
                  </a:lnTo>
                  <a:lnTo>
                    <a:pt x="189" y="11231"/>
                  </a:lnTo>
                  <a:close/>
                  <a:moveTo>
                    <a:pt x="189" y="11230"/>
                  </a:moveTo>
                  <a:lnTo>
                    <a:pt x="145" y="10998"/>
                  </a:lnTo>
                  <a:lnTo>
                    <a:pt x="237" y="10982"/>
                  </a:lnTo>
                  <a:lnTo>
                    <a:pt x="280" y="11213"/>
                  </a:lnTo>
                  <a:lnTo>
                    <a:pt x="189" y="11230"/>
                  </a:lnTo>
                  <a:close/>
                  <a:moveTo>
                    <a:pt x="145" y="10998"/>
                  </a:moveTo>
                  <a:lnTo>
                    <a:pt x="147" y="11006"/>
                  </a:lnTo>
                  <a:lnTo>
                    <a:pt x="145" y="10998"/>
                  </a:lnTo>
                  <a:lnTo>
                    <a:pt x="191" y="10990"/>
                  </a:lnTo>
                  <a:lnTo>
                    <a:pt x="145" y="10998"/>
                  </a:lnTo>
                  <a:close/>
                  <a:moveTo>
                    <a:pt x="145" y="10998"/>
                  </a:moveTo>
                  <a:lnTo>
                    <a:pt x="106" y="10771"/>
                  </a:lnTo>
                  <a:lnTo>
                    <a:pt x="198" y="10755"/>
                  </a:lnTo>
                  <a:lnTo>
                    <a:pt x="237" y="10982"/>
                  </a:lnTo>
                  <a:lnTo>
                    <a:pt x="145" y="10998"/>
                  </a:lnTo>
                  <a:close/>
                  <a:moveTo>
                    <a:pt x="106" y="10771"/>
                  </a:moveTo>
                  <a:lnTo>
                    <a:pt x="106" y="10767"/>
                  </a:lnTo>
                  <a:lnTo>
                    <a:pt x="106" y="10770"/>
                  </a:lnTo>
                  <a:lnTo>
                    <a:pt x="152" y="10762"/>
                  </a:lnTo>
                  <a:lnTo>
                    <a:pt x="106" y="10771"/>
                  </a:lnTo>
                  <a:close/>
                  <a:moveTo>
                    <a:pt x="106" y="10770"/>
                  </a:moveTo>
                  <a:lnTo>
                    <a:pt x="74" y="10538"/>
                  </a:lnTo>
                  <a:lnTo>
                    <a:pt x="168" y="10525"/>
                  </a:lnTo>
                  <a:lnTo>
                    <a:pt x="199" y="10757"/>
                  </a:lnTo>
                  <a:lnTo>
                    <a:pt x="106" y="10770"/>
                  </a:lnTo>
                  <a:close/>
                  <a:moveTo>
                    <a:pt x="74" y="10538"/>
                  </a:moveTo>
                  <a:lnTo>
                    <a:pt x="76" y="10544"/>
                  </a:lnTo>
                  <a:lnTo>
                    <a:pt x="74" y="10537"/>
                  </a:lnTo>
                  <a:lnTo>
                    <a:pt x="121" y="10531"/>
                  </a:lnTo>
                  <a:lnTo>
                    <a:pt x="74" y="10538"/>
                  </a:lnTo>
                  <a:close/>
                  <a:moveTo>
                    <a:pt x="74" y="10537"/>
                  </a:moveTo>
                  <a:lnTo>
                    <a:pt x="48" y="10302"/>
                  </a:lnTo>
                  <a:lnTo>
                    <a:pt x="140" y="10292"/>
                  </a:lnTo>
                  <a:lnTo>
                    <a:pt x="168" y="10526"/>
                  </a:lnTo>
                  <a:lnTo>
                    <a:pt x="74" y="10537"/>
                  </a:lnTo>
                  <a:close/>
                  <a:moveTo>
                    <a:pt x="48" y="10302"/>
                  </a:moveTo>
                  <a:lnTo>
                    <a:pt x="47" y="10295"/>
                  </a:lnTo>
                  <a:lnTo>
                    <a:pt x="47" y="10301"/>
                  </a:lnTo>
                  <a:lnTo>
                    <a:pt x="94" y="10296"/>
                  </a:lnTo>
                  <a:lnTo>
                    <a:pt x="48" y="10302"/>
                  </a:lnTo>
                  <a:close/>
                  <a:moveTo>
                    <a:pt x="47" y="10301"/>
                  </a:moveTo>
                  <a:lnTo>
                    <a:pt x="23" y="10066"/>
                  </a:lnTo>
                  <a:lnTo>
                    <a:pt x="116" y="10057"/>
                  </a:lnTo>
                  <a:lnTo>
                    <a:pt x="141" y="10292"/>
                  </a:lnTo>
                  <a:lnTo>
                    <a:pt x="47" y="10301"/>
                  </a:lnTo>
                  <a:close/>
                  <a:moveTo>
                    <a:pt x="23" y="10066"/>
                  </a:moveTo>
                  <a:lnTo>
                    <a:pt x="23" y="10065"/>
                  </a:lnTo>
                  <a:lnTo>
                    <a:pt x="23" y="10064"/>
                  </a:lnTo>
                  <a:lnTo>
                    <a:pt x="70" y="10062"/>
                  </a:lnTo>
                  <a:lnTo>
                    <a:pt x="23" y="10066"/>
                  </a:lnTo>
                  <a:close/>
                  <a:moveTo>
                    <a:pt x="23" y="10064"/>
                  </a:moveTo>
                  <a:lnTo>
                    <a:pt x="12" y="9829"/>
                  </a:lnTo>
                  <a:lnTo>
                    <a:pt x="106" y="9824"/>
                  </a:lnTo>
                  <a:lnTo>
                    <a:pt x="118" y="10059"/>
                  </a:lnTo>
                  <a:lnTo>
                    <a:pt x="23" y="10064"/>
                  </a:lnTo>
                  <a:close/>
                  <a:moveTo>
                    <a:pt x="12" y="9829"/>
                  </a:moveTo>
                  <a:lnTo>
                    <a:pt x="0" y="9590"/>
                  </a:lnTo>
                  <a:lnTo>
                    <a:pt x="93" y="9585"/>
                  </a:lnTo>
                  <a:lnTo>
                    <a:pt x="106" y="9824"/>
                  </a:lnTo>
                  <a:lnTo>
                    <a:pt x="12" y="9829"/>
                  </a:lnTo>
                  <a:close/>
                  <a:moveTo>
                    <a:pt x="0" y="9590"/>
                  </a:moveTo>
                  <a:lnTo>
                    <a:pt x="0" y="9587"/>
                  </a:lnTo>
                  <a:lnTo>
                    <a:pt x="47" y="9587"/>
                  </a:lnTo>
                  <a:lnTo>
                    <a:pt x="0" y="9590"/>
                  </a:lnTo>
                  <a:close/>
                  <a:moveTo>
                    <a:pt x="0" y="9587"/>
                  </a:moveTo>
                  <a:lnTo>
                    <a:pt x="0" y="9344"/>
                  </a:lnTo>
                  <a:lnTo>
                    <a:pt x="93" y="9344"/>
                  </a:lnTo>
                  <a:lnTo>
                    <a:pt x="93" y="9587"/>
                  </a:lnTo>
                  <a:lnTo>
                    <a:pt x="0" y="9587"/>
                  </a:lnTo>
                  <a:close/>
                  <a:moveTo>
                    <a:pt x="0" y="9344"/>
                  </a:moveTo>
                  <a:lnTo>
                    <a:pt x="0" y="9106"/>
                  </a:lnTo>
                  <a:lnTo>
                    <a:pt x="93" y="9106"/>
                  </a:lnTo>
                  <a:lnTo>
                    <a:pt x="93" y="9344"/>
                  </a:lnTo>
                  <a:lnTo>
                    <a:pt x="0" y="9344"/>
                  </a:lnTo>
                  <a:close/>
                  <a:moveTo>
                    <a:pt x="0" y="9106"/>
                  </a:moveTo>
                  <a:lnTo>
                    <a:pt x="0" y="9103"/>
                  </a:lnTo>
                  <a:lnTo>
                    <a:pt x="47" y="9106"/>
                  </a:lnTo>
                  <a:lnTo>
                    <a:pt x="0" y="9106"/>
                  </a:lnTo>
                  <a:close/>
                  <a:moveTo>
                    <a:pt x="0" y="9103"/>
                  </a:moveTo>
                  <a:lnTo>
                    <a:pt x="12" y="8864"/>
                  </a:lnTo>
                  <a:lnTo>
                    <a:pt x="106" y="8869"/>
                  </a:lnTo>
                  <a:lnTo>
                    <a:pt x="93" y="9108"/>
                  </a:lnTo>
                  <a:lnTo>
                    <a:pt x="0" y="9103"/>
                  </a:lnTo>
                  <a:close/>
                  <a:moveTo>
                    <a:pt x="12" y="8864"/>
                  </a:moveTo>
                  <a:lnTo>
                    <a:pt x="23" y="8629"/>
                  </a:lnTo>
                  <a:lnTo>
                    <a:pt x="118" y="8634"/>
                  </a:lnTo>
                  <a:lnTo>
                    <a:pt x="106" y="8869"/>
                  </a:lnTo>
                  <a:lnTo>
                    <a:pt x="12" y="8864"/>
                  </a:lnTo>
                  <a:close/>
                  <a:moveTo>
                    <a:pt x="23" y="8629"/>
                  </a:moveTo>
                  <a:lnTo>
                    <a:pt x="23" y="8628"/>
                  </a:lnTo>
                  <a:lnTo>
                    <a:pt x="23" y="8627"/>
                  </a:lnTo>
                  <a:lnTo>
                    <a:pt x="70" y="8631"/>
                  </a:lnTo>
                  <a:lnTo>
                    <a:pt x="23" y="8629"/>
                  </a:lnTo>
                  <a:close/>
                  <a:moveTo>
                    <a:pt x="23" y="8627"/>
                  </a:moveTo>
                  <a:lnTo>
                    <a:pt x="47" y="8392"/>
                  </a:lnTo>
                  <a:lnTo>
                    <a:pt x="141" y="8401"/>
                  </a:lnTo>
                  <a:lnTo>
                    <a:pt x="116" y="8636"/>
                  </a:lnTo>
                  <a:lnTo>
                    <a:pt x="23" y="8627"/>
                  </a:lnTo>
                  <a:close/>
                  <a:moveTo>
                    <a:pt x="47" y="8392"/>
                  </a:moveTo>
                  <a:lnTo>
                    <a:pt x="47" y="8398"/>
                  </a:lnTo>
                  <a:lnTo>
                    <a:pt x="48" y="8391"/>
                  </a:lnTo>
                  <a:lnTo>
                    <a:pt x="94" y="8397"/>
                  </a:lnTo>
                  <a:lnTo>
                    <a:pt x="47" y="8392"/>
                  </a:lnTo>
                  <a:close/>
                  <a:moveTo>
                    <a:pt x="48" y="8391"/>
                  </a:moveTo>
                  <a:lnTo>
                    <a:pt x="74" y="8156"/>
                  </a:lnTo>
                  <a:lnTo>
                    <a:pt x="168" y="8167"/>
                  </a:lnTo>
                  <a:lnTo>
                    <a:pt x="140" y="8401"/>
                  </a:lnTo>
                  <a:lnTo>
                    <a:pt x="48" y="8391"/>
                  </a:lnTo>
                  <a:close/>
                  <a:moveTo>
                    <a:pt x="74" y="8156"/>
                  </a:moveTo>
                  <a:lnTo>
                    <a:pt x="76" y="8149"/>
                  </a:lnTo>
                  <a:lnTo>
                    <a:pt x="74" y="8155"/>
                  </a:lnTo>
                  <a:lnTo>
                    <a:pt x="121" y="8162"/>
                  </a:lnTo>
                  <a:lnTo>
                    <a:pt x="74" y="8156"/>
                  </a:lnTo>
                  <a:close/>
                  <a:moveTo>
                    <a:pt x="74" y="8155"/>
                  </a:moveTo>
                  <a:lnTo>
                    <a:pt x="106" y="7923"/>
                  </a:lnTo>
                  <a:lnTo>
                    <a:pt x="199" y="7936"/>
                  </a:lnTo>
                  <a:lnTo>
                    <a:pt x="168" y="8168"/>
                  </a:lnTo>
                  <a:lnTo>
                    <a:pt x="74" y="8155"/>
                  </a:lnTo>
                  <a:close/>
                  <a:moveTo>
                    <a:pt x="106" y="7923"/>
                  </a:moveTo>
                  <a:lnTo>
                    <a:pt x="105" y="7927"/>
                  </a:lnTo>
                  <a:lnTo>
                    <a:pt x="106" y="7922"/>
                  </a:lnTo>
                  <a:lnTo>
                    <a:pt x="152" y="7931"/>
                  </a:lnTo>
                  <a:lnTo>
                    <a:pt x="106" y="7923"/>
                  </a:lnTo>
                  <a:close/>
                  <a:moveTo>
                    <a:pt x="106" y="7922"/>
                  </a:moveTo>
                  <a:lnTo>
                    <a:pt x="145" y="7691"/>
                  </a:lnTo>
                  <a:lnTo>
                    <a:pt x="237" y="7706"/>
                  </a:lnTo>
                  <a:lnTo>
                    <a:pt x="198" y="7938"/>
                  </a:lnTo>
                  <a:lnTo>
                    <a:pt x="106" y="7922"/>
                  </a:lnTo>
                  <a:close/>
                  <a:moveTo>
                    <a:pt x="145" y="7691"/>
                  </a:moveTo>
                  <a:lnTo>
                    <a:pt x="145" y="7691"/>
                  </a:lnTo>
                  <a:lnTo>
                    <a:pt x="145" y="7690"/>
                  </a:lnTo>
                  <a:lnTo>
                    <a:pt x="191" y="7699"/>
                  </a:lnTo>
                  <a:lnTo>
                    <a:pt x="145" y="7691"/>
                  </a:lnTo>
                  <a:close/>
                  <a:moveTo>
                    <a:pt x="145" y="7690"/>
                  </a:moveTo>
                  <a:lnTo>
                    <a:pt x="189" y="7463"/>
                  </a:lnTo>
                  <a:lnTo>
                    <a:pt x="280" y="7481"/>
                  </a:lnTo>
                  <a:lnTo>
                    <a:pt x="237" y="7707"/>
                  </a:lnTo>
                  <a:lnTo>
                    <a:pt x="145" y="7690"/>
                  </a:lnTo>
                  <a:close/>
                  <a:moveTo>
                    <a:pt x="189" y="7463"/>
                  </a:moveTo>
                  <a:lnTo>
                    <a:pt x="190" y="7454"/>
                  </a:lnTo>
                  <a:lnTo>
                    <a:pt x="189" y="7462"/>
                  </a:lnTo>
                  <a:lnTo>
                    <a:pt x="234" y="7471"/>
                  </a:lnTo>
                  <a:lnTo>
                    <a:pt x="189" y="7463"/>
                  </a:lnTo>
                  <a:close/>
                  <a:moveTo>
                    <a:pt x="189" y="7462"/>
                  </a:moveTo>
                  <a:lnTo>
                    <a:pt x="235" y="7235"/>
                  </a:lnTo>
                  <a:lnTo>
                    <a:pt x="327" y="7254"/>
                  </a:lnTo>
                  <a:lnTo>
                    <a:pt x="280" y="7481"/>
                  </a:lnTo>
                  <a:lnTo>
                    <a:pt x="189" y="7462"/>
                  </a:lnTo>
                  <a:close/>
                  <a:moveTo>
                    <a:pt x="235" y="7235"/>
                  </a:moveTo>
                  <a:lnTo>
                    <a:pt x="235" y="7238"/>
                  </a:lnTo>
                  <a:lnTo>
                    <a:pt x="235" y="7233"/>
                  </a:lnTo>
                  <a:lnTo>
                    <a:pt x="280" y="7245"/>
                  </a:lnTo>
                  <a:lnTo>
                    <a:pt x="235" y="7235"/>
                  </a:lnTo>
                  <a:close/>
                  <a:moveTo>
                    <a:pt x="235" y="7233"/>
                  </a:moveTo>
                  <a:lnTo>
                    <a:pt x="290" y="7010"/>
                  </a:lnTo>
                  <a:lnTo>
                    <a:pt x="381" y="7032"/>
                  </a:lnTo>
                  <a:lnTo>
                    <a:pt x="326" y="7255"/>
                  </a:lnTo>
                  <a:lnTo>
                    <a:pt x="235" y="7233"/>
                  </a:lnTo>
                  <a:close/>
                  <a:moveTo>
                    <a:pt x="290" y="7010"/>
                  </a:moveTo>
                  <a:lnTo>
                    <a:pt x="291" y="7008"/>
                  </a:lnTo>
                  <a:lnTo>
                    <a:pt x="291" y="7009"/>
                  </a:lnTo>
                  <a:lnTo>
                    <a:pt x="335" y="7022"/>
                  </a:lnTo>
                  <a:lnTo>
                    <a:pt x="290" y="7010"/>
                  </a:lnTo>
                  <a:close/>
                  <a:moveTo>
                    <a:pt x="291" y="7009"/>
                  </a:moveTo>
                  <a:lnTo>
                    <a:pt x="353" y="6789"/>
                  </a:lnTo>
                  <a:lnTo>
                    <a:pt x="443" y="6815"/>
                  </a:lnTo>
                  <a:lnTo>
                    <a:pt x="381" y="7034"/>
                  </a:lnTo>
                  <a:lnTo>
                    <a:pt x="291" y="7009"/>
                  </a:lnTo>
                  <a:close/>
                  <a:moveTo>
                    <a:pt x="353" y="6789"/>
                  </a:moveTo>
                  <a:lnTo>
                    <a:pt x="415" y="6569"/>
                  </a:lnTo>
                  <a:lnTo>
                    <a:pt x="505" y="6595"/>
                  </a:lnTo>
                  <a:lnTo>
                    <a:pt x="443" y="6815"/>
                  </a:lnTo>
                  <a:lnTo>
                    <a:pt x="353" y="6789"/>
                  </a:lnTo>
                  <a:close/>
                  <a:moveTo>
                    <a:pt x="415" y="6569"/>
                  </a:moveTo>
                  <a:lnTo>
                    <a:pt x="415" y="6572"/>
                  </a:lnTo>
                  <a:lnTo>
                    <a:pt x="417" y="6568"/>
                  </a:lnTo>
                  <a:lnTo>
                    <a:pt x="461" y="6582"/>
                  </a:lnTo>
                  <a:lnTo>
                    <a:pt x="415" y="6569"/>
                  </a:lnTo>
                  <a:close/>
                  <a:moveTo>
                    <a:pt x="417" y="6568"/>
                  </a:moveTo>
                  <a:lnTo>
                    <a:pt x="486" y="6349"/>
                  </a:lnTo>
                  <a:lnTo>
                    <a:pt x="575" y="6377"/>
                  </a:lnTo>
                  <a:lnTo>
                    <a:pt x="505" y="6596"/>
                  </a:lnTo>
                  <a:lnTo>
                    <a:pt x="417" y="6568"/>
                  </a:lnTo>
                  <a:close/>
                  <a:moveTo>
                    <a:pt x="486" y="6349"/>
                  </a:moveTo>
                  <a:lnTo>
                    <a:pt x="486" y="6347"/>
                  </a:lnTo>
                  <a:lnTo>
                    <a:pt x="531" y="6363"/>
                  </a:lnTo>
                  <a:lnTo>
                    <a:pt x="486" y="6349"/>
                  </a:lnTo>
                  <a:close/>
                  <a:moveTo>
                    <a:pt x="486" y="6347"/>
                  </a:moveTo>
                  <a:lnTo>
                    <a:pt x="564" y="6131"/>
                  </a:lnTo>
                  <a:lnTo>
                    <a:pt x="653" y="6163"/>
                  </a:lnTo>
                  <a:lnTo>
                    <a:pt x="575" y="6379"/>
                  </a:lnTo>
                  <a:lnTo>
                    <a:pt x="486" y="6347"/>
                  </a:lnTo>
                  <a:close/>
                  <a:moveTo>
                    <a:pt x="564" y="6131"/>
                  </a:moveTo>
                  <a:lnTo>
                    <a:pt x="568" y="6122"/>
                  </a:lnTo>
                  <a:lnTo>
                    <a:pt x="564" y="6131"/>
                  </a:lnTo>
                  <a:lnTo>
                    <a:pt x="609" y="6148"/>
                  </a:lnTo>
                  <a:lnTo>
                    <a:pt x="564" y="6131"/>
                  </a:lnTo>
                  <a:close/>
                  <a:moveTo>
                    <a:pt x="564" y="6131"/>
                  </a:moveTo>
                  <a:lnTo>
                    <a:pt x="644" y="5920"/>
                  </a:lnTo>
                  <a:lnTo>
                    <a:pt x="731" y="5951"/>
                  </a:lnTo>
                  <a:lnTo>
                    <a:pt x="653" y="6164"/>
                  </a:lnTo>
                  <a:lnTo>
                    <a:pt x="564" y="6131"/>
                  </a:lnTo>
                  <a:close/>
                  <a:moveTo>
                    <a:pt x="644" y="5920"/>
                  </a:moveTo>
                  <a:lnTo>
                    <a:pt x="644" y="5919"/>
                  </a:lnTo>
                  <a:lnTo>
                    <a:pt x="644" y="5918"/>
                  </a:lnTo>
                  <a:lnTo>
                    <a:pt x="687" y="5936"/>
                  </a:lnTo>
                  <a:lnTo>
                    <a:pt x="644" y="5920"/>
                  </a:lnTo>
                  <a:close/>
                  <a:moveTo>
                    <a:pt x="644" y="5918"/>
                  </a:moveTo>
                  <a:lnTo>
                    <a:pt x="730" y="5710"/>
                  </a:lnTo>
                  <a:lnTo>
                    <a:pt x="816" y="5746"/>
                  </a:lnTo>
                  <a:lnTo>
                    <a:pt x="730" y="5954"/>
                  </a:lnTo>
                  <a:lnTo>
                    <a:pt x="644" y="5918"/>
                  </a:lnTo>
                  <a:close/>
                  <a:moveTo>
                    <a:pt x="730" y="5710"/>
                  </a:moveTo>
                  <a:lnTo>
                    <a:pt x="731" y="5707"/>
                  </a:lnTo>
                  <a:lnTo>
                    <a:pt x="730" y="5710"/>
                  </a:lnTo>
                  <a:lnTo>
                    <a:pt x="773" y="5728"/>
                  </a:lnTo>
                  <a:lnTo>
                    <a:pt x="730" y="5710"/>
                  </a:lnTo>
                  <a:close/>
                  <a:moveTo>
                    <a:pt x="730" y="5710"/>
                  </a:moveTo>
                  <a:lnTo>
                    <a:pt x="819" y="5502"/>
                  </a:lnTo>
                  <a:lnTo>
                    <a:pt x="905" y="5539"/>
                  </a:lnTo>
                  <a:lnTo>
                    <a:pt x="816" y="5747"/>
                  </a:lnTo>
                  <a:lnTo>
                    <a:pt x="730" y="5710"/>
                  </a:lnTo>
                  <a:close/>
                  <a:moveTo>
                    <a:pt x="819" y="5502"/>
                  </a:moveTo>
                  <a:lnTo>
                    <a:pt x="819" y="5503"/>
                  </a:lnTo>
                  <a:lnTo>
                    <a:pt x="820" y="5500"/>
                  </a:lnTo>
                  <a:lnTo>
                    <a:pt x="862" y="5520"/>
                  </a:lnTo>
                  <a:lnTo>
                    <a:pt x="819" y="5502"/>
                  </a:lnTo>
                  <a:close/>
                  <a:moveTo>
                    <a:pt x="820" y="5500"/>
                  </a:moveTo>
                  <a:lnTo>
                    <a:pt x="918" y="5292"/>
                  </a:lnTo>
                  <a:lnTo>
                    <a:pt x="1002" y="5333"/>
                  </a:lnTo>
                  <a:lnTo>
                    <a:pt x="904" y="5540"/>
                  </a:lnTo>
                  <a:lnTo>
                    <a:pt x="820" y="5500"/>
                  </a:lnTo>
                  <a:close/>
                  <a:moveTo>
                    <a:pt x="918" y="5292"/>
                  </a:moveTo>
                  <a:lnTo>
                    <a:pt x="920" y="5288"/>
                  </a:lnTo>
                  <a:lnTo>
                    <a:pt x="918" y="5292"/>
                  </a:lnTo>
                  <a:lnTo>
                    <a:pt x="960" y="5312"/>
                  </a:lnTo>
                  <a:lnTo>
                    <a:pt x="918" y="5292"/>
                  </a:lnTo>
                  <a:close/>
                  <a:moveTo>
                    <a:pt x="918" y="5292"/>
                  </a:moveTo>
                  <a:lnTo>
                    <a:pt x="1016" y="5093"/>
                  </a:lnTo>
                  <a:lnTo>
                    <a:pt x="1100" y="5134"/>
                  </a:lnTo>
                  <a:lnTo>
                    <a:pt x="1002" y="5333"/>
                  </a:lnTo>
                  <a:lnTo>
                    <a:pt x="918" y="5292"/>
                  </a:lnTo>
                  <a:close/>
                  <a:moveTo>
                    <a:pt x="1016" y="5093"/>
                  </a:moveTo>
                  <a:lnTo>
                    <a:pt x="1015" y="5094"/>
                  </a:lnTo>
                  <a:lnTo>
                    <a:pt x="1016" y="5092"/>
                  </a:lnTo>
                  <a:lnTo>
                    <a:pt x="1058" y="5113"/>
                  </a:lnTo>
                  <a:lnTo>
                    <a:pt x="1016" y="5093"/>
                  </a:lnTo>
                  <a:close/>
                  <a:moveTo>
                    <a:pt x="1016" y="5092"/>
                  </a:moveTo>
                  <a:lnTo>
                    <a:pt x="1122" y="4892"/>
                  </a:lnTo>
                  <a:lnTo>
                    <a:pt x="1204" y="4935"/>
                  </a:lnTo>
                  <a:lnTo>
                    <a:pt x="1098" y="5135"/>
                  </a:lnTo>
                  <a:lnTo>
                    <a:pt x="1016" y="5092"/>
                  </a:lnTo>
                  <a:close/>
                  <a:moveTo>
                    <a:pt x="1122" y="4892"/>
                  </a:moveTo>
                  <a:lnTo>
                    <a:pt x="1123" y="4889"/>
                  </a:lnTo>
                  <a:lnTo>
                    <a:pt x="1122" y="4891"/>
                  </a:lnTo>
                  <a:lnTo>
                    <a:pt x="1162" y="4913"/>
                  </a:lnTo>
                  <a:lnTo>
                    <a:pt x="1122" y="4892"/>
                  </a:lnTo>
                  <a:close/>
                  <a:moveTo>
                    <a:pt x="1122" y="4891"/>
                  </a:moveTo>
                  <a:lnTo>
                    <a:pt x="1231" y="4694"/>
                  </a:lnTo>
                  <a:lnTo>
                    <a:pt x="1313" y="4740"/>
                  </a:lnTo>
                  <a:lnTo>
                    <a:pt x="1203" y="4936"/>
                  </a:lnTo>
                  <a:lnTo>
                    <a:pt x="1122" y="4891"/>
                  </a:lnTo>
                  <a:close/>
                  <a:moveTo>
                    <a:pt x="1231" y="4694"/>
                  </a:moveTo>
                  <a:lnTo>
                    <a:pt x="1231" y="4695"/>
                  </a:lnTo>
                  <a:lnTo>
                    <a:pt x="1232" y="4693"/>
                  </a:lnTo>
                  <a:lnTo>
                    <a:pt x="1272" y="4718"/>
                  </a:lnTo>
                  <a:lnTo>
                    <a:pt x="1231" y="4694"/>
                  </a:lnTo>
                  <a:close/>
                  <a:moveTo>
                    <a:pt x="1232" y="4693"/>
                  </a:moveTo>
                  <a:lnTo>
                    <a:pt x="1345" y="4502"/>
                  </a:lnTo>
                  <a:lnTo>
                    <a:pt x="1425" y="4549"/>
                  </a:lnTo>
                  <a:lnTo>
                    <a:pt x="1313" y="4741"/>
                  </a:lnTo>
                  <a:lnTo>
                    <a:pt x="1232" y="4693"/>
                  </a:lnTo>
                  <a:close/>
                  <a:moveTo>
                    <a:pt x="1345" y="4502"/>
                  </a:moveTo>
                  <a:lnTo>
                    <a:pt x="1344" y="4503"/>
                  </a:lnTo>
                  <a:lnTo>
                    <a:pt x="1345" y="4500"/>
                  </a:lnTo>
                  <a:lnTo>
                    <a:pt x="1386" y="4525"/>
                  </a:lnTo>
                  <a:lnTo>
                    <a:pt x="1345" y="4502"/>
                  </a:lnTo>
                  <a:close/>
                  <a:moveTo>
                    <a:pt x="1345" y="4500"/>
                  </a:moveTo>
                  <a:lnTo>
                    <a:pt x="1463" y="4309"/>
                  </a:lnTo>
                  <a:lnTo>
                    <a:pt x="1542" y="4358"/>
                  </a:lnTo>
                  <a:lnTo>
                    <a:pt x="1425" y="4549"/>
                  </a:lnTo>
                  <a:lnTo>
                    <a:pt x="1345" y="4500"/>
                  </a:lnTo>
                  <a:close/>
                  <a:moveTo>
                    <a:pt x="1463" y="4309"/>
                  </a:moveTo>
                  <a:lnTo>
                    <a:pt x="1463" y="4308"/>
                  </a:lnTo>
                  <a:lnTo>
                    <a:pt x="1464" y="4308"/>
                  </a:lnTo>
                  <a:lnTo>
                    <a:pt x="1502" y="4333"/>
                  </a:lnTo>
                  <a:lnTo>
                    <a:pt x="1463" y="4309"/>
                  </a:lnTo>
                  <a:close/>
                  <a:moveTo>
                    <a:pt x="1464" y="4308"/>
                  </a:moveTo>
                  <a:lnTo>
                    <a:pt x="1588" y="4119"/>
                  </a:lnTo>
                  <a:lnTo>
                    <a:pt x="1666" y="4171"/>
                  </a:lnTo>
                  <a:lnTo>
                    <a:pt x="1542" y="4359"/>
                  </a:lnTo>
                  <a:lnTo>
                    <a:pt x="1464" y="4308"/>
                  </a:lnTo>
                  <a:close/>
                  <a:moveTo>
                    <a:pt x="1588" y="4119"/>
                  </a:moveTo>
                  <a:lnTo>
                    <a:pt x="1590" y="4118"/>
                  </a:lnTo>
                  <a:lnTo>
                    <a:pt x="1588" y="4118"/>
                  </a:lnTo>
                  <a:lnTo>
                    <a:pt x="1628" y="4145"/>
                  </a:lnTo>
                  <a:lnTo>
                    <a:pt x="1588" y="4119"/>
                  </a:lnTo>
                  <a:close/>
                  <a:moveTo>
                    <a:pt x="1588" y="4118"/>
                  </a:moveTo>
                  <a:lnTo>
                    <a:pt x="1714" y="3935"/>
                  </a:lnTo>
                  <a:lnTo>
                    <a:pt x="1791" y="3987"/>
                  </a:lnTo>
                  <a:lnTo>
                    <a:pt x="1666" y="4172"/>
                  </a:lnTo>
                  <a:lnTo>
                    <a:pt x="1588" y="4118"/>
                  </a:lnTo>
                  <a:close/>
                  <a:moveTo>
                    <a:pt x="1714" y="3935"/>
                  </a:moveTo>
                  <a:lnTo>
                    <a:pt x="1714" y="3935"/>
                  </a:lnTo>
                  <a:lnTo>
                    <a:pt x="1715" y="3933"/>
                  </a:lnTo>
                  <a:lnTo>
                    <a:pt x="1752" y="3961"/>
                  </a:lnTo>
                  <a:lnTo>
                    <a:pt x="1714" y="3935"/>
                  </a:lnTo>
                  <a:close/>
                  <a:moveTo>
                    <a:pt x="1715" y="3933"/>
                  </a:moveTo>
                  <a:lnTo>
                    <a:pt x="1848" y="3753"/>
                  </a:lnTo>
                  <a:lnTo>
                    <a:pt x="1922" y="3809"/>
                  </a:lnTo>
                  <a:lnTo>
                    <a:pt x="1790" y="3989"/>
                  </a:lnTo>
                  <a:lnTo>
                    <a:pt x="1715" y="3933"/>
                  </a:lnTo>
                  <a:close/>
                  <a:moveTo>
                    <a:pt x="1848" y="3753"/>
                  </a:moveTo>
                  <a:lnTo>
                    <a:pt x="1848" y="3753"/>
                  </a:lnTo>
                  <a:lnTo>
                    <a:pt x="1885" y="3781"/>
                  </a:lnTo>
                  <a:lnTo>
                    <a:pt x="1848" y="3753"/>
                  </a:lnTo>
                  <a:close/>
                  <a:moveTo>
                    <a:pt x="1848" y="3753"/>
                  </a:moveTo>
                  <a:lnTo>
                    <a:pt x="1984" y="3576"/>
                  </a:lnTo>
                  <a:lnTo>
                    <a:pt x="2059" y="3633"/>
                  </a:lnTo>
                  <a:lnTo>
                    <a:pt x="1922" y="3810"/>
                  </a:lnTo>
                  <a:lnTo>
                    <a:pt x="1848" y="3753"/>
                  </a:lnTo>
                  <a:close/>
                  <a:moveTo>
                    <a:pt x="1984" y="3576"/>
                  </a:moveTo>
                  <a:lnTo>
                    <a:pt x="1988" y="3572"/>
                  </a:lnTo>
                  <a:lnTo>
                    <a:pt x="1985" y="3575"/>
                  </a:lnTo>
                  <a:lnTo>
                    <a:pt x="2021" y="3604"/>
                  </a:lnTo>
                  <a:lnTo>
                    <a:pt x="1984" y="3576"/>
                  </a:lnTo>
                  <a:close/>
                  <a:moveTo>
                    <a:pt x="1985" y="3575"/>
                  </a:moveTo>
                  <a:lnTo>
                    <a:pt x="2121" y="3403"/>
                  </a:lnTo>
                  <a:lnTo>
                    <a:pt x="2195" y="3462"/>
                  </a:lnTo>
                  <a:lnTo>
                    <a:pt x="2059" y="3633"/>
                  </a:lnTo>
                  <a:lnTo>
                    <a:pt x="1985" y="3575"/>
                  </a:lnTo>
                  <a:close/>
                  <a:moveTo>
                    <a:pt x="2121" y="3403"/>
                  </a:moveTo>
                  <a:lnTo>
                    <a:pt x="2123" y="3402"/>
                  </a:lnTo>
                  <a:lnTo>
                    <a:pt x="2159" y="3433"/>
                  </a:lnTo>
                  <a:lnTo>
                    <a:pt x="2121" y="3403"/>
                  </a:lnTo>
                  <a:close/>
                  <a:moveTo>
                    <a:pt x="2123" y="3402"/>
                  </a:moveTo>
                  <a:lnTo>
                    <a:pt x="2267" y="3229"/>
                  </a:lnTo>
                  <a:lnTo>
                    <a:pt x="2338" y="3290"/>
                  </a:lnTo>
                  <a:lnTo>
                    <a:pt x="2193" y="3462"/>
                  </a:lnTo>
                  <a:lnTo>
                    <a:pt x="2123" y="3402"/>
                  </a:lnTo>
                  <a:close/>
                  <a:moveTo>
                    <a:pt x="2267" y="3229"/>
                  </a:moveTo>
                  <a:lnTo>
                    <a:pt x="2266" y="3232"/>
                  </a:lnTo>
                  <a:lnTo>
                    <a:pt x="2268" y="3228"/>
                  </a:lnTo>
                  <a:lnTo>
                    <a:pt x="2303" y="3260"/>
                  </a:lnTo>
                  <a:lnTo>
                    <a:pt x="2267" y="3229"/>
                  </a:lnTo>
                  <a:close/>
                  <a:moveTo>
                    <a:pt x="2268" y="3228"/>
                  </a:moveTo>
                  <a:lnTo>
                    <a:pt x="2416" y="3063"/>
                  </a:lnTo>
                  <a:lnTo>
                    <a:pt x="2486" y="3126"/>
                  </a:lnTo>
                  <a:lnTo>
                    <a:pt x="2337" y="3291"/>
                  </a:lnTo>
                  <a:lnTo>
                    <a:pt x="2268" y="3228"/>
                  </a:lnTo>
                  <a:close/>
                  <a:moveTo>
                    <a:pt x="2416" y="3063"/>
                  </a:moveTo>
                  <a:lnTo>
                    <a:pt x="2422" y="3057"/>
                  </a:lnTo>
                  <a:lnTo>
                    <a:pt x="2417" y="3063"/>
                  </a:lnTo>
                  <a:lnTo>
                    <a:pt x="2451" y="3095"/>
                  </a:lnTo>
                  <a:lnTo>
                    <a:pt x="2416" y="3063"/>
                  </a:lnTo>
                  <a:close/>
                  <a:moveTo>
                    <a:pt x="2417" y="3063"/>
                  </a:moveTo>
                  <a:lnTo>
                    <a:pt x="2569" y="2899"/>
                  </a:lnTo>
                  <a:lnTo>
                    <a:pt x="2637" y="2963"/>
                  </a:lnTo>
                  <a:lnTo>
                    <a:pt x="2486" y="3128"/>
                  </a:lnTo>
                  <a:lnTo>
                    <a:pt x="2417" y="3063"/>
                  </a:lnTo>
                  <a:close/>
                  <a:moveTo>
                    <a:pt x="2569" y="2899"/>
                  </a:moveTo>
                  <a:lnTo>
                    <a:pt x="2568" y="2899"/>
                  </a:lnTo>
                  <a:lnTo>
                    <a:pt x="2569" y="2897"/>
                  </a:lnTo>
                  <a:lnTo>
                    <a:pt x="2603" y="2930"/>
                  </a:lnTo>
                  <a:lnTo>
                    <a:pt x="2569" y="2899"/>
                  </a:lnTo>
                  <a:close/>
                  <a:moveTo>
                    <a:pt x="2569" y="2897"/>
                  </a:moveTo>
                  <a:lnTo>
                    <a:pt x="2725" y="2737"/>
                  </a:lnTo>
                  <a:lnTo>
                    <a:pt x="2793" y="2803"/>
                  </a:lnTo>
                  <a:lnTo>
                    <a:pt x="2637" y="2963"/>
                  </a:lnTo>
                  <a:lnTo>
                    <a:pt x="2569" y="2897"/>
                  </a:lnTo>
                  <a:close/>
                  <a:moveTo>
                    <a:pt x="2725" y="2737"/>
                  </a:moveTo>
                  <a:lnTo>
                    <a:pt x="2733" y="2729"/>
                  </a:lnTo>
                  <a:lnTo>
                    <a:pt x="2726" y="2736"/>
                  </a:lnTo>
                  <a:lnTo>
                    <a:pt x="2759" y="2770"/>
                  </a:lnTo>
                  <a:lnTo>
                    <a:pt x="2725" y="2737"/>
                  </a:lnTo>
                  <a:close/>
                  <a:moveTo>
                    <a:pt x="2726" y="2736"/>
                  </a:moveTo>
                  <a:lnTo>
                    <a:pt x="2882" y="2580"/>
                  </a:lnTo>
                  <a:lnTo>
                    <a:pt x="2949" y="2646"/>
                  </a:lnTo>
                  <a:lnTo>
                    <a:pt x="2793" y="2803"/>
                  </a:lnTo>
                  <a:lnTo>
                    <a:pt x="2726" y="2736"/>
                  </a:lnTo>
                  <a:close/>
                  <a:moveTo>
                    <a:pt x="2882" y="2580"/>
                  </a:moveTo>
                  <a:lnTo>
                    <a:pt x="2880" y="2582"/>
                  </a:lnTo>
                  <a:lnTo>
                    <a:pt x="2884" y="2578"/>
                  </a:lnTo>
                  <a:lnTo>
                    <a:pt x="2915" y="2614"/>
                  </a:lnTo>
                  <a:lnTo>
                    <a:pt x="2882" y="2580"/>
                  </a:lnTo>
                  <a:close/>
                  <a:moveTo>
                    <a:pt x="2884" y="2578"/>
                  </a:moveTo>
                  <a:lnTo>
                    <a:pt x="3048" y="2430"/>
                  </a:lnTo>
                  <a:lnTo>
                    <a:pt x="3110" y="2499"/>
                  </a:lnTo>
                  <a:lnTo>
                    <a:pt x="2946" y="2647"/>
                  </a:lnTo>
                  <a:lnTo>
                    <a:pt x="2884" y="2578"/>
                  </a:lnTo>
                  <a:close/>
                  <a:moveTo>
                    <a:pt x="3048" y="2430"/>
                  </a:moveTo>
                  <a:lnTo>
                    <a:pt x="3050" y="2428"/>
                  </a:lnTo>
                  <a:lnTo>
                    <a:pt x="3049" y="2429"/>
                  </a:lnTo>
                  <a:lnTo>
                    <a:pt x="3079" y="2464"/>
                  </a:lnTo>
                  <a:lnTo>
                    <a:pt x="3048" y="2430"/>
                  </a:lnTo>
                  <a:close/>
                  <a:moveTo>
                    <a:pt x="3049" y="2429"/>
                  </a:moveTo>
                  <a:lnTo>
                    <a:pt x="3216" y="2281"/>
                  </a:lnTo>
                  <a:lnTo>
                    <a:pt x="3278" y="2351"/>
                  </a:lnTo>
                  <a:lnTo>
                    <a:pt x="3110" y="2499"/>
                  </a:lnTo>
                  <a:lnTo>
                    <a:pt x="3049" y="2429"/>
                  </a:lnTo>
                  <a:close/>
                  <a:moveTo>
                    <a:pt x="3216" y="2281"/>
                  </a:moveTo>
                  <a:lnTo>
                    <a:pt x="3220" y="2277"/>
                  </a:lnTo>
                  <a:lnTo>
                    <a:pt x="3216" y="2279"/>
                  </a:lnTo>
                  <a:lnTo>
                    <a:pt x="3247" y="2316"/>
                  </a:lnTo>
                  <a:lnTo>
                    <a:pt x="3216" y="2281"/>
                  </a:lnTo>
                  <a:close/>
                  <a:moveTo>
                    <a:pt x="3216" y="2279"/>
                  </a:moveTo>
                  <a:lnTo>
                    <a:pt x="3384" y="2135"/>
                  </a:lnTo>
                  <a:lnTo>
                    <a:pt x="3446" y="2206"/>
                  </a:lnTo>
                  <a:lnTo>
                    <a:pt x="3277" y="2351"/>
                  </a:lnTo>
                  <a:lnTo>
                    <a:pt x="3216" y="2279"/>
                  </a:lnTo>
                  <a:close/>
                  <a:moveTo>
                    <a:pt x="3384" y="2135"/>
                  </a:moveTo>
                  <a:lnTo>
                    <a:pt x="3386" y="2133"/>
                  </a:lnTo>
                  <a:lnTo>
                    <a:pt x="3385" y="2133"/>
                  </a:lnTo>
                  <a:lnTo>
                    <a:pt x="3414" y="2171"/>
                  </a:lnTo>
                  <a:lnTo>
                    <a:pt x="3384" y="2135"/>
                  </a:lnTo>
                  <a:close/>
                  <a:moveTo>
                    <a:pt x="3385" y="2133"/>
                  </a:moveTo>
                  <a:lnTo>
                    <a:pt x="3561" y="1993"/>
                  </a:lnTo>
                  <a:lnTo>
                    <a:pt x="3619" y="2066"/>
                  </a:lnTo>
                  <a:lnTo>
                    <a:pt x="3443" y="2207"/>
                  </a:lnTo>
                  <a:lnTo>
                    <a:pt x="3385" y="2133"/>
                  </a:lnTo>
                  <a:close/>
                  <a:moveTo>
                    <a:pt x="3561" y="1993"/>
                  </a:moveTo>
                  <a:lnTo>
                    <a:pt x="3562" y="1992"/>
                  </a:lnTo>
                  <a:lnTo>
                    <a:pt x="3590" y="2029"/>
                  </a:lnTo>
                  <a:lnTo>
                    <a:pt x="3561" y="1993"/>
                  </a:lnTo>
                  <a:close/>
                  <a:moveTo>
                    <a:pt x="3562" y="1992"/>
                  </a:moveTo>
                  <a:lnTo>
                    <a:pt x="3738" y="1859"/>
                  </a:lnTo>
                  <a:lnTo>
                    <a:pt x="3795" y="1934"/>
                  </a:lnTo>
                  <a:lnTo>
                    <a:pt x="3619" y="2067"/>
                  </a:lnTo>
                  <a:lnTo>
                    <a:pt x="3562" y="1992"/>
                  </a:lnTo>
                  <a:close/>
                  <a:moveTo>
                    <a:pt x="3738" y="1859"/>
                  </a:moveTo>
                  <a:lnTo>
                    <a:pt x="3733" y="1862"/>
                  </a:lnTo>
                  <a:lnTo>
                    <a:pt x="3738" y="1859"/>
                  </a:lnTo>
                  <a:lnTo>
                    <a:pt x="3766" y="1896"/>
                  </a:lnTo>
                  <a:lnTo>
                    <a:pt x="3738" y="1859"/>
                  </a:lnTo>
                  <a:close/>
                  <a:moveTo>
                    <a:pt x="3738" y="1859"/>
                  </a:moveTo>
                  <a:lnTo>
                    <a:pt x="3918" y="1726"/>
                  </a:lnTo>
                  <a:lnTo>
                    <a:pt x="3973" y="1800"/>
                  </a:lnTo>
                  <a:lnTo>
                    <a:pt x="3794" y="1934"/>
                  </a:lnTo>
                  <a:lnTo>
                    <a:pt x="3738" y="1859"/>
                  </a:lnTo>
                  <a:close/>
                  <a:moveTo>
                    <a:pt x="3918" y="1726"/>
                  </a:moveTo>
                  <a:lnTo>
                    <a:pt x="3920" y="1723"/>
                  </a:lnTo>
                  <a:lnTo>
                    <a:pt x="3918" y="1724"/>
                  </a:lnTo>
                  <a:lnTo>
                    <a:pt x="3946" y="1763"/>
                  </a:lnTo>
                  <a:lnTo>
                    <a:pt x="3918" y="1726"/>
                  </a:lnTo>
                  <a:close/>
                  <a:moveTo>
                    <a:pt x="3918" y="1724"/>
                  </a:moveTo>
                  <a:lnTo>
                    <a:pt x="4102" y="1595"/>
                  </a:lnTo>
                  <a:lnTo>
                    <a:pt x="4155" y="1672"/>
                  </a:lnTo>
                  <a:lnTo>
                    <a:pt x="3973" y="1802"/>
                  </a:lnTo>
                  <a:lnTo>
                    <a:pt x="3918" y="1724"/>
                  </a:lnTo>
                  <a:close/>
                  <a:moveTo>
                    <a:pt x="4102" y="1595"/>
                  </a:moveTo>
                  <a:lnTo>
                    <a:pt x="4103" y="1595"/>
                  </a:lnTo>
                  <a:lnTo>
                    <a:pt x="4104" y="1595"/>
                  </a:lnTo>
                  <a:lnTo>
                    <a:pt x="4129" y="1633"/>
                  </a:lnTo>
                  <a:lnTo>
                    <a:pt x="4102" y="1595"/>
                  </a:lnTo>
                  <a:close/>
                  <a:moveTo>
                    <a:pt x="4104" y="1595"/>
                  </a:moveTo>
                  <a:lnTo>
                    <a:pt x="4292" y="1473"/>
                  </a:lnTo>
                  <a:lnTo>
                    <a:pt x="4342" y="1552"/>
                  </a:lnTo>
                  <a:lnTo>
                    <a:pt x="4154" y="1673"/>
                  </a:lnTo>
                  <a:lnTo>
                    <a:pt x="4104" y="1595"/>
                  </a:lnTo>
                  <a:close/>
                  <a:moveTo>
                    <a:pt x="4292" y="1473"/>
                  </a:moveTo>
                  <a:lnTo>
                    <a:pt x="4293" y="1472"/>
                  </a:lnTo>
                  <a:lnTo>
                    <a:pt x="4292" y="1472"/>
                  </a:lnTo>
                  <a:lnTo>
                    <a:pt x="4316" y="1512"/>
                  </a:lnTo>
                  <a:lnTo>
                    <a:pt x="4292" y="1473"/>
                  </a:lnTo>
                  <a:close/>
                  <a:moveTo>
                    <a:pt x="4292" y="1472"/>
                  </a:moveTo>
                  <a:lnTo>
                    <a:pt x="4479" y="1355"/>
                  </a:lnTo>
                  <a:lnTo>
                    <a:pt x="4528" y="1435"/>
                  </a:lnTo>
                  <a:lnTo>
                    <a:pt x="4340" y="1552"/>
                  </a:lnTo>
                  <a:lnTo>
                    <a:pt x="4292" y="1472"/>
                  </a:lnTo>
                  <a:close/>
                  <a:moveTo>
                    <a:pt x="4479" y="1355"/>
                  </a:moveTo>
                  <a:lnTo>
                    <a:pt x="4482" y="1352"/>
                  </a:lnTo>
                  <a:lnTo>
                    <a:pt x="4480" y="1354"/>
                  </a:lnTo>
                  <a:lnTo>
                    <a:pt x="4503" y="1395"/>
                  </a:lnTo>
                  <a:lnTo>
                    <a:pt x="4479" y="1355"/>
                  </a:lnTo>
                  <a:close/>
                  <a:moveTo>
                    <a:pt x="4480" y="1354"/>
                  </a:moveTo>
                  <a:lnTo>
                    <a:pt x="4674" y="1237"/>
                  </a:lnTo>
                  <a:lnTo>
                    <a:pt x="4722" y="1318"/>
                  </a:lnTo>
                  <a:lnTo>
                    <a:pt x="4528" y="1435"/>
                  </a:lnTo>
                  <a:lnTo>
                    <a:pt x="4480" y="1354"/>
                  </a:lnTo>
                  <a:close/>
                  <a:moveTo>
                    <a:pt x="4674" y="1237"/>
                  </a:moveTo>
                  <a:lnTo>
                    <a:pt x="4673" y="1237"/>
                  </a:lnTo>
                  <a:lnTo>
                    <a:pt x="4676" y="1236"/>
                  </a:lnTo>
                  <a:lnTo>
                    <a:pt x="4699" y="1277"/>
                  </a:lnTo>
                  <a:lnTo>
                    <a:pt x="4674" y="1237"/>
                  </a:lnTo>
                  <a:close/>
                  <a:moveTo>
                    <a:pt x="4676" y="1236"/>
                  </a:moveTo>
                  <a:lnTo>
                    <a:pt x="4871" y="1126"/>
                  </a:lnTo>
                  <a:lnTo>
                    <a:pt x="4916" y="1208"/>
                  </a:lnTo>
                  <a:lnTo>
                    <a:pt x="4722" y="1318"/>
                  </a:lnTo>
                  <a:lnTo>
                    <a:pt x="4676" y="1236"/>
                  </a:lnTo>
                  <a:close/>
                  <a:moveTo>
                    <a:pt x="4871" y="1126"/>
                  </a:moveTo>
                  <a:lnTo>
                    <a:pt x="4872" y="1125"/>
                  </a:lnTo>
                  <a:lnTo>
                    <a:pt x="4872" y="1126"/>
                  </a:lnTo>
                  <a:lnTo>
                    <a:pt x="4894" y="1167"/>
                  </a:lnTo>
                  <a:lnTo>
                    <a:pt x="4871" y="1126"/>
                  </a:lnTo>
                  <a:close/>
                  <a:moveTo>
                    <a:pt x="4872" y="1126"/>
                  </a:moveTo>
                  <a:lnTo>
                    <a:pt x="5068" y="1023"/>
                  </a:lnTo>
                  <a:lnTo>
                    <a:pt x="5111" y="1108"/>
                  </a:lnTo>
                  <a:lnTo>
                    <a:pt x="4915" y="1209"/>
                  </a:lnTo>
                  <a:lnTo>
                    <a:pt x="4872" y="1126"/>
                  </a:lnTo>
                  <a:close/>
                  <a:moveTo>
                    <a:pt x="5068" y="1023"/>
                  </a:moveTo>
                  <a:lnTo>
                    <a:pt x="5067" y="1025"/>
                  </a:lnTo>
                  <a:lnTo>
                    <a:pt x="5068" y="1023"/>
                  </a:lnTo>
                  <a:lnTo>
                    <a:pt x="5089" y="1066"/>
                  </a:lnTo>
                  <a:lnTo>
                    <a:pt x="5068" y="1023"/>
                  </a:lnTo>
                  <a:close/>
                  <a:moveTo>
                    <a:pt x="5068" y="1023"/>
                  </a:moveTo>
                  <a:lnTo>
                    <a:pt x="5271" y="922"/>
                  </a:lnTo>
                  <a:lnTo>
                    <a:pt x="5313" y="1006"/>
                  </a:lnTo>
                  <a:lnTo>
                    <a:pt x="5110" y="1108"/>
                  </a:lnTo>
                  <a:lnTo>
                    <a:pt x="5068" y="1023"/>
                  </a:lnTo>
                  <a:close/>
                  <a:moveTo>
                    <a:pt x="5271" y="922"/>
                  </a:moveTo>
                  <a:lnTo>
                    <a:pt x="5270" y="922"/>
                  </a:lnTo>
                  <a:lnTo>
                    <a:pt x="5273" y="921"/>
                  </a:lnTo>
                  <a:lnTo>
                    <a:pt x="5292" y="964"/>
                  </a:lnTo>
                  <a:lnTo>
                    <a:pt x="5271" y="922"/>
                  </a:lnTo>
                  <a:close/>
                  <a:moveTo>
                    <a:pt x="5273" y="921"/>
                  </a:moveTo>
                  <a:lnTo>
                    <a:pt x="5475" y="827"/>
                  </a:lnTo>
                  <a:lnTo>
                    <a:pt x="5515" y="912"/>
                  </a:lnTo>
                  <a:lnTo>
                    <a:pt x="5311" y="1006"/>
                  </a:lnTo>
                  <a:lnTo>
                    <a:pt x="5273" y="921"/>
                  </a:lnTo>
                  <a:close/>
                  <a:moveTo>
                    <a:pt x="5475" y="827"/>
                  </a:moveTo>
                  <a:lnTo>
                    <a:pt x="5477" y="826"/>
                  </a:lnTo>
                  <a:lnTo>
                    <a:pt x="5476" y="826"/>
                  </a:lnTo>
                  <a:lnTo>
                    <a:pt x="5495" y="869"/>
                  </a:lnTo>
                  <a:lnTo>
                    <a:pt x="5475" y="827"/>
                  </a:lnTo>
                  <a:close/>
                  <a:moveTo>
                    <a:pt x="5476" y="826"/>
                  </a:moveTo>
                  <a:lnTo>
                    <a:pt x="5683" y="736"/>
                  </a:lnTo>
                  <a:lnTo>
                    <a:pt x="5721" y="822"/>
                  </a:lnTo>
                  <a:lnTo>
                    <a:pt x="5513" y="912"/>
                  </a:lnTo>
                  <a:lnTo>
                    <a:pt x="5476" y="826"/>
                  </a:lnTo>
                  <a:close/>
                  <a:moveTo>
                    <a:pt x="5683" y="736"/>
                  </a:moveTo>
                  <a:lnTo>
                    <a:pt x="5683" y="736"/>
                  </a:lnTo>
                  <a:lnTo>
                    <a:pt x="5684" y="736"/>
                  </a:lnTo>
                  <a:lnTo>
                    <a:pt x="5702" y="779"/>
                  </a:lnTo>
                  <a:lnTo>
                    <a:pt x="5683" y="736"/>
                  </a:lnTo>
                  <a:close/>
                  <a:moveTo>
                    <a:pt x="5684" y="736"/>
                  </a:moveTo>
                  <a:lnTo>
                    <a:pt x="5895" y="650"/>
                  </a:lnTo>
                  <a:lnTo>
                    <a:pt x="5930" y="737"/>
                  </a:lnTo>
                  <a:lnTo>
                    <a:pt x="5719" y="822"/>
                  </a:lnTo>
                  <a:lnTo>
                    <a:pt x="5684" y="736"/>
                  </a:lnTo>
                  <a:close/>
                  <a:moveTo>
                    <a:pt x="5895" y="650"/>
                  </a:moveTo>
                  <a:lnTo>
                    <a:pt x="5889" y="652"/>
                  </a:lnTo>
                  <a:lnTo>
                    <a:pt x="5895" y="650"/>
                  </a:lnTo>
                  <a:lnTo>
                    <a:pt x="5913" y="693"/>
                  </a:lnTo>
                  <a:lnTo>
                    <a:pt x="5895" y="650"/>
                  </a:lnTo>
                  <a:close/>
                  <a:moveTo>
                    <a:pt x="5895" y="650"/>
                  </a:moveTo>
                  <a:lnTo>
                    <a:pt x="6106" y="568"/>
                  </a:lnTo>
                  <a:lnTo>
                    <a:pt x="6139" y="654"/>
                  </a:lnTo>
                  <a:lnTo>
                    <a:pt x="5929" y="737"/>
                  </a:lnTo>
                  <a:lnTo>
                    <a:pt x="5895" y="650"/>
                  </a:lnTo>
                  <a:close/>
                  <a:moveTo>
                    <a:pt x="6106" y="568"/>
                  </a:moveTo>
                  <a:lnTo>
                    <a:pt x="6110" y="565"/>
                  </a:lnTo>
                  <a:lnTo>
                    <a:pt x="6108" y="567"/>
                  </a:lnTo>
                  <a:lnTo>
                    <a:pt x="6123" y="611"/>
                  </a:lnTo>
                  <a:lnTo>
                    <a:pt x="6106" y="568"/>
                  </a:lnTo>
                  <a:close/>
                  <a:moveTo>
                    <a:pt x="6108" y="567"/>
                  </a:moveTo>
                  <a:lnTo>
                    <a:pt x="6322" y="492"/>
                  </a:lnTo>
                  <a:lnTo>
                    <a:pt x="6352" y="581"/>
                  </a:lnTo>
                  <a:lnTo>
                    <a:pt x="6138" y="655"/>
                  </a:lnTo>
                  <a:lnTo>
                    <a:pt x="6108" y="567"/>
                  </a:lnTo>
                  <a:close/>
                  <a:moveTo>
                    <a:pt x="6322" y="492"/>
                  </a:moveTo>
                  <a:lnTo>
                    <a:pt x="6320" y="493"/>
                  </a:lnTo>
                  <a:lnTo>
                    <a:pt x="6323" y="492"/>
                  </a:lnTo>
                  <a:lnTo>
                    <a:pt x="6337" y="536"/>
                  </a:lnTo>
                  <a:lnTo>
                    <a:pt x="6322" y="492"/>
                  </a:lnTo>
                  <a:close/>
                  <a:moveTo>
                    <a:pt x="6323" y="492"/>
                  </a:moveTo>
                  <a:lnTo>
                    <a:pt x="6537" y="422"/>
                  </a:lnTo>
                  <a:lnTo>
                    <a:pt x="6567" y="511"/>
                  </a:lnTo>
                  <a:lnTo>
                    <a:pt x="6352" y="581"/>
                  </a:lnTo>
                  <a:lnTo>
                    <a:pt x="6323" y="492"/>
                  </a:lnTo>
                  <a:close/>
                  <a:moveTo>
                    <a:pt x="6537" y="422"/>
                  </a:moveTo>
                  <a:lnTo>
                    <a:pt x="6542" y="421"/>
                  </a:lnTo>
                  <a:lnTo>
                    <a:pt x="6539" y="421"/>
                  </a:lnTo>
                  <a:lnTo>
                    <a:pt x="6553" y="466"/>
                  </a:lnTo>
                  <a:lnTo>
                    <a:pt x="6537" y="422"/>
                  </a:lnTo>
                  <a:close/>
                  <a:moveTo>
                    <a:pt x="6539" y="421"/>
                  </a:moveTo>
                  <a:lnTo>
                    <a:pt x="6757" y="354"/>
                  </a:lnTo>
                  <a:lnTo>
                    <a:pt x="6784" y="444"/>
                  </a:lnTo>
                  <a:lnTo>
                    <a:pt x="6567" y="511"/>
                  </a:lnTo>
                  <a:lnTo>
                    <a:pt x="6539" y="421"/>
                  </a:lnTo>
                  <a:close/>
                  <a:moveTo>
                    <a:pt x="6757" y="354"/>
                  </a:moveTo>
                  <a:lnTo>
                    <a:pt x="6756" y="355"/>
                  </a:lnTo>
                  <a:lnTo>
                    <a:pt x="6759" y="354"/>
                  </a:lnTo>
                  <a:lnTo>
                    <a:pt x="6771" y="400"/>
                  </a:lnTo>
                  <a:lnTo>
                    <a:pt x="6757" y="354"/>
                  </a:lnTo>
                  <a:close/>
                  <a:moveTo>
                    <a:pt x="6759" y="354"/>
                  </a:moveTo>
                  <a:lnTo>
                    <a:pt x="6982" y="296"/>
                  </a:lnTo>
                  <a:lnTo>
                    <a:pt x="7005" y="386"/>
                  </a:lnTo>
                  <a:lnTo>
                    <a:pt x="6783" y="445"/>
                  </a:lnTo>
                  <a:lnTo>
                    <a:pt x="6759" y="354"/>
                  </a:lnTo>
                  <a:close/>
                  <a:moveTo>
                    <a:pt x="6982" y="296"/>
                  </a:moveTo>
                  <a:lnTo>
                    <a:pt x="6981" y="296"/>
                  </a:lnTo>
                  <a:lnTo>
                    <a:pt x="6982" y="296"/>
                  </a:lnTo>
                  <a:lnTo>
                    <a:pt x="6994" y="341"/>
                  </a:lnTo>
                  <a:lnTo>
                    <a:pt x="6982" y="296"/>
                  </a:lnTo>
                  <a:close/>
                  <a:moveTo>
                    <a:pt x="6982" y="296"/>
                  </a:moveTo>
                  <a:lnTo>
                    <a:pt x="7204" y="241"/>
                  </a:lnTo>
                  <a:lnTo>
                    <a:pt x="7227" y="332"/>
                  </a:lnTo>
                  <a:lnTo>
                    <a:pt x="7004" y="387"/>
                  </a:lnTo>
                  <a:lnTo>
                    <a:pt x="6982" y="296"/>
                  </a:lnTo>
                  <a:close/>
                  <a:moveTo>
                    <a:pt x="7204" y="241"/>
                  </a:moveTo>
                  <a:lnTo>
                    <a:pt x="7204" y="241"/>
                  </a:lnTo>
                  <a:lnTo>
                    <a:pt x="7205" y="241"/>
                  </a:lnTo>
                  <a:lnTo>
                    <a:pt x="7216" y="286"/>
                  </a:lnTo>
                  <a:lnTo>
                    <a:pt x="7204" y="241"/>
                  </a:lnTo>
                  <a:close/>
                  <a:moveTo>
                    <a:pt x="7205" y="241"/>
                  </a:moveTo>
                  <a:lnTo>
                    <a:pt x="7432" y="189"/>
                  </a:lnTo>
                  <a:lnTo>
                    <a:pt x="7452" y="280"/>
                  </a:lnTo>
                  <a:lnTo>
                    <a:pt x="7226" y="332"/>
                  </a:lnTo>
                  <a:lnTo>
                    <a:pt x="7205" y="241"/>
                  </a:lnTo>
                  <a:close/>
                  <a:moveTo>
                    <a:pt x="7432" y="189"/>
                  </a:moveTo>
                  <a:lnTo>
                    <a:pt x="7433" y="189"/>
                  </a:lnTo>
                  <a:lnTo>
                    <a:pt x="7443" y="235"/>
                  </a:lnTo>
                  <a:lnTo>
                    <a:pt x="7432" y="189"/>
                  </a:lnTo>
                  <a:close/>
                  <a:moveTo>
                    <a:pt x="7433" y="189"/>
                  </a:moveTo>
                  <a:lnTo>
                    <a:pt x="7660" y="146"/>
                  </a:lnTo>
                  <a:lnTo>
                    <a:pt x="7677" y="238"/>
                  </a:lnTo>
                  <a:lnTo>
                    <a:pt x="7451" y="282"/>
                  </a:lnTo>
                  <a:lnTo>
                    <a:pt x="7433" y="189"/>
                  </a:lnTo>
                  <a:close/>
                  <a:moveTo>
                    <a:pt x="7660" y="146"/>
                  </a:moveTo>
                  <a:lnTo>
                    <a:pt x="7663" y="145"/>
                  </a:lnTo>
                  <a:lnTo>
                    <a:pt x="7660" y="146"/>
                  </a:lnTo>
                  <a:lnTo>
                    <a:pt x="7668" y="192"/>
                  </a:lnTo>
                  <a:lnTo>
                    <a:pt x="7660" y="146"/>
                  </a:lnTo>
                  <a:close/>
                  <a:moveTo>
                    <a:pt x="7660" y="146"/>
                  </a:moveTo>
                  <a:lnTo>
                    <a:pt x="7887" y="106"/>
                  </a:lnTo>
                  <a:lnTo>
                    <a:pt x="7902" y="199"/>
                  </a:lnTo>
                  <a:lnTo>
                    <a:pt x="7677" y="238"/>
                  </a:lnTo>
                  <a:lnTo>
                    <a:pt x="7660" y="146"/>
                  </a:lnTo>
                  <a:close/>
                  <a:moveTo>
                    <a:pt x="7887" y="106"/>
                  </a:moveTo>
                  <a:lnTo>
                    <a:pt x="7890" y="106"/>
                  </a:lnTo>
                  <a:lnTo>
                    <a:pt x="7888" y="106"/>
                  </a:lnTo>
                  <a:lnTo>
                    <a:pt x="7895" y="153"/>
                  </a:lnTo>
                  <a:lnTo>
                    <a:pt x="7887" y="106"/>
                  </a:lnTo>
                  <a:close/>
                  <a:moveTo>
                    <a:pt x="7888" y="106"/>
                  </a:moveTo>
                  <a:lnTo>
                    <a:pt x="8123" y="75"/>
                  </a:lnTo>
                  <a:lnTo>
                    <a:pt x="8135" y="168"/>
                  </a:lnTo>
                  <a:lnTo>
                    <a:pt x="7901" y="200"/>
                  </a:lnTo>
                  <a:lnTo>
                    <a:pt x="7888" y="106"/>
                  </a:lnTo>
                  <a:close/>
                  <a:moveTo>
                    <a:pt x="8123" y="75"/>
                  </a:moveTo>
                  <a:lnTo>
                    <a:pt x="8119" y="75"/>
                  </a:lnTo>
                  <a:lnTo>
                    <a:pt x="8123" y="75"/>
                  </a:lnTo>
                  <a:lnTo>
                    <a:pt x="8129" y="122"/>
                  </a:lnTo>
                  <a:lnTo>
                    <a:pt x="8123" y="75"/>
                  </a:lnTo>
                  <a:close/>
                  <a:moveTo>
                    <a:pt x="8123" y="75"/>
                  </a:moveTo>
                  <a:lnTo>
                    <a:pt x="8354" y="47"/>
                  </a:lnTo>
                  <a:lnTo>
                    <a:pt x="8364" y="140"/>
                  </a:lnTo>
                  <a:lnTo>
                    <a:pt x="8134" y="168"/>
                  </a:lnTo>
                  <a:lnTo>
                    <a:pt x="8123" y="75"/>
                  </a:lnTo>
                  <a:close/>
                  <a:moveTo>
                    <a:pt x="8354" y="47"/>
                  </a:moveTo>
                  <a:lnTo>
                    <a:pt x="8355" y="47"/>
                  </a:lnTo>
                  <a:lnTo>
                    <a:pt x="8360" y="93"/>
                  </a:lnTo>
                  <a:lnTo>
                    <a:pt x="8354" y="47"/>
                  </a:lnTo>
                  <a:close/>
                  <a:moveTo>
                    <a:pt x="8355" y="47"/>
                  </a:moveTo>
                  <a:lnTo>
                    <a:pt x="8590" y="27"/>
                  </a:lnTo>
                  <a:lnTo>
                    <a:pt x="8597" y="122"/>
                  </a:lnTo>
                  <a:lnTo>
                    <a:pt x="8363" y="140"/>
                  </a:lnTo>
                  <a:lnTo>
                    <a:pt x="8355" y="47"/>
                  </a:lnTo>
                  <a:close/>
                  <a:moveTo>
                    <a:pt x="8590" y="27"/>
                  </a:moveTo>
                  <a:lnTo>
                    <a:pt x="8587" y="28"/>
                  </a:lnTo>
                  <a:lnTo>
                    <a:pt x="8590" y="27"/>
                  </a:lnTo>
                  <a:lnTo>
                    <a:pt x="8594" y="75"/>
                  </a:lnTo>
                  <a:lnTo>
                    <a:pt x="8590" y="27"/>
                  </a:lnTo>
                  <a:close/>
                  <a:moveTo>
                    <a:pt x="8590" y="27"/>
                  </a:moveTo>
                  <a:lnTo>
                    <a:pt x="8829" y="12"/>
                  </a:lnTo>
                  <a:lnTo>
                    <a:pt x="8834" y="105"/>
                  </a:lnTo>
                  <a:lnTo>
                    <a:pt x="8596" y="122"/>
                  </a:lnTo>
                  <a:lnTo>
                    <a:pt x="8590" y="27"/>
                  </a:lnTo>
                  <a:close/>
                  <a:moveTo>
                    <a:pt x="8829" y="12"/>
                  </a:moveTo>
                  <a:lnTo>
                    <a:pt x="8833" y="12"/>
                  </a:lnTo>
                  <a:lnTo>
                    <a:pt x="8830" y="12"/>
                  </a:lnTo>
                  <a:lnTo>
                    <a:pt x="8831" y="58"/>
                  </a:lnTo>
                  <a:lnTo>
                    <a:pt x="8829" y="12"/>
                  </a:lnTo>
                  <a:close/>
                  <a:moveTo>
                    <a:pt x="8830" y="12"/>
                  </a:moveTo>
                  <a:lnTo>
                    <a:pt x="9068" y="4"/>
                  </a:lnTo>
                  <a:lnTo>
                    <a:pt x="9071" y="98"/>
                  </a:lnTo>
                  <a:lnTo>
                    <a:pt x="8833" y="105"/>
                  </a:lnTo>
                  <a:lnTo>
                    <a:pt x="8830" y="12"/>
                  </a:lnTo>
                  <a:close/>
                  <a:moveTo>
                    <a:pt x="9068" y="4"/>
                  </a:moveTo>
                  <a:lnTo>
                    <a:pt x="9067" y="4"/>
                  </a:lnTo>
                  <a:lnTo>
                    <a:pt x="9070" y="4"/>
                  </a:lnTo>
                  <a:lnTo>
                    <a:pt x="9070" y="50"/>
                  </a:lnTo>
                  <a:lnTo>
                    <a:pt x="9068" y="4"/>
                  </a:lnTo>
                  <a:close/>
                  <a:moveTo>
                    <a:pt x="9070" y="4"/>
                  </a:moveTo>
                  <a:lnTo>
                    <a:pt x="9307" y="0"/>
                  </a:lnTo>
                  <a:lnTo>
                    <a:pt x="9308" y="93"/>
                  </a:lnTo>
                  <a:lnTo>
                    <a:pt x="9070" y="98"/>
                  </a:lnTo>
                  <a:lnTo>
                    <a:pt x="9070" y="4"/>
                  </a:lnTo>
                  <a:close/>
                  <a:moveTo>
                    <a:pt x="9307" y="0"/>
                  </a:moveTo>
                  <a:lnTo>
                    <a:pt x="9308" y="0"/>
                  </a:lnTo>
                  <a:lnTo>
                    <a:pt x="9308" y="47"/>
                  </a:lnTo>
                  <a:lnTo>
                    <a:pt x="9307" y="0"/>
                  </a:lnTo>
                  <a:close/>
                  <a:moveTo>
                    <a:pt x="9308" y="0"/>
                  </a:moveTo>
                  <a:lnTo>
                    <a:pt x="9547" y="4"/>
                  </a:lnTo>
                  <a:lnTo>
                    <a:pt x="9545" y="98"/>
                  </a:lnTo>
                  <a:lnTo>
                    <a:pt x="9307" y="93"/>
                  </a:lnTo>
                  <a:lnTo>
                    <a:pt x="9308" y="0"/>
                  </a:lnTo>
                  <a:close/>
                  <a:moveTo>
                    <a:pt x="9547" y="4"/>
                  </a:moveTo>
                  <a:lnTo>
                    <a:pt x="9548" y="4"/>
                  </a:lnTo>
                  <a:lnTo>
                    <a:pt x="9547" y="4"/>
                  </a:lnTo>
                  <a:lnTo>
                    <a:pt x="9545" y="50"/>
                  </a:lnTo>
                  <a:lnTo>
                    <a:pt x="9547" y="4"/>
                  </a:lnTo>
                  <a:close/>
                  <a:moveTo>
                    <a:pt x="9547" y="4"/>
                  </a:moveTo>
                  <a:lnTo>
                    <a:pt x="9785" y="12"/>
                  </a:lnTo>
                  <a:lnTo>
                    <a:pt x="9782" y="105"/>
                  </a:lnTo>
                  <a:lnTo>
                    <a:pt x="9544" y="98"/>
                  </a:lnTo>
                  <a:lnTo>
                    <a:pt x="9547" y="4"/>
                  </a:lnTo>
                  <a:close/>
                  <a:moveTo>
                    <a:pt x="9785" y="12"/>
                  </a:moveTo>
                  <a:lnTo>
                    <a:pt x="9783" y="12"/>
                  </a:lnTo>
                  <a:lnTo>
                    <a:pt x="9786" y="12"/>
                  </a:lnTo>
                  <a:lnTo>
                    <a:pt x="9784" y="58"/>
                  </a:lnTo>
                  <a:lnTo>
                    <a:pt x="9785" y="12"/>
                  </a:lnTo>
                  <a:close/>
                  <a:moveTo>
                    <a:pt x="9786" y="12"/>
                  </a:moveTo>
                  <a:lnTo>
                    <a:pt x="10025" y="27"/>
                  </a:lnTo>
                  <a:lnTo>
                    <a:pt x="10019" y="122"/>
                  </a:lnTo>
                  <a:lnTo>
                    <a:pt x="9781" y="105"/>
                  </a:lnTo>
                  <a:lnTo>
                    <a:pt x="9786" y="12"/>
                  </a:lnTo>
                  <a:close/>
                  <a:moveTo>
                    <a:pt x="10025" y="27"/>
                  </a:moveTo>
                  <a:lnTo>
                    <a:pt x="10030" y="28"/>
                  </a:lnTo>
                  <a:lnTo>
                    <a:pt x="10026" y="27"/>
                  </a:lnTo>
                  <a:lnTo>
                    <a:pt x="10021" y="75"/>
                  </a:lnTo>
                  <a:lnTo>
                    <a:pt x="10025" y="27"/>
                  </a:lnTo>
                  <a:close/>
                  <a:moveTo>
                    <a:pt x="10026" y="27"/>
                  </a:moveTo>
                  <a:lnTo>
                    <a:pt x="10260" y="47"/>
                  </a:lnTo>
                  <a:lnTo>
                    <a:pt x="10252" y="140"/>
                  </a:lnTo>
                  <a:lnTo>
                    <a:pt x="10018" y="122"/>
                  </a:lnTo>
                  <a:lnTo>
                    <a:pt x="10026" y="27"/>
                  </a:lnTo>
                  <a:close/>
                  <a:moveTo>
                    <a:pt x="10260" y="47"/>
                  </a:moveTo>
                  <a:lnTo>
                    <a:pt x="10260" y="47"/>
                  </a:lnTo>
                  <a:lnTo>
                    <a:pt x="10261" y="47"/>
                  </a:lnTo>
                  <a:lnTo>
                    <a:pt x="10256" y="93"/>
                  </a:lnTo>
                  <a:lnTo>
                    <a:pt x="10260" y="47"/>
                  </a:lnTo>
                  <a:close/>
                  <a:moveTo>
                    <a:pt x="10261" y="47"/>
                  </a:moveTo>
                  <a:lnTo>
                    <a:pt x="10492" y="75"/>
                  </a:lnTo>
                  <a:lnTo>
                    <a:pt x="10481" y="168"/>
                  </a:lnTo>
                  <a:lnTo>
                    <a:pt x="10251" y="140"/>
                  </a:lnTo>
                  <a:lnTo>
                    <a:pt x="10261" y="47"/>
                  </a:lnTo>
                  <a:close/>
                  <a:moveTo>
                    <a:pt x="10492" y="75"/>
                  </a:moveTo>
                  <a:lnTo>
                    <a:pt x="10497" y="75"/>
                  </a:lnTo>
                  <a:lnTo>
                    <a:pt x="10493" y="75"/>
                  </a:lnTo>
                  <a:lnTo>
                    <a:pt x="10486" y="122"/>
                  </a:lnTo>
                  <a:lnTo>
                    <a:pt x="10492" y="75"/>
                  </a:lnTo>
                  <a:close/>
                  <a:moveTo>
                    <a:pt x="10493" y="75"/>
                  </a:moveTo>
                  <a:lnTo>
                    <a:pt x="10723" y="106"/>
                  </a:lnTo>
                  <a:lnTo>
                    <a:pt x="10710" y="200"/>
                  </a:lnTo>
                  <a:lnTo>
                    <a:pt x="10480" y="168"/>
                  </a:lnTo>
                  <a:lnTo>
                    <a:pt x="10493" y="75"/>
                  </a:lnTo>
                  <a:close/>
                  <a:moveTo>
                    <a:pt x="10723" y="106"/>
                  </a:moveTo>
                  <a:lnTo>
                    <a:pt x="10720" y="105"/>
                  </a:lnTo>
                  <a:lnTo>
                    <a:pt x="10724" y="106"/>
                  </a:lnTo>
                  <a:lnTo>
                    <a:pt x="10716" y="153"/>
                  </a:lnTo>
                  <a:lnTo>
                    <a:pt x="10723" y="106"/>
                  </a:lnTo>
                  <a:close/>
                  <a:moveTo>
                    <a:pt x="10724" y="106"/>
                  </a:moveTo>
                  <a:lnTo>
                    <a:pt x="10955" y="146"/>
                  </a:lnTo>
                  <a:lnTo>
                    <a:pt x="10940" y="238"/>
                  </a:lnTo>
                  <a:lnTo>
                    <a:pt x="10709" y="199"/>
                  </a:lnTo>
                  <a:lnTo>
                    <a:pt x="10724" y="106"/>
                  </a:lnTo>
                  <a:close/>
                  <a:moveTo>
                    <a:pt x="10955" y="146"/>
                  </a:moveTo>
                  <a:lnTo>
                    <a:pt x="10955" y="146"/>
                  </a:lnTo>
                  <a:lnTo>
                    <a:pt x="10956" y="146"/>
                  </a:lnTo>
                  <a:lnTo>
                    <a:pt x="10947" y="192"/>
                  </a:lnTo>
                  <a:lnTo>
                    <a:pt x="10955" y="146"/>
                  </a:lnTo>
                  <a:close/>
                  <a:moveTo>
                    <a:pt x="10956" y="146"/>
                  </a:moveTo>
                  <a:lnTo>
                    <a:pt x="11182" y="189"/>
                  </a:lnTo>
                  <a:lnTo>
                    <a:pt x="11164" y="282"/>
                  </a:lnTo>
                  <a:lnTo>
                    <a:pt x="10938" y="238"/>
                  </a:lnTo>
                  <a:lnTo>
                    <a:pt x="10956" y="146"/>
                  </a:lnTo>
                  <a:close/>
                  <a:moveTo>
                    <a:pt x="11182" y="189"/>
                  </a:moveTo>
                  <a:lnTo>
                    <a:pt x="11182" y="189"/>
                  </a:lnTo>
                  <a:lnTo>
                    <a:pt x="11183" y="189"/>
                  </a:lnTo>
                  <a:lnTo>
                    <a:pt x="11173" y="235"/>
                  </a:lnTo>
                  <a:lnTo>
                    <a:pt x="11182" y="189"/>
                  </a:lnTo>
                  <a:close/>
                  <a:moveTo>
                    <a:pt x="11183" y="189"/>
                  </a:moveTo>
                  <a:lnTo>
                    <a:pt x="11410" y="241"/>
                  </a:lnTo>
                  <a:lnTo>
                    <a:pt x="11389" y="332"/>
                  </a:lnTo>
                  <a:lnTo>
                    <a:pt x="11163" y="280"/>
                  </a:lnTo>
                  <a:lnTo>
                    <a:pt x="11183" y="189"/>
                  </a:lnTo>
                  <a:close/>
                  <a:moveTo>
                    <a:pt x="11410" y="241"/>
                  </a:moveTo>
                  <a:lnTo>
                    <a:pt x="11411" y="241"/>
                  </a:lnTo>
                  <a:lnTo>
                    <a:pt x="11399" y="286"/>
                  </a:lnTo>
                  <a:lnTo>
                    <a:pt x="11410" y="241"/>
                  </a:lnTo>
                  <a:close/>
                  <a:moveTo>
                    <a:pt x="11411" y="241"/>
                  </a:moveTo>
                  <a:lnTo>
                    <a:pt x="11633" y="296"/>
                  </a:lnTo>
                  <a:lnTo>
                    <a:pt x="11611" y="387"/>
                  </a:lnTo>
                  <a:lnTo>
                    <a:pt x="11389" y="332"/>
                  </a:lnTo>
                  <a:lnTo>
                    <a:pt x="11411" y="241"/>
                  </a:lnTo>
                  <a:close/>
                  <a:moveTo>
                    <a:pt x="11633" y="296"/>
                  </a:moveTo>
                  <a:lnTo>
                    <a:pt x="11634" y="296"/>
                  </a:lnTo>
                  <a:lnTo>
                    <a:pt x="11621" y="341"/>
                  </a:lnTo>
                  <a:lnTo>
                    <a:pt x="11633" y="296"/>
                  </a:lnTo>
                  <a:close/>
                  <a:moveTo>
                    <a:pt x="11634" y="296"/>
                  </a:moveTo>
                  <a:lnTo>
                    <a:pt x="11856" y="354"/>
                  </a:lnTo>
                  <a:lnTo>
                    <a:pt x="11832" y="445"/>
                  </a:lnTo>
                  <a:lnTo>
                    <a:pt x="11610" y="386"/>
                  </a:lnTo>
                  <a:lnTo>
                    <a:pt x="11634" y="296"/>
                  </a:lnTo>
                  <a:close/>
                  <a:moveTo>
                    <a:pt x="11856" y="354"/>
                  </a:moveTo>
                  <a:lnTo>
                    <a:pt x="11860" y="355"/>
                  </a:lnTo>
                  <a:lnTo>
                    <a:pt x="11858" y="354"/>
                  </a:lnTo>
                  <a:lnTo>
                    <a:pt x="11844" y="400"/>
                  </a:lnTo>
                  <a:lnTo>
                    <a:pt x="11856" y="354"/>
                  </a:lnTo>
                  <a:close/>
                  <a:moveTo>
                    <a:pt x="11858" y="354"/>
                  </a:moveTo>
                  <a:lnTo>
                    <a:pt x="12076" y="421"/>
                  </a:lnTo>
                  <a:lnTo>
                    <a:pt x="12050" y="511"/>
                  </a:lnTo>
                  <a:lnTo>
                    <a:pt x="11831" y="444"/>
                  </a:lnTo>
                  <a:lnTo>
                    <a:pt x="11858" y="354"/>
                  </a:lnTo>
                  <a:close/>
                  <a:moveTo>
                    <a:pt x="12076" y="421"/>
                  </a:moveTo>
                  <a:lnTo>
                    <a:pt x="12073" y="421"/>
                  </a:lnTo>
                  <a:lnTo>
                    <a:pt x="12078" y="422"/>
                  </a:lnTo>
                  <a:lnTo>
                    <a:pt x="12062" y="466"/>
                  </a:lnTo>
                  <a:lnTo>
                    <a:pt x="12076" y="421"/>
                  </a:lnTo>
                  <a:close/>
                  <a:moveTo>
                    <a:pt x="12078" y="422"/>
                  </a:moveTo>
                  <a:lnTo>
                    <a:pt x="12292" y="492"/>
                  </a:lnTo>
                  <a:lnTo>
                    <a:pt x="12263" y="581"/>
                  </a:lnTo>
                  <a:lnTo>
                    <a:pt x="12048" y="511"/>
                  </a:lnTo>
                  <a:lnTo>
                    <a:pt x="12078" y="422"/>
                  </a:lnTo>
                  <a:close/>
                  <a:moveTo>
                    <a:pt x="12292" y="492"/>
                  </a:moveTo>
                  <a:lnTo>
                    <a:pt x="12295" y="493"/>
                  </a:lnTo>
                  <a:lnTo>
                    <a:pt x="12293" y="492"/>
                  </a:lnTo>
                  <a:lnTo>
                    <a:pt x="12278" y="536"/>
                  </a:lnTo>
                  <a:lnTo>
                    <a:pt x="12292" y="492"/>
                  </a:lnTo>
                  <a:close/>
                  <a:moveTo>
                    <a:pt x="12293" y="492"/>
                  </a:moveTo>
                  <a:lnTo>
                    <a:pt x="12507" y="567"/>
                  </a:lnTo>
                  <a:lnTo>
                    <a:pt x="12477" y="655"/>
                  </a:lnTo>
                  <a:lnTo>
                    <a:pt x="12263" y="581"/>
                  </a:lnTo>
                  <a:lnTo>
                    <a:pt x="12293" y="492"/>
                  </a:lnTo>
                  <a:close/>
                  <a:moveTo>
                    <a:pt x="12507" y="567"/>
                  </a:moveTo>
                  <a:lnTo>
                    <a:pt x="12506" y="565"/>
                  </a:lnTo>
                  <a:lnTo>
                    <a:pt x="12509" y="568"/>
                  </a:lnTo>
                  <a:lnTo>
                    <a:pt x="12492" y="611"/>
                  </a:lnTo>
                  <a:lnTo>
                    <a:pt x="12507" y="567"/>
                  </a:lnTo>
                  <a:close/>
                  <a:moveTo>
                    <a:pt x="12509" y="568"/>
                  </a:moveTo>
                  <a:lnTo>
                    <a:pt x="12720" y="650"/>
                  </a:lnTo>
                  <a:lnTo>
                    <a:pt x="12686" y="737"/>
                  </a:lnTo>
                  <a:lnTo>
                    <a:pt x="12476" y="654"/>
                  </a:lnTo>
                  <a:lnTo>
                    <a:pt x="12509" y="568"/>
                  </a:lnTo>
                  <a:close/>
                  <a:moveTo>
                    <a:pt x="12720" y="650"/>
                  </a:moveTo>
                  <a:lnTo>
                    <a:pt x="12726" y="652"/>
                  </a:lnTo>
                  <a:lnTo>
                    <a:pt x="12720" y="650"/>
                  </a:lnTo>
                  <a:lnTo>
                    <a:pt x="12702" y="693"/>
                  </a:lnTo>
                  <a:lnTo>
                    <a:pt x="12720" y="650"/>
                  </a:lnTo>
                  <a:close/>
                  <a:moveTo>
                    <a:pt x="12720" y="650"/>
                  </a:moveTo>
                  <a:lnTo>
                    <a:pt x="12931" y="736"/>
                  </a:lnTo>
                  <a:lnTo>
                    <a:pt x="12896" y="822"/>
                  </a:lnTo>
                  <a:lnTo>
                    <a:pt x="12685" y="737"/>
                  </a:lnTo>
                  <a:lnTo>
                    <a:pt x="12720" y="650"/>
                  </a:lnTo>
                  <a:close/>
                  <a:moveTo>
                    <a:pt x="12931" y="736"/>
                  </a:moveTo>
                  <a:lnTo>
                    <a:pt x="12932" y="736"/>
                  </a:lnTo>
                  <a:lnTo>
                    <a:pt x="12913" y="779"/>
                  </a:lnTo>
                  <a:lnTo>
                    <a:pt x="12931" y="736"/>
                  </a:lnTo>
                  <a:close/>
                  <a:moveTo>
                    <a:pt x="12932" y="736"/>
                  </a:moveTo>
                  <a:lnTo>
                    <a:pt x="13139" y="826"/>
                  </a:lnTo>
                  <a:lnTo>
                    <a:pt x="13102" y="912"/>
                  </a:lnTo>
                  <a:lnTo>
                    <a:pt x="12896" y="822"/>
                  </a:lnTo>
                  <a:lnTo>
                    <a:pt x="12932" y="736"/>
                  </a:lnTo>
                  <a:close/>
                  <a:moveTo>
                    <a:pt x="13139" y="826"/>
                  </a:moveTo>
                  <a:lnTo>
                    <a:pt x="13138" y="826"/>
                  </a:lnTo>
                  <a:lnTo>
                    <a:pt x="13140" y="827"/>
                  </a:lnTo>
                  <a:lnTo>
                    <a:pt x="13120" y="869"/>
                  </a:lnTo>
                  <a:lnTo>
                    <a:pt x="13139" y="826"/>
                  </a:lnTo>
                  <a:close/>
                  <a:moveTo>
                    <a:pt x="13140" y="827"/>
                  </a:moveTo>
                  <a:lnTo>
                    <a:pt x="13342" y="921"/>
                  </a:lnTo>
                  <a:lnTo>
                    <a:pt x="13304" y="1006"/>
                  </a:lnTo>
                  <a:lnTo>
                    <a:pt x="13100" y="912"/>
                  </a:lnTo>
                  <a:lnTo>
                    <a:pt x="13140" y="827"/>
                  </a:lnTo>
                  <a:close/>
                  <a:moveTo>
                    <a:pt x="13342" y="921"/>
                  </a:moveTo>
                  <a:lnTo>
                    <a:pt x="13345" y="922"/>
                  </a:lnTo>
                  <a:lnTo>
                    <a:pt x="13324" y="964"/>
                  </a:lnTo>
                  <a:lnTo>
                    <a:pt x="13342" y="921"/>
                  </a:lnTo>
                  <a:close/>
                  <a:moveTo>
                    <a:pt x="13345" y="922"/>
                  </a:moveTo>
                  <a:lnTo>
                    <a:pt x="13544" y="1023"/>
                  </a:lnTo>
                  <a:lnTo>
                    <a:pt x="13501" y="1108"/>
                  </a:lnTo>
                  <a:lnTo>
                    <a:pt x="13302" y="1006"/>
                  </a:lnTo>
                  <a:lnTo>
                    <a:pt x="13345" y="922"/>
                  </a:lnTo>
                  <a:close/>
                  <a:moveTo>
                    <a:pt x="13544" y="1023"/>
                  </a:moveTo>
                  <a:lnTo>
                    <a:pt x="13743" y="1125"/>
                  </a:lnTo>
                  <a:lnTo>
                    <a:pt x="13700" y="1209"/>
                  </a:lnTo>
                  <a:lnTo>
                    <a:pt x="13501" y="1108"/>
                  </a:lnTo>
                  <a:lnTo>
                    <a:pt x="13544" y="1023"/>
                  </a:lnTo>
                  <a:close/>
                  <a:moveTo>
                    <a:pt x="13743" y="1125"/>
                  </a:moveTo>
                  <a:lnTo>
                    <a:pt x="13743" y="1125"/>
                  </a:lnTo>
                  <a:lnTo>
                    <a:pt x="13744" y="1126"/>
                  </a:lnTo>
                  <a:lnTo>
                    <a:pt x="13722" y="1167"/>
                  </a:lnTo>
                  <a:lnTo>
                    <a:pt x="13743" y="1125"/>
                  </a:lnTo>
                  <a:close/>
                  <a:moveTo>
                    <a:pt x="13744" y="1126"/>
                  </a:moveTo>
                  <a:lnTo>
                    <a:pt x="13939" y="1236"/>
                  </a:lnTo>
                  <a:lnTo>
                    <a:pt x="13894" y="1318"/>
                  </a:lnTo>
                  <a:lnTo>
                    <a:pt x="13699" y="1208"/>
                  </a:lnTo>
                  <a:lnTo>
                    <a:pt x="13744" y="1126"/>
                  </a:lnTo>
                  <a:close/>
                  <a:moveTo>
                    <a:pt x="13939" y="1236"/>
                  </a:moveTo>
                  <a:lnTo>
                    <a:pt x="13942" y="1237"/>
                  </a:lnTo>
                  <a:lnTo>
                    <a:pt x="13941" y="1237"/>
                  </a:lnTo>
                  <a:lnTo>
                    <a:pt x="13916" y="1277"/>
                  </a:lnTo>
                  <a:lnTo>
                    <a:pt x="13939" y="1236"/>
                  </a:lnTo>
                  <a:close/>
                  <a:moveTo>
                    <a:pt x="13941" y="1237"/>
                  </a:moveTo>
                  <a:lnTo>
                    <a:pt x="14136" y="1354"/>
                  </a:lnTo>
                  <a:lnTo>
                    <a:pt x="14087" y="1435"/>
                  </a:lnTo>
                  <a:lnTo>
                    <a:pt x="13893" y="1318"/>
                  </a:lnTo>
                  <a:lnTo>
                    <a:pt x="13941" y="1237"/>
                  </a:lnTo>
                  <a:close/>
                  <a:moveTo>
                    <a:pt x="14136" y="1354"/>
                  </a:moveTo>
                  <a:lnTo>
                    <a:pt x="14133" y="1352"/>
                  </a:lnTo>
                  <a:lnTo>
                    <a:pt x="14136" y="1355"/>
                  </a:lnTo>
                  <a:lnTo>
                    <a:pt x="14112" y="1395"/>
                  </a:lnTo>
                  <a:lnTo>
                    <a:pt x="14136" y="1354"/>
                  </a:lnTo>
                  <a:close/>
                  <a:moveTo>
                    <a:pt x="14136" y="1355"/>
                  </a:moveTo>
                  <a:lnTo>
                    <a:pt x="14323" y="1472"/>
                  </a:lnTo>
                  <a:lnTo>
                    <a:pt x="14275" y="1552"/>
                  </a:lnTo>
                  <a:lnTo>
                    <a:pt x="14087" y="1435"/>
                  </a:lnTo>
                  <a:lnTo>
                    <a:pt x="14136" y="1355"/>
                  </a:lnTo>
                  <a:close/>
                  <a:moveTo>
                    <a:pt x="14323" y="1472"/>
                  </a:moveTo>
                  <a:lnTo>
                    <a:pt x="14323" y="1472"/>
                  </a:lnTo>
                  <a:lnTo>
                    <a:pt x="14325" y="1473"/>
                  </a:lnTo>
                  <a:lnTo>
                    <a:pt x="14299" y="1512"/>
                  </a:lnTo>
                  <a:lnTo>
                    <a:pt x="14323" y="1472"/>
                  </a:lnTo>
                  <a:close/>
                  <a:moveTo>
                    <a:pt x="14325" y="1473"/>
                  </a:moveTo>
                  <a:lnTo>
                    <a:pt x="14512" y="1595"/>
                  </a:lnTo>
                  <a:lnTo>
                    <a:pt x="14461" y="1673"/>
                  </a:lnTo>
                  <a:lnTo>
                    <a:pt x="14273" y="1552"/>
                  </a:lnTo>
                  <a:lnTo>
                    <a:pt x="14325" y="1473"/>
                  </a:lnTo>
                  <a:close/>
                  <a:moveTo>
                    <a:pt x="14512" y="1595"/>
                  </a:moveTo>
                  <a:lnTo>
                    <a:pt x="14512" y="1595"/>
                  </a:lnTo>
                  <a:lnTo>
                    <a:pt x="14513" y="1595"/>
                  </a:lnTo>
                  <a:lnTo>
                    <a:pt x="14486" y="1633"/>
                  </a:lnTo>
                  <a:lnTo>
                    <a:pt x="14512" y="1595"/>
                  </a:lnTo>
                  <a:close/>
                  <a:moveTo>
                    <a:pt x="14513" y="1595"/>
                  </a:moveTo>
                  <a:lnTo>
                    <a:pt x="14697" y="1724"/>
                  </a:lnTo>
                  <a:lnTo>
                    <a:pt x="14642" y="1802"/>
                  </a:lnTo>
                  <a:lnTo>
                    <a:pt x="14460" y="1672"/>
                  </a:lnTo>
                  <a:lnTo>
                    <a:pt x="14513" y="1595"/>
                  </a:lnTo>
                  <a:close/>
                  <a:moveTo>
                    <a:pt x="14697" y="1724"/>
                  </a:moveTo>
                  <a:lnTo>
                    <a:pt x="14696" y="1723"/>
                  </a:lnTo>
                  <a:lnTo>
                    <a:pt x="14697" y="1726"/>
                  </a:lnTo>
                  <a:lnTo>
                    <a:pt x="14670" y="1763"/>
                  </a:lnTo>
                  <a:lnTo>
                    <a:pt x="14697" y="1724"/>
                  </a:lnTo>
                  <a:close/>
                  <a:moveTo>
                    <a:pt x="14697" y="1726"/>
                  </a:moveTo>
                  <a:lnTo>
                    <a:pt x="14877" y="1859"/>
                  </a:lnTo>
                  <a:lnTo>
                    <a:pt x="14821" y="1934"/>
                  </a:lnTo>
                  <a:lnTo>
                    <a:pt x="14642" y="1800"/>
                  </a:lnTo>
                  <a:lnTo>
                    <a:pt x="14697" y="1726"/>
                  </a:lnTo>
                  <a:close/>
                  <a:moveTo>
                    <a:pt x="14877" y="1859"/>
                  </a:moveTo>
                  <a:lnTo>
                    <a:pt x="14882" y="1862"/>
                  </a:lnTo>
                  <a:lnTo>
                    <a:pt x="14877" y="1859"/>
                  </a:lnTo>
                  <a:lnTo>
                    <a:pt x="14849" y="1896"/>
                  </a:lnTo>
                  <a:lnTo>
                    <a:pt x="14877" y="1859"/>
                  </a:lnTo>
                  <a:close/>
                  <a:moveTo>
                    <a:pt x="14877" y="1859"/>
                  </a:moveTo>
                  <a:lnTo>
                    <a:pt x="15053" y="1992"/>
                  </a:lnTo>
                  <a:lnTo>
                    <a:pt x="14997" y="2067"/>
                  </a:lnTo>
                  <a:lnTo>
                    <a:pt x="14821" y="1934"/>
                  </a:lnTo>
                  <a:lnTo>
                    <a:pt x="14877" y="1859"/>
                  </a:lnTo>
                  <a:close/>
                  <a:moveTo>
                    <a:pt x="15053" y="1992"/>
                  </a:moveTo>
                  <a:lnTo>
                    <a:pt x="15053" y="1992"/>
                  </a:lnTo>
                  <a:lnTo>
                    <a:pt x="15054" y="1993"/>
                  </a:lnTo>
                  <a:lnTo>
                    <a:pt x="15025" y="2029"/>
                  </a:lnTo>
                  <a:lnTo>
                    <a:pt x="15053" y="1992"/>
                  </a:lnTo>
                  <a:close/>
                  <a:moveTo>
                    <a:pt x="15054" y="1993"/>
                  </a:moveTo>
                  <a:lnTo>
                    <a:pt x="15230" y="2133"/>
                  </a:lnTo>
                  <a:lnTo>
                    <a:pt x="15172" y="2207"/>
                  </a:lnTo>
                  <a:lnTo>
                    <a:pt x="14996" y="2066"/>
                  </a:lnTo>
                  <a:lnTo>
                    <a:pt x="15054" y="1993"/>
                  </a:lnTo>
                  <a:close/>
                  <a:moveTo>
                    <a:pt x="15230" y="2133"/>
                  </a:moveTo>
                  <a:lnTo>
                    <a:pt x="15230" y="2133"/>
                  </a:lnTo>
                  <a:lnTo>
                    <a:pt x="15231" y="2135"/>
                  </a:lnTo>
                  <a:lnTo>
                    <a:pt x="15201" y="2171"/>
                  </a:lnTo>
                  <a:lnTo>
                    <a:pt x="15230" y="2133"/>
                  </a:lnTo>
                  <a:close/>
                  <a:moveTo>
                    <a:pt x="15231" y="2135"/>
                  </a:moveTo>
                  <a:lnTo>
                    <a:pt x="15399" y="2279"/>
                  </a:lnTo>
                  <a:lnTo>
                    <a:pt x="15338" y="2351"/>
                  </a:lnTo>
                  <a:lnTo>
                    <a:pt x="15171" y="2206"/>
                  </a:lnTo>
                  <a:lnTo>
                    <a:pt x="15231" y="2135"/>
                  </a:lnTo>
                  <a:close/>
                  <a:moveTo>
                    <a:pt x="15399" y="2279"/>
                  </a:moveTo>
                  <a:lnTo>
                    <a:pt x="15396" y="2277"/>
                  </a:lnTo>
                  <a:lnTo>
                    <a:pt x="15399" y="2281"/>
                  </a:lnTo>
                  <a:lnTo>
                    <a:pt x="15368" y="2316"/>
                  </a:lnTo>
                  <a:lnTo>
                    <a:pt x="15399" y="2279"/>
                  </a:lnTo>
                  <a:close/>
                  <a:moveTo>
                    <a:pt x="15399" y="2281"/>
                  </a:moveTo>
                  <a:lnTo>
                    <a:pt x="15567" y="2429"/>
                  </a:lnTo>
                  <a:lnTo>
                    <a:pt x="15506" y="2499"/>
                  </a:lnTo>
                  <a:lnTo>
                    <a:pt x="15337" y="2351"/>
                  </a:lnTo>
                  <a:lnTo>
                    <a:pt x="15399" y="2281"/>
                  </a:lnTo>
                  <a:close/>
                  <a:moveTo>
                    <a:pt x="15567" y="2429"/>
                  </a:moveTo>
                  <a:lnTo>
                    <a:pt x="15570" y="2431"/>
                  </a:lnTo>
                  <a:lnTo>
                    <a:pt x="15567" y="2430"/>
                  </a:lnTo>
                  <a:lnTo>
                    <a:pt x="15536" y="2464"/>
                  </a:lnTo>
                  <a:lnTo>
                    <a:pt x="15567" y="2429"/>
                  </a:lnTo>
                  <a:close/>
                  <a:moveTo>
                    <a:pt x="15567" y="2430"/>
                  </a:moveTo>
                  <a:lnTo>
                    <a:pt x="15728" y="2578"/>
                  </a:lnTo>
                  <a:lnTo>
                    <a:pt x="15664" y="2647"/>
                  </a:lnTo>
                  <a:lnTo>
                    <a:pt x="15505" y="2499"/>
                  </a:lnTo>
                  <a:lnTo>
                    <a:pt x="15567" y="2430"/>
                  </a:lnTo>
                  <a:close/>
                  <a:moveTo>
                    <a:pt x="15728" y="2578"/>
                  </a:moveTo>
                  <a:lnTo>
                    <a:pt x="15728" y="2578"/>
                  </a:lnTo>
                  <a:lnTo>
                    <a:pt x="15729" y="2580"/>
                  </a:lnTo>
                  <a:lnTo>
                    <a:pt x="15697" y="2614"/>
                  </a:lnTo>
                  <a:lnTo>
                    <a:pt x="15728" y="2578"/>
                  </a:lnTo>
                  <a:close/>
                  <a:moveTo>
                    <a:pt x="15729" y="2580"/>
                  </a:moveTo>
                  <a:lnTo>
                    <a:pt x="15889" y="2736"/>
                  </a:lnTo>
                  <a:lnTo>
                    <a:pt x="15823" y="2804"/>
                  </a:lnTo>
                  <a:lnTo>
                    <a:pt x="15664" y="2646"/>
                  </a:lnTo>
                  <a:lnTo>
                    <a:pt x="15729" y="2580"/>
                  </a:lnTo>
                  <a:close/>
                  <a:moveTo>
                    <a:pt x="15889" y="2736"/>
                  </a:moveTo>
                  <a:lnTo>
                    <a:pt x="15889" y="2737"/>
                  </a:lnTo>
                  <a:lnTo>
                    <a:pt x="15890" y="2737"/>
                  </a:lnTo>
                  <a:lnTo>
                    <a:pt x="15856" y="2770"/>
                  </a:lnTo>
                  <a:lnTo>
                    <a:pt x="15889" y="2736"/>
                  </a:lnTo>
                  <a:close/>
                  <a:moveTo>
                    <a:pt x="15890" y="2737"/>
                  </a:moveTo>
                  <a:lnTo>
                    <a:pt x="16046" y="2897"/>
                  </a:lnTo>
                  <a:lnTo>
                    <a:pt x="15978" y="2963"/>
                  </a:lnTo>
                  <a:lnTo>
                    <a:pt x="15822" y="2803"/>
                  </a:lnTo>
                  <a:lnTo>
                    <a:pt x="15890" y="2737"/>
                  </a:lnTo>
                  <a:close/>
                  <a:moveTo>
                    <a:pt x="16046" y="2897"/>
                  </a:moveTo>
                  <a:lnTo>
                    <a:pt x="16047" y="2899"/>
                  </a:lnTo>
                  <a:lnTo>
                    <a:pt x="16012" y="2930"/>
                  </a:lnTo>
                  <a:lnTo>
                    <a:pt x="16046" y="2897"/>
                  </a:lnTo>
                  <a:close/>
                  <a:moveTo>
                    <a:pt x="16047" y="2899"/>
                  </a:moveTo>
                  <a:lnTo>
                    <a:pt x="16198" y="3063"/>
                  </a:lnTo>
                  <a:lnTo>
                    <a:pt x="16131" y="3128"/>
                  </a:lnTo>
                  <a:lnTo>
                    <a:pt x="15978" y="2963"/>
                  </a:lnTo>
                  <a:lnTo>
                    <a:pt x="16047" y="2899"/>
                  </a:lnTo>
                  <a:close/>
                  <a:moveTo>
                    <a:pt x="16198" y="3063"/>
                  </a:moveTo>
                  <a:lnTo>
                    <a:pt x="16193" y="3057"/>
                  </a:lnTo>
                  <a:lnTo>
                    <a:pt x="16199" y="3063"/>
                  </a:lnTo>
                  <a:lnTo>
                    <a:pt x="16164" y="3095"/>
                  </a:lnTo>
                  <a:lnTo>
                    <a:pt x="16198" y="3063"/>
                  </a:lnTo>
                  <a:close/>
                  <a:moveTo>
                    <a:pt x="16199" y="3063"/>
                  </a:moveTo>
                  <a:lnTo>
                    <a:pt x="16347" y="3228"/>
                  </a:lnTo>
                  <a:lnTo>
                    <a:pt x="16278" y="3291"/>
                  </a:lnTo>
                  <a:lnTo>
                    <a:pt x="16129" y="3126"/>
                  </a:lnTo>
                  <a:lnTo>
                    <a:pt x="16199" y="3063"/>
                  </a:lnTo>
                  <a:close/>
                  <a:moveTo>
                    <a:pt x="16347" y="3228"/>
                  </a:moveTo>
                  <a:lnTo>
                    <a:pt x="16351" y="3232"/>
                  </a:lnTo>
                  <a:lnTo>
                    <a:pt x="16349" y="3230"/>
                  </a:lnTo>
                  <a:lnTo>
                    <a:pt x="16312" y="3260"/>
                  </a:lnTo>
                  <a:lnTo>
                    <a:pt x="16347" y="3228"/>
                  </a:lnTo>
                  <a:close/>
                  <a:moveTo>
                    <a:pt x="16349" y="3230"/>
                  </a:moveTo>
                  <a:lnTo>
                    <a:pt x="16489" y="3402"/>
                  </a:lnTo>
                  <a:lnTo>
                    <a:pt x="16417" y="3462"/>
                  </a:lnTo>
                  <a:lnTo>
                    <a:pt x="16276" y="3290"/>
                  </a:lnTo>
                  <a:lnTo>
                    <a:pt x="16349" y="3230"/>
                  </a:lnTo>
                  <a:close/>
                  <a:moveTo>
                    <a:pt x="16489" y="3402"/>
                  </a:moveTo>
                  <a:lnTo>
                    <a:pt x="16630" y="3575"/>
                  </a:lnTo>
                  <a:lnTo>
                    <a:pt x="16558" y="3635"/>
                  </a:lnTo>
                  <a:lnTo>
                    <a:pt x="16417" y="3462"/>
                  </a:lnTo>
                  <a:lnTo>
                    <a:pt x="16489" y="3402"/>
                  </a:lnTo>
                  <a:close/>
                  <a:moveTo>
                    <a:pt x="16630" y="3575"/>
                  </a:moveTo>
                  <a:lnTo>
                    <a:pt x="16627" y="3572"/>
                  </a:lnTo>
                  <a:lnTo>
                    <a:pt x="16631" y="3576"/>
                  </a:lnTo>
                  <a:lnTo>
                    <a:pt x="16594" y="3604"/>
                  </a:lnTo>
                  <a:lnTo>
                    <a:pt x="16630" y="3575"/>
                  </a:lnTo>
                  <a:close/>
                  <a:moveTo>
                    <a:pt x="16631" y="3576"/>
                  </a:moveTo>
                  <a:lnTo>
                    <a:pt x="16767" y="3753"/>
                  </a:lnTo>
                  <a:lnTo>
                    <a:pt x="16694" y="3810"/>
                  </a:lnTo>
                  <a:lnTo>
                    <a:pt x="16556" y="3633"/>
                  </a:lnTo>
                  <a:lnTo>
                    <a:pt x="16631" y="3576"/>
                  </a:lnTo>
                  <a:close/>
                  <a:moveTo>
                    <a:pt x="16767" y="3753"/>
                  </a:moveTo>
                  <a:lnTo>
                    <a:pt x="16769" y="3755"/>
                  </a:lnTo>
                  <a:lnTo>
                    <a:pt x="16768" y="3754"/>
                  </a:lnTo>
                  <a:lnTo>
                    <a:pt x="16730" y="3781"/>
                  </a:lnTo>
                  <a:lnTo>
                    <a:pt x="16767" y="3753"/>
                  </a:lnTo>
                  <a:close/>
                  <a:moveTo>
                    <a:pt x="16768" y="3754"/>
                  </a:moveTo>
                  <a:lnTo>
                    <a:pt x="16897" y="3934"/>
                  </a:lnTo>
                  <a:lnTo>
                    <a:pt x="16821" y="3989"/>
                  </a:lnTo>
                  <a:lnTo>
                    <a:pt x="16693" y="3809"/>
                  </a:lnTo>
                  <a:lnTo>
                    <a:pt x="16768" y="3754"/>
                  </a:lnTo>
                  <a:close/>
                  <a:moveTo>
                    <a:pt x="16897" y="3934"/>
                  </a:moveTo>
                  <a:lnTo>
                    <a:pt x="16893" y="3928"/>
                  </a:lnTo>
                  <a:lnTo>
                    <a:pt x="16897" y="3934"/>
                  </a:lnTo>
                  <a:lnTo>
                    <a:pt x="16859" y="3961"/>
                  </a:lnTo>
                  <a:lnTo>
                    <a:pt x="16897" y="3934"/>
                  </a:lnTo>
                  <a:close/>
                  <a:moveTo>
                    <a:pt x="16897" y="3934"/>
                  </a:moveTo>
                  <a:lnTo>
                    <a:pt x="17027" y="4118"/>
                  </a:lnTo>
                  <a:lnTo>
                    <a:pt x="16950" y="4172"/>
                  </a:lnTo>
                  <a:lnTo>
                    <a:pt x="16821" y="3987"/>
                  </a:lnTo>
                  <a:lnTo>
                    <a:pt x="16897" y="3934"/>
                  </a:lnTo>
                  <a:close/>
                  <a:moveTo>
                    <a:pt x="17027" y="4118"/>
                  </a:moveTo>
                  <a:lnTo>
                    <a:pt x="17027" y="4118"/>
                  </a:lnTo>
                  <a:lnTo>
                    <a:pt x="17027" y="4119"/>
                  </a:lnTo>
                  <a:lnTo>
                    <a:pt x="16988" y="4145"/>
                  </a:lnTo>
                  <a:lnTo>
                    <a:pt x="17027" y="4118"/>
                  </a:lnTo>
                  <a:close/>
                  <a:moveTo>
                    <a:pt x="17027" y="4119"/>
                  </a:moveTo>
                  <a:lnTo>
                    <a:pt x="17148" y="4308"/>
                  </a:lnTo>
                  <a:lnTo>
                    <a:pt x="17070" y="4359"/>
                  </a:lnTo>
                  <a:lnTo>
                    <a:pt x="16949" y="4171"/>
                  </a:lnTo>
                  <a:lnTo>
                    <a:pt x="17027" y="4119"/>
                  </a:lnTo>
                  <a:close/>
                  <a:moveTo>
                    <a:pt x="17148" y="4308"/>
                  </a:moveTo>
                  <a:lnTo>
                    <a:pt x="17146" y="4305"/>
                  </a:lnTo>
                  <a:lnTo>
                    <a:pt x="17149" y="4309"/>
                  </a:lnTo>
                  <a:lnTo>
                    <a:pt x="17109" y="4333"/>
                  </a:lnTo>
                  <a:lnTo>
                    <a:pt x="17148" y="4308"/>
                  </a:lnTo>
                  <a:close/>
                  <a:moveTo>
                    <a:pt x="17149" y="4309"/>
                  </a:moveTo>
                  <a:lnTo>
                    <a:pt x="17270" y="4500"/>
                  </a:lnTo>
                  <a:lnTo>
                    <a:pt x="17191" y="4551"/>
                  </a:lnTo>
                  <a:lnTo>
                    <a:pt x="17070" y="4358"/>
                  </a:lnTo>
                  <a:lnTo>
                    <a:pt x="17149" y="4309"/>
                  </a:lnTo>
                  <a:close/>
                  <a:moveTo>
                    <a:pt x="17270" y="4500"/>
                  </a:moveTo>
                  <a:lnTo>
                    <a:pt x="17270" y="4502"/>
                  </a:lnTo>
                  <a:lnTo>
                    <a:pt x="17230" y="4525"/>
                  </a:lnTo>
                  <a:lnTo>
                    <a:pt x="17270" y="4500"/>
                  </a:lnTo>
                  <a:close/>
                  <a:moveTo>
                    <a:pt x="17270" y="4502"/>
                  </a:moveTo>
                  <a:lnTo>
                    <a:pt x="17383" y="4693"/>
                  </a:lnTo>
                  <a:lnTo>
                    <a:pt x="17302" y="4741"/>
                  </a:lnTo>
                  <a:lnTo>
                    <a:pt x="17190" y="4549"/>
                  </a:lnTo>
                  <a:lnTo>
                    <a:pt x="17270" y="4502"/>
                  </a:lnTo>
                  <a:close/>
                  <a:moveTo>
                    <a:pt x="17383" y="4693"/>
                  </a:moveTo>
                  <a:lnTo>
                    <a:pt x="17384" y="4695"/>
                  </a:lnTo>
                  <a:lnTo>
                    <a:pt x="17384" y="4694"/>
                  </a:lnTo>
                  <a:lnTo>
                    <a:pt x="17343" y="4718"/>
                  </a:lnTo>
                  <a:lnTo>
                    <a:pt x="17383" y="4693"/>
                  </a:lnTo>
                  <a:close/>
                  <a:moveTo>
                    <a:pt x="17384" y="4694"/>
                  </a:moveTo>
                  <a:lnTo>
                    <a:pt x="17493" y="4891"/>
                  </a:lnTo>
                  <a:lnTo>
                    <a:pt x="17412" y="4936"/>
                  </a:lnTo>
                  <a:lnTo>
                    <a:pt x="17302" y="4740"/>
                  </a:lnTo>
                  <a:lnTo>
                    <a:pt x="17384" y="4694"/>
                  </a:lnTo>
                  <a:close/>
                  <a:moveTo>
                    <a:pt x="17493" y="4891"/>
                  </a:moveTo>
                  <a:lnTo>
                    <a:pt x="17492" y="4889"/>
                  </a:lnTo>
                  <a:lnTo>
                    <a:pt x="17493" y="4892"/>
                  </a:lnTo>
                  <a:lnTo>
                    <a:pt x="17453" y="4913"/>
                  </a:lnTo>
                  <a:lnTo>
                    <a:pt x="17493" y="4891"/>
                  </a:lnTo>
                  <a:close/>
                  <a:moveTo>
                    <a:pt x="17493" y="4892"/>
                  </a:moveTo>
                  <a:lnTo>
                    <a:pt x="17599" y="5092"/>
                  </a:lnTo>
                  <a:lnTo>
                    <a:pt x="17517" y="5135"/>
                  </a:lnTo>
                  <a:lnTo>
                    <a:pt x="17411" y="4935"/>
                  </a:lnTo>
                  <a:lnTo>
                    <a:pt x="17493" y="4892"/>
                  </a:lnTo>
                  <a:close/>
                  <a:moveTo>
                    <a:pt x="17599" y="5092"/>
                  </a:moveTo>
                  <a:lnTo>
                    <a:pt x="17600" y="5094"/>
                  </a:lnTo>
                  <a:lnTo>
                    <a:pt x="17599" y="5093"/>
                  </a:lnTo>
                  <a:lnTo>
                    <a:pt x="17557" y="5113"/>
                  </a:lnTo>
                  <a:lnTo>
                    <a:pt x="17599" y="5092"/>
                  </a:lnTo>
                  <a:close/>
                  <a:moveTo>
                    <a:pt x="17599" y="5093"/>
                  </a:moveTo>
                  <a:lnTo>
                    <a:pt x="17697" y="5292"/>
                  </a:lnTo>
                  <a:lnTo>
                    <a:pt x="17613" y="5333"/>
                  </a:lnTo>
                  <a:lnTo>
                    <a:pt x="17515" y="5134"/>
                  </a:lnTo>
                  <a:lnTo>
                    <a:pt x="17599" y="5093"/>
                  </a:lnTo>
                  <a:close/>
                  <a:moveTo>
                    <a:pt x="17697" y="5292"/>
                  </a:moveTo>
                  <a:lnTo>
                    <a:pt x="17695" y="5288"/>
                  </a:lnTo>
                  <a:lnTo>
                    <a:pt x="17697" y="5292"/>
                  </a:lnTo>
                  <a:lnTo>
                    <a:pt x="17655" y="5312"/>
                  </a:lnTo>
                  <a:lnTo>
                    <a:pt x="17697" y="5292"/>
                  </a:lnTo>
                  <a:close/>
                  <a:moveTo>
                    <a:pt x="17697" y="5292"/>
                  </a:moveTo>
                  <a:lnTo>
                    <a:pt x="17795" y="5500"/>
                  </a:lnTo>
                  <a:lnTo>
                    <a:pt x="17711" y="5540"/>
                  </a:lnTo>
                  <a:lnTo>
                    <a:pt x="17613" y="5333"/>
                  </a:lnTo>
                  <a:lnTo>
                    <a:pt x="17697" y="5292"/>
                  </a:lnTo>
                  <a:close/>
                  <a:moveTo>
                    <a:pt x="17795" y="5500"/>
                  </a:moveTo>
                  <a:lnTo>
                    <a:pt x="17796" y="5503"/>
                  </a:lnTo>
                  <a:lnTo>
                    <a:pt x="17796" y="5502"/>
                  </a:lnTo>
                  <a:lnTo>
                    <a:pt x="17753" y="5520"/>
                  </a:lnTo>
                  <a:lnTo>
                    <a:pt x="17795" y="5500"/>
                  </a:lnTo>
                  <a:close/>
                  <a:moveTo>
                    <a:pt x="17796" y="5502"/>
                  </a:moveTo>
                  <a:lnTo>
                    <a:pt x="17885" y="5710"/>
                  </a:lnTo>
                  <a:lnTo>
                    <a:pt x="17799" y="5747"/>
                  </a:lnTo>
                  <a:lnTo>
                    <a:pt x="17710" y="5539"/>
                  </a:lnTo>
                  <a:lnTo>
                    <a:pt x="17796" y="5502"/>
                  </a:lnTo>
                  <a:close/>
                  <a:moveTo>
                    <a:pt x="17885" y="5710"/>
                  </a:moveTo>
                  <a:lnTo>
                    <a:pt x="17884" y="5707"/>
                  </a:lnTo>
                  <a:lnTo>
                    <a:pt x="17885" y="5710"/>
                  </a:lnTo>
                  <a:lnTo>
                    <a:pt x="17842" y="5728"/>
                  </a:lnTo>
                  <a:lnTo>
                    <a:pt x="17885" y="5710"/>
                  </a:lnTo>
                  <a:close/>
                  <a:moveTo>
                    <a:pt x="17885" y="5710"/>
                  </a:moveTo>
                  <a:lnTo>
                    <a:pt x="17971" y="5918"/>
                  </a:lnTo>
                  <a:lnTo>
                    <a:pt x="17885" y="5954"/>
                  </a:lnTo>
                  <a:lnTo>
                    <a:pt x="17799" y="5746"/>
                  </a:lnTo>
                  <a:lnTo>
                    <a:pt x="17885" y="5710"/>
                  </a:lnTo>
                  <a:close/>
                  <a:moveTo>
                    <a:pt x="17971" y="5918"/>
                  </a:moveTo>
                  <a:lnTo>
                    <a:pt x="17971" y="5919"/>
                  </a:lnTo>
                  <a:lnTo>
                    <a:pt x="17973" y="5920"/>
                  </a:lnTo>
                  <a:lnTo>
                    <a:pt x="17928" y="5936"/>
                  </a:lnTo>
                  <a:lnTo>
                    <a:pt x="17971" y="5918"/>
                  </a:lnTo>
                  <a:close/>
                  <a:moveTo>
                    <a:pt x="17973" y="5920"/>
                  </a:moveTo>
                  <a:lnTo>
                    <a:pt x="18051" y="6131"/>
                  </a:lnTo>
                  <a:lnTo>
                    <a:pt x="17962" y="6164"/>
                  </a:lnTo>
                  <a:lnTo>
                    <a:pt x="17884" y="5951"/>
                  </a:lnTo>
                  <a:lnTo>
                    <a:pt x="17973" y="5920"/>
                  </a:lnTo>
                  <a:close/>
                  <a:moveTo>
                    <a:pt x="18051" y="6131"/>
                  </a:moveTo>
                  <a:lnTo>
                    <a:pt x="18047" y="6122"/>
                  </a:lnTo>
                  <a:lnTo>
                    <a:pt x="18051" y="6131"/>
                  </a:lnTo>
                  <a:lnTo>
                    <a:pt x="18006" y="6148"/>
                  </a:lnTo>
                  <a:lnTo>
                    <a:pt x="18051" y="6131"/>
                  </a:lnTo>
                  <a:close/>
                  <a:moveTo>
                    <a:pt x="18051" y="6131"/>
                  </a:moveTo>
                  <a:lnTo>
                    <a:pt x="18129" y="6347"/>
                  </a:lnTo>
                  <a:lnTo>
                    <a:pt x="18040" y="6379"/>
                  </a:lnTo>
                  <a:lnTo>
                    <a:pt x="17962" y="6163"/>
                  </a:lnTo>
                  <a:lnTo>
                    <a:pt x="18051" y="6131"/>
                  </a:lnTo>
                  <a:close/>
                  <a:moveTo>
                    <a:pt x="18129" y="6347"/>
                  </a:moveTo>
                  <a:lnTo>
                    <a:pt x="18129" y="6347"/>
                  </a:lnTo>
                  <a:lnTo>
                    <a:pt x="18129" y="6349"/>
                  </a:lnTo>
                  <a:lnTo>
                    <a:pt x="18084" y="6363"/>
                  </a:lnTo>
                  <a:lnTo>
                    <a:pt x="18129" y="6347"/>
                  </a:lnTo>
                  <a:close/>
                  <a:moveTo>
                    <a:pt x="18129" y="6349"/>
                  </a:moveTo>
                  <a:lnTo>
                    <a:pt x="18200" y="6568"/>
                  </a:lnTo>
                  <a:lnTo>
                    <a:pt x="18110" y="6596"/>
                  </a:lnTo>
                  <a:lnTo>
                    <a:pt x="18040" y="6377"/>
                  </a:lnTo>
                  <a:lnTo>
                    <a:pt x="18129" y="6349"/>
                  </a:lnTo>
                  <a:close/>
                  <a:moveTo>
                    <a:pt x="18200" y="6568"/>
                  </a:moveTo>
                  <a:lnTo>
                    <a:pt x="18201" y="6572"/>
                  </a:lnTo>
                  <a:lnTo>
                    <a:pt x="18200" y="6569"/>
                  </a:lnTo>
                  <a:lnTo>
                    <a:pt x="18154" y="6582"/>
                  </a:lnTo>
                  <a:lnTo>
                    <a:pt x="18200" y="6568"/>
                  </a:lnTo>
                  <a:close/>
                  <a:moveTo>
                    <a:pt x="18200" y="6569"/>
                  </a:moveTo>
                  <a:lnTo>
                    <a:pt x="18262" y="6789"/>
                  </a:lnTo>
                  <a:lnTo>
                    <a:pt x="18172" y="6815"/>
                  </a:lnTo>
                  <a:lnTo>
                    <a:pt x="18110" y="6595"/>
                  </a:lnTo>
                  <a:lnTo>
                    <a:pt x="18200" y="6569"/>
                  </a:lnTo>
                  <a:close/>
                  <a:moveTo>
                    <a:pt x="18262" y="6789"/>
                  </a:moveTo>
                  <a:lnTo>
                    <a:pt x="18324" y="7009"/>
                  </a:lnTo>
                  <a:lnTo>
                    <a:pt x="18234" y="7034"/>
                  </a:lnTo>
                  <a:lnTo>
                    <a:pt x="18172" y="6815"/>
                  </a:lnTo>
                  <a:lnTo>
                    <a:pt x="18262" y="6789"/>
                  </a:lnTo>
                  <a:close/>
                  <a:moveTo>
                    <a:pt x="18324" y="7009"/>
                  </a:moveTo>
                  <a:lnTo>
                    <a:pt x="18324" y="7008"/>
                  </a:lnTo>
                  <a:lnTo>
                    <a:pt x="18325" y="7011"/>
                  </a:lnTo>
                  <a:lnTo>
                    <a:pt x="18280" y="7022"/>
                  </a:lnTo>
                  <a:lnTo>
                    <a:pt x="18324" y="7009"/>
                  </a:lnTo>
                  <a:close/>
                  <a:moveTo>
                    <a:pt x="18325" y="7011"/>
                  </a:moveTo>
                  <a:lnTo>
                    <a:pt x="18375" y="7234"/>
                  </a:lnTo>
                  <a:lnTo>
                    <a:pt x="18285" y="7255"/>
                  </a:lnTo>
                  <a:lnTo>
                    <a:pt x="18234" y="7031"/>
                  </a:lnTo>
                  <a:lnTo>
                    <a:pt x="18325" y="7011"/>
                  </a:lnTo>
                  <a:close/>
                  <a:moveTo>
                    <a:pt x="18375" y="7234"/>
                  </a:moveTo>
                  <a:lnTo>
                    <a:pt x="18426" y="7461"/>
                  </a:lnTo>
                  <a:lnTo>
                    <a:pt x="18336" y="7482"/>
                  </a:lnTo>
                  <a:lnTo>
                    <a:pt x="18285" y="7255"/>
                  </a:lnTo>
                  <a:lnTo>
                    <a:pt x="18375" y="7234"/>
                  </a:lnTo>
                  <a:close/>
                  <a:moveTo>
                    <a:pt x="18426" y="7461"/>
                  </a:moveTo>
                  <a:lnTo>
                    <a:pt x="18426" y="7463"/>
                  </a:lnTo>
                  <a:lnTo>
                    <a:pt x="18381" y="7471"/>
                  </a:lnTo>
                  <a:lnTo>
                    <a:pt x="18426" y="7461"/>
                  </a:lnTo>
                  <a:close/>
                  <a:moveTo>
                    <a:pt x="18426" y="7463"/>
                  </a:moveTo>
                  <a:lnTo>
                    <a:pt x="18470" y="7690"/>
                  </a:lnTo>
                  <a:lnTo>
                    <a:pt x="18378" y="7707"/>
                  </a:lnTo>
                  <a:lnTo>
                    <a:pt x="18335" y="7481"/>
                  </a:lnTo>
                  <a:lnTo>
                    <a:pt x="18426" y="7463"/>
                  </a:lnTo>
                  <a:close/>
                  <a:moveTo>
                    <a:pt x="18470" y="7690"/>
                  </a:moveTo>
                  <a:lnTo>
                    <a:pt x="18470" y="7691"/>
                  </a:lnTo>
                  <a:lnTo>
                    <a:pt x="18424" y="7699"/>
                  </a:lnTo>
                  <a:lnTo>
                    <a:pt x="18470" y="7690"/>
                  </a:lnTo>
                  <a:close/>
                  <a:moveTo>
                    <a:pt x="18470" y="7691"/>
                  </a:moveTo>
                  <a:lnTo>
                    <a:pt x="18509" y="7922"/>
                  </a:lnTo>
                  <a:lnTo>
                    <a:pt x="18417" y="7938"/>
                  </a:lnTo>
                  <a:lnTo>
                    <a:pt x="18378" y="7706"/>
                  </a:lnTo>
                  <a:lnTo>
                    <a:pt x="18470" y="7691"/>
                  </a:lnTo>
                  <a:close/>
                  <a:moveTo>
                    <a:pt x="18509" y="7922"/>
                  </a:moveTo>
                  <a:lnTo>
                    <a:pt x="18510" y="7927"/>
                  </a:lnTo>
                  <a:lnTo>
                    <a:pt x="18509" y="7923"/>
                  </a:lnTo>
                  <a:lnTo>
                    <a:pt x="18463" y="7931"/>
                  </a:lnTo>
                  <a:lnTo>
                    <a:pt x="18509" y="7922"/>
                  </a:lnTo>
                  <a:close/>
                  <a:moveTo>
                    <a:pt x="18509" y="7923"/>
                  </a:moveTo>
                  <a:lnTo>
                    <a:pt x="18541" y="8155"/>
                  </a:lnTo>
                  <a:lnTo>
                    <a:pt x="18447" y="8168"/>
                  </a:lnTo>
                  <a:lnTo>
                    <a:pt x="18416" y="7936"/>
                  </a:lnTo>
                  <a:lnTo>
                    <a:pt x="18509" y="7923"/>
                  </a:lnTo>
                  <a:close/>
                  <a:moveTo>
                    <a:pt x="18541" y="8155"/>
                  </a:moveTo>
                  <a:lnTo>
                    <a:pt x="18539" y="8149"/>
                  </a:lnTo>
                  <a:lnTo>
                    <a:pt x="18541" y="8156"/>
                  </a:lnTo>
                  <a:lnTo>
                    <a:pt x="18494" y="8162"/>
                  </a:lnTo>
                  <a:lnTo>
                    <a:pt x="18541" y="8155"/>
                  </a:lnTo>
                  <a:close/>
                  <a:moveTo>
                    <a:pt x="18541" y="8156"/>
                  </a:moveTo>
                  <a:lnTo>
                    <a:pt x="18568" y="8391"/>
                  </a:lnTo>
                  <a:lnTo>
                    <a:pt x="18475" y="8401"/>
                  </a:lnTo>
                  <a:lnTo>
                    <a:pt x="18447" y="8167"/>
                  </a:lnTo>
                  <a:lnTo>
                    <a:pt x="18541" y="8156"/>
                  </a:lnTo>
                  <a:close/>
                  <a:moveTo>
                    <a:pt x="18568" y="8391"/>
                  </a:moveTo>
                  <a:lnTo>
                    <a:pt x="18568" y="8393"/>
                  </a:lnTo>
                  <a:lnTo>
                    <a:pt x="18568" y="8392"/>
                  </a:lnTo>
                  <a:lnTo>
                    <a:pt x="18522" y="8397"/>
                  </a:lnTo>
                  <a:lnTo>
                    <a:pt x="18568" y="8391"/>
                  </a:lnTo>
                  <a:close/>
                  <a:moveTo>
                    <a:pt x="18568" y="8392"/>
                  </a:moveTo>
                  <a:lnTo>
                    <a:pt x="18588" y="8628"/>
                  </a:lnTo>
                  <a:lnTo>
                    <a:pt x="18494" y="8635"/>
                  </a:lnTo>
                  <a:lnTo>
                    <a:pt x="18475" y="8400"/>
                  </a:lnTo>
                  <a:lnTo>
                    <a:pt x="18568" y="8392"/>
                  </a:lnTo>
                  <a:close/>
                  <a:moveTo>
                    <a:pt x="18588" y="8628"/>
                  </a:moveTo>
                  <a:lnTo>
                    <a:pt x="18587" y="8624"/>
                  </a:lnTo>
                  <a:lnTo>
                    <a:pt x="18588" y="8628"/>
                  </a:lnTo>
                  <a:lnTo>
                    <a:pt x="18541" y="8631"/>
                  </a:lnTo>
                  <a:lnTo>
                    <a:pt x="18588" y="8628"/>
                  </a:lnTo>
                  <a:close/>
                  <a:moveTo>
                    <a:pt x="18588" y="8628"/>
                  </a:moveTo>
                  <a:lnTo>
                    <a:pt x="18603" y="8864"/>
                  </a:lnTo>
                  <a:lnTo>
                    <a:pt x="18510" y="8870"/>
                  </a:lnTo>
                  <a:lnTo>
                    <a:pt x="18494" y="8634"/>
                  </a:lnTo>
                  <a:lnTo>
                    <a:pt x="18588" y="8628"/>
                  </a:lnTo>
                  <a:close/>
                  <a:moveTo>
                    <a:pt x="18603" y="8864"/>
                  </a:moveTo>
                  <a:lnTo>
                    <a:pt x="18603" y="8867"/>
                  </a:lnTo>
                  <a:lnTo>
                    <a:pt x="18603" y="8865"/>
                  </a:lnTo>
                  <a:lnTo>
                    <a:pt x="18557" y="8866"/>
                  </a:lnTo>
                  <a:lnTo>
                    <a:pt x="18603" y="8864"/>
                  </a:lnTo>
                  <a:close/>
                  <a:moveTo>
                    <a:pt x="18603" y="8865"/>
                  </a:moveTo>
                  <a:lnTo>
                    <a:pt x="18612" y="9103"/>
                  </a:lnTo>
                  <a:lnTo>
                    <a:pt x="18517" y="9107"/>
                  </a:lnTo>
                  <a:lnTo>
                    <a:pt x="18510" y="8867"/>
                  </a:lnTo>
                  <a:lnTo>
                    <a:pt x="18603" y="8865"/>
                  </a:lnTo>
                  <a:close/>
                  <a:moveTo>
                    <a:pt x="18612" y="9103"/>
                  </a:moveTo>
                  <a:lnTo>
                    <a:pt x="18612" y="9103"/>
                  </a:lnTo>
                  <a:lnTo>
                    <a:pt x="18612" y="9105"/>
                  </a:lnTo>
                  <a:lnTo>
                    <a:pt x="18565" y="9106"/>
                  </a:lnTo>
                  <a:lnTo>
                    <a:pt x="18612" y="9103"/>
                  </a:lnTo>
                  <a:close/>
                  <a:moveTo>
                    <a:pt x="18612" y="9105"/>
                  </a:moveTo>
                  <a:lnTo>
                    <a:pt x="18615" y="9344"/>
                  </a:lnTo>
                  <a:lnTo>
                    <a:pt x="18522" y="9345"/>
                  </a:lnTo>
                  <a:lnTo>
                    <a:pt x="18517" y="9106"/>
                  </a:lnTo>
                  <a:lnTo>
                    <a:pt x="18612" y="9105"/>
                  </a:lnTo>
                  <a:close/>
                  <a:moveTo>
                    <a:pt x="18615" y="9344"/>
                  </a:moveTo>
                  <a:lnTo>
                    <a:pt x="18615" y="9344"/>
                  </a:lnTo>
                  <a:lnTo>
                    <a:pt x="18615" y="9345"/>
                  </a:lnTo>
                  <a:lnTo>
                    <a:pt x="18568" y="9344"/>
                  </a:lnTo>
                  <a:lnTo>
                    <a:pt x="18615" y="93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234" y="922"/>
              <a:ext cx="2418" cy="2429"/>
            </a:xfrm>
            <a:custGeom>
              <a:avLst/>
              <a:gdLst>
                <a:gd name="T0" fmla="*/ 1 w 18131"/>
                <a:gd name="T1" fmla="*/ 0 h 18207"/>
                <a:gd name="T2" fmla="*/ 1 w 18131"/>
                <a:gd name="T3" fmla="*/ 1 h 18207"/>
                <a:gd name="T4" fmla="*/ 1 w 18131"/>
                <a:gd name="T5" fmla="*/ 1 h 18207"/>
                <a:gd name="T6" fmla="*/ 1 w 18131"/>
                <a:gd name="T7" fmla="*/ 1 h 18207"/>
                <a:gd name="T8" fmla="*/ 1 w 18131"/>
                <a:gd name="T9" fmla="*/ 1 h 18207"/>
                <a:gd name="T10" fmla="*/ 1 w 18131"/>
                <a:gd name="T11" fmla="*/ 1 h 18207"/>
                <a:gd name="T12" fmla="*/ 1 w 18131"/>
                <a:gd name="T13" fmla="*/ 1 h 18207"/>
                <a:gd name="T14" fmla="*/ 1 w 18131"/>
                <a:gd name="T15" fmla="*/ 1 h 18207"/>
                <a:gd name="T16" fmla="*/ 1 w 18131"/>
                <a:gd name="T17" fmla="*/ 1 h 18207"/>
                <a:gd name="T18" fmla="*/ 1 w 18131"/>
                <a:gd name="T19" fmla="*/ 1 h 18207"/>
                <a:gd name="T20" fmla="*/ 1 w 18131"/>
                <a:gd name="T21" fmla="*/ 1 h 18207"/>
                <a:gd name="T22" fmla="*/ 0 w 18131"/>
                <a:gd name="T23" fmla="*/ 1 h 18207"/>
                <a:gd name="T24" fmla="*/ 0 w 18131"/>
                <a:gd name="T25" fmla="*/ 1 h 18207"/>
                <a:gd name="T26" fmla="*/ 0 w 18131"/>
                <a:gd name="T27" fmla="*/ 1 h 18207"/>
                <a:gd name="T28" fmla="*/ 0 w 18131"/>
                <a:gd name="T29" fmla="*/ 1 h 18207"/>
                <a:gd name="T30" fmla="*/ 0 w 18131"/>
                <a:gd name="T31" fmla="*/ 1 h 18207"/>
                <a:gd name="T32" fmla="*/ 0 w 18131"/>
                <a:gd name="T33" fmla="*/ 1 h 18207"/>
                <a:gd name="T34" fmla="*/ 0 w 18131"/>
                <a:gd name="T35" fmla="*/ 1 h 18207"/>
                <a:gd name="T36" fmla="*/ 0 w 18131"/>
                <a:gd name="T37" fmla="*/ 1 h 18207"/>
                <a:gd name="T38" fmla="*/ 0 w 18131"/>
                <a:gd name="T39" fmla="*/ 1 h 18207"/>
                <a:gd name="T40" fmla="*/ 0 w 18131"/>
                <a:gd name="T41" fmla="*/ 1 h 18207"/>
                <a:gd name="T42" fmla="*/ 0 w 18131"/>
                <a:gd name="T43" fmla="*/ 1 h 18207"/>
                <a:gd name="T44" fmla="*/ 0 w 18131"/>
                <a:gd name="T45" fmla="*/ 1 h 18207"/>
                <a:gd name="T46" fmla="*/ 0 w 18131"/>
                <a:gd name="T47" fmla="*/ 1 h 18207"/>
                <a:gd name="T48" fmla="*/ 0 w 18131"/>
                <a:gd name="T49" fmla="*/ 0 h 18207"/>
                <a:gd name="T50" fmla="*/ 0 w 18131"/>
                <a:gd name="T51" fmla="*/ 0 h 18207"/>
                <a:gd name="T52" fmla="*/ 0 w 18131"/>
                <a:gd name="T53" fmla="*/ 0 h 18207"/>
                <a:gd name="T54" fmla="*/ 0 w 18131"/>
                <a:gd name="T55" fmla="*/ 0 h 18207"/>
                <a:gd name="T56" fmla="*/ 0 w 18131"/>
                <a:gd name="T57" fmla="*/ 0 h 18207"/>
                <a:gd name="T58" fmla="*/ 0 w 18131"/>
                <a:gd name="T59" fmla="*/ 0 h 18207"/>
                <a:gd name="T60" fmla="*/ 0 w 18131"/>
                <a:gd name="T61" fmla="*/ 0 h 18207"/>
                <a:gd name="T62" fmla="*/ 0 w 18131"/>
                <a:gd name="T63" fmla="*/ 0 h 18207"/>
                <a:gd name="T64" fmla="*/ 0 w 18131"/>
                <a:gd name="T65" fmla="*/ 0 h 18207"/>
                <a:gd name="T66" fmla="*/ 0 w 18131"/>
                <a:gd name="T67" fmla="*/ 0 h 18207"/>
                <a:gd name="T68" fmla="*/ 0 w 18131"/>
                <a:gd name="T69" fmla="*/ 0 h 18207"/>
                <a:gd name="T70" fmla="*/ 0 w 18131"/>
                <a:gd name="T71" fmla="*/ 0 h 18207"/>
                <a:gd name="T72" fmla="*/ 0 w 18131"/>
                <a:gd name="T73" fmla="*/ 0 h 18207"/>
                <a:gd name="T74" fmla="*/ 0 w 18131"/>
                <a:gd name="T75" fmla="*/ 0 h 18207"/>
                <a:gd name="T76" fmla="*/ 0 w 18131"/>
                <a:gd name="T77" fmla="*/ 0 h 18207"/>
                <a:gd name="T78" fmla="*/ 0 w 18131"/>
                <a:gd name="T79" fmla="*/ 0 h 18207"/>
                <a:gd name="T80" fmla="*/ 1 w 18131"/>
                <a:gd name="T81" fmla="*/ 0 h 18207"/>
                <a:gd name="T82" fmla="*/ 1 w 18131"/>
                <a:gd name="T83" fmla="*/ 0 h 18207"/>
                <a:gd name="T84" fmla="*/ 1 w 18131"/>
                <a:gd name="T85" fmla="*/ 0 h 18207"/>
                <a:gd name="T86" fmla="*/ 1 w 18131"/>
                <a:gd name="T87" fmla="*/ 0 h 18207"/>
                <a:gd name="T88" fmla="*/ 1 w 18131"/>
                <a:gd name="T89" fmla="*/ 0 h 18207"/>
                <a:gd name="T90" fmla="*/ 1 w 18131"/>
                <a:gd name="T91" fmla="*/ 0 h 18207"/>
                <a:gd name="T92" fmla="*/ 1 w 18131"/>
                <a:gd name="T93" fmla="*/ 0 h 18207"/>
                <a:gd name="T94" fmla="*/ 1 w 18131"/>
                <a:gd name="T95" fmla="*/ 0 h 18207"/>
                <a:gd name="T96" fmla="*/ 1 w 18131"/>
                <a:gd name="T97" fmla="*/ 0 h 18207"/>
                <a:gd name="T98" fmla="*/ 1 w 18131"/>
                <a:gd name="T99" fmla="*/ 0 h 18207"/>
                <a:gd name="T100" fmla="*/ 1 w 18131"/>
                <a:gd name="T101" fmla="*/ 0 h 182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31"/>
                <a:gd name="T154" fmla="*/ 0 h 18207"/>
                <a:gd name="T155" fmla="*/ 18131 w 18131"/>
                <a:gd name="T156" fmla="*/ 18207 h 182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31" h="18207">
                  <a:moveTo>
                    <a:pt x="18131" y="9101"/>
                  </a:moveTo>
                  <a:lnTo>
                    <a:pt x="18127" y="9337"/>
                  </a:lnTo>
                  <a:lnTo>
                    <a:pt x="18119" y="9572"/>
                  </a:lnTo>
                  <a:lnTo>
                    <a:pt x="18104" y="9803"/>
                  </a:lnTo>
                  <a:lnTo>
                    <a:pt x="18084" y="10033"/>
                  </a:lnTo>
                  <a:lnTo>
                    <a:pt x="18061" y="10261"/>
                  </a:lnTo>
                  <a:lnTo>
                    <a:pt x="18026" y="10489"/>
                  </a:lnTo>
                  <a:lnTo>
                    <a:pt x="17991" y="10716"/>
                  </a:lnTo>
                  <a:lnTo>
                    <a:pt x="17948" y="10939"/>
                  </a:lnTo>
                  <a:lnTo>
                    <a:pt x="17901" y="11159"/>
                  </a:lnTo>
                  <a:lnTo>
                    <a:pt x="17846" y="11378"/>
                  </a:lnTo>
                  <a:lnTo>
                    <a:pt x="17788" y="11593"/>
                  </a:lnTo>
                  <a:lnTo>
                    <a:pt x="17725" y="11809"/>
                  </a:lnTo>
                  <a:lnTo>
                    <a:pt x="17655" y="12024"/>
                  </a:lnTo>
                  <a:lnTo>
                    <a:pt x="17581" y="12232"/>
                  </a:lnTo>
                  <a:lnTo>
                    <a:pt x="17503" y="12440"/>
                  </a:lnTo>
                  <a:lnTo>
                    <a:pt x="17421" y="12647"/>
                  </a:lnTo>
                  <a:lnTo>
                    <a:pt x="17332" y="12847"/>
                  </a:lnTo>
                  <a:lnTo>
                    <a:pt x="17237" y="13051"/>
                  </a:lnTo>
                  <a:lnTo>
                    <a:pt x="17140" y="13248"/>
                  </a:lnTo>
                  <a:lnTo>
                    <a:pt x="17038" y="13443"/>
                  </a:lnTo>
                  <a:lnTo>
                    <a:pt x="16929" y="13635"/>
                  </a:lnTo>
                  <a:lnTo>
                    <a:pt x="16820" y="13822"/>
                  </a:lnTo>
                  <a:lnTo>
                    <a:pt x="16703" y="14010"/>
                  </a:lnTo>
                  <a:lnTo>
                    <a:pt x="16582" y="14192"/>
                  </a:lnTo>
                  <a:lnTo>
                    <a:pt x="16461" y="14371"/>
                  </a:lnTo>
                  <a:lnTo>
                    <a:pt x="16332" y="14548"/>
                  </a:lnTo>
                  <a:lnTo>
                    <a:pt x="16199" y="14724"/>
                  </a:lnTo>
                  <a:lnTo>
                    <a:pt x="16063" y="14892"/>
                  </a:lnTo>
                  <a:lnTo>
                    <a:pt x="15922" y="15061"/>
                  </a:lnTo>
                  <a:lnTo>
                    <a:pt x="15778" y="15222"/>
                  </a:lnTo>
                  <a:lnTo>
                    <a:pt x="15630" y="15382"/>
                  </a:lnTo>
                  <a:lnTo>
                    <a:pt x="15478" y="15539"/>
                  </a:lnTo>
                  <a:lnTo>
                    <a:pt x="15322" y="15692"/>
                  </a:lnTo>
                  <a:lnTo>
                    <a:pt x="15161" y="15841"/>
                  </a:lnTo>
                  <a:lnTo>
                    <a:pt x="14997" y="15986"/>
                  </a:lnTo>
                  <a:lnTo>
                    <a:pt x="14833" y="16126"/>
                  </a:lnTo>
                  <a:lnTo>
                    <a:pt x="14662" y="16264"/>
                  </a:lnTo>
                  <a:lnTo>
                    <a:pt x="14490" y="16397"/>
                  </a:lnTo>
                  <a:lnTo>
                    <a:pt x="14314" y="16527"/>
                  </a:lnTo>
                  <a:lnTo>
                    <a:pt x="14135" y="16652"/>
                  </a:lnTo>
                  <a:lnTo>
                    <a:pt x="13951" y="16773"/>
                  </a:lnTo>
                  <a:lnTo>
                    <a:pt x="13768" y="16887"/>
                  </a:lnTo>
                  <a:lnTo>
                    <a:pt x="13576" y="17000"/>
                  </a:lnTo>
                  <a:lnTo>
                    <a:pt x="13386" y="17106"/>
                  </a:lnTo>
                  <a:lnTo>
                    <a:pt x="13195" y="17208"/>
                  </a:lnTo>
                  <a:lnTo>
                    <a:pt x="12996" y="17310"/>
                  </a:lnTo>
                  <a:lnTo>
                    <a:pt x="12797" y="17400"/>
                  </a:lnTo>
                  <a:lnTo>
                    <a:pt x="12593" y="17491"/>
                  </a:lnTo>
                  <a:lnTo>
                    <a:pt x="12391" y="17576"/>
                  </a:lnTo>
                  <a:lnTo>
                    <a:pt x="12184" y="17654"/>
                  </a:lnTo>
                  <a:lnTo>
                    <a:pt x="11973" y="17729"/>
                  </a:lnTo>
                  <a:lnTo>
                    <a:pt x="11762" y="17796"/>
                  </a:lnTo>
                  <a:lnTo>
                    <a:pt x="11548" y="17862"/>
                  </a:lnTo>
                  <a:lnTo>
                    <a:pt x="11333" y="17921"/>
                  </a:lnTo>
                  <a:lnTo>
                    <a:pt x="11114" y="17972"/>
                  </a:lnTo>
                  <a:lnTo>
                    <a:pt x="10892" y="18019"/>
                  </a:lnTo>
                  <a:lnTo>
                    <a:pt x="10670" y="18062"/>
                  </a:lnTo>
                  <a:lnTo>
                    <a:pt x="10447" y="18102"/>
                  </a:lnTo>
                  <a:lnTo>
                    <a:pt x="10220" y="18133"/>
                  </a:lnTo>
                  <a:lnTo>
                    <a:pt x="9990" y="18160"/>
                  </a:lnTo>
                  <a:lnTo>
                    <a:pt x="9764" y="18180"/>
                  </a:lnTo>
                  <a:lnTo>
                    <a:pt x="9530" y="18195"/>
                  </a:lnTo>
                  <a:lnTo>
                    <a:pt x="9300" y="18203"/>
                  </a:lnTo>
                  <a:lnTo>
                    <a:pt x="9066" y="18207"/>
                  </a:lnTo>
                  <a:lnTo>
                    <a:pt x="8831" y="18203"/>
                  </a:lnTo>
                  <a:lnTo>
                    <a:pt x="8597" y="18195"/>
                  </a:lnTo>
                  <a:lnTo>
                    <a:pt x="8367" y="18180"/>
                  </a:lnTo>
                  <a:lnTo>
                    <a:pt x="8136" y="18160"/>
                  </a:lnTo>
                  <a:lnTo>
                    <a:pt x="7911" y="18133"/>
                  </a:lnTo>
                  <a:lnTo>
                    <a:pt x="7684" y="18102"/>
                  </a:lnTo>
                  <a:lnTo>
                    <a:pt x="7461" y="18062"/>
                  </a:lnTo>
                  <a:lnTo>
                    <a:pt x="7239" y="18019"/>
                  </a:lnTo>
                  <a:lnTo>
                    <a:pt x="7017" y="17972"/>
                  </a:lnTo>
                  <a:lnTo>
                    <a:pt x="6798" y="17921"/>
                  </a:lnTo>
                  <a:lnTo>
                    <a:pt x="6584" y="17862"/>
                  </a:lnTo>
                  <a:lnTo>
                    <a:pt x="6369" y="17796"/>
                  </a:lnTo>
                  <a:lnTo>
                    <a:pt x="6158" y="17729"/>
                  </a:lnTo>
                  <a:lnTo>
                    <a:pt x="5947" y="17654"/>
                  </a:lnTo>
                  <a:lnTo>
                    <a:pt x="5740" y="17576"/>
                  </a:lnTo>
                  <a:lnTo>
                    <a:pt x="5538" y="17491"/>
                  </a:lnTo>
                  <a:lnTo>
                    <a:pt x="5334" y="17400"/>
                  </a:lnTo>
                  <a:lnTo>
                    <a:pt x="5135" y="17310"/>
                  </a:lnTo>
                  <a:lnTo>
                    <a:pt x="4936" y="17208"/>
                  </a:lnTo>
                  <a:lnTo>
                    <a:pt x="4742" y="17106"/>
                  </a:lnTo>
                  <a:lnTo>
                    <a:pt x="4550" y="17000"/>
                  </a:lnTo>
                  <a:lnTo>
                    <a:pt x="4363" y="16887"/>
                  </a:lnTo>
                  <a:lnTo>
                    <a:pt x="4180" y="16773"/>
                  </a:lnTo>
                  <a:lnTo>
                    <a:pt x="3996" y="16652"/>
                  </a:lnTo>
                  <a:lnTo>
                    <a:pt x="3817" y="16527"/>
                  </a:lnTo>
                  <a:lnTo>
                    <a:pt x="3641" y="16397"/>
                  </a:lnTo>
                  <a:lnTo>
                    <a:pt x="3469" y="16264"/>
                  </a:lnTo>
                  <a:lnTo>
                    <a:pt x="3298" y="16126"/>
                  </a:lnTo>
                  <a:lnTo>
                    <a:pt x="3130" y="15986"/>
                  </a:lnTo>
                  <a:lnTo>
                    <a:pt x="2970" y="15841"/>
                  </a:lnTo>
                  <a:lnTo>
                    <a:pt x="2810" y="15692"/>
                  </a:lnTo>
                  <a:lnTo>
                    <a:pt x="2653" y="15539"/>
                  </a:lnTo>
                  <a:lnTo>
                    <a:pt x="2502" y="15382"/>
                  </a:lnTo>
                  <a:lnTo>
                    <a:pt x="2353" y="15222"/>
                  </a:lnTo>
                  <a:lnTo>
                    <a:pt x="2209" y="15061"/>
                  </a:lnTo>
                  <a:lnTo>
                    <a:pt x="2068" y="14892"/>
                  </a:lnTo>
                  <a:lnTo>
                    <a:pt x="1932" y="14724"/>
                  </a:lnTo>
                  <a:lnTo>
                    <a:pt x="1799" y="14548"/>
                  </a:lnTo>
                  <a:lnTo>
                    <a:pt x="1670" y="14371"/>
                  </a:lnTo>
                  <a:lnTo>
                    <a:pt x="1545" y="14192"/>
                  </a:lnTo>
                  <a:lnTo>
                    <a:pt x="1428" y="14010"/>
                  </a:lnTo>
                  <a:lnTo>
                    <a:pt x="1311" y="13822"/>
                  </a:lnTo>
                  <a:lnTo>
                    <a:pt x="1199" y="13635"/>
                  </a:lnTo>
                  <a:lnTo>
                    <a:pt x="1093" y="13443"/>
                  </a:lnTo>
                  <a:lnTo>
                    <a:pt x="991" y="13248"/>
                  </a:lnTo>
                  <a:lnTo>
                    <a:pt x="894" y="13051"/>
                  </a:lnTo>
                  <a:lnTo>
                    <a:pt x="799" y="12847"/>
                  </a:lnTo>
                  <a:lnTo>
                    <a:pt x="710" y="12647"/>
                  </a:lnTo>
                  <a:lnTo>
                    <a:pt x="628" y="12440"/>
                  </a:lnTo>
                  <a:lnTo>
                    <a:pt x="550" y="12232"/>
                  </a:lnTo>
                  <a:lnTo>
                    <a:pt x="476" y="12024"/>
                  </a:lnTo>
                  <a:lnTo>
                    <a:pt x="406" y="11809"/>
                  </a:lnTo>
                  <a:lnTo>
                    <a:pt x="343" y="11593"/>
                  </a:lnTo>
                  <a:lnTo>
                    <a:pt x="285" y="11378"/>
                  </a:lnTo>
                  <a:lnTo>
                    <a:pt x="230" y="11159"/>
                  </a:lnTo>
                  <a:lnTo>
                    <a:pt x="184" y="10939"/>
                  </a:lnTo>
                  <a:lnTo>
                    <a:pt x="141" y="10716"/>
                  </a:lnTo>
                  <a:lnTo>
                    <a:pt x="101" y="10489"/>
                  </a:lnTo>
                  <a:lnTo>
                    <a:pt x="70" y="10261"/>
                  </a:lnTo>
                  <a:lnTo>
                    <a:pt x="47" y="10033"/>
                  </a:lnTo>
                  <a:lnTo>
                    <a:pt x="23" y="9803"/>
                  </a:lnTo>
                  <a:lnTo>
                    <a:pt x="12" y="9572"/>
                  </a:lnTo>
                  <a:lnTo>
                    <a:pt x="0" y="9337"/>
                  </a:lnTo>
                  <a:lnTo>
                    <a:pt x="0" y="9101"/>
                  </a:lnTo>
                  <a:lnTo>
                    <a:pt x="0" y="8866"/>
                  </a:lnTo>
                  <a:lnTo>
                    <a:pt x="12" y="8635"/>
                  </a:lnTo>
                  <a:lnTo>
                    <a:pt x="23" y="8404"/>
                  </a:lnTo>
                  <a:lnTo>
                    <a:pt x="47" y="8174"/>
                  </a:lnTo>
                  <a:lnTo>
                    <a:pt x="70" y="7942"/>
                  </a:lnTo>
                  <a:lnTo>
                    <a:pt x="101" y="7718"/>
                  </a:lnTo>
                  <a:lnTo>
                    <a:pt x="141" y="7491"/>
                  </a:lnTo>
                  <a:lnTo>
                    <a:pt x="184" y="7268"/>
                  </a:lnTo>
                  <a:lnTo>
                    <a:pt x="230" y="7048"/>
                  </a:lnTo>
                  <a:lnTo>
                    <a:pt x="285" y="6829"/>
                  </a:lnTo>
                  <a:lnTo>
                    <a:pt x="343" y="6609"/>
                  </a:lnTo>
                  <a:lnTo>
                    <a:pt x="406" y="6394"/>
                  </a:lnTo>
                  <a:lnTo>
                    <a:pt x="476" y="6183"/>
                  </a:lnTo>
                  <a:lnTo>
                    <a:pt x="550" y="5975"/>
                  </a:lnTo>
                  <a:lnTo>
                    <a:pt x="628" y="5763"/>
                  </a:lnTo>
                  <a:lnTo>
                    <a:pt x="710" y="5560"/>
                  </a:lnTo>
                  <a:lnTo>
                    <a:pt x="799" y="5356"/>
                  </a:lnTo>
                  <a:lnTo>
                    <a:pt x="894" y="5156"/>
                  </a:lnTo>
                  <a:lnTo>
                    <a:pt x="991" y="4959"/>
                  </a:lnTo>
                  <a:lnTo>
                    <a:pt x="1093" y="4764"/>
                  </a:lnTo>
                  <a:lnTo>
                    <a:pt x="1199" y="4572"/>
                  </a:lnTo>
                  <a:lnTo>
                    <a:pt x="1311" y="4385"/>
                  </a:lnTo>
                  <a:lnTo>
                    <a:pt x="1428" y="4197"/>
                  </a:lnTo>
                  <a:lnTo>
                    <a:pt x="1545" y="4012"/>
                  </a:lnTo>
                  <a:lnTo>
                    <a:pt x="1670" y="3832"/>
                  </a:lnTo>
                  <a:lnTo>
                    <a:pt x="1799" y="3656"/>
                  </a:lnTo>
                  <a:lnTo>
                    <a:pt x="1932" y="3483"/>
                  </a:lnTo>
                  <a:lnTo>
                    <a:pt x="2068" y="3315"/>
                  </a:lnTo>
                  <a:lnTo>
                    <a:pt x="2209" y="3146"/>
                  </a:lnTo>
                  <a:lnTo>
                    <a:pt x="2353" y="2982"/>
                  </a:lnTo>
                  <a:lnTo>
                    <a:pt x="2502" y="2820"/>
                  </a:lnTo>
                  <a:lnTo>
                    <a:pt x="2653" y="2668"/>
                  </a:lnTo>
                  <a:lnTo>
                    <a:pt x="2810" y="2515"/>
                  </a:lnTo>
                  <a:lnTo>
                    <a:pt x="2970" y="2366"/>
                  </a:lnTo>
                  <a:lnTo>
                    <a:pt x="3130" y="2221"/>
                  </a:lnTo>
                  <a:lnTo>
                    <a:pt x="3298" y="2081"/>
                  </a:lnTo>
                  <a:lnTo>
                    <a:pt x="3469" y="1943"/>
                  </a:lnTo>
                  <a:lnTo>
                    <a:pt x="3641" y="1810"/>
                  </a:lnTo>
                  <a:lnTo>
                    <a:pt x="3817" y="1680"/>
                  </a:lnTo>
                  <a:lnTo>
                    <a:pt x="3996" y="1555"/>
                  </a:lnTo>
                  <a:lnTo>
                    <a:pt x="4180" y="1434"/>
                  </a:lnTo>
                  <a:lnTo>
                    <a:pt x="4363" y="1317"/>
                  </a:lnTo>
                  <a:lnTo>
                    <a:pt x="4550" y="1207"/>
                  </a:lnTo>
                  <a:lnTo>
                    <a:pt x="4742" y="1097"/>
                  </a:lnTo>
                  <a:lnTo>
                    <a:pt x="4936" y="995"/>
                  </a:lnTo>
                  <a:lnTo>
                    <a:pt x="5135" y="897"/>
                  </a:lnTo>
                  <a:lnTo>
                    <a:pt x="5334" y="803"/>
                  </a:lnTo>
                  <a:lnTo>
                    <a:pt x="5538" y="716"/>
                  </a:lnTo>
                  <a:lnTo>
                    <a:pt x="5740" y="631"/>
                  </a:lnTo>
                  <a:lnTo>
                    <a:pt x="5947" y="553"/>
                  </a:lnTo>
                  <a:lnTo>
                    <a:pt x="6158" y="478"/>
                  </a:lnTo>
                  <a:lnTo>
                    <a:pt x="6369" y="411"/>
                  </a:lnTo>
                  <a:lnTo>
                    <a:pt x="6584" y="345"/>
                  </a:lnTo>
                  <a:lnTo>
                    <a:pt x="6798" y="286"/>
                  </a:lnTo>
                  <a:lnTo>
                    <a:pt x="7017" y="235"/>
                  </a:lnTo>
                  <a:lnTo>
                    <a:pt x="7239" y="183"/>
                  </a:lnTo>
                  <a:lnTo>
                    <a:pt x="7461" y="140"/>
                  </a:lnTo>
                  <a:lnTo>
                    <a:pt x="7684" y="105"/>
                  </a:lnTo>
                  <a:lnTo>
                    <a:pt x="7911" y="74"/>
                  </a:lnTo>
                  <a:lnTo>
                    <a:pt x="8136" y="47"/>
                  </a:lnTo>
                  <a:lnTo>
                    <a:pt x="8367" y="27"/>
                  </a:lnTo>
                  <a:lnTo>
                    <a:pt x="8597" y="12"/>
                  </a:lnTo>
                  <a:lnTo>
                    <a:pt x="8831" y="4"/>
                  </a:lnTo>
                  <a:lnTo>
                    <a:pt x="9066" y="0"/>
                  </a:lnTo>
                  <a:lnTo>
                    <a:pt x="9300" y="4"/>
                  </a:lnTo>
                  <a:lnTo>
                    <a:pt x="9530" y="12"/>
                  </a:lnTo>
                  <a:lnTo>
                    <a:pt x="9764" y="27"/>
                  </a:lnTo>
                  <a:lnTo>
                    <a:pt x="9990" y="47"/>
                  </a:lnTo>
                  <a:lnTo>
                    <a:pt x="10220" y="74"/>
                  </a:lnTo>
                  <a:lnTo>
                    <a:pt x="10447" y="105"/>
                  </a:lnTo>
                  <a:lnTo>
                    <a:pt x="10670" y="140"/>
                  </a:lnTo>
                  <a:lnTo>
                    <a:pt x="10892" y="183"/>
                  </a:lnTo>
                  <a:lnTo>
                    <a:pt x="11114" y="235"/>
                  </a:lnTo>
                  <a:lnTo>
                    <a:pt x="11333" y="286"/>
                  </a:lnTo>
                  <a:lnTo>
                    <a:pt x="11548" y="345"/>
                  </a:lnTo>
                  <a:lnTo>
                    <a:pt x="11762" y="411"/>
                  </a:lnTo>
                  <a:lnTo>
                    <a:pt x="11973" y="478"/>
                  </a:lnTo>
                  <a:lnTo>
                    <a:pt x="12184" y="553"/>
                  </a:lnTo>
                  <a:lnTo>
                    <a:pt x="12391" y="631"/>
                  </a:lnTo>
                  <a:lnTo>
                    <a:pt x="12593" y="716"/>
                  </a:lnTo>
                  <a:lnTo>
                    <a:pt x="12797" y="803"/>
                  </a:lnTo>
                  <a:lnTo>
                    <a:pt x="12996" y="897"/>
                  </a:lnTo>
                  <a:lnTo>
                    <a:pt x="13195" y="995"/>
                  </a:lnTo>
                  <a:lnTo>
                    <a:pt x="13386" y="1097"/>
                  </a:lnTo>
                  <a:lnTo>
                    <a:pt x="13576" y="1207"/>
                  </a:lnTo>
                  <a:lnTo>
                    <a:pt x="13768" y="1317"/>
                  </a:lnTo>
                  <a:lnTo>
                    <a:pt x="13951" y="1434"/>
                  </a:lnTo>
                  <a:lnTo>
                    <a:pt x="14135" y="1555"/>
                  </a:lnTo>
                  <a:lnTo>
                    <a:pt x="14314" y="1680"/>
                  </a:lnTo>
                  <a:lnTo>
                    <a:pt x="14490" y="1810"/>
                  </a:lnTo>
                  <a:lnTo>
                    <a:pt x="14662" y="1943"/>
                  </a:lnTo>
                  <a:lnTo>
                    <a:pt x="14833" y="2081"/>
                  </a:lnTo>
                  <a:lnTo>
                    <a:pt x="14997" y="2221"/>
                  </a:lnTo>
                  <a:lnTo>
                    <a:pt x="15161" y="2366"/>
                  </a:lnTo>
                  <a:lnTo>
                    <a:pt x="15322" y="2515"/>
                  </a:lnTo>
                  <a:lnTo>
                    <a:pt x="15478" y="2668"/>
                  </a:lnTo>
                  <a:lnTo>
                    <a:pt x="15630" y="2820"/>
                  </a:lnTo>
                  <a:lnTo>
                    <a:pt x="15778" y="2982"/>
                  </a:lnTo>
                  <a:lnTo>
                    <a:pt x="15922" y="3146"/>
                  </a:lnTo>
                  <a:lnTo>
                    <a:pt x="16063" y="3315"/>
                  </a:lnTo>
                  <a:lnTo>
                    <a:pt x="16199" y="3483"/>
                  </a:lnTo>
                  <a:lnTo>
                    <a:pt x="16332" y="3656"/>
                  </a:lnTo>
                  <a:lnTo>
                    <a:pt x="16461" y="3832"/>
                  </a:lnTo>
                  <a:lnTo>
                    <a:pt x="16582" y="4012"/>
                  </a:lnTo>
                  <a:lnTo>
                    <a:pt x="16703" y="4197"/>
                  </a:lnTo>
                  <a:lnTo>
                    <a:pt x="16820" y="4385"/>
                  </a:lnTo>
                  <a:lnTo>
                    <a:pt x="16929" y="4572"/>
                  </a:lnTo>
                  <a:lnTo>
                    <a:pt x="17038" y="4764"/>
                  </a:lnTo>
                  <a:lnTo>
                    <a:pt x="17140" y="4959"/>
                  </a:lnTo>
                  <a:lnTo>
                    <a:pt x="17237" y="5156"/>
                  </a:lnTo>
                  <a:lnTo>
                    <a:pt x="17332" y="5356"/>
                  </a:lnTo>
                  <a:lnTo>
                    <a:pt x="17421" y="5560"/>
                  </a:lnTo>
                  <a:lnTo>
                    <a:pt x="17503" y="5763"/>
                  </a:lnTo>
                  <a:lnTo>
                    <a:pt x="17581" y="5975"/>
                  </a:lnTo>
                  <a:lnTo>
                    <a:pt x="17655" y="6183"/>
                  </a:lnTo>
                  <a:lnTo>
                    <a:pt x="17725" y="6394"/>
                  </a:lnTo>
                  <a:lnTo>
                    <a:pt x="17788" y="6609"/>
                  </a:lnTo>
                  <a:lnTo>
                    <a:pt x="17846" y="6829"/>
                  </a:lnTo>
                  <a:lnTo>
                    <a:pt x="17901" y="7048"/>
                  </a:lnTo>
                  <a:lnTo>
                    <a:pt x="17948" y="7268"/>
                  </a:lnTo>
                  <a:lnTo>
                    <a:pt x="17991" y="7491"/>
                  </a:lnTo>
                  <a:lnTo>
                    <a:pt x="18026" y="7718"/>
                  </a:lnTo>
                  <a:lnTo>
                    <a:pt x="18061" y="7942"/>
                  </a:lnTo>
                  <a:lnTo>
                    <a:pt x="18084" y="8174"/>
                  </a:lnTo>
                  <a:lnTo>
                    <a:pt x="18104" y="8404"/>
                  </a:lnTo>
                  <a:lnTo>
                    <a:pt x="18119" y="8635"/>
                  </a:lnTo>
                  <a:lnTo>
                    <a:pt x="18127" y="8866"/>
                  </a:lnTo>
                  <a:lnTo>
                    <a:pt x="18131" y="91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1231" y="919"/>
              <a:ext cx="2424" cy="2435"/>
            </a:xfrm>
            <a:custGeom>
              <a:avLst/>
              <a:gdLst>
                <a:gd name="T0" fmla="*/ 1 w 18177"/>
                <a:gd name="T1" fmla="*/ 0 h 18253"/>
                <a:gd name="T2" fmla="*/ 1 w 18177"/>
                <a:gd name="T3" fmla="*/ 0 h 18253"/>
                <a:gd name="T4" fmla="*/ 1 w 18177"/>
                <a:gd name="T5" fmla="*/ 1 h 18253"/>
                <a:gd name="T6" fmla="*/ 1 w 18177"/>
                <a:gd name="T7" fmla="*/ 1 h 18253"/>
                <a:gd name="T8" fmla="*/ 1 w 18177"/>
                <a:gd name="T9" fmla="*/ 1 h 18253"/>
                <a:gd name="T10" fmla="*/ 1 w 18177"/>
                <a:gd name="T11" fmla="*/ 1 h 18253"/>
                <a:gd name="T12" fmla="*/ 1 w 18177"/>
                <a:gd name="T13" fmla="*/ 1 h 18253"/>
                <a:gd name="T14" fmla="*/ 1 w 18177"/>
                <a:gd name="T15" fmla="*/ 1 h 18253"/>
                <a:gd name="T16" fmla="*/ 1 w 18177"/>
                <a:gd name="T17" fmla="*/ 1 h 18253"/>
                <a:gd name="T18" fmla="*/ 1 w 18177"/>
                <a:gd name="T19" fmla="*/ 1 h 18253"/>
                <a:gd name="T20" fmla="*/ 1 w 18177"/>
                <a:gd name="T21" fmla="*/ 1 h 18253"/>
                <a:gd name="T22" fmla="*/ 1 w 18177"/>
                <a:gd name="T23" fmla="*/ 1 h 18253"/>
                <a:gd name="T24" fmla="*/ 1 w 18177"/>
                <a:gd name="T25" fmla="*/ 1 h 18253"/>
                <a:gd name="T26" fmla="*/ 0 w 18177"/>
                <a:gd name="T27" fmla="*/ 1 h 18253"/>
                <a:gd name="T28" fmla="*/ 0 w 18177"/>
                <a:gd name="T29" fmla="*/ 1 h 18253"/>
                <a:gd name="T30" fmla="*/ 0 w 18177"/>
                <a:gd name="T31" fmla="*/ 1 h 18253"/>
                <a:gd name="T32" fmla="*/ 0 w 18177"/>
                <a:gd name="T33" fmla="*/ 1 h 18253"/>
                <a:gd name="T34" fmla="*/ 0 w 18177"/>
                <a:gd name="T35" fmla="*/ 1 h 18253"/>
                <a:gd name="T36" fmla="*/ 0 w 18177"/>
                <a:gd name="T37" fmla="*/ 1 h 18253"/>
                <a:gd name="T38" fmla="*/ 0 w 18177"/>
                <a:gd name="T39" fmla="*/ 1 h 18253"/>
                <a:gd name="T40" fmla="*/ 0 w 18177"/>
                <a:gd name="T41" fmla="*/ 1 h 18253"/>
                <a:gd name="T42" fmla="*/ 0 w 18177"/>
                <a:gd name="T43" fmla="*/ 1 h 18253"/>
                <a:gd name="T44" fmla="*/ 0 w 18177"/>
                <a:gd name="T45" fmla="*/ 1 h 18253"/>
                <a:gd name="T46" fmla="*/ 0 w 18177"/>
                <a:gd name="T47" fmla="*/ 1 h 18253"/>
                <a:gd name="T48" fmla="*/ 0 w 18177"/>
                <a:gd name="T49" fmla="*/ 1 h 18253"/>
                <a:gd name="T50" fmla="*/ 0 w 18177"/>
                <a:gd name="T51" fmla="*/ 1 h 18253"/>
                <a:gd name="T52" fmla="*/ 0 w 18177"/>
                <a:gd name="T53" fmla="*/ 1 h 18253"/>
                <a:gd name="T54" fmla="*/ 0 w 18177"/>
                <a:gd name="T55" fmla="*/ 1 h 18253"/>
                <a:gd name="T56" fmla="*/ 0 w 18177"/>
                <a:gd name="T57" fmla="*/ 1 h 18253"/>
                <a:gd name="T58" fmla="*/ 0 w 18177"/>
                <a:gd name="T59" fmla="*/ 0 h 18253"/>
                <a:gd name="T60" fmla="*/ 0 w 18177"/>
                <a:gd name="T61" fmla="*/ 0 h 18253"/>
                <a:gd name="T62" fmla="*/ 0 w 18177"/>
                <a:gd name="T63" fmla="*/ 0 h 18253"/>
                <a:gd name="T64" fmla="*/ 0 w 18177"/>
                <a:gd name="T65" fmla="*/ 0 h 18253"/>
                <a:gd name="T66" fmla="*/ 0 w 18177"/>
                <a:gd name="T67" fmla="*/ 0 h 18253"/>
                <a:gd name="T68" fmla="*/ 0 w 18177"/>
                <a:gd name="T69" fmla="*/ 0 h 18253"/>
                <a:gd name="T70" fmla="*/ 0 w 18177"/>
                <a:gd name="T71" fmla="*/ 0 h 18253"/>
                <a:gd name="T72" fmla="*/ 0 w 18177"/>
                <a:gd name="T73" fmla="*/ 0 h 18253"/>
                <a:gd name="T74" fmla="*/ 0 w 18177"/>
                <a:gd name="T75" fmla="*/ 0 h 18253"/>
                <a:gd name="T76" fmla="*/ 0 w 18177"/>
                <a:gd name="T77" fmla="*/ 0 h 18253"/>
                <a:gd name="T78" fmla="*/ 0 w 18177"/>
                <a:gd name="T79" fmla="*/ 0 h 18253"/>
                <a:gd name="T80" fmla="*/ 0 w 18177"/>
                <a:gd name="T81" fmla="*/ 0 h 18253"/>
                <a:gd name="T82" fmla="*/ 0 w 18177"/>
                <a:gd name="T83" fmla="*/ 0 h 18253"/>
                <a:gd name="T84" fmla="*/ 0 w 18177"/>
                <a:gd name="T85" fmla="*/ 0 h 18253"/>
                <a:gd name="T86" fmla="*/ 0 w 18177"/>
                <a:gd name="T87" fmla="*/ 0 h 18253"/>
                <a:gd name="T88" fmla="*/ 0 w 18177"/>
                <a:gd name="T89" fmla="*/ 0 h 18253"/>
                <a:gd name="T90" fmla="*/ 0 w 18177"/>
                <a:gd name="T91" fmla="*/ 0 h 18253"/>
                <a:gd name="T92" fmla="*/ 0 w 18177"/>
                <a:gd name="T93" fmla="*/ 0 h 18253"/>
                <a:gd name="T94" fmla="*/ 0 w 18177"/>
                <a:gd name="T95" fmla="*/ 0 h 18253"/>
                <a:gd name="T96" fmla="*/ 0 w 18177"/>
                <a:gd name="T97" fmla="*/ 0 h 18253"/>
                <a:gd name="T98" fmla="*/ 1 w 18177"/>
                <a:gd name="T99" fmla="*/ 0 h 18253"/>
                <a:gd name="T100" fmla="*/ 1 w 18177"/>
                <a:gd name="T101" fmla="*/ 0 h 18253"/>
                <a:gd name="T102" fmla="*/ 1 w 18177"/>
                <a:gd name="T103" fmla="*/ 0 h 18253"/>
                <a:gd name="T104" fmla="*/ 1 w 18177"/>
                <a:gd name="T105" fmla="*/ 0 h 18253"/>
                <a:gd name="T106" fmla="*/ 1 w 18177"/>
                <a:gd name="T107" fmla="*/ 0 h 18253"/>
                <a:gd name="T108" fmla="*/ 1 w 18177"/>
                <a:gd name="T109" fmla="*/ 0 h 18253"/>
                <a:gd name="T110" fmla="*/ 1 w 18177"/>
                <a:gd name="T111" fmla="*/ 0 h 18253"/>
                <a:gd name="T112" fmla="*/ 1 w 18177"/>
                <a:gd name="T113" fmla="*/ 0 h 18253"/>
                <a:gd name="T114" fmla="*/ 1 w 18177"/>
                <a:gd name="T115" fmla="*/ 0 h 18253"/>
                <a:gd name="T116" fmla="*/ 1 w 18177"/>
                <a:gd name="T117" fmla="*/ 0 h 18253"/>
                <a:gd name="T118" fmla="*/ 1 w 18177"/>
                <a:gd name="T119" fmla="*/ 0 h 18253"/>
                <a:gd name="T120" fmla="*/ 1 w 18177"/>
                <a:gd name="T121" fmla="*/ 0 h 18253"/>
                <a:gd name="T122" fmla="*/ 1 w 18177"/>
                <a:gd name="T123" fmla="*/ 0 h 182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77"/>
                <a:gd name="T187" fmla="*/ 0 h 18253"/>
                <a:gd name="T188" fmla="*/ 18177 w 18177"/>
                <a:gd name="T189" fmla="*/ 18253 h 182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77" h="18253">
                  <a:moveTo>
                    <a:pt x="18177" y="9125"/>
                  </a:moveTo>
                  <a:lnTo>
                    <a:pt x="18174" y="9360"/>
                  </a:lnTo>
                  <a:lnTo>
                    <a:pt x="18127" y="9359"/>
                  </a:lnTo>
                  <a:lnTo>
                    <a:pt x="18131" y="9124"/>
                  </a:lnTo>
                  <a:lnTo>
                    <a:pt x="18177" y="9125"/>
                  </a:lnTo>
                  <a:close/>
                  <a:moveTo>
                    <a:pt x="18174" y="9360"/>
                  </a:moveTo>
                  <a:lnTo>
                    <a:pt x="18174" y="9361"/>
                  </a:lnTo>
                  <a:lnTo>
                    <a:pt x="18174" y="9360"/>
                  </a:lnTo>
                  <a:lnTo>
                    <a:pt x="18150" y="9360"/>
                  </a:lnTo>
                  <a:lnTo>
                    <a:pt x="18174" y="9360"/>
                  </a:lnTo>
                  <a:close/>
                  <a:moveTo>
                    <a:pt x="18174" y="9360"/>
                  </a:moveTo>
                  <a:lnTo>
                    <a:pt x="18166" y="9595"/>
                  </a:lnTo>
                  <a:lnTo>
                    <a:pt x="18119" y="9594"/>
                  </a:lnTo>
                  <a:lnTo>
                    <a:pt x="18127" y="9359"/>
                  </a:lnTo>
                  <a:lnTo>
                    <a:pt x="18174" y="9360"/>
                  </a:lnTo>
                  <a:close/>
                  <a:moveTo>
                    <a:pt x="18166" y="9595"/>
                  </a:moveTo>
                  <a:lnTo>
                    <a:pt x="18166" y="9595"/>
                  </a:lnTo>
                  <a:lnTo>
                    <a:pt x="18166" y="9596"/>
                  </a:lnTo>
                  <a:lnTo>
                    <a:pt x="18142" y="9595"/>
                  </a:lnTo>
                  <a:lnTo>
                    <a:pt x="18166" y="9595"/>
                  </a:lnTo>
                  <a:close/>
                  <a:moveTo>
                    <a:pt x="18166" y="9596"/>
                  </a:moveTo>
                  <a:lnTo>
                    <a:pt x="18150" y="9827"/>
                  </a:lnTo>
                  <a:lnTo>
                    <a:pt x="18104" y="9824"/>
                  </a:lnTo>
                  <a:lnTo>
                    <a:pt x="18119" y="9594"/>
                  </a:lnTo>
                  <a:lnTo>
                    <a:pt x="18166" y="9596"/>
                  </a:lnTo>
                  <a:close/>
                  <a:moveTo>
                    <a:pt x="18150" y="9827"/>
                  </a:moveTo>
                  <a:lnTo>
                    <a:pt x="18150" y="9830"/>
                  </a:lnTo>
                  <a:lnTo>
                    <a:pt x="18150" y="9827"/>
                  </a:lnTo>
                  <a:lnTo>
                    <a:pt x="18127" y="9826"/>
                  </a:lnTo>
                  <a:lnTo>
                    <a:pt x="18150" y="9827"/>
                  </a:lnTo>
                  <a:close/>
                  <a:moveTo>
                    <a:pt x="18150" y="9827"/>
                  </a:moveTo>
                  <a:lnTo>
                    <a:pt x="18131" y="10059"/>
                  </a:lnTo>
                  <a:lnTo>
                    <a:pt x="18084" y="10055"/>
                  </a:lnTo>
                  <a:lnTo>
                    <a:pt x="18104" y="9824"/>
                  </a:lnTo>
                  <a:lnTo>
                    <a:pt x="18150" y="9827"/>
                  </a:lnTo>
                  <a:close/>
                  <a:moveTo>
                    <a:pt x="18131" y="10059"/>
                  </a:moveTo>
                  <a:lnTo>
                    <a:pt x="18131" y="10056"/>
                  </a:lnTo>
                  <a:lnTo>
                    <a:pt x="18131" y="10060"/>
                  </a:lnTo>
                  <a:lnTo>
                    <a:pt x="18107" y="10056"/>
                  </a:lnTo>
                  <a:lnTo>
                    <a:pt x="18131" y="10059"/>
                  </a:lnTo>
                  <a:close/>
                  <a:moveTo>
                    <a:pt x="18131" y="10060"/>
                  </a:moveTo>
                  <a:lnTo>
                    <a:pt x="18107" y="10287"/>
                  </a:lnTo>
                  <a:lnTo>
                    <a:pt x="18061" y="10282"/>
                  </a:lnTo>
                  <a:lnTo>
                    <a:pt x="18084" y="10054"/>
                  </a:lnTo>
                  <a:lnTo>
                    <a:pt x="18131" y="10060"/>
                  </a:lnTo>
                  <a:close/>
                  <a:moveTo>
                    <a:pt x="18107" y="10287"/>
                  </a:moveTo>
                  <a:lnTo>
                    <a:pt x="18107" y="10289"/>
                  </a:lnTo>
                  <a:lnTo>
                    <a:pt x="18107" y="10288"/>
                  </a:lnTo>
                  <a:lnTo>
                    <a:pt x="18084" y="10284"/>
                  </a:lnTo>
                  <a:lnTo>
                    <a:pt x="18107" y="10287"/>
                  </a:lnTo>
                  <a:close/>
                  <a:moveTo>
                    <a:pt x="18107" y="10288"/>
                  </a:moveTo>
                  <a:lnTo>
                    <a:pt x="18073" y="10516"/>
                  </a:lnTo>
                  <a:lnTo>
                    <a:pt x="18026" y="10507"/>
                  </a:lnTo>
                  <a:lnTo>
                    <a:pt x="18061" y="10281"/>
                  </a:lnTo>
                  <a:lnTo>
                    <a:pt x="18107" y="10288"/>
                  </a:lnTo>
                  <a:close/>
                  <a:moveTo>
                    <a:pt x="18073" y="10516"/>
                  </a:moveTo>
                  <a:lnTo>
                    <a:pt x="18036" y="10742"/>
                  </a:lnTo>
                  <a:lnTo>
                    <a:pt x="17991" y="10735"/>
                  </a:lnTo>
                  <a:lnTo>
                    <a:pt x="18026" y="10507"/>
                  </a:lnTo>
                  <a:lnTo>
                    <a:pt x="18073" y="10516"/>
                  </a:lnTo>
                  <a:close/>
                  <a:moveTo>
                    <a:pt x="18036" y="10742"/>
                  </a:moveTo>
                  <a:lnTo>
                    <a:pt x="18036" y="10742"/>
                  </a:lnTo>
                  <a:lnTo>
                    <a:pt x="18036" y="10743"/>
                  </a:lnTo>
                  <a:lnTo>
                    <a:pt x="18014" y="10739"/>
                  </a:lnTo>
                  <a:lnTo>
                    <a:pt x="18036" y="10742"/>
                  </a:lnTo>
                  <a:close/>
                  <a:moveTo>
                    <a:pt x="18036" y="10743"/>
                  </a:moveTo>
                  <a:lnTo>
                    <a:pt x="17993" y="10967"/>
                  </a:lnTo>
                  <a:lnTo>
                    <a:pt x="17948" y="10957"/>
                  </a:lnTo>
                  <a:lnTo>
                    <a:pt x="17991" y="10734"/>
                  </a:lnTo>
                  <a:lnTo>
                    <a:pt x="18036" y="10743"/>
                  </a:lnTo>
                  <a:close/>
                  <a:moveTo>
                    <a:pt x="17993" y="10967"/>
                  </a:moveTo>
                  <a:lnTo>
                    <a:pt x="17993" y="10967"/>
                  </a:lnTo>
                  <a:lnTo>
                    <a:pt x="17971" y="10962"/>
                  </a:lnTo>
                  <a:lnTo>
                    <a:pt x="17993" y="10967"/>
                  </a:lnTo>
                  <a:close/>
                  <a:moveTo>
                    <a:pt x="17993" y="10967"/>
                  </a:moveTo>
                  <a:lnTo>
                    <a:pt x="17947" y="11186"/>
                  </a:lnTo>
                  <a:lnTo>
                    <a:pt x="17901" y="11177"/>
                  </a:lnTo>
                  <a:lnTo>
                    <a:pt x="17948" y="10957"/>
                  </a:lnTo>
                  <a:lnTo>
                    <a:pt x="17993" y="10967"/>
                  </a:lnTo>
                  <a:close/>
                  <a:moveTo>
                    <a:pt x="17947" y="11186"/>
                  </a:moveTo>
                  <a:lnTo>
                    <a:pt x="17947" y="11186"/>
                  </a:lnTo>
                  <a:lnTo>
                    <a:pt x="17947" y="11187"/>
                  </a:lnTo>
                  <a:lnTo>
                    <a:pt x="17924" y="11182"/>
                  </a:lnTo>
                  <a:lnTo>
                    <a:pt x="17947" y="11186"/>
                  </a:lnTo>
                  <a:close/>
                  <a:moveTo>
                    <a:pt x="17947" y="11187"/>
                  </a:moveTo>
                  <a:lnTo>
                    <a:pt x="17892" y="11407"/>
                  </a:lnTo>
                  <a:lnTo>
                    <a:pt x="17847" y="11395"/>
                  </a:lnTo>
                  <a:lnTo>
                    <a:pt x="17901" y="11176"/>
                  </a:lnTo>
                  <a:lnTo>
                    <a:pt x="17947" y="11187"/>
                  </a:lnTo>
                  <a:close/>
                  <a:moveTo>
                    <a:pt x="17892" y="11407"/>
                  </a:moveTo>
                  <a:lnTo>
                    <a:pt x="17891" y="11409"/>
                  </a:lnTo>
                  <a:lnTo>
                    <a:pt x="17892" y="11407"/>
                  </a:lnTo>
                  <a:lnTo>
                    <a:pt x="17869" y="11401"/>
                  </a:lnTo>
                  <a:lnTo>
                    <a:pt x="17892" y="11407"/>
                  </a:lnTo>
                  <a:close/>
                  <a:moveTo>
                    <a:pt x="17892" y="11407"/>
                  </a:moveTo>
                  <a:lnTo>
                    <a:pt x="17834" y="11623"/>
                  </a:lnTo>
                  <a:lnTo>
                    <a:pt x="17789" y="11610"/>
                  </a:lnTo>
                  <a:lnTo>
                    <a:pt x="17847" y="11395"/>
                  </a:lnTo>
                  <a:lnTo>
                    <a:pt x="17892" y="11407"/>
                  </a:lnTo>
                  <a:close/>
                  <a:moveTo>
                    <a:pt x="17834" y="11623"/>
                  </a:moveTo>
                  <a:lnTo>
                    <a:pt x="17833" y="11623"/>
                  </a:lnTo>
                  <a:lnTo>
                    <a:pt x="17811" y="11616"/>
                  </a:lnTo>
                  <a:lnTo>
                    <a:pt x="17834" y="11623"/>
                  </a:lnTo>
                  <a:close/>
                  <a:moveTo>
                    <a:pt x="17833" y="11623"/>
                  </a:moveTo>
                  <a:lnTo>
                    <a:pt x="17771" y="11838"/>
                  </a:lnTo>
                  <a:lnTo>
                    <a:pt x="17726" y="11825"/>
                  </a:lnTo>
                  <a:lnTo>
                    <a:pt x="17789" y="11610"/>
                  </a:lnTo>
                  <a:lnTo>
                    <a:pt x="17833" y="11623"/>
                  </a:lnTo>
                  <a:close/>
                  <a:moveTo>
                    <a:pt x="17771" y="11838"/>
                  </a:moveTo>
                  <a:lnTo>
                    <a:pt x="17771" y="11838"/>
                  </a:lnTo>
                  <a:lnTo>
                    <a:pt x="17771" y="11839"/>
                  </a:lnTo>
                  <a:lnTo>
                    <a:pt x="17748" y="11832"/>
                  </a:lnTo>
                  <a:lnTo>
                    <a:pt x="17771" y="11838"/>
                  </a:lnTo>
                  <a:close/>
                  <a:moveTo>
                    <a:pt x="17771" y="11839"/>
                  </a:moveTo>
                  <a:lnTo>
                    <a:pt x="17700" y="12054"/>
                  </a:lnTo>
                  <a:lnTo>
                    <a:pt x="17656" y="12040"/>
                  </a:lnTo>
                  <a:lnTo>
                    <a:pt x="17726" y="11824"/>
                  </a:lnTo>
                  <a:lnTo>
                    <a:pt x="17771" y="11839"/>
                  </a:lnTo>
                  <a:close/>
                  <a:moveTo>
                    <a:pt x="17700" y="12054"/>
                  </a:moveTo>
                  <a:lnTo>
                    <a:pt x="17700" y="12055"/>
                  </a:lnTo>
                  <a:lnTo>
                    <a:pt x="17678" y="12047"/>
                  </a:lnTo>
                  <a:lnTo>
                    <a:pt x="17700" y="12054"/>
                  </a:lnTo>
                  <a:close/>
                  <a:moveTo>
                    <a:pt x="17700" y="12055"/>
                  </a:moveTo>
                  <a:lnTo>
                    <a:pt x="17626" y="12263"/>
                  </a:lnTo>
                  <a:lnTo>
                    <a:pt x="17581" y="12247"/>
                  </a:lnTo>
                  <a:lnTo>
                    <a:pt x="17656" y="12039"/>
                  </a:lnTo>
                  <a:lnTo>
                    <a:pt x="17700" y="12055"/>
                  </a:lnTo>
                  <a:close/>
                  <a:moveTo>
                    <a:pt x="17626" y="12263"/>
                  </a:moveTo>
                  <a:lnTo>
                    <a:pt x="17627" y="12261"/>
                  </a:lnTo>
                  <a:lnTo>
                    <a:pt x="17626" y="12263"/>
                  </a:lnTo>
                  <a:lnTo>
                    <a:pt x="17604" y="12255"/>
                  </a:lnTo>
                  <a:lnTo>
                    <a:pt x="17626" y="12263"/>
                  </a:lnTo>
                  <a:close/>
                  <a:moveTo>
                    <a:pt x="17626" y="12263"/>
                  </a:moveTo>
                  <a:lnTo>
                    <a:pt x="17548" y="12471"/>
                  </a:lnTo>
                  <a:lnTo>
                    <a:pt x="17503" y="12455"/>
                  </a:lnTo>
                  <a:lnTo>
                    <a:pt x="17583" y="12247"/>
                  </a:lnTo>
                  <a:lnTo>
                    <a:pt x="17626" y="12263"/>
                  </a:lnTo>
                  <a:close/>
                  <a:moveTo>
                    <a:pt x="17548" y="12471"/>
                  </a:moveTo>
                  <a:lnTo>
                    <a:pt x="17547" y="12474"/>
                  </a:lnTo>
                  <a:lnTo>
                    <a:pt x="17548" y="12471"/>
                  </a:lnTo>
                  <a:lnTo>
                    <a:pt x="17526" y="12463"/>
                  </a:lnTo>
                  <a:lnTo>
                    <a:pt x="17548" y="12471"/>
                  </a:lnTo>
                  <a:close/>
                  <a:moveTo>
                    <a:pt x="17548" y="12471"/>
                  </a:moveTo>
                  <a:lnTo>
                    <a:pt x="17466" y="12679"/>
                  </a:lnTo>
                  <a:lnTo>
                    <a:pt x="17422" y="12662"/>
                  </a:lnTo>
                  <a:lnTo>
                    <a:pt x="17505" y="12454"/>
                  </a:lnTo>
                  <a:lnTo>
                    <a:pt x="17548" y="12471"/>
                  </a:lnTo>
                  <a:close/>
                  <a:moveTo>
                    <a:pt x="17466" y="12679"/>
                  </a:moveTo>
                  <a:lnTo>
                    <a:pt x="17466" y="12679"/>
                  </a:lnTo>
                  <a:lnTo>
                    <a:pt x="17465" y="12681"/>
                  </a:lnTo>
                  <a:lnTo>
                    <a:pt x="17444" y="12670"/>
                  </a:lnTo>
                  <a:lnTo>
                    <a:pt x="17466" y="12679"/>
                  </a:lnTo>
                  <a:close/>
                  <a:moveTo>
                    <a:pt x="17465" y="12681"/>
                  </a:moveTo>
                  <a:lnTo>
                    <a:pt x="17375" y="12880"/>
                  </a:lnTo>
                  <a:lnTo>
                    <a:pt x="17332" y="12860"/>
                  </a:lnTo>
                  <a:lnTo>
                    <a:pt x="17423" y="12661"/>
                  </a:lnTo>
                  <a:lnTo>
                    <a:pt x="17465" y="12681"/>
                  </a:lnTo>
                  <a:close/>
                  <a:moveTo>
                    <a:pt x="17375" y="12880"/>
                  </a:moveTo>
                  <a:lnTo>
                    <a:pt x="17375" y="12879"/>
                  </a:lnTo>
                  <a:lnTo>
                    <a:pt x="17375" y="12880"/>
                  </a:lnTo>
                  <a:lnTo>
                    <a:pt x="17355" y="12870"/>
                  </a:lnTo>
                  <a:lnTo>
                    <a:pt x="17375" y="12880"/>
                  </a:lnTo>
                  <a:close/>
                  <a:moveTo>
                    <a:pt x="17375" y="12880"/>
                  </a:moveTo>
                  <a:lnTo>
                    <a:pt x="17281" y="13084"/>
                  </a:lnTo>
                  <a:lnTo>
                    <a:pt x="17239" y="13064"/>
                  </a:lnTo>
                  <a:lnTo>
                    <a:pt x="17332" y="12860"/>
                  </a:lnTo>
                  <a:lnTo>
                    <a:pt x="17375" y="12880"/>
                  </a:lnTo>
                  <a:close/>
                  <a:moveTo>
                    <a:pt x="17281" y="13084"/>
                  </a:moveTo>
                  <a:lnTo>
                    <a:pt x="17281" y="13085"/>
                  </a:lnTo>
                  <a:lnTo>
                    <a:pt x="17260" y="13074"/>
                  </a:lnTo>
                  <a:lnTo>
                    <a:pt x="17281" y="13084"/>
                  </a:lnTo>
                  <a:close/>
                  <a:moveTo>
                    <a:pt x="17281" y="13085"/>
                  </a:moveTo>
                  <a:lnTo>
                    <a:pt x="17183" y="13280"/>
                  </a:lnTo>
                  <a:lnTo>
                    <a:pt x="17142" y="13260"/>
                  </a:lnTo>
                  <a:lnTo>
                    <a:pt x="17239" y="13064"/>
                  </a:lnTo>
                  <a:lnTo>
                    <a:pt x="17281" y="13085"/>
                  </a:lnTo>
                  <a:close/>
                  <a:moveTo>
                    <a:pt x="17183" y="13280"/>
                  </a:moveTo>
                  <a:lnTo>
                    <a:pt x="17183" y="13281"/>
                  </a:lnTo>
                  <a:lnTo>
                    <a:pt x="17163" y="13271"/>
                  </a:lnTo>
                  <a:lnTo>
                    <a:pt x="17183" y="13280"/>
                  </a:lnTo>
                  <a:close/>
                  <a:moveTo>
                    <a:pt x="17183" y="13281"/>
                  </a:moveTo>
                  <a:lnTo>
                    <a:pt x="17082" y="13476"/>
                  </a:lnTo>
                  <a:lnTo>
                    <a:pt x="17040" y="13455"/>
                  </a:lnTo>
                  <a:lnTo>
                    <a:pt x="17143" y="13259"/>
                  </a:lnTo>
                  <a:lnTo>
                    <a:pt x="17183" y="13281"/>
                  </a:lnTo>
                  <a:close/>
                  <a:moveTo>
                    <a:pt x="17082" y="13476"/>
                  </a:moveTo>
                  <a:lnTo>
                    <a:pt x="17082" y="13477"/>
                  </a:lnTo>
                  <a:lnTo>
                    <a:pt x="17061" y="13466"/>
                  </a:lnTo>
                  <a:lnTo>
                    <a:pt x="17082" y="13476"/>
                  </a:lnTo>
                  <a:close/>
                  <a:moveTo>
                    <a:pt x="17082" y="13477"/>
                  </a:moveTo>
                  <a:lnTo>
                    <a:pt x="16973" y="13669"/>
                  </a:lnTo>
                  <a:lnTo>
                    <a:pt x="16932" y="13647"/>
                  </a:lnTo>
                  <a:lnTo>
                    <a:pt x="17042" y="13454"/>
                  </a:lnTo>
                  <a:lnTo>
                    <a:pt x="17082" y="13477"/>
                  </a:lnTo>
                  <a:close/>
                  <a:moveTo>
                    <a:pt x="16973" y="13669"/>
                  </a:moveTo>
                  <a:lnTo>
                    <a:pt x="16974" y="13667"/>
                  </a:lnTo>
                  <a:lnTo>
                    <a:pt x="16973" y="13670"/>
                  </a:lnTo>
                  <a:lnTo>
                    <a:pt x="16952" y="13658"/>
                  </a:lnTo>
                  <a:lnTo>
                    <a:pt x="16973" y="13669"/>
                  </a:lnTo>
                  <a:close/>
                  <a:moveTo>
                    <a:pt x="16973" y="13670"/>
                  </a:moveTo>
                  <a:lnTo>
                    <a:pt x="16863" y="13858"/>
                  </a:lnTo>
                  <a:lnTo>
                    <a:pt x="16823" y="13834"/>
                  </a:lnTo>
                  <a:lnTo>
                    <a:pt x="16932" y="13646"/>
                  </a:lnTo>
                  <a:lnTo>
                    <a:pt x="16973" y="13670"/>
                  </a:lnTo>
                  <a:close/>
                  <a:moveTo>
                    <a:pt x="16863" y="13858"/>
                  </a:moveTo>
                  <a:lnTo>
                    <a:pt x="16862" y="13858"/>
                  </a:lnTo>
                  <a:lnTo>
                    <a:pt x="16843" y="13845"/>
                  </a:lnTo>
                  <a:lnTo>
                    <a:pt x="16863" y="13858"/>
                  </a:lnTo>
                  <a:close/>
                  <a:moveTo>
                    <a:pt x="16862" y="13858"/>
                  </a:moveTo>
                  <a:lnTo>
                    <a:pt x="16746" y="14046"/>
                  </a:lnTo>
                  <a:lnTo>
                    <a:pt x="16706" y="14022"/>
                  </a:lnTo>
                  <a:lnTo>
                    <a:pt x="16823" y="13834"/>
                  </a:lnTo>
                  <a:lnTo>
                    <a:pt x="16862" y="13858"/>
                  </a:lnTo>
                  <a:close/>
                  <a:moveTo>
                    <a:pt x="16746" y="14046"/>
                  </a:moveTo>
                  <a:lnTo>
                    <a:pt x="16745" y="14047"/>
                  </a:lnTo>
                  <a:lnTo>
                    <a:pt x="16726" y="14033"/>
                  </a:lnTo>
                  <a:lnTo>
                    <a:pt x="16746" y="14046"/>
                  </a:lnTo>
                  <a:close/>
                  <a:moveTo>
                    <a:pt x="16745" y="14047"/>
                  </a:moveTo>
                  <a:lnTo>
                    <a:pt x="16624" y="14227"/>
                  </a:lnTo>
                  <a:lnTo>
                    <a:pt x="16585" y="14202"/>
                  </a:lnTo>
                  <a:lnTo>
                    <a:pt x="16706" y="14021"/>
                  </a:lnTo>
                  <a:lnTo>
                    <a:pt x="16745" y="14047"/>
                  </a:lnTo>
                  <a:close/>
                  <a:moveTo>
                    <a:pt x="16624" y="14227"/>
                  </a:moveTo>
                  <a:lnTo>
                    <a:pt x="16504" y="14407"/>
                  </a:lnTo>
                  <a:lnTo>
                    <a:pt x="16464" y="14382"/>
                  </a:lnTo>
                  <a:lnTo>
                    <a:pt x="16585" y="14202"/>
                  </a:lnTo>
                  <a:lnTo>
                    <a:pt x="16624" y="14227"/>
                  </a:lnTo>
                  <a:close/>
                  <a:moveTo>
                    <a:pt x="16504" y="14407"/>
                  </a:moveTo>
                  <a:lnTo>
                    <a:pt x="16504" y="14407"/>
                  </a:lnTo>
                  <a:lnTo>
                    <a:pt x="16503" y="14408"/>
                  </a:lnTo>
                  <a:lnTo>
                    <a:pt x="16484" y="14394"/>
                  </a:lnTo>
                  <a:lnTo>
                    <a:pt x="16504" y="14407"/>
                  </a:lnTo>
                  <a:close/>
                  <a:moveTo>
                    <a:pt x="16503" y="14408"/>
                  </a:moveTo>
                  <a:lnTo>
                    <a:pt x="16374" y="14585"/>
                  </a:lnTo>
                  <a:lnTo>
                    <a:pt x="16336" y="14557"/>
                  </a:lnTo>
                  <a:lnTo>
                    <a:pt x="16465" y="14380"/>
                  </a:lnTo>
                  <a:lnTo>
                    <a:pt x="16503" y="14408"/>
                  </a:lnTo>
                  <a:close/>
                  <a:moveTo>
                    <a:pt x="16374" y="14585"/>
                  </a:moveTo>
                  <a:lnTo>
                    <a:pt x="16374" y="14586"/>
                  </a:lnTo>
                  <a:lnTo>
                    <a:pt x="16374" y="14585"/>
                  </a:lnTo>
                  <a:lnTo>
                    <a:pt x="16355" y="14571"/>
                  </a:lnTo>
                  <a:lnTo>
                    <a:pt x="16374" y="14585"/>
                  </a:lnTo>
                  <a:close/>
                  <a:moveTo>
                    <a:pt x="16374" y="14585"/>
                  </a:moveTo>
                  <a:lnTo>
                    <a:pt x="16241" y="14761"/>
                  </a:lnTo>
                  <a:lnTo>
                    <a:pt x="16204" y="14733"/>
                  </a:lnTo>
                  <a:lnTo>
                    <a:pt x="16336" y="14557"/>
                  </a:lnTo>
                  <a:lnTo>
                    <a:pt x="16374" y="14585"/>
                  </a:lnTo>
                  <a:close/>
                  <a:moveTo>
                    <a:pt x="16241" y="14761"/>
                  </a:moveTo>
                  <a:lnTo>
                    <a:pt x="16242" y="14760"/>
                  </a:lnTo>
                  <a:lnTo>
                    <a:pt x="16241" y="14761"/>
                  </a:lnTo>
                  <a:lnTo>
                    <a:pt x="16222" y="14747"/>
                  </a:lnTo>
                  <a:lnTo>
                    <a:pt x="16241" y="14761"/>
                  </a:lnTo>
                  <a:close/>
                  <a:moveTo>
                    <a:pt x="16241" y="14761"/>
                  </a:moveTo>
                  <a:lnTo>
                    <a:pt x="16104" y="14931"/>
                  </a:lnTo>
                  <a:lnTo>
                    <a:pt x="16068" y="14900"/>
                  </a:lnTo>
                  <a:lnTo>
                    <a:pt x="16205" y="14732"/>
                  </a:lnTo>
                  <a:lnTo>
                    <a:pt x="16241" y="14761"/>
                  </a:lnTo>
                  <a:close/>
                  <a:moveTo>
                    <a:pt x="16104" y="14931"/>
                  </a:moveTo>
                  <a:lnTo>
                    <a:pt x="16102" y="14933"/>
                  </a:lnTo>
                  <a:lnTo>
                    <a:pt x="16104" y="14931"/>
                  </a:lnTo>
                  <a:lnTo>
                    <a:pt x="16086" y="14915"/>
                  </a:lnTo>
                  <a:lnTo>
                    <a:pt x="16104" y="14931"/>
                  </a:lnTo>
                  <a:close/>
                  <a:moveTo>
                    <a:pt x="16104" y="14931"/>
                  </a:moveTo>
                  <a:lnTo>
                    <a:pt x="15963" y="15099"/>
                  </a:lnTo>
                  <a:lnTo>
                    <a:pt x="15928" y="15069"/>
                  </a:lnTo>
                  <a:lnTo>
                    <a:pt x="16068" y="14900"/>
                  </a:lnTo>
                  <a:lnTo>
                    <a:pt x="16104" y="14931"/>
                  </a:lnTo>
                  <a:close/>
                  <a:moveTo>
                    <a:pt x="15963" y="15099"/>
                  </a:moveTo>
                  <a:lnTo>
                    <a:pt x="15963" y="15100"/>
                  </a:lnTo>
                  <a:lnTo>
                    <a:pt x="15945" y="15084"/>
                  </a:lnTo>
                  <a:lnTo>
                    <a:pt x="15963" y="15099"/>
                  </a:lnTo>
                  <a:close/>
                  <a:moveTo>
                    <a:pt x="15963" y="15100"/>
                  </a:moveTo>
                  <a:lnTo>
                    <a:pt x="15819" y="15260"/>
                  </a:lnTo>
                  <a:lnTo>
                    <a:pt x="15784" y="15229"/>
                  </a:lnTo>
                  <a:lnTo>
                    <a:pt x="15928" y="15069"/>
                  </a:lnTo>
                  <a:lnTo>
                    <a:pt x="15963" y="15100"/>
                  </a:lnTo>
                  <a:close/>
                  <a:moveTo>
                    <a:pt x="15819" y="15260"/>
                  </a:moveTo>
                  <a:lnTo>
                    <a:pt x="15820" y="15259"/>
                  </a:lnTo>
                  <a:lnTo>
                    <a:pt x="15819" y="15260"/>
                  </a:lnTo>
                  <a:lnTo>
                    <a:pt x="15801" y="15245"/>
                  </a:lnTo>
                  <a:lnTo>
                    <a:pt x="15819" y="15260"/>
                  </a:lnTo>
                  <a:close/>
                  <a:moveTo>
                    <a:pt x="15819" y="15260"/>
                  </a:moveTo>
                  <a:lnTo>
                    <a:pt x="15670" y="15421"/>
                  </a:lnTo>
                  <a:lnTo>
                    <a:pt x="15636" y="15390"/>
                  </a:lnTo>
                  <a:lnTo>
                    <a:pt x="15784" y="15229"/>
                  </a:lnTo>
                  <a:lnTo>
                    <a:pt x="15819" y="15260"/>
                  </a:lnTo>
                  <a:close/>
                  <a:moveTo>
                    <a:pt x="15670" y="15421"/>
                  </a:moveTo>
                  <a:lnTo>
                    <a:pt x="15670" y="15421"/>
                  </a:lnTo>
                  <a:lnTo>
                    <a:pt x="15653" y="15405"/>
                  </a:lnTo>
                  <a:lnTo>
                    <a:pt x="15670" y="15421"/>
                  </a:lnTo>
                  <a:close/>
                  <a:moveTo>
                    <a:pt x="15670" y="15421"/>
                  </a:moveTo>
                  <a:lnTo>
                    <a:pt x="15517" y="15578"/>
                  </a:lnTo>
                  <a:lnTo>
                    <a:pt x="15483" y="15545"/>
                  </a:lnTo>
                  <a:lnTo>
                    <a:pt x="15636" y="15389"/>
                  </a:lnTo>
                  <a:lnTo>
                    <a:pt x="15670" y="15421"/>
                  </a:lnTo>
                  <a:close/>
                  <a:moveTo>
                    <a:pt x="15517" y="15578"/>
                  </a:moveTo>
                  <a:lnTo>
                    <a:pt x="15517" y="15579"/>
                  </a:lnTo>
                  <a:lnTo>
                    <a:pt x="15501" y="15562"/>
                  </a:lnTo>
                  <a:lnTo>
                    <a:pt x="15517" y="15578"/>
                  </a:lnTo>
                  <a:close/>
                  <a:moveTo>
                    <a:pt x="15517" y="15579"/>
                  </a:moveTo>
                  <a:lnTo>
                    <a:pt x="15361" y="15732"/>
                  </a:lnTo>
                  <a:lnTo>
                    <a:pt x="15329" y="15698"/>
                  </a:lnTo>
                  <a:lnTo>
                    <a:pt x="15485" y="15545"/>
                  </a:lnTo>
                  <a:lnTo>
                    <a:pt x="15517" y="15579"/>
                  </a:lnTo>
                  <a:close/>
                  <a:moveTo>
                    <a:pt x="15361" y="15732"/>
                  </a:moveTo>
                  <a:lnTo>
                    <a:pt x="15360" y="15732"/>
                  </a:lnTo>
                  <a:lnTo>
                    <a:pt x="15345" y="15715"/>
                  </a:lnTo>
                  <a:lnTo>
                    <a:pt x="15361" y="15732"/>
                  </a:lnTo>
                  <a:close/>
                  <a:moveTo>
                    <a:pt x="15360" y="15732"/>
                  </a:moveTo>
                  <a:lnTo>
                    <a:pt x="15201" y="15881"/>
                  </a:lnTo>
                  <a:lnTo>
                    <a:pt x="15168" y="15847"/>
                  </a:lnTo>
                  <a:lnTo>
                    <a:pt x="15329" y="15697"/>
                  </a:lnTo>
                  <a:lnTo>
                    <a:pt x="15360" y="15732"/>
                  </a:lnTo>
                  <a:close/>
                  <a:moveTo>
                    <a:pt x="15201" y="15881"/>
                  </a:moveTo>
                  <a:lnTo>
                    <a:pt x="15199" y="15882"/>
                  </a:lnTo>
                  <a:lnTo>
                    <a:pt x="15184" y="15864"/>
                  </a:lnTo>
                  <a:lnTo>
                    <a:pt x="15201" y="15881"/>
                  </a:lnTo>
                  <a:close/>
                  <a:moveTo>
                    <a:pt x="15199" y="15882"/>
                  </a:moveTo>
                  <a:lnTo>
                    <a:pt x="15035" y="16027"/>
                  </a:lnTo>
                  <a:lnTo>
                    <a:pt x="15005" y="15992"/>
                  </a:lnTo>
                  <a:lnTo>
                    <a:pt x="15169" y="15847"/>
                  </a:lnTo>
                  <a:lnTo>
                    <a:pt x="15199" y="15882"/>
                  </a:lnTo>
                  <a:close/>
                  <a:moveTo>
                    <a:pt x="15035" y="16027"/>
                  </a:moveTo>
                  <a:lnTo>
                    <a:pt x="15039" y="16024"/>
                  </a:lnTo>
                  <a:lnTo>
                    <a:pt x="15035" y="16027"/>
                  </a:lnTo>
                  <a:lnTo>
                    <a:pt x="15020" y="16009"/>
                  </a:lnTo>
                  <a:lnTo>
                    <a:pt x="15035" y="16027"/>
                  </a:lnTo>
                  <a:close/>
                  <a:moveTo>
                    <a:pt x="15035" y="16027"/>
                  </a:moveTo>
                  <a:lnTo>
                    <a:pt x="14871" y="16168"/>
                  </a:lnTo>
                  <a:lnTo>
                    <a:pt x="14841" y="16132"/>
                  </a:lnTo>
                  <a:lnTo>
                    <a:pt x="15005" y="15990"/>
                  </a:lnTo>
                  <a:lnTo>
                    <a:pt x="15035" y="16027"/>
                  </a:lnTo>
                  <a:close/>
                  <a:moveTo>
                    <a:pt x="14871" y="16168"/>
                  </a:moveTo>
                  <a:lnTo>
                    <a:pt x="14871" y="16168"/>
                  </a:lnTo>
                  <a:lnTo>
                    <a:pt x="14856" y="16149"/>
                  </a:lnTo>
                  <a:lnTo>
                    <a:pt x="14871" y="16168"/>
                  </a:lnTo>
                  <a:close/>
                  <a:moveTo>
                    <a:pt x="14871" y="16168"/>
                  </a:moveTo>
                  <a:lnTo>
                    <a:pt x="14699" y="16306"/>
                  </a:lnTo>
                  <a:lnTo>
                    <a:pt x="14670" y="16268"/>
                  </a:lnTo>
                  <a:lnTo>
                    <a:pt x="14842" y="16132"/>
                  </a:lnTo>
                  <a:lnTo>
                    <a:pt x="14871" y="16168"/>
                  </a:lnTo>
                  <a:close/>
                  <a:moveTo>
                    <a:pt x="14699" y="16306"/>
                  </a:moveTo>
                  <a:lnTo>
                    <a:pt x="14701" y="16305"/>
                  </a:lnTo>
                  <a:lnTo>
                    <a:pt x="14699" y="16306"/>
                  </a:lnTo>
                  <a:lnTo>
                    <a:pt x="14685" y="16287"/>
                  </a:lnTo>
                  <a:lnTo>
                    <a:pt x="14699" y="16306"/>
                  </a:lnTo>
                  <a:close/>
                  <a:moveTo>
                    <a:pt x="14699" y="16306"/>
                  </a:moveTo>
                  <a:lnTo>
                    <a:pt x="14527" y="16439"/>
                  </a:lnTo>
                  <a:lnTo>
                    <a:pt x="14499" y="16402"/>
                  </a:lnTo>
                  <a:lnTo>
                    <a:pt x="14671" y="16268"/>
                  </a:lnTo>
                  <a:lnTo>
                    <a:pt x="14699" y="16306"/>
                  </a:lnTo>
                  <a:close/>
                  <a:moveTo>
                    <a:pt x="14527" y="16439"/>
                  </a:moveTo>
                  <a:lnTo>
                    <a:pt x="14527" y="16439"/>
                  </a:lnTo>
                  <a:lnTo>
                    <a:pt x="14513" y="16420"/>
                  </a:lnTo>
                  <a:lnTo>
                    <a:pt x="14527" y="16439"/>
                  </a:lnTo>
                  <a:close/>
                  <a:moveTo>
                    <a:pt x="14527" y="16439"/>
                  </a:moveTo>
                  <a:lnTo>
                    <a:pt x="14351" y="16569"/>
                  </a:lnTo>
                  <a:lnTo>
                    <a:pt x="14323" y="16530"/>
                  </a:lnTo>
                  <a:lnTo>
                    <a:pt x="14499" y="16402"/>
                  </a:lnTo>
                  <a:lnTo>
                    <a:pt x="14527" y="16439"/>
                  </a:lnTo>
                  <a:close/>
                  <a:moveTo>
                    <a:pt x="14351" y="16569"/>
                  </a:moveTo>
                  <a:lnTo>
                    <a:pt x="14350" y="16569"/>
                  </a:lnTo>
                  <a:lnTo>
                    <a:pt x="14351" y="16569"/>
                  </a:lnTo>
                  <a:lnTo>
                    <a:pt x="14337" y="16550"/>
                  </a:lnTo>
                  <a:lnTo>
                    <a:pt x="14351" y="16569"/>
                  </a:lnTo>
                  <a:close/>
                  <a:moveTo>
                    <a:pt x="14351" y="16569"/>
                  </a:moveTo>
                  <a:lnTo>
                    <a:pt x="14172" y="16694"/>
                  </a:lnTo>
                  <a:lnTo>
                    <a:pt x="14145" y="16655"/>
                  </a:lnTo>
                  <a:lnTo>
                    <a:pt x="14324" y="16530"/>
                  </a:lnTo>
                  <a:lnTo>
                    <a:pt x="14351" y="16569"/>
                  </a:lnTo>
                  <a:close/>
                  <a:moveTo>
                    <a:pt x="14172" y="16694"/>
                  </a:moveTo>
                  <a:lnTo>
                    <a:pt x="14171" y="16694"/>
                  </a:lnTo>
                  <a:lnTo>
                    <a:pt x="14171" y="16695"/>
                  </a:lnTo>
                  <a:lnTo>
                    <a:pt x="14158" y="16675"/>
                  </a:lnTo>
                  <a:lnTo>
                    <a:pt x="14172" y="16694"/>
                  </a:lnTo>
                  <a:close/>
                  <a:moveTo>
                    <a:pt x="14171" y="16695"/>
                  </a:moveTo>
                  <a:lnTo>
                    <a:pt x="13987" y="16816"/>
                  </a:lnTo>
                  <a:lnTo>
                    <a:pt x="13961" y="16777"/>
                  </a:lnTo>
                  <a:lnTo>
                    <a:pt x="14145" y="16655"/>
                  </a:lnTo>
                  <a:lnTo>
                    <a:pt x="14171" y="16695"/>
                  </a:lnTo>
                  <a:close/>
                  <a:moveTo>
                    <a:pt x="13987" y="16816"/>
                  </a:moveTo>
                  <a:lnTo>
                    <a:pt x="13987" y="16816"/>
                  </a:lnTo>
                  <a:lnTo>
                    <a:pt x="13974" y="16796"/>
                  </a:lnTo>
                  <a:lnTo>
                    <a:pt x="13987" y="16816"/>
                  </a:lnTo>
                  <a:close/>
                  <a:moveTo>
                    <a:pt x="13987" y="16816"/>
                  </a:moveTo>
                  <a:lnTo>
                    <a:pt x="13803" y="16930"/>
                  </a:lnTo>
                  <a:lnTo>
                    <a:pt x="13779" y="16890"/>
                  </a:lnTo>
                  <a:lnTo>
                    <a:pt x="13962" y="16777"/>
                  </a:lnTo>
                  <a:lnTo>
                    <a:pt x="13987" y="16816"/>
                  </a:lnTo>
                  <a:close/>
                  <a:moveTo>
                    <a:pt x="13803" y="16930"/>
                  </a:moveTo>
                  <a:lnTo>
                    <a:pt x="13805" y="16928"/>
                  </a:lnTo>
                  <a:lnTo>
                    <a:pt x="13803" y="16930"/>
                  </a:lnTo>
                  <a:lnTo>
                    <a:pt x="13791" y="16910"/>
                  </a:lnTo>
                  <a:lnTo>
                    <a:pt x="13803" y="16930"/>
                  </a:lnTo>
                  <a:close/>
                  <a:moveTo>
                    <a:pt x="13803" y="16930"/>
                  </a:moveTo>
                  <a:lnTo>
                    <a:pt x="13612" y="17044"/>
                  </a:lnTo>
                  <a:lnTo>
                    <a:pt x="13588" y="17003"/>
                  </a:lnTo>
                  <a:lnTo>
                    <a:pt x="13780" y="16890"/>
                  </a:lnTo>
                  <a:lnTo>
                    <a:pt x="13803" y="16930"/>
                  </a:lnTo>
                  <a:close/>
                  <a:moveTo>
                    <a:pt x="13612" y="17044"/>
                  </a:moveTo>
                  <a:lnTo>
                    <a:pt x="13611" y="17044"/>
                  </a:lnTo>
                  <a:lnTo>
                    <a:pt x="13599" y="17023"/>
                  </a:lnTo>
                  <a:lnTo>
                    <a:pt x="13612" y="17044"/>
                  </a:lnTo>
                  <a:close/>
                  <a:moveTo>
                    <a:pt x="13611" y="17044"/>
                  </a:moveTo>
                  <a:lnTo>
                    <a:pt x="13420" y="17149"/>
                  </a:lnTo>
                  <a:lnTo>
                    <a:pt x="13397" y="17108"/>
                  </a:lnTo>
                  <a:lnTo>
                    <a:pt x="13589" y="17003"/>
                  </a:lnTo>
                  <a:lnTo>
                    <a:pt x="13611" y="17044"/>
                  </a:lnTo>
                  <a:close/>
                  <a:moveTo>
                    <a:pt x="13420" y="17149"/>
                  </a:moveTo>
                  <a:lnTo>
                    <a:pt x="13420" y="17149"/>
                  </a:lnTo>
                  <a:lnTo>
                    <a:pt x="13419" y="17150"/>
                  </a:lnTo>
                  <a:lnTo>
                    <a:pt x="13409" y="17129"/>
                  </a:lnTo>
                  <a:lnTo>
                    <a:pt x="13420" y="17149"/>
                  </a:lnTo>
                  <a:close/>
                  <a:moveTo>
                    <a:pt x="13419" y="17150"/>
                  </a:moveTo>
                  <a:lnTo>
                    <a:pt x="13228" y="17252"/>
                  </a:lnTo>
                  <a:lnTo>
                    <a:pt x="13206" y="17210"/>
                  </a:lnTo>
                  <a:lnTo>
                    <a:pt x="13398" y="17108"/>
                  </a:lnTo>
                  <a:lnTo>
                    <a:pt x="13419" y="17150"/>
                  </a:lnTo>
                  <a:close/>
                  <a:moveTo>
                    <a:pt x="13228" y="17252"/>
                  </a:moveTo>
                  <a:lnTo>
                    <a:pt x="13227" y="17253"/>
                  </a:lnTo>
                  <a:lnTo>
                    <a:pt x="13228" y="17252"/>
                  </a:lnTo>
                  <a:lnTo>
                    <a:pt x="13218" y="17231"/>
                  </a:lnTo>
                  <a:lnTo>
                    <a:pt x="13228" y="17252"/>
                  </a:lnTo>
                  <a:close/>
                  <a:moveTo>
                    <a:pt x="13228" y="17252"/>
                  </a:moveTo>
                  <a:lnTo>
                    <a:pt x="13029" y="17354"/>
                  </a:lnTo>
                  <a:lnTo>
                    <a:pt x="13008" y="17312"/>
                  </a:lnTo>
                  <a:lnTo>
                    <a:pt x="13207" y="17210"/>
                  </a:lnTo>
                  <a:lnTo>
                    <a:pt x="13228" y="17252"/>
                  </a:lnTo>
                  <a:close/>
                  <a:moveTo>
                    <a:pt x="13029" y="17354"/>
                  </a:moveTo>
                  <a:lnTo>
                    <a:pt x="13029" y="17354"/>
                  </a:lnTo>
                  <a:lnTo>
                    <a:pt x="13028" y="17355"/>
                  </a:lnTo>
                  <a:lnTo>
                    <a:pt x="13019" y="17333"/>
                  </a:lnTo>
                  <a:lnTo>
                    <a:pt x="13029" y="17354"/>
                  </a:lnTo>
                  <a:close/>
                  <a:moveTo>
                    <a:pt x="13028" y="17355"/>
                  </a:moveTo>
                  <a:lnTo>
                    <a:pt x="12829" y="17445"/>
                  </a:lnTo>
                  <a:lnTo>
                    <a:pt x="12809" y="17402"/>
                  </a:lnTo>
                  <a:lnTo>
                    <a:pt x="13009" y="17312"/>
                  </a:lnTo>
                  <a:lnTo>
                    <a:pt x="13028" y="17355"/>
                  </a:lnTo>
                  <a:close/>
                  <a:moveTo>
                    <a:pt x="12829" y="17445"/>
                  </a:moveTo>
                  <a:lnTo>
                    <a:pt x="12829" y="17445"/>
                  </a:lnTo>
                  <a:lnTo>
                    <a:pt x="12820" y="17423"/>
                  </a:lnTo>
                  <a:lnTo>
                    <a:pt x="12829" y="17445"/>
                  </a:lnTo>
                  <a:close/>
                  <a:moveTo>
                    <a:pt x="12829" y="17445"/>
                  </a:moveTo>
                  <a:lnTo>
                    <a:pt x="12625" y="17535"/>
                  </a:lnTo>
                  <a:lnTo>
                    <a:pt x="12607" y="17492"/>
                  </a:lnTo>
                  <a:lnTo>
                    <a:pt x="12810" y="17402"/>
                  </a:lnTo>
                  <a:lnTo>
                    <a:pt x="12829" y="17445"/>
                  </a:lnTo>
                  <a:close/>
                  <a:moveTo>
                    <a:pt x="12625" y="17535"/>
                  </a:moveTo>
                  <a:lnTo>
                    <a:pt x="12624" y="17536"/>
                  </a:lnTo>
                  <a:lnTo>
                    <a:pt x="12625" y="17535"/>
                  </a:lnTo>
                  <a:lnTo>
                    <a:pt x="12616" y="17514"/>
                  </a:lnTo>
                  <a:lnTo>
                    <a:pt x="12625" y="17535"/>
                  </a:lnTo>
                  <a:close/>
                  <a:moveTo>
                    <a:pt x="12625" y="17535"/>
                  </a:moveTo>
                  <a:lnTo>
                    <a:pt x="12423" y="17621"/>
                  </a:lnTo>
                  <a:lnTo>
                    <a:pt x="12404" y="17578"/>
                  </a:lnTo>
                  <a:lnTo>
                    <a:pt x="12608" y="17492"/>
                  </a:lnTo>
                  <a:lnTo>
                    <a:pt x="12625" y="17535"/>
                  </a:lnTo>
                  <a:close/>
                  <a:moveTo>
                    <a:pt x="12423" y="17621"/>
                  </a:moveTo>
                  <a:lnTo>
                    <a:pt x="12423" y="17621"/>
                  </a:lnTo>
                  <a:lnTo>
                    <a:pt x="12422" y="17621"/>
                  </a:lnTo>
                  <a:lnTo>
                    <a:pt x="12414" y="17599"/>
                  </a:lnTo>
                  <a:lnTo>
                    <a:pt x="12423" y="17621"/>
                  </a:lnTo>
                  <a:close/>
                  <a:moveTo>
                    <a:pt x="12422" y="17621"/>
                  </a:moveTo>
                  <a:lnTo>
                    <a:pt x="12215" y="17700"/>
                  </a:lnTo>
                  <a:lnTo>
                    <a:pt x="12198" y="17656"/>
                  </a:lnTo>
                  <a:lnTo>
                    <a:pt x="12406" y="17578"/>
                  </a:lnTo>
                  <a:lnTo>
                    <a:pt x="12422" y="17621"/>
                  </a:lnTo>
                  <a:close/>
                  <a:moveTo>
                    <a:pt x="12215" y="17700"/>
                  </a:moveTo>
                  <a:lnTo>
                    <a:pt x="12216" y="17700"/>
                  </a:lnTo>
                  <a:lnTo>
                    <a:pt x="12215" y="17700"/>
                  </a:lnTo>
                  <a:lnTo>
                    <a:pt x="12207" y="17677"/>
                  </a:lnTo>
                  <a:lnTo>
                    <a:pt x="12215" y="17700"/>
                  </a:lnTo>
                  <a:close/>
                  <a:moveTo>
                    <a:pt x="12215" y="17700"/>
                  </a:moveTo>
                  <a:lnTo>
                    <a:pt x="12004" y="17774"/>
                  </a:lnTo>
                  <a:lnTo>
                    <a:pt x="11988" y="17730"/>
                  </a:lnTo>
                  <a:lnTo>
                    <a:pt x="12200" y="17655"/>
                  </a:lnTo>
                  <a:lnTo>
                    <a:pt x="12215" y="17700"/>
                  </a:lnTo>
                  <a:close/>
                  <a:moveTo>
                    <a:pt x="12004" y="17774"/>
                  </a:moveTo>
                  <a:lnTo>
                    <a:pt x="12003" y="17774"/>
                  </a:lnTo>
                  <a:lnTo>
                    <a:pt x="11996" y="17752"/>
                  </a:lnTo>
                  <a:lnTo>
                    <a:pt x="12004" y="17774"/>
                  </a:lnTo>
                  <a:close/>
                  <a:moveTo>
                    <a:pt x="12003" y="17774"/>
                  </a:moveTo>
                  <a:lnTo>
                    <a:pt x="11792" y="17841"/>
                  </a:lnTo>
                  <a:lnTo>
                    <a:pt x="11778" y="17797"/>
                  </a:lnTo>
                  <a:lnTo>
                    <a:pt x="11989" y="17730"/>
                  </a:lnTo>
                  <a:lnTo>
                    <a:pt x="12003" y="17774"/>
                  </a:lnTo>
                  <a:close/>
                  <a:moveTo>
                    <a:pt x="11792" y="17841"/>
                  </a:moveTo>
                  <a:lnTo>
                    <a:pt x="11577" y="17908"/>
                  </a:lnTo>
                  <a:lnTo>
                    <a:pt x="11564" y="17863"/>
                  </a:lnTo>
                  <a:lnTo>
                    <a:pt x="11778" y="17797"/>
                  </a:lnTo>
                  <a:lnTo>
                    <a:pt x="11792" y="17841"/>
                  </a:lnTo>
                  <a:close/>
                  <a:moveTo>
                    <a:pt x="11577" y="17908"/>
                  </a:moveTo>
                  <a:lnTo>
                    <a:pt x="11576" y="17909"/>
                  </a:lnTo>
                  <a:lnTo>
                    <a:pt x="11577" y="17909"/>
                  </a:lnTo>
                  <a:lnTo>
                    <a:pt x="11571" y="17885"/>
                  </a:lnTo>
                  <a:lnTo>
                    <a:pt x="11577" y="17908"/>
                  </a:lnTo>
                  <a:close/>
                  <a:moveTo>
                    <a:pt x="11577" y="17909"/>
                  </a:moveTo>
                  <a:lnTo>
                    <a:pt x="11362" y="17967"/>
                  </a:lnTo>
                  <a:lnTo>
                    <a:pt x="11350" y="17922"/>
                  </a:lnTo>
                  <a:lnTo>
                    <a:pt x="11564" y="17863"/>
                  </a:lnTo>
                  <a:lnTo>
                    <a:pt x="11577" y="17909"/>
                  </a:lnTo>
                  <a:close/>
                  <a:moveTo>
                    <a:pt x="11362" y="17967"/>
                  </a:moveTo>
                  <a:lnTo>
                    <a:pt x="11363" y="17967"/>
                  </a:lnTo>
                  <a:lnTo>
                    <a:pt x="11362" y="17967"/>
                  </a:lnTo>
                  <a:lnTo>
                    <a:pt x="11356" y="17944"/>
                  </a:lnTo>
                  <a:lnTo>
                    <a:pt x="11362" y="17967"/>
                  </a:lnTo>
                  <a:close/>
                  <a:moveTo>
                    <a:pt x="11362" y="17967"/>
                  </a:moveTo>
                  <a:lnTo>
                    <a:pt x="11143" y="18019"/>
                  </a:lnTo>
                  <a:lnTo>
                    <a:pt x="11132" y="17972"/>
                  </a:lnTo>
                  <a:lnTo>
                    <a:pt x="11351" y="17922"/>
                  </a:lnTo>
                  <a:lnTo>
                    <a:pt x="11362" y="17967"/>
                  </a:lnTo>
                  <a:close/>
                  <a:moveTo>
                    <a:pt x="11143" y="18019"/>
                  </a:moveTo>
                  <a:lnTo>
                    <a:pt x="11143" y="18019"/>
                  </a:lnTo>
                  <a:lnTo>
                    <a:pt x="11142" y="18019"/>
                  </a:lnTo>
                  <a:lnTo>
                    <a:pt x="11137" y="17995"/>
                  </a:lnTo>
                  <a:lnTo>
                    <a:pt x="11143" y="18019"/>
                  </a:lnTo>
                  <a:close/>
                  <a:moveTo>
                    <a:pt x="11142" y="18019"/>
                  </a:moveTo>
                  <a:lnTo>
                    <a:pt x="10920" y="18065"/>
                  </a:lnTo>
                  <a:lnTo>
                    <a:pt x="10910" y="18020"/>
                  </a:lnTo>
                  <a:lnTo>
                    <a:pt x="11132" y="17972"/>
                  </a:lnTo>
                  <a:lnTo>
                    <a:pt x="11142" y="18019"/>
                  </a:lnTo>
                  <a:close/>
                  <a:moveTo>
                    <a:pt x="10920" y="18065"/>
                  </a:moveTo>
                  <a:lnTo>
                    <a:pt x="10918" y="18065"/>
                  </a:lnTo>
                  <a:lnTo>
                    <a:pt x="10920" y="18065"/>
                  </a:lnTo>
                  <a:lnTo>
                    <a:pt x="10915" y="18042"/>
                  </a:lnTo>
                  <a:lnTo>
                    <a:pt x="10920" y="18065"/>
                  </a:lnTo>
                  <a:close/>
                  <a:moveTo>
                    <a:pt x="10920" y="18065"/>
                  </a:moveTo>
                  <a:lnTo>
                    <a:pt x="10697" y="18108"/>
                  </a:lnTo>
                  <a:lnTo>
                    <a:pt x="10688" y="18062"/>
                  </a:lnTo>
                  <a:lnTo>
                    <a:pt x="10910" y="18020"/>
                  </a:lnTo>
                  <a:lnTo>
                    <a:pt x="10920" y="18065"/>
                  </a:lnTo>
                  <a:close/>
                  <a:moveTo>
                    <a:pt x="10697" y="18108"/>
                  </a:moveTo>
                  <a:lnTo>
                    <a:pt x="10696" y="18108"/>
                  </a:lnTo>
                  <a:lnTo>
                    <a:pt x="10693" y="18085"/>
                  </a:lnTo>
                  <a:lnTo>
                    <a:pt x="10697" y="18108"/>
                  </a:lnTo>
                  <a:close/>
                  <a:moveTo>
                    <a:pt x="10696" y="18108"/>
                  </a:moveTo>
                  <a:lnTo>
                    <a:pt x="10474" y="18147"/>
                  </a:lnTo>
                  <a:lnTo>
                    <a:pt x="10466" y="18101"/>
                  </a:lnTo>
                  <a:lnTo>
                    <a:pt x="10688" y="18062"/>
                  </a:lnTo>
                  <a:lnTo>
                    <a:pt x="10696" y="18108"/>
                  </a:lnTo>
                  <a:close/>
                  <a:moveTo>
                    <a:pt x="10474" y="18147"/>
                  </a:moveTo>
                  <a:lnTo>
                    <a:pt x="10475" y="18147"/>
                  </a:lnTo>
                  <a:lnTo>
                    <a:pt x="10474" y="18148"/>
                  </a:lnTo>
                  <a:lnTo>
                    <a:pt x="10470" y="18125"/>
                  </a:lnTo>
                  <a:lnTo>
                    <a:pt x="10474" y="18147"/>
                  </a:lnTo>
                  <a:close/>
                  <a:moveTo>
                    <a:pt x="10474" y="18148"/>
                  </a:moveTo>
                  <a:lnTo>
                    <a:pt x="10247" y="18179"/>
                  </a:lnTo>
                  <a:lnTo>
                    <a:pt x="10241" y="18133"/>
                  </a:lnTo>
                  <a:lnTo>
                    <a:pt x="10467" y="18101"/>
                  </a:lnTo>
                  <a:lnTo>
                    <a:pt x="10474" y="18148"/>
                  </a:lnTo>
                  <a:close/>
                  <a:moveTo>
                    <a:pt x="10247" y="18179"/>
                  </a:moveTo>
                  <a:lnTo>
                    <a:pt x="10245" y="18180"/>
                  </a:lnTo>
                  <a:lnTo>
                    <a:pt x="10247" y="18179"/>
                  </a:lnTo>
                  <a:lnTo>
                    <a:pt x="10243" y="18156"/>
                  </a:lnTo>
                  <a:lnTo>
                    <a:pt x="10247" y="18179"/>
                  </a:lnTo>
                  <a:close/>
                  <a:moveTo>
                    <a:pt x="10247" y="18179"/>
                  </a:moveTo>
                  <a:lnTo>
                    <a:pt x="10017" y="18207"/>
                  </a:lnTo>
                  <a:lnTo>
                    <a:pt x="10011" y="18160"/>
                  </a:lnTo>
                  <a:lnTo>
                    <a:pt x="10241" y="18133"/>
                  </a:lnTo>
                  <a:lnTo>
                    <a:pt x="10247" y="18179"/>
                  </a:lnTo>
                  <a:close/>
                  <a:moveTo>
                    <a:pt x="10017" y="18207"/>
                  </a:moveTo>
                  <a:lnTo>
                    <a:pt x="10015" y="18207"/>
                  </a:lnTo>
                  <a:lnTo>
                    <a:pt x="10013" y="18183"/>
                  </a:lnTo>
                  <a:lnTo>
                    <a:pt x="10017" y="18207"/>
                  </a:lnTo>
                  <a:close/>
                  <a:moveTo>
                    <a:pt x="10015" y="18207"/>
                  </a:moveTo>
                  <a:lnTo>
                    <a:pt x="9790" y="18226"/>
                  </a:lnTo>
                  <a:lnTo>
                    <a:pt x="9785" y="18180"/>
                  </a:lnTo>
                  <a:lnTo>
                    <a:pt x="10012" y="18160"/>
                  </a:lnTo>
                  <a:lnTo>
                    <a:pt x="10015" y="18207"/>
                  </a:lnTo>
                  <a:close/>
                  <a:moveTo>
                    <a:pt x="9790" y="18226"/>
                  </a:moveTo>
                  <a:lnTo>
                    <a:pt x="9791" y="18226"/>
                  </a:lnTo>
                  <a:lnTo>
                    <a:pt x="9788" y="18226"/>
                  </a:lnTo>
                  <a:lnTo>
                    <a:pt x="9787" y="18203"/>
                  </a:lnTo>
                  <a:lnTo>
                    <a:pt x="9790" y="18226"/>
                  </a:lnTo>
                  <a:close/>
                  <a:moveTo>
                    <a:pt x="9788" y="18226"/>
                  </a:moveTo>
                  <a:lnTo>
                    <a:pt x="9555" y="18242"/>
                  </a:lnTo>
                  <a:lnTo>
                    <a:pt x="9551" y="18195"/>
                  </a:lnTo>
                  <a:lnTo>
                    <a:pt x="9786" y="18180"/>
                  </a:lnTo>
                  <a:lnTo>
                    <a:pt x="9788" y="18226"/>
                  </a:lnTo>
                  <a:close/>
                  <a:moveTo>
                    <a:pt x="9555" y="18242"/>
                  </a:moveTo>
                  <a:lnTo>
                    <a:pt x="9552" y="18242"/>
                  </a:lnTo>
                  <a:lnTo>
                    <a:pt x="9553" y="18242"/>
                  </a:lnTo>
                  <a:lnTo>
                    <a:pt x="9553" y="18218"/>
                  </a:lnTo>
                  <a:lnTo>
                    <a:pt x="9555" y="18242"/>
                  </a:lnTo>
                  <a:close/>
                  <a:moveTo>
                    <a:pt x="9553" y="18242"/>
                  </a:moveTo>
                  <a:lnTo>
                    <a:pt x="9323" y="18250"/>
                  </a:lnTo>
                  <a:lnTo>
                    <a:pt x="9322" y="18203"/>
                  </a:lnTo>
                  <a:lnTo>
                    <a:pt x="9552" y="18195"/>
                  </a:lnTo>
                  <a:lnTo>
                    <a:pt x="9553" y="18242"/>
                  </a:lnTo>
                  <a:close/>
                  <a:moveTo>
                    <a:pt x="9323" y="18250"/>
                  </a:moveTo>
                  <a:lnTo>
                    <a:pt x="9324" y="18250"/>
                  </a:lnTo>
                  <a:lnTo>
                    <a:pt x="9323" y="18250"/>
                  </a:lnTo>
                  <a:lnTo>
                    <a:pt x="9323" y="18226"/>
                  </a:lnTo>
                  <a:lnTo>
                    <a:pt x="9323" y="18250"/>
                  </a:lnTo>
                  <a:close/>
                  <a:moveTo>
                    <a:pt x="9323" y="18250"/>
                  </a:moveTo>
                  <a:lnTo>
                    <a:pt x="9089" y="18253"/>
                  </a:lnTo>
                  <a:lnTo>
                    <a:pt x="9088" y="18207"/>
                  </a:lnTo>
                  <a:lnTo>
                    <a:pt x="9323" y="18203"/>
                  </a:lnTo>
                  <a:lnTo>
                    <a:pt x="9323" y="18250"/>
                  </a:lnTo>
                  <a:close/>
                  <a:moveTo>
                    <a:pt x="9089" y="18253"/>
                  </a:moveTo>
                  <a:lnTo>
                    <a:pt x="9089" y="18253"/>
                  </a:lnTo>
                  <a:lnTo>
                    <a:pt x="9088" y="18253"/>
                  </a:lnTo>
                  <a:lnTo>
                    <a:pt x="9089" y="18230"/>
                  </a:lnTo>
                  <a:lnTo>
                    <a:pt x="9089" y="18253"/>
                  </a:lnTo>
                  <a:close/>
                  <a:moveTo>
                    <a:pt x="9088" y="18253"/>
                  </a:moveTo>
                  <a:lnTo>
                    <a:pt x="8854" y="18250"/>
                  </a:lnTo>
                  <a:lnTo>
                    <a:pt x="8855" y="18203"/>
                  </a:lnTo>
                  <a:lnTo>
                    <a:pt x="9089" y="18207"/>
                  </a:lnTo>
                  <a:lnTo>
                    <a:pt x="9088" y="18253"/>
                  </a:lnTo>
                  <a:close/>
                  <a:moveTo>
                    <a:pt x="8854" y="18250"/>
                  </a:moveTo>
                  <a:lnTo>
                    <a:pt x="8853" y="18250"/>
                  </a:lnTo>
                  <a:lnTo>
                    <a:pt x="8854" y="18250"/>
                  </a:lnTo>
                  <a:lnTo>
                    <a:pt x="8854" y="18226"/>
                  </a:lnTo>
                  <a:lnTo>
                    <a:pt x="8854" y="18250"/>
                  </a:lnTo>
                  <a:close/>
                  <a:moveTo>
                    <a:pt x="8854" y="18250"/>
                  </a:moveTo>
                  <a:lnTo>
                    <a:pt x="8620" y="18242"/>
                  </a:lnTo>
                  <a:lnTo>
                    <a:pt x="8621" y="18195"/>
                  </a:lnTo>
                  <a:lnTo>
                    <a:pt x="8855" y="18203"/>
                  </a:lnTo>
                  <a:lnTo>
                    <a:pt x="8854" y="18250"/>
                  </a:lnTo>
                  <a:close/>
                  <a:moveTo>
                    <a:pt x="8620" y="18242"/>
                  </a:moveTo>
                  <a:lnTo>
                    <a:pt x="8620" y="18242"/>
                  </a:lnTo>
                  <a:lnTo>
                    <a:pt x="8619" y="18242"/>
                  </a:lnTo>
                  <a:lnTo>
                    <a:pt x="8620" y="18218"/>
                  </a:lnTo>
                  <a:lnTo>
                    <a:pt x="8620" y="18242"/>
                  </a:lnTo>
                  <a:close/>
                  <a:moveTo>
                    <a:pt x="8619" y="18242"/>
                  </a:moveTo>
                  <a:lnTo>
                    <a:pt x="8389" y="18226"/>
                  </a:lnTo>
                  <a:lnTo>
                    <a:pt x="8392" y="18180"/>
                  </a:lnTo>
                  <a:lnTo>
                    <a:pt x="8621" y="18195"/>
                  </a:lnTo>
                  <a:lnTo>
                    <a:pt x="8619" y="18242"/>
                  </a:lnTo>
                  <a:close/>
                  <a:moveTo>
                    <a:pt x="8389" y="18226"/>
                  </a:moveTo>
                  <a:lnTo>
                    <a:pt x="8386" y="18226"/>
                  </a:lnTo>
                  <a:lnTo>
                    <a:pt x="8389" y="18226"/>
                  </a:lnTo>
                  <a:lnTo>
                    <a:pt x="8390" y="18203"/>
                  </a:lnTo>
                  <a:lnTo>
                    <a:pt x="8389" y="18226"/>
                  </a:lnTo>
                  <a:close/>
                  <a:moveTo>
                    <a:pt x="8389" y="18226"/>
                  </a:moveTo>
                  <a:lnTo>
                    <a:pt x="8158" y="18207"/>
                  </a:lnTo>
                  <a:lnTo>
                    <a:pt x="8162" y="18160"/>
                  </a:lnTo>
                  <a:lnTo>
                    <a:pt x="8392" y="18180"/>
                  </a:lnTo>
                  <a:lnTo>
                    <a:pt x="8389" y="18226"/>
                  </a:lnTo>
                  <a:close/>
                  <a:moveTo>
                    <a:pt x="8158" y="18207"/>
                  </a:moveTo>
                  <a:lnTo>
                    <a:pt x="8158" y="18207"/>
                  </a:lnTo>
                  <a:lnTo>
                    <a:pt x="8157" y="18207"/>
                  </a:lnTo>
                  <a:lnTo>
                    <a:pt x="8159" y="18183"/>
                  </a:lnTo>
                  <a:lnTo>
                    <a:pt x="8158" y="18207"/>
                  </a:lnTo>
                  <a:close/>
                  <a:moveTo>
                    <a:pt x="8157" y="18207"/>
                  </a:moveTo>
                  <a:lnTo>
                    <a:pt x="7931" y="18179"/>
                  </a:lnTo>
                  <a:lnTo>
                    <a:pt x="7936" y="18133"/>
                  </a:lnTo>
                  <a:lnTo>
                    <a:pt x="8163" y="18160"/>
                  </a:lnTo>
                  <a:lnTo>
                    <a:pt x="8157" y="18207"/>
                  </a:lnTo>
                  <a:close/>
                  <a:moveTo>
                    <a:pt x="7931" y="18179"/>
                  </a:moveTo>
                  <a:lnTo>
                    <a:pt x="7928" y="18179"/>
                  </a:lnTo>
                  <a:lnTo>
                    <a:pt x="7930" y="18179"/>
                  </a:lnTo>
                  <a:lnTo>
                    <a:pt x="7934" y="18156"/>
                  </a:lnTo>
                  <a:lnTo>
                    <a:pt x="7931" y="18179"/>
                  </a:lnTo>
                  <a:close/>
                  <a:moveTo>
                    <a:pt x="7930" y="18179"/>
                  </a:moveTo>
                  <a:lnTo>
                    <a:pt x="7704" y="18148"/>
                  </a:lnTo>
                  <a:lnTo>
                    <a:pt x="7710" y="18101"/>
                  </a:lnTo>
                  <a:lnTo>
                    <a:pt x="7937" y="18133"/>
                  </a:lnTo>
                  <a:lnTo>
                    <a:pt x="7930" y="18179"/>
                  </a:lnTo>
                  <a:close/>
                  <a:moveTo>
                    <a:pt x="7704" y="18148"/>
                  </a:moveTo>
                  <a:lnTo>
                    <a:pt x="7704" y="18148"/>
                  </a:lnTo>
                  <a:lnTo>
                    <a:pt x="7703" y="18147"/>
                  </a:lnTo>
                  <a:lnTo>
                    <a:pt x="7707" y="18125"/>
                  </a:lnTo>
                  <a:lnTo>
                    <a:pt x="7704" y="18148"/>
                  </a:lnTo>
                  <a:close/>
                  <a:moveTo>
                    <a:pt x="7703" y="18147"/>
                  </a:moveTo>
                  <a:lnTo>
                    <a:pt x="7481" y="18108"/>
                  </a:lnTo>
                  <a:lnTo>
                    <a:pt x="7489" y="18062"/>
                  </a:lnTo>
                  <a:lnTo>
                    <a:pt x="7711" y="18101"/>
                  </a:lnTo>
                  <a:lnTo>
                    <a:pt x="7703" y="18147"/>
                  </a:lnTo>
                  <a:close/>
                  <a:moveTo>
                    <a:pt x="7481" y="18108"/>
                  </a:moveTo>
                  <a:lnTo>
                    <a:pt x="7481" y="18108"/>
                  </a:lnTo>
                  <a:lnTo>
                    <a:pt x="7480" y="18108"/>
                  </a:lnTo>
                  <a:lnTo>
                    <a:pt x="7484" y="18085"/>
                  </a:lnTo>
                  <a:lnTo>
                    <a:pt x="7481" y="18108"/>
                  </a:lnTo>
                  <a:close/>
                  <a:moveTo>
                    <a:pt x="7480" y="18108"/>
                  </a:moveTo>
                  <a:lnTo>
                    <a:pt x="7257" y="18065"/>
                  </a:lnTo>
                  <a:lnTo>
                    <a:pt x="7267" y="18020"/>
                  </a:lnTo>
                  <a:lnTo>
                    <a:pt x="7489" y="18062"/>
                  </a:lnTo>
                  <a:lnTo>
                    <a:pt x="7480" y="18108"/>
                  </a:lnTo>
                  <a:close/>
                  <a:moveTo>
                    <a:pt x="7257" y="18065"/>
                  </a:moveTo>
                  <a:lnTo>
                    <a:pt x="7259" y="18065"/>
                  </a:lnTo>
                  <a:lnTo>
                    <a:pt x="7257" y="18065"/>
                  </a:lnTo>
                  <a:lnTo>
                    <a:pt x="7262" y="18042"/>
                  </a:lnTo>
                  <a:lnTo>
                    <a:pt x="7257" y="18065"/>
                  </a:lnTo>
                  <a:close/>
                  <a:moveTo>
                    <a:pt x="7257" y="18065"/>
                  </a:moveTo>
                  <a:lnTo>
                    <a:pt x="7035" y="18019"/>
                  </a:lnTo>
                  <a:lnTo>
                    <a:pt x="7045" y="17972"/>
                  </a:lnTo>
                  <a:lnTo>
                    <a:pt x="7267" y="18020"/>
                  </a:lnTo>
                  <a:lnTo>
                    <a:pt x="7257" y="18065"/>
                  </a:lnTo>
                  <a:close/>
                  <a:moveTo>
                    <a:pt x="7035" y="18019"/>
                  </a:moveTo>
                  <a:lnTo>
                    <a:pt x="7034" y="18019"/>
                  </a:lnTo>
                  <a:lnTo>
                    <a:pt x="7040" y="17995"/>
                  </a:lnTo>
                  <a:lnTo>
                    <a:pt x="7035" y="18019"/>
                  </a:lnTo>
                  <a:close/>
                  <a:moveTo>
                    <a:pt x="7034" y="18019"/>
                  </a:moveTo>
                  <a:lnTo>
                    <a:pt x="6816" y="17967"/>
                  </a:lnTo>
                  <a:lnTo>
                    <a:pt x="6827" y="17922"/>
                  </a:lnTo>
                  <a:lnTo>
                    <a:pt x="7045" y="17972"/>
                  </a:lnTo>
                  <a:lnTo>
                    <a:pt x="7034" y="18019"/>
                  </a:lnTo>
                  <a:close/>
                  <a:moveTo>
                    <a:pt x="6816" y="17967"/>
                  </a:moveTo>
                  <a:lnTo>
                    <a:pt x="6814" y="17967"/>
                  </a:lnTo>
                  <a:lnTo>
                    <a:pt x="6815" y="17967"/>
                  </a:lnTo>
                  <a:lnTo>
                    <a:pt x="6821" y="17944"/>
                  </a:lnTo>
                  <a:lnTo>
                    <a:pt x="6816" y="17967"/>
                  </a:lnTo>
                  <a:close/>
                  <a:moveTo>
                    <a:pt x="6815" y="17967"/>
                  </a:moveTo>
                  <a:lnTo>
                    <a:pt x="6600" y="17909"/>
                  </a:lnTo>
                  <a:lnTo>
                    <a:pt x="6613" y="17863"/>
                  </a:lnTo>
                  <a:lnTo>
                    <a:pt x="6827" y="17922"/>
                  </a:lnTo>
                  <a:lnTo>
                    <a:pt x="6815" y="17967"/>
                  </a:lnTo>
                  <a:close/>
                  <a:moveTo>
                    <a:pt x="6600" y="17909"/>
                  </a:moveTo>
                  <a:lnTo>
                    <a:pt x="6601" y="17909"/>
                  </a:lnTo>
                  <a:lnTo>
                    <a:pt x="6600" y="17908"/>
                  </a:lnTo>
                  <a:lnTo>
                    <a:pt x="6607" y="17885"/>
                  </a:lnTo>
                  <a:lnTo>
                    <a:pt x="6600" y="17909"/>
                  </a:lnTo>
                  <a:close/>
                  <a:moveTo>
                    <a:pt x="6600" y="17908"/>
                  </a:moveTo>
                  <a:lnTo>
                    <a:pt x="6385" y="17841"/>
                  </a:lnTo>
                  <a:lnTo>
                    <a:pt x="6399" y="17797"/>
                  </a:lnTo>
                  <a:lnTo>
                    <a:pt x="6614" y="17863"/>
                  </a:lnTo>
                  <a:lnTo>
                    <a:pt x="6600" y="17908"/>
                  </a:lnTo>
                  <a:close/>
                  <a:moveTo>
                    <a:pt x="6385" y="17841"/>
                  </a:moveTo>
                  <a:lnTo>
                    <a:pt x="6174" y="17774"/>
                  </a:lnTo>
                  <a:lnTo>
                    <a:pt x="6188" y="17730"/>
                  </a:lnTo>
                  <a:lnTo>
                    <a:pt x="6399" y="17797"/>
                  </a:lnTo>
                  <a:lnTo>
                    <a:pt x="6385" y="17841"/>
                  </a:lnTo>
                  <a:close/>
                  <a:moveTo>
                    <a:pt x="6174" y="17774"/>
                  </a:moveTo>
                  <a:lnTo>
                    <a:pt x="6174" y="17774"/>
                  </a:lnTo>
                  <a:lnTo>
                    <a:pt x="6173" y="17774"/>
                  </a:lnTo>
                  <a:lnTo>
                    <a:pt x="6181" y="17752"/>
                  </a:lnTo>
                  <a:lnTo>
                    <a:pt x="6174" y="17774"/>
                  </a:lnTo>
                  <a:close/>
                  <a:moveTo>
                    <a:pt x="6173" y="17774"/>
                  </a:moveTo>
                  <a:lnTo>
                    <a:pt x="5962" y="17700"/>
                  </a:lnTo>
                  <a:lnTo>
                    <a:pt x="5979" y="17655"/>
                  </a:lnTo>
                  <a:lnTo>
                    <a:pt x="6189" y="17730"/>
                  </a:lnTo>
                  <a:lnTo>
                    <a:pt x="6173" y="17774"/>
                  </a:lnTo>
                  <a:close/>
                  <a:moveTo>
                    <a:pt x="5962" y="17700"/>
                  </a:moveTo>
                  <a:lnTo>
                    <a:pt x="5961" y="17700"/>
                  </a:lnTo>
                  <a:lnTo>
                    <a:pt x="5962" y="17700"/>
                  </a:lnTo>
                  <a:lnTo>
                    <a:pt x="5970" y="17677"/>
                  </a:lnTo>
                  <a:lnTo>
                    <a:pt x="5962" y="17700"/>
                  </a:lnTo>
                  <a:close/>
                  <a:moveTo>
                    <a:pt x="5962" y="17700"/>
                  </a:moveTo>
                  <a:lnTo>
                    <a:pt x="5755" y="17621"/>
                  </a:lnTo>
                  <a:lnTo>
                    <a:pt x="5771" y="17578"/>
                  </a:lnTo>
                  <a:lnTo>
                    <a:pt x="5979" y="17656"/>
                  </a:lnTo>
                  <a:lnTo>
                    <a:pt x="5962" y="17700"/>
                  </a:lnTo>
                  <a:close/>
                  <a:moveTo>
                    <a:pt x="5755" y="17621"/>
                  </a:moveTo>
                  <a:lnTo>
                    <a:pt x="5754" y="17621"/>
                  </a:lnTo>
                  <a:lnTo>
                    <a:pt x="5763" y="17599"/>
                  </a:lnTo>
                  <a:lnTo>
                    <a:pt x="5755" y="17621"/>
                  </a:lnTo>
                  <a:close/>
                  <a:moveTo>
                    <a:pt x="5754" y="17621"/>
                  </a:moveTo>
                  <a:lnTo>
                    <a:pt x="5552" y="17535"/>
                  </a:lnTo>
                  <a:lnTo>
                    <a:pt x="5570" y="17492"/>
                  </a:lnTo>
                  <a:lnTo>
                    <a:pt x="5773" y="17578"/>
                  </a:lnTo>
                  <a:lnTo>
                    <a:pt x="5754" y="17621"/>
                  </a:lnTo>
                  <a:close/>
                  <a:moveTo>
                    <a:pt x="5552" y="17535"/>
                  </a:moveTo>
                  <a:lnTo>
                    <a:pt x="5553" y="17536"/>
                  </a:lnTo>
                  <a:lnTo>
                    <a:pt x="5552" y="17535"/>
                  </a:lnTo>
                  <a:lnTo>
                    <a:pt x="5561" y="17514"/>
                  </a:lnTo>
                  <a:lnTo>
                    <a:pt x="5552" y="17535"/>
                  </a:lnTo>
                  <a:close/>
                  <a:moveTo>
                    <a:pt x="5552" y="17535"/>
                  </a:moveTo>
                  <a:lnTo>
                    <a:pt x="5348" y="17445"/>
                  </a:lnTo>
                  <a:lnTo>
                    <a:pt x="5368" y="17402"/>
                  </a:lnTo>
                  <a:lnTo>
                    <a:pt x="5570" y="17492"/>
                  </a:lnTo>
                  <a:lnTo>
                    <a:pt x="5552" y="17535"/>
                  </a:lnTo>
                  <a:close/>
                  <a:moveTo>
                    <a:pt x="5348" y="17445"/>
                  </a:moveTo>
                  <a:lnTo>
                    <a:pt x="5349" y="17445"/>
                  </a:lnTo>
                  <a:lnTo>
                    <a:pt x="5348" y="17445"/>
                  </a:lnTo>
                  <a:lnTo>
                    <a:pt x="5357" y="17423"/>
                  </a:lnTo>
                  <a:lnTo>
                    <a:pt x="5348" y="17445"/>
                  </a:lnTo>
                  <a:close/>
                  <a:moveTo>
                    <a:pt x="5348" y="17445"/>
                  </a:moveTo>
                  <a:lnTo>
                    <a:pt x="5149" y="17355"/>
                  </a:lnTo>
                  <a:lnTo>
                    <a:pt x="5169" y="17312"/>
                  </a:lnTo>
                  <a:lnTo>
                    <a:pt x="5368" y="17402"/>
                  </a:lnTo>
                  <a:lnTo>
                    <a:pt x="5348" y="17445"/>
                  </a:lnTo>
                  <a:close/>
                  <a:moveTo>
                    <a:pt x="5149" y="17355"/>
                  </a:moveTo>
                  <a:lnTo>
                    <a:pt x="5148" y="17354"/>
                  </a:lnTo>
                  <a:lnTo>
                    <a:pt x="5158" y="17333"/>
                  </a:lnTo>
                  <a:lnTo>
                    <a:pt x="5149" y="17355"/>
                  </a:lnTo>
                  <a:close/>
                  <a:moveTo>
                    <a:pt x="5148" y="17354"/>
                  </a:moveTo>
                  <a:lnTo>
                    <a:pt x="4949" y="17252"/>
                  </a:lnTo>
                  <a:lnTo>
                    <a:pt x="4970" y="17210"/>
                  </a:lnTo>
                  <a:lnTo>
                    <a:pt x="5170" y="17312"/>
                  </a:lnTo>
                  <a:lnTo>
                    <a:pt x="5148" y="17354"/>
                  </a:lnTo>
                  <a:close/>
                  <a:moveTo>
                    <a:pt x="4949" y="17252"/>
                  </a:moveTo>
                  <a:lnTo>
                    <a:pt x="4949" y="17252"/>
                  </a:lnTo>
                  <a:lnTo>
                    <a:pt x="4959" y="17231"/>
                  </a:lnTo>
                  <a:lnTo>
                    <a:pt x="4949" y="17252"/>
                  </a:lnTo>
                  <a:close/>
                  <a:moveTo>
                    <a:pt x="4949" y="17252"/>
                  </a:moveTo>
                  <a:lnTo>
                    <a:pt x="4753" y="17150"/>
                  </a:lnTo>
                  <a:lnTo>
                    <a:pt x="4775" y="17108"/>
                  </a:lnTo>
                  <a:lnTo>
                    <a:pt x="4971" y="17210"/>
                  </a:lnTo>
                  <a:lnTo>
                    <a:pt x="4949" y="17252"/>
                  </a:lnTo>
                  <a:close/>
                  <a:moveTo>
                    <a:pt x="4753" y="17150"/>
                  </a:moveTo>
                  <a:lnTo>
                    <a:pt x="4754" y="17150"/>
                  </a:lnTo>
                  <a:lnTo>
                    <a:pt x="4753" y="17149"/>
                  </a:lnTo>
                  <a:lnTo>
                    <a:pt x="4765" y="17129"/>
                  </a:lnTo>
                  <a:lnTo>
                    <a:pt x="4753" y="17150"/>
                  </a:lnTo>
                  <a:close/>
                  <a:moveTo>
                    <a:pt x="4753" y="17149"/>
                  </a:moveTo>
                  <a:lnTo>
                    <a:pt x="4562" y="17044"/>
                  </a:lnTo>
                  <a:lnTo>
                    <a:pt x="4585" y="17003"/>
                  </a:lnTo>
                  <a:lnTo>
                    <a:pt x="4775" y="17108"/>
                  </a:lnTo>
                  <a:lnTo>
                    <a:pt x="4753" y="17149"/>
                  </a:lnTo>
                  <a:close/>
                  <a:moveTo>
                    <a:pt x="4562" y="17044"/>
                  </a:moveTo>
                  <a:lnTo>
                    <a:pt x="4561" y="17044"/>
                  </a:lnTo>
                  <a:lnTo>
                    <a:pt x="4573" y="17023"/>
                  </a:lnTo>
                  <a:lnTo>
                    <a:pt x="4562" y="17044"/>
                  </a:lnTo>
                  <a:close/>
                  <a:moveTo>
                    <a:pt x="4561" y="17044"/>
                  </a:moveTo>
                  <a:lnTo>
                    <a:pt x="4374" y="16930"/>
                  </a:lnTo>
                  <a:lnTo>
                    <a:pt x="4398" y="16890"/>
                  </a:lnTo>
                  <a:lnTo>
                    <a:pt x="4586" y="17003"/>
                  </a:lnTo>
                  <a:lnTo>
                    <a:pt x="4561" y="17044"/>
                  </a:lnTo>
                  <a:close/>
                  <a:moveTo>
                    <a:pt x="4374" y="16930"/>
                  </a:moveTo>
                  <a:lnTo>
                    <a:pt x="4372" y="16928"/>
                  </a:lnTo>
                  <a:lnTo>
                    <a:pt x="4374" y="16930"/>
                  </a:lnTo>
                  <a:lnTo>
                    <a:pt x="4386" y="16910"/>
                  </a:lnTo>
                  <a:lnTo>
                    <a:pt x="4374" y="16930"/>
                  </a:lnTo>
                  <a:close/>
                  <a:moveTo>
                    <a:pt x="4374" y="16930"/>
                  </a:moveTo>
                  <a:lnTo>
                    <a:pt x="4190" y="16816"/>
                  </a:lnTo>
                  <a:lnTo>
                    <a:pt x="4215" y="16777"/>
                  </a:lnTo>
                  <a:lnTo>
                    <a:pt x="4398" y="16890"/>
                  </a:lnTo>
                  <a:lnTo>
                    <a:pt x="4374" y="16930"/>
                  </a:lnTo>
                  <a:close/>
                  <a:moveTo>
                    <a:pt x="4190" y="16816"/>
                  </a:moveTo>
                  <a:lnTo>
                    <a:pt x="4190" y="16816"/>
                  </a:lnTo>
                  <a:lnTo>
                    <a:pt x="4203" y="16796"/>
                  </a:lnTo>
                  <a:lnTo>
                    <a:pt x="4190" y="16816"/>
                  </a:lnTo>
                  <a:close/>
                  <a:moveTo>
                    <a:pt x="4190" y="16816"/>
                  </a:moveTo>
                  <a:lnTo>
                    <a:pt x="4006" y="16695"/>
                  </a:lnTo>
                  <a:lnTo>
                    <a:pt x="4032" y="16655"/>
                  </a:lnTo>
                  <a:lnTo>
                    <a:pt x="4216" y="16777"/>
                  </a:lnTo>
                  <a:lnTo>
                    <a:pt x="4190" y="16816"/>
                  </a:lnTo>
                  <a:close/>
                  <a:moveTo>
                    <a:pt x="4006" y="16695"/>
                  </a:moveTo>
                  <a:lnTo>
                    <a:pt x="4006" y="16694"/>
                  </a:lnTo>
                  <a:lnTo>
                    <a:pt x="4019" y="16675"/>
                  </a:lnTo>
                  <a:lnTo>
                    <a:pt x="4006" y="16695"/>
                  </a:lnTo>
                  <a:close/>
                  <a:moveTo>
                    <a:pt x="4006" y="16694"/>
                  </a:moveTo>
                  <a:lnTo>
                    <a:pt x="3826" y="16569"/>
                  </a:lnTo>
                  <a:lnTo>
                    <a:pt x="3853" y="16530"/>
                  </a:lnTo>
                  <a:lnTo>
                    <a:pt x="4033" y="16655"/>
                  </a:lnTo>
                  <a:lnTo>
                    <a:pt x="4006" y="16694"/>
                  </a:lnTo>
                  <a:close/>
                  <a:moveTo>
                    <a:pt x="3826" y="16569"/>
                  </a:moveTo>
                  <a:lnTo>
                    <a:pt x="3827" y="16569"/>
                  </a:lnTo>
                  <a:lnTo>
                    <a:pt x="3826" y="16569"/>
                  </a:lnTo>
                  <a:lnTo>
                    <a:pt x="3840" y="16550"/>
                  </a:lnTo>
                  <a:lnTo>
                    <a:pt x="3826" y="16569"/>
                  </a:lnTo>
                  <a:close/>
                  <a:moveTo>
                    <a:pt x="3826" y="16569"/>
                  </a:moveTo>
                  <a:lnTo>
                    <a:pt x="3650" y="16439"/>
                  </a:lnTo>
                  <a:lnTo>
                    <a:pt x="3678" y="16402"/>
                  </a:lnTo>
                  <a:lnTo>
                    <a:pt x="3854" y="16530"/>
                  </a:lnTo>
                  <a:lnTo>
                    <a:pt x="3826" y="16569"/>
                  </a:lnTo>
                  <a:close/>
                  <a:moveTo>
                    <a:pt x="3650" y="16439"/>
                  </a:moveTo>
                  <a:lnTo>
                    <a:pt x="3650" y="16439"/>
                  </a:lnTo>
                  <a:lnTo>
                    <a:pt x="3664" y="16420"/>
                  </a:lnTo>
                  <a:lnTo>
                    <a:pt x="3650" y="16439"/>
                  </a:lnTo>
                  <a:close/>
                  <a:moveTo>
                    <a:pt x="3650" y="16439"/>
                  </a:moveTo>
                  <a:lnTo>
                    <a:pt x="3478" y="16306"/>
                  </a:lnTo>
                  <a:lnTo>
                    <a:pt x="3507" y="16268"/>
                  </a:lnTo>
                  <a:lnTo>
                    <a:pt x="3678" y="16402"/>
                  </a:lnTo>
                  <a:lnTo>
                    <a:pt x="3650" y="16439"/>
                  </a:lnTo>
                  <a:close/>
                  <a:moveTo>
                    <a:pt x="3478" y="16306"/>
                  </a:moveTo>
                  <a:lnTo>
                    <a:pt x="3477" y="16305"/>
                  </a:lnTo>
                  <a:lnTo>
                    <a:pt x="3478" y="16306"/>
                  </a:lnTo>
                  <a:lnTo>
                    <a:pt x="3492" y="16287"/>
                  </a:lnTo>
                  <a:lnTo>
                    <a:pt x="3478" y="16306"/>
                  </a:lnTo>
                  <a:close/>
                  <a:moveTo>
                    <a:pt x="3478" y="16306"/>
                  </a:moveTo>
                  <a:lnTo>
                    <a:pt x="3306" y="16168"/>
                  </a:lnTo>
                  <a:lnTo>
                    <a:pt x="3335" y="16132"/>
                  </a:lnTo>
                  <a:lnTo>
                    <a:pt x="3507" y="16268"/>
                  </a:lnTo>
                  <a:lnTo>
                    <a:pt x="3478" y="16306"/>
                  </a:lnTo>
                  <a:close/>
                  <a:moveTo>
                    <a:pt x="3306" y="16168"/>
                  </a:moveTo>
                  <a:lnTo>
                    <a:pt x="3306" y="16168"/>
                  </a:lnTo>
                  <a:lnTo>
                    <a:pt x="3321" y="16149"/>
                  </a:lnTo>
                  <a:lnTo>
                    <a:pt x="3306" y="16168"/>
                  </a:lnTo>
                  <a:close/>
                  <a:moveTo>
                    <a:pt x="3306" y="16168"/>
                  </a:moveTo>
                  <a:lnTo>
                    <a:pt x="3138" y="16027"/>
                  </a:lnTo>
                  <a:lnTo>
                    <a:pt x="3167" y="15990"/>
                  </a:lnTo>
                  <a:lnTo>
                    <a:pt x="3336" y="16132"/>
                  </a:lnTo>
                  <a:lnTo>
                    <a:pt x="3306" y="16168"/>
                  </a:lnTo>
                  <a:close/>
                  <a:moveTo>
                    <a:pt x="3138" y="16027"/>
                  </a:moveTo>
                  <a:lnTo>
                    <a:pt x="3137" y="16027"/>
                  </a:lnTo>
                  <a:lnTo>
                    <a:pt x="3153" y="16009"/>
                  </a:lnTo>
                  <a:lnTo>
                    <a:pt x="3138" y="16027"/>
                  </a:lnTo>
                  <a:close/>
                  <a:moveTo>
                    <a:pt x="3137" y="16027"/>
                  </a:moveTo>
                  <a:lnTo>
                    <a:pt x="2978" y="15882"/>
                  </a:lnTo>
                  <a:lnTo>
                    <a:pt x="3009" y="15847"/>
                  </a:lnTo>
                  <a:lnTo>
                    <a:pt x="3168" y="15992"/>
                  </a:lnTo>
                  <a:lnTo>
                    <a:pt x="3137" y="16027"/>
                  </a:lnTo>
                  <a:close/>
                  <a:moveTo>
                    <a:pt x="2978" y="15882"/>
                  </a:moveTo>
                  <a:lnTo>
                    <a:pt x="2978" y="15882"/>
                  </a:lnTo>
                  <a:lnTo>
                    <a:pt x="2976" y="15881"/>
                  </a:lnTo>
                  <a:lnTo>
                    <a:pt x="2993" y="15864"/>
                  </a:lnTo>
                  <a:lnTo>
                    <a:pt x="2978" y="15882"/>
                  </a:lnTo>
                  <a:close/>
                  <a:moveTo>
                    <a:pt x="2976" y="15881"/>
                  </a:moveTo>
                  <a:lnTo>
                    <a:pt x="2817" y="15732"/>
                  </a:lnTo>
                  <a:lnTo>
                    <a:pt x="2848" y="15697"/>
                  </a:lnTo>
                  <a:lnTo>
                    <a:pt x="3009" y="15847"/>
                  </a:lnTo>
                  <a:lnTo>
                    <a:pt x="2976" y="15881"/>
                  </a:lnTo>
                  <a:close/>
                  <a:moveTo>
                    <a:pt x="2817" y="15732"/>
                  </a:moveTo>
                  <a:lnTo>
                    <a:pt x="2817" y="15732"/>
                  </a:lnTo>
                  <a:lnTo>
                    <a:pt x="2833" y="15715"/>
                  </a:lnTo>
                  <a:lnTo>
                    <a:pt x="2817" y="15732"/>
                  </a:lnTo>
                  <a:close/>
                  <a:moveTo>
                    <a:pt x="2817" y="15732"/>
                  </a:moveTo>
                  <a:lnTo>
                    <a:pt x="2660" y="15579"/>
                  </a:lnTo>
                  <a:lnTo>
                    <a:pt x="2692" y="15545"/>
                  </a:lnTo>
                  <a:lnTo>
                    <a:pt x="2850" y="15698"/>
                  </a:lnTo>
                  <a:lnTo>
                    <a:pt x="2817" y="15732"/>
                  </a:lnTo>
                  <a:close/>
                  <a:moveTo>
                    <a:pt x="2660" y="15579"/>
                  </a:moveTo>
                  <a:lnTo>
                    <a:pt x="2660" y="15579"/>
                  </a:lnTo>
                  <a:lnTo>
                    <a:pt x="2660" y="15578"/>
                  </a:lnTo>
                  <a:lnTo>
                    <a:pt x="2676" y="15562"/>
                  </a:lnTo>
                  <a:lnTo>
                    <a:pt x="2660" y="15579"/>
                  </a:lnTo>
                  <a:close/>
                  <a:moveTo>
                    <a:pt x="2660" y="15578"/>
                  </a:moveTo>
                  <a:lnTo>
                    <a:pt x="2507" y="15421"/>
                  </a:lnTo>
                  <a:lnTo>
                    <a:pt x="2541" y="15389"/>
                  </a:lnTo>
                  <a:lnTo>
                    <a:pt x="2694" y="15545"/>
                  </a:lnTo>
                  <a:lnTo>
                    <a:pt x="2660" y="15578"/>
                  </a:lnTo>
                  <a:close/>
                  <a:moveTo>
                    <a:pt x="2507" y="15421"/>
                  </a:moveTo>
                  <a:lnTo>
                    <a:pt x="2507" y="15421"/>
                  </a:lnTo>
                  <a:lnTo>
                    <a:pt x="2525" y="15405"/>
                  </a:lnTo>
                  <a:lnTo>
                    <a:pt x="2507" y="15421"/>
                  </a:lnTo>
                  <a:close/>
                  <a:moveTo>
                    <a:pt x="2507" y="15421"/>
                  </a:moveTo>
                  <a:lnTo>
                    <a:pt x="2360" y="15260"/>
                  </a:lnTo>
                  <a:lnTo>
                    <a:pt x="2393" y="15229"/>
                  </a:lnTo>
                  <a:lnTo>
                    <a:pt x="2541" y="15390"/>
                  </a:lnTo>
                  <a:lnTo>
                    <a:pt x="2507" y="15421"/>
                  </a:lnTo>
                  <a:close/>
                  <a:moveTo>
                    <a:pt x="2360" y="15260"/>
                  </a:moveTo>
                  <a:lnTo>
                    <a:pt x="2358" y="15259"/>
                  </a:lnTo>
                  <a:lnTo>
                    <a:pt x="2358" y="15260"/>
                  </a:lnTo>
                  <a:lnTo>
                    <a:pt x="2376" y="15245"/>
                  </a:lnTo>
                  <a:lnTo>
                    <a:pt x="2360" y="15260"/>
                  </a:lnTo>
                  <a:close/>
                  <a:moveTo>
                    <a:pt x="2358" y="15260"/>
                  </a:moveTo>
                  <a:lnTo>
                    <a:pt x="2214" y="15100"/>
                  </a:lnTo>
                  <a:lnTo>
                    <a:pt x="2249" y="15069"/>
                  </a:lnTo>
                  <a:lnTo>
                    <a:pt x="2393" y="15229"/>
                  </a:lnTo>
                  <a:lnTo>
                    <a:pt x="2358" y="15260"/>
                  </a:lnTo>
                  <a:close/>
                  <a:moveTo>
                    <a:pt x="2214" y="15100"/>
                  </a:moveTo>
                  <a:lnTo>
                    <a:pt x="2214" y="15100"/>
                  </a:lnTo>
                  <a:lnTo>
                    <a:pt x="2214" y="15099"/>
                  </a:lnTo>
                  <a:lnTo>
                    <a:pt x="2232" y="15084"/>
                  </a:lnTo>
                  <a:lnTo>
                    <a:pt x="2214" y="15100"/>
                  </a:lnTo>
                  <a:close/>
                  <a:moveTo>
                    <a:pt x="2214" y="15099"/>
                  </a:moveTo>
                  <a:lnTo>
                    <a:pt x="2073" y="14931"/>
                  </a:lnTo>
                  <a:lnTo>
                    <a:pt x="2109" y="14900"/>
                  </a:lnTo>
                  <a:lnTo>
                    <a:pt x="2250" y="15069"/>
                  </a:lnTo>
                  <a:lnTo>
                    <a:pt x="2214" y="15099"/>
                  </a:lnTo>
                  <a:close/>
                  <a:moveTo>
                    <a:pt x="2073" y="14931"/>
                  </a:moveTo>
                  <a:lnTo>
                    <a:pt x="2075" y="14933"/>
                  </a:lnTo>
                  <a:lnTo>
                    <a:pt x="2073" y="14931"/>
                  </a:lnTo>
                  <a:lnTo>
                    <a:pt x="2091" y="14915"/>
                  </a:lnTo>
                  <a:lnTo>
                    <a:pt x="2073" y="14931"/>
                  </a:lnTo>
                  <a:close/>
                  <a:moveTo>
                    <a:pt x="2073" y="14931"/>
                  </a:moveTo>
                  <a:lnTo>
                    <a:pt x="1936" y="14761"/>
                  </a:lnTo>
                  <a:lnTo>
                    <a:pt x="1973" y="14732"/>
                  </a:lnTo>
                  <a:lnTo>
                    <a:pt x="2109" y="14900"/>
                  </a:lnTo>
                  <a:lnTo>
                    <a:pt x="2073" y="14931"/>
                  </a:lnTo>
                  <a:close/>
                  <a:moveTo>
                    <a:pt x="1936" y="14761"/>
                  </a:moveTo>
                  <a:lnTo>
                    <a:pt x="1936" y="14760"/>
                  </a:lnTo>
                  <a:lnTo>
                    <a:pt x="1936" y="14761"/>
                  </a:lnTo>
                  <a:lnTo>
                    <a:pt x="1955" y="14747"/>
                  </a:lnTo>
                  <a:lnTo>
                    <a:pt x="1936" y="14761"/>
                  </a:lnTo>
                  <a:close/>
                  <a:moveTo>
                    <a:pt x="1936" y="14761"/>
                  </a:moveTo>
                  <a:lnTo>
                    <a:pt x="1803" y="14585"/>
                  </a:lnTo>
                  <a:lnTo>
                    <a:pt x="1841" y="14557"/>
                  </a:lnTo>
                  <a:lnTo>
                    <a:pt x="1973" y="14733"/>
                  </a:lnTo>
                  <a:lnTo>
                    <a:pt x="1936" y="14761"/>
                  </a:lnTo>
                  <a:close/>
                  <a:moveTo>
                    <a:pt x="1803" y="14585"/>
                  </a:moveTo>
                  <a:lnTo>
                    <a:pt x="1805" y="14586"/>
                  </a:lnTo>
                  <a:lnTo>
                    <a:pt x="1803" y="14585"/>
                  </a:lnTo>
                  <a:lnTo>
                    <a:pt x="1822" y="14571"/>
                  </a:lnTo>
                  <a:lnTo>
                    <a:pt x="1803" y="14585"/>
                  </a:lnTo>
                  <a:close/>
                  <a:moveTo>
                    <a:pt x="1803" y="14585"/>
                  </a:moveTo>
                  <a:lnTo>
                    <a:pt x="1674" y="14408"/>
                  </a:lnTo>
                  <a:lnTo>
                    <a:pt x="1713" y="14380"/>
                  </a:lnTo>
                  <a:lnTo>
                    <a:pt x="1841" y="14557"/>
                  </a:lnTo>
                  <a:lnTo>
                    <a:pt x="1803" y="14585"/>
                  </a:lnTo>
                  <a:close/>
                  <a:moveTo>
                    <a:pt x="1674" y="14408"/>
                  </a:moveTo>
                  <a:lnTo>
                    <a:pt x="1673" y="14407"/>
                  </a:lnTo>
                  <a:lnTo>
                    <a:pt x="1674" y="14407"/>
                  </a:lnTo>
                  <a:lnTo>
                    <a:pt x="1693" y="14394"/>
                  </a:lnTo>
                  <a:lnTo>
                    <a:pt x="1674" y="14408"/>
                  </a:lnTo>
                  <a:close/>
                  <a:moveTo>
                    <a:pt x="1674" y="14407"/>
                  </a:moveTo>
                  <a:lnTo>
                    <a:pt x="1549" y="14227"/>
                  </a:lnTo>
                  <a:lnTo>
                    <a:pt x="1588" y="14200"/>
                  </a:lnTo>
                  <a:lnTo>
                    <a:pt x="1713" y="14382"/>
                  </a:lnTo>
                  <a:lnTo>
                    <a:pt x="1674" y="14407"/>
                  </a:lnTo>
                  <a:close/>
                  <a:moveTo>
                    <a:pt x="1549" y="14227"/>
                  </a:moveTo>
                  <a:lnTo>
                    <a:pt x="1550" y="14229"/>
                  </a:lnTo>
                  <a:lnTo>
                    <a:pt x="1549" y="14227"/>
                  </a:lnTo>
                  <a:lnTo>
                    <a:pt x="1568" y="14215"/>
                  </a:lnTo>
                  <a:lnTo>
                    <a:pt x="1549" y="14227"/>
                  </a:lnTo>
                  <a:close/>
                  <a:moveTo>
                    <a:pt x="1549" y="14227"/>
                  </a:moveTo>
                  <a:lnTo>
                    <a:pt x="1432" y="14046"/>
                  </a:lnTo>
                  <a:lnTo>
                    <a:pt x="1471" y="14022"/>
                  </a:lnTo>
                  <a:lnTo>
                    <a:pt x="1588" y="14202"/>
                  </a:lnTo>
                  <a:lnTo>
                    <a:pt x="1549" y="14227"/>
                  </a:lnTo>
                  <a:close/>
                  <a:moveTo>
                    <a:pt x="1432" y="14046"/>
                  </a:moveTo>
                  <a:lnTo>
                    <a:pt x="1431" y="14045"/>
                  </a:lnTo>
                  <a:lnTo>
                    <a:pt x="1431" y="14046"/>
                  </a:lnTo>
                  <a:lnTo>
                    <a:pt x="1451" y="14033"/>
                  </a:lnTo>
                  <a:lnTo>
                    <a:pt x="1432" y="14046"/>
                  </a:lnTo>
                  <a:close/>
                  <a:moveTo>
                    <a:pt x="1431" y="14046"/>
                  </a:moveTo>
                  <a:lnTo>
                    <a:pt x="1315" y="13858"/>
                  </a:lnTo>
                  <a:lnTo>
                    <a:pt x="1354" y="13834"/>
                  </a:lnTo>
                  <a:lnTo>
                    <a:pt x="1471" y="14022"/>
                  </a:lnTo>
                  <a:lnTo>
                    <a:pt x="1431" y="14046"/>
                  </a:lnTo>
                  <a:close/>
                  <a:moveTo>
                    <a:pt x="1315" y="13858"/>
                  </a:moveTo>
                  <a:lnTo>
                    <a:pt x="1314" y="13858"/>
                  </a:lnTo>
                  <a:lnTo>
                    <a:pt x="1315" y="13858"/>
                  </a:lnTo>
                  <a:lnTo>
                    <a:pt x="1334" y="13845"/>
                  </a:lnTo>
                  <a:lnTo>
                    <a:pt x="1315" y="13858"/>
                  </a:lnTo>
                  <a:close/>
                  <a:moveTo>
                    <a:pt x="1315" y="13858"/>
                  </a:moveTo>
                  <a:lnTo>
                    <a:pt x="1201" y="13670"/>
                  </a:lnTo>
                  <a:lnTo>
                    <a:pt x="1241" y="13646"/>
                  </a:lnTo>
                  <a:lnTo>
                    <a:pt x="1354" y="13834"/>
                  </a:lnTo>
                  <a:lnTo>
                    <a:pt x="1315" y="13858"/>
                  </a:lnTo>
                  <a:close/>
                  <a:moveTo>
                    <a:pt x="1201" y="13670"/>
                  </a:moveTo>
                  <a:lnTo>
                    <a:pt x="1201" y="13670"/>
                  </a:lnTo>
                  <a:lnTo>
                    <a:pt x="1201" y="13669"/>
                  </a:lnTo>
                  <a:lnTo>
                    <a:pt x="1222" y="13658"/>
                  </a:lnTo>
                  <a:lnTo>
                    <a:pt x="1201" y="13670"/>
                  </a:lnTo>
                  <a:close/>
                  <a:moveTo>
                    <a:pt x="1201" y="13669"/>
                  </a:moveTo>
                  <a:lnTo>
                    <a:pt x="1095" y="13477"/>
                  </a:lnTo>
                  <a:lnTo>
                    <a:pt x="1137" y="13455"/>
                  </a:lnTo>
                  <a:lnTo>
                    <a:pt x="1241" y="13647"/>
                  </a:lnTo>
                  <a:lnTo>
                    <a:pt x="1201" y="13669"/>
                  </a:lnTo>
                  <a:close/>
                  <a:moveTo>
                    <a:pt x="1095" y="13477"/>
                  </a:moveTo>
                  <a:lnTo>
                    <a:pt x="1095" y="13476"/>
                  </a:lnTo>
                  <a:lnTo>
                    <a:pt x="1116" y="13466"/>
                  </a:lnTo>
                  <a:lnTo>
                    <a:pt x="1095" y="13477"/>
                  </a:lnTo>
                  <a:close/>
                  <a:moveTo>
                    <a:pt x="1095" y="13476"/>
                  </a:moveTo>
                  <a:lnTo>
                    <a:pt x="994" y="13281"/>
                  </a:lnTo>
                  <a:lnTo>
                    <a:pt x="1035" y="13259"/>
                  </a:lnTo>
                  <a:lnTo>
                    <a:pt x="1137" y="13455"/>
                  </a:lnTo>
                  <a:lnTo>
                    <a:pt x="1095" y="13476"/>
                  </a:lnTo>
                  <a:close/>
                  <a:moveTo>
                    <a:pt x="994" y="13281"/>
                  </a:moveTo>
                  <a:lnTo>
                    <a:pt x="994" y="13280"/>
                  </a:lnTo>
                  <a:lnTo>
                    <a:pt x="1014" y="13271"/>
                  </a:lnTo>
                  <a:lnTo>
                    <a:pt x="994" y="13281"/>
                  </a:lnTo>
                  <a:close/>
                  <a:moveTo>
                    <a:pt x="994" y="13280"/>
                  </a:moveTo>
                  <a:lnTo>
                    <a:pt x="896" y="13085"/>
                  </a:lnTo>
                  <a:lnTo>
                    <a:pt x="938" y="13064"/>
                  </a:lnTo>
                  <a:lnTo>
                    <a:pt x="1035" y="13260"/>
                  </a:lnTo>
                  <a:lnTo>
                    <a:pt x="994" y="13280"/>
                  </a:lnTo>
                  <a:close/>
                  <a:moveTo>
                    <a:pt x="896" y="13085"/>
                  </a:moveTo>
                  <a:lnTo>
                    <a:pt x="896" y="13085"/>
                  </a:lnTo>
                  <a:lnTo>
                    <a:pt x="896" y="13084"/>
                  </a:lnTo>
                  <a:lnTo>
                    <a:pt x="917" y="13074"/>
                  </a:lnTo>
                  <a:lnTo>
                    <a:pt x="896" y="13085"/>
                  </a:lnTo>
                  <a:close/>
                  <a:moveTo>
                    <a:pt x="896" y="13084"/>
                  </a:moveTo>
                  <a:lnTo>
                    <a:pt x="802" y="12880"/>
                  </a:lnTo>
                  <a:lnTo>
                    <a:pt x="845" y="12860"/>
                  </a:lnTo>
                  <a:lnTo>
                    <a:pt x="938" y="13064"/>
                  </a:lnTo>
                  <a:lnTo>
                    <a:pt x="896" y="13084"/>
                  </a:lnTo>
                  <a:close/>
                  <a:moveTo>
                    <a:pt x="802" y="12880"/>
                  </a:moveTo>
                  <a:lnTo>
                    <a:pt x="802" y="12879"/>
                  </a:lnTo>
                  <a:lnTo>
                    <a:pt x="802" y="12880"/>
                  </a:lnTo>
                  <a:lnTo>
                    <a:pt x="822" y="12870"/>
                  </a:lnTo>
                  <a:lnTo>
                    <a:pt x="802" y="12880"/>
                  </a:lnTo>
                  <a:close/>
                  <a:moveTo>
                    <a:pt x="802" y="12880"/>
                  </a:moveTo>
                  <a:lnTo>
                    <a:pt x="712" y="12681"/>
                  </a:lnTo>
                  <a:lnTo>
                    <a:pt x="755" y="12661"/>
                  </a:lnTo>
                  <a:lnTo>
                    <a:pt x="845" y="12860"/>
                  </a:lnTo>
                  <a:lnTo>
                    <a:pt x="802" y="12880"/>
                  </a:lnTo>
                  <a:close/>
                  <a:moveTo>
                    <a:pt x="712" y="12681"/>
                  </a:moveTo>
                  <a:lnTo>
                    <a:pt x="712" y="12679"/>
                  </a:lnTo>
                  <a:lnTo>
                    <a:pt x="733" y="12670"/>
                  </a:lnTo>
                  <a:lnTo>
                    <a:pt x="712" y="12681"/>
                  </a:lnTo>
                  <a:close/>
                  <a:moveTo>
                    <a:pt x="712" y="12679"/>
                  </a:moveTo>
                  <a:lnTo>
                    <a:pt x="629" y="12471"/>
                  </a:lnTo>
                  <a:lnTo>
                    <a:pt x="674" y="12454"/>
                  </a:lnTo>
                  <a:lnTo>
                    <a:pt x="755" y="12662"/>
                  </a:lnTo>
                  <a:lnTo>
                    <a:pt x="712" y="12679"/>
                  </a:lnTo>
                  <a:close/>
                  <a:moveTo>
                    <a:pt x="629" y="12471"/>
                  </a:moveTo>
                  <a:lnTo>
                    <a:pt x="630" y="12474"/>
                  </a:lnTo>
                  <a:lnTo>
                    <a:pt x="629" y="12471"/>
                  </a:lnTo>
                  <a:lnTo>
                    <a:pt x="651" y="12463"/>
                  </a:lnTo>
                  <a:lnTo>
                    <a:pt x="629" y="12471"/>
                  </a:lnTo>
                  <a:close/>
                  <a:moveTo>
                    <a:pt x="629" y="12471"/>
                  </a:moveTo>
                  <a:lnTo>
                    <a:pt x="551" y="12263"/>
                  </a:lnTo>
                  <a:lnTo>
                    <a:pt x="596" y="12247"/>
                  </a:lnTo>
                  <a:lnTo>
                    <a:pt x="674" y="12455"/>
                  </a:lnTo>
                  <a:lnTo>
                    <a:pt x="629" y="12471"/>
                  </a:lnTo>
                  <a:close/>
                  <a:moveTo>
                    <a:pt x="551" y="12263"/>
                  </a:moveTo>
                  <a:lnTo>
                    <a:pt x="550" y="12261"/>
                  </a:lnTo>
                  <a:lnTo>
                    <a:pt x="551" y="12263"/>
                  </a:lnTo>
                  <a:lnTo>
                    <a:pt x="573" y="12255"/>
                  </a:lnTo>
                  <a:lnTo>
                    <a:pt x="551" y="12263"/>
                  </a:lnTo>
                  <a:close/>
                  <a:moveTo>
                    <a:pt x="551" y="12263"/>
                  </a:moveTo>
                  <a:lnTo>
                    <a:pt x="477" y="12055"/>
                  </a:lnTo>
                  <a:lnTo>
                    <a:pt x="521" y="12039"/>
                  </a:lnTo>
                  <a:lnTo>
                    <a:pt x="596" y="12247"/>
                  </a:lnTo>
                  <a:lnTo>
                    <a:pt x="551" y="12263"/>
                  </a:lnTo>
                  <a:close/>
                  <a:moveTo>
                    <a:pt x="477" y="12055"/>
                  </a:moveTo>
                  <a:lnTo>
                    <a:pt x="477" y="12055"/>
                  </a:lnTo>
                  <a:lnTo>
                    <a:pt x="477" y="12054"/>
                  </a:lnTo>
                  <a:lnTo>
                    <a:pt x="499" y="12047"/>
                  </a:lnTo>
                  <a:lnTo>
                    <a:pt x="477" y="12055"/>
                  </a:lnTo>
                  <a:close/>
                  <a:moveTo>
                    <a:pt x="477" y="12054"/>
                  </a:moveTo>
                  <a:lnTo>
                    <a:pt x="407" y="11839"/>
                  </a:lnTo>
                  <a:lnTo>
                    <a:pt x="451" y="11824"/>
                  </a:lnTo>
                  <a:lnTo>
                    <a:pt x="521" y="12040"/>
                  </a:lnTo>
                  <a:lnTo>
                    <a:pt x="477" y="12054"/>
                  </a:lnTo>
                  <a:close/>
                  <a:moveTo>
                    <a:pt x="407" y="11839"/>
                  </a:moveTo>
                  <a:lnTo>
                    <a:pt x="406" y="11838"/>
                  </a:lnTo>
                  <a:lnTo>
                    <a:pt x="429" y="11832"/>
                  </a:lnTo>
                  <a:lnTo>
                    <a:pt x="407" y="11839"/>
                  </a:lnTo>
                  <a:close/>
                  <a:moveTo>
                    <a:pt x="406" y="11838"/>
                  </a:moveTo>
                  <a:lnTo>
                    <a:pt x="344" y="11623"/>
                  </a:lnTo>
                  <a:lnTo>
                    <a:pt x="388" y="11610"/>
                  </a:lnTo>
                  <a:lnTo>
                    <a:pt x="451" y="11825"/>
                  </a:lnTo>
                  <a:lnTo>
                    <a:pt x="406" y="11838"/>
                  </a:lnTo>
                  <a:close/>
                  <a:moveTo>
                    <a:pt x="344" y="11623"/>
                  </a:moveTo>
                  <a:lnTo>
                    <a:pt x="344" y="11623"/>
                  </a:lnTo>
                  <a:lnTo>
                    <a:pt x="366" y="11616"/>
                  </a:lnTo>
                  <a:lnTo>
                    <a:pt x="344" y="11623"/>
                  </a:lnTo>
                  <a:close/>
                  <a:moveTo>
                    <a:pt x="344" y="11623"/>
                  </a:moveTo>
                  <a:lnTo>
                    <a:pt x="285" y="11407"/>
                  </a:lnTo>
                  <a:lnTo>
                    <a:pt x="330" y="11395"/>
                  </a:lnTo>
                  <a:lnTo>
                    <a:pt x="388" y="11610"/>
                  </a:lnTo>
                  <a:lnTo>
                    <a:pt x="344" y="11623"/>
                  </a:lnTo>
                  <a:close/>
                  <a:moveTo>
                    <a:pt x="285" y="11407"/>
                  </a:moveTo>
                  <a:lnTo>
                    <a:pt x="286" y="11409"/>
                  </a:lnTo>
                  <a:lnTo>
                    <a:pt x="285" y="11407"/>
                  </a:lnTo>
                  <a:lnTo>
                    <a:pt x="308" y="11401"/>
                  </a:lnTo>
                  <a:lnTo>
                    <a:pt x="285" y="11407"/>
                  </a:lnTo>
                  <a:close/>
                  <a:moveTo>
                    <a:pt x="285" y="11407"/>
                  </a:moveTo>
                  <a:lnTo>
                    <a:pt x="230" y="11187"/>
                  </a:lnTo>
                  <a:lnTo>
                    <a:pt x="276" y="11176"/>
                  </a:lnTo>
                  <a:lnTo>
                    <a:pt x="330" y="11395"/>
                  </a:lnTo>
                  <a:lnTo>
                    <a:pt x="285" y="11407"/>
                  </a:lnTo>
                  <a:close/>
                  <a:moveTo>
                    <a:pt x="230" y="11187"/>
                  </a:moveTo>
                  <a:lnTo>
                    <a:pt x="230" y="11186"/>
                  </a:lnTo>
                  <a:lnTo>
                    <a:pt x="253" y="11182"/>
                  </a:lnTo>
                  <a:lnTo>
                    <a:pt x="230" y="11187"/>
                  </a:lnTo>
                  <a:close/>
                  <a:moveTo>
                    <a:pt x="230" y="11186"/>
                  </a:moveTo>
                  <a:lnTo>
                    <a:pt x="184" y="10967"/>
                  </a:lnTo>
                  <a:lnTo>
                    <a:pt x="229" y="10957"/>
                  </a:lnTo>
                  <a:lnTo>
                    <a:pt x="276" y="11177"/>
                  </a:lnTo>
                  <a:lnTo>
                    <a:pt x="230" y="11186"/>
                  </a:lnTo>
                  <a:close/>
                  <a:moveTo>
                    <a:pt x="184" y="10967"/>
                  </a:moveTo>
                  <a:lnTo>
                    <a:pt x="184" y="10967"/>
                  </a:lnTo>
                  <a:lnTo>
                    <a:pt x="207" y="10962"/>
                  </a:lnTo>
                  <a:lnTo>
                    <a:pt x="184" y="10967"/>
                  </a:lnTo>
                  <a:close/>
                  <a:moveTo>
                    <a:pt x="184" y="10967"/>
                  </a:moveTo>
                  <a:lnTo>
                    <a:pt x="141" y="10743"/>
                  </a:lnTo>
                  <a:lnTo>
                    <a:pt x="186" y="10734"/>
                  </a:lnTo>
                  <a:lnTo>
                    <a:pt x="229" y="10957"/>
                  </a:lnTo>
                  <a:lnTo>
                    <a:pt x="184" y="10967"/>
                  </a:lnTo>
                  <a:close/>
                  <a:moveTo>
                    <a:pt x="141" y="10743"/>
                  </a:moveTo>
                  <a:lnTo>
                    <a:pt x="141" y="10743"/>
                  </a:lnTo>
                  <a:lnTo>
                    <a:pt x="141" y="10742"/>
                  </a:lnTo>
                  <a:lnTo>
                    <a:pt x="164" y="10739"/>
                  </a:lnTo>
                  <a:lnTo>
                    <a:pt x="141" y="10743"/>
                  </a:lnTo>
                  <a:close/>
                  <a:moveTo>
                    <a:pt x="141" y="10742"/>
                  </a:moveTo>
                  <a:lnTo>
                    <a:pt x="101" y="10516"/>
                  </a:lnTo>
                  <a:lnTo>
                    <a:pt x="148" y="10507"/>
                  </a:lnTo>
                  <a:lnTo>
                    <a:pt x="186" y="10735"/>
                  </a:lnTo>
                  <a:lnTo>
                    <a:pt x="141" y="10742"/>
                  </a:lnTo>
                  <a:close/>
                  <a:moveTo>
                    <a:pt x="101" y="10516"/>
                  </a:moveTo>
                  <a:lnTo>
                    <a:pt x="101" y="10513"/>
                  </a:lnTo>
                  <a:lnTo>
                    <a:pt x="101" y="10514"/>
                  </a:lnTo>
                  <a:lnTo>
                    <a:pt x="124" y="10512"/>
                  </a:lnTo>
                  <a:lnTo>
                    <a:pt x="101" y="10516"/>
                  </a:lnTo>
                  <a:close/>
                  <a:moveTo>
                    <a:pt x="101" y="10514"/>
                  </a:moveTo>
                  <a:lnTo>
                    <a:pt x="70" y="10288"/>
                  </a:lnTo>
                  <a:lnTo>
                    <a:pt x="116" y="10281"/>
                  </a:lnTo>
                  <a:lnTo>
                    <a:pt x="148" y="10509"/>
                  </a:lnTo>
                  <a:lnTo>
                    <a:pt x="101" y="10514"/>
                  </a:lnTo>
                  <a:close/>
                  <a:moveTo>
                    <a:pt x="70" y="10288"/>
                  </a:moveTo>
                  <a:lnTo>
                    <a:pt x="71" y="10290"/>
                  </a:lnTo>
                  <a:lnTo>
                    <a:pt x="70" y="10287"/>
                  </a:lnTo>
                  <a:lnTo>
                    <a:pt x="93" y="10284"/>
                  </a:lnTo>
                  <a:lnTo>
                    <a:pt x="70" y="10288"/>
                  </a:lnTo>
                  <a:close/>
                  <a:moveTo>
                    <a:pt x="70" y="10287"/>
                  </a:moveTo>
                  <a:lnTo>
                    <a:pt x="46" y="10060"/>
                  </a:lnTo>
                  <a:lnTo>
                    <a:pt x="93" y="10054"/>
                  </a:lnTo>
                  <a:lnTo>
                    <a:pt x="116" y="10282"/>
                  </a:lnTo>
                  <a:lnTo>
                    <a:pt x="70" y="10287"/>
                  </a:lnTo>
                  <a:close/>
                  <a:moveTo>
                    <a:pt x="46" y="10060"/>
                  </a:moveTo>
                  <a:lnTo>
                    <a:pt x="42" y="10013"/>
                  </a:lnTo>
                  <a:lnTo>
                    <a:pt x="46" y="10059"/>
                  </a:lnTo>
                  <a:lnTo>
                    <a:pt x="70" y="10056"/>
                  </a:lnTo>
                  <a:lnTo>
                    <a:pt x="46" y="10060"/>
                  </a:lnTo>
                  <a:close/>
                  <a:moveTo>
                    <a:pt x="46" y="10059"/>
                  </a:moveTo>
                  <a:lnTo>
                    <a:pt x="23" y="9829"/>
                  </a:lnTo>
                  <a:lnTo>
                    <a:pt x="70" y="9824"/>
                  </a:lnTo>
                  <a:lnTo>
                    <a:pt x="93" y="10055"/>
                  </a:lnTo>
                  <a:lnTo>
                    <a:pt x="46" y="10059"/>
                  </a:lnTo>
                  <a:close/>
                  <a:moveTo>
                    <a:pt x="23" y="9829"/>
                  </a:moveTo>
                  <a:lnTo>
                    <a:pt x="23" y="9827"/>
                  </a:lnTo>
                  <a:lnTo>
                    <a:pt x="46" y="9826"/>
                  </a:lnTo>
                  <a:lnTo>
                    <a:pt x="23" y="9829"/>
                  </a:lnTo>
                  <a:close/>
                  <a:moveTo>
                    <a:pt x="23" y="9827"/>
                  </a:moveTo>
                  <a:lnTo>
                    <a:pt x="11" y="9596"/>
                  </a:lnTo>
                  <a:lnTo>
                    <a:pt x="58" y="9594"/>
                  </a:lnTo>
                  <a:lnTo>
                    <a:pt x="70" y="9825"/>
                  </a:lnTo>
                  <a:lnTo>
                    <a:pt x="23" y="9827"/>
                  </a:lnTo>
                  <a:close/>
                  <a:moveTo>
                    <a:pt x="11" y="9596"/>
                  </a:moveTo>
                  <a:lnTo>
                    <a:pt x="0" y="9360"/>
                  </a:lnTo>
                  <a:lnTo>
                    <a:pt x="46" y="9359"/>
                  </a:lnTo>
                  <a:lnTo>
                    <a:pt x="58" y="9594"/>
                  </a:lnTo>
                  <a:lnTo>
                    <a:pt x="11" y="9596"/>
                  </a:lnTo>
                  <a:close/>
                  <a:moveTo>
                    <a:pt x="0" y="9360"/>
                  </a:moveTo>
                  <a:lnTo>
                    <a:pt x="0" y="9360"/>
                  </a:lnTo>
                  <a:lnTo>
                    <a:pt x="23" y="9360"/>
                  </a:lnTo>
                  <a:lnTo>
                    <a:pt x="0" y="9360"/>
                  </a:lnTo>
                  <a:close/>
                  <a:moveTo>
                    <a:pt x="0" y="9360"/>
                  </a:moveTo>
                  <a:lnTo>
                    <a:pt x="0" y="9124"/>
                  </a:lnTo>
                  <a:lnTo>
                    <a:pt x="46" y="9124"/>
                  </a:lnTo>
                  <a:lnTo>
                    <a:pt x="46" y="9360"/>
                  </a:lnTo>
                  <a:lnTo>
                    <a:pt x="0" y="9360"/>
                  </a:lnTo>
                  <a:close/>
                  <a:moveTo>
                    <a:pt x="0" y="9124"/>
                  </a:moveTo>
                  <a:lnTo>
                    <a:pt x="0" y="8889"/>
                  </a:lnTo>
                  <a:lnTo>
                    <a:pt x="46" y="8889"/>
                  </a:lnTo>
                  <a:lnTo>
                    <a:pt x="46" y="9124"/>
                  </a:lnTo>
                  <a:lnTo>
                    <a:pt x="0" y="9124"/>
                  </a:lnTo>
                  <a:close/>
                  <a:moveTo>
                    <a:pt x="0" y="8889"/>
                  </a:moveTo>
                  <a:lnTo>
                    <a:pt x="0" y="8889"/>
                  </a:lnTo>
                  <a:lnTo>
                    <a:pt x="0" y="8888"/>
                  </a:lnTo>
                  <a:lnTo>
                    <a:pt x="23" y="8889"/>
                  </a:lnTo>
                  <a:lnTo>
                    <a:pt x="0" y="8889"/>
                  </a:lnTo>
                  <a:close/>
                  <a:moveTo>
                    <a:pt x="0" y="8888"/>
                  </a:moveTo>
                  <a:lnTo>
                    <a:pt x="11" y="8657"/>
                  </a:lnTo>
                  <a:lnTo>
                    <a:pt x="58" y="8659"/>
                  </a:lnTo>
                  <a:lnTo>
                    <a:pt x="46" y="8891"/>
                  </a:lnTo>
                  <a:lnTo>
                    <a:pt x="0" y="8888"/>
                  </a:lnTo>
                  <a:close/>
                  <a:moveTo>
                    <a:pt x="58" y="8659"/>
                  </a:moveTo>
                  <a:lnTo>
                    <a:pt x="128" y="7272"/>
                  </a:lnTo>
                  <a:lnTo>
                    <a:pt x="58" y="8659"/>
                  </a:lnTo>
                  <a:lnTo>
                    <a:pt x="35" y="8658"/>
                  </a:lnTo>
                  <a:lnTo>
                    <a:pt x="58" y="8659"/>
                  </a:lnTo>
                  <a:close/>
                  <a:moveTo>
                    <a:pt x="11" y="8657"/>
                  </a:moveTo>
                  <a:lnTo>
                    <a:pt x="23" y="8426"/>
                  </a:lnTo>
                  <a:lnTo>
                    <a:pt x="70" y="8428"/>
                  </a:lnTo>
                  <a:lnTo>
                    <a:pt x="58" y="8659"/>
                  </a:lnTo>
                  <a:lnTo>
                    <a:pt x="11" y="8657"/>
                  </a:lnTo>
                  <a:close/>
                  <a:moveTo>
                    <a:pt x="23" y="8426"/>
                  </a:moveTo>
                  <a:lnTo>
                    <a:pt x="23" y="8426"/>
                  </a:lnTo>
                  <a:lnTo>
                    <a:pt x="23" y="8424"/>
                  </a:lnTo>
                  <a:lnTo>
                    <a:pt x="46" y="8427"/>
                  </a:lnTo>
                  <a:lnTo>
                    <a:pt x="23" y="8426"/>
                  </a:lnTo>
                  <a:close/>
                  <a:moveTo>
                    <a:pt x="23" y="8424"/>
                  </a:moveTo>
                  <a:lnTo>
                    <a:pt x="46" y="8194"/>
                  </a:lnTo>
                  <a:lnTo>
                    <a:pt x="93" y="8198"/>
                  </a:lnTo>
                  <a:lnTo>
                    <a:pt x="70" y="8429"/>
                  </a:lnTo>
                  <a:lnTo>
                    <a:pt x="23" y="8424"/>
                  </a:lnTo>
                  <a:close/>
                  <a:moveTo>
                    <a:pt x="46" y="8194"/>
                  </a:moveTo>
                  <a:lnTo>
                    <a:pt x="70" y="7963"/>
                  </a:lnTo>
                  <a:lnTo>
                    <a:pt x="116" y="7968"/>
                  </a:lnTo>
                  <a:lnTo>
                    <a:pt x="93" y="8198"/>
                  </a:lnTo>
                  <a:lnTo>
                    <a:pt x="46" y="8194"/>
                  </a:lnTo>
                  <a:close/>
                  <a:moveTo>
                    <a:pt x="70" y="7963"/>
                  </a:moveTo>
                  <a:lnTo>
                    <a:pt x="70" y="7964"/>
                  </a:lnTo>
                  <a:lnTo>
                    <a:pt x="70" y="7962"/>
                  </a:lnTo>
                  <a:lnTo>
                    <a:pt x="93" y="7965"/>
                  </a:lnTo>
                  <a:lnTo>
                    <a:pt x="70" y="7963"/>
                  </a:lnTo>
                  <a:close/>
                  <a:moveTo>
                    <a:pt x="70" y="7962"/>
                  </a:moveTo>
                  <a:lnTo>
                    <a:pt x="101" y="7739"/>
                  </a:lnTo>
                  <a:lnTo>
                    <a:pt x="148" y="7744"/>
                  </a:lnTo>
                  <a:lnTo>
                    <a:pt x="116" y="7968"/>
                  </a:lnTo>
                  <a:lnTo>
                    <a:pt x="70" y="7962"/>
                  </a:lnTo>
                  <a:close/>
                  <a:moveTo>
                    <a:pt x="101" y="7739"/>
                  </a:moveTo>
                  <a:lnTo>
                    <a:pt x="101" y="7737"/>
                  </a:lnTo>
                  <a:lnTo>
                    <a:pt x="124" y="7741"/>
                  </a:lnTo>
                  <a:lnTo>
                    <a:pt x="101" y="7739"/>
                  </a:lnTo>
                  <a:close/>
                  <a:moveTo>
                    <a:pt x="101" y="7737"/>
                  </a:moveTo>
                  <a:lnTo>
                    <a:pt x="141" y="7511"/>
                  </a:lnTo>
                  <a:lnTo>
                    <a:pt x="186" y="7518"/>
                  </a:lnTo>
                  <a:lnTo>
                    <a:pt x="148" y="7746"/>
                  </a:lnTo>
                  <a:lnTo>
                    <a:pt x="101" y="7737"/>
                  </a:lnTo>
                  <a:close/>
                  <a:moveTo>
                    <a:pt x="141" y="7511"/>
                  </a:moveTo>
                  <a:lnTo>
                    <a:pt x="141" y="7510"/>
                  </a:lnTo>
                  <a:lnTo>
                    <a:pt x="164" y="7514"/>
                  </a:lnTo>
                  <a:lnTo>
                    <a:pt x="141" y="7511"/>
                  </a:lnTo>
                  <a:close/>
                  <a:moveTo>
                    <a:pt x="141" y="7510"/>
                  </a:moveTo>
                  <a:lnTo>
                    <a:pt x="184" y="7286"/>
                  </a:lnTo>
                  <a:lnTo>
                    <a:pt x="229" y="7296"/>
                  </a:lnTo>
                  <a:lnTo>
                    <a:pt x="186" y="7519"/>
                  </a:lnTo>
                  <a:lnTo>
                    <a:pt x="141" y="7510"/>
                  </a:lnTo>
                  <a:close/>
                  <a:moveTo>
                    <a:pt x="184" y="7286"/>
                  </a:moveTo>
                  <a:lnTo>
                    <a:pt x="184" y="7286"/>
                  </a:lnTo>
                  <a:lnTo>
                    <a:pt x="207" y="7291"/>
                  </a:lnTo>
                  <a:lnTo>
                    <a:pt x="184" y="7286"/>
                  </a:lnTo>
                  <a:close/>
                  <a:moveTo>
                    <a:pt x="184" y="7286"/>
                  </a:moveTo>
                  <a:lnTo>
                    <a:pt x="230" y="7067"/>
                  </a:lnTo>
                  <a:lnTo>
                    <a:pt x="276" y="7076"/>
                  </a:lnTo>
                  <a:lnTo>
                    <a:pt x="229" y="7296"/>
                  </a:lnTo>
                  <a:lnTo>
                    <a:pt x="184" y="7286"/>
                  </a:lnTo>
                  <a:close/>
                  <a:moveTo>
                    <a:pt x="230" y="7067"/>
                  </a:moveTo>
                  <a:lnTo>
                    <a:pt x="230" y="7067"/>
                  </a:lnTo>
                  <a:lnTo>
                    <a:pt x="230" y="7066"/>
                  </a:lnTo>
                  <a:lnTo>
                    <a:pt x="253" y="7071"/>
                  </a:lnTo>
                  <a:lnTo>
                    <a:pt x="230" y="7067"/>
                  </a:lnTo>
                  <a:close/>
                  <a:moveTo>
                    <a:pt x="230" y="7066"/>
                  </a:moveTo>
                  <a:lnTo>
                    <a:pt x="285" y="6846"/>
                  </a:lnTo>
                  <a:lnTo>
                    <a:pt x="330" y="6858"/>
                  </a:lnTo>
                  <a:lnTo>
                    <a:pt x="276" y="7077"/>
                  </a:lnTo>
                  <a:lnTo>
                    <a:pt x="230" y="7066"/>
                  </a:lnTo>
                  <a:close/>
                  <a:moveTo>
                    <a:pt x="285" y="6846"/>
                  </a:moveTo>
                  <a:lnTo>
                    <a:pt x="286" y="6845"/>
                  </a:lnTo>
                  <a:lnTo>
                    <a:pt x="285" y="6846"/>
                  </a:lnTo>
                  <a:lnTo>
                    <a:pt x="308" y="6852"/>
                  </a:lnTo>
                  <a:lnTo>
                    <a:pt x="285" y="6846"/>
                  </a:lnTo>
                  <a:close/>
                  <a:moveTo>
                    <a:pt x="285" y="6846"/>
                  </a:moveTo>
                  <a:lnTo>
                    <a:pt x="344" y="6626"/>
                  </a:lnTo>
                  <a:lnTo>
                    <a:pt x="388" y="6639"/>
                  </a:lnTo>
                  <a:lnTo>
                    <a:pt x="330" y="6858"/>
                  </a:lnTo>
                  <a:lnTo>
                    <a:pt x="285" y="6846"/>
                  </a:lnTo>
                  <a:close/>
                  <a:moveTo>
                    <a:pt x="344" y="6626"/>
                  </a:moveTo>
                  <a:lnTo>
                    <a:pt x="344" y="6625"/>
                  </a:lnTo>
                  <a:lnTo>
                    <a:pt x="344" y="6626"/>
                  </a:lnTo>
                  <a:lnTo>
                    <a:pt x="366" y="6632"/>
                  </a:lnTo>
                  <a:lnTo>
                    <a:pt x="344" y="6626"/>
                  </a:lnTo>
                  <a:close/>
                  <a:moveTo>
                    <a:pt x="344" y="6626"/>
                  </a:moveTo>
                  <a:lnTo>
                    <a:pt x="406" y="6410"/>
                  </a:lnTo>
                  <a:lnTo>
                    <a:pt x="451" y="6424"/>
                  </a:lnTo>
                  <a:lnTo>
                    <a:pt x="388" y="6639"/>
                  </a:lnTo>
                  <a:lnTo>
                    <a:pt x="344" y="6626"/>
                  </a:lnTo>
                  <a:close/>
                  <a:moveTo>
                    <a:pt x="406" y="6410"/>
                  </a:moveTo>
                  <a:lnTo>
                    <a:pt x="406" y="6410"/>
                  </a:lnTo>
                  <a:lnTo>
                    <a:pt x="407" y="6410"/>
                  </a:lnTo>
                  <a:lnTo>
                    <a:pt x="429" y="6417"/>
                  </a:lnTo>
                  <a:lnTo>
                    <a:pt x="406" y="6410"/>
                  </a:lnTo>
                  <a:close/>
                  <a:moveTo>
                    <a:pt x="407" y="6410"/>
                  </a:moveTo>
                  <a:lnTo>
                    <a:pt x="477" y="6199"/>
                  </a:lnTo>
                  <a:lnTo>
                    <a:pt x="521" y="6213"/>
                  </a:lnTo>
                  <a:lnTo>
                    <a:pt x="451" y="6424"/>
                  </a:lnTo>
                  <a:lnTo>
                    <a:pt x="407" y="6410"/>
                  </a:lnTo>
                  <a:close/>
                  <a:moveTo>
                    <a:pt x="477" y="6199"/>
                  </a:moveTo>
                  <a:lnTo>
                    <a:pt x="477" y="6198"/>
                  </a:lnTo>
                  <a:lnTo>
                    <a:pt x="499" y="6206"/>
                  </a:lnTo>
                  <a:lnTo>
                    <a:pt x="477" y="6199"/>
                  </a:lnTo>
                  <a:close/>
                  <a:moveTo>
                    <a:pt x="477" y="6198"/>
                  </a:moveTo>
                  <a:lnTo>
                    <a:pt x="551" y="5990"/>
                  </a:lnTo>
                  <a:lnTo>
                    <a:pt x="596" y="6006"/>
                  </a:lnTo>
                  <a:lnTo>
                    <a:pt x="521" y="6214"/>
                  </a:lnTo>
                  <a:lnTo>
                    <a:pt x="477" y="6198"/>
                  </a:lnTo>
                  <a:close/>
                  <a:moveTo>
                    <a:pt x="551" y="5990"/>
                  </a:moveTo>
                  <a:lnTo>
                    <a:pt x="550" y="5992"/>
                  </a:lnTo>
                  <a:lnTo>
                    <a:pt x="551" y="5990"/>
                  </a:lnTo>
                  <a:lnTo>
                    <a:pt x="573" y="5998"/>
                  </a:lnTo>
                  <a:lnTo>
                    <a:pt x="551" y="5990"/>
                  </a:lnTo>
                  <a:close/>
                  <a:moveTo>
                    <a:pt x="551" y="5990"/>
                  </a:moveTo>
                  <a:lnTo>
                    <a:pt x="629" y="5778"/>
                  </a:lnTo>
                  <a:lnTo>
                    <a:pt x="674" y="5794"/>
                  </a:lnTo>
                  <a:lnTo>
                    <a:pt x="596" y="6006"/>
                  </a:lnTo>
                  <a:lnTo>
                    <a:pt x="551" y="5990"/>
                  </a:lnTo>
                  <a:close/>
                  <a:moveTo>
                    <a:pt x="629" y="5778"/>
                  </a:moveTo>
                  <a:lnTo>
                    <a:pt x="629" y="5778"/>
                  </a:lnTo>
                  <a:lnTo>
                    <a:pt x="651" y="5786"/>
                  </a:lnTo>
                  <a:lnTo>
                    <a:pt x="629" y="5778"/>
                  </a:lnTo>
                  <a:close/>
                  <a:moveTo>
                    <a:pt x="629" y="5778"/>
                  </a:moveTo>
                  <a:lnTo>
                    <a:pt x="712" y="5574"/>
                  </a:lnTo>
                  <a:lnTo>
                    <a:pt x="755" y="5591"/>
                  </a:lnTo>
                  <a:lnTo>
                    <a:pt x="674" y="5794"/>
                  </a:lnTo>
                  <a:lnTo>
                    <a:pt x="629" y="5778"/>
                  </a:lnTo>
                  <a:close/>
                  <a:moveTo>
                    <a:pt x="712" y="5574"/>
                  </a:moveTo>
                  <a:lnTo>
                    <a:pt x="712" y="5572"/>
                  </a:lnTo>
                  <a:lnTo>
                    <a:pt x="712" y="5574"/>
                  </a:lnTo>
                  <a:lnTo>
                    <a:pt x="733" y="5583"/>
                  </a:lnTo>
                  <a:lnTo>
                    <a:pt x="712" y="5574"/>
                  </a:lnTo>
                  <a:close/>
                  <a:moveTo>
                    <a:pt x="712" y="5574"/>
                  </a:moveTo>
                  <a:lnTo>
                    <a:pt x="802" y="5369"/>
                  </a:lnTo>
                  <a:lnTo>
                    <a:pt x="845" y="5388"/>
                  </a:lnTo>
                  <a:lnTo>
                    <a:pt x="755" y="5592"/>
                  </a:lnTo>
                  <a:lnTo>
                    <a:pt x="712" y="5574"/>
                  </a:lnTo>
                  <a:close/>
                  <a:moveTo>
                    <a:pt x="802" y="5369"/>
                  </a:moveTo>
                  <a:lnTo>
                    <a:pt x="803" y="5368"/>
                  </a:lnTo>
                  <a:lnTo>
                    <a:pt x="802" y="5369"/>
                  </a:lnTo>
                  <a:lnTo>
                    <a:pt x="822" y="5379"/>
                  </a:lnTo>
                  <a:lnTo>
                    <a:pt x="802" y="5369"/>
                  </a:lnTo>
                  <a:close/>
                  <a:moveTo>
                    <a:pt x="802" y="5369"/>
                  </a:moveTo>
                  <a:lnTo>
                    <a:pt x="896" y="5169"/>
                  </a:lnTo>
                  <a:lnTo>
                    <a:pt x="938" y="5189"/>
                  </a:lnTo>
                  <a:lnTo>
                    <a:pt x="845" y="5389"/>
                  </a:lnTo>
                  <a:lnTo>
                    <a:pt x="802" y="5369"/>
                  </a:lnTo>
                  <a:close/>
                  <a:moveTo>
                    <a:pt x="896" y="5169"/>
                  </a:moveTo>
                  <a:lnTo>
                    <a:pt x="896" y="5169"/>
                  </a:lnTo>
                  <a:lnTo>
                    <a:pt x="896" y="5168"/>
                  </a:lnTo>
                  <a:lnTo>
                    <a:pt x="917" y="5179"/>
                  </a:lnTo>
                  <a:lnTo>
                    <a:pt x="896" y="5169"/>
                  </a:lnTo>
                  <a:close/>
                  <a:moveTo>
                    <a:pt x="896" y="5168"/>
                  </a:moveTo>
                  <a:lnTo>
                    <a:pt x="994" y="4973"/>
                  </a:lnTo>
                  <a:lnTo>
                    <a:pt x="1035" y="4993"/>
                  </a:lnTo>
                  <a:lnTo>
                    <a:pt x="938" y="5189"/>
                  </a:lnTo>
                  <a:lnTo>
                    <a:pt x="896" y="5168"/>
                  </a:lnTo>
                  <a:close/>
                  <a:moveTo>
                    <a:pt x="994" y="4973"/>
                  </a:moveTo>
                  <a:lnTo>
                    <a:pt x="994" y="4973"/>
                  </a:lnTo>
                  <a:lnTo>
                    <a:pt x="994" y="4972"/>
                  </a:lnTo>
                  <a:lnTo>
                    <a:pt x="1014" y="4982"/>
                  </a:lnTo>
                  <a:lnTo>
                    <a:pt x="994" y="4973"/>
                  </a:lnTo>
                  <a:close/>
                  <a:moveTo>
                    <a:pt x="994" y="4972"/>
                  </a:moveTo>
                  <a:lnTo>
                    <a:pt x="1095" y="4777"/>
                  </a:lnTo>
                  <a:lnTo>
                    <a:pt x="1137" y="4798"/>
                  </a:lnTo>
                  <a:lnTo>
                    <a:pt x="1035" y="4994"/>
                  </a:lnTo>
                  <a:lnTo>
                    <a:pt x="994" y="4972"/>
                  </a:lnTo>
                  <a:close/>
                  <a:moveTo>
                    <a:pt x="1095" y="4777"/>
                  </a:moveTo>
                  <a:lnTo>
                    <a:pt x="1095" y="4777"/>
                  </a:lnTo>
                  <a:lnTo>
                    <a:pt x="1095" y="4776"/>
                  </a:lnTo>
                  <a:lnTo>
                    <a:pt x="1116" y="4787"/>
                  </a:lnTo>
                  <a:lnTo>
                    <a:pt x="1095" y="4777"/>
                  </a:lnTo>
                  <a:close/>
                  <a:moveTo>
                    <a:pt x="1095" y="4776"/>
                  </a:moveTo>
                  <a:lnTo>
                    <a:pt x="1201" y="4584"/>
                  </a:lnTo>
                  <a:lnTo>
                    <a:pt x="1241" y="4606"/>
                  </a:lnTo>
                  <a:lnTo>
                    <a:pt x="1137" y="4798"/>
                  </a:lnTo>
                  <a:lnTo>
                    <a:pt x="1095" y="4776"/>
                  </a:lnTo>
                  <a:close/>
                  <a:moveTo>
                    <a:pt x="1201" y="4584"/>
                  </a:moveTo>
                  <a:lnTo>
                    <a:pt x="1201" y="4583"/>
                  </a:lnTo>
                  <a:lnTo>
                    <a:pt x="1222" y="4595"/>
                  </a:lnTo>
                  <a:lnTo>
                    <a:pt x="1201" y="4584"/>
                  </a:lnTo>
                  <a:close/>
                  <a:moveTo>
                    <a:pt x="1201" y="4583"/>
                  </a:moveTo>
                  <a:lnTo>
                    <a:pt x="1315" y="4395"/>
                  </a:lnTo>
                  <a:lnTo>
                    <a:pt x="1354" y="4419"/>
                  </a:lnTo>
                  <a:lnTo>
                    <a:pt x="1241" y="4607"/>
                  </a:lnTo>
                  <a:lnTo>
                    <a:pt x="1201" y="4583"/>
                  </a:lnTo>
                  <a:close/>
                  <a:moveTo>
                    <a:pt x="1315" y="4395"/>
                  </a:moveTo>
                  <a:lnTo>
                    <a:pt x="1314" y="4395"/>
                  </a:lnTo>
                  <a:lnTo>
                    <a:pt x="1315" y="4395"/>
                  </a:lnTo>
                  <a:lnTo>
                    <a:pt x="1334" y="4408"/>
                  </a:lnTo>
                  <a:lnTo>
                    <a:pt x="1315" y="4395"/>
                  </a:lnTo>
                  <a:close/>
                  <a:moveTo>
                    <a:pt x="1315" y="4395"/>
                  </a:moveTo>
                  <a:lnTo>
                    <a:pt x="1431" y="4207"/>
                  </a:lnTo>
                  <a:lnTo>
                    <a:pt x="1471" y="4231"/>
                  </a:lnTo>
                  <a:lnTo>
                    <a:pt x="1354" y="4419"/>
                  </a:lnTo>
                  <a:lnTo>
                    <a:pt x="1315" y="4395"/>
                  </a:lnTo>
                  <a:close/>
                  <a:moveTo>
                    <a:pt x="1431" y="4207"/>
                  </a:moveTo>
                  <a:lnTo>
                    <a:pt x="1432" y="4204"/>
                  </a:lnTo>
                  <a:lnTo>
                    <a:pt x="1431" y="4207"/>
                  </a:lnTo>
                  <a:lnTo>
                    <a:pt x="1451" y="4220"/>
                  </a:lnTo>
                  <a:lnTo>
                    <a:pt x="1431" y="4207"/>
                  </a:lnTo>
                  <a:close/>
                  <a:moveTo>
                    <a:pt x="1431" y="4207"/>
                  </a:moveTo>
                  <a:lnTo>
                    <a:pt x="1549" y="4022"/>
                  </a:lnTo>
                  <a:lnTo>
                    <a:pt x="1588" y="4048"/>
                  </a:lnTo>
                  <a:lnTo>
                    <a:pt x="1471" y="4231"/>
                  </a:lnTo>
                  <a:lnTo>
                    <a:pt x="1431" y="4207"/>
                  </a:lnTo>
                  <a:close/>
                  <a:moveTo>
                    <a:pt x="1549" y="4022"/>
                  </a:moveTo>
                  <a:lnTo>
                    <a:pt x="1549" y="4022"/>
                  </a:lnTo>
                  <a:lnTo>
                    <a:pt x="1549" y="4021"/>
                  </a:lnTo>
                  <a:lnTo>
                    <a:pt x="1568" y="4035"/>
                  </a:lnTo>
                  <a:lnTo>
                    <a:pt x="1549" y="4022"/>
                  </a:lnTo>
                  <a:close/>
                  <a:moveTo>
                    <a:pt x="1549" y="4021"/>
                  </a:moveTo>
                  <a:lnTo>
                    <a:pt x="1674" y="3841"/>
                  </a:lnTo>
                  <a:lnTo>
                    <a:pt x="1713" y="3868"/>
                  </a:lnTo>
                  <a:lnTo>
                    <a:pt x="1588" y="4048"/>
                  </a:lnTo>
                  <a:lnTo>
                    <a:pt x="1549" y="4021"/>
                  </a:lnTo>
                  <a:close/>
                  <a:moveTo>
                    <a:pt x="1674" y="3841"/>
                  </a:moveTo>
                  <a:lnTo>
                    <a:pt x="1673" y="3842"/>
                  </a:lnTo>
                  <a:lnTo>
                    <a:pt x="1674" y="3841"/>
                  </a:lnTo>
                  <a:lnTo>
                    <a:pt x="1693" y="3855"/>
                  </a:lnTo>
                  <a:lnTo>
                    <a:pt x="1674" y="3841"/>
                  </a:lnTo>
                  <a:close/>
                  <a:moveTo>
                    <a:pt x="1674" y="3841"/>
                  </a:moveTo>
                  <a:lnTo>
                    <a:pt x="1803" y="3665"/>
                  </a:lnTo>
                  <a:lnTo>
                    <a:pt x="1841" y="3693"/>
                  </a:lnTo>
                  <a:lnTo>
                    <a:pt x="1713" y="3869"/>
                  </a:lnTo>
                  <a:lnTo>
                    <a:pt x="1674" y="3841"/>
                  </a:lnTo>
                  <a:close/>
                  <a:moveTo>
                    <a:pt x="1803" y="3665"/>
                  </a:moveTo>
                  <a:lnTo>
                    <a:pt x="1803" y="3665"/>
                  </a:lnTo>
                  <a:lnTo>
                    <a:pt x="1803" y="3663"/>
                  </a:lnTo>
                  <a:lnTo>
                    <a:pt x="1822" y="3679"/>
                  </a:lnTo>
                  <a:lnTo>
                    <a:pt x="1803" y="3665"/>
                  </a:lnTo>
                  <a:close/>
                  <a:moveTo>
                    <a:pt x="1803" y="3663"/>
                  </a:moveTo>
                  <a:lnTo>
                    <a:pt x="1936" y="3492"/>
                  </a:lnTo>
                  <a:lnTo>
                    <a:pt x="1973" y="3520"/>
                  </a:lnTo>
                  <a:lnTo>
                    <a:pt x="1841" y="3693"/>
                  </a:lnTo>
                  <a:lnTo>
                    <a:pt x="1803" y="3663"/>
                  </a:lnTo>
                  <a:close/>
                  <a:moveTo>
                    <a:pt x="1936" y="3492"/>
                  </a:moveTo>
                  <a:lnTo>
                    <a:pt x="1936" y="3492"/>
                  </a:lnTo>
                  <a:lnTo>
                    <a:pt x="1955" y="3506"/>
                  </a:lnTo>
                  <a:lnTo>
                    <a:pt x="1936" y="3492"/>
                  </a:lnTo>
                  <a:close/>
                  <a:moveTo>
                    <a:pt x="1936" y="3492"/>
                  </a:moveTo>
                  <a:lnTo>
                    <a:pt x="2073" y="3322"/>
                  </a:lnTo>
                  <a:lnTo>
                    <a:pt x="2109" y="3353"/>
                  </a:lnTo>
                  <a:lnTo>
                    <a:pt x="1973" y="3521"/>
                  </a:lnTo>
                  <a:lnTo>
                    <a:pt x="1936" y="3492"/>
                  </a:lnTo>
                  <a:close/>
                  <a:moveTo>
                    <a:pt x="2073" y="3322"/>
                  </a:moveTo>
                  <a:lnTo>
                    <a:pt x="2075" y="3320"/>
                  </a:lnTo>
                  <a:lnTo>
                    <a:pt x="2073" y="3322"/>
                  </a:lnTo>
                  <a:lnTo>
                    <a:pt x="2091" y="3338"/>
                  </a:lnTo>
                  <a:lnTo>
                    <a:pt x="2073" y="3322"/>
                  </a:lnTo>
                  <a:close/>
                  <a:moveTo>
                    <a:pt x="2073" y="3322"/>
                  </a:moveTo>
                  <a:lnTo>
                    <a:pt x="2214" y="3154"/>
                  </a:lnTo>
                  <a:lnTo>
                    <a:pt x="2250" y="3184"/>
                  </a:lnTo>
                  <a:lnTo>
                    <a:pt x="2109" y="3353"/>
                  </a:lnTo>
                  <a:lnTo>
                    <a:pt x="2073" y="3322"/>
                  </a:lnTo>
                  <a:close/>
                  <a:moveTo>
                    <a:pt x="2214" y="3154"/>
                  </a:moveTo>
                  <a:lnTo>
                    <a:pt x="2214" y="3153"/>
                  </a:lnTo>
                  <a:lnTo>
                    <a:pt x="2232" y="3169"/>
                  </a:lnTo>
                  <a:lnTo>
                    <a:pt x="2214" y="3154"/>
                  </a:lnTo>
                  <a:close/>
                  <a:moveTo>
                    <a:pt x="2214" y="3153"/>
                  </a:moveTo>
                  <a:lnTo>
                    <a:pt x="2358" y="2989"/>
                  </a:lnTo>
                  <a:lnTo>
                    <a:pt x="2393" y="3020"/>
                  </a:lnTo>
                  <a:lnTo>
                    <a:pt x="2249" y="3184"/>
                  </a:lnTo>
                  <a:lnTo>
                    <a:pt x="2214" y="3153"/>
                  </a:lnTo>
                  <a:close/>
                  <a:moveTo>
                    <a:pt x="2358" y="2989"/>
                  </a:moveTo>
                  <a:lnTo>
                    <a:pt x="2358" y="2989"/>
                  </a:lnTo>
                  <a:lnTo>
                    <a:pt x="2360" y="2988"/>
                  </a:lnTo>
                  <a:lnTo>
                    <a:pt x="2376" y="3005"/>
                  </a:lnTo>
                  <a:lnTo>
                    <a:pt x="2358" y="2989"/>
                  </a:lnTo>
                  <a:close/>
                  <a:moveTo>
                    <a:pt x="2360" y="2988"/>
                  </a:moveTo>
                  <a:lnTo>
                    <a:pt x="2507" y="2828"/>
                  </a:lnTo>
                  <a:lnTo>
                    <a:pt x="2541" y="2860"/>
                  </a:lnTo>
                  <a:lnTo>
                    <a:pt x="2393" y="3021"/>
                  </a:lnTo>
                  <a:lnTo>
                    <a:pt x="2360" y="2988"/>
                  </a:lnTo>
                  <a:close/>
                  <a:moveTo>
                    <a:pt x="2507" y="2828"/>
                  </a:moveTo>
                  <a:lnTo>
                    <a:pt x="2509" y="2827"/>
                  </a:lnTo>
                  <a:lnTo>
                    <a:pt x="2507" y="2827"/>
                  </a:lnTo>
                  <a:lnTo>
                    <a:pt x="2525" y="2843"/>
                  </a:lnTo>
                  <a:lnTo>
                    <a:pt x="2507" y="2828"/>
                  </a:lnTo>
                  <a:close/>
                  <a:moveTo>
                    <a:pt x="2507" y="2827"/>
                  </a:moveTo>
                  <a:lnTo>
                    <a:pt x="2660" y="2674"/>
                  </a:lnTo>
                  <a:lnTo>
                    <a:pt x="2694" y="2708"/>
                  </a:lnTo>
                  <a:lnTo>
                    <a:pt x="2541" y="2861"/>
                  </a:lnTo>
                  <a:lnTo>
                    <a:pt x="2507" y="2827"/>
                  </a:lnTo>
                  <a:close/>
                  <a:moveTo>
                    <a:pt x="2660" y="2674"/>
                  </a:moveTo>
                  <a:lnTo>
                    <a:pt x="2656" y="2677"/>
                  </a:lnTo>
                  <a:lnTo>
                    <a:pt x="2660" y="2674"/>
                  </a:lnTo>
                  <a:lnTo>
                    <a:pt x="2676" y="2691"/>
                  </a:lnTo>
                  <a:lnTo>
                    <a:pt x="2660" y="2674"/>
                  </a:lnTo>
                  <a:close/>
                  <a:moveTo>
                    <a:pt x="2660" y="2674"/>
                  </a:moveTo>
                  <a:lnTo>
                    <a:pt x="2817" y="2521"/>
                  </a:lnTo>
                  <a:lnTo>
                    <a:pt x="2850" y="2555"/>
                  </a:lnTo>
                  <a:lnTo>
                    <a:pt x="2692" y="2708"/>
                  </a:lnTo>
                  <a:lnTo>
                    <a:pt x="2660" y="2674"/>
                  </a:lnTo>
                  <a:close/>
                  <a:moveTo>
                    <a:pt x="2817" y="2521"/>
                  </a:moveTo>
                  <a:lnTo>
                    <a:pt x="2817" y="2521"/>
                  </a:lnTo>
                  <a:lnTo>
                    <a:pt x="2833" y="2538"/>
                  </a:lnTo>
                  <a:lnTo>
                    <a:pt x="2817" y="2521"/>
                  </a:lnTo>
                  <a:close/>
                  <a:moveTo>
                    <a:pt x="2817" y="2521"/>
                  </a:moveTo>
                  <a:lnTo>
                    <a:pt x="2976" y="2372"/>
                  </a:lnTo>
                  <a:lnTo>
                    <a:pt x="3009" y="2406"/>
                  </a:lnTo>
                  <a:lnTo>
                    <a:pt x="2848" y="2556"/>
                  </a:lnTo>
                  <a:lnTo>
                    <a:pt x="2817" y="2521"/>
                  </a:lnTo>
                  <a:close/>
                  <a:moveTo>
                    <a:pt x="2976" y="2372"/>
                  </a:moveTo>
                  <a:lnTo>
                    <a:pt x="2978" y="2371"/>
                  </a:lnTo>
                  <a:lnTo>
                    <a:pt x="2993" y="2389"/>
                  </a:lnTo>
                  <a:lnTo>
                    <a:pt x="2976" y="2372"/>
                  </a:lnTo>
                  <a:close/>
                  <a:moveTo>
                    <a:pt x="2978" y="2371"/>
                  </a:moveTo>
                  <a:lnTo>
                    <a:pt x="3137" y="2226"/>
                  </a:lnTo>
                  <a:lnTo>
                    <a:pt x="3168" y="2261"/>
                  </a:lnTo>
                  <a:lnTo>
                    <a:pt x="3009" y="2406"/>
                  </a:lnTo>
                  <a:lnTo>
                    <a:pt x="2978" y="2371"/>
                  </a:lnTo>
                  <a:close/>
                  <a:moveTo>
                    <a:pt x="3137" y="2226"/>
                  </a:moveTo>
                  <a:lnTo>
                    <a:pt x="3137" y="2226"/>
                  </a:lnTo>
                  <a:lnTo>
                    <a:pt x="3138" y="2226"/>
                  </a:lnTo>
                  <a:lnTo>
                    <a:pt x="3153" y="2244"/>
                  </a:lnTo>
                  <a:lnTo>
                    <a:pt x="3137" y="2226"/>
                  </a:lnTo>
                  <a:close/>
                  <a:moveTo>
                    <a:pt x="3138" y="2226"/>
                  </a:moveTo>
                  <a:lnTo>
                    <a:pt x="3306" y="2085"/>
                  </a:lnTo>
                  <a:lnTo>
                    <a:pt x="3336" y="2121"/>
                  </a:lnTo>
                  <a:lnTo>
                    <a:pt x="3167" y="2263"/>
                  </a:lnTo>
                  <a:lnTo>
                    <a:pt x="3138" y="2226"/>
                  </a:lnTo>
                  <a:close/>
                  <a:moveTo>
                    <a:pt x="3306" y="2085"/>
                  </a:moveTo>
                  <a:lnTo>
                    <a:pt x="3306" y="2085"/>
                  </a:lnTo>
                  <a:lnTo>
                    <a:pt x="3321" y="2104"/>
                  </a:lnTo>
                  <a:lnTo>
                    <a:pt x="3306" y="2085"/>
                  </a:lnTo>
                  <a:close/>
                  <a:moveTo>
                    <a:pt x="3306" y="2085"/>
                  </a:moveTo>
                  <a:lnTo>
                    <a:pt x="3478" y="1947"/>
                  </a:lnTo>
                  <a:lnTo>
                    <a:pt x="3507" y="1985"/>
                  </a:lnTo>
                  <a:lnTo>
                    <a:pt x="3335" y="2121"/>
                  </a:lnTo>
                  <a:lnTo>
                    <a:pt x="3306" y="2085"/>
                  </a:lnTo>
                  <a:close/>
                  <a:moveTo>
                    <a:pt x="3478" y="1947"/>
                  </a:moveTo>
                  <a:lnTo>
                    <a:pt x="3477" y="1948"/>
                  </a:lnTo>
                  <a:lnTo>
                    <a:pt x="3478" y="1947"/>
                  </a:lnTo>
                  <a:lnTo>
                    <a:pt x="3492" y="1966"/>
                  </a:lnTo>
                  <a:lnTo>
                    <a:pt x="3478" y="1947"/>
                  </a:lnTo>
                  <a:close/>
                  <a:moveTo>
                    <a:pt x="3478" y="1947"/>
                  </a:moveTo>
                  <a:lnTo>
                    <a:pt x="3650" y="1814"/>
                  </a:lnTo>
                  <a:lnTo>
                    <a:pt x="3678" y="1851"/>
                  </a:lnTo>
                  <a:lnTo>
                    <a:pt x="3507" y="1985"/>
                  </a:lnTo>
                  <a:lnTo>
                    <a:pt x="3478" y="1947"/>
                  </a:lnTo>
                  <a:close/>
                  <a:moveTo>
                    <a:pt x="3650" y="1814"/>
                  </a:moveTo>
                  <a:lnTo>
                    <a:pt x="3650" y="1814"/>
                  </a:lnTo>
                  <a:lnTo>
                    <a:pt x="3664" y="1833"/>
                  </a:lnTo>
                  <a:lnTo>
                    <a:pt x="3650" y="1814"/>
                  </a:lnTo>
                  <a:close/>
                  <a:moveTo>
                    <a:pt x="3650" y="1814"/>
                  </a:moveTo>
                  <a:lnTo>
                    <a:pt x="3826" y="1684"/>
                  </a:lnTo>
                  <a:lnTo>
                    <a:pt x="3854" y="1723"/>
                  </a:lnTo>
                  <a:lnTo>
                    <a:pt x="3678" y="1851"/>
                  </a:lnTo>
                  <a:lnTo>
                    <a:pt x="3650" y="1814"/>
                  </a:lnTo>
                  <a:close/>
                  <a:moveTo>
                    <a:pt x="3826" y="1684"/>
                  </a:moveTo>
                  <a:lnTo>
                    <a:pt x="3827" y="1684"/>
                  </a:lnTo>
                  <a:lnTo>
                    <a:pt x="3826" y="1684"/>
                  </a:lnTo>
                  <a:lnTo>
                    <a:pt x="3840" y="1703"/>
                  </a:lnTo>
                  <a:lnTo>
                    <a:pt x="3826" y="1684"/>
                  </a:lnTo>
                  <a:close/>
                  <a:moveTo>
                    <a:pt x="3826" y="1684"/>
                  </a:moveTo>
                  <a:lnTo>
                    <a:pt x="4006" y="1559"/>
                  </a:lnTo>
                  <a:lnTo>
                    <a:pt x="4033" y="1598"/>
                  </a:lnTo>
                  <a:lnTo>
                    <a:pt x="3853" y="1723"/>
                  </a:lnTo>
                  <a:lnTo>
                    <a:pt x="3826" y="1684"/>
                  </a:lnTo>
                  <a:close/>
                  <a:moveTo>
                    <a:pt x="4006" y="1559"/>
                  </a:moveTo>
                  <a:lnTo>
                    <a:pt x="4006" y="1559"/>
                  </a:lnTo>
                  <a:lnTo>
                    <a:pt x="4006" y="1558"/>
                  </a:lnTo>
                  <a:lnTo>
                    <a:pt x="4019" y="1578"/>
                  </a:lnTo>
                  <a:lnTo>
                    <a:pt x="4006" y="1559"/>
                  </a:lnTo>
                  <a:close/>
                  <a:moveTo>
                    <a:pt x="4006" y="1558"/>
                  </a:moveTo>
                  <a:lnTo>
                    <a:pt x="4190" y="1437"/>
                  </a:lnTo>
                  <a:lnTo>
                    <a:pt x="4216" y="1476"/>
                  </a:lnTo>
                  <a:lnTo>
                    <a:pt x="4032" y="1598"/>
                  </a:lnTo>
                  <a:lnTo>
                    <a:pt x="4006" y="1558"/>
                  </a:lnTo>
                  <a:close/>
                  <a:moveTo>
                    <a:pt x="4190" y="1437"/>
                  </a:moveTo>
                  <a:lnTo>
                    <a:pt x="4190" y="1437"/>
                  </a:lnTo>
                  <a:lnTo>
                    <a:pt x="4203" y="1457"/>
                  </a:lnTo>
                  <a:lnTo>
                    <a:pt x="4190" y="1437"/>
                  </a:lnTo>
                  <a:close/>
                  <a:moveTo>
                    <a:pt x="4190" y="1437"/>
                  </a:moveTo>
                  <a:lnTo>
                    <a:pt x="4374" y="1320"/>
                  </a:lnTo>
                  <a:lnTo>
                    <a:pt x="4398" y="1360"/>
                  </a:lnTo>
                  <a:lnTo>
                    <a:pt x="4216" y="1476"/>
                  </a:lnTo>
                  <a:lnTo>
                    <a:pt x="4190" y="1437"/>
                  </a:lnTo>
                  <a:close/>
                  <a:moveTo>
                    <a:pt x="4374" y="1320"/>
                  </a:moveTo>
                  <a:lnTo>
                    <a:pt x="4373" y="1320"/>
                  </a:lnTo>
                  <a:lnTo>
                    <a:pt x="4374" y="1319"/>
                  </a:lnTo>
                  <a:lnTo>
                    <a:pt x="4386" y="1340"/>
                  </a:lnTo>
                  <a:lnTo>
                    <a:pt x="4374" y="1320"/>
                  </a:lnTo>
                  <a:close/>
                  <a:moveTo>
                    <a:pt x="4374" y="1319"/>
                  </a:moveTo>
                  <a:lnTo>
                    <a:pt x="4561" y="1209"/>
                  </a:lnTo>
                  <a:lnTo>
                    <a:pt x="4585" y="1250"/>
                  </a:lnTo>
                  <a:lnTo>
                    <a:pt x="4397" y="1360"/>
                  </a:lnTo>
                  <a:lnTo>
                    <a:pt x="4374" y="1319"/>
                  </a:lnTo>
                  <a:close/>
                  <a:moveTo>
                    <a:pt x="4561" y="1209"/>
                  </a:moveTo>
                  <a:lnTo>
                    <a:pt x="4565" y="1208"/>
                  </a:lnTo>
                  <a:lnTo>
                    <a:pt x="4561" y="1209"/>
                  </a:lnTo>
                  <a:lnTo>
                    <a:pt x="4573" y="1230"/>
                  </a:lnTo>
                  <a:lnTo>
                    <a:pt x="4561" y="1209"/>
                  </a:lnTo>
                  <a:close/>
                  <a:moveTo>
                    <a:pt x="4561" y="1209"/>
                  </a:moveTo>
                  <a:lnTo>
                    <a:pt x="4753" y="1099"/>
                  </a:lnTo>
                  <a:lnTo>
                    <a:pt x="4777" y="1140"/>
                  </a:lnTo>
                  <a:lnTo>
                    <a:pt x="4585" y="1250"/>
                  </a:lnTo>
                  <a:lnTo>
                    <a:pt x="4561" y="1209"/>
                  </a:lnTo>
                  <a:close/>
                  <a:moveTo>
                    <a:pt x="4753" y="1099"/>
                  </a:moveTo>
                  <a:lnTo>
                    <a:pt x="4753" y="1099"/>
                  </a:lnTo>
                  <a:lnTo>
                    <a:pt x="4765" y="1120"/>
                  </a:lnTo>
                  <a:lnTo>
                    <a:pt x="4753" y="1099"/>
                  </a:lnTo>
                  <a:close/>
                  <a:moveTo>
                    <a:pt x="4753" y="1099"/>
                  </a:moveTo>
                  <a:lnTo>
                    <a:pt x="4949" y="997"/>
                  </a:lnTo>
                  <a:lnTo>
                    <a:pt x="4971" y="1038"/>
                  </a:lnTo>
                  <a:lnTo>
                    <a:pt x="4775" y="1141"/>
                  </a:lnTo>
                  <a:lnTo>
                    <a:pt x="4753" y="1099"/>
                  </a:lnTo>
                  <a:close/>
                  <a:moveTo>
                    <a:pt x="4949" y="997"/>
                  </a:moveTo>
                  <a:lnTo>
                    <a:pt x="4949" y="997"/>
                  </a:lnTo>
                  <a:lnTo>
                    <a:pt x="4950" y="997"/>
                  </a:lnTo>
                  <a:lnTo>
                    <a:pt x="4959" y="1018"/>
                  </a:lnTo>
                  <a:lnTo>
                    <a:pt x="4949" y="997"/>
                  </a:lnTo>
                  <a:close/>
                  <a:moveTo>
                    <a:pt x="4950" y="997"/>
                  </a:moveTo>
                  <a:lnTo>
                    <a:pt x="5149" y="899"/>
                  </a:lnTo>
                  <a:lnTo>
                    <a:pt x="5169" y="941"/>
                  </a:lnTo>
                  <a:lnTo>
                    <a:pt x="4970" y="1039"/>
                  </a:lnTo>
                  <a:lnTo>
                    <a:pt x="4950" y="997"/>
                  </a:lnTo>
                  <a:close/>
                  <a:moveTo>
                    <a:pt x="5149" y="899"/>
                  </a:moveTo>
                  <a:lnTo>
                    <a:pt x="5147" y="900"/>
                  </a:lnTo>
                  <a:lnTo>
                    <a:pt x="5149" y="899"/>
                  </a:lnTo>
                  <a:lnTo>
                    <a:pt x="5158" y="920"/>
                  </a:lnTo>
                  <a:lnTo>
                    <a:pt x="5149" y="899"/>
                  </a:lnTo>
                  <a:close/>
                  <a:moveTo>
                    <a:pt x="5149" y="899"/>
                  </a:moveTo>
                  <a:lnTo>
                    <a:pt x="5348" y="805"/>
                  </a:lnTo>
                  <a:lnTo>
                    <a:pt x="5368" y="847"/>
                  </a:lnTo>
                  <a:lnTo>
                    <a:pt x="5169" y="941"/>
                  </a:lnTo>
                  <a:lnTo>
                    <a:pt x="5149" y="899"/>
                  </a:lnTo>
                  <a:close/>
                  <a:moveTo>
                    <a:pt x="5348" y="805"/>
                  </a:moveTo>
                  <a:lnTo>
                    <a:pt x="5349" y="803"/>
                  </a:lnTo>
                  <a:lnTo>
                    <a:pt x="5349" y="805"/>
                  </a:lnTo>
                  <a:lnTo>
                    <a:pt x="5357" y="826"/>
                  </a:lnTo>
                  <a:lnTo>
                    <a:pt x="5348" y="805"/>
                  </a:lnTo>
                  <a:close/>
                  <a:moveTo>
                    <a:pt x="5349" y="805"/>
                  </a:moveTo>
                  <a:lnTo>
                    <a:pt x="5552" y="718"/>
                  </a:lnTo>
                  <a:lnTo>
                    <a:pt x="5570" y="761"/>
                  </a:lnTo>
                  <a:lnTo>
                    <a:pt x="5367" y="848"/>
                  </a:lnTo>
                  <a:lnTo>
                    <a:pt x="5349" y="805"/>
                  </a:lnTo>
                  <a:close/>
                  <a:moveTo>
                    <a:pt x="5552" y="718"/>
                  </a:moveTo>
                  <a:lnTo>
                    <a:pt x="5754" y="632"/>
                  </a:lnTo>
                  <a:lnTo>
                    <a:pt x="5773" y="675"/>
                  </a:lnTo>
                  <a:lnTo>
                    <a:pt x="5570" y="761"/>
                  </a:lnTo>
                  <a:lnTo>
                    <a:pt x="5552" y="718"/>
                  </a:lnTo>
                  <a:close/>
                  <a:moveTo>
                    <a:pt x="5754" y="632"/>
                  </a:moveTo>
                  <a:lnTo>
                    <a:pt x="5754" y="632"/>
                  </a:lnTo>
                  <a:lnTo>
                    <a:pt x="5755" y="632"/>
                  </a:lnTo>
                  <a:lnTo>
                    <a:pt x="5763" y="654"/>
                  </a:lnTo>
                  <a:lnTo>
                    <a:pt x="5754" y="632"/>
                  </a:lnTo>
                  <a:close/>
                  <a:moveTo>
                    <a:pt x="5755" y="632"/>
                  </a:moveTo>
                  <a:lnTo>
                    <a:pt x="5962" y="553"/>
                  </a:lnTo>
                  <a:lnTo>
                    <a:pt x="5979" y="597"/>
                  </a:lnTo>
                  <a:lnTo>
                    <a:pt x="5771" y="675"/>
                  </a:lnTo>
                  <a:lnTo>
                    <a:pt x="5755" y="632"/>
                  </a:lnTo>
                  <a:close/>
                  <a:moveTo>
                    <a:pt x="5962" y="553"/>
                  </a:moveTo>
                  <a:lnTo>
                    <a:pt x="5961" y="553"/>
                  </a:lnTo>
                  <a:lnTo>
                    <a:pt x="5962" y="553"/>
                  </a:lnTo>
                  <a:lnTo>
                    <a:pt x="5970" y="576"/>
                  </a:lnTo>
                  <a:lnTo>
                    <a:pt x="5962" y="553"/>
                  </a:lnTo>
                  <a:close/>
                  <a:moveTo>
                    <a:pt x="5962" y="553"/>
                  </a:moveTo>
                  <a:lnTo>
                    <a:pt x="6173" y="479"/>
                  </a:lnTo>
                  <a:lnTo>
                    <a:pt x="6189" y="523"/>
                  </a:lnTo>
                  <a:lnTo>
                    <a:pt x="5979" y="598"/>
                  </a:lnTo>
                  <a:lnTo>
                    <a:pt x="5962" y="553"/>
                  </a:lnTo>
                  <a:close/>
                  <a:moveTo>
                    <a:pt x="6173" y="479"/>
                  </a:moveTo>
                  <a:lnTo>
                    <a:pt x="6174" y="479"/>
                  </a:lnTo>
                  <a:lnTo>
                    <a:pt x="6181" y="501"/>
                  </a:lnTo>
                  <a:lnTo>
                    <a:pt x="6173" y="479"/>
                  </a:lnTo>
                  <a:close/>
                  <a:moveTo>
                    <a:pt x="6174" y="479"/>
                  </a:moveTo>
                  <a:lnTo>
                    <a:pt x="6385" y="412"/>
                  </a:lnTo>
                  <a:lnTo>
                    <a:pt x="6399" y="456"/>
                  </a:lnTo>
                  <a:lnTo>
                    <a:pt x="6188" y="523"/>
                  </a:lnTo>
                  <a:lnTo>
                    <a:pt x="6174" y="479"/>
                  </a:lnTo>
                  <a:close/>
                  <a:moveTo>
                    <a:pt x="6385" y="412"/>
                  </a:moveTo>
                  <a:lnTo>
                    <a:pt x="6600" y="345"/>
                  </a:lnTo>
                  <a:lnTo>
                    <a:pt x="6614" y="390"/>
                  </a:lnTo>
                  <a:lnTo>
                    <a:pt x="6399" y="456"/>
                  </a:lnTo>
                  <a:lnTo>
                    <a:pt x="6385" y="412"/>
                  </a:lnTo>
                  <a:close/>
                  <a:moveTo>
                    <a:pt x="6600" y="345"/>
                  </a:moveTo>
                  <a:lnTo>
                    <a:pt x="6601" y="344"/>
                  </a:lnTo>
                  <a:lnTo>
                    <a:pt x="6600" y="344"/>
                  </a:lnTo>
                  <a:lnTo>
                    <a:pt x="6607" y="368"/>
                  </a:lnTo>
                  <a:lnTo>
                    <a:pt x="6600" y="345"/>
                  </a:lnTo>
                  <a:close/>
                  <a:moveTo>
                    <a:pt x="6600" y="344"/>
                  </a:moveTo>
                  <a:lnTo>
                    <a:pt x="6815" y="286"/>
                  </a:lnTo>
                  <a:lnTo>
                    <a:pt x="6827" y="331"/>
                  </a:lnTo>
                  <a:lnTo>
                    <a:pt x="6613" y="390"/>
                  </a:lnTo>
                  <a:lnTo>
                    <a:pt x="6600" y="344"/>
                  </a:lnTo>
                  <a:close/>
                  <a:moveTo>
                    <a:pt x="6815" y="286"/>
                  </a:moveTo>
                  <a:lnTo>
                    <a:pt x="6814" y="286"/>
                  </a:lnTo>
                  <a:lnTo>
                    <a:pt x="6816" y="286"/>
                  </a:lnTo>
                  <a:lnTo>
                    <a:pt x="6821" y="309"/>
                  </a:lnTo>
                  <a:lnTo>
                    <a:pt x="6815" y="286"/>
                  </a:lnTo>
                  <a:close/>
                  <a:moveTo>
                    <a:pt x="6816" y="286"/>
                  </a:moveTo>
                  <a:lnTo>
                    <a:pt x="7034" y="234"/>
                  </a:lnTo>
                  <a:lnTo>
                    <a:pt x="7045" y="281"/>
                  </a:lnTo>
                  <a:lnTo>
                    <a:pt x="6827" y="331"/>
                  </a:lnTo>
                  <a:lnTo>
                    <a:pt x="6816" y="286"/>
                  </a:lnTo>
                  <a:close/>
                  <a:moveTo>
                    <a:pt x="7034" y="234"/>
                  </a:moveTo>
                  <a:lnTo>
                    <a:pt x="7029" y="237"/>
                  </a:lnTo>
                  <a:lnTo>
                    <a:pt x="7034" y="234"/>
                  </a:lnTo>
                  <a:lnTo>
                    <a:pt x="7040" y="258"/>
                  </a:lnTo>
                  <a:lnTo>
                    <a:pt x="7034" y="234"/>
                  </a:lnTo>
                  <a:close/>
                  <a:moveTo>
                    <a:pt x="7034" y="234"/>
                  </a:moveTo>
                  <a:lnTo>
                    <a:pt x="7257" y="184"/>
                  </a:lnTo>
                  <a:lnTo>
                    <a:pt x="7267" y="230"/>
                  </a:lnTo>
                  <a:lnTo>
                    <a:pt x="7045" y="281"/>
                  </a:lnTo>
                  <a:lnTo>
                    <a:pt x="7034" y="234"/>
                  </a:lnTo>
                  <a:close/>
                  <a:moveTo>
                    <a:pt x="7257" y="184"/>
                  </a:moveTo>
                  <a:lnTo>
                    <a:pt x="7259" y="184"/>
                  </a:lnTo>
                  <a:lnTo>
                    <a:pt x="7257" y="184"/>
                  </a:lnTo>
                  <a:lnTo>
                    <a:pt x="7262" y="206"/>
                  </a:lnTo>
                  <a:lnTo>
                    <a:pt x="7257" y="184"/>
                  </a:lnTo>
                  <a:close/>
                  <a:moveTo>
                    <a:pt x="7257" y="184"/>
                  </a:moveTo>
                  <a:lnTo>
                    <a:pt x="7480" y="141"/>
                  </a:lnTo>
                  <a:lnTo>
                    <a:pt x="7489" y="187"/>
                  </a:lnTo>
                  <a:lnTo>
                    <a:pt x="7267" y="230"/>
                  </a:lnTo>
                  <a:lnTo>
                    <a:pt x="7257" y="184"/>
                  </a:lnTo>
                  <a:close/>
                  <a:moveTo>
                    <a:pt x="7480" y="141"/>
                  </a:moveTo>
                  <a:lnTo>
                    <a:pt x="7482" y="141"/>
                  </a:lnTo>
                  <a:lnTo>
                    <a:pt x="7481" y="141"/>
                  </a:lnTo>
                  <a:lnTo>
                    <a:pt x="7484" y="163"/>
                  </a:lnTo>
                  <a:lnTo>
                    <a:pt x="7480" y="141"/>
                  </a:lnTo>
                  <a:close/>
                  <a:moveTo>
                    <a:pt x="7481" y="141"/>
                  </a:moveTo>
                  <a:lnTo>
                    <a:pt x="7703" y="105"/>
                  </a:lnTo>
                  <a:lnTo>
                    <a:pt x="7710" y="152"/>
                  </a:lnTo>
                  <a:lnTo>
                    <a:pt x="7488" y="187"/>
                  </a:lnTo>
                  <a:lnTo>
                    <a:pt x="7481" y="141"/>
                  </a:lnTo>
                  <a:close/>
                  <a:moveTo>
                    <a:pt x="7703" y="105"/>
                  </a:moveTo>
                  <a:lnTo>
                    <a:pt x="7705" y="105"/>
                  </a:lnTo>
                  <a:lnTo>
                    <a:pt x="7704" y="105"/>
                  </a:lnTo>
                  <a:lnTo>
                    <a:pt x="7707" y="128"/>
                  </a:lnTo>
                  <a:lnTo>
                    <a:pt x="7703" y="105"/>
                  </a:lnTo>
                  <a:close/>
                  <a:moveTo>
                    <a:pt x="7704" y="105"/>
                  </a:moveTo>
                  <a:lnTo>
                    <a:pt x="7930" y="74"/>
                  </a:lnTo>
                  <a:lnTo>
                    <a:pt x="7937" y="120"/>
                  </a:lnTo>
                  <a:lnTo>
                    <a:pt x="7710" y="152"/>
                  </a:lnTo>
                  <a:lnTo>
                    <a:pt x="7704" y="105"/>
                  </a:lnTo>
                  <a:close/>
                  <a:moveTo>
                    <a:pt x="7930" y="74"/>
                  </a:moveTo>
                  <a:lnTo>
                    <a:pt x="7928" y="74"/>
                  </a:lnTo>
                  <a:lnTo>
                    <a:pt x="7931" y="74"/>
                  </a:lnTo>
                  <a:lnTo>
                    <a:pt x="7934" y="97"/>
                  </a:lnTo>
                  <a:lnTo>
                    <a:pt x="7930" y="74"/>
                  </a:lnTo>
                  <a:close/>
                  <a:moveTo>
                    <a:pt x="7931" y="74"/>
                  </a:moveTo>
                  <a:lnTo>
                    <a:pt x="8157" y="46"/>
                  </a:lnTo>
                  <a:lnTo>
                    <a:pt x="8163" y="93"/>
                  </a:lnTo>
                  <a:lnTo>
                    <a:pt x="7936" y="120"/>
                  </a:lnTo>
                  <a:lnTo>
                    <a:pt x="7931" y="74"/>
                  </a:lnTo>
                  <a:close/>
                  <a:moveTo>
                    <a:pt x="8157" y="46"/>
                  </a:moveTo>
                  <a:lnTo>
                    <a:pt x="8158" y="46"/>
                  </a:lnTo>
                  <a:lnTo>
                    <a:pt x="8159" y="70"/>
                  </a:lnTo>
                  <a:lnTo>
                    <a:pt x="8157" y="46"/>
                  </a:lnTo>
                  <a:close/>
                  <a:moveTo>
                    <a:pt x="8158" y="46"/>
                  </a:moveTo>
                  <a:lnTo>
                    <a:pt x="8389" y="27"/>
                  </a:lnTo>
                  <a:lnTo>
                    <a:pt x="8392" y="73"/>
                  </a:lnTo>
                  <a:lnTo>
                    <a:pt x="8162" y="93"/>
                  </a:lnTo>
                  <a:lnTo>
                    <a:pt x="8158" y="46"/>
                  </a:lnTo>
                  <a:close/>
                  <a:moveTo>
                    <a:pt x="8389" y="27"/>
                  </a:moveTo>
                  <a:lnTo>
                    <a:pt x="8386" y="27"/>
                  </a:lnTo>
                  <a:lnTo>
                    <a:pt x="8389" y="27"/>
                  </a:lnTo>
                  <a:lnTo>
                    <a:pt x="8390" y="50"/>
                  </a:lnTo>
                  <a:lnTo>
                    <a:pt x="8389" y="27"/>
                  </a:lnTo>
                  <a:close/>
                  <a:moveTo>
                    <a:pt x="8389" y="27"/>
                  </a:moveTo>
                  <a:lnTo>
                    <a:pt x="8619" y="11"/>
                  </a:lnTo>
                  <a:lnTo>
                    <a:pt x="8621" y="58"/>
                  </a:lnTo>
                  <a:lnTo>
                    <a:pt x="8392" y="73"/>
                  </a:lnTo>
                  <a:lnTo>
                    <a:pt x="8389" y="27"/>
                  </a:lnTo>
                  <a:close/>
                  <a:moveTo>
                    <a:pt x="8619" y="11"/>
                  </a:moveTo>
                  <a:lnTo>
                    <a:pt x="8620" y="11"/>
                  </a:lnTo>
                  <a:lnTo>
                    <a:pt x="8620" y="35"/>
                  </a:lnTo>
                  <a:lnTo>
                    <a:pt x="8619" y="11"/>
                  </a:lnTo>
                  <a:close/>
                  <a:moveTo>
                    <a:pt x="8620" y="11"/>
                  </a:moveTo>
                  <a:lnTo>
                    <a:pt x="8854" y="3"/>
                  </a:lnTo>
                  <a:lnTo>
                    <a:pt x="8855" y="50"/>
                  </a:lnTo>
                  <a:lnTo>
                    <a:pt x="8621" y="58"/>
                  </a:lnTo>
                  <a:lnTo>
                    <a:pt x="8620" y="11"/>
                  </a:lnTo>
                  <a:close/>
                  <a:moveTo>
                    <a:pt x="8854" y="3"/>
                  </a:moveTo>
                  <a:lnTo>
                    <a:pt x="8853" y="3"/>
                  </a:lnTo>
                  <a:lnTo>
                    <a:pt x="8854" y="3"/>
                  </a:lnTo>
                  <a:lnTo>
                    <a:pt x="8854" y="27"/>
                  </a:lnTo>
                  <a:lnTo>
                    <a:pt x="8854" y="3"/>
                  </a:lnTo>
                  <a:close/>
                  <a:moveTo>
                    <a:pt x="8854" y="3"/>
                  </a:moveTo>
                  <a:lnTo>
                    <a:pt x="9088" y="0"/>
                  </a:lnTo>
                  <a:lnTo>
                    <a:pt x="9089" y="46"/>
                  </a:lnTo>
                  <a:lnTo>
                    <a:pt x="8855" y="50"/>
                  </a:lnTo>
                  <a:lnTo>
                    <a:pt x="8854" y="3"/>
                  </a:lnTo>
                  <a:close/>
                  <a:moveTo>
                    <a:pt x="9088" y="0"/>
                  </a:moveTo>
                  <a:lnTo>
                    <a:pt x="9089" y="0"/>
                  </a:lnTo>
                  <a:lnTo>
                    <a:pt x="9089" y="23"/>
                  </a:lnTo>
                  <a:lnTo>
                    <a:pt x="9088" y="0"/>
                  </a:lnTo>
                  <a:close/>
                  <a:moveTo>
                    <a:pt x="9089" y="0"/>
                  </a:moveTo>
                  <a:lnTo>
                    <a:pt x="9323" y="3"/>
                  </a:lnTo>
                  <a:lnTo>
                    <a:pt x="9323" y="50"/>
                  </a:lnTo>
                  <a:lnTo>
                    <a:pt x="9088" y="46"/>
                  </a:lnTo>
                  <a:lnTo>
                    <a:pt x="9089" y="0"/>
                  </a:lnTo>
                  <a:close/>
                  <a:moveTo>
                    <a:pt x="9323" y="3"/>
                  </a:moveTo>
                  <a:lnTo>
                    <a:pt x="9324" y="3"/>
                  </a:lnTo>
                  <a:lnTo>
                    <a:pt x="9323" y="3"/>
                  </a:lnTo>
                  <a:lnTo>
                    <a:pt x="9323" y="27"/>
                  </a:lnTo>
                  <a:lnTo>
                    <a:pt x="9323" y="3"/>
                  </a:lnTo>
                  <a:close/>
                  <a:moveTo>
                    <a:pt x="9323" y="3"/>
                  </a:moveTo>
                  <a:lnTo>
                    <a:pt x="9553" y="11"/>
                  </a:lnTo>
                  <a:lnTo>
                    <a:pt x="9552" y="58"/>
                  </a:lnTo>
                  <a:lnTo>
                    <a:pt x="9322" y="50"/>
                  </a:lnTo>
                  <a:lnTo>
                    <a:pt x="9323" y="3"/>
                  </a:lnTo>
                  <a:close/>
                  <a:moveTo>
                    <a:pt x="9553" y="11"/>
                  </a:moveTo>
                  <a:lnTo>
                    <a:pt x="9552" y="11"/>
                  </a:lnTo>
                  <a:lnTo>
                    <a:pt x="9555" y="11"/>
                  </a:lnTo>
                  <a:lnTo>
                    <a:pt x="9553" y="35"/>
                  </a:lnTo>
                  <a:lnTo>
                    <a:pt x="9553" y="11"/>
                  </a:lnTo>
                  <a:close/>
                  <a:moveTo>
                    <a:pt x="9555" y="11"/>
                  </a:moveTo>
                  <a:lnTo>
                    <a:pt x="9788" y="27"/>
                  </a:lnTo>
                  <a:lnTo>
                    <a:pt x="9786" y="73"/>
                  </a:lnTo>
                  <a:lnTo>
                    <a:pt x="9551" y="58"/>
                  </a:lnTo>
                  <a:lnTo>
                    <a:pt x="9555" y="11"/>
                  </a:lnTo>
                  <a:close/>
                  <a:moveTo>
                    <a:pt x="9788" y="27"/>
                  </a:moveTo>
                  <a:lnTo>
                    <a:pt x="9791" y="27"/>
                  </a:lnTo>
                  <a:lnTo>
                    <a:pt x="9790" y="27"/>
                  </a:lnTo>
                  <a:lnTo>
                    <a:pt x="9787" y="50"/>
                  </a:lnTo>
                  <a:lnTo>
                    <a:pt x="9788" y="27"/>
                  </a:lnTo>
                  <a:close/>
                  <a:moveTo>
                    <a:pt x="9790" y="27"/>
                  </a:moveTo>
                  <a:lnTo>
                    <a:pt x="10015" y="46"/>
                  </a:lnTo>
                  <a:lnTo>
                    <a:pt x="10012" y="93"/>
                  </a:lnTo>
                  <a:lnTo>
                    <a:pt x="9785" y="73"/>
                  </a:lnTo>
                  <a:lnTo>
                    <a:pt x="9790" y="27"/>
                  </a:lnTo>
                  <a:close/>
                  <a:moveTo>
                    <a:pt x="10015" y="46"/>
                  </a:moveTo>
                  <a:lnTo>
                    <a:pt x="10015" y="46"/>
                  </a:lnTo>
                  <a:lnTo>
                    <a:pt x="10017" y="46"/>
                  </a:lnTo>
                  <a:lnTo>
                    <a:pt x="10013" y="70"/>
                  </a:lnTo>
                  <a:lnTo>
                    <a:pt x="10015" y="46"/>
                  </a:lnTo>
                  <a:close/>
                  <a:moveTo>
                    <a:pt x="10017" y="46"/>
                  </a:moveTo>
                  <a:lnTo>
                    <a:pt x="10247" y="74"/>
                  </a:lnTo>
                  <a:lnTo>
                    <a:pt x="10241" y="120"/>
                  </a:lnTo>
                  <a:lnTo>
                    <a:pt x="10011" y="93"/>
                  </a:lnTo>
                  <a:lnTo>
                    <a:pt x="10017" y="46"/>
                  </a:lnTo>
                  <a:close/>
                  <a:moveTo>
                    <a:pt x="10247" y="74"/>
                  </a:moveTo>
                  <a:lnTo>
                    <a:pt x="10249" y="74"/>
                  </a:lnTo>
                  <a:lnTo>
                    <a:pt x="10247" y="74"/>
                  </a:lnTo>
                  <a:lnTo>
                    <a:pt x="10243" y="97"/>
                  </a:lnTo>
                  <a:lnTo>
                    <a:pt x="10247" y="74"/>
                  </a:lnTo>
                  <a:close/>
                  <a:moveTo>
                    <a:pt x="10247" y="74"/>
                  </a:moveTo>
                  <a:lnTo>
                    <a:pt x="10473" y="105"/>
                  </a:lnTo>
                  <a:lnTo>
                    <a:pt x="10467" y="152"/>
                  </a:lnTo>
                  <a:lnTo>
                    <a:pt x="10241" y="120"/>
                  </a:lnTo>
                  <a:lnTo>
                    <a:pt x="10247" y="74"/>
                  </a:lnTo>
                  <a:close/>
                  <a:moveTo>
                    <a:pt x="10473" y="105"/>
                  </a:moveTo>
                  <a:lnTo>
                    <a:pt x="10472" y="105"/>
                  </a:lnTo>
                  <a:lnTo>
                    <a:pt x="10474" y="105"/>
                  </a:lnTo>
                  <a:lnTo>
                    <a:pt x="10470" y="128"/>
                  </a:lnTo>
                  <a:lnTo>
                    <a:pt x="10473" y="105"/>
                  </a:lnTo>
                  <a:close/>
                  <a:moveTo>
                    <a:pt x="10474" y="105"/>
                  </a:moveTo>
                  <a:lnTo>
                    <a:pt x="10696" y="141"/>
                  </a:lnTo>
                  <a:lnTo>
                    <a:pt x="10689" y="187"/>
                  </a:lnTo>
                  <a:lnTo>
                    <a:pt x="10467" y="152"/>
                  </a:lnTo>
                  <a:lnTo>
                    <a:pt x="10474" y="105"/>
                  </a:lnTo>
                  <a:close/>
                  <a:moveTo>
                    <a:pt x="10696" y="141"/>
                  </a:moveTo>
                  <a:lnTo>
                    <a:pt x="10696" y="141"/>
                  </a:lnTo>
                  <a:lnTo>
                    <a:pt x="10697" y="141"/>
                  </a:lnTo>
                  <a:lnTo>
                    <a:pt x="10693" y="163"/>
                  </a:lnTo>
                  <a:lnTo>
                    <a:pt x="10696" y="141"/>
                  </a:lnTo>
                  <a:close/>
                  <a:moveTo>
                    <a:pt x="10697" y="141"/>
                  </a:moveTo>
                  <a:lnTo>
                    <a:pt x="10920" y="184"/>
                  </a:lnTo>
                  <a:lnTo>
                    <a:pt x="10910" y="230"/>
                  </a:lnTo>
                  <a:lnTo>
                    <a:pt x="10688" y="187"/>
                  </a:lnTo>
                  <a:lnTo>
                    <a:pt x="10697" y="141"/>
                  </a:lnTo>
                  <a:close/>
                  <a:moveTo>
                    <a:pt x="10920" y="184"/>
                  </a:moveTo>
                  <a:lnTo>
                    <a:pt x="10918" y="184"/>
                  </a:lnTo>
                  <a:lnTo>
                    <a:pt x="10921" y="184"/>
                  </a:lnTo>
                  <a:lnTo>
                    <a:pt x="10915" y="206"/>
                  </a:lnTo>
                  <a:lnTo>
                    <a:pt x="10920" y="184"/>
                  </a:lnTo>
                  <a:close/>
                  <a:moveTo>
                    <a:pt x="10921" y="184"/>
                  </a:moveTo>
                  <a:lnTo>
                    <a:pt x="11143" y="234"/>
                  </a:lnTo>
                  <a:lnTo>
                    <a:pt x="11132" y="281"/>
                  </a:lnTo>
                  <a:lnTo>
                    <a:pt x="10910" y="230"/>
                  </a:lnTo>
                  <a:lnTo>
                    <a:pt x="10921" y="184"/>
                  </a:lnTo>
                  <a:close/>
                  <a:moveTo>
                    <a:pt x="11143" y="234"/>
                  </a:moveTo>
                  <a:lnTo>
                    <a:pt x="11148" y="237"/>
                  </a:lnTo>
                  <a:lnTo>
                    <a:pt x="11143" y="234"/>
                  </a:lnTo>
                  <a:lnTo>
                    <a:pt x="11137" y="258"/>
                  </a:lnTo>
                  <a:lnTo>
                    <a:pt x="11143" y="234"/>
                  </a:lnTo>
                  <a:close/>
                  <a:moveTo>
                    <a:pt x="11143" y="234"/>
                  </a:moveTo>
                  <a:lnTo>
                    <a:pt x="11362" y="286"/>
                  </a:lnTo>
                  <a:lnTo>
                    <a:pt x="11351" y="331"/>
                  </a:lnTo>
                  <a:lnTo>
                    <a:pt x="11132" y="281"/>
                  </a:lnTo>
                  <a:lnTo>
                    <a:pt x="11143" y="234"/>
                  </a:lnTo>
                  <a:close/>
                  <a:moveTo>
                    <a:pt x="11362" y="286"/>
                  </a:moveTo>
                  <a:lnTo>
                    <a:pt x="11363" y="286"/>
                  </a:lnTo>
                  <a:lnTo>
                    <a:pt x="11362" y="286"/>
                  </a:lnTo>
                  <a:lnTo>
                    <a:pt x="11356" y="309"/>
                  </a:lnTo>
                  <a:lnTo>
                    <a:pt x="11362" y="286"/>
                  </a:lnTo>
                  <a:close/>
                  <a:moveTo>
                    <a:pt x="11362" y="286"/>
                  </a:moveTo>
                  <a:lnTo>
                    <a:pt x="11577" y="344"/>
                  </a:lnTo>
                  <a:lnTo>
                    <a:pt x="11564" y="390"/>
                  </a:lnTo>
                  <a:lnTo>
                    <a:pt x="11350" y="331"/>
                  </a:lnTo>
                  <a:lnTo>
                    <a:pt x="11362" y="286"/>
                  </a:lnTo>
                  <a:close/>
                  <a:moveTo>
                    <a:pt x="11577" y="344"/>
                  </a:moveTo>
                  <a:lnTo>
                    <a:pt x="11576" y="344"/>
                  </a:lnTo>
                  <a:lnTo>
                    <a:pt x="11577" y="345"/>
                  </a:lnTo>
                  <a:lnTo>
                    <a:pt x="11571" y="368"/>
                  </a:lnTo>
                  <a:lnTo>
                    <a:pt x="11577" y="344"/>
                  </a:lnTo>
                  <a:close/>
                  <a:moveTo>
                    <a:pt x="11577" y="345"/>
                  </a:moveTo>
                  <a:lnTo>
                    <a:pt x="11792" y="412"/>
                  </a:lnTo>
                  <a:lnTo>
                    <a:pt x="11778" y="456"/>
                  </a:lnTo>
                  <a:lnTo>
                    <a:pt x="11564" y="390"/>
                  </a:lnTo>
                  <a:lnTo>
                    <a:pt x="11577" y="345"/>
                  </a:lnTo>
                  <a:close/>
                  <a:moveTo>
                    <a:pt x="11792" y="412"/>
                  </a:moveTo>
                  <a:lnTo>
                    <a:pt x="12003" y="479"/>
                  </a:lnTo>
                  <a:lnTo>
                    <a:pt x="11989" y="523"/>
                  </a:lnTo>
                  <a:lnTo>
                    <a:pt x="11778" y="456"/>
                  </a:lnTo>
                  <a:lnTo>
                    <a:pt x="11792" y="412"/>
                  </a:lnTo>
                  <a:close/>
                  <a:moveTo>
                    <a:pt x="12003" y="479"/>
                  </a:moveTo>
                  <a:lnTo>
                    <a:pt x="12003" y="479"/>
                  </a:lnTo>
                  <a:lnTo>
                    <a:pt x="12004" y="479"/>
                  </a:lnTo>
                  <a:lnTo>
                    <a:pt x="11996" y="501"/>
                  </a:lnTo>
                  <a:lnTo>
                    <a:pt x="12003" y="479"/>
                  </a:lnTo>
                  <a:close/>
                  <a:moveTo>
                    <a:pt x="12004" y="479"/>
                  </a:moveTo>
                  <a:lnTo>
                    <a:pt x="12215" y="553"/>
                  </a:lnTo>
                  <a:lnTo>
                    <a:pt x="12200" y="598"/>
                  </a:lnTo>
                  <a:lnTo>
                    <a:pt x="11988" y="523"/>
                  </a:lnTo>
                  <a:lnTo>
                    <a:pt x="12004" y="479"/>
                  </a:lnTo>
                  <a:close/>
                  <a:moveTo>
                    <a:pt x="12215" y="553"/>
                  </a:moveTo>
                  <a:lnTo>
                    <a:pt x="12216" y="553"/>
                  </a:lnTo>
                  <a:lnTo>
                    <a:pt x="12215" y="553"/>
                  </a:lnTo>
                  <a:lnTo>
                    <a:pt x="12207" y="576"/>
                  </a:lnTo>
                  <a:lnTo>
                    <a:pt x="12215" y="553"/>
                  </a:lnTo>
                  <a:close/>
                  <a:moveTo>
                    <a:pt x="12215" y="553"/>
                  </a:moveTo>
                  <a:lnTo>
                    <a:pt x="12422" y="632"/>
                  </a:lnTo>
                  <a:lnTo>
                    <a:pt x="12406" y="675"/>
                  </a:lnTo>
                  <a:lnTo>
                    <a:pt x="12198" y="597"/>
                  </a:lnTo>
                  <a:lnTo>
                    <a:pt x="12215" y="553"/>
                  </a:lnTo>
                  <a:close/>
                  <a:moveTo>
                    <a:pt x="12422" y="632"/>
                  </a:moveTo>
                  <a:lnTo>
                    <a:pt x="12423" y="632"/>
                  </a:lnTo>
                  <a:lnTo>
                    <a:pt x="12414" y="654"/>
                  </a:lnTo>
                  <a:lnTo>
                    <a:pt x="12422" y="632"/>
                  </a:lnTo>
                  <a:close/>
                  <a:moveTo>
                    <a:pt x="12423" y="632"/>
                  </a:moveTo>
                  <a:lnTo>
                    <a:pt x="12625" y="718"/>
                  </a:lnTo>
                  <a:lnTo>
                    <a:pt x="12608" y="761"/>
                  </a:lnTo>
                  <a:lnTo>
                    <a:pt x="12404" y="675"/>
                  </a:lnTo>
                  <a:lnTo>
                    <a:pt x="12423" y="632"/>
                  </a:lnTo>
                  <a:close/>
                  <a:moveTo>
                    <a:pt x="12625" y="718"/>
                  </a:moveTo>
                  <a:lnTo>
                    <a:pt x="12829" y="805"/>
                  </a:lnTo>
                  <a:lnTo>
                    <a:pt x="12810" y="848"/>
                  </a:lnTo>
                  <a:lnTo>
                    <a:pt x="12608" y="761"/>
                  </a:lnTo>
                  <a:lnTo>
                    <a:pt x="12625" y="718"/>
                  </a:lnTo>
                  <a:close/>
                  <a:moveTo>
                    <a:pt x="12829" y="805"/>
                  </a:moveTo>
                  <a:lnTo>
                    <a:pt x="12828" y="803"/>
                  </a:lnTo>
                  <a:lnTo>
                    <a:pt x="12829" y="805"/>
                  </a:lnTo>
                  <a:lnTo>
                    <a:pt x="12820" y="826"/>
                  </a:lnTo>
                  <a:lnTo>
                    <a:pt x="12829" y="805"/>
                  </a:lnTo>
                  <a:close/>
                  <a:moveTo>
                    <a:pt x="12829" y="805"/>
                  </a:moveTo>
                  <a:lnTo>
                    <a:pt x="13028" y="899"/>
                  </a:lnTo>
                  <a:lnTo>
                    <a:pt x="13008" y="941"/>
                  </a:lnTo>
                  <a:lnTo>
                    <a:pt x="12809" y="847"/>
                  </a:lnTo>
                  <a:lnTo>
                    <a:pt x="12829" y="805"/>
                  </a:lnTo>
                  <a:close/>
                  <a:moveTo>
                    <a:pt x="13028" y="899"/>
                  </a:moveTo>
                  <a:lnTo>
                    <a:pt x="13030" y="900"/>
                  </a:lnTo>
                  <a:lnTo>
                    <a:pt x="13029" y="899"/>
                  </a:lnTo>
                  <a:lnTo>
                    <a:pt x="13019" y="920"/>
                  </a:lnTo>
                  <a:lnTo>
                    <a:pt x="13028" y="899"/>
                  </a:lnTo>
                  <a:close/>
                  <a:moveTo>
                    <a:pt x="13029" y="899"/>
                  </a:moveTo>
                  <a:lnTo>
                    <a:pt x="13228" y="997"/>
                  </a:lnTo>
                  <a:lnTo>
                    <a:pt x="13207" y="1039"/>
                  </a:lnTo>
                  <a:lnTo>
                    <a:pt x="13008" y="941"/>
                  </a:lnTo>
                  <a:lnTo>
                    <a:pt x="13029" y="899"/>
                  </a:lnTo>
                  <a:close/>
                  <a:moveTo>
                    <a:pt x="13228" y="997"/>
                  </a:moveTo>
                  <a:lnTo>
                    <a:pt x="13228" y="997"/>
                  </a:lnTo>
                  <a:lnTo>
                    <a:pt x="13218" y="1018"/>
                  </a:lnTo>
                  <a:lnTo>
                    <a:pt x="13228" y="997"/>
                  </a:lnTo>
                  <a:close/>
                  <a:moveTo>
                    <a:pt x="13228" y="997"/>
                  </a:moveTo>
                  <a:lnTo>
                    <a:pt x="13420" y="1099"/>
                  </a:lnTo>
                  <a:lnTo>
                    <a:pt x="13398" y="1141"/>
                  </a:lnTo>
                  <a:lnTo>
                    <a:pt x="13206" y="1038"/>
                  </a:lnTo>
                  <a:lnTo>
                    <a:pt x="13228" y="997"/>
                  </a:lnTo>
                  <a:close/>
                  <a:moveTo>
                    <a:pt x="13420" y="1099"/>
                  </a:moveTo>
                  <a:lnTo>
                    <a:pt x="13420" y="1099"/>
                  </a:lnTo>
                  <a:lnTo>
                    <a:pt x="13409" y="1120"/>
                  </a:lnTo>
                  <a:lnTo>
                    <a:pt x="13420" y="1099"/>
                  </a:lnTo>
                  <a:close/>
                  <a:moveTo>
                    <a:pt x="13420" y="1099"/>
                  </a:moveTo>
                  <a:lnTo>
                    <a:pt x="13611" y="1209"/>
                  </a:lnTo>
                  <a:lnTo>
                    <a:pt x="13588" y="1250"/>
                  </a:lnTo>
                  <a:lnTo>
                    <a:pt x="13397" y="1140"/>
                  </a:lnTo>
                  <a:lnTo>
                    <a:pt x="13420" y="1099"/>
                  </a:lnTo>
                  <a:close/>
                  <a:moveTo>
                    <a:pt x="13589" y="1250"/>
                  </a:moveTo>
                  <a:lnTo>
                    <a:pt x="13171" y="1010"/>
                  </a:lnTo>
                  <a:lnTo>
                    <a:pt x="13588" y="1250"/>
                  </a:lnTo>
                  <a:lnTo>
                    <a:pt x="13599" y="1230"/>
                  </a:lnTo>
                  <a:lnTo>
                    <a:pt x="13589" y="1250"/>
                  </a:lnTo>
                  <a:close/>
                  <a:moveTo>
                    <a:pt x="13611" y="1209"/>
                  </a:moveTo>
                  <a:lnTo>
                    <a:pt x="13803" y="1319"/>
                  </a:lnTo>
                  <a:lnTo>
                    <a:pt x="13780" y="1360"/>
                  </a:lnTo>
                  <a:lnTo>
                    <a:pt x="13589" y="1250"/>
                  </a:lnTo>
                  <a:lnTo>
                    <a:pt x="13611" y="1209"/>
                  </a:lnTo>
                  <a:close/>
                  <a:moveTo>
                    <a:pt x="13803" y="1319"/>
                  </a:moveTo>
                  <a:lnTo>
                    <a:pt x="13804" y="1320"/>
                  </a:lnTo>
                  <a:lnTo>
                    <a:pt x="13791" y="1340"/>
                  </a:lnTo>
                  <a:lnTo>
                    <a:pt x="13803" y="1319"/>
                  </a:lnTo>
                  <a:close/>
                  <a:moveTo>
                    <a:pt x="13804" y="1320"/>
                  </a:moveTo>
                  <a:lnTo>
                    <a:pt x="13987" y="1437"/>
                  </a:lnTo>
                  <a:lnTo>
                    <a:pt x="13962" y="1476"/>
                  </a:lnTo>
                  <a:lnTo>
                    <a:pt x="13779" y="1360"/>
                  </a:lnTo>
                  <a:lnTo>
                    <a:pt x="13804" y="1320"/>
                  </a:lnTo>
                  <a:close/>
                  <a:moveTo>
                    <a:pt x="13987" y="1437"/>
                  </a:moveTo>
                  <a:lnTo>
                    <a:pt x="13987" y="1437"/>
                  </a:lnTo>
                  <a:lnTo>
                    <a:pt x="13974" y="1457"/>
                  </a:lnTo>
                  <a:lnTo>
                    <a:pt x="13987" y="1437"/>
                  </a:lnTo>
                  <a:close/>
                  <a:moveTo>
                    <a:pt x="13987" y="1437"/>
                  </a:moveTo>
                  <a:lnTo>
                    <a:pt x="14171" y="1558"/>
                  </a:lnTo>
                  <a:lnTo>
                    <a:pt x="14145" y="1598"/>
                  </a:lnTo>
                  <a:lnTo>
                    <a:pt x="13961" y="1476"/>
                  </a:lnTo>
                  <a:lnTo>
                    <a:pt x="13987" y="1437"/>
                  </a:lnTo>
                  <a:close/>
                  <a:moveTo>
                    <a:pt x="14171" y="1558"/>
                  </a:moveTo>
                  <a:lnTo>
                    <a:pt x="14171" y="1559"/>
                  </a:lnTo>
                  <a:lnTo>
                    <a:pt x="14172" y="1559"/>
                  </a:lnTo>
                  <a:lnTo>
                    <a:pt x="14158" y="1578"/>
                  </a:lnTo>
                  <a:lnTo>
                    <a:pt x="14171" y="1558"/>
                  </a:lnTo>
                  <a:close/>
                  <a:moveTo>
                    <a:pt x="14172" y="1559"/>
                  </a:moveTo>
                  <a:lnTo>
                    <a:pt x="14351" y="1684"/>
                  </a:lnTo>
                  <a:lnTo>
                    <a:pt x="14324" y="1723"/>
                  </a:lnTo>
                  <a:lnTo>
                    <a:pt x="14145" y="1598"/>
                  </a:lnTo>
                  <a:lnTo>
                    <a:pt x="14172" y="1559"/>
                  </a:lnTo>
                  <a:close/>
                  <a:moveTo>
                    <a:pt x="14351" y="1684"/>
                  </a:moveTo>
                  <a:lnTo>
                    <a:pt x="14350" y="1684"/>
                  </a:lnTo>
                  <a:lnTo>
                    <a:pt x="14351" y="1684"/>
                  </a:lnTo>
                  <a:lnTo>
                    <a:pt x="14337" y="1703"/>
                  </a:lnTo>
                  <a:lnTo>
                    <a:pt x="14351" y="1684"/>
                  </a:lnTo>
                  <a:close/>
                  <a:moveTo>
                    <a:pt x="14351" y="1684"/>
                  </a:moveTo>
                  <a:lnTo>
                    <a:pt x="14527" y="1814"/>
                  </a:lnTo>
                  <a:lnTo>
                    <a:pt x="14499" y="1851"/>
                  </a:lnTo>
                  <a:lnTo>
                    <a:pt x="14323" y="1723"/>
                  </a:lnTo>
                  <a:lnTo>
                    <a:pt x="14351" y="1684"/>
                  </a:lnTo>
                  <a:close/>
                  <a:moveTo>
                    <a:pt x="14527" y="1814"/>
                  </a:moveTo>
                  <a:lnTo>
                    <a:pt x="14527" y="1814"/>
                  </a:lnTo>
                  <a:lnTo>
                    <a:pt x="14513" y="1833"/>
                  </a:lnTo>
                  <a:lnTo>
                    <a:pt x="14527" y="1814"/>
                  </a:lnTo>
                  <a:close/>
                  <a:moveTo>
                    <a:pt x="14527" y="1814"/>
                  </a:moveTo>
                  <a:lnTo>
                    <a:pt x="14699" y="1947"/>
                  </a:lnTo>
                  <a:lnTo>
                    <a:pt x="14671" y="1985"/>
                  </a:lnTo>
                  <a:lnTo>
                    <a:pt x="14499" y="1851"/>
                  </a:lnTo>
                  <a:lnTo>
                    <a:pt x="14527" y="1814"/>
                  </a:lnTo>
                  <a:close/>
                  <a:moveTo>
                    <a:pt x="14699" y="1947"/>
                  </a:moveTo>
                  <a:lnTo>
                    <a:pt x="14701" y="1948"/>
                  </a:lnTo>
                  <a:lnTo>
                    <a:pt x="14699" y="1947"/>
                  </a:lnTo>
                  <a:lnTo>
                    <a:pt x="14685" y="1966"/>
                  </a:lnTo>
                  <a:lnTo>
                    <a:pt x="14699" y="1947"/>
                  </a:lnTo>
                  <a:close/>
                  <a:moveTo>
                    <a:pt x="14699" y="1947"/>
                  </a:moveTo>
                  <a:lnTo>
                    <a:pt x="14871" y="2085"/>
                  </a:lnTo>
                  <a:lnTo>
                    <a:pt x="14842" y="2121"/>
                  </a:lnTo>
                  <a:lnTo>
                    <a:pt x="14670" y="1985"/>
                  </a:lnTo>
                  <a:lnTo>
                    <a:pt x="14699" y="1947"/>
                  </a:lnTo>
                  <a:close/>
                  <a:moveTo>
                    <a:pt x="14871" y="2085"/>
                  </a:moveTo>
                  <a:lnTo>
                    <a:pt x="14871" y="2085"/>
                  </a:lnTo>
                  <a:lnTo>
                    <a:pt x="14856" y="2104"/>
                  </a:lnTo>
                  <a:lnTo>
                    <a:pt x="14871" y="2085"/>
                  </a:lnTo>
                  <a:close/>
                  <a:moveTo>
                    <a:pt x="14871" y="2085"/>
                  </a:moveTo>
                  <a:lnTo>
                    <a:pt x="15035" y="2226"/>
                  </a:lnTo>
                  <a:lnTo>
                    <a:pt x="15005" y="2263"/>
                  </a:lnTo>
                  <a:lnTo>
                    <a:pt x="14841" y="2121"/>
                  </a:lnTo>
                  <a:lnTo>
                    <a:pt x="14871" y="2085"/>
                  </a:lnTo>
                  <a:close/>
                  <a:moveTo>
                    <a:pt x="15035" y="2226"/>
                  </a:moveTo>
                  <a:lnTo>
                    <a:pt x="15039" y="2229"/>
                  </a:lnTo>
                  <a:lnTo>
                    <a:pt x="15035" y="2226"/>
                  </a:lnTo>
                  <a:lnTo>
                    <a:pt x="15020" y="2244"/>
                  </a:lnTo>
                  <a:lnTo>
                    <a:pt x="15035" y="2226"/>
                  </a:lnTo>
                  <a:close/>
                  <a:moveTo>
                    <a:pt x="15035" y="2226"/>
                  </a:moveTo>
                  <a:lnTo>
                    <a:pt x="15199" y="2371"/>
                  </a:lnTo>
                  <a:lnTo>
                    <a:pt x="15169" y="2406"/>
                  </a:lnTo>
                  <a:lnTo>
                    <a:pt x="15005" y="2261"/>
                  </a:lnTo>
                  <a:lnTo>
                    <a:pt x="15035" y="2226"/>
                  </a:lnTo>
                  <a:close/>
                  <a:moveTo>
                    <a:pt x="15199" y="2371"/>
                  </a:moveTo>
                  <a:lnTo>
                    <a:pt x="15199" y="2371"/>
                  </a:lnTo>
                  <a:lnTo>
                    <a:pt x="15201" y="2372"/>
                  </a:lnTo>
                  <a:lnTo>
                    <a:pt x="15184" y="2389"/>
                  </a:lnTo>
                  <a:lnTo>
                    <a:pt x="15199" y="2371"/>
                  </a:lnTo>
                  <a:close/>
                  <a:moveTo>
                    <a:pt x="15201" y="2372"/>
                  </a:moveTo>
                  <a:lnTo>
                    <a:pt x="15360" y="2521"/>
                  </a:lnTo>
                  <a:lnTo>
                    <a:pt x="15329" y="2556"/>
                  </a:lnTo>
                  <a:lnTo>
                    <a:pt x="15168" y="2406"/>
                  </a:lnTo>
                  <a:lnTo>
                    <a:pt x="15201" y="2372"/>
                  </a:lnTo>
                  <a:close/>
                  <a:moveTo>
                    <a:pt x="15360" y="2521"/>
                  </a:moveTo>
                  <a:lnTo>
                    <a:pt x="15360" y="2521"/>
                  </a:lnTo>
                  <a:lnTo>
                    <a:pt x="15361" y="2521"/>
                  </a:lnTo>
                  <a:lnTo>
                    <a:pt x="15345" y="2538"/>
                  </a:lnTo>
                  <a:lnTo>
                    <a:pt x="15360" y="2521"/>
                  </a:lnTo>
                  <a:close/>
                  <a:moveTo>
                    <a:pt x="15361" y="2521"/>
                  </a:moveTo>
                  <a:lnTo>
                    <a:pt x="15517" y="2674"/>
                  </a:lnTo>
                  <a:lnTo>
                    <a:pt x="15485" y="2708"/>
                  </a:lnTo>
                  <a:lnTo>
                    <a:pt x="15329" y="2555"/>
                  </a:lnTo>
                  <a:lnTo>
                    <a:pt x="15361" y="2521"/>
                  </a:lnTo>
                  <a:close/>
                  <a:moveTo>
                    <a:pt x="15517" y="2674"/>
                  </a:moveTo>
                  <a:lnTo>
                    <a:pt x="15521" y="2677"/>
                  </a:lnTo>
                  <a:lnTo>
                    <a:pt x="15517" y="2674"/>
                  </a:lnTo>
                  <a:lnTo>
                    <a:pt x="15501" y="2691"/>
                  </a:lnTo>
                  <a:lnTo>
                    <a:pt x="15517" y="2674"/>
                  </a:lnTo>
                  <a:close/>
                  <a:moveTo>
                    <a:pt x="15517" y="2674"/>
                  </a:moveTo>
                  <a:lnTo>
                    <a:pt x="15670" y="2827"/>
                  </a:lnTo>
                  <a:lnTo>
                    <a:pt x="15636" y="2861"/>
                  </a:lnTo>
                  <a:lnTo>
                    <a:pt x="15483" y="2708"/>
                  </a:lnTo>
                  <a:lnTo>
                    <a:pt x="15517" y="2674"/>
                  </a:lnTo>
                  <a:close/>
                  <a:moveTo>
                    <a:pt x="15670" y="2827"/>
                  </a:moveTo>
                  <a:lnTo>
                    <a:pt x="15668" y="2827"/>
                  </a:lnTo>
                  <a:lnTo>
                    <a:pt x="15670" y="2828"/>
                  </a:lnTo>
                  <a:lnTo>
                    <a:pt x="15653" y="2843"/>
                  </a:lnTo>
                  <a:lnTo>
                    <a:pt x="15670" y="2827"/>
                  </a:lnTo>
                  <a:close/>
                  <a:moveTo>
                    <a:pt x="15670" y="2828"/>
                  </a:moveTo>
                  <a:lnTo>
                    <a:pt x="15819" y="2988"/>
                  </a:lnTo>
                  <a:lnTo>
                    <a:pt x="15784" y="3021"/>
                  </a:lnTo>
                  <a:lnTo>
                    <a:pt x="15636" y="2860"/>
                  </a:lnTo>
                  <a:lnTo>
                    <a:pt x="15670" y="2828"/>
                  </a:lnTo>
                  <a:close/>
                  <a:moveTo>
                    <a:pt x="15819" y="2988"/>
                  </a:moveTo>
                  <a:lnTo>
                    <a:pt x="15820" y="2989"/>
                  </a:lnTo>
                  <a:lnTo>
                    <a:pt x="15819" y="2989"/>
                  </a:lnTo>
                  <a:lnTo>
                    <a:pt x="15801" y="3005"/>
                  </a:lnTo>
                  <a:lnTo>
                    <a:pt x="15819" y="2988"/>
                  </a:lnTo>
                  <a:close/>
                  <a:moveTo>
                    <a:pt x="15819" y="2989"/>
                  </a:moveTo>
                  <a:lnTo>
                    <a:pt x="15963" y="3153"/>
                  </a:lnTo>
                  <a:lnTo>
                    <a:pt x="15928" y="3184"/>
                  </a:lnTo>
                  <a:lnTo>
                    <a:pt x="15784" y="3020"/>
                  </a:lnTo>
                  <a:lnTo>
                    <a:pt x="15819" y="2989"/>
                  </a:lnTo>
                  <a:close/>
                  <a:moveTo>
                    <a:pt x="15963" y="3153"/>
                  </a:moveTo>
                  <a:lnTo>
                    <a:pt x="15963" y="3153"/>
                  </a:lnTo>
                  <a:lnTo>
                    <a:pt x="15963" y="3154"/>
                  </a:lnTo>
                  <a:lnTo>
                    <a:pt x="15945" y="3169"/>
                  </a:lnTo>
                  <a:lnTo>
                    <a:pt x="15963" y="3153"/>
                  </a:lnTo>
                  <a:close/>
                  <a:moveTo>
                    <a:pt x="15963" y="3154"/>
                  </a:moveTo>
                  <a:lnTo>
                    <a:pt x="16104" y="3322"/>
                  </a:lnTo>
                  <a:lnTo>
                    <a:pt x="16068" y="3353"/>
                  </a:lnTo>
                  <a:lnTo>
                    <a:pt x="15928" y="3184"/>
                  </a:lnTo>
                  <a:lnTo>
                    <a:pt x="15963" y="3154"/>
                  </a:lnTo>
                  <a:close/>
                  <a:moveTo>
                    <a:pt x="16104" y="3322"/>
                  </a:moveTo>
                  <a:lnTo>
                    <a:pt x="16102" y="3320"/>
                  </a:lnTo>
                  <a:lnTo>
                    <a:pt x="16104" y="3322"/>
                  </a:lnTo>
                  <a:lnTo>
                    <a:pt x="16086" y="3338"/>
                  </a:lnTo>
                  <a:lnTo>
                    <a:pt x="16104" y="3322"/>
                  </a:lnTo>
                  <a:close/>
                  <a:moveTo>
                    <a:pt x="16104" y="3322"/>
                  </a:moveTo>
                  <a:lnTo>
                    <a:pt x="16241" y="3492"/>
                  </a:lnTo>
                  <a:lnTo>
                    <a:pt x="16205" y="3521"/>
                  </a:lnTo>
                  <a:lnTo>
                    <a:pt x="16068" y="3353"/>
                  </a:lnTo>
                  <a:lnTo>
                    <a:pt x="16104" y="3322"/>
                  </a:lnTo>
                  <a:close/>
                  <a:moveTo>
                    <a:pt x="16241" y="3492"/>
                  </a:moveTo>
                  <a:lnTo>
                    <a:pt x="16241" y="3492"/>
                  </a:lnTo>
                  <a:lnTo>
                    <a:pt x="16222" y="3506"/>
                  </a:lnTo>
                  <a:lnTo>
                    <a:pt x="16241" y="3492"/>
                  </a:lnTo>
                  <a:close/>
                  <a:moveTo>
                    <a:pt x="16241" y="3492"/>
                  </a:moveTo>
                  <a:lnTo>
                    <a:pt x="16374" y="3663"/>
                  </a:lnTo>
                  <a:lnTo>
                    <a:pt x="16336" y="3693"/>
                  </a:lnTo>
                  <a:lnTo>
                    <a:pt x="16204" y="3520"/>
                  </a:lnTo>
                  <a:lnTo>
                    <a:pt x="16241" y="3492"/>
                  </a:lnTo>
                  <a:close/>
                  <a:moveTo>
                    <a:pt x="16374" y="3663"/>
                  </a:moveTo>
                  <a:lnTo>
                    <a:pt x="16375" y="3665"/>
                  </a:lnTo>
                  <a:lnTo>
                    <a:pt x="16374" y="3665"/>
                  </a:lnTo>
                  <a:lnTo>
                    <a:pt x="16355" y="3679"/>
                  </a:lnTo>
                  <a:lnTo>
                    <a:pt x="16374" y="3663"/>
                  </a:lnTo>
                  <a:close/>
                  <a:moveTo>
                    <a:pt x="16374" y="3665"/>
                  </a:moveTo>
                  <a:lnTo>
                    <a:pt x="16503" y="3841"/>
                  </a:lnTo>
                  <a:lnTo>
                    <a:pt x="16465" y="3869"/>
                  </a:lnTo>
                  <a:lnTo>
                    <a:pt x="16336" y="3693"/>
                  </a:lnTo>
                  <a:lnTo>
                    <a:pt x="16374" y="3665"/>
                  </a:lnTo>
                  <a:close/>
                  <a:moveTo>
                    <a:pt x="16503" y="3841"/>
                  </a:moveTo>
                  <a:lnTo>
                    <a:pt x="16504" y="3841"/>
                  </a:lnTo>
                  <a:lnTo>
                    <a:pt x="16484" y="3855"/>
                  </a:lnTo>
                  <a:lnTo>
                    <a:pt x="16503" y="3841"/>
                  </a:lnTo>
                  <a:close/>
                  <a:moveTo>
                    <a:pt x="16504" y="3841"/>
                  </a:moveTo>
                  <a:lnTo>
                    <a:pt x="16624" y="4022"/>
                  </a:lnTo>
                  <a:lnTo>
                    <a:pt x="16585" y="4048"/>
                  </a:lnTo>
                  <a:lnTo>
                    <a:pt x="16464" y="3868"/>
                  </a:lnTo>
                  <a:lnTo>
                    <a:pt x="16504" y="3841"/>
                  </a:lnTo>
                  <a:close/>
                  <a:moveTo>
                    <a:pt x="16624" y="4022"/>
                  </a:moveTo>
                  <a:lnTo>
                    <a:pt x="16625" y="4022"/>
                  </a:lnTo>
                  <a:lnTo>
                    <a:pt x="16605" y="4035"/>
                  </a:lnTo>
                  <a:lnTo>
                    <a:pt x="16624" y="4022"/>
                  </a:lnTo>
                  <a:close/>
                  <a:moveTo>
                    <a:pt x="16625" y="4022"/>
                  </a:moveTo>
                  <a:lnTo>
                    <a:pt x="16746" y="4207"/>
                  </a:lnTo>
                  <a:lnTo>
                    <a:pt x="16706" y="4232"/>
                  </a:lnTo>
                  <a:lnTo>
                    <a:pt x="16585" y="4048"/>
                  </a:lnTo>
                  <a:lnTo>
                    <a:pt x="16625" y="4022"/>
                  </a:lnTo>
                  <a:close/>
                  <a:moveTo>
                    <a:pt x="16746" y="4207"/>
                  </a:moveTo>
                  <a:lnTo>
                    <a:pt x="16745" y="4206"/>
                  </a:lnTo>
                  <a:lnTo>
                    <a:pt x="16746" y="4207"/>
                  </a:lnTo>
                  <a:lnTo>
                    <a:pt x="16726" y="4220"/>
                  </a:lnTo>
                  <a:lnTo>
                    <a:pt x="16746" y="4207"/>
                  </a:lnTo>
                  <a:close/>
                  <a:moveTo>
                    <a:pt x="16746" y="4207"/>
                  </a:moveTo>
                  <a:lnTo>
                    <a:pt x="16862" y="4395"/>
                  </a:lnTo>
                  <a:lnTo>
                    <a:pt x="16823" y="4419"/>
                  </a:lnTo>
                  <a:lnTo>
                    <a:pt x="16706" y="4231"/>
                  </a:lnTo>
                  <a:lnTo>
                    <a:pt x="16746" y="4207"/>
                  </a:lnTo>
                  <a:close/>
                  <a:moveTo>
                    <a:pt x="16862" y="4395"/>
                  </a:moveTo>
                  <a:lnTo>
                    <a:pt x="16862" y="4395"/>
                  </a:lnTo>
                  <a:lnTo>
                    <a:pt x="16863" y="4395"/>
                  </a:lnTo>
                  <a:lnTo>
                    <a:pt x="16843" y="4408"/>
                  </a:lnTo>
                  <a:lnTo>
                    <a:pt x="16862" y="4395"/>
                  </a:lnTo>
                  <a:close/>
                  <a:moveTo>
                    <a:pt x="16863" y="4395"/>
                  </a:moveTo>
                  <a:lnTo>
                    <a:pt x="16973" y="4583"/>
                  </a:lnTo>
                  <a:lnTo>
                    <a:pt x="16932" y="4607"/>
                  </a:lnTo>
                  <a:lnTo>
                    <a:pt x="16823" y="4419"/>
                  </a:lnTo>
                  <a:lnTo>
                    <a:pt x="16863" y="4395"/>
                  </a:lnTo>
                  <a:close/>
                  <a:moveTo>
                    <a:pt x="16973" y="4583"/>
                  </a:moveTo>
                  <a:lnTo>
                    <a:pt x="16974" y="4586"/>
                  </a:lnTo>
                  <a:lnTo>
                    <a:pt x="16973" y="4584"/>
                  </a:lnTo>
                  <a:lnTo>
                    <a:pt x="16952" y="4595"/>
                  </a:lnTo>
                  <a:lnTo>
                    <a:pt x="16973" y="4583"/>
                  </a:lnTo>
                  <a:close/>
                  <a:moveTo>
                    <a:pt x="16973" y="4584"/>
                  </a:moveTo>
                  <a:lnTo>
                    <a:pt x="17082" y="4776"/>
                  </a:lnTo>
                  <a:lnTo>
                    <a:pt x="17042" y="4799"/>
                  </a:lnTo>
                  <a:lnTo>
                    <a:pt x="16932" y="4606"/>
                  </a:lnTo>
                  <a:lnTo>
                    <a:pt x="16973" y="4584"/>
                  </a:lnTo>
                  <a:close/>
                  <a:moveTo>
                    <a:pt x="17082" y="4776"/>
                  </a:moveTo>
                  <a:lnTo>
                    <a:pt x="17082" y="4776"/>
                  </a:lnTo>
                  <a:lnTo>
                    <a:pt x="17082" y="4777"/>
                  </a:lnTo>
                  <a:lnTo>
                    <a:pt x="17061" y="4787"/>
                  </a:lnTo>
                  <a:lnTo>
                    <a:pt x="17082" y="4776"/>
                  </a:lnTo>
                  <a:close/>
                  <a:moveTo>
                    <a:pt x="17082" y="4777"/>
                  </a:moveTo>
                  <a:lnTo>
                    <a:pt x="17183" y="4972"/>
                  </a:lnTo>
                  <a:lnTo>
                    <a:pt x="17143" y="4994"/>
                  </a:lnTo>
                  <a:lnTo>
                    <a:pt x="17040" y="4798"/>
                  </a:lnTo>
                  <a:lnTo>
                    <a:pt x="17082" y="4777"/>
                  </a:lnTo>
                  <a:close/>
                  <a:moveTo>
                    <a:pt x="17183" y="4972"/>
                  </a:moveTo>
                  <a:lnTo>
                    <a:pt x="17183" y="4973"/>
                  </a:lnTo>
                  <a:lnTo>
                    <a:pt x="17163" y="4982"/>
                  </a:lnTo>
                  <a:lnTo>
                    <a:pt x="17183" y="4972"/>
                  </a:lnTo>
                  <a:close/>
                  <a:moveTo>
                    <a:pt x="17183" y="4973"/>
                  </a:moveTo>
                  <a:lnTo>
                    <a:pt x="17281" y="5168"/>
                  </a:lnTo>
                  <a:lnTo>
                    <a:pt x="17239" y="5189"/>
                  </a:lnTo>
                  <a:lnTo>
                    <a:pt x="17142" y="4993"/>
                  </a:lnTo>
                  <a:lnTo>
                    <a:pt x="17183" y="4973"/>
                  </a:lnTo>
                  <a:close/>
                  <a:moveTo>
                    <a:pt x="17281" y="5168"/>
                  </a:moveTo>
                  <a:lnTo>
                    <a:pt x="17281" y="5167"/>
                  </a:lnTo>
                  <a:lnTo>
                    <a:pt x="17281" y="5169"/>
                  </a:lnTo>
                  <a:lnTo>
                    <a:pt x="17260" y="5179"/>
                  </a:lnTo>
                  <a:lnTo>
                    <a:pt x="17281" y="5168"/>
                  </a:lnTo>
                  <a:close/>
                  <a:moveTo>
                    <a:pt x="17281" y="5169"/>
                  </a:moveTo>
                  <a:lnTo>
                    <a:pt x="17375" y="5369"/>
                  </a:lnTo>
                  <a:lnTo>
                    <a:pt x="17334" y="5389"/>
                  </a:lnTo>
                  <a:lnTo>
                    <a:pt x="17239" y="5189"/>
                  </a:lnTo>
                  <a:lnTo>
                    <a:pt x="17281" y="5169"/>
                  </a:lnTo>
                  <a:close/>
                  <a:moveTo>
                    <a:pt x="17375" y="5369"/>
                  </a:moveTo>
                  <a:lnTo>
                    <a:pt x="17375" y="5370"/>
                  </a:lnTo>
                  <a:lnTo>
                    <a:pt x="17375" y="5369"/>
                  </a:lnTo>
                  <a:lnTo>
                    <a:pt x="17355" y="5379"/>
                  </a:lnTo>
                  <a:lnTo>
                    <a:pt x="17375" y="5369"/>
                  </a:lnTo>
                  <a:close/>
                  <a:moveTo>
                    <a:pt x="17375" y="5369"/>
                  </a:moveTo>
                  <a:lnTo>
                    <a:pt x="17465" y="5574"/>
                  </a:lnTo>
                  <a:lnTo>
                    <a:pt x="17422" y="5592"/>
                  </a:lnTo>
                  <a:lnTo>
                    <a:pt x="17332" y="5388"/>
                  </a:lnTo>
                  <a:lnTo>
                    <a:pt x="17375" y="5369"/>
                  </a:lnTo>
                  <a:close/>
                  <a:moveTo>
                    <a:pt x="17465" y="5574"/>
                  </a:moveTo>
                  <a:lnTo>
                    <a:pt x="17465" y="5572"/>
                  </a:lnTo>
                  <a:lnTo>
                    <a:pt x="17465" y="5574"/>
                  </a:lnTo>
                  <a:lnTo>
                    <a:pt x="17444" y="5583"/>
                  </a:lnTo>
                  <a:lnTo>
                    <a:pt x="17465" y="5574"/>
                  </a:lnTo>
                  <a:close/>
                  <a:moveTo>
                    <a:pt x="17465" y="5574"/>
                  </a:moveTo>
                  <a:lnTo>
                    <a:pt x="17548" y="5778"/>
                  </a:lnTo>
                  <a:lnTo>
                    <a:pt x="17505" y="5794"/>
                  </a:lnTo>
                  <a:lnTo>
                    <a:pt x="17422" y="5591"/>
                  </a:lnTo>
                  <a:lnTo>
                    <a:pt x="17465" y="5574"/>
                  </a:lnTo>
                  <a:close/>
                  <a:moveTo>
                    <a:pt x="17548" y="5778"/>
                  </a:moveTo>
                  <a:lnTo>
                    <a:pt x="17548" y="5778"/>
                  </a:lnTo>
                  <a:lnTo>
                    <a:pt x="17526" y="5786"/>
                  </a:lnTo>
                  <a:lnTo>
                    <a:pt x="17548" y="5778"/>
                  </a:lnTo>
                  <a:close/>
                  <a:moveTo>
                    <a:pt x="17548" y="5778"/>
                  </a:moveTo>
                  <a:lnTo>
                    <a:pt x="17626" y="5990"/>
                  </a:lnTo>
                  <a:lnTo>
                    <a:pt x="17581" y="6006"/>
                  </a:lnTo>
                  <a:lnTo>
                    <a:pt x="17503" y="5794"/>
                  </a:lnTo>
                  <a:lnTo>
                    <a:pt x="17548" y="5778"/>
                  </a:lnTo>
                  <a:close/>
                  <a:moveTo>
                    <a:pt x="17626" y="5990"/>
                  </a:moveTo>
                  <a:lnTo>
                    <a:pt x="17627" y="5992"/>
                  </a:lnTo>
                  <a:lnTo>
                    <a:pt x="17626" y="5990"/>
                  </a:lnTo>
                  <a:lnTo>
                    <a:pt x="17604" y="5998"/>
                  </a:lnTo>
                  <a:lnTo>
                    <a:pt x="17626" y="5990"/>
                  </a:lnTo>
                  <a:close/>
                  <a:moveTo>
                    <a:pt x="17626" y="5990"/>
                  </a:moveTo>
                  <a:lnTo>
                    <a:pt x="17700" y="6198"/>
                  </a:lnTo>
                  <a:lnTo>
                    <a:pt x="17656" y="6214"/>
                  </a:lnTo>
                  <a:lnTo>
                    <a:pt x="17581" y="6006"/>
                  </a:lnTo>
                  <a:lnTo>
                    <a:pt x="17626" y="5990"/>
                  </a:lnTo>
                  <a:close/>
                  <a:moveTo>
                    <a:pt x="17700" y="6198"/>
                  </a:moveTo>
                  <a:lnTo>
                    <a:pt x="17700" y="6198"/>
                  </a:lnTo>
                  <a:lnTo>
                    <a:pt x="17700" y="6199"/>
                  </a:lnTo>
                  <a:lnTo>
                    <a:pt x="17678" y="6206"/>
                  </a:lnTo>
                  <a:lnTo>
                    <a:pt x="17700" y="6198"/>
                  </a:lnTo>
                  <a:close/>
                  <a:moveTo>
                    <a:pt x="17700" y="6199"/>
                  </a:moveTo>
                  <a:lnTo>
                    <a:pt x="17771" y="6410"/>
                  </a:lnTo>
                  <a:lnTo>
                    <a:pt x="17726" y="6424"/>
                  </a:lnTo>
                  <a:lnTo>
                    <a:pt x="17656" y="6213"/>
                  </a:lnTo>
                  <a:lnTo>
                    <a:pt x="17700" y="6199"/>
                  </a:lnTo>
                  <a:close/>
                  <a:moveTo>
                    <a:pt x="17771" y="6410"/>
                  </a:moveTo>
                  <a:lnTo>
                    <a:pt x="17771" y="6410"/>
                  </a:lnTo>
                  <a:lnTo>
                    <a:pt x="17748" y="6417"/>
                  </a:lnTo>
                  <a:lnTo>
                    <a:pt x="17771" y="6410"/>
                  </a:lnTo>
                  <a:close/>
                  <a:moveTo>
                    <a:pt x="17771" y="6410"/>
                  </a:moveTo>
                  <a:lnTo>
                    <a:pt x="17833" y="6626"/>
                  </a:lnTo>
                  <a:lnTo>
                    <a:pt x="17789" y="6639"/>
                  </a:lnTo>
                  <a:lnTo>
                    <a:pt x="17726" y="6424"/>
                  </a:lnTo>
                  <a:lnTo>
                    <a:pt x="17771" y="6410"/>
                  </a:lnTo>
                  <a:close/>
                  <a:moveTo>
                    <a:pt x="17833" y="6626"/>
                  </a:moveTo>
                  <a:lnTo>
                    <a:pt x="17833" y="6625"/>
                  </a:lnTo>
                  <a:lnTo>
                    <a:pt x="17834" y="6626"/>
                  </a:lnTo>
                  <a:lnTo>
                    <a:pt x="17811" y="6632"/>
                  </a:lnTo>
                  <a:lnTo>
                    <a:pt x="17833" y="6626"/>
                  </a:lnTo>
                  <a:close/>
                  <a:moveTo>
                    <a:pt x="17834" y="6626"/>
                  </a:moveTo>
                  <a:lnTo>
                    <a:pt x="17892" y="6846"/>
                  </a:lnTo>
                  <a:lnTo>
                    <a:pt x="17847" y="6858"/>
                  </a:lnTo>
                  <a:lnTo>
                    <a:pt x="17789" y="6639"/>
                  </a:lnTo>
                  <a:lnTo>
                    <a:pt x="17834" y="6626"/>
                  </a:lnTo>
                  <a:close/>
                  <a:moveTo>
                    <a:pt x="17892" y="6846"/>
                  </a:moveTo>
                  <a:lnTo>
                    <a:pt x="17892" y="6845"/>
                  </a:lnTo>
                  <a:lnTo>
                    <a:pt x="17892" y="6846"/>
                  </a:lnTo>
                  <a:lnTo>
                    <a:pt x="17869" y="6852"/>
                  </a:lnTo>
                  <a:lnTo>
                    <a:pt x="17892" y="6846"/>
                  </a:lnTo>
                  <a:close/>
                  <a:moveTo>
                    <a:pt x="17892" y="6846"/>
                  </a:moveTo>
                  <a:lnTo>
                    <a:pt x="17947" y="7066"/>
                  </a:lnTo>
                  <a:lnTo>
                    <a:pt x="17901" y="7077"/>
                  </a:lnTo>
                  <a:lnTo>
                    <a:pt x="17847" y="6858"/>
                  </a:lnTo>
                  <a:lnTo>
                    <a:pt x="17892" y="6846"/>
                  </a:lnTo>
                  <a:close/>
                  <a:moveTo>
                    <a:pt x="17947" y="7066"/>
                  </a:moveTo>
                  <a:lnTo>
                    <a:pt x="17947" y="7067"/>
                  </a:lnTo>
                  <a:lnTo>
                    <a:pt x="17924" y="7071"/>
                  </a:lnTo>
                  <a:lnTo>
                    <a:pt x="17947" y="7066"/>
                  </a:lnTo>
                  <a:close/>
                  <a:moveTo>
                    <a:pt x="17947" y="7067"/>
                  </a:moveTo>
                  <a:lnTo>
                    <a:pt x="17993" y="7286"/>
                  </a:lnTo>
                  <a:lnTo>
                    <a:pt x="17948" y="7296"/>
                  </a:lnTo>
                  <a:lnTo>
                    <a:pt x="17901" y="7076"/>
                  </a:lnTo>
                  <a:lnTo>
                    <a:pt x="17947" y="7067"/>
                  </a:lnTo>
                  <a:close/>
                  <a:moveTo>
                    <a:pt x="17993" y="7286"/>
                  </a:moveTo>
                  <a:lnTo>
                    <a:pt x="17993" y="7286"/>
                  </a:lnTo>
                  <a:lnTo>
                    <a:pt x="17971" y="7291"/>
                  </a:lnTo>
                  <a:lnTo>
                    <a:pt x="17993" y="7286"/>
                  </a:lnTo>
                  <a:close/>
                  <a:moveTo>
                    <a:pt x="17993" y="7286"/>
                  </a:moveTo>
                  <a:lnTo>
                    <a:pt x="18036" y="7510"/>
                  </a:lnTo>
                  <a:lnTo>
                    <a:pt x="17991" y="7519"/>
                  </a:lnTo>
                  <a:lnTo>
                    <a:pt x="17948" y="7296"/>
                  </a:lnTo>
                  <a:lnTo>
                    <a:pt x="17993" y="7286"/>
                  </a:lnTo>
                  <a:close/>
                  <a:moveTo>
                    <a:pt x="18036" y="7510"/>
                  </a:moveTo>
                  <a:lnTo>
                    <a:pt x="18036" y="7511"/>
                  </a:lnTo>
                  <a:lnTo>
                    <a:pt x="18014" y="7514"/>
                  </a:lnTo>
                  <a:lnTo>
                    <a:pt x="18036" y="7510"/>
                  </a:lnTo>
                  <a:close/>
                  <a:moveTo>
                    <a:pt x="18036" y="7511"/>
                  </a:moveTo>
                  <a:lnTo>
                    <a:pt x="18073" y="7737"/>
                  </a:lnTo>
                  <a:lnTo>
                    <a:pt x="18026" y="7746"/>
                  </a:lnTo>
                  <a:lnTo>
                    <a:pt x="17991" y="7518"/>
                  </a:lnTo>
                  <a:lnTo>
                    <a:pt x="18036" y="7511"/>
                  </a:lnTo>
                  <a:close/>
                  <a:moveTo>
                    <a:pt x="18073" y="7737"/>
                  </a:moveTo>
                  <a:lnTo>
                    <a:pt x="18107" y="7962"/>
                  </a:lnTo>
                  <a:lnTo>
                    <a:pt x="18061" y="7969"/>
                  </a:lnTo>
                  <a:lnTo>
                    <a:pt x="18026" y="7746"/>
                  </a:lnTo>
                  <a:lnTo>
                    <a:pt x="18073" y="7737"/>
                  </a:lnTo>
                  <a:close/>
                  <a:moveTo>
                    <a:pt x="18107" y="7962"/>
                  </a:moveTo>
                  <a:lnTo>
                    <a:pt x="18107" y="7963"/>
                  </a:lnTo>
                  <a:lnTo>
                    <a:pt x="18084" y="7965"/>
                  </a:lnTo>
                  <a:lnTo>
                    <a:pt x="18107" y="7962"/>
                  </a:lnTo>
                  <a:close/>
                  <a:moveTo>
                    <a:pt x="18107" y="7963"/>
                  </a:moveTo>
                  <a:lnTo>
                    <a:pt x="18131" y="8194"/>
                  </a:lnTo>
                  <a:lnTo>
                    <a:pt x="18084" y="8198"/>
                  </a:lnTo>
                  <a:lnTo>
                    <a:pt x="18061" y="7968"/>
                  </a:lnTo>
                  <a:lnTo>
                    <a:pt x="18107" y="7963"/>
                  </a:lnTo>
                  <a:close/>
                  <a:moveTo>
                    <a:pt x="18131" y="8194"/>
                  </a:moveTo>
                  <a:lnTo>
                    <a:pt x="18131" y="8192"/>
                  </a:lnTo>
                  <a:lnTo>
                    <a:pt x="18131" y="8194"/>
                  </a:lnTo>
                  <a:lnTo>
                    <a:pt x="18107" y="8197"/>
                  </a:lnTo>
                  <a:lnTo>
                    <a:pt x="18131" y="8194"/>
                  </a:lnTo>
                  <a:close/>
                  <a:moveTo>
                    <a:pt x="18131" y="8194"/>
                  </a:moveTo>
                  <a:lnTo>
                    <a:pt x="18150" y="8426"/>
                  </a:lnTo>
                  <a:lnTo>
                    <a:pt x="18104" y="8429"/>
                  </a:lnTo>
                  <a:lnTo>
                    <a:pt x="18084" y="8198"/>
                  </a:lnTo>
                  <a:lnTo>
                    <a:pt x="18131" y="8194"/>
                  </a:lnTo>
                  <a:close/>
                  <a:moveTo>
                    <a:pt x="18150" y="8426"/>
                  </a:moveTo>
                  <a:lnTo>
                    <a:pt x="18150" y="8423"/>
                  </a:lnTo>
                  <a:lnTo>
                    <a:pt x="18150" y="8426"/>
                  </a:lnTo>
                  <a:lnTo>
                    <a:pt x="18127" y="8427"/>
                  </a:lnTo>
                  <a:lnTo>
                    <a:pt x="18150" y="8426"/>
                  </a:lnTo>
                  <a:close/>
                  <a:moveTo>
                    <a:pt x="18150" y="8426"/>
                  </a:moveTo>
                  <a:lnTo>
                    <a:pt x="18166" y="8657"/>
                  </a:lnTo>
                  <a:lnTo>
                    <a:pt x="18119" y="8659"/>
                  </a:lnTo>
                  <a:lnTo>
                    <a:pt x="18104" y="8429"/>
                  </a:lnTo>
                  <a:lnTo>
                    <a:pt x="18150" y="8426"/>
                  </a:lnTo>
                  <a:close/>
                  <a:moveTo>
                    <a:pt x="18166" y="8657"/>
                  </a:moveTo>
                  <a:lnTo>
                    <a:pt x="18166" y="8658"/>
                  </a:lnTo>
                  <a:lnTo>
                    <a:pt x="18142" y="8658"/>
                  </a:lnTo>
                  <a:lnTo>
                    <a:pt x="18166" y="8657"/>
                  </a:lnTo>
                  <a:close/>
                  <a:moveTo>
                    <a:pt x="18166" y="8658"/>
                  </a:moveTo>
                  <a:lnTo>
                    <a:pt x="18174" y="8888"/>
                  </a:lnTo>
                  <a:lnTo>
                    <a:pt x="18127" y="8891"/>
                  </a:lnTo>
                  <a:lnTo>
                    <a:pt x="18119" y="8659"/>
                  </a:lnTo>
                  <a:lnTo>
                    <a:pt x="18166" y="8658"/>
                  </a:lnTo>
                  <a:close/>
                  <a:moveTo>
                    <a:pt x="18174" y="8888"/>
                  </a:moveTo>
                  <a:lnTo>
                    <a:pt x="18174" y="8888"/>
                  </a:lnTo>
                  <a:lnTo>
                    <a:pt x="18174" y="8889"/>
                  </a:lnTo>
                  <a:lnTo>
                    <a:pt x="18150" y="8889"/>
                  </a:lnTo>
                  <a:lnTo>
                    <a:pt x="18174" y="8888"/>
                  </a:lnTo>
                  <a:close/>
                  <a:moveTo>
                    <a:pt x="18174" y="8889"/>
                  </a:moveTo>
                  <a:lnTo>
                    <a:pt x="18177" y="9124"/>
                  </a:lnTo>
                  <a:lnTo>
                    <a:pt x="18131" y="9125"/>
                  </a:lnTo>
                  <a:lnTo>
                    <a:pt x="18127" y="8889"/>
                  </a:lnTo>
                  <a:lnTo>
                    <a:pt x="18174" y="8889"/>
                  </a:lnTo>
                  <a:close/>
                  <a:moveTo>
                    <a:pt x="18177" y="9124"/>
                  </a:moveTo>
                  <a:lnTo>
                    <a:pt x="18177" y="9124"/>
                  </a:lnTo>
                  <a:lnTo>
                    <a:pt x="18177" y="9125"/>
                  </a:lnTo>
                  <a:lnTo>
                    <a:pt x="18154" y="9124"/>
                  </a:lnTo>
                  <a:lnTo>
                    <a:pt x="18177" y="91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2085" y="1245"/>
              <a:ext cx="704" cy="584"/>
            </a:xfrm>
            <a:custGeom>
              <a:avLst/>
              <a:gdLst>
                <a:gd name="T0" fmla="*/ 0 w 5281"/>
                <a:gd name="T1" fmla="*/ 0 h 4373"/>
                <a:gd name="T2" fmla="*/ 0 w 5281"/>
                <a:gd name="T3" fmla="*/ 0 h 4373"/>
                <a:gd name="T4" fmla="*/ 0 w 5281"/>
                <a:gd name="T5" fmla="*/ 0 h 4373"/>
                <a:gd name="T6" fmla="*/ 0 w 5281"/>
                <a:gd name="T7" fmla="*/ 0 h 4373"/>
                <a:gd name="T8" fmla="*/ 0 w 5281"/>
                <a:gd name="T9" fmla="*/ 0 h 4373"/>
                <a:gd name="T10" fmla="*/ 0 w 5281"/>
                <a:gd name="T11" fmla="*/ 0 h 4373"/>
                <a:gd name="T12" fmla="*/ 0 w 5281"/>
                <a:gd name="T13" fmla="*/ 0 h 4373"/>
                <a:gd name="T14" fmla="*/ 0 w 5281"/>
                <a:gd name="T15" fmla="*/ 0 h 4373"/>
                <a:gd name="T16" fmla="*/ 0 w 5281"/>
                <a:gd name="T17" fmla="*/ 0 h 4373"/>
                <a:gd name="T18" fmla="*/ 0 w 5281"/>
                <a:gd name="T19" fmla="*/ 0 h 4373"/>
                <a:gd name="T20" fmla="*/ 0 w 5281"/>
                <a:gd name="T21" fmla="*/ 0 h 4373"/>
                <a:gd name="T22" fmla="*/ 0 w 5281"/>
                <a:gd name="T23" fmla="*/ 0 h 4373"/>
                <a:gd name="T24" fmla="*/ 0 w 5281"/>
                <a:gd name="T25" fmla="*/ 0 h 4373"/>
                <a:gd name="T26" fmla="*/ 0 w 5281"/>
                <a:gd name="T27" fmla="*/ 0 h 4373"/>
                <a:gd name="T28" fmla="*/ 0 w 5281"/>
                <a:gd name="T29" fmla="*/ 0 h 4373"/>
                <a:gd name="T30" fmla="*/ 0 w 5281"/>
                <a:gd name="T31" fmla="*/ 0 h 4373"/>
                <a:gd name="T32" fmla="*/ 0 w 5281"/>
                <a:gd name="T33" fmla="*/ 0 h 4373"/>
                <a:gd name="T34" fmla="*/ 0 w 5281"/>
                <a:gd name="T35" fmla="*/ 0 h 4373"/>
                <a:gd name="T36" fmla="*/ 0 w 5281"/>
                <a:gd name="T37" fmla="*/ 0 h 4373"/>
                <a:gd name="T38" fmla="*/ 0 w 5281"/>
                <a:gd name="T39" fmla="*/ 0 h 4373"/>
                <a:gd name="T40" fmla="*/ 0 w 5281"/>
                <a:gd name="T41" fmla="*/ 0 h 4373"/>
                <a:gd name="T42" fmla="*/ 0 w 5281"/>
                <a:gd name="T43" fmla="*/ 0 h 4373"/>
                <a:gd name="T44" fmla="*/ 0 w 5281"/>
                <a:gd name="T45" fmla="*/ 0 h 4373"/>
                <a:gd name="T46" fmla="*/ 0 w 5281"/>
                <a:gd name="T47" fmla="*/ 0 h 4373"/>
                <a:gd name="T48" fmla="*/ 0 w 5281"/>
                <a:gd name="T49" fmla="*/ 0 h 4373"/>
                <a:gd name="T50" fmla="*/ 0 w 5281"/>
                <a:gd name="T51" fmla="*/ 0 h 4373"/>
                <a:gd name="T52" fmla="*/ 0 w 5281"/>
                <a:gd name="T53" fmla="*/ 0 h 4373"/>
                <a:gd name="T54" fmla="*/ 0 w 5281"/>
                <a:gd name="T55" fmla="*/ 0 h 4373"/>
                <a:gd name="T56" fmla="*/ 0 w 5281"/>
                <a:gd name="T57" fmla="*/ 0 h 4373"/>
                <a:gd name="T58" fmla="*/ 0 w 5281"/>
                <a:gd name="T59" fmla="*/ 0 h 4373"/>
                <a:gd name="T60" fmla="*/ 0 w 5281"/>
                <a:gd name="T61" fmla="*/ 0 h 4373"/>
                <a:gd name="T62" fmla="*/ 0 w 5281"/>
                <a:gd name="T63" fmla="*/ 0 h 4373"/>
                <a:gd name="T64" fmla="*/ 0 w 5281"/>
                <a:gd name="T65" fmla="*/ 0 h 4373"/>
                <a:gd name="T66" fmla="*/ 0 w 5281"/>
                <a:gd name="T67" fmla="*/ 0 h 4373"/>
                <a:gd name="T68" fmla="*/ 0 w 5281"/>
                <a:gd name="T69" fmla="*/ 0 h 4373"/>
                <a:gd name="T70" fmla="*/ 0 w 5281"/>
                <a:gd name="T71" fmla="*/ 0 h 4373"/>
                <a:gd name="T72" fmla="*/ 0 w 5281"/>
                <a:gd name="T73" fmla="*/ 0 h 4373"/>
                <a:gd name="T74" fmla="*/ 0 w 5281"/>
                <a:gd name="T75" fmla="*/ 0 h 4373"/>
                <a:gd name="T76" fmla="*/ 0 w 5281"/>
                <a:gd name="T77" fmla="*/ 0 h 4373"/>
                <a:gd name="T78" fmla="*/ 0 w 5281"/>
                <a:gd name="T79" fmla="*/ 0 h 4373"/>
                <a:gd name="T80" fmla="*/ 0 w 5281"/>
                <a:gd name="T81" fmla="*/ 0 h 4373"/>
                <a:gd name="T82" fmla="*/ 0 w 5281"/>
                <a:gd name="T83" fmla="*/ 0 h 4373"/>
                <a:gd name="T84" fmla="*/ 0 w 5281"/>
                <a:gd name="T85" fmla="*/ 0 h 4373"/>
                <a:gd name="T86" fmla="*/ 0 w 5281"/>
                <a:gd name="T87" fmla="*/ 0 h 4373"/>
                <a:gd name="T88" fmla="*/ 0 w 5281"/>
                <a:gd name="T89" fmla="*/ 0 h 4373"/>
                <a:gd name="T90" fmla="*/ 0 w 5281"/>
                <a:gd name="T91" fmla="*/ 0 h 4373"/>
                <a:gd name="T92" fmla="*/ 0 w 5281"/>
                <a:gd name="T93" fmla="*/ 0 h 4373"/>
                <a:gd name="T94" fmla="*/ 0 w 5281"/>
                <a:gd name="T95" fmla="*/ 0 h 4373"/>
                <a:gd name="T96" fmla="*/ 0 w 5281"/>
                <a:gd name="T97" fmla="*/ 0 h 4373"/>
                <a:gd name="T98" fmla="*/ 0 w 5281"/>
                <a:gd name="T99" fmla="*/ 0 h 4373"/>
                <a:gd name="T100" fmla="*/ 0 w 5281"/>
                <a:gd name="T101" fmla="*/ 0 h 4373"/>
                <a:gd name="T102" fmla="*/ 0 w 5281"/>
                <a:gd name="T103" fmla="*/ 0 h 4373"/>
                <a:gd name="T104" fmla="*/ 0 w 5281"/>
                <a:gd name="T105" fmla="*/ 0 h 4373"/>
                <a:gd name="T106" fmla="*/ 0 w 5281"/>
                <a:gd name="T107" fmla="*/ 0 h 437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81"/>
                <a:gd name="T163" fmla="*/ 0 h 4373"/>
                <a:gd name="T164" fmla="*/ 5281 w 5281"/>
                <a:gd name="T165" fmla="*/ 4373 h 437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81" h="4373">
                  <a:moveTo>
                    <a:pt x="3548" y="1418"/>
                  </a:moveTo>
                  <a:lnTo>
                    <a:pt x="3572" y="1371"/>
                  </a:lnTo>
                  <a:lnTo>
                    <a:pt x="3591" y="1321"/>
                  </a:lnTo>
                  <a:lnTo>
                    <a:pt x="3618" y="1250"/>
                  </a:lnTo>
                  <a:lnTo>
                    <a:pt x="3641" y="1172"/>
                  </a:lnTo>
                  <a:lnTo>
                    <a:pt x="3665" y="1082"/>
                  </a:lnTo>
                  <a:lnTo>
                    <a:pt x="3681" y="983"/>
                  </a:lnTo>
                  <a:lnTo>
                    <a:pt x="3684" y="933"/>
                  </a:lnTo>
                  <a:lnTo>
                    <a:pt x="3684" y="885"/>
                  </a:lnTo>
                  <a:lnTo>
                    <a:pt x="3684" y="835"/>
                  </a:lnTo>
                  <a:lnTo>
                    <a:pt x="3676" y="787"/>
                  </a:lnTo>
                  <a:lnTo>
                    <a:pt x="3669" y="740"/>
                  </a:lnTo>
                  <a:lnTo>
                    <a:pt x="3661" y="702"/>
                  </a:lnTo>
                  <a:lnTo>
                    <a:pt x="3646" y="659"/>
                  </a:lnTo>
                  <a:lnTo>
                    <a:pt x="3634" y="624"/>
                  </a:lnTo>
                  <a:lnTo>
                    <a:pt x="3603" y="557"/>
                  </a:lnTo>
                  <a:lnTo>
                    <a:pt x="3572" y="506"/>
                  </a:lnTo>
                  <a:lnTo>
                    <a:pt x="3544" y="466"/>
                  </a:lnTo>
                  <a:lnTo>
                    <a:pt x="3517" y="431"/>
                  </a:lnTo>
                  <a:lnTo>
                    <a:pt x="3622" y="357"/>
                  </a:lnTo>
                  <a:lnTo>
                    <a:pt x="3716" y="286"/>
                  </a:lnTo>
                  <a:lnTo>
                    <a:pt x="3755" y="247"/>
                  </a:lnTo>
                  <a:lnTo>
                    <a:pt x="3790" y="211"/>
                  </a:lnTo>
                  <a:lnTo>
                    <a:pt x="3817" y="181"/>
                  </a:lnTo>
                  <a:lnTo>
                    <a:pt x="3833" y="149"/>
                  </a:lnTo>
                  <a:lnTo>
                    <a:pt x="3840" y="118"/>
                  </a:lnTo>
                  <a:lnTo>
                    <a:pt x="3837" y="94"/>
                  </a:lnTo>
                  <a:lnTo>
                    <a:pt x="3833" y="83"/>
                  </a:lnTo>
                  <a:lnTo>
                    <a:pt x="3829" y="75"/>
                  </a:lnTo>
                  <a:lnTo>
                    <a:pt x="3822" y="66"/>
                  </a:lnTo>
                  <a:lnTo>
                    <a:pt x="3814" y="63"/>
                  </a:lnTo>
                  <a:lnTo>
                    <a:pt x="3806" y="63"/>
                  </a:lnTo>
                  <a:lnTo>
                    <a:pt x="3794" y="63"/>
                  </a:lnTo>
                  <a:lnTo>
                    <a:pt x="3782" y="66"/>
                  </a:lnTo>
                  <a:lnTo>
                    <a:pt x="3767" y="75"/>
                  </a:lnTo>
                  <a:lnTo>
                    <a:pt x="3736" y="94"/>
                  </a:lnTo>
                  <a:lnTo>
                    <a:pt x="3696" y="114"/>
                  </a:lnTo>
                  <a:lnTo>
                    <a:pt x="3650" y="129"/>
                  </a:lnTo>
                  <a:lnTo>
                    <a:pt x="3603" y="149"/>
                  </a:lnTo>
                  <a:lnTo>
                    <a:pt x="3555" y="161"/>
                  </a:lnTo>
                  <a:lnTo>
                    <a:pt x="3505" y="173"/>
                  </a:lnTo>
                  <a:lnTo>
                    <a:pt x="3459" y="181"/>
                  </a:lnTo>
                  <a:lnTo>
                    <a:pt x="3416" y="181"/>
                  </a:lnTo>
                  <a:lnTo>
                    <a:pt x="3396" y="181"/>
                  </a:lnTo>
                  <a:lnTo>
                    <a:pt x="3376" y="173"/>
                  </a:lnTo>
                  <a:lnTo>
                    <a:pt x="3326" y="153"/>
                  </a:lnTo>
                  <a:lnTo>
                    <a:pt x="3260" y="126"/>
                  </a:lnTo>
                  <a:lnTo>
                    <a:pt x="3174" y="90"/>
                  </a:lnTo>
                  <a:lnTo>
                    <a:pt x="3119" y="75"/>
                  </a:lnTo>
                  <a:lnTo>
                    <a:pt x="3053" y="59"/>
                  </a:lnTo>
                  <a:lnTo>
                    <a:pt x="2982" y="43"/>
                  </a:lnTo>
                  <a:lnTo>
                    <a:pt x="2897" y="28"/>
                  </a:lnTo>
                  <a:lnTo>
                    <a:pt x="2802" y="16"/>
                  </a:lnTo>
                  <a:lnTo>
                    <a:pt x="2693" y="8"/>
                  </a:lnTo>
                  <a:lnTo>
                    <a:pt x="2572" y="4"/>
                  </a:lnTo>
                  <a:lnTo>
                    <a:pt x="2436" y="0"/>
                  </a:lnTo>
                  <a:lnTo>
                    <a:pt x="2307" y="4"/>
                  </a:lnTo>
                  <a:lnTo>
                    <a:pt x="2186" y="11"/>
                  </a:lnTo>
                  <a:lnTo>
                    <a:pt x="2076" y="23"/>
                  </a:lnTo>
                  <a:lnTo>
                    <a:pt x="1980" y="39"/>
                  </a:lnTo>
                  <a:lnTo>
                    <a:pt x="1894" y="59"/>
                  </a:lnTo>
                  <a:lnTo>
                    <a:pt x="1816" y="78"/>
                  </a:lnTo>
                  <a:lnTo>
                    <a:pt x="1745" y="103"/>
                  </a:lnTo>
                  <a:lnTo>
                    <a:pt x="1687" y="126"/>
                  </a:lnTo>
                  <a:lnTo>
                    <a:pt x="1581" y="173"/>
                  </a:lnTo>
                  <a:lnTo>
                    <a:pt x="1499" y="211"/>
                  </a:lnTo>
                  <a:lnTo>
                    <a:pt x="1464" y="228"/>
                  </a:lnTo>
                  <a:lnTo>
                    <a:pt x="1429" y="239"/>
                  </a:lnTo>
                  <a:lnTo>
                    <a:pt x="1398" y="247"/>
                  </a:lnTo>
                  <a:lnTo>
                    <a:pt x="1370" y="251"/>
                  </a:lnTo>
                  <a:lnTo>
                    <a:pt x="1315" y="247"/>
                  </a:lnTo>
                  <a:lnTo>
                    <a:pt x="1265" y="236"/>
                  </a:lnTo>
                  <a:lnTo>
                    <a:pt x="1183" y="211"/>
                  </a:lnTo>
                  <a:lnTo>
                    <a:pt x="1168" y="211"/>
                  </a:lnTo>
                  <a:lnTo>
                    <a:pt x="1152" y="211"/>
                  </a:lnTo>
                  <a:lnTo>
                    <a:pt x="1141" y="216"/>
                  </a:lnTo>
                  <a:lnTo>
                    <a:pt x="1133" y="223"/>
                  </a:lnTo>
                  <a:lnTo>
                    <a:pt x="1128" y="236"/>
                  </a:lnTo>
                  <a:lnTo>
                    <a:pt x="1128" y="251"/>
                  </a:lnTo>
                  <a:lnTo>
                    <a:pt x="1128" y="266"/>
                  </a:lnTo>
                  <a:lnTo>
                    <a:pt x="1136" y="282"/>
                  </a:lnTo>
                  <a:lnTo>
                    <a:pt x="1164" y="326"/>
                  </a:lnTo>
                  <a:lnTo>
                    <a:pt x="1191" y="361"/>
                  </a:lnTo>
                  <a:lnTo>
                    <a:pt x="1214" y="388"/>
                  </a:lnTo>
                  <a:lnTo>
                    <a:pt x="1237" y="416"/>
                  </a:lnTo>
                  <a:lnTo>
                    <a:pt x="1273" y="447"/>
                  </a:lnTo>
                  <a:lnTo>
                    <a:pt x="1285" y="454"/>
                  </a:lnTo>
                  <a:lnTo>
                    <a:pt x="1261" y="486"/>
                  </a:lnTo>
                  <a:lnTo>
                    <a:pt x="1237" y="517"/>
                  </a:lnTo>
                  <a:lnTo>
                    <a:pt x="1211" y="569"/>
                  </a:lnTo>
                  <a:lnTo>
                    <a:pt x="1183" y="624"/>
                  </a:lnTo>
                  <a:lnTo>
                    <a:pt x="1156" y="694"/>
                  </a:lnTo>
                  <a:lnTo>
                    <a:pt x="1133" y="772"/>
                  </a:lnTo>
                  <a:lnTo>
                    <a:pt x="1124" y="815"/>
                  </a:lnTo>
                  <a:lnTo>
                    <a:pt x="1121" y="858"/>
                  </a:lnTo>
                  <a:lnTo>
                    <a:pt x="1116" y="902"/>
                  </a:lnTo>
                  <a:lnTo>
                    <a:pt x="1116" y="948"/>
                  </a:lnTo>
                  <a:lnTo>
                    <a:pt x="1128" y="1030"/>
                  </a:lnTo>
                  <a:lnTo>
                    <a:pt x="1141" y="1093"/>
                  </a:lnTo>
                  <a:lnTo>
                    <a:pt x="1144" y="1117"/>
                  </a:lnTo>
                  <a:lnTo>
                    <a:pt x="1136" y="1101"/>
                  </a:lnTo>
                  <a:lnTo>
                    <a:pt x="1116" y="1066"/>
                  </a:lnTo>
                  <a:lnTo>
                    <a:pt x="1086" y="1012"/>
                  </a:lnTo>
                  <a:lnTo>
                    <a:pt x="1062" y="980"/>
                  </a:lnTo>
                  <a:lnTo>
                    <a:pt x="1035" y="948"/>
                  </a:lnTo>
                  <a:lnTo>
                    <a:pt x="1003" y="920"/>
                  </a:lnTo>
                  <a:lnTo>
                    <a:pt x="965" y="890"/>
                  </a:lnTo>
                  <a:lnTo>
                    <a:pt x="925" y="862"/>
                  </a:lnTo>
                  <a:lnTo>
                    <a:pt x="882" y="835"/>
                  </a:lnTo>
                  <a:lnTo>
                    <a:pt x="832" y="815"/>
                  </a:lnTo>
                  <a:lnTo>
                    <a:pt x="778" y="799"/>
                  </a:lnTo>
                  <a:lnTo>
                    <a:pt x="715" y="787"/>
                  </a:lnTo>
                  <a:lnTo>
                    <a:pt x="652" y="784"/>
                  </a:lnTo>
                  <a:lnTo>
                    <a:pt x="582" y="787"/>
                  </a:lnTo>
                  <a:lnTo>
                    <a:pt x="519" y="795"/>
                  </a:lnTo>
                  <a:lnTo>
                    <a:pt x="458" y="812"/>
                  </a:lnTo>
                  <a:lnTo>
                    <a:pt x="395" y="835"/>
                  </a:lnTo>
                  <a:lnTo>
                    <a:pt x="340" y="865"/>
                  </a:lnTo>
                  <a:lnTo>
                    <a:pt x="285" y="905"/>
                  </a:lnTo>
                  <a:lnTo>
                    <a:pt x="234" y="952"/>
                  </a:lnTo>
                  <a:lnTo>
                    <a:pt x="192" y="1007"/>
                  </a:lnTo>
                  <a:lnTo>
                    <a:pt x="149" y="1070"/>
                  </a:lnTo>
                  <a:lnTo>
                    <a:pt x="110" y="1140"/>
                  </a:lnTo>
                  <a:lnTo>
                    <a:pt x="78" y="1223"/>
                  </a:lnTo>
                  <a:lnTo>
                    <a:pt x="52" y="1313"/>
                  </a:lnTo>
                  <a:lnTo>
                    <a:pt x="32" y="1415"/>
                  </a:lnTo>
                  <a:lnTo>
                    <a:pt x="17" y="1524"/>
                  </a:lnTo>
                  <a:lnTo>
                    <a:pt x="5" y="1642"/>
                  </a:lnTo>
                  <a:lnTo>
                    <a:pt x="0" y="1776"/>
                  </a:lnTo>
                  <a:lnTo>
                    <a:pt x="5" y="1904"/>
                  </a:lnTo>
                  <a:lnTo>
                    <a:pt x="9" y="2026"/>
                  </a:lnTo>
                  <a:lnTo>
                    <a:pt x="17" y="2135"/>
                  </a:lnTo>
                  <a:lnTo>
                    <a:pt x="28" y="2237"/>
                  </a:lnTo>
                  <a:lnTo>
                    <a:pt x="43" y="2332"/>
                  </a:lnTo>
                  <a:lnTo>
                    <a:pt x="55" y="2422"/>
                  </a:lnTo>
                  <a:lnTo>
                    <a:pt x="90" y="2586"/>
                  </a:lnTo>
                  <a:lnTo>
                    <a:pt x="121" y="2743"/>
                  </a:lnTo>
                  <a:lnTo>
                    <a:pt x="149" y="2903"/>
                  </a:lnTo>
                  <a:lnTo>
                    <a:pt x="161" y="2986"/>
                  </a:lnTo>
                  <a:lnTo>
                    <a:pt x="168" y="3072"/>
                  </a:lnTo>
                  <a:lnTo>
                    <a:pt x="176" y="3166"/>
                  </a:lnTo>
                  <a:lnTo>
                    <a:pt x="176" y="3268"/>
                  </a:lnTo>
                  <a:lnTo>
                    <a:pt x="176" y="3366"/>
                  </a:lnTo>
                  <a:lnTo>
                    <a:pt x="173" y="3464"/>
                  </a:lnTo>
                  <a:lnTo>
                    <a:pt x="161" y="3640"/>
                  </a:lnTo>
                  <a:lnTo>
                    <a:pt x="141" y="3797"/>
                  </a:lnTo>
                  <a:lnTo>
                    <a:pt x="118" y="3933"/>
                  </a:lnTo>
                  <a:lnTo>
                    <a:pt x="95" y="4048"/>
                  </a:lnTo>
                  <a:lnTo>
                    <a:pt x="75" y="4141"/>
                  </a:lnTo>
                  <a:lnTo>
                    <a:pt x="40" y="4263"/>
                  </a:lnTo>
                  <a:lnTo>
                    <a:pt x="32" y="4298"/>
                  </a:lnTo>
                  <a:lnTo>
                    <a:pt x="32" y="4330"/>
                  </a:lnTo>
                  <a:lnTo>
                    <a:pt x="40" y="4349"/>
                  </a:lnTo>
                  <a:lnTo>
                    <a:pt x="43" y="4361"/>
                  </a:lnTo>
                  <a:lnTo>
                    <a:pt x="52" y="4365"/>
                  </a:lnTo>
                  <a:lnTo>
                    <a:pt x="63" y="4369"/>
                  </a:lnTo>
                  <a:lnTo>
                    <a:pt x="75" y="4373"/>
                  </a:lnTo>
                  <a:lnTo>
                    <a:pt x="102" y="4369"/>
                  </a:lnTo>
                  <a:lnTo>
                    <a:pt x="141" y="4358"/>
                  </a:lnTo>
                  <a:lnTo>
                    <a:pt x="184" y="4333"/>
                  </a:lnTo>
                  <a:lnTo>
                    <a:pt x="234" y="4294"/>
                  </a:lnTo>
                  <a:lnTo>
                    <a:pt x="289" y="4243"/>
                  </a:lnTo>
                  <a:lnTo>
                    <a:pt x="348" y="4188"/>
                  </a:lnTo>
                  <a:lnTo>
                    <a:pt x="403" y="4133"/>
                  </a:lnTo>
                  <a:lnTo>
                    <a:pt x="496" y="4036"/>
                  </a:lnTo>
                  <a:lnTo>
                    <a:pt x="531" y="3993"/>
                  </a:lnTo>
                  <a:lnTo>
                    <a:pt x="508" y="4048"/>
                  </a:lnTo>
                  <a:lnTo>
                    <a:pt x="469" y="4138"/>
                  </a:lnTo>
                  <a:lnTo>
                    <a:pt x="469" y="4146"/>
                  </a:lnTo>
                  <a:lnTo>
                    <a:pt x="469" y="4158"/>
                  </a:lnTo>
                  <a:lnTo>
                    <a:pt x="469" y="4165"/>
                  </a:lnTo>
                  <a:lnTo>
                    <a:pt x="476" y="4173"/>
                  </a:lnTo>
                  <a:lnTo>
                    <a:pt x="484" y="4176"/>
                  </a:lnTo>
                  <a:lnTo>
                    <a:pt x="493" y="4181"/>
                  </a:lnTo>
                  <a:lnTo>
                    <a:pt x="519" y="4185"/>
                  </a:lnTo>
                  <a:lnTo>
                    <a:pt x="551" y="4181"/>
                  </a:lnTo>
                  <a:lnTo>
                    <a:pt x="590" y="4165"/>
                  </a:lnTo>
                  <a:lnTo>
                    <a:pt x="637" y="4138"/>
                  </a:lnTo>
                  <a:lnTo>
                    <a:pt x="687" y="4095"/>
                  </a:lnTo>
                  <a:lnTo>
                    <a:pt x="808" y="3973"/>
                  </a:lnTo>
                  <a:lnTo>
                    <a:pt x="929" y="3844"/>
                  </a:lnTo>
                  <a:lnTo>
                    <a:pt x="1062" y="3699"/>
                  </a:lnTo>
                  <a:lnTo>
                    <a:pt x="1031" y="3793"/>
                  </a:lnTo>
                  <a:lnTo>
                    <a:pt x="1000" y="3872"/>
                  </a:lnTo>
                  <a:lnTo>
                    <a:pt x="984" y="3907"/>
                  </a:lnTo>
                  <a:lnTo>
                    <a:pt x="969" y="3930"/>
                  </a:lnTo>
                  <a:lnTo>
                    <a:pt x="965" y="3942"/>
                  </a:lnTo>
                  <a:lnTo>
                    <a:pt x="960" y="3950"/>
                  </a:lnTo>
                  <a:lnTo>
                    <a:pt x="960" y="3958"/>
                  </a:lnTo>
                  <a:lnTo>
                    <a:pt x="965" y="3965"/>
                  </a:lnTo>
                  <a:lnTo>
                    <a:pt x="972" y="3973"/>
                  </a:lnTo>
                  <a:lnTo>
                    <a:pt x="980" y="3977"/>
                  </a:lnTo>
                  <a:lnTo>
                    <a:pt x="992" y="3977"/>
                  </a:lnTo>
                  <a:lnTo>
                    <a:pt x="1008" y="3977"/>
                  </a:lnTo>
                  <a:lnTo>
                    <a:pt x="1043" y="3970"/>
                  </a:lnTo>
                  <a:lnTo>
                    <a:pt x="1090" y="3950"/>
                  </a:lnTo>
                  <a:lnTo>
                    <a:pt x="1141" y="3918"/>
                  </a:lnTo>
                  <a:lnTo>
                    <a:pt x="1199" y="3867"/>
                  </a:lnTo>
                  <a:lnTo>
                    <a:pt x="1315" y="3765"/>
                  </a:lnTo>
                  <a:lnTo>
                    <a:pt x="1370" y="3715"/>
                  </a:lnTo>
                  <a:lnTo>
                    <a:pt x="1418" y="3667"/>
                  </a:lnTo>
                  <a:lnTo>
                    <a:pt x="1456" y="3620"/>
                  </a:lnTo>
                  <a:lnTo>
                    <a:pt x="1496" y="3574"/>
                  </a:lnTo>
                  <a:lnTo>
                    <a:pt x="1527" y="3519"/>
                  </a:lnTo>
                  <a:lnTo>
                    <a:pt x="1557" y="3460"/>
                  </a:lnTo>
                  <a:lnTo>
                    <a:pt x="1597" y="3357"/>
                  </a:lnTo>
                  <a:lnTo>
                    <a:pt x="1617" y="3291"/>
                  </a:lnTo>
                  <a:lnTo>
                    <a:pt x="1624" y="3256"/>
                  </a:lnTo>
                  <a:lnTo>
                    <a:pt x="1624" y="3249"/>
                  </a:lnTo>
                  <a:lnTo>
                    <a:pt x="1913" y="3467"/>
                  </a:lnTo>
                  <a:lnTo>
                    <a:pt x="1995" y="3887"/>
                  </a:lnTo>
                  <a:lnTo>
                    <a:pt x="2666" y="4231"/>
                  </a:lnTo>
                  <a:lnTo>
                    <a:pt x="4274" y="4063"/>
                  </a:lnTo>
                  <a:lnTo>
                    <a:pt x="4262" y="4032"/>
                  </a:lnTo>
                  <a:lnTo>
                    <a:pt x="4235" y="3950"/>
                  </a:lnTo>
                  <a:lnTo>
                    <a:pt x="4212" y="3891"/>
                  </a:lnTo>
                  <a:lnTo>
                    <a:pt x="4184" y="3825"/>
                  </a:lnTo>
                  <a:lnTo>
                    <a:pt x="4149" y="3750"/>
                  </a:lnTo>
                  <a:lnTo>
                    <a:pt x="4102" y="3667"/>
                  </a:lnTo>
                  <a:lnTo>
                    <a:pt x="4028" y="3527"/>
                  </a:lnTo>
                  <a:lnTo>
                    <a:pt x="3989" y="3440"/>
                  </a:lnTo>
                  <a:lnTo>
                    <a:pt x="3970" y="3397"/>
                  </a:lnTo>
                  <a:lnTo>
                    <a:pt x="3966" y="3386"/>
                  </a:lnTo>
                  <a:lnTo>
                    <a:pt x="4005" y="3401"/>
                  </a:lnTo>
                  <a:lnTo>
                    <a:pt x="4099" y="3436"/>
                  </a:lnTo>
                  <a:lnTo>
                    <a:pt x="4122" y="3440"/>
                  </a:lnTo>
                  <a:lnTo>
                    <a:pt x="4129" y="3436"/>
                  </a:lnTo>
                  <a:lnTo>
                    <a:pt x="4137" y="3436"/>
                  </a:lnTo>
                  <a:lnTo>
                    <a:pt x="4145" y="3424"/>
                  </a:lnTo>
                  <a:lnTo>
                    <a:pt x="4149" y="3409"/>
                  </a:lnTo>
                  <a:lnTo>
                    <a:pt x="4153" y="3389"/>
                  </a:lnTo>
                  <a:lnTo>
                    <a:pt x="4149" y="3377"/>
                  </a:lnTo>
                  <a:lnTo>
                    <a:pt x="4149" y="3362"/>
                  </a:lnTo>
                  <a:lnTo>
                    <a:pt x="4157" y="3397"/>
                  </a:lnTo>
                  <a:lnTo>
                    <a:pt x="4172" y="3436"/>
                  </a:lnTo>
                  <a:lnTo>
                    <a:pt x="4195" y="3487"/>
                  </a:lnTo>
                  <a:lnTo>
                    <a:pt x="4235" y="3546"/>
                  </a:lnTo>
                  <a:lnTo>
                    <a:pt x="4262" y="3574"/>
                  </a:lnTo>
                  <a:lnTo>
                    <a:pt x="4290" y="3605"/>
                  </a:lnTo>
                  <a:lnTo>
                    <a:pt x="4325" y="3637"/>
                  </a:lnTo>
                  <a:lnTo>
                    <a:pt x="4359" y="3667"/>
                  </a:lnTo>
                  <a:lnTo>
                    <a:pt x="4407" y="3699"/>
                  </a:lnTo>
                  <a:lnTo>
                    <a:pt x="4454" y="3730"/>
                  </a:lnTo>
                  <a:lnTo>
                    <a:pt x="4492" y="3750"/>
                  </a:lnTo>
                  <a:lnTo>
                    <a:pt x="4523" y="3762"/>
                  </a:lnTo>
                  <a:lnTo>
                    <a:pt x="4547" y="3770"/>
                  </a:lnTo>
                  <a:lnTo>
                    <a:pt x="4570" y="3770"/>
                  </a:lnTo>
                  <a:lnTo>
                    <a:pt x="4586" y="3765"/>
                  </a:lnTo>
                  <a:lnTo>
                    <a:pt x="4594" y="3757"/>
                  </a:lnTo>
                  <a:lnTo>
                    <a:pt x="4601" y="3742"/>
                  </a:lnTo>
                  <a:lnTo>
                    <a:pt x="4601" y="3722"/>
                  </a:lnTo>
                  <a:lnTo>
                    <a:pt x="4606" y="3640"/>
                  </a:lnTo>
                  <a:lnTo>
                    <a:pt x="4610" y="3597"/>
                  </a:lnTo>
                  <a:lnTo>
                    <a:pt x="4621" y="3644"/>
                  </a:lnTo>
                  <a:lnTo>
                    <a:pt x="4636" y="3690"/>
                  </a:lnTo>
                  <a:lnTo>
                    <a:pt x="4661" y="3750"/>
                  </a:lnTo>
                  <a:lnTo>
                    <a:pt x="4699" y="3820"/>
                  </a:lnTo>
                  <a:lnTo>
                    <a:pt x="4722" y="3855"/>
                  </a:lnTo>
                  <a:lnTo>
                    <a:pt x="4750" y="3891"/>
                  </a:lnTo>
                  <a:lnTo>
                    <a:pt x="4782" y="3926"/>
                  </a:lnTo>
                  <a:lnTo>
                    <a:pt x="4817" y="3962"/>
                  </a:lnTo>
                  <a:lnTo>
                    <a:pt x="4855" y="3993"/>
                  </a:lnTo>
                  <a:lnTo>
                    <a:pt x="4898" y="4025"/>
                  </a:lnTo>
                  <a:lnTo>
                    <a:pt x="4976" y="4075"/>
                  </a:lnTo>
                  <a:lnTo>
                    <a:pt x="5039" y="4110"/>
                  </a:lnTo>
                  <a:lnTo>
                    <a:pt x="5094" y="4133"/>
                  </a:lnTo>
                  <a:lnTo>
                    <a:pt x="5140" y="4146"/>
                  </a:lnTo>
                  <a:lnTo>
                    <a:pt x="5175" y="4153"/>
                  </a:lnTo>
                  <a:lnTo>
                    <a:pt x="5207" y="4158"/>
                  </a:lnTo>
                  <a:lnTo>
                    <a:pt x="5246" y="4158"/>
                  </a:lnTo>
                  <a:lnTo>
                    <a:pt x="5261" y="4153"/>
                  </a:lnTo>
                  <a:lnTo>
                    <a:pt x="5273" y="4150"/>
                  </a:lnTo>
                  <a:lnTo>
                    <a:pt x="5281" y="4141"/>
                  </a:lnTo>
                  <a:lnTo>
                    <a:pt x="5281" y="4130"/>
                  </a:lnTo>
                  <a:lnTo>
                    <a:pt x="5281" y="4115"/>
                  </a:lnTo>
                  <a:lnTo>
                    <a:pt x="5276" y="4091"/>
                  </a:lnTo>
                  <a:lnTo>
                    <a:pt x="5253" y="4032"/>
                  </a:lnTo>
                  <a:lnTo>
                    <a:pt x="5230" y="3973"/>
                  </a:lnTo>
                  <a:lnTo>
                    <a:pt x="5198" y="3879"/>
                  </a:lnTo>
                  <a:lnTo>
                    <a:pt x="5164" y="3754"/>
                  </a:lnTo>
                  <a:lnTo>
                    <a:pt x="5125" y="3600"/>
                  </a:lnTo>
                  <a:lnTo>
                    <a:pt x="5089" y="3429"/>
                  </a:lnTo>
                  <a:lnTo>
                    <a:pt x="5070" y="3334"/>
                  </a:lnTo>
                  <a:lnTo>
                    <a:pt x="5059" y="3241"/>
                  </a:lnTo>
                  <a:lnTo>
                    <a:pt x="5047" y="3143"/>
                  </a:lnTo>
                  <a:lnTo>
                    <a:pt x="5036" y="3044"/>
                  </a:lnTo>
                  <a:lnTo>
                    <a:pt x="5031" y="2946"/>
                  </a:lnTo>
                  <a:lnTo>
                    <a:pt x="5027" y="2845"/>
                  </a:lnTo>
                  <a:lnTo>
                    <a:pt x="5031" y="2660"/>
                  </a:lnTo>
                  <a:lnTo>
                    <a:pt x="5042" y="2500"/>
                  </a:lnTo>
                  <a:lnTo>
                    <a:pt x="5059" y="2352"/>
                  </a:lnTo>
                  <a:lnTo>
                    <a:pt x="5074" y="2210"/>
                  </a:lnTo>
                  <a:lnTo>
                    <a:pt x="5094" y="2072"/>
                  </a:lnTo>
                  <a:lnTo>
                    <a:pt x="5109" y="1936"/>
                  </a:lnTo>
                  <a:lnTo>
                    <a:pt x="5117" y="1783"/>
                  </a:lnTo>
                  <a:lnTo>
                    <a:pt x="5120" y="1618"/>
                  </a:lnTo>
                  <a:lnTo>
                    <a:pt x="5120" y="1533"/>
                  </a:lnTo>
                  <a:lnTo>
                    <a:pt x="5109" y="1450"/>
                  </a:lnTo>
                  <a:lnTo>
                    <a:pt x="5097" y="1371"/>
                  </a:lnTo>
                  <a:lnTo>
                    <a:pt x="5077" y="1297"/>
                  </a:lnTo>
                  <a:lnTo>
                    <a:pt x="5054" y="1226"/>
                  </a:lnTo>
                  <a:lnTo>
                    <a:pt x="5023" y="1163"/>
                  </a:lnTo>
                  <a:lnTo>
                    <a:pt x="4988" y="1105"/>
                  </a:lnTo>
                  <a:lnTo>
                    <a:pt x="4949" y="1050"/>
                  </a:lnTo>
                  <a:lnTo>
                    <a:pt x="4906" y="1000"/>
                  </a:lnTo>
                  <a:lnTo>
                    <a:pt x="4860" y="957"/>
                  </a:lnTo>
                  <a:lnTo>
                    <a:pt x="4809" y="920"/>
                  </a:lnTo>
                  <a:lnTo>
                    <a:pt x="4750" y="890"/>
                  </a:lnTo>
                  <a:lnTo>
                    <a:pt x="4691" y="865"/>
                  </a:lnTo>
                  <a:lnTo>
                    <a:pt x="4625" y="847"/>
                  </a:lnTo>
                  <a:lnTo>
                    <a:pt x="4558" y="839"/>
                  </a:lnTo>
                  <a:lnTo>
                    <a:pt x="4485" y="835"/>
                  </a:lnTo>
                  <a:lnTo>
                    <a:pt x="4449" y="835"/>
                  </a:lnTo>
                  <a:lnTo>
                    <a:pt x="4411" y="839"/>
                  </a:lnTo>
                  <a:lnTo>
                    <a:pt x="4371" y="850"/>
                  </a:lnTo>
                  <a:lnTo>
                    <a:pt x="4333" y="858"/>
                  </a:lnTo>
                  <a:lnTo>
                    <a:pt x="4250" y="890"/>
                  </a:lnTo>
                  <a:lnTo>
                    <a:pt x="4172" y="925"/>
                  </a:lnTo>
                  <a:lnTo>
                    <a:pt x="4094" y="968"/>
                  </a:lnTo>
                  <a:lnTo>
                    <a:pt x="4016" y="1019"/>
                  </a:lnTo>
                  <a:lnTo>
                    <a:pt x="3942" y="1070"/>
                  </a:lnTo>
                  <a:lnTo>
                    <a:pt x="3868" y="1125"/>
                  </a:lnTo>
                  <a:lnTo>
                    <a:pt x="3802" y="1180"/>
                  </a:lnTo>
                  <a:lnTo>
                    <a:pt x="3739" y="1235"/>
                  </a:lnTo>
                  <a:lnTo>
                    <a:pt x="3638" y="1325"/>
                  </a:lnTo>
                  <a:lnTo>
                    <a:pt x="3572" y="1391"/>
                  </a:lnTo>
                  <a:lnTo>
                    <a:pt x="3548" y="14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2080" y="1240"/>
              <a:ext cx="714" cy="595"/>
            </a:xfrm>
            <a:custGeom>
              <a:avLst/>
              <a:gdLst>
                <a:gd name="T0" fmla="*/ 0 w 5355"/>
                <a:gd name="T1" fmla="*/ 0 h 4460"/>
                <a:gd name="T2" fmla="*/ 0 w 5355"/>
                <a:gd name="T3" fmla="*/ 0 h 4460"/>
                <a:gd name="T4" fmla="*/ 0 w 5355"/>
                <a:gd name="T5" fmla="*/ 0 h 4460"/>
                <a:gd name="T6" fmla="*/ 0 w 5355"/>
                <a:gd name="T7" fmla="*/ 0 h 4460"/>
                <a:gd name="T8" fmla="*/ 0 w 5355"/>
                <a:gd name="T9" fmla="*/ 0 h 4460"/>
                <a:gd name="T10" fmla="*/ 0 w 5355"/>
                <a:gd name="T11" fmla="*/ 0 h 4460"/>
                <a:gd name="T12" fmla="*/ 0 w 5355"/>
                <a:gd name="T13" fmla="*/ 0 h 4460"/>
                <a:gd name="T14" fmla="*/ 0 w 5355"/>
                <a:gd name="T15" fmla="*/ 0 h 4460"/>
                <a:gd name="T16" fmla="*/ 0 w 5355"/>
                <a:gd name="T17" fmla="*/ 0 h 4460"/>
                <a:gd name="T18" fmla="*/ 0 w 5355"/>
                <a:gd name="T19" fmla="*/ 0 h 4460"/>
                <a:gd name="T20" fmla="*/ 0 w 5355"/>
                <a:gd name="T21" fmla="*/ 0 h 4460"/>
                <a:gd name="T22" fmla="*/ 0 w 5355"/>
                <a:gd name="T23" fmla="*/ 0 h 4460"/>
                <a:gd name="T24" fmla="*/ 0 w 5355"/>
                <a:gd name="T25" fmla="*/ 0 h 4460"/>
                <a:gd name="T26" fmla="*/ 0 w 5355"/>
                <a:gd name="T27" fmla="*/ 0 h 4460"/>
                <a:gd name="T28" fmla="*/ 0 w 5355"/>
                <a:gd name="T29" fmla="*/ 0 h 4460"/>
                <a:gd name="T30" fmla="*/ 0 w 5355"/>
                <a:gd name="T31" fmla="*/ 0 h 4460"/>
                <a:gd name="T32" fmla="*/ 0 w 5355"/>
                <a:gd name="T33" fmla="*/ 0 h 4460"/>
                <a:gd name="T34" fmla="*/ 0 w 5355"/>
                <a:gd name="T35" fmla="*/ 0 h 4460"/>
                <a:gd name="T36" fmla="*/ 0 w 5355"/>
                <a:gd name="T37" fmla="*/ 0 h 4460"/>
                <a:gd name="T38" fmla="*/ 0 w 5355"/>
                <a:gd name="T39" fmla="*/ 0 h 4460"/>
                <a:gd name="T40" fmla="*/ 0 w 5355"/>
                <a:gd name="T41" fmla="*/ 0 h 4460"/>
                <a:gd name="T42" fmla="*/ 0 w 5355"/>
                <a:gd name="T43" fmla="*/ 0 h 4460"/>
                <a:gd name="T44" fmla="*/ 0 w 5355"/>
                <a:gd name="T45" fmla="*/ 0 h 4460"/>
                <a:gd name="T46" fmla="*/ 0 w 5355"/>
                <a:gd name="T47" fmla="*/ 0 h 4460"/>
                <a:gd name="T48" fmla="*/ 0 w 5355"/>
                <a:gd name="T49" fmla="*/ 0 h 4460"/>
                <a:gd name="T50" fmla="*/ 0 w 5355"/>
                <a:gd name="T51" fmla="*/ 0 h 4460"/>
                <a:gd name="T52" fmla="*/ 0 w 5355"/>
                <a:gd name="T53" fmla="*/ 0 h 4460"/>
                <a:gd name="T54" fmla="*/ 0 w 5355"/>
                <a:gd name="T55" fmla="*/ 0 h 4460"/>
                <a:gd name="T56" fmla="*/ 0 w 5355"/>
                <a:gd name="T57" fmla="*/ 0 h 4460"/>
                <a:gd name="T58" fmla="*/ 0 w 5355"/>
                <a:gd name="T59" fmla="*/ 0 h 4460"/>
                <a:gd name="T60" fmla="*/ 0 w 5355"/>
                <a:gd name="T61" fmla="*/ 0 h 4460"/>
                <a:gd name="T62" fmla="*/ 0 w 5355"/>
                <a:gd name="T63" fmla="*/ 0 h 4460"/>
                <a:gd name="T64" fmla="*/ 0 w 5355"/>
                <a:gd name="T65" fmla="*/ 0 h 4460"/>
                <a:gd name="T66" fmla="*/ 0 w 5355"/>
                <a:gd name="T67" fmla="*/ 0 h 4460"/>
                <a:gd name="T68" fmla="*/ 0 w 5355"/>
                <a:gd name="T69" fmla="*/ 0 h 4460"/>
                <a:gd name="T70" fmla="*/ 0 w 5355"/>
                <a:gd name="T71" fmla="*/ 0 h 4460"/>
                <a:gd name="T72" fmla="*/ 0 w 5355"/>
                <a:gd name="T73" fmla="*/ 0 h 4460"/>
                <a:gd name="T74" fmla="*/ 0 w 5355"/>
                <a:gd name="T75" fmla="*/ 0 h 4460"/>
                <a:gd name="T76" fmla="*/ 0 w 5355"/>
                <a:gd name="T77" fmla="*/ 0 h 4460"/>
                <a:gd name="T78" fmla="*/ 0 w 5355"/>
                <a:gd name="T79" fmla="*/ 0 h 4460"/>
                <a:gd name="T80" fmla="*/ 0 w 5355"/>
                <a:gd name="T81" fmla="*/ 0 h 4460"/>
                <a:gd name="T82" fmla="*/ 0 w 5355"/>
                <a:gd name="T83" fmla="*/ 0 h 4460"/>
                <a:gd name="T84" fmla="*/ 0 w 5355"/>
                <a:gd name="T85" fmla="*/ 0 h 4460"/>
                <a:gd name="T86" fmla="*/ 0 w 5355"/>
                <a:gd name="T87" fmla="*/ 0 h 4460"/>
                <a:gd name="T88" fmla="*/ 0 w 5355"/>
                <a:gd name="T89" fmla="*/ 0 h 4460"/>
                <a:gd name="T90" fmla="*/ 0 w 5355"/>
                <a:gd name="T91" fmla="*/ 0 h 4460"/>
                <a:gd name="T92" fmla="*/ 0 w 5355"/>
                <a:gd name="T93" fmla="*/ 0 h 4460"/>
                <a:gd name="T94" fmla="*/ 0 w 5355"/>
                <a:gd name="T95" fmla="*/ 0 h 4460"/>
                <a:gd name="T96" fmla="*/ 0 w 5355"/>
                <a:gd name="T97" fmla="*/ 0 h 4460"/>
                <a:gd name="T98" fmla="*/ 0 w 5355"/>
                <a:gd name="T99" fmla="*/ 0 h 4460"/>
                <a:gd name="T100" fmla="*/ 0 w 5355"/>
                <a:gd name="T101" fmla="*/ 0 h 4460"/>
                <a:gd name="T102" fmla="*/ 0 w 5355"/>
                <a:gd name="T103" fmla="*/ 0 h 4460"/>
                <a:gd name="T104" fmla="*/ 0 w 5355"/>
                <a:gd name="T105" fmla="*/ 0 h 4460"/>
                <a:gd name="T106" fmla="*/ 0 w 5355"/>
                <a:gd name="T107" fmla="*/ 0 h 4460"/>
                <a:gd name="T108" fmla="*/ 0 w 5355"/>
                <a:gd name="T109" fmla="*/ 0 h 4460"/>
                <a:gd name="T110" fmla="*/ 0 w 5355"/>
                <a:gd name="T111" fmla="*/ 0 h 4460"/>
                <a:gd name="T112" fmla="*/ 0 w 5355"/>
                <a:gd name="T113" fmla="*/ 0 h 4460"/>
                <a:gd name="T114" fmla="*/ 0 w 5355"/>
                <a:gd name="T115" fmla="*/ 0 h 4460"/>
                <a:gd name="T116" fmla="*/ 0 w 5355"/>
                <a:gd name="T117" fmla="*/ 0 h 4460"/>
                <a:gd name="T118" fmla="*/ 0 w 5355"/>
                <a:gd name="T119" fmla="*/ 0 h 4460"/>
                <a:gd name="T120" fmla="*/ 0 w 5355"/>
                <a:gd name="T121" fmla="*/ 0 h 4460"/>
                <a:gd name="T122" fmla="*/ 0 w 5355"/>
                <a:gd name="T123" fmla="*/ 0 h 44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55"/>
                <a:gd name="T187" fmla="*/ 0 h 4460"/>
                <a:gd name="T188" fmla="*/ 5355 w 5355"/>
                <a:gd name="T189" fmla="*/ 4460 h 44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55" h="4460">
                  <a:moveTo>
                    <a:pt x="3552" y="1440"/>
                  </a:moveTo>
                  <a:lnTo>
                    <a:pt x="3575" y="1393"/>
                  </a:lnTo>
                  <a:lnTo>
                    <a:pt x="3641" y="1426"/>
                  </a:lnTo>
                  <a:lnTo>
                    <a:pt x="3618" y="1474"/>
                  </a:lnTo>
                  <a:lnTo>
                    <a:pt x="3552" y="1440"/>
                  </a:lnTo>
                  <a:close/>
                  <a:moveTo>
                    <a:pt x="3644" y="1422"/>
                  </a:moveTo>
                  <a:lnTo>
                    <a:pt x="3642" y="1425"/>
                  </a:lnTo>
                  <a:lnTo>
                    <a:pt x="3641" y="1426"/>
                  </a:lnTo>
                  <a:lnTo>
                    <a:pt x="3609" y="1409"/>
                  </a:lnTo>
                  <a:lnTo>
                    <a:pt x="3644" y="1422"/>
                  </a:lnTo>
                  <a:close/>
                  <a:moveTo>
                    <a:pt x="3574" y="1396"/>
                  </a:moveTo>
                  <a:lnTo>
                    <a:pt x="3593" y="1345"/>
                  </a:lnTo>
                  <a:lnTo>
                    <a:pt x="3662" y="1372"/>
                  </a:lnTo>
                  <a:lnTo>
                    <a:pt x="3644" y="1422"/>
                  </a:lnTo>
                  <a:lnTo>
                    <a:pt x="3574" y="1396"/>
                  </a:lnTo>
                  <a:close/>
                  <a:moveTo>
                    <a:pt x="3593" y="1345"/>
                  </a:moveTo>
                  <a:lnTo>
                    <a:pt x="3584" y="1368"/>
                  </a:lnTo>
                  <a:lnTo>
                    <a:pt x="3593" y="1345"/>
                  </a:lnTo>
                  <a:lnTo>
                    <a:pt x="3628" y="1359"/>
                  </a:lnTo>
                  <a:lnTo>
                    <a:pt x="3593" y="1345"/>
                  </a:lnTo>
                  <a:close/>
                  <a:moveTo>
                    <a:pt x="3593" y="1345"/>
                  </a:moveTo>
                  <a:lnTo>
                    <a:pt x="3620" y="1275"/>
                  </a:lnTo>
                  <a:lnTo>
                    <a:pt x="3690" y="1302"/>
                  </a:lnTo>
                  <a:lnTo>
                    <a:pt x="3662" y="1372"/>
                  </a:lnTo>
                  <a:lnTo>
                    <a:pt x="3593" y="1345"/>
                  </a:lnTo>
                  <a:close/>
                  <a:moveTo>
                    <a:pt x="3691" y="1298"/>
                  </a:moveTo>
                  <a:lnTo>
                    <a:pt x="3690" y="1300"/>
                  </a:lnTo>
                  <a:lnTo>
                    <a:pt x="3690" y="1302"/>
                  </a:lnTo>
                  <a:lnTo>
                    <a:pt x="3655" y="1288"/>
                  </a:lnTo>
                  <a:lnTo>
                    <a:pt x="3691" y="1298"/>
                  </a:lnTo>
                  <a:close/>
                  <a:moveTo>
                    <a:pt x="3620" y="1277"/>
                  </a:moveTo>
                  <a:lnTo>
                    <a:pt x="3644" y="1199"/>
                  </a:lnTo>
                  <a:lnTo>
                    <a:pt x="3715" y="1220"/>
                  </a:lnTo>
                  <a:lnTo>
                    <a:pt x="3691" y="1298"/>
                  </a:lnTo>
                  <a:lnTo>
                    <a:pt x="3620" y="1277"/>
                  </a:lnTo>
                  <a:close/>
                  <a:moveTo>
                    <a:pt x="3715" y="1219"/>
                  </a:moveTo>
                  <a:lnTo>
                    <a:pt x="3713" y="1221"/>
                  </a:lnTo>
                  <a:lnTo>
                    <a:pt x="3715" y="1220"/>
                  </a:lnTo>
                  <a:lnTo>
                    <a:pt x="3678" y="1210"/>
                  </a:lnTo>
                  <a:lnTo>
                    <a:pt x="3715" y="1219"/>
                  </a:lnTo>
                  <a:close/>
                  <a:moveTo>
                    <a:pt x="3642" y="1200"/>
                  </a:moveTo>
                  <a:lnTo>
                    <a:pt x="3667" y="1110"/>
                  </a:lnTo>
                  <a:lnTo>
                    <a:pt x="3738" y="1129"/>
                  </a:lnTo>
                  <a:lnTo>
                    <a:pt x="3715" y="1219"/>
                  </a:lnTo>
                  <a:lnTo>
                    <a:pt x="3642" y="1200"/>
                  </a:lnTo>
                  <a:close/>
                  <a:moveTo>
                    <a:pt x="3739" y="1125"/>
                  </a:moveTo>
                  <a:lnTo>
                    <a:pt x="3739" y="1125"/>
                  </a:lnTo>
                  <a:lnTo>
                    <a:pt x="3738" y="1129"/>
                  </a:lnTo>
                  <a:lnTo>
                    <a:pt x="3702" y="1120"/>
                  </a:lnTo>
                  <a:lnTo>
                    <a:pt x="3739" y="1125"/>
                  </a:lnTo>
                  <a:close/>
                  <a:moveTo>
                    <a:pt x="3666" y="1114"/>
                  </a:moveTo>
                  <a:lnTo>
                    <a:pt x="3681" y="1016"/>
                  </a:lnTo>
                  <a:lnTo>
                    <a:pt x="3754" y="1027"/>
                  </a:lnTo>
                  <a:lnTo>
                    <a:pt x="3739" y="1125"/>
                  </a:lnTo>
                  <a:lnTo>
                    <a:pt x="3666" y="1114"/>
                  </a:lnTo>
                  <a:close/>
                  <a:moveTo>
                    <a:pt x="3755" y="1024"/>
                  </a:moveTo>
                  <a:lnTo>
                    <a:pt x="3754" y="1027"/>
                  </a:lnTo>
                  <a:lnTo>
                    <a:pt x="3718" y="1021"/>
                  </a:lnTo>
                  <a:lnTo>
                    <a:pt x="3755" y="1024"/>
                  </a:lnTo>
                  <a:close/>
                  <a:moveTo>
                    <a:pt x="3681" y="1019"/>
                  </a:moveTo>
                  <a:lnTo>
                    <a:pt x="3684" y="968"/>
                  </a:lnTo>
                  <a:lnTo>
                    <a:pt x="3759" y="974"/>
                  </a:lnTo>
                  <a:lnTo>
                    <a:pt x="3755" y="1024"/>
                  </a:lnTo>
                  <a:lnTo>
                    <a:pt x="3681" y="1019"/>
                  </a:lnTo>
                  <a:close/>
                  <a:moveTo>
                    <a:pt x="3759" y="971"/>
                  </a:moveTo>
                  <a:lnTo>
                    <a:pt x="3759" y="971"/>
                  </a:lnTo>
                  <a:lnTo>
                    <a:pt x="3759" y="974"/>
                  </a:lnTo>
                  <a:lnTo>
                    <a:pt x="3721" y="971"/>
                  </a:lnTo>
                  <a:lnTo>
                    <a:pt x="3759" y="971"/>
                  </a:lnTo>
                  <a:close/>
                  <a:moveTo>
                    <a:pt x="3684" y="971"/>
                  </a:moveTo>
                  <a:lnTo>
                    <a:pt x="3684" y="923"/>
                  </a:lnTo>
                  <a:lnTo>
                    <a:pt x="3759" y="923"/>
                  </a:lnTo>
                  <a:lnTo>
                    <a:pt x="3759" y="971"/>
                  </a:lnTo>
                  <a:lnTo>
                    <a:pt x="3684" y="971"/>
                  </a:lnTo>
                  <a:close/>
                  <a:moveTo>
                    <a:pt x="3684" y="923"/>
                  </a:moveTo>
                  <a:lnTo>
                    <a:pt x="3684" y="873"/>
                  </a:lnTo>
                  <a:lnTo>
                    <a:pt x="3759" y="873"/>
                  </a:lnTo>
                  <a:lnTo>
                    <a:pt x="3759" y="923"/>
                  </a:lnTo>
                  <a:lnTo>
                    <a:pt x="3684" y="923"/>
                  </a:lnTo>
                  <a:close/>
                  <a:moveTo>
                    <a:pt x="3758" y="866"/>
                  </a:moveTo>
                  <a:lnTo>
                    <a:pt x="3759" y="870"/>
                  </a:lnTo>
                  <a:lnTo>
                    <a:pt x="3759" y="873"/>
                  </a:lnTo>
                  <a:lnTo>
                    <a:pt x="3721" y="873"/>
                  </a:lnTo>
                  <a:lnTo>
                    <a:pt x="3758" y="866"/>
                  </a:lnTo>
                  <a:close/>
                  <a:moveTo>
                    <a:pt x="3685" y="879"/>
                  </a:moveTo>
                  <a:lnTo>
                    <a:pt x="3677" y="832"/>
                  </a:lnTo>
                  <a:lnTo>
                    <a:pt x="3751" y="819"/>
                  </a:lnTo>
                  <a:lnTo>
                    <a:pt x="3758" y="866"/>
                  </a:lnTo>
                  <a:lnTo>
                    <a:pt x="3685" y="879"/>
                  </a:lnTo>
                  <a:close/>
                  <a:moveTo>
                    <a:pt x="3677" y="832"/>
                  </a:moveTo>
                  <a:lnTo>
                    <a:pt x="3669" y="784"/>
                  </a:lnTo>
                  <a:lnTo>
                    <a:pt x="3742" y="773"/>
                  </a:lnTo>
                  <a:lnTo>
                    <a:pt x="3751" y="819"/>
                  </a:lnTo>
                  <a:lnTo>
                    <a:pt x="3677" y="832"/>
                  </a:lnTo>
                  <a:close/>
                  <a:moveTo>
                    <a:pt x="3742" y="771"/>
                  </a:moveTo>
                  <a:lnTo>
                    <a:pt x="3742" y="769"/>
                  </a:lnTo>
                  <a:lnTo>
                    <a:pt x="3742" y="773"/>
                  </a:lnTo>
                  <a:lnTo>
                    <a:pt x="3706" y="778"/>
                  </a:lnTo>
                  <a:lnTo>
                    <a:pt x="3742" y="771"/>
                  </a:lnTo>
                  <a:close/>
                  <a:moveTo>
                    <a:pt x="3669" y="785"/>
                  </a:moveTo>
                  <a:lnTo>
                    <a:pt x="3662" y="747"/>
                  </a:lnTo>
                  <a:lnTo>
                    <a:pt x="3734" y="732"/>
                  </a:lnTo>
                  <a:lnTo>
                    <a:pt x="3742" y="771"/>
                  </a:lnTo>
                  <a:lnTo>
                    <a:pt x="3669" y="785"/>
                  </a:lnTo>
                  <a:close/>
                  <a:moveTo>
                    <a:pt x="3733" y="727"/>
                  </a:moveTo>
                  <a:lnTo>
                    <a:pt x="3734" y="731"/>
                  </a:lnTo>
                  <a:lnTo>
                    <a:pt x="3734" y="732"/>
                  </a:lnTo>
                  <a:lnTo>
                    <a:pt x="3698" y="740"/>
                  </a:lnTo>
                  <a:lnTo>
                    <a:pt x="3733" y="727"/>
                  </a:lnTo>
                  <a:close/>
                  <a:moveTo>
                    <a:pt x="3663" y="752"/>
                  </a:moveTo>
                  <a:lnTo>
                    <a:pt x="3648" y="710"/>
                  </a:lnTo>
                  <a:lnTo>
                    <a:pt x="3717" y="684"/>
                  </a:lnTo>
                  <a:lnTo>
                    <a:pt x="3733" y="727"/>
                  </a:lnTo>
                  <a:lnTo>
                    <a:pt x="3663" y="752"/>
                  </a:lnTo>
                  <a:close/>
                  <a:moveTo>
                    <a:pt x="3648" y="710"/>
                  </a:moveTo>
                  <a:lnTo>
                    <a:pt x="3648" y="710"/>
                  </a:lnTo>
                  <a:lnTo>
                    <a:pt x="3647" y="708"/>
                  </a:lnTo>
                  <a:lnTo>
                    <a:pt x="3683" y="697"/>
                  </a:lnTo>
                  <a:lnTo>
                    <a:pt x="3648" y="710"/>
                  </a:lnTo>
                  <a:close/>
                  <a:moveTo>
                    <a:pt x="3647" y="708"/>
                  </a:moveTo>
                  <a:lnTo>
                    <a:pt x="3635" y="673"/>
                  </a:lnTo>
                  <a:lnTo>
                    <a:pt x="3706" y="649"/>
                  </a:lnTo>
                  <a:lnTo>
                    <a:pt x="3718" y="685"/>
                  </a:lnTo>
                  <a:lnTo>
                    <a:pt x="3647" y="708"/>
                  </a:lnTo>
                  <a:close/>
                  <a:moveTo>
                    <a:pt x="3704" y="645"/>
                  </a:moveTo>
                  <a:lnTo>
                    <a:pt x="3705" y="646"/>
                  </a:lnTo>
                  <a:lnTo>
                    <a:pt x="3706" y="649"/>
                  </a:lnTo>
                  <a:lnTo>
                    <a:pt x="3671" y="662"/>
                  </a:lnTo>
                  <a:lnTo>
                    <a:pt x="3704" y="645"/>
                  </a:lnTo>
                  <a:close/>
                  <a:moveTo>
                    <a:pt x="3638" y="677"/>
                  </a:moveTo>
                  <a:lnTo>
                    <a:pt x="3606" y="610"/>
                  </a:lnTo>
                  <a:lnTo>
                    <a:pt x="3674" y="579"/>
                  </a:lnTo>
                  <a:lnTo>
                    <a:pt x="3704" y="645"/>
                  </a:lnTo>
                  <a:lnTo>
                    <a:pt x="3638" y="677"/>
                  </a:lnTo>
                  <a:close/>
                  <a:moveTo>
                    <a:pt x="3671" y="575"/>
                  </a:moveTo>
                  <a:lnTo>
                    <a:pt x="3673" y="576"/>
                  </a:lnTo>
                  <a:lnTo>
                    <a:pt x="3674" y="579"/>
                  </a:lnTo>
                  <a:lnTo>
                    <a:pt x="3640" y="595"/>
                  </a:lnTo>
                  <a:lnTo>
                    <a:pt x="3671" y="575"/>
                  </a:lnTo>
                  <a:close/>
                  <a:moveTo>
                    <a:pt x="3609" y="614"/>
                  </a:moveTo>
                  <a:lnTo>
                    <a:pt x="3577" y="563"/>
                  </a:lnTo>
                  <a:lnTo>
                    <a:pt x="3640" y="524"/>
                  </a:lnTo>
                  <a:lnTo>
                    <a:pt x="3671" y="575"/>
                  </a:lnTo>
                  <a:lnTo>
                    <a:pt x="3609" y="614"/>
                  </a:lnTo>
                  <a:close/>
                  <a:moveTo>
                    <a:pt x="3639" y="523"/>
                  </a:moveTo>
                  <a:lnTo>
                    <a:pt x="3641" y="525"/>
                  </a:lnTo>
                  <a:lnTo>
                    <a:pt x="3640" y="524"/>
                  </a:lnTo>
                  <a:lnTo>
                    <a:pt x="3609" y="544"/>
                  </a:lnTo>
                  <a:lnTo>
                    <a:pt x="3639" y="523"/>
                  </a:lnTo>
                  <a:close/>
                  <a:moveTo>
                    <a:pt x="3578" y="565"/>
                  </a:moveTo>
                  <a:lnTo>
                    <a:pt x="3550" y="526"/>
                  </a:lnTo>
                  <a:lnTo>
                    <a:pt x="3611" y="483"/>
                  </a:lnTo>
                  <a:lnTo>
                    <a:pt x="3639" y="523"/>
                  </a:lnTo>
                  <a:lnTo>
                    <a:pt x="3578" y="565"/>
                  </a:lnTo>
                  <a:close/>
                  <a:moveTo>
                    <a:pt x="3611" y="482"/>
                  </a:moveTo>
                  <a:lnTo>
                    <a:pt x="3610" y="482"/>
                  </a:lnTo>
                  <a:lnTo>
                    <a:pt x="3611" y="483"/>
                  </a:lnTo>
                  <a:lnTo>
                    <a:pt x="3581" y="504"/>
                  </a:lnTo>
                  <a:lnTo>
                    <a:pt x="3611" y="482"/>
                  </a:lnTo>
                  <a:close/>
                  <a:moveTo>
                    <a:pt x="3552" y="527"/>
                  </a:moveTo>
                  <a:lnTo>
                    <a:pt x="3525" y="492"/>
                  </a:lnTo>
                  <a:lnTo>
                    <a:pt x="3583" y="447"/>
                  </a:lnTo>
                  <a:lnTo>
                    <a:pt x="3611" y="482"/>
                  </a:lnTo>
                  <a:lnTo>
                    <a:pt x="3552" y="527"/>
                  </a:lnTo>
                  <a:close/>
                  <a:moveTo>
                    <a:pt x="3525" y="492"/>
                  </a:moveTo>
                  <a:lnTo>
                    <a:pt x="3500" y="461"/>
                  </a:lnTo>
                  <a:lnTo>
                    <a:pt x="3533" y="438"/>
                  </a:lnTo>
                  <a:lnTo>
                    <a:pt x="3554" y="469"/>
                  </a:lnTo>
                  <a:lnTo>
                    <a:pt x="3525" y="492"/>
                  </a:lnTo>
                  <a:close/>
                  <a:moveTo>
                    <a:pt x="3533" y="438"/>
                  </a:moveTo>
                  <a:lnTo>
                    <a:pt x="3638" y="365"/>
                  </a:lnTo>
                  <a:lnTo>
                    <a:pt x="3681" y="426"/>
                  </a:lnTo>
                  <a:lnTo>
                    <a:pt x="3575" y="499"/>
                  </a:lnTo>
                  <a:lnTo>
                    <a:pt x="3533" y="438"/>
                  </a:lnTo>
                  <a:close/>
                  <a:moveTo>
                    <a:pt x="3682" y="424"/>
                  </a:moveTo>
                  <a:lnTo>
                    <a:pt x="3678" y="426"/>
                  </a:lnTo>
                  <a:lnTo>
                    <a:pt x="3681" y="426"/>
                  </a:lnTo>
                  <a:lnTo>
                    <a:pt x="3659" y="395"/>
                  </a:lnTo>
                  <a:lnTo>
                    <a:pt x="3682" y="424"/>
                  </a:lnTo>
                  <a:close/>
                  <a:moveTo>
                    <a:pt x="3637" y="365"/>
                  </a:moveTo>
                  <a:lnTo>
                    <a:pt x="3731" y="295"/>
                  </a:lnTo>
                  <a:lnTo>
                    <a:pt x="3775" y="354"/>
                  </a:lnTo>
                  <a:lnTo>
                    <a:pt x="3682" y="424"/>
                  </a:lnTo>
                  <a:lnTo>
                    <a:pt x="3637" y="365"/>
                  </a:lnTo>
                  <a:close/>
                  <a:moveTo>
                    <a:pt x="3779" y="351"/>
                  </a:moveTo>
                  <a:lnTo>
                    <a:pt x="3777" y="352"/>
                  </a:lnTo>
                  <a:lnTo>
                    <a:pt x="3775" y="354"/>
                  </a:lnTo>
                  <a:lnTo>
                    <a:pt x="3753" y="324"/>
                  </a:lnTo>
                  <a:lnTo>
                    <a:pt x="3779" y="351"/>
                  </a:lnTo>
                  <a:close/>
                  <a:moveTo>
                    <a:pt x="3727" y="298"/>
                  </a:moveTo>
                  <a:lnTo>
                    <a:pt x="3766" y="259"/>
                  </a:lnTo>
                  <a:lnTo>
                    <a:pt x="3818" y="311"/>
                  </a:lnTo>
                  <a:lnTo>
                    <a:pt x="3779" y="351"/>
                  </a:lnTo>
                  <a:lnTo>
                    <a:pt x="3727" y="298"/>
                  </a:lnTo>
                  <a:close/>
                  <a:moveTo>
                    <a:pt x="3818" y="311"/>
                  </a:moveTo>
                  <a:lnTo>
                    <a:pt x="3818" y="311"/>
                  </a:lnTo>
                  <a:lnTo>
                    <a:pt x="3792" y="285"/>
                  </a:lnTo>
                  <a:lnTo>
                    <a:pt x="3818" y="311"/>
                  </a:lnTo>
                  <a:close/>
                  <a:moveTo>
                    <a:pt x="3766" y="259"/>
                  </a:moveTo>
                  <a:lnTo>
                    <a:pt x="3801" y="224"/>
                  </a:lnTo>
                  <a:lnTo>
                    <a:pt x="3853" y="276"/>
                  </a:lnTo>
                  <a:lnTo>
                    <a:pt x="3818" y="311"/>
                  </a:lnTo>
                  <a:lnTo>
                    <a:pt x="3766" y="259"/>
                  </a:lnTo>
                  <a:close/>
                  <a:moveTo>
                    <a:pt x="3855" y="274"/>
                  </a:moveTo>
                  <a:lnTo>
                    <a:pt x="3854" y="275"/>
                  </a:lnTo>
                  <a:lnTo>
                    <a:pt x="3853" y="276"/>
                  </a:lnTo>
                  <a:lnTo>
                    <a:pt x="3827" y="249"/>
                  </a:lnTo>
                  <a:lnTo>
                    <a:pt x="3855" y="274"/>
                  </a:lnTo>
                  <a:close/>
                  <a:moveTo>
                    <a:pt x="3799" y="226"/>
                  </a:moveTo>
                  <a:lnTo>
                    <a:pt x="3826" y="194"/>
                  </a:lnTo>
                  <a:lnTo>
                    <a:pt x="3882" y="243"/>
                  </a:lnTo>
                  <a:lnTo>
                    <a:pt x="3855" y="274"/>
                  </a:lnTo>
                  <a:lnTo>
                    <a:pt x="3799" y="226"/>
                  </a:lnTo>
                  <a:close/>
                  <a:moveTo>
                    <a:pt x="3888" y="235"/>
                  </a:moveTo>
                  <a:lnTo>
                    <a:pt x="3886" y="239"/>
                  </a:lnTo>
                  <a:lnTo>
                    <a:pt x="3882" y="243"/>
                  </a:lnTo>
                  <a:lnTo>
                    <a:pt x="3854" y="219"/>
                  </a:lnTo>
                  <a:lnTo>
                    <a:pt x="3888" y="235"/>
                  </a:lnTo>
                  <a:close/>
                  <a:moveTo>
                    <a:pt x="3822" y="201"/>
                  </a:moveTo>
                  <a:lnTo>
                    <a:pt x="3837" y="171"/>
                  </a:lnTo>
                  <a:lnTo>
                    <a:pt x="3903" y="204"/>
                  </a:lnTo>
                  <a:lnTo>
                    <a:pt x="3888" y="235"/>
                  </a:lnTo>
                  <a:lnTo>
                    <a:pt x="3822" y="201"/>
                  </a:lnTo>
                  <a:close/>
                  <a:moveTo>
                    <a:pt x="3905" y="195"/>
                  </a:moveTo>
                  <a:lnTo>
                    <a:pt x="3905" y="200"/>
                  </a:lnTo>
                  <a:lnTo>
                    <a:pt x="3903" y="204"/>
                  </a:lnTo>
                  <a:lnTo>
                    <a:pt x="3870" y="187"/>
                  </a:lnTo>
                  <a:lnTo>
                    <a:pt x="3905" y="195"/>
                  </a:lnTo>
                  <a:close/>
                  <a:moveTo>
                    <a:pt x="3834" y="178"/>
                  </a:moveTo>
                  <a:lnTo>
                    <a:pt x="3841" y="146"/>
                  </a:lnTo>
                  <a:lnTo>
                    <a:pt x="3914" y="165"/>
                  </a:lnTo>
                  <a:lnTo>
                    <a:pt x="3905" y="195"/>
                  </a:lnTo>
                  <a:lnTo>
                    <a:pt x="3834" y="178"/>
                  </a:lnTo>
                  <a:close/>
                  <a:moveTo>
                    <a:pt x="3915" y="150"/>
                  </a:moveTo>
                  <a:lnTo>
                    <a:pt x="3916" y="157"/>
                  </a:lnTo>
                  <a:lnTo>
                    <a:pt x="3914" y="165"/>
                  </a:lnTo>
                  <a:lnTo>
                    <a:pt x="3877" y="156"/>
                  </a:lnTo>
                  <a:lnTo>
                    <a:pt x="3915" y="150"/>
                  </a:lnTo>
                  <a:close/>
                  <a:moveTo>
                    <a:pt x="3841" y="162"/>
                  </a:moveTo>
                  <a:lnTo>
                    <a:pt x="3838" y="138"/>
                  </a:lnTo>
                  <a:lnTo>
                    <a:pt x="3910" y="127"/>
                  </a:lnTo>
                  <a:lnTo>
                    <a:pt x="3915" y="150"/>
                  </a:lnTo>
                  <a:lnTo>
                    <a:pt x="3841" y="162"/>
                  </a:lnTo>
                  <a:close/>
                  <a:moveTo>
                    <a:pt x="3909" y="121"/>
                  </a:moveTo>
                  <a:lnTo>
                    <a:pt x="3910" y="123"/>
                  </a:lnTo>
                  <a:lnTo>
                    <a:pt x="3910" y="127"/>
                  </a:lnTo>
                  <a:lnTo>
                    <a:pt x="3874" y="132"/>
                  </a:lnTo>
                  <a:lnTo>
                    <a:pt x="3909" y="121"/>
                  </a:lnTo>
                  <a:close/>
                  <a:moveTo>
                    <a:pt x="3839" y="144"/>
                  </a:moveTo>
                  <a:lnTo>
                    <a:pt x="3834" y="132"/>
                  </a:lnTo>
                  <a:lnTo>
                    <a:pt x="3905" y="109"/>
                  </a:lnTo>
                  <a:lnTo>
                    <a:pt x="3909" y="121"/>
                  </a:lnTo>
                  <a:lnTo>
                    <a:pt x="3839" y="144"/>
                  </a:lnTo>
                  <a:close/>
                  <a:moveTo>
                    <a:pt x="3903" y="104"/>
                  </a:moveTo>
                  <a:lnTo>
                    <a:pt x="3904" y="107"/>
                  </a:lnTo>
                  <a:lnTo>
                    <a:pt x="3905" y="109"/>
                  </a:lnTo>
                  <a:lnTo>
                    <a:pt x="3870" y="121"/>
                  </a:lnTo>
                  <a:lnTo>
                    <a:pt x="3903" y="104"/>
                  </a:lnTo>
                  <a:close/>
                  <a:moveTo>
                    <a:pt x="3837" y="137"/>
                  </a:moveTo>
                  <a:lnTo>
                    <a:pt x="3833" y="129"/>
                  </a:lnTo>
                  <a:lnTo>
                    <a:pt x="3900" y="96"/>
                  </a:lnTo>
                  <a:lnTo>
                    <a:pt x="3903" y="104"/>
                  </a:lnTo>
                  <a:lnTo>
                    <a:pt x="3837" y="137"/>
                  </a:lnTo>
                  <a:close/>
                  <a:moveTo>
                    <a:pt x="3893" y="87"/>
                  </a:moveTo>
                  <a:lnTo>
                    <a:pt x="3896" y="90"/>
                  </a:lnTo>
                  <a:lnTo>
                    <a:pt x="3900" y="96"/>
                  </a:lnTo>
                  <a:lnTo>
                    <a:pt x="3866" y="113"/>
                  </a:lnTo>
                  <a:lnTo>
                    <a:pt x="3893" y="87"/>
                  </a:lnTo>
                  <a:close/>
                  <a:moveTo>
                    <a:pt x="3840" y="139"/>
                  </a:moveTo>
                  <a:lnTo>
                    <a:pt x="3832" y="131"/>
                  </a:lnTo>
                  <a:lnTo>
                    <a:pt x="3884" y="79"/>
                  </a:lnTo>
                  <a:lnTo>
                    <a:pt x="3893" y="87"/>
                  </a:lnTo>
                  <a:lnTo>
                    <a:pt x="3840" y="139"/>
                  </a:lnTo>
                  <a:close/>
                  <a:moveTo>
                    <a:pt x="3875" y="72"/>
                  </a:moveTo>
                  <a:lnTo>
                    <a:pt x="3880" y="74"/>
                  </a:lnTo>
                  <a:lnTo>
                    <a:pt x="3884" y="79"/>
                  </a:lnTo>
                  <a:lnTo>
                    <a:pt x="3859" y="104"/>
                  </a:lnTo>
                  <a:lnTo>
                    <a:pt x="3875" y="72"/>
                  </a:lnTo>
                  <a:close/>
                  <a:moveTo>
                    <a:pt x="3841" y="138"/>
                  </a:moveTo>
                  <a:lnTo>
                    <a:pt x="3834" y="134"/>
                  </a:lnTo>
                  <a:lnTo>
                    <a:pt x="3867" y="67"/>
                  </a:lnTo>
                  <a:lnTo>
                    <a:pt x="3875" y="72"/>
                  </a:lnTo>
                  <a:lnTo>
                    <a:pt x="3841" y="138"/>
                  </a:lnTo>
                  <a:close/>
                  <a:moveTo>
                    <a:pt x="3851" y="63"/>
                  </a:moveTo>
                  <a:lnTo>
                    <a:pt x="3859" y="63"/>
                  </a:lnTo>
                  <a:lnTo>
                    <a:pt x="3867" y="67"/>
                  </a:lnTo>
                  <a:lnTo>
                    <a:pt x="3851" y="101"/>
                  </a:lnTo>
                  <a:lnTo>
                    <a:pt x="3851" y="63"/>
                  </a:lnTo>
                  <a:close/>
                  <a:moveTo>
                    <a:pt x="3851" y="138"/>
                  </a:moveTo>
                  <a:lnTo>
                    <a:pt x="3843" y="138"/>
                  </a:lnTo>
                  <a:lnTo>
                    <a:pt x="3843" y="63"/>
                  </a:lnTo>
                  <a:lnTo>
                    <a:pt x="3851" y="63"/>
                  </a:lnTo>
                  <a:lnTo>
                    <a:pt x="3851" y="138"/>
                  </a:lnTo>
                  <a:close/>
                  <a:moveTo>
                    <a:pt x="3843" y="138"/>
                  </a:moveTo>
                  <a:lnTo>
                    <a:pt x="3831" y="138"/>
                  </a:lnTo>
                  <a:lnTo>
                    <a:pt x="3831" y="63"/>
                  </a:lnTo>
                  <a:lnTo>
                    <a:pt x="3843" y="63"/>
                  </a:lnTo>
                  <a:lnTo>
                    <a:pt x="3843" y="138"/>
                  </a:lnTo>
                  <a:close/>
                  <a:moveTo>
                    <a:pt x="3819" y="66"/>
                  </a:moveTo>
                  <a:lnTo>
                    <a:pt x="3825" y="63"/>
                  </a:lnTo>
                  <a:lnTo>
                    <a:pt x="3831" y="63"/>
                  </a:lnTo>
                  <a:lnTo>
                    <a:pt x="3831" y="101"/>
                  </a:lnTo>
                  <a:lnTo>
                    <a:pt x="3819" y="66"/>
                  </a:lnTo>
                  <a:close/>
                  <a:moveTo>
                    <a:pt x="3843" y="136"/>
                  </a:moveTo>
                  <a:lnTo>
                    <a:pt x="3831" y="141"/>
                  </a:lnTo>
                  <a:lnTo>
                    <a:pt x="3808" y="69"/>
                  </a:lnTo>
                  <a:lnTo>
                    <a:pt x="3819" y="66"/>
                  </a:lnTo>
                  <a:lnTo>
                    <a:pt x="3843" y="136"/>
                  </a:lnTo>
                  <a:close/>
                  <a:moveTo>
                    <a:pt x="3803" y="72"/>
                  </a:moveTo>
                  <a:lnTo>
                    <a:pt x="3805" y="70"/>
                  </a:lnTo>
                  <a:lnTo>
                    <a:pt x="3808" y="69"/>
                  </a:lnTo>
                  <a:lnTo>
                    <a:pt x="3819" y="104"/>
                  </a:lnTo>
                  <a:lnTo>
                    <a:pt x="3803" y="72"/>
                  </a:lnTo>
                  <a:close/>
                  <a:moveTo>
                    <a:pt x="3836" y="138"/>
                  </a:moveTo>
                  <a:lnTo>
                    <a:pt x="3820" y="146"/>
                  </a:lnTo>
                  <a:lnTo>
                    <a:pt x="3787" y="80"/>
                  </a:lnTo>
                  <a:lnTo>
                    <a:pt x="3803" y="72"/>
                  </a:lnTo>
                  <a:lnTo>
                    <a:pt x="3836" y="138"/>
                  </a:lnTo>
                  <a:close/>
                  <a:moveTo>
                    <a:pt x="3784" y="81"/>
                  </a:moveTo>
                  <a:lnTo>
                    <a:pt x="3785" y="80"/>
                  </a:lnTo>
                  <a:lnTo>
                    <a:pt x="3787" y="80"/>
                  </a:lnTo>
                  <a:lnTo>
                    <a:pt x="3804" y="113"/>
                  </a:lnTo>
                  <a:lnTo>
                    <a:pt x="3784" y="81"/>
                  </a:lnTo>
                  <a:close/>
                  <a:moveTo>
                    <a:pt x="3823" y="144"/>
                  </a:moveTo>
                  <a:lnTo>
                    <a:pt x="3792" y="164"/>
                  </a:lnTo>
                  <a:lnTo>
                    <a:pt x="3753" y="101"/>
                  </a:lnTo>
                  <a:lnTo>
                    <a:pt x="3784" y="81"/>
                  </a:lnTo>
                  <a:lnTo>
                    <a:pt x="3823" y="144"/>
                  </a:lnTo>
                  <a:close/>
                  <a:moveTo>
                    <a:pt x="3792" y="164"/>
                  </a:moveTo>
                  <a:lnTo>
                    <a:pt x="3791" y="164"/>
                  </a:lnTo>
                  <a:lnTo>
                    <a:pt x="3789" y="165"/>
                  </a:lnTo>
                  <a:lnTo>
                    <a:pt x="3773" y="132"/>
                  </a:lnTo>
                  <a:lnTo>
                    <a:pt x="3792" y="164"/>
                  </a:lnTo>
                  <a:close/>
                  <a:moveTo>
                    <a:pt x="3789" y="165"/>
                  </a:moveTo>
                  <a:lnTo>
                    <a:pt x="3749" y="185"/>
                  </a:lnTo>
                  <a:lnTo>
                    <a:pt x="3717" y="118"/>
                  </a:lnTo>
                  <a:lnTo>
                    <a:pt x="3756" y="99"/>
                  </a:lnTo>
                  <a:lnTo>
                    <a:pt x="3789" y="165"/>
                  </a:lnTo>
                  <a:close/>
                  <a:moveTo>
                    <a:pt x="3749" y="185"/>
                  </a:moveTo>
                  <a:lnTo>
                    <a:pt x="3747" y="186"/>
                  </a:lnTo>
                  <a:lnTo>
                    <a:pt x="3745" y="187"/>
                  </a:lnTo>
                  <a:lnTo>
                    <a:pt x="3733" y="152"/>
                  </a:lnTo>
                  <a:lnTo>
                    <a:pt x="3749" y="185"/>
                  </a:lnTo>
                  <a:close/>
                  <a:moveTo>
                    <a:pt x="3745" y="187"/>
                  </a:moveTo>
                  <a:lnTo>
                    <a:pt x="3698" y="202"/>
                  </a:lnTo>
                  <a:lnTo>
                    <a:pt x="3675" y="132"/>
                  </a:lnTo>
                  <a:lnTo>
                    <a:pt x="3721" y="116"/>
                  </a:lnTo>
                  <a:lnTo>
                    <a:pt x="3745" y="187"/>
                  </a:lnTo>
                  <a:close/>
                  <a:moveTo>
                    <a:pt x="3673" y="134"/>
                  </a:moveTo>
                  <a:lnTo>
                    <a:pt x="3673" y="132"/>
                  </a:lnTo>
                  <a:lnTo>
                    <a:pt x="3675" y="132"/>
                  </a:lnTo>
                  <a:lnTo>
                    <a:pt x="3687" y="167"/>
                  </a:lnTo>
                  <a:lnTo>
                    <a:pt x="3673" y="134"/>
                  </a:lnTo>
                  <a:close/>
                  <a:moveTo>
                    <a:pt x="3701" y="201"/>
                  </a:moveTo>
                  <a:lnTo>
                    <a:pt x="3654" y="221"/>
                  </a:lnTo>
                  <a:lnTo>
                    <a:pt x="3626" y="152"/>
                  </a:lnTo>
                  <a:lnTo>
                    <a:pt x="3673" y="134"/>
                  </a:lnTo>
                  <a:lnTo>
                    <a:pt x="3701" y="201"/>
                  </a:lnTo>
                  <a:close/>
                  <a:moveTo>
                    <a:pt x="3654" y="221"/>
                  </a:moveTo>
                  <a:lnTo>
                    <a:pt x="3652" y="222"/>
                  </a:lnTo>
                  <a:lnTo>
                    <a:pt x="3648" y="224"/>
                  </a:lnTo>
                  <a:lnTo>
                    <a:pt x="3640" y="187"/>
                  </a:lnTo>
                  <a:lnTo>
                    <a:pt x="3654" y="221"/>
                  </a:lnTo>
                  <a:close/>
                  <a:moveTo>
                    <a:pt x="3648" y="224"/>
                  </a:moveTo>
                  <a:lnTo>
                    <a:pt x="3602" y="235"/>
                  </a:lnTo>
                  <a:lnTo>
                    <a:pt x="3584" y="163"/>
                  </a:lnTo>
                  <a:lnTo>
                    <a:pt x="3631" y="151"/>
                  </a:lnTo>
                  <a:lnTo>
                    <a:pt x="3648" y="224"/>
                  </a:lnTo>
                  <a:close/>
                  <a:moveTo>
                    <a:pt x="3602" y="235"/>
                  </a:moveTo>
                  <a:lnTo>
                    <a:pt x="3602" y="235"/>
                  </a:lnTo>
                  <a:lnTo>
                    <a:pt x="3592" y="199"/>
                  </a:lnTo>
                  <a:lnTo>
                    <a:pt x="3602" y="235"/>
                  </a:lnTo>
                  <a:close/>
                  <a:moveTo>
                    <a:pt x="3602" y="235"/>
                  </a:moveTo>
                  <a:lnTo>
                    <a:pt x="3550" y="247"/>
                  </a:lnTo>
                  <a:lnTo>
                    <a:pt x="3534" y="174"/>
                  </a:lnTo>
                  <a:lnTo>
                    <a:pt x="3584" y="163"/>
                  </a:lnTo>
                  <a:lnTo>
                    <a:pt x="3602" y="235"/>
                  </a:lnTo>
                  <a:close/>
                  <a:moveTo>
                    <a:pt x="3550" y="247"/>
                  </a:moveTo>
                  <a:lnTo>
                    <a:pt x="3549" y="247"/>
                  </a:lnTo>
                  <a:lnTo>
                    <a:pt x="3548" y="247"/>
                  </a:lnTo>
                  <a:lnTo>
                    <a:pt x="3542" y="211"/>
                  </a:lnTo>
                  <a:lnTo>
                    <a:pt x="3550" y="247"/>
                  </a:lnTo>
                  <a:close/>
                  <a:moveTo>
                    <a:pt x="3548" y="247"/>
                  </a:moveTo>
                  <a:lnTo>
                    <a:pt x="3502" y="255"/>
                  </a:lnTo>
                  <a:lnTo>
                    <a:pt x="3489" y="181"/>
                  </a:lnTo>
                  <a:lnTo>
                    <a:pt x="3536" y="174"/>
                  </a:lnTo>
                  <a:lnTo>
                    <a:pt x="3548" y="247"/>
                  </a:lnTo>
                  <a:close/>
                  <a:moveTo>
                    <a:pt x="3502" y="255"/>
                  </a:moveTo>
                  <a:lnTo>
                    <a:pt x="3498" y="255"/>
                  </a:lnTo>
                  <a:lnTo>
                    <a:pt x="3496" y="255"/>
                  </a:lnTo>
                  <a:lnTo>
                    <a:pt x="3496" y="219"/>
                  </a:lnTo>
                  <a:lnTo>
                    <a:pt x="3502" y="255"/>
                  </a:lnTo>
                  <a:close/>
                  <a:moveTo>
                    <a:pt x="3496" y="255"/>
                  </a:moveTo>
                  <a:lnTo>
                    <a:pt x="3453" y="255"/>
                  </a:lnTo>
                  <a:lnTo>
                    <a:pt x="3453" y="181"/>
                  </a:lnTo>
                  <a:lnTo>
                    <a:pt x="3496" y="181"/>
                  </a:lnTo>
                  <a:lnTo>
                    <a:pt x="3496" y="255"/>
                  </a:lnTo>
                  <a:close/>
                  <a:moveTo>
                    <a:pt x="3453" y="255"/>
                  </a:moveTo>
                  <a:lnTo>
                    <a:pt x="3433" y="255"/>
                  </a:lnTo>
                  <a:lnTo>
                    <a:pt x="3433" y="181"/>
                  </a:lnTo>
                  <a:lnTo>
                    <a:pt x="3453" y="181"/>
                  </a:lnTo>
                  <a:lnTo>
                    <a:pt x="3453" y="255"/>
                  </a:lnTo>
                  <a:close/>
                  <a:moveTo>
                    <a:pt x="3433" y="255"/>
                  </a:moveTo>
                  <a:lnTo>
                    <a:pt x="3426" y="255"/>
                  </a:lnTo>
                  <a:lnTo>
                    <a:pt x="3419" y="253"/>
                  </a:lnTo>
                  <a:lnTo>
                    <a:pt x="3433" y="219"/>
                  </a:lnTo>
                  <a:lnTo>
                    <a:pt x="3433" y="255"/>
                  </a:lnTo>
                  <a:close/>
                  <a:moveTo>
                    <a:pt x="3419" y="253"/>
                  </a:moveTo>
                  <a:lnTo>
                    <a:pt x="3399" y="245"/>
                  </a:lnTo>
                  <a:lnTo>
                    <a:pt x="3427" y="176"/>
                  </a:lnTo>
                  <a:lnTo>
                    <a:pt x="3447" y="184"/>
                  </a:lnTo>
                  <a:lnTo>
                    <a:pt x="3419" y="253"/>
                  </a:lnTo>
                  <a:close/>
                  <a:moveTo>
                    <a:pt x="3427" y="176"/>
                  </a:moveTo>
                  <a:lnTo>
                    <a:pt x="3424" y="174"/>
                  </a:lnTo>
                  <a:lnTo>
                    <a:pt x="3427" y="176"/>
                  </a:lnTo>
                  <a:lnTo>
                    <a:pt x="3413" y="211"/>
                  </a:lnTo>
                  <a:lnTo>
                    <a:pt x="3427" y="176"/>
                  </a:lnTo>
                  <a:close/>
                  <a:moveTo>
                    <a:pt x="3400" y="246"/>
                  </a:moveTo>
                  <a:lnTo>
                    <a:pt x="3349" y="226"/>
                  </a:lnTo>
                  <a:lnTo>
                    <a:pt x="3376" y="156"/>
                  </a:lnTo>
                  <a:lnTo>
                    <a:pt x="3427" y="176"/>
                  </a:lnTo>
                  <a:lnTo>
                    <a:pt x="3400" y="246"/>
                  </a:lnTo>
                  <a:close/>
                  <a:moveTo>
                    <a:pt x="3349" y="226"/>
                  </a:moveTo>
                  <a:lnTo>
                    <a:pt x="3347" y="225"/>
                  </a:lnTo>
                  <a:lnTo>
                    <a:pt x="3349" y="226"/>
                  </a:lnTo>
                  <a:lnTo>
                    <a:pt x="3363" y="191"/>
                  </a:lnTo>
                  <a:lnTo>
                    <a:pt x="3349" y="226"/>
                  </a:lnTo>
                  <a:close/>
                  <a:moveTo>
                    <a:pt x="3349" y="226"/>
                  </a:moveTo>
                  <a:lnTo>
                    <a:pt x="3283" y="198"/>
                  </a:lnTo>
                  <a:lnTo>
                    <a:pt x="3311" y="129"/>
                  </a:lnTo>
                  <a:lnTo>
                    <a:pt x="3377" y="157"/>
                  </a:lnTo>
                  <a:lnTo>
                    <a:pt x="3349" y="226"/>
                  </a:lnTo>
                  <a:close/>
                  <a:moveTo>
                    <a:pt x="3311" y="129"/>
                  </a:moveTo>
                  <a:lnTo>
                    <a:pt x="3331" y="137"/>
                  </a:lnTo>
                  <a:lnTo>
                    <a:pt x="3311" y="129"/>
                  </a:lnTo>
                  <a:lnTo>
                    <a:pt x="3297" y="164"/>
                  </a:lnTo>
                  <a:lnTo>
                    <a:pt x="3311" y="129"/>
                  </a:lnTo>
                  <a:close/>
                  <a:moveTo>
                    <a:pt x="3283" y="198"/>
                  </a:moveTo>
                  <a:lnTo>
                    <a:pt x="3197" y="163"/>
                  </a:lnTo>
                  <a:lnTo>
                    <a:pt x="3225" y="94"/>
                  </a:lnTo>
                  <a:lnTo>
                    <a:pt x="3311" y="129"/>
                  </a:lnTo>
                  <a:lnTo>
                    <a:pt x="3283" y="198"/>
                  </a:lnTo>
                  <a:close/>
                  <a:moveTo>
                    <a:pt x="3221" y="93"/>
                  </a:moveTo>
                  <a:lnTo>
                    <a:pt x="3222" y="93"/>
                  </a:lnTo>
                  <a:lnTo>
                    <a:pt x="3225" y="94"/>
                  </a:lnTo>
                  <a:lnTo>
                    <a:pt x="3211" y="128"/>
                  </a:lnTo>
                  <a:lnTo>
                    <a:pt x="3221" y="93"/>
                  </a:lnTo>
                  <a:close/>
                  <a:moveTo>
                    <a:pt x="3200" y="164"/>
                  </a:moveTo>
                  <a:lnTo>
                    <a:pt x="3145" y="149"/>
                  </a:lnTo>
                  <a:lnTo>
                    <a:pt x="3166" y="76"/>
                  </a:lnTo>
                  <a:lnTo>
                    <a:pt x="3221" y="93"/>
                  </a:lnTo>
                  <a:lnTo>
                    <a:pt x="3200" y="164"/>
                  </a:lnTo>
                  <a:close/>
                  <a:moveTo>
                    <a:pt x="3164" y="76"/>
                  </a:moveTo>
                  <a:lnTo>
                    <a:pt x="3165" y="76"/>
                  </a:lnTo>
                  <a:lnTo>
                    <a:pt x="3166" y="76"/>
                  </a:lnTo>
                  <a:lnTo>
                    <a:pt x="3156" y="113"/>
                  </a:lnTo>
                  <a:lnTo>
                    <a:pt x="3164" y="76"/>
                  </a:lnTo>
                  <a:close/>
                  <a:moveTo>
                    <a:pt x="3148" y="149"/>
                  </a:moveTo>
                  <a:lnTo>
                    <a:pt x="3081" y="134"/>
                  </a:lnTo>
                  <a:lnTo>
                    <a:pt x="3098" y="61"/>
                  </a:lnTo>
                  <a:lnTo>
                    <a:pt x="3164" y="76"/>
                  </a:lnTo>
                  <a:lnTo>
                    <a:pt x="3148" y="149"/>
                  </a:lnTo>
                  <a:close/>
                  <a:moveTo>
                    <a:pt x="3098" y="61"/>
                  </a:moveTo>
                  <a:lnTo>
                    <a:pt x="3094" y="60"/>
                  </a:lnTo>
                  <a:lnTo>
                    <a:pt x="3098" y="61"/>
                  </a:lnTo>
                  <a:lnTo>
                    <a:pt x="3090" y="97"/>
                  </a:lnTo>
                  <a:lnTo>
                    <a:pt x="3098" y="61"/>
                  </a:lnTo>
                  <a:close/>
                  <a:moveTo>
                    <a:pt x="3081" y="134"/>
                  </a:moveTo>
                  <a:lnTo>
                    <a:pt x="3012" y="117"/>
                  </a:lnTo>
                  <a:lnTo>
                    <a:pt x="3027" y="45"/>
                  </a:lnTo>
                  <a:lnTo>
                    <a:pt x="3098" y="61"/>
                  </a:lnTo>
                  <a:lnTo>
                    <a:pt x="3081" y="134"/>
                  </a:lnTo>
                  <a:close/>
                  <a:moveTo>
                    <a:pt x="3026" y="45"/>
                  </a:moveTo>
                  <a:lnTo>
                    <a:pt x="3027" y="45"/>
                  </a:lnTo>
                  <a:lnTo>
                    <a:pt x="3019" y="81"/>
                  </a:lnTo>
                  <a:lnTo>
                    <a:pt x="3026" y="45"/>
                  </a:lnTo>
                  <a:close/>
                  <a:moveTo>
                    <a:pt x="3013" y="118"/>
                  </a:moveTo>
                  <a:lnTo>
                    <a:pt x="2927" y="102"/>
                  </a:lnTo>
                  <a:lnTo>
                    <a:pt x="2940" y="28"/>
                  </a:lnTo>
                  <a:lnTo>
                    <a:pt x="3026" y="45"/>
                  </a:lnTo>
                  <a:lnTo>
                    <a:pt x="3013" y="118"/>
                  </a:lnTo>
                  <a:close/>
                  <a:moveTo>
                    <a:pt x="2937" y="28"/>
                  </a:moveTo>
                  <a:lnTo>
                    <a:pt x="2940" y="28"/>
                  </a:lnTo>
                  <a:lnTo>
                    <a:pt x="2934" y="66"/>
                  </a:lnTo>
                  <a:lnTo>
                    <a:pt x="2937" y="28"/>
                  </a:lnTo>
                  <a:close/>
                  <a:moveTo>
                    <a:pt x="2929" y="102"/>
                  </a:moveTo>
                  <a:lnTo>
                    <a:pt x="2835" y="90"/>
                  </a:lnTo>
                  <a:lnTo>
                    <a:pt x="2844" y="17"/>
                  </a:lnTo>
                  <a:lnTo>
                    <a:pt x="2937" y="28"/>
                  </a:lnTo>
                  <a:lnTo>
                    <a:pt x="2929" y="102"/>
                  </a:lnTo>
                  <a:close/>
                  <a:moveTo>
                    <a:pt x="2842" y="17"/>
                  </a:moveTo>
                  <a:lnTo>
                    <a:pt x="2844" y="17"/>
                  </a:lnTo>
                  <a:lnTo>
                    <a:pt x="2839" y="54"/>
                  </a:lnTo>
                  <a:lnTo>
                    <a:pt x="2842" y="17"/>
                  </a:lnTo>
                  <a:close/>
                  <a:moveTo>
                    <a:pt x="2837" y="90"/>
                  </a:moveTo>
                  <a:lnTo>
                    <a:pt x="2728" y="83"/>
                  </a:lnTo>
                  <a:lnTo>
                    <a:pt x="2732" y="9"/>
                  </a:lnTo>
                  <a:lnTo>
                    <a:pt x="2842" y="17"/>
                  </a:lnTo>
                  <a:lnTo>
                    <a:pt x="2837" y="90"/>
                  </a:lnTo>
                  <a:close/>
                  <a:moveTo>
                    <a:pt x="2731" y="9"/>
                  </a:moveTo>
                  <a:lnTo>
                    <a:pt x="2730" y="9"/>
                  </a:lnTo>
                  <a:lnTo>
                    <a:pt x="2732" y="9"/>
                  </a:lnTo>
                  <a:lnTo>
                    <a:pt x="2730" y="46"/>
                  </a:lnTo>
                  <a:lnTo>
                    <a:pt x="2731" y="9"/>
                  </a:lnTo>
                  <a:close/>
                  <a:moveTo>
                    <a:pt x="2729" y="83"/>
                  </a:moveTo>
                  <a:lnTo>
                    <a:pt x="2608" y="80"/>
                  </a:lnTo>
                  <a:lnTo>
                    <a:pt x="2610" y="5"/>
                  </a:lnTo>
                  <a:lnTo>
                    <a:pt x="2731" y="9"/>
                  </a:lnTo>
                  <a:lnTo>
                    <a:pt x="2729" y="83"/>
                  </a:lnTo>
                  <a:close/>
                  <a:moveTo>
                    <a:pt x="2610" y="5"/>
                  </a:moveTo>
                  <a:lnTo>
                    <a:pt x="2611" y="5"/>
                  </a:lnTo>
                  <a:lnTo>
                    <a:pt x="2610" y="5"/>
                  </a:lnTo>
                  <a:lnTo>
                    <a:pt x="2609" y="42"/>
                  </a:lnTo>
                  <a:lnTo>
                    <a:pt x="2610" y="5"/>
                  </a:lnTo>
                  <a:close/>
                  <a:moveTo>
                    <a:pt x="2608" y="80"/>
                  </a:moveTo>
                  <a:lnTo>
                    <a:pt x="2472" y="75"/>
                  </a:lnTo>
                  <a:lnTo>
                    <a:pt x="2474" y="0"/>
                  </a:lnTo>
                  <a:lnTo>
                    <a:pt x="2610" y="5"/>
                  </a:lnTo>
                  <a:lnTo>
                    <a:pt x="2608" y="80"/>
                  </a:lnTo>
                  <a:close/>
                  <a:moveTo>
                    <a:pt x="2472" y="0"/>
                  </a:moveTo>
                  <a:lnTo>
                    <a:pt x="2473" y="0"/>
                  </a:lnTo>
                  <a:lnTo>
                    <a:pt x="2474" y="0"/>
                  </a:lnTo>
                  <a:lnTo>
                    <a:pt x="2473" y="38"/>
                  </a:lnTo>
                  <a:lnTo>
                    <a:pt x="2472" y="0"/>
                  </a:lnTo>
                  <a:close/>
                  <a:moveTo>
                    <a:pt x="2474" y="75"/>
                  </a:moveTo>
                  <a:lnTo>
                    <a:pt x="2345" y="80"/>
                  </a:lnTo>
                  <a:lnTo>
                    <a:pt x="2343" y="5"/>
                  </a:lnTo>
                  <a:lnTo>
                    <a:pt x="2472" y="0"/>
                  </a:lnTo>
                  <a:lnTo>
                    <a:pt x="2474" y="75"/>
                  </a:lnTo>
                  <a:close/>
                  <a:moveTo>
                    <a:pt x="2341" y="5"/>
                  </a:moveTo>
                  <a:lnTo>
                    <a:pt x="2345" y="5"/>
                  </a:lnTo>
                  <a:lnTo>
                    <a:pt x="2343" y="5"/>
                  </a:lnTo>
                  <a:lnTo>
                    <a:pt x="2344" y="42"/>
                  </a:lnTo>
                  <a:lnTo>
                    <a:pt x="2341" y="5"/>
                  </a:lnTo>
                  <a:close/>
                  <a:moveTo>
                    <a:pt x="2346" y="79"/>
                  </a:moveTo>
                  <a:lnTo>
                    <a:pt x="2225" y="87"/>
                  </a:lnTo>
                  <a:lnTo>
                    <a:pt x="2220" y="13"/>
                  </a:lnTo>
                  <a:lnTo>
                    <a:pt x="2341" y="5"/>
                  </a:lnTo>
                  <a:lnTo>
                    <a:pt x="2346" y="79"/>
                  </a:lnTo>
                  <a:close/>
                  <a:moveTo>
                    <a:pt x="2219" y="13"/>
                  </a:moveTo>
                  <a:lnTo>
                    <a:pt x="2220" y="13"/>
                  </a:lnTo>
                  <a:lnTo>
                    <a:pt x="2223" y="49"/>
                  </a:lnTo>
                  <a:lnTo>
                    <a:pt x="2219" y="13"/>
                  </a:lnTo>
                  <a:close/>
                  <a:moveTo>
                    <a:pt x="2227" y="87"/>
                  </a:moveTo>
                  <a:lnTo>
                    <a:pt x="2118" y="99"/>
                  </a:lnTo>
                  <a:lnTo>
                    <a:pt x="2110" y="25"/>
                  </a:lnTo>
                  <a:lnTo>
                    <a:pt x="2219" y="13"/>
                  </a:lnTo>
                  <a:lnTo>
                    <a:pt x="2227" y="87"/>
                  </a:lnTo>
                  <a:close/>
                  <a:moveTo>
                    <a:pt x="2108" y="25"/>
                  </a:moveTo>
                  <a:lnTo>
                    <a:pt x="2108" y="25"/>
                  </a:lnTo>
                  <a:lnTo>
                    <a:pt x="2110" y="25"/>
                  </a:lnTo>
                  <a:lnTo>
                    <a:pt x="2113" y="61"/>
                  </a:lnTo>
                  <a:lnTo>
                    <a:pt x="2108" y="25"/>
                  </a:lnTo>
                  <a:close/>
                  <a:moveTo>
                    <a:pt x="2119" y="99"/>
                  </a:moveTo>
                  <a:lnTo>
                    <a:pt x="2023" y="114"/>
                  </a:lnTo>
                  <a:lnTo>
                    <a:pt x="2011" y="40"/>
                  </a:lnTo>
                  <a:lnTo>
                    <a:pt x="2108" y="25"/>
                  </a:lnTo>
                  <a:lnTo>
                    <a:pt x="2119" y="99"/>
                  </a:lnTo>
                  <a:close/>
                  <a:moveTo>
                    <a:pt x="2009" y="41"/>
                  </a:moveTo>
                  <a:lnTo>
                    <a:pt x="2011" y="40"/>
                  </a:lnTo>
                  <a:lnTo>
                    <a:pt x="2017" y="77"/>
                  </a:lnTo>
                  <a:lnTo>
                    <a:pt x="2009" y="41"/>
                  </a:lnTo>
                  <a:close/>
                  <a:moveTo>
                    <a:pt x="2025" y="114"/>
                  </a:moveTo>
                  <a:lnTo>
                    <a:pt x="1939" y="134"/>
                  </a:lnTo>
                  <a:lnTo>
                    <a:pt x="1922" y="61"/>
                  </a:lnTo>
                  <a:lnTo>
                    <a:pt x="2009" y="41"/>
                  </a:lnTo>
                  <a:lnTo>
                    <a:pt x="2025" y="114"/>
                  </a:lnTo>
                  <a:close/>
                  <a:moveTo>
                    <a:pt x="1921" y="61"/>
                  </a:moveTo>
                  <a:lnTo>
                    <a:pt x="1920" y="61"/>
                  </a:lnTo>
                  <a:lnTo>
                    <a:pt x="1922" y="61"/>
                  </a:lnTo>
                  <a:lnTo>
                    <a:pt x="1931" y="97"/>
                  </a:lnTo>
                  <a:lnTo>
                    <a:pt x="1921" y="61"/>
                  </a:lnTo>
                  <a:close/>
                  <a:moveTo>
                    <a:pt x="1939" y="132"/>
                  </a:moveTo>
                  <a:lnTo>
                    <a:pt x="1861" y="152"/>
                  </a:lnTo>
                  <a:lnTo>
                    <a:pt x="1843" y="81"/>
                  </a:lnTo>
                  <a:lnTo>
                    <a:pt x="1921" y="61"/>
                  </a:lnTo>
                  <a:lnTo>
                    <a:pt x="1939" y="132"/>
                  </a:lnTo>
                  <a:close/>
                  <a:moveTo>
                    <a:pt x="1841" y="81"/>
                  </a:moveTo>
                  <a:lnTo>
                    <a:pt x="1841" y="81"/>
                  </a:lnTo>
                  <a:lnTo>
                    <a:pt x="1843" y="81"/>
                  </a:lnTo>
                  <a:lnTo>
                    <a:pt x="1853" y="116"/>
                  </a:lnTo>
                  <a:lnTo>
                    <a:pt x="1841" y="81"/>
                  </a:lnTo>
                  <a:close/>
                  <a:moveTo>
                    <a:pt x="1864" y="152"/>
                  </a:moveTo>
                  <a:lnTo>
                    <a:pt x="1793" y="176"/>
                  </a:lnTo>
                  <a:lnTo>
                    <a:pt x="1770" y="104"/>
                  </a:lnTo>
                  <a:lnTo>
                    <a:pt x="1841" y="81"/>
                  </a:lnTo>
                  <a:lnTo>
                    <a:pt x="1864" y="152"/>
                  </a:lnTo>
                  <a:close/>
                  <a:moveTo>
                    <a:pt x="1769" y="106"/>
                  </a:moveTo>
                  <a:lnTo>
                    <a:pt x="1770" y="104"/>
                  </a:lnTo>
                  <a:lnTo>
                    <a:pt x="1782" y="141"/>
                  </a:lnTo>
                  <a:lnTo>
                    <a:pt x="1769" y="106"/>
                  </a:lnTo>
                  <a:close/>
                  <a:moveTo>
                    <a:pt x="1796" y="174"/>
                  </a:moveTo>
                  <a:lnTo>
                    <a:pt x="1737" y="198"/>
                  </a:lnTo>
                  <a:lnTo>
                    <a:pt x="1710" y="129"/>
                  </a:lnTo>
                  <a:lnTo>
                    <a:pt x="1769" y="106"/>
                  </a:lnTo>
                  <a:lnTo>
                    <a:pt x="1796" y="174"/>
                  </a:lnTo>
                  <a:close/>
                  <a:moveTo>
                    <a:pt x="1708" y="130"/>
                  </a:moveTo>
                  <a:lnTo>
                    <a:pt x="1708" y="130"/>
                  </a:lnTo>
                  <a:lnTo>
                    <a:pt x="1710" y="129"/>
                  </a:lnTo>
                  <a:lnTo>
                    <a:pt x="1724" y="164"/>
                  </a:lnTo>
                  <a:lnTo>
                    <a:pt x="1708" y="130"/>
                  </a:lnTo>
                  <a:close/>
                  <a:moveTo>
                    <a:pt x="1739" y="198"/>
                  </a:moveTo>
                  <a:lnTo>
                    <a:pt x="1633" y="245"/>
                  </a:lnTo>
                  <a:lnTo>
                    <a:pt x="1604" y="177"/>
                  </a:lnTo>
                  <a:lnTo>
                    <a:pt x="1708" y="130"/>
                  </a:lnTo>
                  <a:lnTo>
                    <a:pt x="1739" y="198"/>
                  </a:lnTo>
                  <a:close/>
                  <a:moveTo>
                    <a:pt x="1602" y="177"/>
                  </a:moveTo>
                  <a:lnTo>
                    <a:pt x="1601" y="177"/>
                  </a:lnTo>
                  <a:lnTo>
                    <a:pt x="1604" y="177"/>
                  </a:lnTo>
                  <a:lnTo>
                    <a:pt x="1618" y="211"/>
                  </a:lnTo>
                  <a:lnTo>
                    <a:pt x="1602" y="177"/>
                  </a:lnTo>
                  <a:close/>
                  <a:moveTo>
                    <a:pt x="1634" y="245"/>
                  </a:moveTo>
                  <a:lnTo>
                    <a:pt x="1552" y="283"/>
                  </a:lnTo>
                  <a:lnTo>
                    <a:pt x="1520" y="217"/>
                  </a:lnTo>
                  <a:lnTo>
                    <a:pt x="1602" y="177"/>
                  </a:lnTo>
                  <a:lnTo>
                    <a:pt x="1634" y="245"/>
                  </a:lnTo>
                  <a:close/>
                  <a:moveTo>
                    <a:pt x="1552" y="283"/>
                  </a:moveTo>
                  <a:lnTo>
                    <a:pt x="1556" y="282"/>
                  </a:lnTo>
                  <a:lnTo>
                    <a:pt x="1551" y="283"/>
                  </a:lnTo>
                  <a:lnTo>
                    <a:pt x="1536" y="249"/>
                  </a:lnTo>
                  <a:lnTo>
                    <a:pt x="1552" y="283"/>
                  </a:lnTo>
                  <a:close/>
                  <a:moveTo>
                    <a:pt x="1551" y="283"/>
                  </a:moveTo>
                  <a:lnTo>
                    <a:pt x="1516" y="299"/>
                  </a:lnTo>
                  <a:lnTo>
                    <a:pt x="1486" y="232"/>
                  </a:lnTo>
                  <a:lnTo>
                    <a:pt x="1521" y="215"/>
                  </a:lnTo>
                  <a:lnTo>
                    <a:pt x="1551" y="283"/>
                  </a:lnTo>
                  <a:close/>
                  <a:moveTo>
                    <a:pt x="1516" y="299"/>
                  </a:moveTo>
                  <a:lnTo>
                    <a:pt x="1514" y="301"/>
                  </a:lnTo>
                  <a:lnTo>
                    <a:pt x="1513" y="301"/>
                  </a:lnTo>
                  <a:lnTo>
                    <a:pt x="1501" y="266"/>
                  </a:lnTo>
                  <a:lnTo>
                    <a:pt x="1516" y="299"/>
                  </a:lnTo>
                  <a:close/>
                  <a:moveTo>
                    <a:pt x="1513" y="301"/>
                  </a:moveTo>
                  <a:lnTo>
                    <a:pt x="1478" y="312"/>
                  </a:lnTo>
                  <a:lnTo>
                    <a:pt x="1455" y="242"/>
                  </a:lnTo>
                  <a:lnTo>
                    <a:pt x="1490" y="231"/>
                  </a:lnTo>
                  <a:lnTo>
                    <a:pt x="1513" y="301"/>
                  </a:lnTo>
                  <a:close/>
                  <a:moveTo>
                    <a:pt x="1478" y="312"/>
                  </a:moveTo>
                  <a:lnTo>
                    <a:pt x="1476" y="313"/>
                  </a:lnTo>
                  <a:lnTo>
                    <a:pt x="1474" y="313"/>
                  </a:lnTo>
                  <a:lnTo>
                    <a:pt x="1466" y="277"/>
                  </a:lnTo>
                  <a:lnTo>
                    <a:pt x="1478" y="312"/>
                  </a:lnTo>
                  <a:close/>
                  <a:moveTo>
                    <a:pt x="1474" y="313"/>
                  </a:moveTo>
                  <a:lnTo>
                    <a:pt x="1443" y="320"/>
                  </a:lnTo>
                  <a:lnTo>
                    <a:pt x="1426" y="249"/>
                  </a:lnTo>
                  <a:lnTo>
                    <a:pt x="1457" y="241"/>
                  </a:lnTo>
                  <a:lnTo>
                    <a:pt x="1474" y="313"/>
                  </a:lnTo>
                  <a:close/>
                  <a:moveTo>
                    <a:pt x="1443" y="320"/>
                  </a:moveTo>
                  <a:lnTo>
                    <a:pt x="1442" y="322"/>
                  </a:lnTo>
                  <a:lnTo>
                    <a:pt x="1440" y="322"/>
                  </a:lnTo>
                  <a:lnTo>
                    <a:pt x="1435" y="285"/>
                  </a:lnTo>
                  <a:lnTo>
                    <a:pt x="1443" y="320"/>
                  </a:lnTo>
                  <a:close/>
                  <a:moveTo>
                    <a:pt x="1440" y="322"/>
                  </a:moveTo>
                  <a:lnTo>
                    <a:pt x="1413" y="325"/>
                  </a:lnTo>
                  <a:lnTo>
                    <a:pt x="1402" y="252"/>
                  </a:lnTo>
                  <a:lnTo>
                    <a:pt x="1429" y="248"/>
                  </a:lnTo>
                  <a:lnTo>
                    <a:pt x="1440" y="322"/>
                  </a:lnTo>
                  <a:close/>
                  <a:moveTo>
                    <a:pt x="1413" y="325"/>
                  </a:moveTo>
                  <a:lnTo>
                    <a:pt x="1409" y="326"/>
                  </a:lnTo>
                  <a:lnTo>
                    <a:pt x="1405" y="326"/>
                  </a:lnTo>
                  <a:lnTo>
                    <a:pt x="1407" y="289"/>
                  </a:lnTo>
                  <a:lnTo>
                    <a:pt x="1413" y="325"/>
                  </a:lnTo>
                  <a:close/>
                  <a:moveTo>
                    <a:pt x="1405" y="326"/>
                  </a:moveTo>
                  <a:lnTo>
                    <a:pt x="1350" y="322"/>
                  </a:lnTo>
                  <a:lnTo>
                    <a:pt x="1356" y="248"/>
                  </a:lnTo>
                  <a:lnTo>
                    <a:pt x="1410" y="252"/>
                  </a:lnTo>
                  <a:lnTo>
                    <a:pt x="1405" y="326"/>
                  </a:lnTo>
                  <a:close/>
                  <a:moveTo>
                    <a:pt x="1350" y="322"/>
                  </a:moveTo>
                  <a:lnTo>
                    <a:pt x="1348" y="322"/>
                  </a:lnTo>
                  <a:lnTo>
                    <a:pt x="1344" y="322"/>
                  </a:lnTo>
                  <a:lnTo>
                    <a:pt x="1352" y="285"/>
                  </a:lnTo>
                  <a:lnTo>
                    <a:pt x="1350" y="322"/>
                  </a:lnTo>
                  <a:close/>
                  <a:moveTo>
                    <a:pt x="1344" y="322"/>
                  </a:moveTo>
                  <a:lnTo>
                    <a:pt x="1294" y="310"/>
                  </a:lnTo>
                  <a:lnTo>
                    <a:pt x="1310" y="238"/>
                  </a:lnTo>
                  <a:lnTo>
                    <a:pt x="1362" y="249"/>
                  </a:lnTo>
                  <a:lnTo>
                    <a:pt x="1344" y="322"/>
                  </a:lnTo>
                  <a:close/>
                  <a:moveTo>
                    <a:pt x="1294" y="310"/>
                  </a:moveTo>
                  <a:lnTo>
                    <a:pt x="1292" y="309"/>
                  </a:lnTo>
                  <a:lnTo>
                    <a:pt x="1302" y="274"/>
                  </a:lnTo>
                  <a:lnTo>
                    <a:pt x="1294" y="310"/>
                  </a:lnTo>
                  <a:close/>
                  <a:moveTo>
                    <a:pt x="1292" y="309"/>
                  </a:moveTo>
                  <a:lnTo>
                    <a:pt x="1210" y="285"/>
                  </a:lnTo>
                  <a:lnTo>
                    <a:pt x="1230" y="214"/>
                  </a:lnTo>
                  <a:lnTo>
                    <a:pt x="1313" y="238"/>
                  </a:lnTo>
                  <a:lnTo>
                    <a:pt x="1292" y="309"/>
                  </a:lnTo>
                  <a:close/>
                  <a:moveTo>
                    <a:pt x="1220" y="213"/>
                  </a:moveTo>
                  <a:lnTo>
                    <a:pt x="1225" y="213"/>
                  </a:lnTo>
                  <a:lnTo>
                    <a:pt x="1230" y="214"/>
                  </a:lnTo>
                  <a:lnTo>
                    <a:pt x="1220" y="249"/>
                  </a:lnTo>
                  <a:lnTo>
                    <a:pt x="1220" y="213"/>
                  </a:lnTo>
                  <a:close/>
                  <a:moveTo>
                    <a:pt x="1220" y="287"/>
                  </a:moveTo>
                  <a:lnTo>
                    <a:pt x="1205" y="287"/>
                  </a:lnTo>
                  <a:lnTo>
                    <a:pt x="1205" y="213"/>
                  </a:lnTo>
                  <a:lnTo>
                    <a:pt x="1220" y="213"/>
                  </a:lnTo>
                  <a:lnTo>
                    <a:pt x="1220" y="287"/>
                  </a:lnTo>
                  <a:close/>
                  <a:moveTo>
                    <a:pt x="1205" y="287"/>
                  </a:moveTo>
                  <a:lnTo>
                    <a:pt x="1189" y="287"/>
                  </a:lnTo>
                  <a:lnTo>
                    <a:pt x="1189" y="213"/>
                  </a:lnTo>
                  <a:lnTo>
                    <a:pt x="1205" y="213"/>
                  </a:lnTo>
                  <a:lnTo>
                    <a:pt x="1205" y="287"/>
                  </a:lnTo>
                  <a:close/>
                  <a:moveTo>
                    <a:pt x="1177" y="214"/>
                  </a:moveTo>
                  <a:lnTo>
                    <a:pt x="1184" y="213"/>
                  </a:lnTo>
                  <a:lnTo>
                    <a:pt x="1189" y="213"/>
                  </a:lnTo>
                  <a:lnTo>
                    <a:pt x="1189" y="249"/>
                  </a:lnTo>
                  <a:lnTo>
                    <a:pt x="1177" y="214"/>
                  </a:lnTo>
                  <a:close/>
                  <a:moveTo>
                    <a:pt x="1201" y="285"/>
                  </a:moveTo>
                  <a:lnTo>
                    <a:pt x="1189" y="289"/>
                  </a:lnTo>
                  <a:lnTo>
                    <a:pt x="1165" y="219"/>
                  </a:lnTo>
                  <a:lnTo>
                    <a:pt x="1177" y="214"/>
                  </a:lnTo>
                  <a:lnTo>
                    <a:pt x="1201" y="285"/>
                  </a:lnTo>
                  <a:close/>
                  <a:moveTo>
                    <a:pt x="1151" y="227"/>
                  </a:moveTo>
                  <a:lnTo>
                    <a:pt x="1157" y="221"/>
                  </a:lnTo>
                  <a:lnTo>
                    <a:pt x="1165" y="219"/>
                  </a:lnTo>
                  <a:lnTo>
                    <a:pt x="1178" y="254"/>
                  </a:lnTo>
                  <a:lnTo>
                    <a:pt x="1151" y="227"/>
                  </a:lnTo>
                  <a:close/>
                  <a:moveTo>
                    <a:pt x="1203" y="280"/>
                  </a:moveTo>
                  <a:lnTo>
                    <a:pt x="1195" y="288"/>
                  </a:lnTo>
                  <a:lnTo>
                    <a:pt x="1143" y="235"/>
                  </a:lnTo>
                  <a:lnTo>
                    <a:pt x="1151" y="227"/>
                  </a:lnTo>
                  <a:lnTo>
                    <a:pt x="1203" y="280"/>
                  </a:lnTo>
                  <a:close/>
                  <a:moveTo>
                    <a:pt x="1135" y="249"/>
                  </a:moveTo>
                  <a:lnTo>
                    <a:pt x="1137" y="241"/>
                  </a:lnTo>
                  <a:lnTo>
                    <a:pt x="1143" y="235"/>
                  </a:lnTo>
                  <a:lnTo>
                    <a:pt x="1170" y="261"/>
                  </a:lnTo>
                  <a:lnTo>
                    <a:pt x="1135" y="249"/>
                  </a:lnTo>
                  <a:close/>
                  <a:moveTo>
                    <a:pt x="1205" y="274"/>
                  </a:moveTo>
                  <a:lnTo>
                    <a:pt x="1201" y="285"/>
                  </a:lnTo>
                  <a:lnTo>
                    <a:pt x="1130" y="261"/>
                  </a:lnTo>
                  <a:lnTo>
                    <a:pt x="1135" y="249"/>
                  </a:lnTo>
                  <a:lnTo>
                    <a:pt x="1205" y="274"/>
                  </a:lnTo>
                  <a:close/>
                  <a:moveTo>
                    <a:pt x="1129" y="274"/>
                  </a:moveTo>
                  <a:lnTo>
                    <a:pt x="1129" y="268"/>
                  </a:lnTo>
                  <a:lnTo>
                    <a:pt x="1130" y="261"/>
                  </a:lnTo>
                  <a:lnTo>
                    <a:pt x="1165" y="274"/>
                  </a:lnTo>
                  <a:lnTo>
                    <a:pt x="1129" y="274"/>
                  </a:lnTo>
                  <a:close/>
                  <a:moveTo>
                    <a:pt x="1202" y="274"/>
                  </a:moveTo>
                  <a:lnTo>
                    <a:pt x="1202" y="289"/>
                  </a:lnTo>
                  <a:lnTo>
                    <a:pt x="1129" y="289"/>
                  </a:lnTo>
                  <a:lnTo>
                    <a:pt x="1129" y="274"/>
                  </a:lnTo>
                  <a:lnTo>
                    <a:pt x="1202" y="274"/>
                  </a:lnTo>
                  <a:close/>
                  <a:moveTo>
                    <a:pt x="1202" y="289"/>
                  </a:moveTo>
                  <a:lnTo>
                    <a:pt x="1202" y="304"/>
                  </a:lnTo>
                  <a:lnTo>
                    <a:pt x="1129" y="304"/>
                  </a:lnTo>
                  <a:lnTo>
                    <a:pt x="1129" y="289"/>
                  </a:lnTo>
                  <a:lnTo>
                    <a:pt x="1202" y="289"/>
                  </a:lnTo>
                  <a:close/>
                  <a:moveTo>
                    <a:pt x="1132" y="322"/>
                  </a:moveTo>
                  <a:lnTo>
                    <a:pt x="1129" y="313"/>
                  </a:lnTo>
                  <a:lnTo>
                    <a:pt x="1129" y="304"/>
                  </a:lnTo>
                  <a:lnTo>
                    <a:pt x="1165" y="304"/>
                  </a:lnTo>
                  <a:lnTo>
                    <a:pt x="1132" y="322"/>
                  </a:lnTo>
                  <a:close/>
                  <a:moveTo>
                    <a:pt x="1199" y="288"/>
                  </a:moveTo>
                  <a:lnTo>
                    <a:pt x="1207" y="304"/>
                  </a:lnTo>
                  <a:lnTo>
                    <a:pt x="1141" y="337"/>
                  </a:lnTo>
                  <a:lnTo>
                    <a:pt x="1132" y="322"/>
                  </a:lnTo>
                  <a:lnTo>
                    <a:pt x="1199" y="288"/>
                  </a:lnTo>
                  <a:close/>
                  <a:moveTo>
                    <a:pt x="1142" y="340"/>
                  </a:moveTo>
                  <a:lnTo>
                    <a:pt x="1141" y="339"/>
                  </a:lnTo>
                  <a:lnTo>
                    <a:pt x="1141" y="337"/>
                  </a:lnTo>
                  <a:lnTo>
                    <a:pt x="1173" y="320"/>
                  </a:lnTo>
                  <a:lnTo>
                    <a:pt x="1142" y="340"/>
                  </a:lnTo>
                  <a:close/>
                  <a:moveTo>
                    <a:pt x="1205" y="301"/>
                  </a:moveTo>
                  <a:lnTo>
                    <a:pt x="1232" y="344"/>
                  </a:lnTo>
                  <a:lnTo>
                    <a:pt x="1170" y="384"/>
                  </a:lnTo>
                  <a:lnTo>
                    <a:pt x="1142" y="340"/>
                  </a:lnTo>
                  <a:lnTo>
                    <a:pt x="1205" y="301"/>
                  </a:lnTo>
                  <a:close/>
                  <a:moveTo>
                    <a:pt x="1171" y="386"/>
                  </a:moveTo>
                  <a:lnTo>
                    <a:pt x="1170" y="384"/>
                  </a:lnTo>
                  <a:lnTo>
                    <a:pt x="1201" y="364"/>
                  </a:lnTo>
                  <a:lnTo>
                    <a:pt x="1171" y="386"/>
                  </a:lnTo>
                  <a:close/>
                  <a:moveTo>
                    <a:pt x="1230" y="340"/>
                  </a:moveTo>
                  <a:lnTo>
                    <a:pt x="1257" y="375"/>
                  </a:lnTo>
                  <a:lnTo>
                    <a:pt x="1199" y="421"/>
                  </a:lnTo>
                  <a:lnTo>
                    <a:pt x="1171" y="386"/>
                  </a:lnTo>
                  <a:lnTo>
                    <a:pt x="1230" y="340"/>
                  </a:lnTo>
                  <a:close/>
                  <a:moveTo>
                    <a:pt x="1200" y="423"/>
                  </a:moveTo>
                  <a:lnTo>
                    <a:pt x="1200" y="422"/>
                  </a:lnTo>
                  <a:lnTo>
                    <a:pt x="1199" y="421"/>
                  </a:lnTo>
                  <a:lnTo>
                    <a:pt x="1228" y="399"/>
                  </a:lnTo>
                  <a:lnTo>
                    <a:pt x="1200" y="423"/>
                  </a:lnTo>
                  <a:close/>
                  <a:moveTo>
                    <a:pt x="1256" y="374"/>
                  </a:moveTo>
                  <a:lnTo>
                    <a:pt x="1279" y="402"/>
                  </a:lnTo>
                  <a:lnTo>
                    <a:pt x="1223" y="450"/>
                  </a:lnTo>
                  <a:lnTo>
                    <a:pt x="1200" y="423"/>
                  </a:lnTo>
                  <a:lnTo>
                    <a:pt x="1256" y="374"/>
                  </a:lnTo>
                  <a:close/>
                  <a:moveTo>
                    <a:pt x="1279" y="402"/>
                  </a:moveTo>
                  <a:lnTo>
                    <a:pt x="1303" y="429"/>
                  </a:lnTo>
                  <a:lnTo>
                    <a:pt x="1246" y="477"/>
                  </a:lnTo>
                  <a:lnTo>
                    <a:pt x="1223" y="450"/>
                  </a:lnTo>
                  <a:lnTo>
                    <a:pt x="1279" y="402"/>
                  </a:lnTo>
                  <a:close/>
                  <a:moveTo>
                    <a:pt x="1250" y="482"/>
                  </a:moveTo>
                  <a:lnTo>
                    <a:pt x="1249" y="479"/>
                  </a:lnTo>
                  <a:lnTo>
                    <a:pt x="1246" y="477"/>
                  </a:lnTo>
                  <a:lnTo>
                    <a:pt x="1274" y="454"/>
                  </a:lnTo>
                  <a:lnTo>
                    <a:pt x="1250" y="482"/>
                  </a:lnTo>
                  <a:close/>
                  <a:moveTo>
                    <a:pt x="1300" y="426"/>
                  </a:moveTo>
                  <a:lnTo>
                    <a:pt x="1335" y="457"/>
                  </a:lnTo>
                  <a:lnTo>
                    <a:pt x="1285" y="512"/>
                  </a:lnTo>
                  <a:lnTo>
                    <a:pt x="1250" y="482"/>
                  </a:lnTo>
                  <a:lnTo>
                    <a:pt x="1300" y="426"/>
                  </a:lnTo>
                  <a:close/>
                  <a:moveTo>
                    <a:pt x="1289" y="516"/>
                  </a:moveTo>
                  <a:lnTo>
                    <a:pt x="1287" y="514"/>
                  </a:lnTo>
                  <a:lnTo>
                    <a:pt x="1285" y="512"/>
                  </a:lnTo>
                  <a:lnTo>
                    <a:pt x="1310" y="485"/>
                  </a:lnTo>
                  <a:lnTo>
                    <a:pt x="1289" y="516"/>
                  </a:lnTo>
                  <a:close/>
                  <a:moveTo>
                    <a:pt x="1330" y="454"/>
                  </a:moveTo>
                  <a:lnTo>
                    <a:pt x="1342" y="462"/>
                  </a:lnTo>
                  <a:lnTo>
                    <a:pt x="1301" y="524"/>
                  </a:lnTo>
                  <a:lnTo>
                    <a:pt x="1289" y="516"/>
                  </a:lnTo>
                  <a:lnTo>
                    <a:pt x="1330" y="454"/>
                  </a:lnTo>
                  <a:close/>
                  <a:moveTo>
                    <a:pt x="1342" y="462"/>
                  </a:moveTo>
                  <a:lnTo>
                    <a:pt x="1374" y="483"/>
                  </a:lnTo>
                  <a:lnTo>
                    <a:pt x="1351" y="514"/>
                  </a:lnTo>
                  <a:lnTo>
                    <a:pt x="1322" y="492"/>
                  </a:lnTo>
                  <a:lnTo>
                    <a:pt x="1342" y="462"/>
                  </a:lnTo>
                  <a:close/>
                  <a:moveTo>
                    <a:pt x="1351" y="514"/>
                  </a:moveTo>
                  <a:lnTo>
                    <a:pt x="1328" y="546"/>
                  </a:lnTo>
                  <a:lnTo>
                    <a:pt x="1269" y="502"/>
                  </a:lnTo>
                  <a:lnTo>
                    <a:pt x="1292" y="470"/>
                  </a:lnTo>
                  <a:lnTo>
                    <a:pt x="1351" y="514"/>
                  </a:lnTo>
                  <a:close/>
                  <a:moveTo>
                    <a:pt x="1328" y="546"/>
                  </a:moveTo>
                  <a:lnTo>
                    <a:pt x="1305" y="578"/>
                  </a:lnTo>
                  <a:lnTo>
                    <a:pt x="1245" y="533"/>
                  </a:lnTo>
                  <a:lnTo>
                    <a:pt x="1269" y="502"/>
                  </a:lnTo>
                  <a:lnTo>
                    <a:pt x="1328" y="546"/>
                  </a:lnTo>
                  <a:close/>
                  <a:moveTo>
                    <a:pt x="1242" y="538"/>
                  </a:moveTo>
                  <a:lnTo>
                    <a:pt x="1243" y="535"/>
                  </a:lnTo>
                  <a:lnTo>
                    <a:pt x="1245" y="533"/>
                  </a:lnTo>
                  <a:lnTo>
                    <a:pt x="1274" y="555"/>
                  </a:lnTo>
                  <a:lnTo>
                    <a:pt x="1242" y="538"/>
                  </a:lnTo>
                  <a:close/>
                  <a:moveTo>
                    <a:pt x="1307" y="573"/>
                  </a:moveTo>
                  <a:lnTo>
                    <a:pt x="1280" y="624"/>
                  </a:lnTo>
                  <a:lnTo>
                    <a:pt x="1215" y="589"/>
                  </a:lnTo>
                  <a:lnTo>
                    <a:pt x="1242" y="538"/>
                  </a:lnTo>
                  <a:lnTo>
                    <a:pt x="1307" y="573"/>
                  </a:lnTo>
                  <a:close/>
                  <a:moveTo>
                    <a:pt x="1214" y="589"/>
                  </a:moveTo>
                  <a:lnTo>
                    <a:pt x="1214" y="590"/>
                  </a:lnTo>
                  <a:lnTo>
                    <a:pt x="1215" y="589"/>
                  </a:lnTo>
                  <a:lnTo>
                    <a:pt x="1248" y="607"/>
                  </a:lnTo>
                  <a:lnTo>
                    <a:pt x="1214" y="589"/>
                  </a:lnTo>
                  <a:close/>
                  <a:moveTo>
                    <a:pt x="1280" y="623"/>
                  </a:moveTo>
                  <a:lnTo>
                    <a:pt x="1253" y="678"/>
                  </a:lnTo>
                  <a:lnTo>
                    <a:pt x="1187" y="644"/>
                  </a:lnTo>
                  <a:lnTo>
                    <a:pt x="1214" y="589"/>
                  </a:lnTo>
                  <a:lnTo>
                    <a:pt x="1280" y="623"/>
                  </a:lnTo>
                  <a:close/>
                  <a:moveTo>
                    <a:pt x="1186" y="648"/>
                  </a:moveTo>
                  <a:lnTo>
                    <a:pt x="1187" y="645"/>
                  </a:lnTo>
                  <a:lnTo>
                    <a:pt x="1187" y="644"/>
                  </a:lnTo>
                  <a:lnTo>
                    <a:pt x="1220" y="662"/>
                  </a:lnTo>
                  <a:lnTo>
                    <a:pt x="1186" y="648"/>
                  </a:lnTo>
                  <a:close/>
                  <a:moveTo>
                    <a:pt x="1255" y="674"/>
                  </a:moveTo>
                  <a:lnTo>
                    <a:pt x="1228" y="745"/>
                  </a:lnTo>
                  <a:lnTo>
                    <a:pt x="1158" y="718"/>
                  </a:lnTo>
                  <a:lnTo>
                    <a:pt x="1186" y="648"/>
                  </a:lnTo>
                  <a:lnTo>
                    <a:pt x="1255" y="674"/>
                  </a:lnTo>
                  <a:close/>
                  <a:moveTo>
                    <a:pt x="1157" y="721"/>
                  </a:moveTo>
                  <a:lnTo>
                    <a:pt x="1158" y="720"/>
                  </a:lnTo>
                  <a:lnTo>
                    <a:pt x="1158" y="718"/>
                  </a:lnTo>
                  <a:lnTo>
                    <a:pt x="1193" y="732"/>
                  </a:lnTo>
                  <a:lnTo>
                    <a:pt x="1157" y="721"/>
                  </a:lnTo>
                  <a:close/>
                  <a:moveTo>
                    <a:pt x="1228" y="742"/>
                  </a:moveTo>
                  <a:lnTo>
                    <a:pt x="1205" y="821"/>
                  </a:lnTo>
                  <a:lnTo>
                    <a:pt x="1134" y="799"/>
                  </a:lnTo>
                  <a:lnTo>
                    <a:pt x="1157" y="721"/>
                  </a:lnTo>
                  <a:lnTo>
                    <a:pt x="1228" y="742"/>
                  </a:lnTo>
                  <a:close/>
                  <a:moveTo>
                    <a:pt x="1132" y="803"/>
                  </a:moveTo>
                  <a:lnTo>
                    <a:pt x="1134" y="802"/>
                  </a:lnTo>
                  <a:lnTo>
                    <a:pt x="1134" y="799"/>
                  </a:lnTo>
                  <a:lnTo>
                    <a:pt x="1170" y="810"/>
                  </a:lnTo>
                  <a:lnTo>
                    <a:pt x="1132" y="803"/>
                  </a:lnTo>
                  <a:close/>
                  <a:moveTo>
                    <a:pt x="1206" y="817"/>
                  </a:moveTo>
                  <a:lnTo>
                    <a:pt x="1198" y="859"/>
                  </a:lnTo>
                  <a:lnTo>
                    <a:pt x="1125" y="846"/>
                  </a:lnTo>
                  <a:lnTo>
                    <a:pt x="1132" y="803"/>
                  </a:lnTo>
                  <a:lnTo>
                    <a:pt x="1206" y="817"/>
                  </a:lnTo>
                  <a:close/>
                  <a:moveTo>
                    <a:pt x="1124" y="850"/>
                  </a:moveTo>
                  <a:lnTo>
                    <a:pt x="1125" y="849"/>
                  </a:lnTo>
                  <a:lnTo>
                    <a:pt x="1125" y="846"/>
                  </a:lnTo>
                  <a:lnTo>
                    <a:pt x="1161" y="853"/>
                  </a:lnTo>
                  <a:lnTo>
                    <a:pt x="1124" y="850"/>
                  </a:lnTo>
                  <a:close/>
                  <a:moveTo>
                    <a:pt x="1199" y="857"/>
                  </a:moveTo>
                  <a:lnTo>
                    <a:pt x="1194" y="900"/>
                  </a:lnTo>
                  <a:lnTo>
                    <a:pt x="1121" y="893"/>
                  </a:lnTo>
                  <a:lnTo>
                    <a:pt x="1124" y="850"/>
                  </a:lnTo>
                  <a:lnTo>
                    <a:pt x="1199" y="857"/>
                  </a:lnTo>
                  <a:close/>
                  <a:moveTo>
                    <a:pt x="1194" y="900"/>
                  </a:moveTo>
                  <a:lnTo>
                    <a:pt x="1191" y="943"/>
                  </a:lnTo>
                  <a:lnTo>
                    <a:pt x="1117" y="936"/>
                  </a:lnTo>
                  <a:lnTo>
                    <a:pt x="1121" y="893"/>
                  </a:lnTo>
                  <a:lnTo>
                    <a:pt x="1194" y="900"/>
                  </a:lnTo>
                  <a:close/>
                  <a:moveTo>
                    <a:pt x="1117" y="940"/>
                  </a:moveTo>
                  <a:lnTo>
                    <a:pt x="1117" y="937"/>
                  </a:lnTo>
                  <a:lnTo>
                    <a:pt x="1117" y="936"/>
                  </a:lnTo>
                  <a:lnTo>
                    <a:pt x="1153" y="940"/>
                  </a:lnTo>
                  <a:lnTo>
                    <a:pt x="1117" y="940"/>
                  </a:lnTo>
                  <a:close/>
                  <a:moveTo>
                    <a:pt x="1191" y="940"/>
                  </a:moveTo>
                  <a:lnTo>
                    <a:pt x="1191" y="986"/>
                  </a:lnTo>
                  <a:lnTo>
                    <a:pt x="1117" y="986"/>
                  </a:lnTo>
                  <a:lnTo>
                    <a:pt x="1117" y="940"/>
                  </a:lnTo>
                  <a:lnTo>
                    <a:pt x="1191" y="940"/>
                  </a:lnTo>
                  <a:close/>
                  <a:moveTo>
                    <a:pt x="1117" y="991"/>
                  </a:moveTo>
                  <a:lnTo>
                    <a:pt x="1117" y="989"/>
                  </a:lnTo>
                  <a:lnTo>
                    <a:pt x="1117" y="986"/>
                  </a:lnTo>
                  <a:lnTo>
                    <a:pt x="1153" y="986"/>
                  </a:lnTo>
                  <a:lnTo>
                    <a:pt x="1117" y="991"/>
                  </a:lnTo>
                  <a:close/>
                  <a:moveTo>
                    <a:pt x="1191" y="981"/>
                  </a:moveTo>
                  <a:lnTo>
                    <a:pt x="1202" y="1064"/>
                  </a:lnTo>
                  <a:lnTo>
                    <a:pt x="1129" y="1074"/>
                  </a:lnTo>
                  <a:lnTo>
                    <a:pt x="1117" y="991"/>
                  </a:lnTo>
                  <a:lnTo>
                    <a:pt x="1191" y="981"/>
                  </a:lnTo>
                  <a:close/>
                  <a:moveTo>
                    <a:pt x="1129" y="1075"/>
                  </a:moveTo>
                  <a:lnTo>
                    <a:pt x="1129" y="1074"/>
                  </a:lnTo>
                  <a:lnTo>
                    <a:pt x="1165" y="1068"/>
                  </a:lnTo>
                  <a:lnTo>
                    <a:pt x="1129" y="1075"/>
                  </a:lnTo>
                  <a:close/>
                  <a:moveTo>
                    <a:pt x="1202" y="1061"/>
                  </a:moveTo>
                  <a:lnTo>
                    <a:pt x="1214" y="1124"/>
                  </a:lnTo>
                  <a:lnTo>
                    <a:pt x="1141" y="1138"/>
                  </a:lnTo>
                  <a:lnTo>
                    <a:pt x="1129" y="1075"/>
                  </a:lnTo>
                  <a:lnTo>
                    <a:pt x="1202" y="1061"/>
                  </a:lnTo>
                  <a:close/>
                  <a:moveTo>
                    <a:pt x="1214" y="1124"/>
                  </a:moveTo>
                  <a:lnTo>
                    <a:pt x="1214" y="1125"/>
                  </a:lnTo>
                  <a:lnTo>
                    <a:pt x="1178" y="1131"/>
                  </a:lnTo>
                  <a:lnTo>
                    <a:pt x="1214" y="1124"/>
                  </a:lnTo>
                  <a:close/>
                  <a:moveTo>
                    <a:pt x="1214" y="1125"/>
                  </a:moveTo>
                  <a:lnTo>
                    <a:pt x="1217" y="1149"/>
                  </a:lnTo>
                  <a:lnTo>
                    <a:pt x="1145" y="1161"/>
                  </a:lnTo>
                  <a:lnTo>
                    <a:pt x="1141" y="1137"/>
                  </a:lnTo>
                  <a:lnTo>
                    <a:pt x="1214" y="1125"/>
                  </a:lnTo>
                  <a:close/>
                  <a:moveTo>
                    <a:pt x="1217" y="1149"/>
                  </a:moveTo>
                  <a:lnTo>
                    <a:pt x="1258" y="1393"/>
                  </a:lnTo>
                  <a:lnTo>
                    <a:pt x="1147" y="1171"/>
                  </a:lnTo>
                  <a:lnTo>
                    <a:pt x="1181" y="1155"/>
                  </a:lnTo>
                  <a:lnTo>
                    <a:pt x="1217" y="1149"/>
                  </a:lnTo>
                  <a:close/>
                  <a:moveTo>
                    <a:pt x="1147" y="1171"/>
                  </a:moveTo>
                  <a:lnTo>
                    <a:pt x="1141" y="1156"/>
                  </a:lnTo>
                  <a:lnTo>
                    <a:pt x="1207" y="1123"/>
                  </a:lnTo>
                  <a:lnTo>
                    <a:pt x="1214" y="1138"/>
                  </a:lnTo>
                  <a:lnTo>
                    <a:pt x="1147" y="1171"/>
                  </a:lnTo>
                  <a:close/>
                  <a:moveTo>
                    <a:pt x="1206" y="1121"/>
                  </a:moveTo>
                  <a:lnTo>
                    <a:pt x="1207" y="1123"/>
                  </a:lnTo>
                  <a:lnTo>
                    <a:pt x="1173" y="1139"/>
                  </a:lnTo>
                  <a:lnTo>
                    <a:pt x="1206" y="1121"/>
                  </a:lnTo>
                  <a:close/>
                  <a:moveTo>
                    <a:pt x="1141" y="1157"/>
                  </a:moveTo>
                  <a:lnTo>
                    <a:pt x="1122" y="1122"/>
                  </a:lnTo>
                  <a:lnTo>
                    <a:pt x="1186" y="1086"/>
                  </a:lnTo>
                  <a:lnTo>
                    <a:pt x="1206" y="1121"/>
                  </a:lnTo>
                  <a:lnTo>
                    <a:pt x="1141" y="1157"/>
                  </a:lnTo>
                  <a:close/>
                  <a:moveTo>
                    <a:pt x="1186" y="1086"/>
                  </a:moveTo>
                  <a:lnTo>
                    <a:pt x="1182" y="1080"/>
                  </a:lnTo>
                  <a:lnTo>
                    <a:pt x="1186" y="1086"/>
                  </a:lnTo>
                  <a:lnTo>
                    <a:pt x="1153" y="1104"/>
                  </a:lnTo>
                  <a:lnTo>
                    <a:pt x="1186" y="1086"/>
                  </a:lnTo>
                  <a:close/>
                  <a:moveTo>
                    <a:pt x="1122" y="1122"/>
                  </a:moveTo>
                  <a:lnTo>
                    <a:pt x="1090" y="1067"/>
                  </a:lnTo>
                  <a:lnTo>
                    <a:pt x="1154" y="1031"/>
                  </a:lnTo>
                  <a:lnTo>
                    <a:pt x="1186" y="1086"/>
                  </a:lnTo>
                  <a:lnTo>
                    <a:pt x="1122" y="1122"/>
                  </a:lnTo>
                  <a:close/>
                  <a:moveTo>
                    <a:pt x="1152" y="1027"/>
                  </a:moveTo>
                  <a:lnTo>
                    <a:pt x="1154" y="1030"/>
                  </a:lnTo>
                  <a:lnTo>
                    <a:pt x="1154" y="1031"/>
                  </a:lnTo>
                  <a:lnTo>
                    <a:pt x="1123" y="1050"/>
                  </a:lnTo>
                  <a:lnTo>
                    <a:pt x="1152" y="1027"/>
                  </a:lnTo>
                  <a:close/>
                  <a:moveTo>
                    <a:pt x="1093" y="1072"/>
                  </a:moveTo>
                  <a:lnTo>
                    <a:pt x="1070" y="1040"/>
                  </a:lnTo>
                  <a:lnTo>
                    <a:pt x="1129" y="996"/>
                  </a:lnTo>
                  <a:lnTo>
                    <a:pt x="1152" y="1027"/>
                  </a:lnTo>
                  <a:lnTo>
                    <a:pt x="1093" y="1072"/>
                  </a:lnTo>
                  <a:close/>
                  <a:moveTo>
                    <a:pt x="1127" y="993"/>
                  </a:moveTo>
                  <a:lnTo>
                    <a:pt x="1128" y="995"/>
                  </a:lnTo>
                  <a:lnTo>
                    <a:pt x="1129" y="996"/>
                  </a:lnTo>
                  <a:lnTo>
                    <a:pt x="1099" y="1018"/>
                  </a:lnTo>
                  <a:lnTo>
                    <a:pt x="1127" y="993"/>
                  </a:lnTo>
                  <a:close/>
                  <a:moveTo>
                    <a:pt x="1072" y="1043"/>
                  </a:moveTo>
                  <a:lnTo>
                    <a:pt x="1044" y="1011"/>
                  </a:lnTo>
                  <a:lnTo>
                    <a:pt x="1100" y="962"/>
                  </a:lnTo>
                  <a:lnTo>
                    <a:pt x="1127" y="993"/>
                  </a:lnTo>
                  <a:lnTo>
                    <a:pt x="1072" y="1043"/>
                  </a:lnTo>
                  <a:close/>
                  <a:moveTo>
                    <a:pt x="1096" y="958"/>
                  </a:moveTo>
                  <a:lnTo>
                    <a:pt x="1097" y="960"/>
                  </a:lnTo>
                  <a:lnTo>
                    <a:pt x="1100" y="962"/>
                  </a:lnTo>
                  <a:lnTo>
                    <a:pt x="1072" y="986"/>
                  </a:lnTo>
                  <a:lnTo>
                    <a:pt x="1096" y="958"/>
                  </a:lnTo>
                  <a:close/>
                  <a:moveTo>
                    <a:pt x="1047" y="1014"/>
                  </a:moveTo>
                  <a:lnTo>
                    <a:pt x="1016" y="986"/>
                  </a:lnTo>
                  <a:lnTo>
                    <a:pt x="1065" y="932"/>
                  </a:lnTo>
                  <a:lnTo>
                    <a:pt x="1096" y="958"/>
                  </a:lnTo>
                  <a:lnTo>
                    <a:pt x="1047" y="1014"/>
                  </a:lnTo>
                  <a:close/>
                  <a:moveTo>
                    <a:pt x="1064" y="930"/>
                  </a:moveTo>
                  <a:lnTo>
                    <a:pt x="1064" y="929"/>
                  </a:lnTo>
                  <a:lnTo>
                    <a:pt x="1065" y="932"/>
                  </a:lnTo>
                  <a:lnTo>
                    <a:pt x="1040" y="958"/>
                  </a:lnTo>
                  <a:lnTo>
                    <a:pt x="1064" y="930"/>
                  </a:lnTo>
                  <a:close/>
                  <a:moveTo>
                    <a:pt x="1017" y="988"/>
                  </a:moveTo>
                  <a:lnTo>
                    <a:pt x="979" y="957"/>
                  </a:lnTo>
                  <a:lnTo>
                    <a:pt x="1024" y="899"/>
                  </a:lnTo>
                  <a:lnTo>
                    <a:pt x="1064" y="930"/>
                  </a:lnTo>
                  <a:lnTo>
                    <a:pt x="1017" y="988"/>
                  </a:lnTo>
                  <a:close/>
                  <a:moveTo>
                    <a:pt x="1023" y="898"/>
                  </a:moveTo>
                  <a:lnTo>
                    <a:pt x="1025" y="899"/>
                  </a:lnTo>
                  <a:lnTo>
                    <a:pt x="1024" y="899"/>
                  </a:lnTo>
                  <a:lnTo>
                    <a:pt x="1002" y="928"/>
                  </a:lnTo>
                  <a:lnTo>
                    <a:pt x="1023" y="898"/>
                  </a:lnTo>
                  <a:close/>
                  <a:moveTo>
                    <a:pt x="980" y="958"/>
                  </a:moveTo>
                  <a:lnTo>
                    <a:pt x="942" y="930"/>
                  </a:lnTo>
                  <a:lnTo>
                    <a:pt x="983" y="870"/>
                  </a:lnTo>
                  <a:lnTo>
                    <a:pt x="1023" y="898"/>
                  </a:lnTo>
                  <a:lnTo>
                    <a:pt x="980" y="958"/>
                  </a:lnTo>
                  <a:close/>
                  <a:moveTo>
                    <a:pt x="982" y="868"/>
                  </a:moveTo>
                  <a:lnTo>
                    <a:pt x="981" y="867"/>
                  </a:lnTo>
                  <a:lnTo>
                    <a:pt x="983" y="870"/>
                  </a:lnTo>
                  <a:lnTo>
                    <a:pt x="962" y="900"/>
                  </a:lnTo>
                  <a:lnTo>
                    <a:pt x="982" y="868"/>
                  </a:lnTo>
                  <a:close/>
                  <a:moveTo>
                    <a:pt x="943" y="932"/>
                  </a:moveTo>
                  <a:lnTo>
                    <a:pt x="900" y="905"/>
                  </a:lnTo>
                  <a:lnTo>
                    <a:pt x="939" y="842"/>
                  </a:lnTo>
                  <a:lnTo>
                    <a:pt x="982" y="868"/>
                  </a:lnTo>
                  <a:lnTo>
                    <a:pt x="943" y="932"/>
                  </a:lnTo>
                  <a:close/>
                  <a:moveTo>
                    <a:pt x="932" y="838"/>
                  </a:moveTo>
                  <a:lnTo>
                    <a:pt x="937" y="839"/>
                  </a:lnTo>
                  <a:lnTo>
                    <a:pt x="939" y="842"/>
                  </a:lnTo>
                  <a:lnTo>
                    <a:pt x="919" y="873"/>
                  </a:lnTo>
                  <a:lnTo>
                    <a:pt x="932" y="838"/>
                  </a:lnTo>
                  <a:close/>
                  <a:moveTo>
                    <a:pt x="907" y="907"/>
                  </a:moveTo>
                  <a:lnTo>
                    <a:pt x="855" y="888"/>
                  </a:lnTo>
                  <a:lnTo>
                    <a:pt x="882" y="818"/>
                  </a:lnTo>
                  <a:lnTo>
                    <a:pt x="932" y="838"/>
                  </a:lnTo>
                  <a:lnTo>
                    <a:pt x="907" y="907"/>
                  </a:lnTo>
                  <a:close/>
                  <a:moveTo>
                    <a:pt x="879" y="817"/>
                  </a:moveTo>
                  <a:lnTo>
                    <a:pt x="881" y="818"/>
                  </a:lnTo>
                  <a:lnTo>
                    <a:pt x="882" y="818"/>
                  </a:lnTo>
                  <a:lnTo>
                    <a:pt x="869" y="853"/>
                  </a:lnTo>
                  <a:lnTo>
                    <a:pt x="879" y="817"/>
                  </a:lnTo>
                  <a:close/>
                  <a:moveTo>
                    <a:pt x="859" y="889"/>
                  </a:moveTo>
                  <a:lnTo>
                    <a:pt x="804" y="873"/>
                  </a:lnTo>
                  <a:lnTo>
                    <a:pt x="824" y="802"/>
                  </a:lnTo>
                  <a:lnTo>
                    <a:pt x="879" y="817"/>
                  </a:lnTo>
                  <a:lnTo>
                    <a:pt x="859" y="889"/>
                  </a:lnTo>
                  <a:close/>
                  <a:moveTo>
                    <a:pt x="821" y="801"/>
                  </a:moveTo>
                  <a:lnTo>
                    <a:pt x="824" y="802"/>
                  </a:lnTo>
                  <a:lnTo>
                    <a:pt x="815" y="837"/>
                  </a:lnTo>
                  <a:lnTo>
                    <a:pt x="821" y="801"/>
                  </a:lnTo>
                  <a:close/>
                  <a:moveTo>
                    <a:pt x="808" y="874"/>
                  </a:moveTo>
                  <a:lnTo>
                    <a:pt x="745" y="863"/>
                  </a:lnTo>
                  <a:lnTo>
                    <a:pt x="759" y="789"/>
                  </a:lnTo>
                  <a:lnTo>
                    <a:pt x="821" y="801"/>
                  </a:lnTo>
                  <a:lnTo>
                    <a:pt x="808" y="874"/>
                  </a:lnTo>
                  <a:close/>
                  <a:moveTo>
                    <a:pt x="754" y="789"/>
                  </a:moveTo>
                  <a:lnTo>
                    <a:pt x="757" y="789"/>
                  </a:lnTo>
                  <a:lnTo>
                    <a:pt x="759" y="789"/>
                  </a:lnTo>
                  <a:lnTo>
                    <a:pt x="752" y="825"/>
                  </a:lnTo>
                  <a:lnTo>
                    <a:pt x="754" y="789"/>
                  </a:lnTo>
                  <a:close/>
                  <a:moveTo>
                    <a:pt x="750" y="863"/>
                  </a:moveTo>
                  <a:lnTo>
                    <a:pt x="687" y="859"/>
                  </a:lnTo>
                  <a:lnTo>
                    <a:pt x="691" y="784"/>
                  </a:lnTo>
                  <a:lnTo>
                    <a:pt x="754" y="789"/>
                  </a:lnTo>
                  <a:lnTo>
                    <a:pt x="750" y="863"/>
                  </a:lnTo>
                  <a:close/>
                  <a:moveTo>
                    <a:pt x="688" y="784"/>
                  </a:moveTo>
                  <a:lnTo>
                    <a:pt x="689" y="784"/>
                  </a:lnTo>
                  <a:lnTo>
                    <a:pt x="691" y="784"/>
                  </a:lnTo>
                  <a:lnTo>
                    <a:pt x="689" y="822"/>
                  </a:lnTo>
                  <a:lnTo>
                    <a:pt x="688" y="784"/>
                  </a:lnTo>
                  <a:close/>
                  <a:moveTo>
                    <a:pt x="691" y="859"/>
                  </a:moveTo>
                  <a:lnTo>
                    <a:pt x="622" y="863"/>
                  </a:lnTo>
                  <a:lnTo>
                    <a:pt x="617" y="789"/>
                  </a:lnTo>
                  <a:lnTo>
                    <a:pt x="688" y="784"/>
                  </a:lnTo>
                  <a:lnTo>
                    <a:pt x="691" y="859"/>
                  </a:lnTo>
                  <a:close/>
                  <a:moveTo>
                    <a:pt x="615" y="789"/>
                  </a:moveTo>
                  <a:lnTo>
                    <a:pt x="615" y="789"/>
                  </a:lnTo>
                  <a:lnTo>
                    <a:pt x="617" y="789"/>
                  </a:lnTo>
                  <a:lnTo>
                    <a:pt x="619" y="825"/>
                  </a:lnTo>
                  <a:lnTo>
                    <a:pt x="615" y="789"/>
                  </a:lnTo>
                  <a:close/>
                  <a:moveTo>
                    <a:pt x="624" y="863"/>
                  </a:moveTo>
                  <a:lnTo>
                    <a:pt x="561" y="871"/>
                  </a:lnTo>
                  <a:lnTo>
                    <a:pt x="553" y="797"/>
                  </a:lnTo>
                  <a:lnTo>
                    <a:pt x="615" y="789"/>
                  </a:lnTo>
                  <a:lnTo>
                    <a:pt x="624" y="863"/>
                  </a:lnTo>
                  <a:close/>
                  <a:moveTo>
                    <a:pt x="548" y="797"/>
                  </a:moveTo>
                  <a:lnTo>
                    <a:pt x="551" y="797"/>
                  </a:lnTo>
                  <a:lnTo>
                    <a:pt x="553" y="797"/>
                  </a:lnTo>
                  <a:lnTo>
                    <a:pt x="556" y="833"/>
                  </a:lnTo>
                  <a:lnTo>
                    <a:pt x="548" y="797"/>
                  </a:lnTo>
                  <a:close/>
                  <a:moveTo>
                    <a:pt x="566" y="870"/>
                  </a:moveTo>
                  <a:lnTo>
                    <a:pt x="503" y="885"/>
                  </a:lnTo>
                  <a:lnTo>
                    <a:pt x="485" y="814"/>
                  </a:lnTo>
                  <a:lnTo>
                    <a:pt x="548" y="797"/>
                  </a:lnTo>
                  <a:lnTo>
                    <a:pt x="566" y="870"/>
                  </a:lnTo>
                  <a:close/>
                  <a:moveTo>
                    <a:pt x="482" y="815"/>
                  </a:moveTo>
                  <a:lnTo>
                    <a:pt x="484" y="814"/>
                  </a:lnTo>
                  <a:lnTo>
                    <a:pt x="485" y="814"/>
                  </a:lnTo>
                  <a:lnTo>
                    <a:pt x="495" y="850"/>
                  </a:lnTo>
                  <a:lnTo>
                    <a:pt x="482" y="815"/>
                  </a:lnTo>
                  <a:close/>
                  <a:moveTo>
                    <a:pt x="507" y="884"/>
                  </a:moveTo>
                  <a:lnTo>
                    <a:pt x="445" y="907"/>
                  </a:lnTo>
                  <a:lnTo>
                    <a:pt x="419" y="838"/>
                  </a:lnTo>
                  <a:lnTo>
                    <a:pt x="482" y="815"/>
                  </a:lnTo>
                  <a:lnTo>
                    <a:pt x="507" y="884"/>
                  </a:lnTo>
                  <a:close/>
                  <a:moveTo>
                    <a:pt x="413" y="840"/>
                  </a:moveTo>
                  <a:lnTo>
                    <a:pt x="416" y="839"/>
                  </a:lnTo>
                  <a:lnTo>
                    <a:pt x="419" y="838"/>
                  </a:lnTo>
                  <a:lnTo>
                    <a:pt x="432" y="873"/>
                  </a:lnTo>
                  <a:lnTo>
                    <a:pt x="413" y="840"/>
                  </a:lnTo>
                  <a:close/>
                  <a:moveTo>
                    <a:pt x="450" y="905"/>
                  </a:moveTo>
                  <a:lnTo>
                    <a:pt x="396" y="936"/>
                  </a:lnTo>
                  <a:lnTo>
                    <a:pt x="359" y="872"/>
                  </a:lnTo>
                  <a:lnTo>
                    <a:pt x="413" y="840"/>
                  </a:lnTo>
                  <a:lnTo>
                    <a:pt x="450" y="905"/>
                  </a:lnTo>
                  <a:close/>
                  <a:moveTo>
                    <a:pt x="356" y="874"/>
                  </a:moveTo>
                  <a:lnTo>
                    <a:pt x="357" y="873"/>
                  </a:lnTo>
                  <a:lnTo>
                    <a:pt x="359" y="872"/>
                  </a:lnTo>
                  <a:lnTo>
                    <a:pt x="377" y="903"/>
                  </a:lnTo>
                  <a:lnTo>
                    <a:pt x="356" y="874"/>
                  </a:lnTo>
                  <a:close/>
                  <a:moveTo>
                    <a:pt x="398" y="934"/>
                  </a:moveTo>
                  <a:lnTo>
                    <a:pt x="343" y="974"/>
                  </a:lnTo>
                  <a:lnTo>
                    <a:pt x="302" y="913"/>
                  </a:lnTo>
                  <a:lnTo>
                    <a:pt x="356" y="874"/>
                  </a:lnTo>
                  <a:lnTo>
                    <a:pt x="398" y="934"/>
                  </a:lnTo>
                  <a:close/>
                  <a:moveTo>
                    <a:pt x="298" y="916"/>
                  </a:moveTo>
                  <a:lnTo>
                    <a:pt x="299" y="914"/>
                  </a:lnTo>
                  <a:lnTo>
                    <a:pt x="302" y="913"/>
                  </a:lnTo>
                  <a:lnTo>
                    <a:pt x="322" y="943"/>
                  </a:lnTo>
                  <a:lnTo>
                    <a:pt x="298" y="916"/>
                  </a:lnTo>
                  <a:close/>
                  <a:moveTo>
                    <a:pt x="348" y="970"/>
                  </a:moveTo>
                  <a:lnTo>
                    <a:pt x="297" y="1018"/>
                  </a:lnTo>
                  <a:lnTo>
                    <a:pt x="247" y="963"/>
                  </a:lnTo>
                  <a:lnTo>
                    <a:pt x="298" y="916"/>
                  </a:lnTo>
                  <a:lnTo>
                    <a:pt x="348" y="970"/>
                  </a:lnTo>
                  <a:close/>
                  <a:moveTo>
                    <a:pt x="242" y="968"/>
                  </a:moveTo>
                  <a:lnTo>
                    <a:pt x="244" y="965"/>
                  </a:lnTo>
                  <a:lnTo>
                    <a:pt x="247" y="963"/>
                  </a:lnTo>
                  <a:lnTo>
                    <a:pt x="271" y="990"/>
                  </a:lnTo>
                  <a:lnTo>
                    <a:pt x="242" y="968"/>
                  </a:lnTo>
                  <a:close/>
                  <a:moveTo>
                    <a:pt x="300" y="1013"/>
                  </a:moveTo>
                  <a:lnTo>
                    <a:pt x="258" y="1068"/>
                  </a:lnTo>
                  <a:lnTo>
                    <a:pt x="200" y="1023"/>
                  </a:lnTo>
                  <a:lnTo>
                    <a:pt x="242" y="968"/>
                  </a:lnTo>
                  <a:lnTo>
                    <a:pt x="300" y="1013"/>
                  </a:lnTo>
                  <a:close/>
                  <a:moveTo>
                    <a:pt x="198" y="1024"/>
                  </a:moveTo>
                  <a:lnTo>
                    <a:pt x="199" y="1023"/>
                  </a:lnTo>
                  <a:lnTo>
                    <a:pt x="200" y="1023"/>
                  </a:lnTo>
                  <a:lnTo>
                    <a:pt x="229" y="1045"/>
                  </a:lnTo>
                  <a:lnTo>
                    <a:pt x="198" y="1024"/>
                  </a:lnTo>
                  <a:close/>
                  <a:moveTo>
                    <a:pt x="260" y="1066"/>
                  </a:moveTo>
                  <a:lnTo>
                    <a:pt x="217" y="1129"/>
                  </a:lnTo>
                  <a:lnTo>
                    <a:pt x="155" y="1087"/>
                  </a:lnTo>
                  <a:lnTo>
                    <a:pt x="198" y="1024"/>
                  </a:lnTo>
                  <a:lnTo>
                    <a:pt x="260" y="1066"/>
                  </a:lnTo>
                  <a:close/>
                  <a:moveTo>
                    <a:pt x="154" y="1089"/>
                  </a:moveTo>
                  <a:lnTo>
                    <a:pt x="155" y="1088"/>
                  </a:lnTo>
                  <a:lnTo>
                    <a:pt x="155" y="1087"/>
                  </a:lnTo>
                  <a:lnTo>
                    <a:pt x="186" y="1108"/>
                  </a:lnTo>
                  <a:lnTo>
                    <a:pt x="154" y="1089"/>
                  </a:lnTo>
                  <a:close/>
                  <a:moveTo>
                    <a:pt x="218" y="1125"/>
                  </a:moveTo>
                  <a:lnTo>
                    <a:pt x="179" y="1197"/>
                  </a:lnTo>
                  <a:lnTo>
                    <a:pt x="114" y="1161"/>
                  </a:lnTo>
                  <a:lnTo>
                    <a:pt x="154" y="1089"/>
                  </a:lnTo>
                  <a:lnTo>
                    <a:pt x="218" y="1125"/>
                  </a:lnTo>
                  <a:close/>
                  <a:moveTo>
                    <a:pt x="112" y="1165"/>
                  </a:moveTo>
                  <a:lnTo>
                    <a:pt x="113" y="1163"/>
                  </a:lnTo>
                  <a:lnTo>
                    <a:pt x="114" y="1161"/>
                  </a:lnTo>
                  <a:lnTo>
                    <a:pt x="147" y="1178"/>
                  </a:lnTo>
                  <a:lnTo>
                    <a:pt x="112" y="1165"/>
                  </a:lnTo>
                  <a:close/>
                  <a:moveTo>
                    <a:pt x="182" y="1192"/>
                  </a:moveTo>
                  <a:lnTo>
                    <a:pt x="150" y="1274"/>
                  </a:lnTo>
                  <a:lnTo>
                    <a:pt x="82" y="1247"/>
                  </a:lnTo>
                  <a:lnTo>
                    <a:pt x="112" y="1165"/>
                  </a:lnTo>
                  <a:lnTo>
                    <a:pt x="182" y="1192"/>
                  </a:lnTo>
                  <a:close/>
                  <a:moveTo>
                    <a:pt x="80" y="1249"/>
                  </a:moveTo>
                  <a:lnTo>
                    <a:pt x="80" y="1249"/>
                  </a:lnTo>
                  <a:lnTo>
                    <a:pt x="82" y="1247"/>
                  </a:lnTo>
                  <a:lnTo>
                    <a:pt x="115" y="1261"/>
                  </a:lnTo>
                  <a:lnTo>
                    <a:pt x="80" y="1249"/>
                  </a:lnTo>
                  <a:close/>
                  <a:moveTo>
                    <a:pt x="151" y="1271"/>
                  </a:moveTo>
                  <a:lnTo>
                    <a:pt x="123" y="1361"/>
                  </a:lnTo>
                  <a:lnTo>
                    <a:pt x="52" y="1340"/>
                  </a:lnTo>
                  <a:lnTo>
                    <a:pt x="80" y="1249"/>
                  </a:lnTo>
                  <a:lnTo>
                    <a:pt x="151" y="1271"/>
                  </a:lnTo>
                  <a:close/>
                  <a:moveTo>
                    <a:pt x="52" y="1344"/>
                  </a:moveTo>
                  <a:lnTo>
                    <a:pt x="52" y="1342"/>
                  </a:lnTo>
                  <a:lnTo>
                    <a:pt x="52" y="1340"/>
                  </a:lnTo>
                  <a:lnTo>
                    <a:pt x="89" y="1351"/>
                  </a:lnTo>
                  <a:lnTo>
                    <a:pt x="52" y="1344"/>
                  </a:lnTo>
                  <a:close/>
                  <a:moveTo>
                    <a:pt x="125" y="1358"/>
                  </a:moveTo>
                  <a:lnTo>
                    <a:pt x="105" y="1460"/>
                  </a:lnTo>
                  <a:lnTo>
                    <a:pt x="33" y="1446"/>
                  </a:lnTo>
                  <a:lnTo>
                    <a:pt x="52" y="1344"/>
                  </a:lnTo>
                  <a:lnTo>
                    <a:pt x="125" y="1358"/>
                  </a:lnTo>
                  <a:close/>
                  <a:moveTo>
                    <a:pt x="33" y="1448"/>
                  </a:moveTo>
                  <a:lnTo>
                    <a:pt x="33" y="1447"/>
                  </a:lnTo>
                  <a:lnTo>
                    <a:pt x="33" y="1446"/>
                  </a:lnTo>
                  <a:lnTo>
                    <a:pt x="69" y="1453"/>
                  </a:lnTo>
                  <a:lnTo>
                    <a:pt x="33" y="1448"/>
                  </a:lnTo>
                  <a:close/>
                  <a:moveTo>
                    <a:pt x="106" y="1457"/>
                  </a:moveTo>
                  <a:lnTo>
                    <a:pt x="90" y="1567"/>
                  </a:lnTo>
                  <a:lnTo>
                    <a:pt x="16" y="1557"/>
                  </a:lnTo>
                  <a:lnTo>
                    <a:pt x="33" y="1448"/>
                  </a:lnTo>
                  <a:lnTo>
                    <a:pt x="106" y="1457"/>
                  </a:lnTo>
                  <a:close/>
                  <a:moveTo>
                    <a:pt x="16" y="1559"/>
                  </a:moveTo>
                  <a:lnTo>
                    <a:pt x="16" y="1560"/>
                  </a:lnTo>
                  <a:lnTo>
                    <a:pt x="16" y="1557"/>
                  </a:lnTo>
                  <a:lnTo>
                    <a:pt x="54" y="1562"/>
                  </a:lnTo>
                  <a:lnTo>
                    <a:pt x="16" y="1559"/>
                  </a:lnTo>
                  <a:close/>
                  <a:moveTo>
                    <a:pt x="90" y="1566"/>
                  </a:moveTo>
                  <a:lnTo>
                    <a:pt x="78" y="1684"/>
                  </a:lnTo>
                  <a:lnTo>
                    <a:pt x="5" y="1676"/>
                  </a:lnTo>
                  <a:lnTo>
                    <a:pt x="16" y="1559"/>
                  </a:lnTo>
                  <a:lnTo>
                    <a:pt x="90" y="1566"/>
                  </a:lnTo>
                  <a:close/>
                  <a:moveTo>
                    <a:pt x="5" y="1679"/>
                  </a:moveTo>
                  <a:lnTo>
                    <a:pt x="5" y="1677"/>
                  </a:lnTo>
                  <a:lnTo>
                    <a:pt x="5" y="1676"/>
                  </a:lnTo>
                  <a:lnTo>
                    <a:pt x="42" y="1680"/>
                  </a:lnTo>
                  <a:lnTo>
                    <a:pt x="5" y="1679"/>
                  </a:lnTo>
                  <a:close/>
                  <a:moveTo>
                    <a:pt x="78" y="1680"/>
                  </a:moveTo>
                  <a:lnTo>
                    <a:pt x="75" y="1814"/>
                  </a:lnTo>
                  <a:lnTo>
                    <a:pt x="0" y="1812"/>
                  </a:lnTo>
                  <a:lnTo>
                    <a:pt x="5" y="1679"/>
                  </a:lnTo>
                  <a:lnTo>
                    <a:pt x="78" y="1680"/>
                  </a:lnTo>
                  <a:close/>
                  <a:moveTo>
                    <a:pt x="0" y="1814"/>
                  </a:moveTo>
                  <a:lnTo>
                    <a:pt x="0" y="1814"/>
                  </a:lnTo>
                  <a:lnTo>
                    <a:pt x="0" y="1812"/>
                  </a:lnTo>
                  <a:lnTo>
                    <a:pt x="37" y="1814"/>
                  </a:lnTo>
                  <a:lnTo>
                    <a:pt x="0" y="1814"/>
                  </a:lnTo>
                  <a:close/>
                  <a:moveTo>
                    <a:pt x="75" y="1812"/>
                  </a:moveTo>
                  <a:lnTo>
                    <a:pt x="78" y="1941"/>
                  </a:lnTo>
                  <a:lnTo>
                    <a:pt x="5" y="1943"/>
                  </a:lnTo>
                  <a:lnTo>
                    <a:pt x="0" y="1814"/>
                  </a:lnTo>
                  <a:lnTo>
                    <a:pt x="75" y="1812"/>
                  </a:lnTo>
                  <a:close/>
                  <a:moveTo>
                    <a:pt x="5" y="1943"/>
                  </a:moveTo>
                  <a:lnTo>
                    <a:pt x="5" y="1946"/>
                  </a:lnTo>
                  <a:lnTo>
                    <a:pt x="5" y="1943"/>
                  </a:lnTo>
                  <a:lnTo>
                    <a:pt x="42" y="1942"/>
                  </a:lnTo>
                  <a:lnTo>
                    <a:pt x="5" y="1943"/>
                  </a:lnTo>
                  <a:close/>
                  <a:moveTo>
                    <a:pt x="78" y="1941"/>
                  </a:moveTo>
                  <a:lnTo>
                    <a:pt x="83" y="2062"/>
                  </a:lnTo>
                  <a:lnTo>
                    <a:pt x="8" y="2065"/>
                  </a:lnTo>
                  <a:lnTo>
                    <a:pt x="5" y="1943"/>
                  </a:lnTo>
                  <a:lnTo>
                    <a:pt x="78" y="1941"/>
                  </a:lnTo>
                  <a:close/>
                  <a:moveTo>
                    <a:pt x="8" y="2066"/>
                  </a:moveTo>
                  <a:lnTo>
                    <a:pt x="8" y="2064"/>
                  </a:lnTo>
                  <a:lnTo>
                    <a:pt x="8" y="2065"/>
                  </a:lnTo>
                  <a:lnTo>
                    <a:pt x="46" y="2064"/>
                  </a:lnTo>
                  <a:lnTo>
                    <a:pt x="8" y="2066"/>
                  </a:lnTo>
                  <a:close/>
                  <a:moveTo>
                    <a:pt x="83" y="2061"/>
                  </a:moveTo>
                  <a:lnTo>
                    <a:pt x="90" y="2171"/>
                  </a:lnTo>
                  <a:lnTo>
                    <a:pt x="16" y="2176"/>
                  </a:lnTo>
                  <a:lnTo>
                    <a:pt x="8" y="2066"/>
                  </a:lnTo>
                  <a:lnTo>
                    <a:pt x="83" y="2061"/>
                  </a:lnTo>
                  <a:close/>
                  <a:moveTo>
                    <a:pt x="16" y="2178"/>
                  </a:moveTo>
                  <a:lnTo>
                    <a:pt x="16" y="2177"/>
                  </a:lnTo>
                  <a:lnTo>
                    <a:pt x="16" y="2176"/>
                  </a:lnTo>
                  <a:lnTo>
                    <a:pt x="54" y="2173"/>
                  </a:lnTo>
                  <a:lnTo>
                    <a:pt x="16" y="2178"/>
                  </a:lnTo>
                  <a:close/>
                  <a:moveTo>
                    <a:pt x="90" y="2169"/>
                  </a:moveTo>
                  <a:lnTo>
                    <a:pt x="101" y="2272"/>
                  </a:lnTo>
                  <a:lnTo>
                    <a:pt x="28" y="2280"/>
                  </a:lnTo>
                  <a:lnTo>
                    <a:pt x="16" y="2178"/>
                  </a:lnTo>
                  <a:lnTo>
                    <a:pt x="90" y="2169"/>
                  </a:lnTo>
                  <a:close/>
                  <a:moveTo>
                    <a:pt x="28" y="2281"/>
                  </a:moveTo>
                  <a:lnTo>
                    <a:pt x="28" y="2280"/>
                  </a:lnTo>
                  <a:lnTo>
                    <a:pt x="65" y="2275"/>
                  </a:lnTo>
                  <a:lnTo>
                    <a:pt x="28" y="2281"/>
                  </a:lnTo>
                  <a:close/>
                  <a:moveTo>
                    <a:pt x="101" y="2269"/>
                  </a:moveTo>
                  <a:lnTo>
                    <a:pt x="116" y="2364"/>
                  </a:lnTo>
                  <a:lnTo>
                    <a:pt x="44" y="2376"/>
                  </a:lnTo>
                  <a:lnTo>
                    <a:pt x="28" y="2281"/>
                  </a:lnTo>
                  <a:lnTo>
                    <a:pt x="101" y="2269"/>
                  </a:lnTo>
                  <a:close/>
                  <a:moveTo>
                    <a:pt x="116" y="2364"/>
                  </a:moveTo>
                  <a:lnTo>
                    <a:pt x="118" y="2367"/>
                  </a:lnTo>
                  <a:lnTo>
                    <a:pt x="118" y="2365"/>
                  </a:lnTo>
                  <a:lnTo>
                    <a:pt x="80" y="2370"/>
                  </a:lnTo>
                  <a:lnTo>
                    <a:pt x="116" y="2364"/>
                  </a:lnTo>
                  <a:close/>
                  <a:moveTo>
                    <a:pt x="118" y="2365"/>
                  </a:moveTo>
                  <a:lnTo>
                    <a:pt x="129" y="2455"/>
                  </a:lnTo>
                  <a:lnTo>
                    <a:pt x="56" y="2464"/>
                  </a:lnTo>
                  <a:lnTo>
                    <a:pt x="44" y="2374"/>
                  </a:lnTo>
                  <a:lnTo>
                    <a:pt x="118" y="2365"/>
                  </a:lnTo>
                  <a:close/>
                  <a:moveTo>
                    <a:pt x="56" y="2467"/>
                  </a:moveTo>
                  <a:lnTo>
                    <a:pt x="56" y="2464"/>
                  </a:lnTo>
                  <a:lnTo>
                    <a:pt x="92" y="2460"/>
                  </a:lnTo>
                  <a:lnTo>
                    <a:pt x="56" y="2467"/>
                  </a:lnTo>
                  <a:close/>
                  <a:moveTo>
                    <a:pt x="128" y="2451"/>
                  </a:moveTo>
                  <a:lnTo>
                    <a:pt x="163" y="2616"/>
                  </a:lnTo>
                  <a:lnTo>
                    <a:pt x="91" y="2631"/>
                  </a:lnTo>
                  <a:lnTo>
                    <a:pt x="56" y="2467"/>
                  </a:lnTo>
                  <a:lnTo>
                    <a:pt x="128" y="2451"/>
                  </a:lnTo>
                  <a:close/>
                  <a:moveTo>
                    <a:pt x="163" y="2616"/>
                  </a:moveTo>
                  <a:lnTo>
                    <a:pt x="164" y="2621"/>
                  </a:lnTo>
                  <a:lnTo>
                    <a:pt x="164" y="2617"/>
                  </a:lnTo>
                  <a:lnTo>
                    <a:pt x="127" y="2624"/>
                  </a:lnTo>
                  <a:lnTo>
                    <a:pt x="163" y="2616"/>
                  </a:lnTo>
                  <a:close/>
                  <a:moveTo>
                    <a:pt x="164" y="2617"/>
                  </a:moveTo>
                  <a:lnTo>
                    <a:pt x="194" y="2774"/>
                  </a:lnTo>
                  <a:lnTo>
                    <a:pt x="122" y="2788"/>
                  </a:lnTo>
                  <a:lnTo>
                    <a:pt x="91" y="2631"/>
                  </a:lnTo>
                  <a:lnTo>
                    <a:pt x="164" y="2617"/>
                  </a:lnTo>
                  <a:close/>
                  <a:moveTo>
                    <a:pt x="194" y="2774"/>
                  </a:moveTo>
                  <a:lnTo>
                    <a:pt x="194" y="2773"/>
                  </a:lnTo>
                  <a:lnTo>
                    <a:pt x="196" y="2775"/>
                  </a:lnTo>
                  <a:lnTo>
                    <a:pt x="158" y="2781"/>
                  </a:lnTo>
                  <a:lnTo>
                    <a:pt x="194" y="2774"/>
                  </a:lnTo>
                  <a:close/>
                  <a:moveTo>
                    <a:pt x="196" y="2775"/>
                  </a:moveTo>
                  <a:lnTo>
                    <a:pt x="222" y="2935"/>
                  </a:lnTo>
                  <a:lnTo>
                    <a:pt x="149" y="2948"/>
                  </a:lnTo>
                  <a:lnTo>
                    <a:pt x="122" y="2787"/>
                  </a:lnTo>
                  <a:lnTo>
                    <a:pt x="196" y="2775"/>
                  </a:lnTo>
                  <a:close/>
                  <a:moveTo>
                    <a:pt x="222" y="2935"/>
                  </a:moveTo>
                  <a:lnTo>
                    <a:pt x="222" y="2935"/>
                  </a:lnTo>
                  <a:lnTo>
                    <a:pt x="222" y="2936"/>
                  </a:lnTo>
                  <a:lnTo>
                    <a:pt x="186" y="2941"/>
                  </a:lnTo>
                  <a:lnTo>
                    <a:pt x="222" y="2935"/>
                  </a:lnTo>
                  <a:close/>
                  <a:moveTo>
                    <a:pt x="222" y="2936"/>
                  </a:moveTo>
                  <a:lnTo>
                    <a:pt x="234" y="3018"/>
                  </a:lnTo>
                  <a:lnTo>
                    <a:pt x="161" y="3029"/>
                  </a:lnTo>
                  <a:lnTo>
                    <a:pt x="149" y="2947"/>
                  </a:lnTo>
                  <a:lnTo>
                    <a:pt x="222" y="2936"/>
                  </a:lnTo>
                  <a:close/>
                  <a:moveTo>
                    <a:pt x="234" y="3018"/>
                  </a:moveTo>
                  <a:lnTo>
                    <a:pt x="235" y="3020"/>
                  </a:lnTo>
                  <a:lnTo>
                    <a:pt x="234" y="3020"/>
                  </a:lnTo>
                  <a:lnTo>
                    <a:pt x="198" y="3024"/>
                  </a:lnTo>
                  <a:lnTo>
                    <a:pt x="234" y="3018"/>
                  </a:lnTo>
                  <a:close/>
                  <a:moveTo>
                    <a:pt x="234" y="3020"/>
                  </a:moveTo>
                  <a:lnTo>
                    <a:pt x="242" y="3107"/>
                  </a:lnTo>
                  <a:lnTo>
                    <a:pt x="169" y="3113"/>
                  </a:lnTo>
                  <a:lnTo>
                    <a:pt x="161" y="3027"/>
                  </a:lnTo>
                  <a:lnTo>
                    <a:pt x="234" y="3020"/>
                  </a:lnTo>
                  <a:close/>
                  <a:moveTo>
                    <a:pt x="242" y="3107"/>
                  </a:moveTo>
                  <a:lnTo>
                    <a:pt x="242" y="3103"/>
                  </a:lnTo>
                  <a:lnTo>
                    <a:pt x="242" y="3107"/>
                  </a:lnTo>
                  <a:lnTo>
                    <a:pt x="205" y="3110"/>
                  </a:lnTo>
                  <a:lnTo>
                    <a:pt x="242" y="3107"/>
                  </a:lnTo>
                  <a:close/>
                  <a:moveTo>
                    <a:pt x="242" y="3107"/>
                  </a:moveTo>
                  <a:lnTo>
                    <a:pt x="250" y="3200"/>
                  </a:lnTo>
                  <a:lnTo>
                    <a:pt x="176" y="3207"/>
                  </a:lnTo>
                  <a:lnTo>
                    <a:pt x="169" y="3113"/>
                  </a:lnTo>
                  <a:lnTo>
                    <a:pt x="242" y="3107"/>
                  </a:lnTo>
                  <a:close/>
                  <a:moveTo>
                    <a:pt x="250" y="3200"/>
                  </a:moveTo>
                  <a:lnTo>
                    <a:pt x="250" y="3203"/>
                  </a:lnTo>
                  <a:lnTo>
                    <a:pt x="250" y="3204"/>
                  </a:lnTo>
                  <a:lnTo>
                    <a:pt x="213" y="3204"/>
                  </a:lnTo>
                  <a:lnTo>
                    <a:pt x="250" y="3200"/>
                  </a:lnTo>
                  <a:close/>
                  <a:moveTo>
                    <a:pt x="250" y="3204"/>
                  </a:moveTo>
                  <a:lnTo>
                    <a:pt x="250" y="3306"/>
                  </a:lnTo>
                  <a:lnTo>
                    <a:pt x="176" y="3306"/>
                  </a:lnTo>
                  <a:lnTo>
                    <a:pt x="176" y="3204"/>
                  </a:lnTo>
                  <a:lnTo>
                    <a:pt x="250" y="3204"/>
                  </a:lnTo>
                  <a:close/>
                  <a:moveTo>
                    <a:pt x="250" y="3306"/>
                  </a:moveTo>
                  <a:lnTo>
                    <a:pt x="250" y="3404"/>
                  </a:lnTo>
                  <a:lnTo>
                    <a:pt x="176" y="3404"/>
                  </a:lnTo>
                  <a:lnTo>
                    <a:pt x="176" y="3306"/>
                  </a:lnTo>
                  <a:lnTo>
                    <a:pt x="250" y="3306"/>
                  </a:lnTo>
                  <a:close/>
                  <a:moveTo>
                    <a:pt x="250" y="3404"/>
                  </a:moveTo>
                  <a:lnTo>
                    <a:pt x="250" y="3405"/>
                  </a:lnTo>
                  <a:lnTo>
                    <a:pt x="213" y="3404"/>
                  </a:lnTo>
                  <a:lnTo>
                    <a:pt x="250" y="3404"/>
                  </a:lnTo>
                  <a:close/>
                  <a:moveTo>
                    <a:pt x="250" y="3405"/>
                  </a:moveTo>
                  <a:lnTo>
                    <a:pt x="247" y="3503"/>
                  </a:lnTo>
                  <a:lnTo>
                    <a:pt x="172" y="3501"/>
                  </a:lnTo>
                  <a:lnTo>
                    <a:pt x="176" y="3402"/>
                  </a:lnTo>
                  <a:lnTo>
                    <a:pt x="250" y="3405"/>
                  </a:lnTo>
                  <a:close/>
                  <a:moveTo>
                    <a:pt x="247" y="3503"/>
                  </a:moveTo>
                  <a:lnTo>
                    <a:pt x="247" y="3499"/>
                  </a:lnTo>
                  <a:lnTo>
                    <a:pt x="247" y="3504"/>
                  </a:lnTo>
                  <a:lnTo>
                    <a:pt x="210" y="3502"/>
                  </a:lnTo>
                  <a:lnTo>
                    <a:pt x="247" y="3503"/>
                  </a:lnTo>
                  <a:close/>
                  <a:moveTo>
                    <a:pt x="247" y="3504"/>
                  </a:moveTo>
                  <a:lnTo>
                    <a:pt x="234" y="3681"/>
                  </a:lnTo>
                  <a:lnTo>
                    <a:pt x="161" y="3676"/>
                  </a:lnTo>
                  <a:lnTo>
                    <a:pt x="172" y="3499"/>
                  </a:lnTo>
                  <a:lnTo>
                    <a:pt x="247" y="3504"/>
                  </a:lnTo>
                  <a:close/>
                  <a:moveTo>
                    <a:pt x="234" y="3681"/>
                  </a:moveTo>
                  <a:lnTo>
                    <a:pt x="234" y="3683"/>
                  </a:lnTo>
                  <a:lnTo>
                    <a:pt x="198" y="3678"/>
                  </a:lnTo>
                  <a:lnTo>
                    <a:pt x="234" y="3681"/>
                  </a:lnTo>
                  <a:close/>
                  <a:moveTo>
                    <a:pt x="234" y="3683"/>
                  </a:moveTo>
                  <a:lnTo>
                    <a:pt x="215" y="3839"/>
                  </a:lnTo>
                  <a:lnTo>
                    <a:pt x="141" y="3830"/>
                  </a:lnTo>
                  <a:lnTo>
                    <a:pt x="161" y="3674"/>
                  </a:lnTo>
                  <a:lnTo>
                    <a:pt x="234" y="3683"/>
                  </a:lnTo>
                  <a:close/>
                  <a:moveTo>
                    <a:pt x="215" y="3839"/>
                  </a:moveTo>
                  <a:lnTo>
                    <a:pt x="215" y="3839"/>
                  </a:lnTo>
                  <a:lnTo>
                    <a:pt x="214" y="3841"/>
                  </a:lnTo>
                  <a:lnTo>
                    <a:pt x="178" y="3835"/>
                  </a:lnTo>
                  <a:lnTo>
                    <a:pt x="215" y="3839"/>
                  </a:lnTo>
                  <a:close/>
                  <a:moveTo>
                    <a:pt x="214" y="3841"/>
                  </a:moveTo>
                  <a:lnTo>
                    <a:pt x="191" y="3978"/>
                  </a:lnTo>
                  <a:lnTo>
                    <a:pt x="118" y="3966"/>
                  </a:lnTo>
                  <a:lnTo>
                    <a:pt x="142" y="3829"/>
                  </a:lnTo>
                  <a:lnTo>
                    <a:pt x="214" y="3841"/>
                  </a:lnTo>
                  <a:close/>
                  <a:moveTo>
                    <a:pt x="191" y="3978"/>
                  </a:moveTo>
                  <a:lnTo>
                    <a:pt x="191" y="3981"/>
                  </a:lnTo>
                  <a:lnTo>
                    <a:pt x="191" y="3980"/>
                  </a:lnTo>
                  <a:lnTo>
                    <a:pt x="155" y="3971"/>
                  </a:lnTo>
                  <a:lnTo>
                    <a:pt x="191" y="3978"/>
                  </a:lnTo>
                  <a:close/>
                  <a:moveTo>
                    <a:pt x="191" y="3980"/>
                  </a:moveTo>
                  <a:lnTo>
                    <a:pt x="168" y="4093"/>
                  </a:lnTo>
                  <a:lnTo>
                    <a:pt x="94" y="4078"/>
                  </a:lnTo>
                  <a:lnTo>
                    <a:pt x="119" y="3964"/>
                  </a:lnTo>
                  <a:lnTo>
                    <a:pt x="191" y="3980"/>
                  </a:lnTo>
                  <a:close/>
                  <a:moveTo>
                    <a:pt x="168" y="4093"/>
                  </a:moveTo>
                  <a:lnTo>
                    <a:pt x="186" y="4004"/>
                  </a:lnTo>
                  <a:lnTo>
                    <a:pt x="168" y="4093"/>
                  </a:lnTo>
                  <a:lnTo>
                    <a:pt x="132" y="4086"/>
                  </a:lnTo>
                  <a:lnTo>
                    <a:pt x="168" y="4093"/>
                  </a:lnTo>
                  <a:close/>
                  <a:moveTo>
                    <a:pt x="168" y="4093"/>
                  </a:moveTo>
                  <a:lnTo>
                    <a:pt x="148" y="4188"/>
                  </a:lnTo>
                  <a:lnTo>
                    <a:pt x="76" y="4172"/>
                  </a:lnTo>
                  <a:lnTo>
                    <a:pt x="96" y="4078"/>
                  </a:lnTo>
                  <a:lnTo>
                    <a:pt x="168" y="4093"/>
                  </a:lnTo>
                  <a:close/>
                  <a:moveTo>
                    <a:pt x="148" y="4188"/>
                  </a:moveTo>
                  <a:lnTo>
                    <a:pt x="148" y="4190"/>
                  </a:lnTo>
                  <a:lnTo>
                    <a:pt x="112" y="4179"/>
                  </a:lnTo>
                  <a:lnTo>
                    <a:pt x="148" y="4188"/>
                  </a:lnTo>
                  <a:close/>
                  <a:moveTo>
                    <a:pt x="148" y="4190"/>
                  </a:moveTo>
                  <a:lnTo>
                    <a:pt x="112" y="4311"/>
                  </a:lnTo>
                  <a:lnTo>
                    <a:pt x="41" y="4290"/>
                  </a:lnTo>
                  <a:lnTo>
                    <a:pt x="76" y="4169"/>
                  </a:lnTo>
                  <a:lnTo>
                    <a:pt x="148" y="4190"/>
                  </a:lnTo>
                  <a:close/>
                  <a:moveTo>
                    <a:pt x="41" y="4293"/>
                  </a:moveTo>
                  <a:lnTo>
                    <a:pt x="41" y="4292"/>
                  </a:lnTo>
                  <a:lnTo>
                    <a:pt x="41" y="4290"/>
                  </a:lnTo>
                  <a:lnTo>
                    <a:pt x="77" y="4301"/>
                  </a:lnTo>
                  <a:lnTo>
                    <a:pt x="41" y="4293"/>
                  </a:lnTo>
                  <a:close/>
                  <a:moveTo>
                    <a:pt x="113" y="4309"/>
                  </a:moveTo>
                  <a:lnTo>
                    <a:pt x="105" y="4344"/>
                  </a:lnTo>
                  <a:lnTo>
                    <a:pt x="33" y="4328"/>
                  </a:lnTo>
                  <a:lnTo>
                    <a:pt x="41" y="4293"/>
                  </a:lnTo>
                  <a:lnTo>
                    <a:pt x="113" y="4309"/>
                  </a:lnTo>
                  <a:close/>
                  <a:moveTo>
                    <a:pt x="32" y="4336"/>
                  </a:moveTo>
                  <a:lnTo>
                    <a:pt x="32" y="4332"/>
                  </a:lnTo>
                  <a:lnTo>
                    <a:pt x="33" y="4328"/>
                  </a:lnTo>
                  <a:lnTo>
                    <a:pt x="69" y="4336"/>
                  </a:lnTo>
                  <a:lnTo>
                    <a:pt x="32" y="4336"/>
                  </a:lnTo>
                  <a:close/>
                  <a:moveTo>
                    <a:pt x="106" y="4336"/>
                  </a:moveTo>
                  <a:lnTo>
                    <a:pt x="106" y="4368"/>
                  </a:lnTo>
                  <a:lnTo>
                    <a:pt x="32" y="4368"/>
                  </a:lnTo>
                  <a:lnTo>
                    <a:pt x="32" y="4336"/>
                  </a:lnTo>
                  <a:lnTo>
                    <a:pt x="106" y="4336"/>
                  </a:lnTo>
                  <a:close/>
                  <a:moveTo>
                    <a:pt x="35" y="4382"/>
                  </a:moveTo>
                  <a:lnTo>
                    <a:pt x="32" y="4375"/>
                  </a:lnTo>
                  <a:lnTo>
                    <a:pt x="32" y="4368"/>
                  </a:lnTo>
                  <a:lnTo>
                    <a:pt x="69" y="4368"/>
                  </a:lnTo>
                  <a:lnTo>
                    <a:pt x="35" y="4382"/>
                  </a:lnTo>
                  <a:close/>
                  <a:moveTo>
                    <a:pt x="104" y="4353"/>
                  </a:moveTo>
                  <a:lnTo>
                    <a:pt x="111" y="4373"/>
                  </a:lnTo>
                  <a:lnTo>
                    <a:pt x="42" y="4401"/>
                  </a:lnTo>
                  <a:lnTo>
                    <a:pt x="35" y="4382"/>
                  </a:lnTo>
                  <a:lnTo>
                    <a:pt x="104" y="4353"/>
                  </a:lnTo>
                  <a:close/>
                  <a:moveTo>
                    <a:pt x="111" y="4373"/>
                  </a:moveTo>
                  <a:lnTo>
                    <a:pt x="112" y="4376"/>
                  </a:lnTo>
                  <a:lnTo>
                    <a:pt x="77" y="4387"/>
                  </a:lnTo>
                  <a:lnTo>
                    <a:pt x="111" y="4373"/>
                  </a:lnTo>
                  <a:close/>
                  <a:moveTo>
                    <a:pt x="112" y="4376"/>
                  </a:moveTo>
                  <a:lnTo>
                    <a:pt x="115" y="4387"/>
                  </a:lnTo>
                  <a:lnTo>
                    <a:pt x="46" y="4411"/>
                  </a:lnTo>
                  <a:lnTo>
                    <a:pt x="42" y="4399"/>
                  </a:lnTo>
                  <a:lnTo>
                    <a:pt x="112" y="4376"/>
                  </a:lnTo>
                  <a:close/>
                  <a:moveTo>
                    <a:pt x="64" y="4432"/>
                  </a:moveTo>
                  <a:lnTo>
                    <a:pt x="50" y="4426"/>
                  </a:lnTo>
                  <a:lnTo>
                    <a:pt x="46" y="4411"/>
                  </a:lnTo>
                  <a:lnTo>
                    <a:pt x="80" y="4399"/>
                  </a:lnTo>
                  <a:lnTo>
                    <a:pt x="64" y="4432"/>
                  </a:lnTo>
                  <a:close/>
                  <a:moveTo>
                    <a:pt x="97" y="4365"/>
                  </a:moveTo>
                  <a:lnTo>
                    <a:pt x="105" y="4370"/>
                  </a:lnTo>
                  <a:lnTo>
                    <a:pt x="72" y="4436"/>
                  </a:lnTo>
                  <a:lnTo>
                    <a:pt x="64" y="4432"/>
                  </a:lnTo>
                  <a:lnTo>
                    <a:pt x="97" y="4365"/>
                  </a:lnTo>
                  <a:close/>
                  <a:moveTo>
                    <a:pt x="77" y="4438"/>
                  </a:moveTo>
                  <a:lnTo>
                    <a:pt x="73" y="4438"/>
                  </a:lnTo>
                  <a:lnTo>
                    <a:pt x="72" y="4436"/>
                  </a:lnTo>
                  <a:lnTo>
                    <a:pt x="89" y="4403"/>
                  </a:lnTo>
                  <a:lnTo>
                    <a:pt x="77" y="4438"/>
                  </a:lnTo>
                  <a:close/>
                  <a:moveTo>
                    <a:pt x="100" y="4368"/>
                  </a:moveTo>
                  <a:lnTo>
                    <a:pt x="112" y="4372"/>
                  </a:lnTo>
                  <a:lnTo>
                    <a:pt x="89" y="4442"/>
                  </a:lnTo>
                  <a:lnTo>
                    <a:pt x="77" y="4438"/>
                  </a:lnTo>
                  <a:lnTo>
                    <a:pt x="100" y="4368"/>
                  </a:lnTo>
                  <a:close/>
                  <a:moveTo>
                    <a:pt x="89" y="4442"/>
                  </a:moveTo>
                  <a:lnTo>
                    <a:pt x="140" y="4460"/>
                  </a:lnTo>
                  <a:lnTo>
                    <a:pt x="89" y="4442"/>
                  </a:lnTo>
                  <a:lnTo>
                    <a:pt x="100" y="4407"/>
                  </a:lnTo>
                  <a:lnTo>
                    <a:pt x="89" y="4442"/>
                  </a:lnTo>
                  <a:close/>
                  <a:moveTo>
                    <a:pt x="112" y="4371"/>
                  </a:moveTo>
                  <a:lnTo>
                    <a:pt x="123" y="4376"/>
                  </a:lnTo>
                  <a:lnTo>
                    <a:pt x="100" y="4446"/>
                  </a:lnTo>
                  <a:lnTo>
                    <a:pt x="89" y="4442"/>
                  </a:lnTo>
                  <a:lnTo>
                    <a:pt x="112" y="4371"/>
                  </a:lnTo>
                  <a:close/>
                  <a:moveTo>
                    <a:pt x="116" y="4447"/>
                  </a:moveTo>
                  <a:lnTo>
                    <a:pt x="108" y="4449"/>
                  </a:lnTo>
                  <a:lnTo>
                    <a:pt x="100" y="4446"/>
                  </a:lnTo>
                  <a:lnTo>
                    <a:pt x="112" y="4411"/>
                  </a:lnTo>
                  <a:lnTo>
                    <a:pt x="116" y="4447"/>
                  </a:lnTo>
                  <a:close/>
                  <a:moveTo>
                    <a:pt x="106" y="4375"/>
                  </a:moveTo>
                  <a:lnTo>
                    <a:pt x="134" y="4370"/>
                  </a:lnTo>
                  <a:lnTo>
                    <a:pt x="144" y="4443"/>
                  </a:lnTo>
                  <a:lnTo>
                    <a:pt x="116" y="4447"/>
                  </a:lnTo>
                  <a:lnTo>
                    <a:pt x="106" y="4375"/>
                  </a:lnTo>
                  <a:close/>
                  <a:moveTo>
                    <a:pt x="150" y="4442"/>
                  </a:moveTo>
                  <a:lnTo>
                    <a:pt x="147" y="4443"/>
                  </a:lnTo>
                  <a:lnTo>
                    <a:pt x="144" y="4443"/>
                  </a:lnTo>
                  <a:lnTo>
                    <a:pt x="139" y="4407"/>
                  </a:lnTo>
                  <a:lnTo>
                    <a:pt x="150" y="4442"/>
                  </a:lnTo>
                  <a:close/>
                  <a:moveTo>
                    <a:pt x="128" y="4371"/>
                  </a:moveTo>
                  <a:lnTo>
                    <a:pt x="168" y="4359"/>
                  </a:lnTo>
                  <a:lnTo>
                    <a:pt x="189" y="4431"/>
                  </a:lnTo>
                  <a:lnTo>
                    <a:pt x="150" y="4442"/>
                  </a:lnTo>
                  <a:lnTo>
                    <a:pt x="128" y="4371"/>
                  </a:lnTo>
                  <a:close/>
                  <a:moveTo>
                    <a:pt x="196" y="4427"/>
                  </a:moveTo>
                  <a:lnTo>
                    <a:pt x="192" y="4429"/>
                  </a:lnTo>
                  <a:lnTo>
                    <a:pt x="189" y="4431"/>
                  </a:lnTo>
                  <a:lnTo>
                    <a:pt x="178" y="4396"/>
                  </a:lnTo>
                  <a:lnTo>
                    <a:pt x="196" y="4427"/>
                  </a:lnTo>
                  <a:close/>
                  <a:moveTo>
                    <a:pt x="161" y="4363"/>
                  </a:moveTo>
                  <a:lnTo>
                    <a:pt x="204" y="4339"/>
                  </a:lnTo>
                  <a:lnTo>
                    <a:pt x="239" y="4404"/>
                  </a:lnTo>
                  <a:lnTo>
                    <a:pt x="196" y="4427"/>
                  </a:lnTo>
                  <a:lnTo>
                    <a:pt x="161" y="4363"/>
                  </a:lnTo>
                  <a:close/>
                  <a:moveTo>
                    <a:pt x="243" y="4401"/>
                  </a:moveTo>
                  <a:lnTo>
                    <a:pt x="241" y="4403"/>
                  </a:lnTo>
                  <a:lnTo>
                    <a:pt x="239" y="4404"/>
                  </a:lnTo>
                  <a:lnTo>
                    <a:pt x="221" y="4371"/>
                  </a:lnTo>
                  <a:lnTo>
                    <a:pt x="243" y="4401"/>
                  </a:lnTo>
                  <a:close/>
                  <a:moveTo>
                    <a:pt x="198" y="4342"/>
                  </a:moveTo>
                  <a:lnTo>
                    <a:pt x="249" y="4303"/>
                  </a:lnTo>
                  <a:lnTo>
                    <a:pt x="295" y="4362"/>
                  </a:lnTo>
                  <a:lnTo>
                    <a:pt x="243" y="4401"/>
                  </a:lnTo>
                  <a:lnTo>
                    <a:pt x="198" y="4342"/>
                  </a:lnTo>
                  <a:close/>
                  <a:moveTo>
                    <a:pt x="297" y="4359"/>
                  </a:moveTo>
                  <a:lnTo>
                    <a:pt x="296" y="4361"/>
                  </a:lnTo>
                  <a:lnTo>
                    <a:pt x="295" y="4362"/>
                  </a:lnTo>
                  <a:lnTo>
                    <a:pt x="271" y="4332"/>
                  </a:lnTo>
                  <a:lnTo>
                    <a:pt x="297" y="4359"/>
                  </a:lnTo>
                  <a:close/>
                  <a:moveTo>
                    <a:pt x="247" y="4306"/>
                  </a:moveTo>
                  <a:lnTo>
                    <a:pt x="302" y="4254"/>
                  </a:lnTo>
                  <a:lnTo>
                    <a:pt x="352" y="4309"/>
                  </a:lnTo>
                  <a:lnTo>
                    <a:pt x="297" y="4359"/>
                  </a:lnTo>
                  <a:lnTo>
                    <a:pt x="247" y="4306"/>
                  </a:lnTo>
                  <a:close/>
                  <a:moveTo>
                    <a:pt x="302" y="4254"/>
                  </a:moveTo>
                  <a:lnTo>
                    <a:pt x="360" y="4199"/>
                  </a:lnTo>
                  <a:lnTo>
                    <a:pt x="410" y="4254"/>
                  </a:lnTo>
                  <a:lnTo>
                    <a:pt x="352" y="4309"/>
                  </a:lnTo>
                  <a:lnTo>
                    <a:pt x="302" y="4254"/>
                  </a:lnTo>
                  <a:close/>
                  <a:moveTo>
                    <a:pt x="411" y="4253"/>
                  </a:moveTo>
                  <a:lnTo>
                    <a:pt x="412" y="4252"/>
                  </a:lnTo>
                  <a:lnTo>
                    <a:pt x="410" y="4254"/>
                  </a:lnTo>
                  <a:lnTo>
                    <a:pt x="385" y="4226"/>
                  </a:lnTo>
                  <a:lnTo>
                    <a:pt x="411" y="4253"/>
                  </a:lnTo>
                  <a:close/>
                  <a:moveTo>
                    <a:pt x="359" y="4200"/>
                  </a:moveTo>
                  <a:lnTo>
                    <a:pt x="413" y="4146"/>
                  </a:lnTo>
                  <a:lnTo>
                    <a:pt x="466" y="4198"/>
                  </a:lnTo>
                  <a:lnTo>
                    <a:pt x="411" y="4253"/>
                  </a:lnTo>
                  <a:lnTo>
                    <a:pt x="359" y="4200"/>
                  </a:lnTo>
                  <a:close/>
                  <a:moveTo>
                    <a:pt x="467" y="4197"/>
                  </a:moveTo>
                  <a:lnTo>
                    <a:pt x="463" y="4200"/>
                  </a:lnTo>
                  <a:lnTo>
                    <a:pt x="466" y="4198"/>
                  </a:lnTo>
                  <a:lnTo>
                    <a:pt x="440" y="4171"/>
                  </a:lnTo>
                  <a:lnTo>
                    <a:pt x="467" y="4197"/>
                  </a:lnTo>
                  <a:close/>
                  <a:moveTo>
                    <a:pt x="413" y="4146"/>
                  </a:moveTo>
                  <a:lnTo>
                    <a:pt x="506" y="4049"/>
                  </a:lnTo>
                  <a:lnTo>
                    <a:pt x="560" y="4100"/>
                  </a:lnTo>
                  <a:lnTo>
                    <a:pt x="467" y="4197"/>
                  </a:lnTo>
                  <a:lnTo>
                    <a:pt x="413" y="4146"/>
                  </a:lnTo>
                  <a:close/>
                  <a:moveTo>
                    <a:pt x="562" y="4098"/>
                  </a:moveTo>
                  <a:lnTo>
                    <a:pt x="561" y="4098"/>
                  </a:lnTo>
                  <a:lnTo>
                    <a:pt x="560" y="4100"/>
                  </a:lnTo>
                  <a:lnTo>
                    <a:pt x="533" y="4074"/>
                  </a:lnTo>
                  <a:lnTo>
                    <a:pt x="562" y="4098"/>
                  </a:lnTo>
                  <a:close/>
                  <a:moveTo>
                    <a:pt x="505" y="4050"/>
                  </a:moveTo>
                  <a:lnTo>
                    <a:pt x="540" y="4008"/>
                  </a:lnTo>
                  <a:lnTo>
                    <a:pt x="597" y="4054"/>
                  </a:lnTo>
                  <a:lnTo>
                    <a:pt x="562" y="4098"/>
                  </a:lnTo>
                  <a:lnTo>
                    <a:pt x="505" y="4050"/>
                  </a:lnTo>
                  <a:close/>
                  <a:moveTo>
                    <a:pt x="540" y="4008"/>
                  </a:moveTo>
                  <a:lnTo>
                    <a:pt x="705" y="3803"/>
                  </a:lnTo>
                  <a:lnTo>
                    <a:pt x="603" y="4045"/>
                  </a:lnTo>
                  <a:lnTo>
                    <a:pt x="568" y="4031"/>
                  </a:lnTo>
                  <a:lnTo>
                    <a:pt x="540" y="4008"/>
                  </a:lnTo>
                  <a:close/>
                  <a:moveTo>
                    <a:pt x="603" y="4045"/>
                  </a:moveTo>
                  <a:lnTo>
                    <a:pt x="578" y="4100"/>
                  </a:lnTo>
                  <a:lnTo>
                    <a:pt x="511" y="4071"/>
                  </a:lnTo>
                  <a:lnTo>
                    <a:pt x="534" y="4016"/>
                  </a:lnTo>
                  <a:lnTo>
                    <a:pt x="603" y="4045"/>
                  </a:lnTo>
                  <a:close/>
                  <a:moveTo>
                    <a:pt x="578" y="4100"/>
                  </a:moveTo>
                  <a:lnTo>
                    <a:pt x="580" y="4099"/>
                  </a:lnTo>
                  <a:lnTo>
                    <a:pt x="578" y="4100"/>
                  </a:lnTo>
                  <a:lnTo>
                    <a:pt x="545" y="4086"/>
                  </a:lnTo>
                  <a:lnTo>
                    <a:pt x="578" y="4100"/>
                  </a:lnTo>
                  <a:close/>
                  <a:moveTo>
                    <a:pt x="578" y="4100"/>
                  </a:moveTo>
                  <a:lnTo>
                    <a:pt x="540" y="4191"/>
                  </a:lnTo>
                  <a:lnTo>
                    <a:pt x="473" y="4161"/>
                  </a:lnTo>
                  <a:lnTo>
                    <a:pt x="511" y="4071"/>
                  </a:lnTo>
                  <a:lnTo>
                    <a:pt x="578" y="4100"/>
                  </a:lnTo>
                  <a:close/>
                  <a:moveTo>
                    <a:pt x="469" y="4176"/>
                  </a:moveTo>
                  <a:lnTo>
                    <a:pt x="469" y="4168"/>
                  </a:lnTo>
                  <a:lnTo>
                    <a:pt x="473" y="4161"/>
                  </a:lnTo>
                  <a:lnTo>
                    <a:pt x="506" y="4176"/>
                  </a:lnTo>
                  <a:lnTo>
                    <a:pt x="469" y="4176"/>
                  </a:lnTo>
                  <a:close/>
                  <a:moveTo>
                    <a:pt x="544" y="4176"/>
                  </a:moveTo>
                  <a:lnTo>
                    <a:pt x="544" y="4184"/>
                  </a:lnTo>
                  <a:lnTo>
                    <a:pt x="469" y="4184"/>
                  </a:lnTo>
                  <a:lnTo>
                    <a:pt x="469" y="4176"/>
                  </a:lnTo>
                  <a:lnTo>
                    <a:pt x="544" y="4176"/>
                  </a:lnTo>
                  <a:close/>
                  <a:moveTo>
                    <a:pt x="544" y="4184"/>
                  </a:moveTo>
                  <a:lnTo>
                    <a:pt x="544" y="4196"/>
                  </a:lnTo>
                  <a:lnTo>
                    <a:pt x="469" y="4196"/>
                  </a:lnTo>
                  <a:lnTo>
                    <a:pt x="469" y="4184"/>
                  </a:lnTo>
                  <a:lnTo>
                    <a:pt x="544" y="4184"/>
                  </a:lnTo>
                  <a:close/>
                  <a:moveTo>
                    <a:pt x="544" y="4196"/>
                  </a:moveTo>
                  <a:lnTo>
                    <a:pt x="544" y="4203"/>
                  </a:lnTo>
                  <a:lnTo>
                    <a:pt x="469" y="4203"/>
                  </a:lnTo>
                  <a:lnTo>
                    <a:pt x="469" y="4196"/>
                  </a:lnTo>
                  <a:lnTo>
                    <a:pt x="544" y="4196"/>
                  </a:lnTo>
                  <a:close/>
                  <a:moveTo>
                    <a:pt x="480" y="4230"/>
                  </a:moveTo>
                  <a:lnTo>
                    <a:pt x="469" y="4218"/>
                  </a:lnTo>
                  <a:lnTo>
                    <a:pt x="469" y="4203"/>
                  </a:lnTo>
                  <a:lnTo>
                    <a:pt x="506" y="4203"/>
                  </a:lnTo>
                  <a:lnTo>
                    <a:pt x="480" y="4230"/>
                  </a:lnTo>
                  <a:close/>
                  <a:moveTo>
                    <a:pt x="532" y="4177"/>
                  </a:moveTo>
                  <a:lnTo>
                    <a:pt x="540" y="4184"/>
                  </a:lnTo>
                  <a:lnTo>
                    <a:pt x="488" y="4237"/>
                  </a:lnTo>
                  <a:lnTo>
                    <a:pt x="480" y="4230"/>
                  </a:lnTo>
                  <a:lnTo>
                    <a:pt x="532" y="4177"/>
                  </a:lnTo>
                  <a:close/>
                  <a:moveTo>
                    <a:pt x="497" y="4244"/>
                  </a:moveTo>
                  <a:lnTo>
                    <a:pt x="492" y="4241"/>
                  </a:lnTo>
                  <a:lnTo>
                    <a:pt x="488" y="4237"/>
                  </a:lnTo>
                  <a:lnTo>
                    <a:pt x="513" y="4211"/>
                  </a:lnTo>
                  <a:lnTo>
                    <a:pt x="497" y="4244"/>
                  </a:lnTo>
                  <a:close/>
                  <a:moveTo>
                    <a:pt x="531" y="4177"/>
                  </a:moveTo>
                  <a:lnTo>
                    <a:pt x="538" y="4182"/>
                  </a:lnTo>
                  <a:lnTo>
                    <a:pt x="505" y="4248"/>
                  </a:lnTo>
                  <a:lnTo>
                    <a:pt x="497" y="4244"/>
                  </a:lnTo>
                  <a:lnTo>
                    <a:pt x="531" y="4177"/>
                  </a:lnTo>
                  <a:close/>
                  <a:moveTo>
                    <a:pt x="505" y="4248"/>
                  </a:moveTo>
                  <a:lnTo>
                    <a:pt x="490" y="4240"/>
                  </a:lnTo>
                  <a:lnTo>
                    <a:pt x="505" y="4248"/>
                  </a:lnTo>
                  <a:lnTo>
                    <a:pt x="521" y="4214"/>
                  </a:lnTo>
                  <a:lnTo>
                    <a:pt x="505" y="4248"/>
                  </a:lnTo>
                  <a:close/>
                  <a:moveTo>
                    <a:pt x="538" y="4182"/>
                  </a:moveTo>
                  <a:lnTo>
                    <a:pt x="546" y="4185"/>
                  </a:lnTo>
                  <a:lnTo>
                    <a:pt x="513" y="4252"/>
                  </a:lnTo>
                  <a:lnTo>
                    <a:pt x="505" y="4248"/>
                  </a:lnTo>
                  <a:lnTo>
                    <a:pt x="538" y="4182"/>
                  </a:lnTo>
                  <a:close/>
                  <a:moveTo>
                    <a:pt x="524" y="4255"/>
                  </a:moveTo>
                  <a:lnTo>
                    <a:pt x="518" y="4254"/>
                  </a:lnTo>
                  <a:lnTo>
                    <a:pt x="513" y="4252"/>
                  </a:lnTo>
                  <a:lnTo>
                    <a:pt x="530" y="4219"/>
                  </a:lnTo>
                  <a:lnTo>
                    <a:pt x="524" y="4255"/>
                  </a:lnTo>
                  <a:close/>
                  <a:moveTo>
                    <a:pt x="534" y="4182"/>
                  </a:moveTo>
                  <a:lnTo>
                    <a:pt x="562" y="4186"/>
                  </a:lnTo>
                  <a:lnTo>
                    <a:pt x="552" y="4260"/>
                  </a:lnTo>
                  <a:lnTo>
                    <a:pt x="524" y="4255"/>
                  </a:lnTo>
                  <a:lnTo>
                    <a:pt x="534" y="4182"/>
                  </a:lnTo>
                  <a:close/>
                  <a:moveTo>
                    <a:pt x="561" y="4260"/>
                  </a:moveTo>
                  <a:lnTo>
                    <a:pt x="556" y="4260"/>
                  </a:lnTo>
                  <a:lnTo>
                    <a:pt x="552" y="4260"/>
                  </a:lnTo>
                  <a:lnTo>
                    <a:pt x="556" y="4223"/>
                  </a:lnTo>
                  <a:lnTo>
                    <a:pt x="561" y="4260"/>
                  </a:lnTo>
                  <a:close/>
                  <a:moveTo>
                    <a:pt x="553" y="4185"/>
                  </a:moveTo>
                  <a:lnTo>
                    <a:pt x="583" y="4182"/>
                  </a:lnTo>
                  <a:lnTo>
                    <a:pt x="592" y="4255"/>
                  </a:lnTo>
                  <a:lnTo>
                    <a:pt x="561" y="4260"/>
                  </a:lnTo>
                  <a:lnTo>
                    <a:pt x="553" y="4185"/>
                  </a:lnTo>
                  <a:close/>
                  <a:moveTo>
                    <a:pt x="602" y="4253"/>
                  </a:moveTo>
                  <a:lnTo>
                    <a:pt x="597" y="4255"/>
                  </a:lnTo>
                  <a:lnTo>
                    <a:pt x="592" y="4255"/>
                  </a:lnTo>
                  <a:lnTo>
                    <a:pt x="588" y="4219"/>
                  </a:lnTo>
                  <a:lnTo>
                    <a:pt x="602" y="4253"/>
                  </a:lnTo>
                  <a:close/>
                  <a:moveTo>
                    <a:pt x="574" y="4184"/>
                  </a:moveTo>
                  <a:lnTo>
                    <a:pt x="613" y="4169"/>
                  </a:lnTo>
                  <a:lnTo>
                    <a:pt x="640" y="4238"/>
                  </a:lnTo>
                  <a:lnTo>
                    <a:pt x="602" y="4253"/>
                  </a:lnTo>
                  <a:lnTo>
                    <a:pt x="574" y="4184"/>
                  </a:lnTo>
                  <a:close/>
                  <a:moveTo>
                    <a:pt x="646" y="4235"/>
                  </a:moveTo>
                  <a:lnTo>
                    <a:pt x="644" y="4237"/>
                  </a:lnTo>
                  <a:lnTo>
                    <a:pt x="640" y="4238"/>
                  </a:lnTo>
                  <a:lnTo>
                    <a:pt x="627" y="4203"/>
                  </a:lnTo>
                  <a:lnTo>
                    <a:pt x="646" y="4235"/>
                  </a:lnTo>
                  <a:close/>
                  <a:moveTo>
                    <a:pt x="609" y="4171"/>
                  </a:moveTo>
                  <a:lnTo>
                    <a:pt x="655" y="4143"/>
                  </a:lnTo>
                  <a:lnTo>
                    <a:pt x="693" y="4207"/>
                  </a:lnTo>
                  <a:lnTo>
                    <a:pt x="646" y="4235"/>
                  </a:lnTo>
                  <a:lnTo>
                    <a:pt x="609" y="4171"/>
                  </a:lnTo>
                  <a:close/>
                  <a:moveTo>
                    <a:pt x="697" y="4204"/>
                  </a:moveTo>
                  <a:lnTo>
                    <a:pt x="695" y="4206"/>
                  </a:lnTo>
                  <a:lnTo>
                    <a:pt x="693" y="4207"/>
                  </a:lnTo>
                  <a:lnTo>
                    <a:pt x="674" y="4176"/>
                  </a:lnTo>
                  <a:lnTo>
                    <a:pt x="697" y="4204"/>
                  </a:lnTo>
                  <a:close/>
                  <a:moveTo>
                    <a:pt x="649" y="4148"/>
                  </a:moveTo>
                  <a:lnTo>
                    <a:pt x="701" y="4105"/>
                  </a:lnTo>
                  <a:lnTo>
                    <a:pt x="748" y="4161"/>
                  </a:lnTo>
                  <a:lnTo>
                    <a:pt x="697" y="4204"/>
                  </a:lnTo>
                  <a:lnTo>
                    <a:pt x="649" y="4148"/>
                  </a:lnTo>
                  <a:close/>
                  <a:moveTo>
                    <a:pt x="751" y="4158"/>
                  </a:moveTo>
                  <a:lnTo>
                    <a:pt x="751" y="4160"/>
                  </a:lnTo>
                  <a:lnTo>
                    <a:pt x="748" y="4161"/>
                  </a:lnTo>
                  <a:lnTo>
                    <a:pt x="724" y="4133"/>
                  </a:lnTo>
                  <a:lnTo>
                    <a:pt x="751" y="4158"/>
                  </a:lnTo>
                  <a:close/>
                  <a:moveTo>
                    <a:pt x="698" y="4106"/>
                  </a:moveTo>
                  <a:lnTo>
                    <a:pt x="819" y="3984"/>
                  </a:lnTo>
                  <a:lnTo>
                    <a:pt x="872" y="4037"/>
                  </a:lnTo>
                  <a:lnTo>
                    <a:pt x="751" y="4158"/>
                  </a:lnTo>
                  <a:lnTo>
                    <a:pt x="698" y="4106"/>
                  </a:lnTo>
                  <a:close/>
                  <a:moveTo>
                    <a:pt x="873" y="4037"/>
                  </a:moveTo>
                  <a:lnTo>
                    <a:pt x="871" y="4039"/>
                  </a:lnTo>
                  <a:lnTo>
                    <a:pt x="872" y="4037"/>
                  </a:lnTo>
                  <a:lnTo>
                    <a:pt x="845" y="4011"/>
                  </a:lnTo>
                  <a:lnTo>
                    <a:pt x="873" y="4037"/>
                  </a:lnTo>
                  <a:close/>
                  <a:moveTo>
                    <a:pt x="818" y="3985"/>
                  </a:moveTo>
                  <a:lnTo>
                    <a:pt x="939" y="3856"/>
                  </a:lnTo>
                  <a:lnTo>
                    <a:pt x="994" y="3907"/>
                  </a:lnTo>
                  <a:lnTo>
                    <a:pt x="873" y="4037"/>
                  </a:lnTo>
                  <a:lnTo>
                    <a:pt x="818" y="3985"/>
                  </a:lnTo>
                  <a:close/>
                  <a:moveTo>
                    <a:pt x="994" y="3907"/>
                  </a:moveTo>
                  <a:lnTo>
                    <a:pt x="995" y="3906"/>
                  </a:lnTo>
                  <a:lnTo>
                    <a:pt x="994" y="3907"/>
                  </a:lnTo>
                  <a:lnTo>
                    <a:pt x="966" y="3882"/>
                  </a:lnTo>
                  <a:lnTo>
                    <a:pt x="994" y="3907"/>
                  </a:lnTo>
                  <a:close/>
                  <a:moveTo>
                    <a:pt x="939" y="3857"/>
                  </a:moveTo>
                  <a:lnTo>
                    <a:pt x="1072" y="3712"/>
                  </a:lnTo>
                  <a:lnTo>
                    <a:pt x="1127" y="3762"/>
                  </a:lnTo>
                  <a:lnTo>
                    <a:pt x="994" y="3907"/>
                  </a:lnTo>
                  <a:lnTo>
                    <a:pt x="939" y="3857"/>
                  </a:lnTo>
                  <a:close/>
                  <a:moveTo>
                    <a:pt x="1072" y="3712"/>
                  </a:moveTo>
                  <a:lnTo>
                    <a:pt x="1189" y="3584"/>
                  </a:lnTo>
                  <a:lnTo>
                    <a:pt x="1135" y="3748"/>
                  </a:lnTo>
                  <a:lnTo>
                    <a:pt x="1099" y="3737"/>
                  </a:lnTo>
                  <a:lnTo>
                    <a:pt x="1072" y="3712"/>
                  </a:lnTo>
                  <a:close/>
                  <a:moveTo>
                    <a:pt x="1135" y="3748"/>
                  </a:moveTo>
                  <a:lnTo>
                    <a:pt x="1103" y="3843"/>
                  </a:lnTo>
                  <a:lnTo>
                    <a:pt x="1032" y="3820"/>
                  </a:lnTo>
                  <a:lnTo>
                    <a:pt x="1064" y="3725"/>
                  </a:lnTo>
                  <a:lnTo>
                    <a:pt x="1135" y="3748"/>
                  </a:lnTo>
                  <a:close/>
                  <a:moveTo>
                    <a:pt x="1103" y="3843"/>
                  </a:moveTo>
                  <a:lnTo>
                    <a:pt x="1103" y="3843"/>
                  </a:lnTo>
                  <a:lnTo>
                    <a:pt x="1102" y="3845"/>
                  </a:lnTo>
                  <a:lnTo>
                    <a:pt x="1068" y="3831"/>
                  </a:lnTo>
                  <a:lnTo>
                    <a:pt x="1103" y="3843"/>
                  </a:lnTo>
                  <a:close/>
                  <a:moveTo>
                    <a:pt x="1102" y="3845"/>
                  </a:moveTo>
                  <a:lnTo>
                    <a:pt x="1071" y="3924"/>
                  </a:lnTo>
                  <a:lnTo>
                    <a:pt x="1002" y="3896"/>
                  </a:lnTo>
                  <a:lnTo>
                    <a:pt x="1033" y="3817"/>
                  </a:lnTo>
                  <a:lnTo>
                    <a:pt x="1102" y="3845"/>
                  </a:lnTo>
                  <a:close/>
                  <a:moveTo>
                    <a:pt x="1071" y="3924"/>
                  </a:moveTo>
                  <a:lnTo>
                    <a:pt x="1071" y="3925"/>
                  </a:lnTo>
                  <a:lnTo>
                    <a:pt x="1037" y="3910"/>
                  </a:lnTo>
                  <a:lnTo>
                    <a:pt x="1071" y="3924"/>
                  </a:lnTo>
                  <a:close/>
                  <a:moveTo>
                    <a:pt x="1071" y="3925"/>
                  </a:moveTo>
                  <a:lnTo>
                    <a:pt x="1054" y="3960"/>
                  </a:lnTo>
                  <a:lnTo>
                    <a:pt x="987" y="3929"/>
                  </a:lnTo>
                  <a:lnTo>
                    <a:pt x="1003" y="3894"/>
                  </a:lnTo>
                  <a:lnTo>
                    <a:pt x="1071" y="3925"/>
                  </a:lnTo>
                  <a:close/>
                  <a:moveTo>
                    <a:pt x="1054" y="3960"/>
                  </a:moveTo>
                  <a:lnTo>
                    <a:pt x="1054" y="3962"/>
                  </a:lnTo>
                  <a:lnTo>
                    <a:pt x="1052" y="3966"/>
                  </a:lnTo>
                  <a:lnTo>
                    <a:pt x="1021" y="3945"/>
                  </a:lnTo>
                  <a:lnTo>
                    <a:pt x="1054" y="3960"/>
                  </a:lnTo>
                  <a:close/>
                  <a:moveTo>
                    <a:pt x="1052" y="3966"/>
                  </a:moveTo>
                  <a:lnTo>
                    <a:pt x="1036" y="3989"/>
                  </a:lnTo>
                  <a:lnTo>
                    <a:pt x="975" y="3947"/>
                  </a:lnTo>
                  <a:lnTo>
                    <a:pt x="990" y="3924"/>
                  </a:lnTo>
                  <a:lnTo>
                    <a:pt x="1052" y="3966"/>
                  </a:lnTo>
                  <a:close/>
                  <a:moveTo>
                    <a:pt x="971" y="3956"/>
                  </a:moveTo>
                  <a:lnTo>
                    <a:pt x="972" y="3952"/>
                  </a:lnTo>
                  <a:lnTo>
                    <a:pt x="975" y="3947"/>
                  </a:lnTo>
                  <a:lnTo>
                    <a:pt x="1006" y="3968"/>
                  </a:lnTo>
                  <a:lnTo>
                    <a:pt x="971" y="3956"/>
                  </a:lnTo>
                  <a:close/>
                  <a:moveTo>
                    <a:pt x="1040" y="3980"/>
                  </a:moveTo>
                  <a:lnTo>
                    <a:pt x="1037" y="3991"/>
                  </a:lnTo>
                  <a:lnTo>
                    <a:pt x="966" y="3968"/>
                  </a:lnTo>
                  <a:lnTo>
                    <a:pt x="971" y="3956"/>
                  </a:lnTo>
                  <a:lnTo>
                    <a:pt x="1040" y="3980"/>
                  </a:lnTo>
                  <a:close/>
                  <a:moveTo>
                    <a:pt x="1037" y="3991"/>
                  </a:moveTo>
                  <a:lnTo>
                    <a:pt x="1036" y="3994"/>
                  </a:lnTo>
                  <a:lnTo>
                    <a:pt x="1035" y="3996"/>
                  </a:lnTo>
                  <a:lnTo>
                    <a:pt x="1002" y="3980"/>
                  </a:lnTo>
                  <a:lnTo>
                    <a:pt x="1037" y="3991"/>
                  </a:lnTo>
                  <a:close/>
                  <a:moveTo>
                    <a:pt x="1035" y="3996"/>
                  </a:moveTo>
                  <a:lnTo>
                    <a:pt x="1031" y="4004"/>
                  </a:lnTo>
                  <a:lnTo>
                    <a:pt x="965" y="3971"/>
                  </a:lnTo>
                  <a:lnTo>
                    <a:pt x="968" y="3963"/>
                  </a:lnTo>
                  <a:lnTo>
                    <a:pt x="1035" y="3996"/>
                  </a:lnTo>
                  <a:close/>
                  <a:moveTo>
                    <a:pt x="960" y="3988"/>
                  </a:moveTo>
                  <a:lnTo>
                    <a:pt x="960" y="3978"/>
                  </a:lnTo>
                  <a:lnTo>
                    <a:pt x="965" y="3971"/>
                  </a:lnTo>
                  <a:lnTo>
                    <a:pt x="997" y="3988"/>
                  </a:lnTo>
                  <a:lnTo>
                    <a:pt x="960" y="3988"/>
                  </a:lnTo>
                  <a:close/>
                  <a:moveTo>
                    <a:pt x="1035" y="3988"/>
                  </a:moveTo>
                  <a:lnTo>
                    <a:pt x="1035" y="3996"/>
                  </a:lnTo>
                  <a:lnTo>
                    <a:pt x="960" y="3996"/>
                  </a:lnTo>
                  <a:lnTo>
                    <a:pt x="960" y="3988"/>
                  </a:lnTo>
                  <a:lnTo>
                    <a:pt x="1035" y="3988"/>
                  </a:lnTo>
                  <a:close/>
                  <a:moveTo>
                    <a:pt x="965" y="4012"/>
                  </a:moveTo>
                  <a:lnTo>
                    <a:pt x="960" y="4004"/>
                  </a:lnTo>
                  <a:lnTo>
                    <a:pt x="960" y="3996"/>
                  </a:lnTo>
                  <a:lnTo>
                    <a:pt x="997" y="3996"/>
                  </a:lnTo>
                  <a:lnTo>
                    <a:pt x="965" y="4012"/>
                  </a:lnTo>
                  <a:close/>
                  <a:moveTo>
                    <a:pt x="1031" y="3978"/>
                  </a:moveTo>
                  <a:lnTo>
                    <a:pt x="1035" y="3987"/>
                  </a:lnTo>
                  <a:lnTo>
                    <a:pt x="968" y="4019"/>
                  </a:lnTo>
                  <a:lnTo>
                    <a:pt x="965" y="4012"/>
                  </a:lnTo>
                  <a:lnTo>
                    <a:pt x="1031" y="3978"/>
                  </a:lnTo>
                  <a:close/>
                  <a:moveTo>
                    <a:pt x="975" y="4030"/>
                  </a:moveTo>
                  <a:lnTo>
                    <a:pt x="971" y="4025"/>
                  </a:lnTo>
                  <a:lnTo>
                    <a:pt x="968" y="4019"/>
                  </a:lnTo>
                  <a:lnTo>
                    <a:pt x="1002" y="4003"/>
                  </a:lnTo>
                  <a:lnTo>
                    <a:pt x="975" y="4030"/>
                  </a:lnTo>
                  <a:close/>
                  <a:moveTo>
                    <a:pt x="1028" y="3977"/>
                  </a:moveTo>
                  <a:lnTo>
                    <a:pt x="1036" y="3985"/>
                  </a:lnTo>
                  <a:lnTo>
                    <a:pt x="983" y="4037"/>
                  </a:lnTo>
                  <a:lnTo>
                    <a:pt x="975" y="4030"/>
                  </a:lnTo>
                  <a:lnTo>
                    <a:pt x="1028" y="3977"/>
                  </a:lnTo>
                  <a:close/>
                  <a:moveTo>
                    <a:pt x="993" y="4044"/>
                  </a:moveTo>
                  <a:lnTo>
                    <a:pt x="988" y="4042"/>
                  </a:lnTo>
                  <a:lnTo>
                    <a:pt x="983" y="4037"/>
                  </a:lnTo>
                  <a:lnTo>
                    <a:pt x="1009" y="4011"/>
                  </a:lnTo>
                  <a:lnTo>
                    <a:pt x="993" y="4044"/>
                  </a:lnTo>
                  <a:close/>
                  <a:moveTo>
                    <a:pt x="1025" y="3977"/>
                  </a:moveTo>
                  <a:lnTo>
                    <a:pt x="1033" y="3982"/>
                  </a:lnTo>
                  <a:lnTo>
                    <a:pt x="1001" y="4049"/>
                  </a:lnTo>
                  <a:lnTo>
                    <a:pt x="993" y="4044"/>
                  </a:lnTo>
                  <a:lnTo>
                    <a:pt x="1025" y="3977"/>
                  </a:lnTo>
                  <a:close/>
                  <a:moveTo>
                    <a:pt x="1017" y="4052"/>
                  </a:moveTo>
                  <a:lnTo>
                    <a:pt x="1009" y="4052"/>
                  </a:lnTo>
                  <a:lnTo>
                    <a:pt x="1001" y="4049"/>
                  </a:lnTo>
                  <a:lnTo>
                    <a:pt x="1017" y="4015"/>
                  </a:lnTo>
                  <a:lnTo>
                    <a:pt x="1017" y="4052"/>
                  </a:lnTo>
                  <a:close/>
                  <a:moveTo>
                    <a:pt x="1017" y="3977"/>
                  </a:moveTo>
                  <a:lnTo>
                    <a:pt x="1029" y="3977"/>
                  </a:lnTo>
                  <a:lnTo>
                    <a:pt x="1029" y="4052"/>
                  </a:lnTo>
                  <a:lnTo>
                    <a:pt x="1017" y="4052"/>
                  </a:lnTo>
                  <a:lnTo>
                    <a:pt x="1017" y="3977"/>
                  </a:lnTo>
                  <a:close/>
                  <a:moveTo>
                    <a:pt x="1029" y="3977"/>
                  </a:moveTo>
                  <a:lnTo>
                    <a:pt x="1045" y="3977"/>
                  </a:lnTo>
                  <a:lnTo>
                    <a:pt x="1045" y="4052"/>
                  </a:lnTo>
                  <a:lnTo>
                    <a:pt x="1029" y="4052"/>
                  </a:lnTo>
                  <a:lnTo>
                    <a:pt x="1029" y="3977"/>
                  </a:lnTo>
                  <a:close/>
                  <a:moveTo>
                    <a:pt x="1052" y="4051"/>
                  </a:moveTo>
                  <a:lnTo>
                    <a:pt x="1049" y="4052"/>
                  </a:lnTo>
                  <a:lnTo>
                    <a:pt x="1045" y="4052"/>
                  </a:lnTo>
                  <a:lnTo>
                    <a:pt x="1045" y="4015"/>
                  </a:lnTo>
                  <a:lnTo>
                    <a:pt x="1052" y="4051"/>
                  </a:lnTo>
                  <a:close/>
                  <a:moveTo>
                    <a:pt x="1037" y="3978"/>
                  </a:moveTo>
                  <a:lnTo>
                    <a:pt x="1072" y="3970"/>
                  </a:lnTo>
                  <a:lnTo>
                    <a:pt x="1088" y="4044"/>
                  </a:lnTo>
                  <a:lnTo>
                    <a:pt x="1052" y="4051"/>
                  </a:lnTo>
                  <a:lnTo>
                    <a:pt x="1037" y="3978"/>
                  </a:lnTo>
                  <a:close/>
                  <a:moveTo>
                    <a:pt x="1094" y="4042"/>
                  </a:moveTo>
                  <a:lnTo>
                    <a:pt x="1090" y="4043"/>
                  </a:lnTo>
                  <a:lnTo>
                    <a:pt x="1088" y="4044"/>
                  </a:lnTo>
                  <a:lnTo>
                    <a:pt x="1080" y="4008"/>
                  </a:lnTo>
                  <a:lnTo>
                    <a:pt x="1094" y="4042"/>
                  </a:lnTo>
                  <a:close/>
                  <a:moveTo>
                    <a:pt x="1065" y="3973"/>
                  </a:moveTo>
                  <a:lnTo>
                    <a:pt x="1113" y="3953"/>
                  </a:lnTo>
                  <a:lnTo>
                    <a:pt x="1141" y="4022"/>
                  </a:lnTo>
                  <a:lnTo>
                    <a:pt x="1094" y="4042"/>
                  </a:lnTo>
                  <a:lnTo>
                    <a:pt x="1065" y="3973"/>
                  </a:lnTo>
                  <a:close/>
                  <a:moveTo>
                    <a:pt x="1146" y="4019"/>
                  </a:moveTo>
                  <a:lnTo>
                    <a:pt x="1144" y="4021"/>
                  </a:lnTo>
                  <a:lnTo>
                    <a:pt x="1141" y="4022"/>
                  </a:lnTo>
                  <a:lnTo>
                    <a:pt x="1127" y="3988"/>
                  </a:lnTo>
                  <a:lnTo>
                    <a:pt x="1146" y="4019"/>
                  </a:lnTo>
                  <a:close/>
                  <a:moveTo>
                    <a:pt x="1107" y="3956"/>
                  </a:moveTo>
                  <a:lnTo>
                    <a:pt x="1158" y="3925"/>
                  </a:lnTo>
                  <a:lnTo>
                    <a:pt x="1196" y="3988"/>
                  </a:lnTo>
                  <a:lnTo>
                    <a:pt x="1146" y="4019"/>
                  </a:lnTo>
                  <a:lnTo>
                    <a:pt x="1107" y="3956"/>
                  </a:lnTo>
                  <a:close/>
                  <a:moveTo>
                    <a:pt x="1201" y="3984"/>
                  </a:moveTo>
                  <a:lnTo>
                    <a:pt x="1199" y="3987"/>
                  </a:lnTo>
                  <a:lnTo>
                    <a:pt x="1196" y="3988"/>
                  </a:lnTo>
                  <a:lnTo>
                    <a:pt x="1178" y="3956"/>
                  </a:lnTo>
                  <a:lnTo>
                    <a:pt x="1201" y="3984"/>
                  </a:lnTo>
                  <a:close/>
                  <a:moveTo>
                    <a:pt x="1153" y="3928"/>
                  </a:moveTo>
                  <a:lnTo>
                    <a:pt x="1211" y="3877"/>
                  </a:lnTo>
                  <a:lnTo>
                    <a:pt x="1260" y="3933"/>
                  </a:lnTo>
                  <a:lnTo>
                    <a:pt x="1201" y="3984"/>
                  </a:lnTo>
                  <a:lnTo>
                    <a:pt x="1153" y="3928"/>
                  </a:lnTo>
                  <a:close/>
                  <a:moveTo>
                    <a:pt x="1211" y="3877"/>
                  </a:moveTo>
                  <a:lnTo>
                    <a:pt x="1329" y="3775"/>
                  </a:lnTo>
                  <a:lnTo>
                    <a:pt x="1377" y="3831"/>
                  </a:lnTo>
                  <a:lnTo>
                    <a:pt x="1260" y="3933"/>
                  </a:lnTo>
                  <a:lnTo>
                    <a:pt x="1211" y="3877"/>
                  </a:lnTo>
                  <a:close/>
                  <a:moveTo>
                    <a:pt x="1378" y="3830"/>
                  </a:moveTo>
                  <a:lnTo>
                    <a:pt x="1378" y="3830"/>
                  </a:lnTo>
                  <a:lnTo>
                    <a:pt x="1377" y="3831"/>
                  </a:lnTo>
                  <a:lnTo>
                    <a:pt x="1352" y="3803"/>
                  </a:lnTo>
                  <a:lnTo>
                    <a:pt x="1378" y="3830"/>
                  </a:lnTo>
                  <a:close/>
                  <a:moveTo>
                    <a:pt x="1328" y="3776"/>
                  </a:moveTo>
                  <a:lnTo>
                    <a:pt x="1383" y="3725"/>
                  </a:lnTo>
                  <a:lnTo>
                    <a:pt x="1433" y="3780"/>
                  </a:lnTo>
                  <a:lnTo>
                    <a:pt x="1378" y="3830"/>
                  </a:lnTo>
                  <a:lnTo>
                    <a:pt x="1328" y="3776"/>
                  </a:lnTo>
                  <a:close/>
                  <a:moveTo>
                    <a:pt x="1434" y="3779"/>
                  </a:moveTo>
                  <a:lnTo>
                    <a:pt x="1433" y="3780"/>
                  </a:lnTo>
                  <a:lnTo>
                    <a:pt x="1407" y="3753"/>
                  </a:lnTo>
                  <a:lnTo>
                    <a:pt x="1434" y="3779"/>
                  </a:lnTo>
                  <a:close/>
                  <a:moveTo>
                    <a:pt x="1381" y="3726"/>
                  </a:moveTo>
                  <a:lnTo>
                    <a:pt x="1428" y="3679"/>
                  </a:lnTo>
                  <a:lnTo>
                    <a:pt x="1480" y="3732"/>
                  </a:lnTo>
                  <a:lnTo>
                    <a:pt x="1434" y="3779"/>
                  </a:lnTo>
                  <a:lnTo>
                    <a:pt x="1381" y="3726"/>
                  </a:lnTo>
                  <a:close/>
                  <a:moveTo>
                    <a:pt x="1483" y="3730"/>
                  </a:moveTo>
                  <a:lnTo>
                    <a:pt x="1481" y="3731"/>
                  </a:lnTo>
                  <a:lnTo>
                    <a:pt x="1480" y="3732"/>
                  </a:lnTo>
                  <a:lnTo>
                    <a:pt x="1455" y="3705"/>
                  </a:lnTo>
                  <a:lnTo>
                    <a:pt x="1483" y="3730"/>
                  </a:lnTo>
                  <a:close/>
                  <a:moveTo>
                    <a:pt x="1426" y="3682"/>
                  </a:moveTo>
                  <a:lnTo>
                    <a:pt x="1465" y="3635"/>
                  </a:lnTo>
                  <a:lnTo>
                    <a:pt x="1522" y="3682"/>
                  </a:lnTo>
                  <a:lnTo>
                    <a:pt x="1483" y="3730"/>
                  </a:lnTo>
                  <a:lnTo>
                    <a:pt x="1426" y="3682"/>
                  </a:lnTo>
                  <a:close/>
                  <a:moveTo>
                    <a:pt x="1465" y="3635"/>
                  </a:moveTo>
                  <a:lnTo>
                    <a:pt x="1504" y="3588"/>
                  </a:lnTo>
                  <a:lnTo>
                    <a:pt x="1561" y="3635"/>
                  </a:lnTo>
                  <a:lnTo>
                    <a:pt x="1522" y="3682"/>
                  </a:lnTo>
                  <a:lnTo>
                    <a:pt x="1465" y="3635"/>
                  </a:lnTo>
                  <a:close/>
                  <a:moveTo>
                    <a:pt x="1564" y="3630"/>
                  </a:moveTo>
                  <a:lnTo>
                    <a:pt x="1563" y="3633"/>
                  </a:lnTo>
                  <a:lnTo>
                    <a:pt x="1561" y="3635"/>
                  </a:lnTo>
                  <a:lnTo>
                    <a:pt x="1533" y="3612"/>
                  </a:lnTo>
                  <a:lnTo>
                    <a:pt x="1564" y="3630"/>
                  </a:lnTo>
                  <a:close/>
                  <a:moveTo>
                    <a:pt x="1500" y="3593"/>
                  </a:moveTo>
                  <a:lnTo>
                    <a:pt x="1531" y="3538"/>
                  </a:lnTo>
                  <a:lnTo>
                    <a:pt x="1595" y="3575"/>
                  </a:lnTo>
                  <a:lnTo>
                    <a:pt x="1564" y="3630"/>
                  </a:lnTo>
                  <a:lnTo>
                    <a:pt x="1500" y="3593"/>
                  </a:lnTo>
                  <a:close/>
                  <a:moveTo>
                    <a:pt x="1597" y="3574"/>
                  </a:moveTo>
                  <a:lnTo>
                    <a:pt x="1595" y="3575"/>
                  </a:lnTo>
                  <a:lnTo>
                    <a:pt x="1564" y="3557"/>
                  </a:lnTo>
                  <a:lnTo>
                    <a:pt x="1597" y="3574"/>
                  </a:lnTo>
                  <a:close/>
                  <a:moveTo>
                    <a:pt x="1531" y="3539"/>
                  </a:moveTo>
                  <a:lnTo>
                    <a:pt x="1562" y="3481"/>
                  </a:lnTo>
                  <a:lnTo>
                    <a:pt x="1627" y="3516"/>
                  </a:lnTo>
                  <a:lnTo>
                    <a:pt x="1597" y="3574"/>
                  </a:lnTo>
                  <a:lnTo>
                    <a:pt x="1531" y="3539"/>
                  </a:lnTo>
                  <a:close/>
                  <a:moveTo>
                    <a:pt x="1629" y="3511"/>
                  </a:moveTo>
                  <a:lnTo>
                    <a:pt x="1629" y="3512"/>
                  </a:lnTo>
                  <a:lnTo>
                    <a:pt x="1627" y="3516"/>
                  </a:lnTo>
                  <a:lnTo>
                    <a:pt x="1594" y="3498"/>
                  </a:lnTo>
                  <a:lnTo>
                    <a:pt x="1629" y="3511"/>
                  </a:lnTo>
                  <a:close/>
                  <a:moveTo>
                    <a:pt x="1561" y="3484"/>
                  </a:moveTo>
                  <a:lnTo>
                    <a:pt x="1599" y="3383"/>
                  </a:lnTo>
                  <a:lnTo>
                    <a:pt x="1669" y="3410"/>
                  </a:lnTo>
                  <a:lnTo>
                    <a:pt x="1629" y="3511"/>
                  </a:lnTo>
                  <a:lnTo>
                    <a:pt x="1561" y="3484"/>
                  </a:lnTo>
                  <a:close/>
                  <a:moveTo>
                    <a:pt x="1669" y="3406"/>
                  </a:moveTo>
                  <a:lnTo>
                    <a:pt x="1669" y="3408"/>
                  </a:lnTo>
                  <a:lnTo>
                    <a:pt x="1669" y="3410"/>
                  </a:lnTo>
                  <a:lnTo>
                    <a:pt x="1634" y="3395"/>
                  </a:lnTo>
                  <a:lnTo>
                    <a:pt x="1669" y="3406"/>
                  </a:lnTo>
                  <a:close/>
                  <a:moveTo>
                    <a:pt x="1598" y="3385"/>
                  </a:moveTo>
                  <a:lnTo>
                    <a:pt x="1618" y="3318"/>
                  </a:lnTo>
                  <a:lnTo>
                    <a:pt x="1689" y="3339"/>
                  </a:lnTo>
                  <a:lnTo>
                    <a:pt x="1669" y="3406"/>
                  </a:lnTo>
                  <a:lnTo>
                    <a:pt x="1598" y="3385"/>
                  </a:lnTo>
                  <a:close/>
                  <a:moveTo>
                    <a:pt x="1690" y="3337"/>
                  </a:moveTo>
                  <a:lnTo>
                    <a:pt x="1690" y="3337"/>
                  </a:lnTo>
                  <a:lnTo>
                    <a:pt x="1689" y="3339"/>
                  </a:lnTo>
                  <a:lnTo>
                    <a:pt x="1654" y="3329"/>
                  </a:lnTo>
                  <a:lnTo>
                    <a:pt x="1690" y="3337"/>
                  </a:lnTo>
                  <a:close/>
                  <a:moveTo>
                    <a:pt x="1618" y="3322"/>
                  </a:moveTo>
                  <a:lnTo>
                    <a:pt x="1625" y="3286"/>
                  </a:lnTo>
                  <a:lnTo>
                    <a:pt x="1697" y="3302"/>
                  </a:lnTo>
                  <a:lnTo>
                    <a:pt x="1690" y="3337"/>
                  </a:lnTo>
                  <a:lnTo>
                    <a:pt x="1618" y="3322"/>
                  </a:lnTo>
                  <a:close/>
                  <a:moveTo>
                    <a:pt x="1698" y="3294"/>
                  </a:moveTo>
                  <a:lnTo>
                    <a:pt x="1698" y="3299"/>
                  </a:lnTo>
                  <a:lnTo>
                    <a:pt x="1697" y="3302"/>
                  </a:lnTo>
                  <a:lnTo>
                    <a:pt x="1661" y="3294"/>
                  </a:lnTo>
                  <a:lnTo>
                    <a:pt x="1698" y="3294"/>
                  </a:lnTo>
                  <a:close/>
                  <a:moveTo>
                    <a:pt x="1625" y="3294"/>
                  </a:moveTo>
                  <a:lnTo>
                    <a:pt x="1625" y="3287"/>
                  </a:lnTo>
                  <a:lnTo>
                    <a:pt x="1698" y="3287"/>
                  </a:lnTo>
                  <a:lnTo>
                    <a:pt x="1698" y="3294"/>
                  </a:lnTo>
                  <a:lnTo>
                    <a:pt x="1625" y="3294"/>
                  </a:lnTo>
                  <a:close/>
                  <a:moveTo>
                    <a:pt x="1625" y="3287"/>
                  </a:moveTo>
                  <a:lnTo>
                    <a:pt x="1625" y="3212"/>
                  </a:lnTo>
                  <a:lnTo>
                    <a:pt x="1684" y="3256"/>
                  </a:lnTo>
                  <a:lnTo>
                    <a:pt x="1661" y="3287"/>
                  </a:lnTo>
                  <a:lnTo>
                    <a:pt x="1625" y="3287"/>
                  </a:lnTo>
                  <a:close/>
                  <a:moveTo>
                    <a:pt x="1684" y="3256"/>
                  </a:moveTo>
                  <a:lnTo>
                    <a:pt x="1973" y="3476"/>
                  </a:lnTo>
                  <a:lnTo>
                    <a:pt x="1927" y="3536"/>
                  </a:lnTo>
                  <a:lnTo>
                    <a:pt x="1639" y="3316"/>
                  </a:lnTo>
                  <a:lnTo>
                    <a:pt x="1684" y="3256"/>
                  </a:lnTo>
                  <a:close/>
                  <a:moveTo>
                    <a:pt x="1973" y="3476"/>
                  </a:moveTo>
                  <a:lnTo>
                    <a:pt x="1983" y="3484"/>
                  </a:lnTo>
                  <a:lnTo>
                    <a:pt x="1986" y="3498"/>
                  </a:lnTo>
                  <a:lnTo>
                    <a:pt x="1950" y="3505"/>
                  </a:lnTo>
                  <a:lnTo>
                    <a:pt x="1973" y="3476"/>
                  </a:lnTo>
                  <a:close/>
                  <a:moveTo>
                    <a:pt x="1986" y="3498"/>
                  </a:moveTo>
                  <a:lnTo>
                    <a:pt x="2068" y="3918"/>
                  </a:lnTo>
                  <a:lnTo>
                    <a:pt x="1996" y="3932"/>
                  </a:lnTo>
                  <a:lnTo>
                    <a:pt x="1913" y="3512"/>
                  </a:lnTo>
                  <a:lnTo>
                    <a:pt x="1986" y="3498"/>
                  </a:lnTo>
                  <a:close/>
                  <a:moveTo>
                    <a:pt x="2016" y="3959"/>
                  </a:moveTo>
                  <a:lnTo>
                    <a:pt x="1999" y="3949"/>
                  </a:lnTo>
                  <a:lnTo>
                    <a:pt x="1996" y="3932"/>
                  </a:lnTo>
                  <a:lnTo>
                    <a:pt x="2032" y="3925"/>
                  </a:lnTo>
                  <a:lnTo>
                    <a:pt x="2016" y="3959"/>
                  </a:lnTo>
                  <a:close/>
                  <a:moveTo>
                    <a:pt x="2048" y="3892"/>
                  </a:moveTo>
                  <a:lnTo>
                    <a:pt x="2720" y="4237"/>
                  </a:lnTo>
                  <a:lnTo>
                    <a:pt x="2686" y="4303"/>
                  </a:lnTo>
                  <a:lnTo>
                    <a:pt x="2016" y="3959"/>
                  </a:lnTo>
                  <a:lnTo>
                    <a:pt x="2048" y="3892"/>
                  </a:lnTo>
                  <a:close/>
                  <a:moveTo>
                    <a:pt x="2707" y="4307"/>
                  </a:moveTo>
                  <a:lnTo>
                    <a:pt x="2696" y="4308"/>
                  </a:lnTo>
                  <a:lnTo>
                    <a:pt x="2686" y="4303"/>
                  </a:lnTo>
                  <a:lnTo>
                    <a:pt x="2703" y="4269"/>
                  </a:lnTo>
                  <a:lnTo>
                    <a:pt x="2707" y="4307"/>
                  </a:lnTo>
                  <a:close/>
                  <a:moveTo>
                    <a:pt x="2700" y="4233"/>
                  </a:moveTo>
                  <a:lnTo>
                    <a:pt x="4307" y="4064"/>
                  </a:lnTo>
                  <a:lnTo>
                    <a:pt x="4315" y="4139"/>
                  </a:lnTo>
                  <a:lnTo>
                    <a:pt x="2707" y="4307"/>
                  </a:lnTo>
                  <a:lnTo>
                    <a:pt x="2700" y="4233"/>
                  </a:lnTo>
                  <a:close/>
                  <a:moveTo>
                    <a:pt x="4345" y="4088"/>
                  </a:moveTo>
                  <a:lnTo>
                    <a:pt x="4363" y="4133"/>
                  </a:lnTo>
                  <a:lnTo>
                    <a:pt x="4315" y="4139"/>
                  </a:lnTo>
                  <a:lnTo>
                    <a:pt x="4311" y="4101"/>
                  </a:lnTo>
                  <a:lnTo>
                    <a:pt x="4345" y="4088"/>
                  </a:lnTo>
                  <a:close/>
                  <a:moveTo>
                    <a:pt x="4277" y="4114"/>
                  </a:moveTo>
                  <a:lnTo>
                    <a:pt x="4265" y="4082"/>
                  </a:lnTo>
                  <a:lnTo>
                    <a:pt x="4334" y="4057"/>
                  </a:lnTo>
                  <a:lnTo>
                    <a:pt x="4345" y="4088"/>
                  </a:lnTo>
                  <a:lnTo>
                    <a:pt x="4277" y="4114"/>
                  </a:lnTo>
                  <a:close/>
                  <a:moveTo>
                    <a:pt x="4265" y="4082"/>
                  </a:moveTo>
                  <a:lnTo>
                    <a:pt x="4264" y="4081"/>
                  </a:lnTo>
                  <a:lnTo>
                    <a:pt x="4299" y="4070"/>
                  </a:lnTo>
                  <a:lnTo>
                    <a:pt x="4265" y="4082"/>
                  </a:lnTo>
                  <a:close/>
                  <a:moveTo>
                    <a:pt x="4264" y="4081"/>
                  </a:moveTo>
                  <a:lnTo>
                    <a:pt x="4237" y="4000"/>
                  </a:lnTo>
                  <a:lnTo>
                    <a:pt x="4307" y="3976"/>
                  </a:lnTo>
                  <a:lnTo>
                    <a:pt x="4335" y="4058"/>
                  </a:lnTo>
                  <a:lnTo>
                    <a:pt x="4264" y="4081"/>
                  </a:lnTo>
                  <a:close/>
                  <a:moveTo>
                    <a:pt x="4306" y="3974"/>
                  </a:moveTo>
                  <a:lnTo>
                    <a:pt x="4307" y="3975"/>
                  </a:lnTo>
                  <a:lnTo>
                    <a:pt x="4307" y="3976"/>
                  </a:lnTo>
                  <a:lnTo>
                    <a:pt x="4272" y="3988"/>
                  </a:lnTo>
                  <a:lnTo>
                    <a:pt x="4306" y="3974"/>
                  </a:lnTo>
                  <a:close/>
                  <a:moveTo>
                    <a:pt x="4237" y="4002"/>
                  </a:moveTo>
                  <a:lnTo>
                    <a:pt x="4214" y="3942"/>
                  </a:lnTo>
                  <a:lnTo>
                    <a:pt x="4282" y="3915"/>
                  </a:lnTo>
                  <a:lnTo>
                    <a:pt x="4306" y="3974"/>
                  </a:lnTo>
                  <a:lnTo>
                    <a:pt x="4237" y="4002"/>
                  </a:lnTo>
                  <a:close/>
                  <a:moveTo>
                    <a:pt x="4282" y="3914"/>
                  </a:moveTo>
                  <a:lnTo>
                    <a:pt x="4279" y="3905"/>
                  </a:lnTo>
                  <a:lnTo>
                    <a:pt x="4282" y="3915"/>
                  </a:lnTo>
                  <a:lnTo>
                    <a:pt x="4249" y="3929"/>
                  </a:lnTo>
                  <a:lnTo>
                    <a:pt x="4282" y="3914"/>
                  </a:lnTo>
                  <a:close/>
                  <a:moveTo>
                    <a:pt x="4214" y="3943"/>
                  </a:moveTo>
                  <a:lnTo>
                    <a:pt x="4187" y="3877"/>
                  </a:lnTo>
                  <a:lnTo>
                    <a:pt x="4256" y="3848"/>
                  </a:lnTo>
                  <a:lnTo>
                    <a:pt x="4282" y="3914"/>
                  </a:lnTo>
                  <a:lnTo>
                    <a:pt x="4214" y="3943"/>
                  </a:lnTo>
                  <a:close/>
                  <a:moveTo>
                    <a:pt x="4254" y="3846"/>
                  </a:moveTo>
                  <a:lnTo>
                    <a:pt x="4256" y="3849"/>
                  </a:lnTo>
                  <a:lnTo>
                    <a:pt x="4256" y="3848"/>
                  </a:lnTo>
                  <a:lnTo>
                    <a:pt x="4221" y="3863"/>
                  </a:lnTo>
                  <a:lnTo>
                    <a:pt x="4254" y="3846"/>
                  </a:lnTo>
                  <a:close/>
                  <a:moveTo>
                    <a:pt x="4188" y="3878"/>
                  </a:moveTo>
                  <a:lnTo>
                    <a:pt x="4152" y="3803"/>
                  </a:lnTo>
                  <a:lnTo>
                    <a:pt x="4220" y="3772"/>
                  </a:lnTo>
                  <a:lnTo>
                    <a:pt x="4254" y="3846"/>
                  </a:lnTo>
                  <a:lnTo>
                    <a:pt x="4188" y="3878"/>
                  </a:lnTo>
                  <a:close/>
                  <a:moveTo>
                    <a:pt x="4218" y="3769"/>
                  </a:moveTo>
                  <a:lnTo>
                    <a:pt x="4218" y="3771"/>
                  </a:lnTo>
                  <a:lnTo>
                    <a:pt x="4220" y="3772"/>
                  </a:lnTo>
                  <a:lnTo>
                    <a:pt x="4186" y="3788"/>
                  </a:lnTo>
                  <a:lnTo>
                    <a:pt x="4218" y="3769"/>
                  </a:lnTo>
                  <a:close/>
                  <a:moveTo>
                    <a:pt x="4154" y="3807"/>
                  </a:moveTo>
                  <a:lnTo>
                    <a:pt x="4107" y="3724"/>
                  </a:lnTo>
                  <a:lnTo>
                    <a:pt x="4172" y="3688"/>
                  </a:lnTo>
                  <a:lnTo>
                    <a:pt x="4218" y="3769"/>
                  </a:lnTo>
                  <a:lnTo>
                    <a:pt x="4154" y="3807"/>
                  </a:lnTo>
                  <a:close/>
                  <a:moveTo>
                    <a:pt x="4107" y="3724"/>
                  </a:moveTo>
                  <a:lnTo>
                    <a:pt x="4108" y="3725"/>
                  </a:lnTo>
                  <a:lnTo>
                    <a:pt x="4107" y="3723"/>
                  </a:lnTo>
                  <a:lnTo>
                    <a:pt x="4139" y="3705"/>
                  </a:lnTo>
                  <a:lnTo>
                    <a:pt x="4107" y="3724"/>
                  </a:lnTo>
                  <a:close/>
                  <a:moveTo>
                    <a:pt x="4107" y="3723"/>
                  </a:moveTo>
                  <a:lnTo>
                    <a:pt x="4032" y="3581"/>
                  </a:lnTo>
                  <a:lnTo>
                    <a:pt x="4097" y="3547"/>
                  </a:lnTo>
                  <a:lnTo>
                    <a:pt x="4172" y="3689"/>
                  </a:lnTo>
                  <a:lnTo>
                    <a:pt x="4107" y="3723"/>
                  </a:lnTo>
                  <a:close/>
                  <a:moveTo>
                    <a:pt x="4032" y="3581"/>
                  </a:moveTo>
                  <a:lnTo>
                    <a:pt x="4032" y="3580"/>
                  </a:lnTo>
                  <a:lnTo>
                    <a:pt x="4031" y="3580"/>
                  </a:lnTo>
                  <a:lnTo>
                    <a:pt x="4065" y="3565"/>
                  </a:lnTo>
                  <a:lnTo>
                    <a:pt x="4032" y="3581"/>
                  </a:lnTo>
                  <a:close/>
                  <a:moveTo>
                    <a:pt x="4031" y="3580"/>
                  </a:moveTo>
                  <a:lnTo>
                    <a:pt x="3993" y="3494"/>
                  </a:lnTo>
                  <a:lnTo>
                    <a:pt x="4060" y="3463"/>
                  </a:lnTo>
                  <a:lnTo>
                    <a:pt x="4099" y="3550"/>
                  </a:lnTo>
                  <a:lnTo>
                    <a:pt x="4031" y="3580"/>
                  </a:lnTo>
                  <a:close/>
                  <a:moveTo>
                    <a:pt x="4060" y="3463"/>
                  </a:moveTo>
                  <a:lnTo>
                    <a:pt x="4016" y="3365"/>
                  </a:lnTo>
                  <a:lnTo>
                    <a:pt x="4060" y="3463"/>
                  </a:lnTo>
                  <a:lnTo>
                    <a:pt x="4026" y="3478"/>
                  </a:lnTo>
                  <a:lnTo>
                    <a:pt x="4060" y="3463"/>
                  </a:lnTo>
                  <a:close/>
                  <a:moveTo>
                    <a:pt x="3993" y="3494"/>
                  </a:moveTo>
                  <a:lnTo>
                    <a:pt x="3973" y="3450"/>
                  </a:lnTo>
                  <a:lnTo>
                    <a:pt x="4040" y="3420"/>
                  </a:lnTo>
                  <a:lnTo>
                    <a:pt x="4060" y="3463"/>
                  </a:lnTo>
                  <a:lnTo>
                    <a:pt x="3993" y="3494"/>
                  </a:lnTo>
                  <a:close/>
                  <a:moveTo>
                    <a:pt x="3973" y="3450"/>
                  </a:moveTo>
                  <a:lnTo>
                    <a:pt x="3972" y="3449"/>
                  </a:lnTo>
                  <a:lnTo>
                    <a:pt x="3972" y="3447"/>
                  </a:lnTo>
                  <a:lnTo>
                    <a:pt x="4007" y="3435"/>
                  </a:lnTo>
                  <a:lnTo>
                    <a:pt x="3973" y="3450"/>
                  </a:lnTo>
                  <a:close/>
                  <a:moveTo>
                    <a:pt x="3972" y="3447"/>
                  </a:moveTo>
                  <a:lnTo>
                    <a:pt x="3967" y="3435"/>
                  </a:lnTo>
                  <a:lnTo>
                    <a:pt x="4038" y="3412"/>
                  </a:lnTo>
                  <a:lnTo>
                    <a:pt x="4042" y="3424"/>
                  </a:lnTo>
                  <a:lnTo>
                    <a:pt x="3972" y="3447"/>
                  </a:lnTo>
                  <a:close/>
                  <a:moveTo>
                    <a:pt x="3967" y="3435"/>
                  </a:moveTo>
                  <a:lnTo>
                    <a:pt x="3943" y="3359"/>
                  </a:lnTo>
                  <a:lnTo>
                    <a:pt x="4016" y="3388"/>
                  </a:lnTo>
                  <a:lnTo>
                    <a:pt x="4003" y="3424"/>
                  </a:lnTo>
                  <a:lnTo>
                    <a:pt x="3967" y="3435"/>
                  </a:lnTo>
                  <a:close/>
                  <a:moveTo>
                    <a:pt x="4016" y="3388"/>
                  </a:moveTo>
                  <a:lnTo>
                    <a:pt x="4055" y="3405"/>
                  </a:lnTo>
                  <a:lnTo>
                    <a:pt x="4028" y="3474"/>
                  </a:lnTo>
                  <a:lnTo>
                    <a:pt x="3989" y="3457"/>
                  </a:lnTo>
                  <a:lnTo>
                    <a:pt x="4016" y="3388"/>
                  </a:lnTo>
                  <a:close/>
                  <a:moveTo>
                    <a:pt x="4029" y="3474"/>
                  </a:moveTo>
                  <a:lnTo>
                    <a:pt x="4026" y="3473"/>
                  </a:lnTo>
                  <a:lnTo>
                    <a:pt x="4028" y="3474"/>
                  </a:lnTo>
                  <a:lnTo>
                    <a:pt x="4042" y="3439"/>
                  </a:lnTo>
                  <a:lnTo>
                    <a:pt x="4029" y="3474"/>
                  </a:lnTo>
                  <a:close/>
                  <a:moveTo>
                    <a:pt x="4054" y="3405"/>
                  </a:moveTo>
                  <a:lnTo>
                    <a:pt x="4149" y="3440"/>
                  </a:lnTo>
                  <a:lnTo>
                    <a:pt x="4123" y="3509"/>
                  </a:lnTo>
                  <a:lnTo>
                    <a:pt x="4029" y="3474"/>
                  </a:lnTo>
                  <a:lnTo>
                    <a:pt x="4054" y="3405"/>
                  </a:lnTo>
                  <a:close/>
                  <a:moveTo>
                    <a:pt x="4129" y="3511"/>
                  </a:moveTo>
                  <a:lnTo>
                    <a:pt x="4126" y="3510"/>
                  </a:lnTo>
                  <a:lnTo>
                    <a:pt x="4123" y="3509"/>
                  </a:lnTo>
                  <a:lnTo>
                    <a:pt x="4136" y="3474"/>
                  </a:lnTo>
                  <a:lnTo>
                    <a:pt x="4129" y="3511"/>
                  </a:lnTo>
                  <a:close/>
                  <a:moveTo>
                    <a:pt x="4142" y="3438"/>
                  </a:moveTo>
                  <a:lnTo>
                    <a:pt x="4165" y="3441"/>
                  </a:lnTo>
                  <a:lnTo>
                    <a:pt x="4153" y="3515"/>
                  </a:lnTo>
                  <a:lnTo>
                    <a:pt x="4129" y="3511"/>
                  </a:lnTo>
                  <a:lnTo>
                    <a:pt x="4142" y="3438"/>
                  </a:lnTo>
                  <a:close/>
                  <a:moveTo>
                    <a:pt x="4175" y="3511"/>
                  </a:moveTo>
                  <a:lnTo>
                    <a:pt x="4165" y="3517"/>
                  </a:lnTo>
                  <a:lnTo>
                    <a:pt x="4153" y="3515"/>
                  </a:lnTo>
                  <a:lnTo>
                    <a:pt x="4159" y="3478"/>
                  </a:lnTo>
                  <a:lnTo>
                    <a:pt x="4175" y="3511"/>
                  </a:lnTo>
                  <a:close/>
                  <a:moveTo>
                    <a:pt x="4143" y="3445"/>
                  </a:moveTo>
                  <a:lnTo>
                    <a:pt x="4150" y="3441"/>
                  </a:lnTo>
                  <a:lnTo>
                    <a:pt x="4183" y="3508"/>
                  </a:lnTo>
                  <a:lnTo>
                    <a:pt x="4175" y="3511"/>
                  </a:lnTo>
                  <a:lnTo>
                    <a:pt x="4143" y="3445"/>
                  </a:lnTo>
                  <a:close/>
                  <a:moveTo>
                    <a:pt x="4150" y="3441"/>
                  </a:moveTo>
                  <a:lnTo>
                    <a:pt x="4158" y="3438"/>
                  </a:lnTo>
                  <a:lnTo>
                    <a:pt x="4166" y="3438"/>
                  </a:lnTo>
                  <a:lnTo>
                    <a:pt x="4166" y="3474"/>
                  </a:lnTo>
                  <a:lnTo>
                    <a:pt x="4150" y="3441"/>
                  </a:lnTo>
                  <a:close/>
                  <a:moveTo>
                    <a:pt x="4166" y="3438"/>
                  </a:moveTo>
                  <a:lnTo>
                    <a:pt x="4174" y="3438"/>
                  </a:lnTo>
                  <a:lnTo>
                    <a:pt x="4174" y="3511"/>
                  </a:lnTo>
                  <a:lnTo>
                    <a:pt x="4166" y="3511"/>
                  </a:lnTo>
                  <a:lnTo>
                    <a:pt x="4166" y="3438"/>
                  </a:lnTo>
                  <a:close/>
                  <a:moveTo>
                    <a:pt x="4206" y="3495"/>
                  </a:moveTo>
                  <a:lnTo>
                    <a:pt x="4194" y="3511"/>
                  </a:lnTo>
                  <a:lnTo>
                    <a:pt x="4174" y="3511"/>
                  </a:lnTo>
                  <a:lnTo>
                    <a:pt x="4174" y="3474"/>
                  </a:lnTo>
                  <a:lnTo>
                    <a:pt x="4206" y="3495"/>
                  </a:lnTo>
                  <a:close/>
                  <a:moveTo>
                    <a:pt x="4144" y="3454"/>
                  </a:moveTo>
                  <a:lnTo>
                    <a:pt x="4151" y="3442"/>
                  </a:lnTo>
                  <a:lnTo>
                    <a:pt x="4213" y="3483"/>
                  </a:lnTo>
                  <a:lnTo>
                    <a:pt x="4206" y="3495"/>
                  </a:lnTo>
                  <a:lnTo>
                    <a:pt x="4144" y="3454"/>
                  </a:lnTo>
                  <a:close/>
                  <a:moveTo>
                    <a:pt x="4218" y="3471"/>
                  </a:moveTo>
                  <a:lnTo>
                    <a:pt x="4216" y="3477"/>
                  </a:lnTo>
                  <a:lnTo>
                    <a:pt x="4213" y="3483"/>
                  </a:lnTo>
                  <a:lnTo>
                    <a:pt x="4182" y="3462"/>
                  </a:lnTo>
                  <a:lnTo>
                    <a:pt x="4218" y="3471"/>
                  </a:lnTo>
                  <a:close/>
                  <a:moveTo>
                    <a:pt x="4146" y="3454"/>
                  </a:moveTo>
                  <a:lnTo>
                    <a:pt x="4150" y="3438"/>
                  </a:lnTo>
                  <a:lnTo>
                    <a:pt x="4222" y="3456"/>
                  </a:lnTo>
                  <a:lnTo>
                    <a:pt x="4218" y="3471"/>
                  </a:lnTo>
                  <a:lnTo>
                    <a:pt x="4146" y="3454"/>
                  </a:lnTo>
                  <a:close/>
                  <a:moveTo>
                    <a:pt x="4222" y="3454"/>
                  </a:moveTo>
                  <a:lnTo>
                    <a:pt x="4222" y="3454"/>
                  </a:lnTo>
                  <a:lnTo>
                    <a:pt x="4222" y="3456"/>
                  </a:lnTo>
                  <a:lnTo>
                    <a:pt x="4186" y="3447"/>
                  </a:lnTo>
                  <a:lnTo>
                    <a:pt x="4222" y="3454"/>
                  </a:lnTo>
                  <a:close/>
                  <a:moveTo>
                    <a:pt x="4150" y="3440"/>
                  </a:moveTo>
                  <a:lnTo>
                    <a:pt x="4153" y="3420"/>
                  </a:lnTo>
                  <a:lnTo>
                    <a:pt x="4227" y="3434"/>
                  </a:lnTo>
                  <a:lnTo>
                    <a:pt x="4222" y="3454"/>
                  </a:lnTo>
                  <a:lnTo>
                    <a:pt x="4150" y="3440"/>
                  </a:lnTo>
                  <a:close/>
                  <a:moveTo>
                    <a:pt x="4225" y="3415"/>
                  </a:moveTo>
                  <a:lnTo>
                    <a:pt x="4228" y="3425"/>
                  </a:lnTo>
                  <a:lnTo>
                    <a:pt x="4227" y="3434"/>
                  </a:lnTo>
                  <a:lnTo>
                    <a:pt x="4190" y="3427"/>
                  </a:lnTo>
                  <a:lnTo>
                    <a:pt x="4225" y="3415"/>
                  </a:lnTo>
                  <a:close/>
                  <a:moveTo>
                    <a:pt x="4154" y="3439"/>
                  </a:moveTo>
                  <a:lnTo>
                    <a:pt x="4151" y="3427"/>
                  </a:lnTo>
                  <a:lnTo>
                    <a:pt x="4221" y="3404"/>
                  </a:lnTo>
                  <a:lnTo>
                    <a:pt x="4225" y="3415"/>
                  </a:lnTo>
                  <a:lnTo>
                    <a:pt x="4154" y="3439"/>
                  </a:lnTo>
                  <a:close/>
                  <a:moveTo>
                    <a:pt x="4151" y="3427"/>
                  </a:moveTo>
                  <a:lnTo>
                    <a:pt x="4149" y="3421"/>
                  </a:lnTo>
                  <a:lnTo>
                    <a:pt x="4149" y="3415"/>
                  </a:lnTo>
                  <a:lnTo>
                    <a:pt x="4186" y="3415"/>
                  </a:lnTo>
                  <a:lnTo>
                    <a:pt x="4151" y="3427"/>
                  </a:lnTo>
                  <a:close/>
                  <a:moveTo>
                    <a:pt x="4149" y="3415"/>
                  </a:moveTo>
                  <a:lnTo>
                    <a:pt x="4149" y="3400"/>
                  </a:lnTo>
                  <a:lnTo>
                    <a:pt x="4223" y="3400"/>
                  </a:lnTo>
                  <a:lnTo>
                    <a:pt x="4223" y="3415"/>
                  </a:lnTo>
                  <a:lnTo>
                    <a:pt x="4149" y="3415"/>
                  </a:lnTo>
                  <a:close/>
                  <a:moveTo>
                    <a:pt x="4149" y="3400"/>
                  </a:moveTo>
                  <a:lnTo>
                    <a:pt x="4149" y="3060"/>
                  </a:lnTo>
                  <a:lnTo>
                    <a:pt x="4222" y="3392"/>
                  </a:lnTo>
                  <a:lnTo>
                    <a:pt x="4186" y="3400"/>
                  </a:lnTo>
                  <a:lnTo>
                    <a:pt x="4149" y="3400"/>
                  </a:lnTo>
                  <a:close/>
                  <a:moveTo>
                    <a:pt x="4222" y="3392"/>
                  </a:moveTo>
                  <a:lnTo>
                    <a:pt x="4230" y="3427"/>
                  </a:lnTo>
                  <a:lnTo>
                    <a:pt x="4158" y="3443"/>
                  </a:lnTo>
                  <a:lnTo>
                    <a:pt x="4150" y="3408"/>
                  </a:lnTo>
                  <a:lnTo>
                    <a:pt x="4222" y="3392"/>
                  </a:lnTo>
                  <a:close/>
                  <a:moveTo>
                    <a:pt x="4159" y="3449"/>
                  </a:moveTo>
                  <a:lnTo>
                    <a:pt x="4158" y="3446"/>
                  </a:lnTo>
                  <a:lnTo>
                    <a:pt x="4158" y="3443"/>
                  </a:lnTo>
                  <a:lnTo>
                    <a:pt x="4194" y="3435"/>
                  </a:lnTo>
                  <a:lnTo>
                    <a:pt x="4159" y="3449"/>
                  </a:lnTo>
                  <a:close/>
                  <a:moveTo>
                    <a:pt x="4229" y="3421"/>
                  </a:moveTo>
                  <a:lnTo>
                    <a:pt x="4244" y="3461"/>
                  </a:lnTo>
                  <a:lnTo>
                    <a:pt x="4175" y="3488"/>
                  </a:lnTo>
                  <a:lnTo>
                    <a:pt x="4159" y="3449"/>
                  </a:lnTo>
                  <a:lnTo>
                    <a:pt x="4229" y="3421"/>
                  </a:lnTo>
                  <a:close/>
                  <a:moveTo>
                    <a:pt x="4175" y="3490"/>
                  </a:moveTo>
                  <a:lnTo>
                    <a:pt x="4175" y="3488"/>
                  </a:lnTo>
                  <a:lnTo>
                    <a:pt x="4209" y="3474"/>
                  </a:lnTo>
                  <a:lnTo>
                    <a:pt x="4175" y="3490"/>
                  </a:lnTo>
                  <a:close/>
                  <a:moveTo>
                    <a:pt x="4243" y="3459"/>
                  </a:moveTo>
                  <a:lnTo>
                    <a:pt x="4266" y="3510"/>
                  </a:lnTo>
                  <a:lnTo>
                    <a:pt x="4200" y="3540"/>
                  </a:lnTo>
                  <a:lnTo>
                    <a:pt x="4175" y="3490"/>
                  </a:lnTo>
                  <a:lnTo>
                    <a:pt x="4243" y="3459"/>
                  </a:lnTo>
                  <a:close/>
                  <a:moveTo>
                    <a:pt x="4202" y="3546"/>
                  </a:moveTo>
                  <a:lnTo>
                    <a:pt x="4201" y="3544"/>
                  </a:lnTo>
                  <a:lnTo>
                    <a:pt x="4200" y="3540"/>
                  </a:lnTo>
                  <a:lnTo>
                    <a:pt x="4232" y="3525"/>
                  </a:lnTo>
                  <a:lnTo>
                    <a:pt x="4202" y="3546"/>
                  </a:lnTo>
                  <a:close/>
                  <a:moveTo>
                    <a:pt x="4264" y="3505"/>
                  </a:moveTo>
                  <a:lnTo>
                    <a:pt x="4303" y="3564"/>
                  </a:lnTo>
                  <a:lnTo>
                    <a:pt x="4240" y="3605"/>
                  </a:lnTo>
                  <a:lnTo>
                    <a:pt x="4202" y="3546"/>
                  </a:lnTo>
                  <a:lnTo>
                    <a:pt x="4264" y="3505"/>
                  </a:lnTo>
                  <a:close/>
                  <a:moveTo>
                    <a:pt x="4246" y="3610"/>
                  </a:moveTo>
                  <a:lnTo>
                    <a:pt x="4243" y="3608"/>
                  </a:lnTo>
                  <a:lnTo>
                    <a:pt x="4240" y="3605"/>
                  </a:lnTo>
                  <a:lnTo>
                    <a:pt x="4272" y="3584"/>
                  </a:lnTo>
                  <a:lnTo>
                    <a:pt x="4246" y="3610"/>
                  </a:lnTo>
                  <a:close/>
                  <a:moveTo>
                    <a:pt x="4298" y="3558"/>
                  </a:moveTo>
                  <a:lnTo>
                    <a:pt x="4325" y="3585"/>
                  </a:lnTo>
                  <a:lnTo>
                    <a:pt x="4273" y="3637"/>
                  </a:lnTo>
                  <a:lnTo>
                    <a:pt x="4246" y="3610"/>
                  </a:lnTo>
                  <a:lnTo>
                    <a:pt x="4298" y="3558"/>
                  </a:lnTo>
                  <a:close/>
                  <a:moveTo>
                    <a:pt x="4325" y="3585"/>
                  </a:moveTo>
                  <a:lnTo>
                    <a:pt x="4327" y="3586"/>
                  </a:lnTo>
                  <a:lnTo>
                    <a:pt x="4327" y="3587"/>
                  </a:lnTo>
                  <a:lnTo>
                    <a:pt x="4299" y="3612"/>
                  </a:lnTo>
                  <a:lnTo>
                    <a:pt x="4325" y="3585"/>
                  </a:lnTo>
                  <a:close/>
                  <a:moveTo>
                    <a:pt x="4327" y="3587"/>
                  </a:moveTo>
                  <a:lnTo>
                    <a:pt x="4355" y="3619"/>
                  </a:lnTo>
                  <a:lnTo>
                    <a:pt x="4299" y="3668"/>
                  </a:lnTo>
                  <a:lnTo>
                    <a:pt x="4272" y="3636"/>
                  </a:lnTo>
                  <a:lnTo>
                    <a:pt x="4327" y="3587"/>
                  </a:lnTo>
                  <a:close/>
                  <a:moveTo>
                    <a:pt x="4302" y="3670"/>
                  </a:moveTo>
                  <a:lnTo>
                    <a:pt x="4301" y="3670"/>
                  </a:lnTo>
                  <a:lnTo>
                    <a:pt x="4299" y="3668"/>
                  </a:lnTo>
                  <a:lnTo>
                    <a:pt x="4327" y="3643"/>
                  </a:lnTo>
                  <a:lnTo>
                    <a:pt x="4302" y="3670"/>
                  </a:lnTo>
                  <a:close/>
                  <a:moveTo>
                    <a:pt x="4351" y="3615"/>
                  </a:moveTo>
                  <a:lnTo>
                    <a:pt x="4386" y="3647"/>
                  </a:lnTo>
                  <a:lnTo>
                    <a:pt x="4337" y="3702"/>
                  </a:lnTo>
                  <a:lnTo>
                    <a:pt x="4302" y="3670"/>
                  </a:lnTo>
                  <a:lnTo>
                    <a:pt x="4351" y="3615"/>
                  </a:lnTo>
                  <a:close/>
                  <a:moveTo>
                    <a:pt x="4386" y="3647"/>
                  </a:moveTo>
                  <a:lnTo>
                    <a:pt x="4421" y="3678"/>
                  </a:lnTo>
                  <a:lnTo>
                    <a:pt x="4372" y="3733"/>
                  </a:lnTo>
                  <a:lnTo>
                    <a:pt x="4337" y="3702"/>
                  </a:lnTo>
                  <a:lnTo>
                    <a:pt x="4386" y="3647"/>
                  </a:lnTo>
                  <a:close/>
                  <a:moveTo>
                    <a:pt x="4377" y="3737"/>
                  </a:moveTo>
                  <a:lnTo>
                    <a:pt x="4373" y="3734"/>
                  </a:lnTo>
                  <a:lnTo>
                    <a:pt x="4372" y="3733"/>
                  </a:lnTo>
                  <a:lnTo>
                    <a:pt x="4396" y="3705"/>
                  </a:lnTo>
                  <a:lnTo>
                    <a:pt x="4377" y="3737"/>
                  </a:lnTo>
                  <a:close/>
                  <a:moveTo>
                    <a:pt x="4417" y="3675"/>
                  </a:moveTo>
                  <a:lnTo>
                    <a:pt x="4464" y="3706"/>
                  </a:lnTo>
                  <a:lnTo>
                    <a:pt x="4423" y="3768"/>
                  </a:lnTo>
                  <a:lnTo>
                    <a:pt x="4377" y="3737"/>
                  </a:lnTo>
                  <a:lnTo>
                    <a:pt x="4417" y="3675"/>
                  </a:lnTo>
                  <a:close/>
                  <a:moveTo>
                    <a:pt x="4464" y="3706"/>
                  </a:moveTo>
                  <a:lnTo>
                    <a:pt x="4510" y="3738"/>
                  </a:lnTo>
                  <a:lnTo>
                    <a:pt x="4470" y="3799"/>
                  </a:lnTo>
                  <a:lnTo>
                    <a:pt x="4423" y="3768"/>
                  </a:lnTo>
                  <a:lnTo>
                    <a:pt x="4464" y="3706"/>
                  </a:lnTo>
                  <a:close/>
                  <a:moveTo>
                    <a:pt x="4474" y="3802"/>
                  </a:moveTo>
                  <a:lnTo>
                    <a:pt x="4472" y="3801"/>
                  </a:lnTo>
                  <a:lnTo>
                    <a:pt x="4470" y="3799"/>
                  </a:lnTo>
                  <a:lnTo>
                    <a:pt x="4491" y="3768"/>
                  </a:lnTo>
                  <a:lnTo>
                    <a:pt x="4474" y="3802"/>
                  </a:lnTo>
                  <a:close/>
                  <a:moveTo>
                    <a:pt x="4507" y="3735"/>
                  </a:moveTo>
                  <a:lnTo>
                    <a:pt x="4547" y="3754"/>
                  </a:lnTo>
                  <a:lnTo>
                    <a:pt x="4513" y="3821"/>
                  </a:lnTo>
                  <a:lnTo>
                    <a:pt x="4474" y="3802"/>
                  </a:lnTo>
                  <a:lnTo>
                    <a:pt x="4507" y="3735"/>
                  </a:lnTo>
                  <a:close/>
                  <a:moveTo>
                    <a:pt x="4516" y="3823"/>
                  </a:moveTo>
                  <a:lnTo>
                    <a:pt x="4514" y="3822"/>
                  </a:lnTo>
                  <a:lnTo>
                    <a:pt x="4513" y="3821"/>
                  </a:lnTo>
                  <a:lnTo>
                    <a:pt x="4529" y="3788"/>
                  </a:lnTo>
                  <a:lnTo>
                    <a:pt x="4516" y="3823"/>
                  </a:lnTo>
                  <a:close/>
                  <a:moveTo>
                    <a:pt x="4542" y="3753"/>
                  </a:moveTo>
                  <a:lnTo>
                    <a:pt x="4573" y="3765"/>
                  </a:lnTo>
                  <a:lnTo>
                    <a:pt x="4548" y="3835"/>
                  </a:lnTo>
                  <a:lnTo>
                    <a:pt x="4516" y="3823"/>
                  </a:lnTo>
                  <a:lnTo>
                    <a:pt x="4542" y="3753"/>
                  </a:lnTo>
                  <a:close/>
                  <a:moveTo>
                    <a:pt x="4549" y="3835"/>
                  </a:moveTo>
                  <a:lnTo>
                    <a:pt x="4551" y="3836"/>
                  </a:lnTo>
                  <a:lnTo>
                    <a:pt x="4548" y="3835"/>
                  </a:lnTo>
                  <a:lnTo>
                    <a:pt x="4560" y="3800"/>
                  </a:lnTo>
                  <a:lnTo>
                    <a:pt x="4549" y="3835"/>
                  </a:lnTo>
                  <a:close/>
                  <a:moveTo>
                    <a:pt x="4572" y="3765"/>
                  </a:moveTo>
                  <a:lnTo>
                    <a:pt x="4595" y="3772"/>
                  </a:lnTo>
                  <a:lnTo>
                    <a:pt x="4572" y="3843"/>
                  </a:lnTo>
                  <a:lnTo>
                    <a:pt x="4549" y="3835"/>
                  </a:lnTo>
                  <a:lnTo>
                    <a:pt x="4572" y="3765"/>
                  </a:lnTo>
                  <a:close/>
                  <a:moveTo>
                    <a:pt x="4584" y="3844"/>
                  </a:moveTo>
                  <a:lnTo>
                    <a:pt x="4578" y="3844"/>
                  </a:lnTo>
                  <a:lnTo>
                    <a:pt x="4572" y="3843"/>
                  </a:lnTo>
                  <a:lnTo>
                    <a:pt x="4584" y="3808"/>
                  </a:lnTo>
                  <a:lnTo>
                    <a:pt x="4584" y="3844"/>
                  </a:lnTo>
                  <a:close/>
                  <a:moveTo>
                    <a:pt x="4584" y="3771"/>
                  </a:moveTo>
                  <a:lnTo>
                    <a:pt x="4607" y="3771"/>
                  </a:lnTo>
                  <a:lnTo>
                    <a:pt x="4607" y="3844"/>
                  </a:lnTo>
                  <a:lnTo>
                    <a:pt x="4584" y="3844"/>
                  </a:lnTo>
                  <a:lnTo>
                    <a:pt x="4584" y="3771"/>
                  </a:lnTo>
                  <a:close/>
                  <a:moveTo>
                    <a:pt x="4616" y="3843"/>
                  </a:moveTo>
                  <a:lnTo>
                    <a:pt x="4612" y="3844"/>
                  </a:lnTo>
                  <a:lnTo>
                    <a:pt x="4607" y="3844"/>
                  </a:lnTo>
                  <a:lnTo>
                    <a:pt x="4607" y="3808"/>
                  </a:lnTo>
                  <a:lnTo>
                    <a:pt x="4616" y="3843"/>
                  </a:lnTo>
                  <a:close/>
                  <a:moveTo>
                    <a:pt x="4599" y="3772"/>
                  </a:moveTo>
                  <a:lnTo>
                    <a:pt x="4614" y="3767"/>
                  </a:lnTo>
                  <a:lnTo>
                    <a:pt x="4631" y="3839"/>
                  </a:lnTo>
                  <a:lnTo>
                    <a:pt x="4616" y="3843"/>
                  </a:lnTo>
                  <a:lnTo>
                    <a:pt x="4599" y="3772"/>
                  </a:lnTo>
                  <a:close/>
                  <a:moveTo>
                    <a:pt x="4649" y="3830"/>
                  </a:moveTo>
                  <a:lnTo>
                    <a:pt x="4642" y="3837"/>
                  </a:lnTo>
                  <a:lnTo>
                    <a:pt x="4631" y="3839"/>
                  </a:lnTo>
                  <a:lnTo>
                    <a:pt x="4623" y="3803"/>
                  </a:lnTo>
                  <a:lnTo>
                    <a:pt x="4649" y="3830"/>
                  </a:lnTo>
                  <a:close/>
                  <a:moveTo>
                    <a:pt x="4597" y="3778"/>
                  </a:moveTo>
                  <a:lnTo>
                    <a:pt x="4605" y="3769"/>
                  </a:lnTo>
                  <a:lnTo>
                    <a:pt x="4657" y="3822"/>
                  </a:lnTo>
                  <a:lnTo>
                    <a:pt x="4649" y="3830"/>
                  </a:lnTo>
                  <a:lnTo>
                    <a:pt x="4597" y="3778"/>
                  </a:lnTo>
                  <a:close/>
                  <a:moveTo>
                    <a:pt x="4664" y="3813"/>
                  </a:moveTo>
                  <a:lnTo>
                    <a:pt x="4662" y="3817"/>
                  </a:lnTo>
                  <a:lnTo>
                    <a:pt x="4657" y="3822"/>
                  </a:lnTo>
                  <a:lnTo>
                    <a:pt x="4631" y="3795"/>
                  </a:lnTo>
                  <a:lnTo>
                    <a:pt x="4664" y="3813"/>
                  </a:lnTo>
                  <a:close/>
                  <a:moveTo>
                    <a:pt x="4598" y="3779"/>
                  </a:moveTo>
                  <a:lnTo>
                    <a:pt x="4606" y="3764"/>
                  </a:lnTo>
                  <a:lnTo>
                    <a:pt x="4672" y="3796"/>
                  </a:lnTo>
                  <a:lnTo>
                    <a:pt x="4664" y="3813"/>
                  </a:lnTo>
                  <a:lnTo>
                    <a:pt x="4598" y="3779"/>
                  </a:lnTo>
                  <a:close/>
                  <a:moveTo>
                    <a:pt x="4676" y="3780"/>
                  </a:moveTo>
                  <a:lnTo>
                    <a:pt x="4676" y="3788"/>
                  </a:lnTo>
                  <a:lnTo>
                    <a:pt x="4672" y="3796"/>
                  </a:lnTo>
                  <a:lnTo>
                    <a:pt x="4638" y="3780"/>
                  </a:lnTo>
                  <a:lnTo>
                    <a:pt x="4676" y="3780"/>
                  </a:lnTo>
                  <a:close/>
                  <a:moveTo>
                    <a:pt x="4601" y="3780"/>
                  </a:moveTo>
                  <a:lnTo>
                    <a:pt x="4601" y="3760"/>
                  </a:lnTo>
                  <a:lnTo>
                    <a:pt x="4676" y="3760"/>
                  </a:lnTo>
                  <a:lnTo>
                    <a:pt x="4676" y="3780"/>
                  </a:lnTo>
                  <a:lnTo>
                    <a:pt x="4601" y="3780"/>
                  </a:lnTo>
                  <a:close/>
                  <a:moveTo>
                    <a:pt x="4601" y="3760"/>
                  </a:moveTo>
                  <a:lnTo>
                    <a:pt x="4601" y="3759"/>
                  </a:lnTo>
                  <a:lnTo>
                    <a:pt x="4638" y="3760"/>
                  </a:lnTo>
                  <a:lnTo>
                    <a:pt x="4601" y="3760"/>
                  </a:lnTo>
                  <a:close/>
                  <a:moveTo>
                    <a:pt x="4601" y="3759"/>
                  </a:moveTo>
                  <a:lnTo>
                    <a:pt x="4606" y="3676"/>
                  </a:lnTo>
                  <a:lnTo>
                    <a:pt x="4679" y="3679"/>
                  </a:lnTo>
                  <a:lnTo>
                    <a:pt x="4676" y="3762"/>
                  </a:lnTo>
                  <a:lnTo>
                    <a:pt x="4601" y="3759"/>
                  </a:lnTo>
                  <a:close/>
                  <a:moveTo>
                    <a:pt x="4606" y="3676"/>
                  </a:moveTo>
                  <a:lnTo>
                    <a:pt x="4606" y="3676"/>
                  </a:lnTo>
                  <a:lnTo>
                    <a:pt x="4606" y="3675"/>
                  </a:lnTo>
                  <a:lnTo>
                    <a:pt x="4643" y="3678"/>
                  </a:lnTo>
                  <a:lnTo>
                    <a:pt x="4606" y="3676"/>
                  </a:lnTo>
                  <a:close/>
                  <a:moveTo>
                    <a:pt x="4606" y="3675"/>
                  </a:moveTo>
                  <a:lnTo>
                    <a:pt x="4609" y="3631"/>
                  </a:lnTo>
                  <a:lnTo>
                    <a:pt x="4684" y="3638"/>
                  </a:lnTo>
                  <a:lnTo>
                    <a:pt x="4679" y="3682"/>
                  </a:lnTo>
                  <a:lnTo>
                    <a:pt x="4606" y="3675"/>
                  </a:lnTo>
                  <a:close/>
                  <a:moveTo>
                    <a:pt x="4609" y="3631"/>
                  </a:moveTo>
                  <a:lnTo>
                    <a:pt x="4629" y="3413"/>
                  </a:lnTo>
                  <a:lnTo>
                    <a:pt x="4683" y="3626"/>
                  </a:lnTo>
                  <a:lnTo>
                    <a:pt x="4647" y="3635"/>
                  </a:lnTo>
                  <a:lnTo>
                    <a:pt x="4609" y="3631"/>
                  </a:lnTo>
                  <a:close/>
                  <a:moveTo>
                    <a:pt x="4683" y="3626"/>
                  </a:moveTo>
                  <a:lnTo>
                    <a:pt x="4694" y="3674"/>
                  </a:lnTo>
                  <a:lnTo>
                    <a:pt x="4622" y="3691"/>
                  </a:lnTo>
                  <a:lnTo>
                    <a:pt x="4611" y="3644"/>
                  </a:lnTo>
                  <a:lnTo>
                    <a:pt x="4683" y="3626"/>
                  </a:lnTo>
                  <a:close/>
                  <a:moveTo>
                    <a:pt x="4623" y="3693"/>
                  </a:moveTo>
                  <a:lnTo>
                    <a:pt x="4622" y="3692"/>
                  </a:lnTo>
                  <a:lnTo>
                    <a:pt x="4622" y="3691"/>
                  </a:lnTo>
                  <a:lnTo>
                    <a:pt x="4658" y="3682"/>
                  </a:lnTo>
                  <a:lnTo>
                    <a:pt x="4623" y="3693"/>
                  </a:lnTo>
                  <a:close/>
                  <a:moveTo>
                    <a:pt x="4693" y="3670"/>
                  </a:moveTo>
                  <a:lnTo>
                    <a:pt x="4709" y="3717"/>
                  </a:lnTo>
                  <a:lnTo>
                    <a:pt x="4638" y="3741"/>
                  </a:lnTo>
                  <a:lnTo>
                    <a:pt x="4623" y="3693"/>
                  </a:lnTo>
                  <a:lnTo>
                    <a:pt x="4693" y="3670"/>
                  </a:lnTo>
                  <a:close/>
                  <a:moveTo>
                    <a:pt x="4640" y="3742"/>
                  </a:moveTo>
                  <a:lnTo>
                    <a:pt x="4640" y="3744"/>
                  </a:lnTo>
                  <a:lnTo>
                    <a:pt x="4638" y="3741"/>
                  </a:lnTo>
                  <a:lnTo>
                    <a:pt x="4673" y="3728"/>
                  </a:lnTo>
                  <a:lnTo>
                    <a:pt x="4640" y="3742"/>
                  </a:lnTo>
                  <a:close/>
                  <a:moveTo>
                    <a:pt x="4708" y="3716"/>
                  </a:moveTo>
                  <a:lnTo>
                    <a:pt x="4732" y="3774"/>
                  </a:lnTo>
                  <a:lnTo>
                    <a:pt x="4663" y="3801"/>
                  </a:lnTo>
                  <a:lnTo>
                    <a:pt x="4640" y="3742"/>
                  </a:lnTo>
                  <a:lnTo>
                    <a:pt x="4708" y="3716"/>
                  </a:lnTo>
                  <a:close/>
                  <a:moveTo>
                    <a:pt x="4665" y="3806"/>
                  </a:moveTo>
                  <a:lnTo>
                    <a:pt x="4663" y="3803"/>
                  </a:lnTo>
                  <a:lnTo>
                    <a:pt x="4663" y="3801"/>
                  </a:lnTo>
                  <a:lnTo>
                    <a:pt x="4698" y="3788"/>
                  </a:lnTo>
                  <a:lnTo>
                    <a:pt x="4665" y="3806"/>
                  </a:lnTo>
                  <a:close/>
                  <a:moveTo>
                    <a:pt x="4729" y="3769"/>
                  </a:moveTo>
                  <a:lnTo>
                    <a:pt x="4769" y="3841"/>
                  </a:lnTo>
                  <a:lnTo>
                    <a:pt x="4704" y="3877"/>
                  </a:lnTo>
                  <a:lnTo>
                    <a:pt x="4665" y="3806"/>
                  </a:lnTo>
                  <a:lnTo>
                    <a:pt x="4729" y="3769"/>
                  </a:lnTo>
                  <a:close/>
                  <a:moveTo>
                    <a:pt x="4706" y="3879"/>
                  </a:moveTo>
                  <a:lnTo>
                    <a:pt x="4705" y="3878"/>
                  </a:lnTo>
                  <a:lnTo>
                    <a:pt x="4704" y="3877"/>
                  </a:lnTo>
                  <a:lnTo>
                    <a:pt x="4736" y="3858"/>
                  </a:lnTo>
                  <a:lnTo>
                    <a:pt x="4706" y="3879"/>
                  </a:lnTo>
                  <a:close/>
                  <a:moveTo>
                    <a:pt x="4766" y="3837"/>
                  </a:moveTo>
                  <a:lnTo>
                    <a:pt x="4791" y="3873"/>
                  </a:lnTo>
                  <a:lnTo>
                    <a:pt x="4729" y="3914"/>
                  </a:lnTo>
                  <a:lnTo>
                    <a:pt x="4706" y="3879"/>
                  </a:lnTo>
                  <a:lnTo>
                    <a:pt x="4766" y="3837"/>
                  </a:lnTo>
                  <a:close/>
                  <a:moveTo>
                    <a:pt x="4730" y="3917"/>
                  </a:moveTo>
                  <a:lnTo>
                    <a:pt x="4730" y="3915"/>
                  </a:lnTo>
                  <a:lnTo>
                    <a:pt x="4729" y="3914"/>
                  </a:lnTo>
                  <a:lnTo>
                    <a:pt x="4759" y="3893"/>
                  </a:lnTo>
                  <a:lnTo>
                    <a:pt x="4730" y="3917"/>
                  </a:lnTo>
                  <a:close/>
                  <a:moveTo>
                    <a:pt x="4789" y="3871"/>
                  </a:moveTo>
                  <a:lnTo>
                    <a:pt x="4816" y="3906"/>
                  </a:lnTo>
                  <a:lnTo>
                    <a:pt x="4758" y="3952"/>
                  </a:lnTo>
                  <a:lnTo>
                    <a:pt x="4730" y="3917"/>
                  </a:lnTo>
                  <a:lnTo>
                    <a:pt x="4789" y="3871"/>
                  </a:lnTo>
                  <a:close/>
                  <a:moveTo>
                    <a:pt x="4759" y="3954"/>
                  </a:moveTo>
                  <a:lnTo>
                    <a:pt x="4759" y="3954"/>
                  </a:lnTo>
                  <a:lnTo>
                    <a:pt x="4758" y="3952"/>
                  </a:lnTo>
                  <a:lnTo>
                    <a:pt x="4787" y="3929"/>
                  </a:lnTo>
                  <a:lnTo>
                    <a:pt x="4759" y="3954"/>
                  </a:lnTo>
                  <a:close/>
                  <a:moveTo>
                    <a:pt x="4814" y="3904"/>
                  </a:moveTo>
                  <a:lnTo>
                    <a:pt x="4846" y="3940"/>
                  </a:lnTo>
                  <a:lnTo>
                    <a:pt x="4791" y="3989"/>
                  </a:lnTo>
                  <a:lnTo>
                    <a:pt x="4759" y="3954"/>
                  </a:lnTo>
                  <a:lnTo>
                    <a:pt x="4814" y="3904"/>
                  </a:lnTo>
                  <a:close/>
                  <a:moveTo>
                    <a:pt x="4792" y="3990"/>
                  </a:moveTo>
                  <a:lnTo>
                    <a:pt x="4792" y="3990"/>
                  </a:lnTo>
                  <a:lnTo>
                    <a:pt x="4791" y="3989"/>
                  </a:lnTo>
                  <a:lnTo>
                    <a:pt x="4819" y="3964"/>
                  </a:lnTo>
                  <a:lnTo>
                    <a:pt x="4792" y="3990"/>
                  </a:lnTo>
                  <a:close/>
                  <a:moveTo>
                    <a:pt x="4844" y="3938"/>
                  </a:moveTo>
                  <a:lnTo>
                    <a:pt x="4879" y="3973"/>
                  </a:lnTo>
                  <a:lnTo>
                    <a:pt x="4827" y="4025"/>
                  </a:lnTo>
                  <a:lnTo>
                    <a:pt x="4792" y="3990"/>
                  </a:lnTo>
                  <a:lnTo>
                    <a:pt x="4844" y="3938"/>
                  </a:lnTo>
                  <a:close/>
                  <a:moveTo>
                    <a:pt x="4830" y="4029"/>
                  </a:moveTo>
                  <a:lnTo>
                    <a:pt x="4828" y="4026"/>
                  </a:lnTo>
                  <a:lnTo>
                    <a:pt x="4827" y="4025"/>
                  </a:lnTo>
                  <a:lnTo>
                    <a:pt x="4854" y="4000"/>
                  </a:lnTo>
                  <a:lnTo>
                    <a:pt x="4830" y="4029"/>
                  </a:lnTo>
                  <a:close/>
                  <a:moveTo>
                    <a:pt x="4876" y="3970"/>
                  </a:moveTo>
                  <a:lnTo>
                    <a:pt x="4915" y="4002"/>
                  </a:lnTo>
                  <a:lnTo>
                    <a:pt x="4869" y="4060"/>
                  </a:lnTo>
                  <a:lnTo>
                    <a:pt x="4830" y="4029"/>
                  </a:lnTo>
                  <a:lnTo>
                    <a:pt x="4876" y="3970"/>
                  </a:lnTo>
                  <a:close/>
                  <a:moveTo>
                    <a:pt x="4871" y="4060"/>
                  </a:moveTo>
                  <a:lnTo>
                    <a:pt x="4870" y="4060"/>
                  </a:lnTo>
                  <a:lnTo>
                    <a:pt x="4869" y="4060"/>
                  </a:lnTo>
                  <a:lnTo>
                    <a:pt x="4892" y="4031"/>
                  </a:lnTo>
                  <a:lnTo>
                    <a:pt x="4871" y="4060"/>
                  </a:lnTo>
                  <a:close/>
                  <a:moveTo>
                    <a:pt x="4914" y="4001"/>
                  </a:moveTo>
                  <a:lnTo>
                    <a:pt x="4957" y="4032"/>
                  </a:lnTo>
                  <a:lnTo>
                    <a:pt x="4913" y="4092"/>
                  </a:lnTo>
                  <a:lnTo>
                    <a:pt x="4871" y="4060"/>
                  </a:lnTo>
                  <a:lnTo>
                    <a:pt x="4914" y="4001"/>
                  </a:lnTo>
                  <a:close/>
                  <a:moveTo>
                    <a:pt x="4915" y="4093"/>
                  </a:moveTo>
                  <a:lnTo>
                    <a:pt x="4913" y="4092"/>
                  </a:lnTo>
                  <a:lnTo>
                    <a:pt x="4935" y="4063"/>
                  </a:lnTo>
                  <a:lnTo>
                    <a:pt x="4915" y="4093"/>
                  </a:lnTo>
                  <a:close/>
                  <a:moveTo>
                    <a:pt x="4955" y="4031"/>
                  </a:moveTo>
                  <a:lnTo>
                    <a:pt x="5034" y="4081"/>
                  </a:lnTo>
                  <a:lnTo>
                    <a:pt x="4993" y="4144"/>
                  </a:lnTo>
                  <a:lnTo>
                    <a:pt x="4915" y="4093"/>
                  </a:lnTo>
                  <a:lnTo>
                    <a:pt x="4955" y="4031"/>
                  </a:lnTo>
                  <a:close/>
                  <a:moveTo>
                    <a:pt x="4996" y="4146"/>
                  </a:moveTo>
                  <a:lnTo>
                    <a:pt x="4996" y="4146"/>
                  </a:lnTo>
                  <a:lnTo>
                    <a:pt x="4993" y="4144"/>
                  </a:lnTo>
                  <a:lnTo>
                    <a:pt x="5013" y="4113"/>
                  </a:lnTo>
                  <a:lnTo>
                    <a:pt x="4996" y="4146"/>
                  </a:lnTo>
                  <a:close/>
                  <a:moveTo>
                    <a:pt x="5032" y="4080"/>
                  </a:moveTo>
                  <a:lnTo>
                    <a:pt x="5093" y="4116"/>
                  </a:lnTo>
                  <a:lnTo>
                    <a:pt x="5057" y="4181"/>
                  </a:lnTo>
                  <a:lnTo>
                    <a:pt x="4996" y="4146"/>
                  </a:lnTo>
                  <a:lnTo>
                    <a:pt x="5032" y="4080"/>
                  </a:lnTo>
                  <a:close/>
                  <a:moveTo>
                    <a:pt x="5061" y="4183"/>
                  </a:moveTo>
                  <a:lnTo>
                    <a:pt x="5059" y="4182"/>
                  </a:lnTo>
                  <a:lnTo>
                    <a:pt x="5057" y="4181"/>
                  </a:lnTo>
                  <a:lnTo>
                    <a:pt x="5076" y="4148"/>
                  </a:lnTo>
                  <a:lnTo>
                    <a:pt x="5061" y="4183"/>
                  </a:lnTo>
                  <a:close/>
                  <a:moveTo>
                    <a:pt x="5090" y="4114"/>
                  </a:moveTo>
                  <a:lnTo>
                    <a:pt x="5145" y="4137"/>
                  </a:lnTo>
                  <a:lnTo>
                    <a:pt x="5116" y="4206"/>
                  </a:lnTo>
                  <a:lnTo>
                    <a:pt x="5061" y="4183"/>
                  </a:lnTo>
                  <a:lnTo>
                    <a:pt x="5090" y="4114"/>
                  </a:lnTo>
                  <a:close/>
                  <a:moveTo>
                    <a:pt x="5121" y="4207"/>
                  </a:moveTo>
                  <a:lnTo>
                    <a:pt x="5119" y="4207"/>
                  </a:lnTo>
                  <a:lnTo>
                    <a:pt x="5116" y="4206"/>
                  </a:lnTo>
                  <a:lnTo>
                    <a:pt x="5131" y="4171"/>
                  </a:lnTo>
                  <a:lnTo>
                    <a:pt x="5121" y="4207"/>
                  </a:lnTo>
                  <a:close/>
                  <a:moveTo>
                    <a:pt x="5139" y="4136"/>
                  </a:moveTo>
                  <a:lnTo>
                    <a:pt x="5187" y="4148"/>
                  </a:lnTo>
                  <a:lnTo>
                    <a:pt x="5168" y="4219"/>
                  </a:lnTo>
                  <a:lnTo>
                    <a:pt x="5121" y="4207"/>
                  </a:lnTo>
                  <a:lnTo>
                    <a:pt x="5139" y="4136"/>
                  </a:lnTo>
                  <a:close/>
                  <a:moveTo>
                    <a:pt x="5169" y="4220"/>
                  </a:moveTo>
                  <a:lnTo>
                    <a:pt x="5171" y="4220"/>
                  </a:lnTo>
                  <a:lnTo>
                    <a:pt x="5168" y="4219"/>
                  </a:lnTo>
                  <a:lnTo>
                    <a:pt x="5177" y="4184"/>
                  </a:lnTo>
                  <a:lnTo>
                    <a:pt x="5169" y="4220"/>
                  </a:lnTo>
                  <a:close/>
                  <a:moveTo>
                    <a:pt x="5185" y="4147"/>
                  </a:moveTo>
                  <a:lnTo>
                    <a:pt x="5220" y="4155"/>
                  </a:lnTo>
                  <a:lnTo>
                    <a:pt x="5204" y="4227"/>
                  </a:lnTo>
                  <a:lnTo>
                    <a:pt x="5169" y="4220"/>
                  </a:lnTo>
                  <a:lnTo>
                    <a:pt x="5185" y="4147"/>
                  </a:lnTo>
                  <a:close/>
                  <a:moveTo>
                    <a:pt x="5209" y="4228"/>
                  </a:moveTo>
                  <a:lnTo>
                    <a:pt x="5206" y="4228"/>
                  </a:lnTo>
                  <a:lnTo>
                    <a:pt x="5204" y="4227"/>
                  </a:lnTo>
                  <a:lnTo>
                    <a:pt x="5212" y="4191"/>
                  </a:lnTo>
                  <a:lnTo>
                    <a:pt x="5209" y="4228"/>
                  </a:lnTo>
                  <a:close/>
                  <a:moveTo>
                    <a:pt x="5217" y="4155"/>
                  </a:moveTo>
                  <a:lnTo>
                    <a:pt x="5248" y="4158"/>
                  </a:lnTo>
                  <a:lnTo>
                    <a:pt x="5239" y="4232"/>
                  </a:lnTo>
                  <a:lnTo>
                    <a:pt x="5209" y="4228"/>
                  </a:lnTo>
                  <a:lnTo>
                    <a:pt x="5217" y="4155"/>
                  </a:lnTo>
                  <a:close/>
                  <a:moveTo>
                    <a:pt x="5244" y="4232"/>
                  </a:moveTo>
                  <a:lnTo>
                    <a:pt x="5241" y="4232"/>
                  </a:lnTo>
                  <a:lnTo>
                    <a:pt x="5239" y="4232"/>
                  </a:lnTo>
                  <a:lnTo>
                    <a:pt x="5244" y="4196"/>
                  </a:lnTo>
                  <a:lnTo>
                    <a:pt x="5244" y="4232"/>
                  </a:lnTo>
                  <a:close/>
                  <a:moveTo>
                    <a:pt x="5244" y="4158"/>
                  </a:moveTo>
                  <a:lnTo>
                    <a:pt x="5283" y="4158"/>
                  </a:lnTo>
                  <a:lnTo>
                    <a:pt x="5283" y="4232"/>
                  </a:lnTo>
                  <a:lnTo>
                    <a:pt x="5244" y="4232"/>
                  </a:lnTo>
                  <a:lnTo>
                    <a:pt x="5244" y="4158"/>
                  </a:lnTo>
                  <a:close/>
                  <a:moveTo>
                    <a:pt x="5291" y="4231"/>
                  </a:moveTo>
                  <a:lnTo>
                    <a:pt x="5287" y="4232"/>
                  </a:lnTo>
                  <a:lnTo>
                    <a:pt x="5283" y="4232"/>
                  </a:lnTo>
                  <a:lnTo>
                    <a:pt x="5283" y="4196"/>
                  </a:lnTo>
                  <a:lnTo>
                    <a:pt x="5291" y="4231"/>
                  </a:lnTo>
                  <a:close/>
                  <a:moveTo>
                    <a:pt x="5274" y="4160"/>
                  </a:moveTo>
                  <a:lnTo>
                    <a:pt x="5289" y="4155"/>
                  </a:lnTo>
                  <a:lnTo>
                    <a:pt x="5308" y="4227"/>
                  </a:lnTo>
                  <a:lnTo>
                    <a:pt x="5291" y="4231"/>
                  </a:lnTo>
                  <a:lnTo>
                    <a:pt x="5274" y="4160"/>
                  </a:lnTo>
                  <a:close/>
                  <a:moveTo>
                    <a:pt x="5310" y="4226"/>
                  </a:moveTo>
                  <a:lnTo>
                    <a:pt x="5310" y="4227"/>
                  </a:lnTo>
                  <a:lnTo>
                    <a:pt x="5308" y="4227"/>
                  </a:lnTo>
                  <a:lnTo>
                    <a:pt x="5298" y="4191"/>
                  </a:lnTo>
                  <a:lnTo>
                    <a:pt x="5310" y="4226"/>
                  </a:lnTo>
                  <a:close/>
                  <a:moveTo>
                    <a:pt x="5287" y="4156"/>
                  </a:moveTo>
                  <a:lnTo>
                    <a:pt x="5298" y="4153"/>
                  </a:lnTo>
                  <a:lnTo>
                    <a:pt x="5322" y="4223"/>
                  </a:lnTo>
                  <a:lnTo>
                    <a:pt x="5310" y="4226"/>
                  </a:lnTo>
                  <a:lnTo>
                    <a:pt x="5287" y="4156"/>
                  </a:lnTo>
                  <a:close/>
                  <a:moveTo>
                    <a:pt x="5337" y="4213"/>
                  </a:moveTo>
                  <a:lnTo>
                    <a:pt x="5330" y="4220"/>
                  </a:lnTo>
                  <a:lnTo>
                    <a:pt x="5322" y="4223"/>
                  </a:lnTo>
                  <a:lnTo>
                    <a:pt x="5310" y="4188"/>
                  </a:lnTo>
                  <a:lnTo>
                    <a:pt x="5337" y="4213"/>
                  </a:lnTo>
                  <a:close/>
                  <a:moveTo>
                    <a:pt x="5284" y="4161"/>
                  </a:moveTo>
                  <a:lnTo>
                    <a:pt x="5291" y="4154"/>
                  </a:lnTo>
                  <a:lnTo>
                    <a:pt x="5344" y="4206"/>
                  </a:lnTo>
                  <a:lnTo>
                    <a:pt x="5337" y="4213"/>
                  </a:lnTo>
                  <a:lnTo>
                    <a:pt x="5284" y="4161"/>
                  </a:lnTo>
                  <a:close/>
                  <a:moveTo>
                    <a:pt x="5355" y="4179"/>
                  </a:moveTo>
                  <a:lnTo>
                    <a:pt x="5355" y="4195"/>
                  </a:lnTo>
                  <a:lnTo>
                    <a:pt x="5344" y="4206"/>
                  </a:lnTo>
                  <a:lnTo>
                    <a:pt x="5318" y="4179"/>
                  </a:lnTo>
                  <a:lnTo>
                    <a:pt x="5355" y="4179"/>
                  </a:lnTo>
                  <a:close/>
                  <a:moveTo>
                    <a:pt x="5281" y="4179"/>
                  </a:moveTo>
                  <a:lnTo>
                    <a:pt x="5281" y="4168"/>
                  </a:lnTo>
                  <a:lnTo>
                    <a:pt x="5355" y="4168"/>
                  </a:lnTo>
                  <a:lnTo>
                    <a:pt x="5355" y="4179"/>
                  </a:lnTo>
                  <a:lnTo>
                    <a:pt x="5281" y="4179"/>
                  </a:lnTo>
                  <a:close/>
                  <a:moveTo>
                    <a:pt x="5281" y="4168"/>
                  </a:moveTo>
                  <a:lnTo>
                    <a:pt x="5281" y="4153"/>
                  </a:lnTo>
                  <a:lnTo>
                    <a:pt x="5355" y="4153"/>
                  </a:lnTo>
                  <a:lnTo>
                    <a:pt x="5355" y="4168"/>
                  </a:lnTo>
                  <a:lnTo>
                    <a:pt x="5281" y="4168"/>
                  </a:lnTo>
                  <a:close/>
                  <a:moveTo>
                    <a:pt x="5354" y="4146"/>
                  </a:moveTo>
                  <a:lnTo>
                    <a:pt x="5355" y="4149"/>
                  </a:lnTo>
                  <a:lnTo>
                    <a:pt x="5355" y="4153"/>
                  </a:lnTo>
                  <a:lnTo>
                    <a:pt x="5318" y="4153"/>
                  </a:lnTo>
                  <a:lnTo>
                    <a:pt x="5354" y="4146"/>
                  </a:lnTo>
                  <a:close/>
                  <a:moveTo>
                    <a:pt x="5281" y="4158"/>
                  </a:moveTo>
                  <a:lnTo>
                    <a:pt x="5277" y="4135"/>
                  </a:lnTo>
                  <a:lnTo>
                    <a:pt x="5351" y="4122"/>
                  </a:lnTo>
                  <a:lnTo>
                    <a:pt x="5354" y="4146"/>
                  </a:lnTo>
                  <a:lnTo>
                    <a:pt x="5281" y="4158"/>
                  </a:lnTo>
                  <a:close/>
                  <a:moveTo>
                    <a:pt x="5348" y="4115"/>
                  </a:moveTo>
                  <a:lnTo>
                    <a:pt x="5349" y="4119"/>
                  </a:lnTo>
                  <a:lnTo>
                    <a:pt x="5351" y="4122"/>
                  </a:lnTo>
                  <a:lnTo>
                    <a:pt x="5313" y="4129"/>
                  </a:lnTo>
                  <a:lnTo>
                    <a:pt x="5348" y="4115"/>
                  </a:lnTo>
                  <a:close/>
                  <a:moveTo>
                    <a:pt x="5280" y="4142"/>
                  </a:moveTo>
                  <a:lnTo>
                    <a:pt x="5256" y="4084"/>
                  </a:lnTo>
                  <a:lnTo>
                    <a:pt x="5325" y="4056"/>
                  </a:lnTo>
                  <a:lnTo>
                    <a:pt x="5348" y="4115"/>
                  </a:lnTo>
                  <a:lnTo>
                    <a:pt x="5280" y="4142"/>
                  </a:lnTo>
                  <a:close/>
                  <a:moveTo>
                    <a:pt x="5256" y="4084"/>
                  </a:moveTo>
                  <a:lnTo>
                    <a:pt x="5233" y="4025"/>
                  </a:lnTo>
                  <a:lnTo>
                    <a:pt x="5302" y="3997"/>
                  </a:lnTo>
                  <a:lnTo>
                    <a:pt x="5325" y="4056"/>
                  </a:lnTo>
                  <a:lnTo>
                    <a:pt x="5256" y="4084"/>
                  </a:lnTo>
                  <a:close/>
                  <a:moveTo>
                    <a:pt x="5233" y="4025"/>
                  </a:moveTo>
                  <a:lnTo>
                    <a:pt x="5232" y="4023"/>
                  </a:lnTo>
                  <a:lnTo>
                    <a:pt x="5267" y="4011"/>
                  </a:lnTo>
                  <a:lnTo>
                    <a:pt x="5233" y="4025"/>
                  </a:lnTo>
                  <a:close/>
                  <a:moveTo>
                    <a:pt x="5232" y="4023"/>
                  </a:moveTo>
                  <a:lnTo>
                    <a:pt x="5201" y="3928"/>
                  </a:lnTo>
                  <a:lnTo>
                    <a:pt x="5271" y="3906"/>
                  </a:lnTo>
                  <a:lnTo>
                    <a:pt x="5302" y="4000"/>
                  </a:lnTo>
                  <a:lnTo>
                    <a:pt x="5232" y="4023"/>
                  </a:lnTo>
                  <a:close/>
                  <a:moveTo>
                    <a:pt x="5201" y="3928"/>
                  </a:moveTo>
                  <a:lnTo>
                    <a:pt x="5201" y="3929"/>
                  </a:lnTo>
                  <a:lnTo>
                    <a:pt x="5201" y="3927"/>
                  </a:lnTo>
                  <a:lnTo>
                    <a:pt x="5235" y="3917"/>
                  </a:lnTo>
                  <a:lnTo>
                    <a:pt x="5201" y="3928"/>
                  </a:lnTo>
                  <a:close/>
                  <a:moveTo>
                    <a:pt x="5201" y="3927"/>
                  </a:moveTo>
                  <a:lnTo>
                    <a:pt x="5166" y="3802"/>
                  </a:lnTo>
                  <a:lnTo>
                    <a:pt x="5237" y="3782"/>
                  </a:lnTo>
                  <a:lnTo>
                    <a:pt x="5271" y="3907"/>
                  </a:lnTo>
                  <a:lnTo>
                    <a:pt x="5201" y="3927"/>
                  </a:lnTo>
                  <a:close/>
                  <a:moveTo>
                    <a:pt x="5166" y="3802"/>
                  </a:moveTo>
                  <a:lnTo>
                    <a:pt x="5164" y="3800"/>
                  </a:lnTo>
                  <a:lnTo>
                    <a:pt x="5164" y="3801"/>
                  </a:lnTo>
                  <a:lnTo>
                    <a:pt x="5201" y="3792"/>
                  </a:lnTo>
                  <a:lnTo>
                    <a:pt x="5166" y="3802"/>
                  </a:lnTo>
                  <a:close/>
                  <a:moveTo>
                    <a:pt x="5164" y="3801"/>
                  </a:moveTo>
                  <a:lnTo>
                    <a:pt x="5126" y="3648"/>
                  </a:lnTo>
                  <a:lnTo>
                    <a:pt x="5198" y="3630"/>
                  </a:lnTo>
                  <a:lnTo>
                    <a:pt x="5237" y="3782"/>
                  </a:lnTo>
                  <a:lnTo>
                    <a:pt x="5164" y="3801"/>
                  </a:lnTo>
                  <a:close/>
                  <a:moveTo>
                    <a:pt x="5126" y="3648"/>
                  </a:moveTo>
                  <a:lnTo>
                    <a:pt x="5125" y="3647"/>
                  </a:lnTo>
                  <a:lnTo>
                    <a:pt x="5162" y="3638"/>
                  </a:lnTo>
                  <a:lnTo>
                    <a:pt x="5126" y="3648"/>
                  </a:lnTo>
                  <a:close/>
                  <a:moveTo>
                    <a:pt x="5125" y="3647"/>
                  </a:moveTo>
                  <a:lnTo>
                    <a:pt x="5090" y="3474"/>
                  </a:lnTo>
                  <a:lnTo>
                    <a:pt x="5163" y="3459"/>
                  </a:lnTo>
                  <a:lnTo>
                    <a:pt x="5198" y="3631"/>
                  </a:lnTo>
                  <a:lnTo>
                    <a:pt x="5125" y="3647"/>
                  </a:lnTo>
                  <a:close/>
                  <a:moveTo>
                    <a:pt x="5163" y="3459"/>
                  </a:moveTo>
                  <a:lnTo>
                    <a:pt x="5169" y="3491"/>
                  </a:lnTo>
                  <a:lnTo>
                    <a:pt x="5163" y="3459"/>
                  </a:lnTo>
                  <a:lnTo>
                    <a:pt x="5126" y="3467"/>
                  </a:lnTo>
                  <a:lnTo>
                    <a:pt x="5163" y="3459"/>
                  </a:lnTo>
                  <a:close/>
                  <a:moveTo>
                    <a:pt x="5090" y="3474"/>
                  </a:moveTo>
                  <a:lnTo>
                    <a:pt x="5071" y="3380"/>
                  </a:lnTo>
                  <a:lnTo>
                    <a:pt x="5143" y="3365"/>
                  </a:lnTo>
                  <a:lnTo>
                    <a:pt x="5163" y="3459"/>
                  </a:lnTo>
                  <a:lnTo>
                    <a:pt x="5090" y="3474"/>
                  </a:lnTo>
                  <a:close/>
                  <a:moveTo>
                    <a:pt x="5071" y="3380"/>
                  </a:moveTo>
                  <a:lnTo>
                    <a:pt x="5070" y="3378"/>
                  </a:lnTo>
                  <a:lnTo>
                    <a:pt x="5070" y="3377"/>
                  </a:lnTo>
                  <a:lnTo>
                    <a:pt x="5107" y="3372"/>
                  </a:lnTo>
                  <a:lnTo>
                    <a:pt x="5071" y="3380"/>
                  </a:lnTo>
                  <a:close/>
                  <a:moveTo>
                    <a:pt x="5070" y="3377"/>
                  </a:moveTo>
                  <a:lnTo>
                    <a:pt x="5059" y="3283"/>
                  </a:lnTo>
                  <a:lnTo>
                    <a:pt x="5132" y="3274"/>
                  </a:lnTo>
                  <a:lnTo>
                    <a:pt x="5143" y="3369"/>
                  </a:lnTo>
                  <a:lnTo>
                    <a:pt x="5070" y="3377"/>
                  </a:lnTo>
                  <a:close/>
                  <a:moveTo>
                    <a:pt x="5059" y="3283"/>
                  </a:moveTo>
                  <a:lnTo>
                    <a:pt x="5047" y="3185"/>
                  </a:lnTo>
                  <a:lnTo>
                    <a:pt x="5120" y="3176"/>
                  </a:lnTo>
                  <a:lnTo>
                    <a:pt x="5132" y="3274"/>
                  </a:lnTo>
                  <a:lnTo>
                    <a:pt x="5059" y="3283"/>
                  </a:lnTo>
                  <a:close/>
                  <a:moveTo>
                    <a:pt x="5047" y="3185"/>
                  </a:moveTo>
                  <a:lnTo>
                    <a:pt x="5035" y="3087"/>
                  </a:lnTo>
                  <a:lnTo>
                    <a:pt x="5109" y="3078"/>
                  </a:lnTo>
                  <a:lnTo>
                    <a:pt x="5120" y="3176"/>
                  </a:lnTo>
                  <a:lnTo>
                    <a:pt x="5047" y="3185"/>
                  </a:lnTo>
                  <a:close/>
                  <a:moveTo>
                    <a:pt x="5035" y="3087"/>
                  </a:moveTo>
                  <a:lnTo>
                    <a:pt x="5035" y="3085"/>
                  </a:lnTo>
                  <a:lnTo>
                    <a:pt x="5035" y="3084"/>
                  </a:lnTo>
                  <a:lnTo>
                    <a:pt x="5073" y="3082"/>
                  </a:lnTo>
                  <a:lnTo>
                    <a:pt x="5035" y="3087"/>
                  </a:lnTo>
                  <a:close/>
                  <a:moveTo>
                    <a:pt x="5035" y="3084"/>
                  </a:moveTo>
                  <a:lnTo>
                    <a:pt x="5031" y="2987"/>
                  </a:lnTo>
                  <a:lnTo>
                    <a:pt x="5105" y="2983"/>
                  </a:lnTo>
                  <a:lnTo>
                    <a:pt x="5109" y="3081"/>
                  </a:lnTo>
                  <a:lnTo>
                    <a:pt x="5035" y="3084"/>
                  </a:lnTo>
                  <a:close/>
                  <a:moveTo>
                    <a:pt x="5031" y="2987"/>
                  </a:moveTo>
                  <a:lnTo>
                    <a:pt x="5031" y="2990"/>
                  </a:lnTo>
                  <a:lnTo>
                    <a:pt x="5031" y="2985"/>
                  </a:lnTo>
                  <a:lnTo>
                    <a:pt x="5068" y="2984"/>
                  </a:lnTo>
                  <a:lnTo>
                    <a:pt x="5031" y="2987"/>
                  </a:lnTo>
                  <a:close/>
                  <a:moveTo>
                    <a:pt x="5031" y="2985"/>
                  </a:moveTo>
                  <a:lnTo>
                    <a:pt x="5027" y="2884"/>
                  </a:lnTo>
                  <a:lnTo>
                    <a:pt x="5102" y="2881"/>
                  </a:lnTo>
                  <a:lnTo>
                    <a:pt x="5105" y="2983"/>
                  </a:lnTo>
                  <a:lnTo>
                    <a:pt x="5031" y="2985"/>
                  </a:lnTo>
                  <a:close/>
                  <a:moveTo>
                    <a:pt x="5027" y="2884"/>
                  </a:moveTo>
                  <a:lnTo>
                    <a:pt x="5027" y="2884"/>
                  </a:lnTo>
                  <a:lnTo>
                    <a:pt x="5027" y="2883"/>
                  </a:lnTo>
                  <a:lnTo>
                    <a:pt x="5064" y="2883"/>
                  </a:lnTo>
                  <a:lnTo>
                    <a:pt x="5027" y="2884"/>
                  </a:lnTo>
                  <a:close/>
                  <a:moveTo>
                    <a:pt x="5027" y="2883"/>
                  </a:moveTo>
                  <a:lnTo>
                    <a:pt x="5031" y="2698"/>
                  </a:lnTo>
                  <a:lnTo>
                    <a:pt x="5105" y="2699"/>
                  </a:lnTo>
                  <a:lnTo>
                    <a:pt x="5102" y="2884"/>
                  </a:lnTo>
                  <a:lnTo>
                    <a:pt x="5027" y="2883"/>
                  </a:lnTo>
                  <a:close/>
                  <a:moveTo>
                    <a:pt x="5031" y="2698"/>
                  </a:moveTo>
                  <a:lnTo>
                    <a:pt x="5031" y="2698"/>
                  </a:lnTo>
                  <a:lnTo>
                    <a:pt x="5031" y="2696"/>
                  </a:lnTo>
                  <a:lnTo>
                    <a:pt x="5068" y="2698"/>
                  </a:lnTo>
                  <a:lnTo>
                    <a:pt x="5031" y="2698"/>
                  </a:lnTo>
                  <a:close/>
                  <a:moveTo>
                    <a:pt x="5031" y="2696"/>
                  </a:moveTo>
                  <a:lnTo>
                    <a:pt x="5042" y="2536"/>
                  </a:lnTo>
                  <a:lnTo>
                    <a:pt x="5117" y="2540"/>
                  </a:lnTo>
                  <a:lnTo>
                    <a:pt x="5105" y="2702"/>
                  </a:lnTo>
                  <a:lnTo>
                    <a:pt x="5031" y="2696"/>
                  </a:lnTo>
                  <a:close/>
                  <a:moveTo>
                    <a:pt x="5042" y="2536"/>
                  </a:moveTo>
                  <a:lnTo>
                    <a:pt x="5042" y="2536"/>
                  </a:lnTo>
                  <a:lnTo>
                    <a:pt x="5043" y="2534"/>
                  </a:lnTo>
                  <a:lnTo>
                    <a:pt x="5079" y="2538"/>
                  </a:lnTo>
                  <a:lnTo>
                    <a:pt x="5042" y="2536"/>
                  </a:lnTo>
                  <a:close/>
                  <a:moveTo>
                    <a:pt x="5043" y="2534"/>
                  </a:moveTo>
                  <a:lnTo>
                    <a:pt x="5059" y="2385"/>
                  </a:lnTo>
                  <a:lnTo>
                    <a:pt x="5132" y="2393"/>
                  </a:lnTo>
                  <a:lnTo>
                    <a:pt x="5117" y="2541"/>
                  </a:lnTo>
                  <a:lnTo>
                    <a:pt x="5043" y="2534"/>
                  </a:lnTo>
                  <a:close/>
                  <a:moveTo>
                    <a:pt x="5059" y="2385"/>
                  </a:moveTo>
                  <a:lnTo>
                    <a:pt x="5059" y="2380"/>
                  </a:lnTo>
                  <a:lnTo>
                    <a:pt x="5059" y="2385"/>
                  </a:lnTo>
                  <a:lnTo>
                    <a:pt x="5096" y="2390"/>
                  </a:lnTo>
                  <a:lnTo>
                    <a:pt x="5059" y="2385"/>
                  </a:lnTo>
                  <a:close/>
                  <a:moveTo>
                    <a:pt x="5059" y="2385"/>
                  </a:moveTo>
                  <a:lnTo>
                    <a:pt x="5074" y="2244"/>
                  </a:lnTo>
                  <a:lnTo>
                    <a:pt x="5148" y="2252"/>
                  </a:lnTo>
                  <a:lnTo>
                    <a:pt x="5132" y="2393"/>
                  </a:lnTo>
                  <a:lnTo>
                    <a:pt x="5059" y="2385"/>
                  </a:lnTo>
                  <a:close/>
                  <a:moveTo>
                    <a:pt x="5074" y="2244"/>
                  </a:moveTo>
                  <a:lnTo>
                    <a:pt x="5074" y="2244"/>
                  </a:lnTo>
                  <a:lnTo>
                    <a:pt x="5075" y="2242"/>
                  </a:lnTo>
                  <a:lnTo>
                    <a:pt x="5111" y="2248"/>
                  </a:lnTo>
                  <a:lnTo>
                    <a:pt x="5074" y="2244"/>
                  </a:lnTo>
                  <a:close/>
                  <a:moveTo>
                    <a:pt x="5075" y="2242"/>
                  </a:moveTo>
                  <a:lnTo>
                    <a:pt x="5093" y="2106"/>
                  </a:lnTo>
                  <a:lnTo>
                    <a:pt x="5167" y="2116"/>
                  </a:lnTo>
                  <a:lnTo>
                    <a:pt x="5148" y="2253"/>
                  </a:lnTo>
                  <a:lnTo>
                    <a:pt x="5075" y="2242"/>
                  </a:lnTo>
                  <a:close/>
                  <a:moveTo>
                    <a:pt x="5167" y="2115"/>
                  </a:moveTo>
                  <a:lnTo>
                    <a:pt x="5167" y="2115"/>
                  </a:lnTo>
                  <a:lnTo>
                    <a:pt x="5167" y="2116"/>
                  </a:lnTo>
                  <a:lnTo>
                    <a:pt x="5131" y="2110"/>
                  </a:lnTo>
                  <a:lnTo>
                    <a:pt x="5167" y="2115"/>
                  </a:lnTo>
                  <a:close/>
                  <a:moveTo>
                    <a:pt x="5093" y="2107"/>
                  </a:moveTo>
                  <a:lnTo>
                    <a:pt x="5110" y="1969"/>
                  </a:lnTo>
                  <a:lnTo>
                    <a:pt x="5183" y="1978"/>
                  </a:lnTo>
                  <a:lnTo>
                    <a:pt x="5167" y="2115"/>
                  </a:lnTo>
                  <a:lnTo>
                    <a:pt x="5093" y="2107"/>
                  </a:lnTo>
                  <a:close/>
                  <a:moveTo>
                    <a:pt x="5183" y="1976"/>
                  </a:moveTo>
                  <a:lnTo>
                    <a:pt x="5183" y="1977"/>
                  </a:lnTo>
                  <a:lnTo>
                    <a:pt x="5183" y="1978"/>
                  </a:lnTo>
                  <a:lnTo>
                    <a:pt x="5146" y="1974"/>
                  </a:lnTo>
                  <a:lnTo>
                    <a:pt x="5183" y="1976"/>
                  </a:lnTo>
                  <a:close/>
                  <a:moveTo>
                    <a:pt x="5109" y="1971"/>
                  </a:moveTo>
                  <a:lnTo>
                    <a:pt x="5117" y="1819"/>
                  </a:lnTo>
                  <a:lnTo>
                    <a:pt x="5191" y="1823"/>
                  </a:lnTo>
                  <a:lnTo>
                    <a:pt x="5183" y="1976"/>
                  </a:lnTo>
                  <a:lnTo>
                    <a:pt x="5109" y="1971"/>
                  </a:lnTo>
                  <a:close/>
                  <a:moveTo>
                    <a:pt x="5191" y="1822"/>
                  </a:moveTo>
                  <a:lnTo>
                    <a:pt x="5191" y="1818"/>
                  </a:lnTo>
                  <a:lnTo>
                    <a:pt x="5191" y="1823"/>
                  </a:lnTo>
                  <a:lnTo>
                    <a:pt x="5154" y="1821"/>
                  </a:lnTo>
                  <a:lnTo>
                    <a:pt x="5191" y="1822"/>
                  </a:lnTo>
                  <a:close/>
                  <a:moveTo>
                    <a:pt x="5117" y="1821"/>
                  </a:moveTo>
                  <a:lnTo>
                    <a:pt x="5120" y="1656"/>
                  </a:lnTo>
                  <a:lnTo>
                    <a:pt x="5195" y="1657"/>
                  </a:lnTo>
                  <a:lnTo>
                    <a:pt x="5191" y="1822"/>
                  </a:lnTo>
                  <a:lnTo>
                    <a:pt x="5117" y="1821"/>
                  </a:lnTo>
                  <a:close/>
                  <a:moveTo>
                    <a:pt x="5195" y="1656"/>
                  </a:moveTo>
                  <a:lnTo>
                    <a:pt x="5195" y="1657"/>
                  </a:lnTo>
                  <a:lnTo>
                    <a:pt x="5157" y="1656"/>
                  </a:lnTo>
                  <a:lnTo>
                    <a:pt x="5195" y="1656"/>
                  </a:lnTo>
                  <a:close/>
                  <a:moveTo>
                    <a:pt x="5120" y="1656"/>
                  </a:moveTo>
                  <a:lnTo>
                    <a:pt x="5120" y="1571"/>
                  </a:lnTo>
                  <a:lnTo>
                    <a:pt x="5195" y="1571"/>
                  </a:lnTo>
                  <a:lnTo>
                    <a:pt x="5195" y="1656"/>
                  </a:lnTo>
                  <a:lnTo>
                    <a:pt x="5120" y="1656"/>
                  </a:lnTo>
                  <a:close/>
                  <a:moveTo>
                    <a:pt x="5195" y="1565"/>
                  </a:moveTo>
                  <a:lnTo>
                    <a:pt x="5195" y="1568"/>
                  </a:lnTo>
                  <a:lnTo>
                    <a:pt x="5195" y="1571"/>
                  </a:lnTo>
                  <a:lnTo>
                    <a:pt x="5157" y="1571"/>
                  </a:lnTo>
                  <a:lnTo>
                    <a:pt x="5195" y="1565"/>
                  </a:lnTo>
                  <a:close/>
                  <a:moveTo>
                    <a:pt x="5121" y="1575"/>
                  </a:moveTo>
                  <a:lnTo>
                    <a:pt x="5110" y="1493"/>
                  </a:lnTo>
                  <a:lnTo>
                    <a:pt x="5183" y="1483"/>
                  </a:lnTo>
                  <a:lnTo>
                    <a:pt x="5195" y="1565"/>
                  </a:lnTo>
                  <a:lnTo>
                    <a:pt x="5121" y="1575"/>
                  </a:lnTo>
                  <a:close/>
                  <a:moveTo>
                    <a:pt x="5183" y="1483"/>
                  </a:moveTo>
                  <a:lnTo>
                    <a:pt x="5182" y="1479"/>
                  </a:lnTo>
                  <a:lnTo>
                    <a:pt x="5183" y="1483"/>
                  </a:lnTo>
                  <a:lnTo>
                    <a:pt x="5146" y="1488"/>
                  </a:lnTo>
                  <a:lnTo>
                    <a:pt x="5183" y="1483"/>
                  </a:lnTo>
                  <a:close/>
                  <a:moveTo>
                    <a:pt x="5110" y="1493"/>
                  </a:moveTo>
                  <a:lnTo>
                    <a:pt x="5098" y="1415"/>
                  </a:lnTo>
                  <a:lnTo>
                    <a:pt x="5171" y="1405"/>
                  </a:lnTo>
                  <a:lnTo>
                    <a:pt x="5183" y="1483"/>
                  </a:lnTo>
                  <a:lnTo>
                    <a:pt x="5110" y="1493"/>
                  </a:lnTo>
                  <a:close/>
                  <a:moveTo>
                    <a:pt x="5170" y="1400"/>
                  </a:moveTo>
                  <a:lnTo>
                    <a:pt x="5170" y="1402"/>
                  </a:lnTo>
                  <a:lnTo>
                    <a:pt x="5171" y="1405"/>
                  </a:lnTo>
                  <a:lnTo>
                    <a:pt x="5134" y="1409"/>
                  </a:lnTo>
                  <a:lnTo>
                    <a:pt x="5170" y="1400"/>
                  </a:lnTo>
                  <a:close/>
                  <a:moveTo>
                    <a:pt x="5098" y="1419"/>
                  </a:moveTo>
                  <a:lnTo>
                    <a:pt x="5079" y="1344"/>
                  </a:lnTo>
                  <a:lnTo>
                    <a:pt x="5150" y="1325"/>
                  </a:lnTo>
                  <a:lnTo>
                    <a:pt x="5170" y="1400"/>
                  </a:lnTo>
                  <a:lnTo>
                    <a:pt x="5098" y="1419"/>
                  </a:lnTo>
                  <a:close/>
                  <a:moveTo>
                    <a:pt x="5150" y="1323"/>
                  </a:moveTo>
                  <a:lnTo>
                    <a:pt x="5150" y="1323"/>
                  </a:lnTo>
                  <a:lnTo>
                    <a:pt x="5150" y="1325"/>
                  </a:lnTo>
                  <a:lnTo>
                    <a:pt x="5114" y="1335"/>
                  </a:lnTo>
                  <a:lnTo>
                    <a:pt x="5150" y="1323"/>
                  </a:lnTo>
                  <a:close/>
                  <a:moveTo>
                    <a:pt x="5079" y="1346"/>
                  </a:moveTo>
                  <a:lnTo>
                    <a:pt x="5056" y="1276"/>
                  </a:lnTo>
                  <a:lnTo>
                    <a:pt x="5127" y="1253"/>
                  </a:lnTo>
                  <a:lnTo>
                    <a:pt x="5150" y="1323"/>
                  </a:lnTo>
                  <a:lnTo>
                    <a:pt x="5079" y="1346"/>
                  </a:lnTo>
                  <a:close/>
                  <a:moveTo>
                    <a:pt x="5125" y="1248"/>
                  </a:moveTo>
                  <a:lnTo>
                    <a:pt x="5126" y="1250"/>
                  </a:lnTo>
                  <a:lnTo>
                    <a:pt x="5127" y="1253"/>
                  </a:lnTo>
                  <a:lnTo>
                    <a:pt x="5091" y="1264"/>
                  </a:lnTo>
                  <a:lnTo>
                    <a:pt x="5125" y="1248"/>
                  </a:lnTo>
                  <a:close/>
                  <a:moveTo>
                    <a:pt x="5059" y="1281"/>
                  </a:moveTo>
                  <a:lnTo>
                    <a:pt x="5027" y="1219"/>
                  </a:lnTo>
                  <a:lnTo>
                    <a:pt x="5093" y="1185"/>
                  </a:lnTo>
                  <a:lnTo>
                    <a:pt x="5125" y="1248"/>
                  </a:lnTo>
                  <a:lnTo>
                    <a:pt x="5059" y="1281"/>
                  </a:lnTo>
                  <a:close/>
                  <a:moveTo>
                    <a:pt x="5092" y="1183"/>
                  </a:moveTo>
                  <a:lnTo>
                    <a:pt x="5092" y="1184"/>
                  </a:lnTo>
                  <a:lnTo>
                    <a:pt x="5093" y="1185"/>
                  </a:lnTo>
                  <a:lnTo>
                    <a:pt x="5060" y="1201"/>
                  </a:lnTo>
                  <a:lnTo>
                    <a:pt x="5092" y="1183"/>
                  </a:lnTo>
                  <a:close/>
                  <a:moveTo>
                    <a:pt x="5028" y="1221"/>
                  </a:moveTo>
                  <a:lnTo>
                    <a:pt x="4993" y="1162"/>
                  </a:lnTo>
                  <a:lnTo>
                    <a:pt x="5057" y="1124"/>
                  </a:lnTo>
                  <a:lnTo>
                    <a:pt x="5092" y="1183"/>
                  </a:lnTo>
                  <a:lnTo>
                    <a:pt x="5028" y="1221"/>
                  </a:lnTo>
                  <a:close/>
                  <a:moveTo>
                    <a:pt x="5055" y="1122"/>
                  </a:moveTo>
                  <a:lnTo>
                    <a:pt x="5057" y="1124"/>
                  </a:lnTo>
                  <a:lnTo>
                    <a:pt x="5025" y="1143"/>
                  </a:lnTo>
                  <a:lnTo>
                    <a:pt x="5055" y="1122"/>
                  </a:lnTo>
                  <a:close/>
                  <a:moveTo>
                    <a:pt x="4995" y="1164"/>
                  </a:moveTo>
                  <a:lnTo>
                    <a:pt x="4956" y="1110"/>
                  </a:lnTo>
                  <a:lnTo>
                    <a:pt x="5017" y="1067"/>
                  </a:lnTo>
                  <a:lnTo>
                    <a:pt x="5055" y="1122"/>
                  </a:lnTo>
                  <a:lnTo>
                    <a:pt x="4995" y="1164"/>
                  </a:lnTo>
                  <a:close/>
                  <a:moveTo>
                    <a:pt x="5014" y="1065"/>
                  </a:moveTo>
                  <a:lnTo>
                    <a:pt x="5015" y="1065"/>
                  </a:lnTo>
                  <a:lnTo>
                    <a:pt x="5017" y="1067"/>
                  </a:lnTo>
                  <a:lnTo>
                    <a:pt x="4986" y="1088"/>
                  </a:lnTo>
                  <a:lnTo>
                    <a:pt x="5014" y="1065"/>
                  </a:lnTo>
                  <a:close/>
                  <a:moveTo>
                    <a:pt x="4957" y="1113"/>
                  </a:moveTo>
                  <a:lnTo>
                    <a:pt x="4915" y="1061"/>
                  </a:lnTo>
                  <a:lnTo>
                    <a:pt x="4971" y="1013"/>
                  </a:lnTo>
                  <a:lnTo>
                    <a:pt x="5014" y="1065"/>
                  </a:lnTo>
                  <a:lnTo>
                    <a:pt x="4957" y="1113"/>
                  </a:lnTo>
                  <a:close/>
                  <a:moveTo>
                    <a:pt x="4968" y="1010"/>
                  </a:moveTo>
                  <a:lnTo>
                    <a:pt x="4970" y="1011"/>
                  </a:lnTo>
                  <a:lnTo>
                    <a:pt x="4971" y="1013"/>
                  </a:lnTo>
                  <a:lnTo>
                    <a:pt x="4943" y="1038"/>
                  </a:lnTo>
                  <a:lnTo>
                    <a:pt x="4968" y="1010"/>
                  </a:lnTo>
                  <a:close/>
                  <a:moveTo>
                    <a:pt x="4918" y="1065"/>
                  </a:moveTo>
                  <a:lnTo>
                    <a:pt x="4871" y="1021"/>
                  </a:lnTo>
                  <a:lnTo>
                    <a:pt x="4921" y="967"/>
                  </a:lnTo>
                  <a:lnTo>
                    <a:pt x="4968" y="1010"/>
                  </a:lnTo>
                  <a:lnTo>
                    <a:pt x="4918" y="1065"/>
                  </a:lnTo>
                  <a:close/>
                  <a:moveTo>
                    <a:pt x="4918" y="963"/>
                  </a:moveTo>
                  <a:lnTo>
                    <a:pt x="4920" y="965"/>
                  </a:lnTo>
                  <a:lnTo>
                    <a:pt x="4921" y="967"/>
                  </a:lnTo>
                  <a:lnTo>
                    <a:pt x="4897" y="995"/>
                  </a:lnTo>
                  <a:lnTo>
                    <a:pt x="4918" y="963"/>
                  </a:lnTo>
                  <a:close/>
                  <a:moveTo>
                    <a:pt x="4876" y="1025"/>
                  </a:moveTo>
                  <a:lnTo>
                    <a:pt x="4825" y="990"/>
                  </a:lnTo>
                  <a:lnTo>
                    <a:pt x="4867" y="928"/>
                  </a:lnTo>
                  <a:lnTo>
                    <a:pt x="4918" y="963"/>
                  </a:lnTo>
                  <a:lnTo>
                    <a:pt x="4876" y="1025"/>
                  </a:lnTo>
                  <a:close/>
                  <a:moveTo>
                    <a:pt x="4863" y="926"/>
                  </a:moveTo>
                  <a:lnTo>
                    <a:pt x="4865" y="927"/>
                  </a:lnTo>
                  <a:lnTo>
                    <a:pt x="4867" y="928"/>
                  </a:lnTo>
                  <a:lnTo>
                    <a:pt x="4846" y="958"/>
                  </a:lnTo>
                  <a:lnTo>
                    <a:pt x="4863" y="926"/>
                  </a:lnTo>
                  <a:close/>
                  <a:moveTo>
                    <a:pt x="4828" y="991"/>
                  </a:moveTo>
                  <a:lnTo>
                    <a:pt x="4770" y="961"/>
                  </a:lnTo>
                  <a:lnTo>
                    <a:pt x="4805" y="895"/>
                  </a:lnTo>
                  <a:lnTo>
                    <a:pt x="4863" y="926"/>
                  </a:lnTo>
                  <a:lnTo>
                    <a:pt x="4828" y="991"/>
                  </a:lnTo>
                  <a:close/>
                  <a:moveTo>
                    <a:pt x="4801" y="893"/>
                  </a:moveTo>
                  <a:lnTo>
                    <a:pt x="4803" y="894"/>
                  </a:lnTo>
                  <a:lnTo>
                    <a:pt x="4805" y="895"/>
                  </a:lnTo>
                  <a:lnTo>
                    <a:pt x="4787" y="928"/>
                  </a:lnTo>
                  <a:lnTo>
                    <a:pt x="4801" y="893"/>
                  </a:lnTo>
                  <a:close/>
                  <a:moveTo>
                    <a:pt x="4773" y="962"/>
                  </a:moveTo>
                  <a:lnTo>
                    <a:pt x="4715" y="939"/>
                  </a:lnTo>
                  <a:lnTo>
                    <a:pt x="4742" y="870"/>
                  </a:lnTo>
                  <a:lnTo>
                    <a:pt x="4801" y="893"/>
                  </a:lnTo>
                  <a:lnTo>
                    <a:pt x="4773" y="962"/>
                  </a:lnTo>
                  <a:close/>
                  <a:moveTo>
                    <a:pt x="4739" y="868"/>
                  </a:moveTo>
                  <a:lnTo>
                    <a:pt x="4741" y="868"/>
                  </a:lnTo>
                  <a:lnTo>
                    <a:pt x="4742" y="870"/>
                  </a:lnTo>
                  <a:lnTo>
                    <a:pt x="4728" y="903"/>
                  </a:lnTo>
                  <a:lnTo>
                    <a:pt x="4739" y="868"/>
                  </a:lnTo>
                  <a:close/>
                  <a:moveTo>
                    <a:pt x="4718" y="940"/>
                  </a:moveTo>
                  <a:lnTo>
                    <a:pt x="4651" y="920"/>
                  </a:lnTo>
                  <a:lnTo>
                    <a:pt x="4672" y="849"/>
                  </a:lnTo>
                  <a:lnTo>
                    <a:pt x="4739" y="868"/>
                  </a:lnTo>
                  <a:lnTo>
                    <a:pt x="4718" y="940"/>
                  </a:lnTo>
                  <a:close/>
                  <a:moveTo>
                    <a:pt x="4666" y="847"/>
                  </a:moveTo>
                  <a:lnTo>
                    <a:pt x="4670" y="847"/>
                  </a:lnTo>
                  <a:lnTo>
                    <a:pt x="4672" y="849"/>
                  </a:lnTo>
                  <a:lnTo>
                    <a:pt x="4662" y="885"/>
                  </a:lnTo>
                  <a:lnTo>
                    <a:pt x="4666" y="847"/>
                  </a:lnTo>
                  <a:close/>
                  <a:moveTo>
                    <a:pt x="4658" y="921"/>
                  </a:moveTo>
                  <a:lnTo>
                    <a:pt x="4592" y="914"/>
                  </a:lnTo>
                  <a:lnTo>
                    <a:pt x="4600" y="839"/>
                  </a:lnTo>
                  <a:lnTo>
                    <a:pt x="4666" y="847"/>
                  </a:lnTo>
                  <a:lnTo>
                    <a:pt x="4658" y="921"/>
                  </a:lnTo>
                  <a:close/>
                  <a:moveTo>
                    <a:pt x="4598" y="839"/>
                  </a:moveTo>
                  <a:lnTo>
                    <a:pt x="4600" y="839"/>
                  </a:lnTo>
                  <a:lnTo>
                    <a:pt x="4595" y="877"/>
                  </a:lnTo>
                  <a:lnTo>
                    <a:pt x="4598" y="839"/>
                  </a:lnTo>
                  <a:close/>
                  <a:moveTo>
                    <a:pt x="4594" y="914"/>
                  </a:moveTo>
                  <a:lnTo>
                    <a:pt x="4520" y="909"/>
                  </a:lnTo>
                  <a:lnTo>
                    <a:pt x="4523" y="836"/>
                  </a:lnTo>
                  <a:lnTo>
                    <a:pt x="4598" y="839"/>
                  </a:lnTo>
                  <a:lnTo>
                    <a:pt x="4594" y="914"/>
                  </a:lnTo>
                  <a:close/>
                  <a:moveTo>
                    <a:pt x="4522" y="836"/>
                  </a:moveTo>
                  <a:lnTo>
                    <a:pt x="4521" y="836"/>
                  </a:lnTo>
                  <a:lnTo>
                    <a:pt x="4523" y="836"/>
                  </a:lnTo>
                  <a:lnTo>
                    <a:pt x="4522" y="873"/>
                  </a:lnTo>
                  <a:lnTo>
                    <a:pt x="4522" y="836"/>
                  </a:lnTo>
                  <a:close/>
                  <a:moveTo>
                    <a:pt x="4522" y="910"/>
                  </a:moveTo>
                  <a:lnTo>
                    <a:pt x="4486" y="910"/>
                  </a:lnTo>
                  <a:lnTo>
                    <a:pt x="4486" y="836"/>
                  </a:lnTo>
                  <a:lnTo>
                    <a:pt x="4522" y="836"/>
                  </a:lnTo>
                  <a:lnTo>
                    <a:pt x="4522" y="910"/>
                  </a:lnTo>
                  <a:close/>
                  <a:moveTo>
                    <a:pt x="4483" y="836"/>
                  </a:moveTo>
                  <a:lnTo>
                    <a:pt x="4485" y="836"/>
                  </a:lnTo>
                  <a:lnTo>
                    <a:pt x="4486" y="836"/>
                  </a:lnTo>
                  <a:lnTo>
                    <a:pt x="4486" y="873"/>
                  </a:lnTo>
                  <a:lnTo>
                    <a:pt x="4483" y="836"/>
                  </a:lnTo>
                  <a:close/>
                  <a:moveTo>
                    <a:pt x="4491" y="909"/>
                  </a:moveTo>
                  <a:lnTo>
                    <a:pt x="4451" y="914"/>
                  </a:lnTo>
                  <a:lnTo>
                    <a:pt x="4444" y="839"/>
                  </a:lnTo>
                  <a:lnTo>
                    <a:pt x="4483" y="836"/>
                  </a:lnTo>
                  <a:lnTo>
                    <a:pt x="4491" y="909"/>
                  </a:lnTo>
                  <a:close/>
                  <a:moveTo>
                    <a:pt x="4437" y="842"/>
                  </a:moveTo>
                  <a:lnTo>
                    <a:pt x="4441" y="840"/>
                  </a:lnTo>
                  <a:lnTo>
                    <a:pt x="4444" y="839"/>
                  </a:lnTo>
                  <a:lnTo>
                    <a:pt x="4448" y="877"/>
                  </a:lnTo>
                  <a:lnTo>
                    <a:pt x="4437" y="842"/>
                  </a:lnTo>
                  <a:close/>
                  <a:moveTo>
                    <a:pt x="4458" y="912"/>
                  </a:moveTo>
                  <a:lnTo>
                    <a:pt x="4419" y="925"/>
                  </a:lnTo>
                  <a:lnTo>
                    <a:pt x="4398" y="853"/>
                  </a:lnTo>
                  <a:lnTo>
                    <a:pt x="4437" y="842"/>
                  </a:lnTo>
                  <a:lnTo>
                    <a:pt x="4458" y="912"/>
                  </a:lnTo>
                  <a:close/>
                  <a:moveTo>
                    <a:pt x="4419" y="925"/>
                  </a:moveTo>
                  <a:lnTo>
                    <a:pt x="4417" y="925"/>
                  </a:lnTo>
                  <a:lnTo>
                    <a:pt x="4416" y="925"/>
                  </a:lnTo>
                  <a:lnTo>
                    <a:pt x="4408" y="888"/>
                  </a:lnTo>
                  <a:lnTo>
                    <a:pt x="4419" y="925"/>
                  </a:lnTo>
                  <a:close/>
                  <a:moveTo>
                    <a:pt x="4416" y="925"/>
                  </a:moveTo>
                  <a:lnTo>
                    <a:pt x="4377" y="933"/>
                  </a:lnTo>
                  <a:lnTo>
                    <a:pt x="4363" y="860"/>
                  </a:lnTo>
                  <a:lnTo>
                    <a:pt x="4401" y="852"/>
                  </a:lnTo>
                  <a:lnTo>
                    <a:pt x="4416" y="925"/>
                  </a:lnTo>
                  <a:close/>
                  <a:moveTo>
                    <a:pt x="4357" y="861"/>
                  </a:moveTo>
                  <a:lnTo>
                    <a:pt x="4359" y="860"/>
                  </a:lnTo>
                  <a:lnTo>
                    <a:pt x="4363" y="860"/>
                  </a:lnTo>
                  <a:lnTo>
                    <a:pt x="4370" y="896"/>
                  </a:lnTo>
                  <a:lnTo>
                    <a:pt x="4357" y="861"/>
                  </a:lnTo>
                  <a:close/>
                  <a:moveTo>
                    <a:pt x="4382" y="932"/>
                  </a:moveTo>
                  <a:lnTo>
                    <a:pt x="4301" y="962"/>
                  </a:lnTo>
                  <a:lnTo>
                    <a:pt x="4274" y="893"/>
                  </a:lnTo>
                  <a:lnTo>
                    <a:pt x="4357" y="861"/>
                  </a:lnTo>
                  <a:lnTo>
                    <a:pt x="4382" y="932"/>
                  </a:lnTo>
                  <a:close/>
                  <a:moveTo>
                    <a:pt x="4272" y="894"/>
                  </a:moveTo>
                  <a:lnTo>
                    <a:pt x="4274" y="893"/>
                  </a:lnTo>
                  <a:lnTo>
                    <a:pt x="4287" y="928"/>
                  </a:lnTo>
                  <a:lnTo>
                    <a:pt x="4272" y="894"/>
                  </a:lnTo>
                  <a:close/>
                  <a:moveTo>
                    <a:pt x="4302" y="962"/>
                  </a:moveTo>
                  <a:lnTo>
                    <a:pt x="4224" y="997"/>
                  </a:lnTo>
                  <a:lnTo>
                    <a:pt x="4194" y="929"/>
                  </a:lnTo>
                  <a:lnTo>
                    <a:pt x="4272" y="894"/>
                  </a:lnTo>
                  <a:lnTo>
                    <a:pt x="4302" y="962"/>
                  </a:lnTo>
                  <a:close/>
                  <a:moveTo>
                    <a:pt x="4192" y="930"/>
                  </a:moveTo>
                  <a:lnTo>
                    <a:pt x="4193" y="929"/>
                  </a:lnTo>
                  <a:lnTo>
                    <a:pt x="4194" y="929"/>
                  </a:lnTo>
                  <a:lnTo>
                    <a:pt x="4209" y="963"/>
                  </a:lnTo>
                  <a:lnTo>
                    <a:pt x="4192" y="930"/>
                  </a:lnTo>
                  <a:close/>
                  <a:moveTo>
                    <a:pt x="4228" y="996"/>
                  </a:moveTo>
                  <a:lnTo>
                    <a:pt x="4150" y="1039"/>
                  </a:lnTo>
                  <a:lnTo>
                    <a:pt x="4114" y="974"/>
                  </a:lnTo>
                  <a:lnTo>
                    <a:pt x="4192" y="930"/>
                  </a:lnTo>
                  <a:lnTo>
                    <a:pt x="4228" y="996"/>
                  </a:lnTo>
                  <a:close/>
                  <a:moveTo>
                    <a:pt x="4111" y="975"/>
                  </a:moveTo>
                  <a:lnTo>
                    <a:pt x="4112" y="974"/>
                  </a:lnTo>
                  <a:lnTo>
                    <a:pt x="4114" y="974"/>
                  </a:lnTo>
                  <a:lnTo>
                    <a:pt x="4131" y="1006"/>
                  </a:lnTo>
                  <a:lnTo>
                    <a:pt x="4111" y="975"/>
                  </a:lnTo>
                  <a:close/>
                  <a:moveTo>
                    <a:pt x="4152" y="1037"/>
                  </a:moveTo>
                  <a:lnTo>
                    <a:pt x="4074" y="1088"/>
                  </a:lnTo>
                  <a:lnTo>
                    <a:pt x="4033" y="1026"/>
                  </a:lnTo>
                  <a:lnTo>
                    <a:pt x="4111" y="975"/>
                  </a:lnTo>
                  <a:lnTo>
                    <a:pt x="4152" y="1037"/>
                  </a:lnTo>
                  <a:close/>
                  <a:moveTo>
                    <a:pt x="4032" y="1026"/>
                  </a:moveTo>
                  <a:lnTo>
                    <a:pt x="4031" y="1027"/>
                  </a:lnTo>
                  <a:lnTo>
                    <a:pt x="4033" y="1026"/>
                  </a:lnTo>
                  <a:lnTo>
                    <a:pt x="4053" y="1057"/>
                  </a:lnTo>
                  <a:lnTo>
                    <a:pt x="4032" y="1026"/>
                  </a:lnTo>
                  <a:close/>
                  <a:moveTo>
                    <a:pt x="4074" y="1088"/>
                  </a:moveTo>
                  <a:lnTo>
                    <a:pt x="4000" y="1138"/>
                  </a:lnTo>
                  <a:lnTo>
                    <a:pt x="3959" y="1078"/>
                  </a:lnTo>
                  <a:lnTo>
                    <a:pt x="4032" y="1026"/>
                  </a:lnTo>
                  <a:lnTo>
                    <a:pt x="4074" y="1088"/>
                  </a:lnTo>
                  <a:close/>
                  <a:moveTo>
                    <a:pt x="3958" y="1078"/>
                  </a:moveTo>
                  <a:lnTo>
                    <a:pt x="3958" y="1078"/>
                  </a:lnTo>
                  <a:lnTo>
                    <a:pt x="3959" y="1078"/>
                  </a:lnTo>
                  <a:lnTo>
                    <a:pt x="3979" y="1108"/>
                  </a:lnTo>
                  <a:lnTo>
                    <a:pt x="3958" y="1078"/>
                  </a:lnTo>
                  <a:close/>
                  <a:moveTo>
                    <a:pt x="4001" y="1138"/>
                  </a:moveTo>
                  <a:lnTo>
                    <a:pt x="3927" y="1192"/>
                  </a:lnTo>
                  <a:lnTo>
                    <a:pt x="3883" y="1132"/>
                  </a:lnTo>
                  <a:lnTo>
                    <a:pt x="3958" y="1078"/>
                  </a:lnTo>
                  <a:lnTo>
                    <a:pt x="4001" y="1138"/>
                  </a:lnTo>
                  <a:close/>
                  <a:moveTo>
                    <a:pt x="3882" y="1134"/>
                  </a:moveTo>
                  <a:lnTo>
                    <a:pt x="3883" y="1132"/>
                  </a:lnTo>
                  <a:lnTo>
                    <a:pt x="3905" y="1163"/>
                  </a:lnTo>
                  <a:lnTo>
                    <a:pt x="3882" y="1134"/>
                  </a:lnTo>
                  <a:close/>
                  <a:moveTo>
                    <a:pt x="3929" y="1191"/>
                  </a:moveTo>
                  <a:lnTo>
                    <a:pt x="3862" y="1246"/>
                  </a:lnTo>
                  <a:lnTo>
                    <a:pt x="3816" y="1189"/>
                  </a:lnTo>
                  <a:lnTo>
                    <a:pt x="3882" y="1134"/>
                  </a:lnTo>
                  <a:lnTo>
                    <a:pt x="3929" y="1191"/>
                  </a:lnTo>
                  <a:close/>
                  <a:moveTo>
                    <a:pt x="3815" y="1190"/>
                  </a:moveTo>
                  <a:lnTo>
                    <a:pt x="3815" y="1190"/>
                  </a:lnTo>
                  <a:lnTo>
                    <a:pt x="3816" y="1189"/>
                  </a:lnTo>
                  <a:lnTo>
                    <a:pt x="3839" y="1218"/>
                  </a:lnTo>
                  <a:lnTo>
                    <a:pt x="3815" y="1190"/>
                  </a:lnTo>
                  <a:close/>
                  <a:moveTo>
                    <a:pt x="3863" y="1246"/>
                  </a:moveTo>
                  <a:lnTo>
                    <a:pt x="3801" y="1301"/>
                  </a:lnTo>
                  <a:lnTo>
                    <a:pt x="3752" y="1245"/>
                  </a:lnTo>
                  <a:lnTo>
                    <a:pt x="3815" y="1190"/>
                  </a:lnTo>
                  <a:lnTo>
                    <a:pt x="3863" y="1246"/>
                  </a:lnTo>
                  <a:close/>
                  <a:moveTo>
                    <a:pt x="3752" y="1245"/>
                  </a:moveTo>
                  <a:lnTo>
                    <a:pt x="3754" y="1243"/>
                  </a:lnTo>
                  <a:lnTo>
                    <a:pt x="3752" y="1245"/>
                  </a:lnTo>
                  <a:lnTo>
                    <a:pt x="3776" y="1273"/>
                  </a:lnTo>
                  <a:lnTo>
                    <a:pt x="3752" y="1245"/>
                  </a:lnTo>
                  <a:close/>
                  <a:moveTo>
                    <a:pt x="3801" y="1300"/>
                  </a:moveTo>
                  <a:lnTo>
                    <a:pt x="3699" y="1391"/>
                  </a:lnTo>
                  <a:lnTo>
                    <a:pt x="3651" y="1335"/>
                  </a:lnTo>
                  <a:lnTo>
                    <a:pt x="3752" y="1245"/>
                  </a:lnTo>
                  <a:lnTo>
                    <a:pt x="3801" y="1300"/>
                  </a:lnTo>
                  <a:close/>
                  <a:moveTo>
                    <a:pt x="3648" y="1336"/>
                  </a:moveTo>
                  <a:lnTo>
                    <a:pt x="3648" y="1337"/>
                  </a:lnTo>
                  <a:lnTo>
                    <a:pt x="3651" y="1335"/>
                  </a:lnTo>
                  <a:lnTo>
                    <a:pt x="3675" y="1363"/>
                  </a:lnTo>
                  <a:lnTo>
                    <a:pt x="3648" y="1336"/>
                  </a:lnTo>
                  <a:close/>
                  <a:moveTo>
                    <a:pt x="3701" y="1388"/>
                  </a:moveTo>
                  <a:lnTo>
                    <a:pt x="3634" y="1455"/>
                  </a:lnTo>
                  <a:lnTo>
                    <a:pt x="3582" y="1402"/>
                  </a:lnTo>
                  <a:lnTo>
                    <a:pt x="3648" y="1336"/>
                  </a:lnTo>
                  <a:lnTo>
                    <a:pt x="3701" y="1388"/>
                  </a:lnTo>
                  <a:close/>
                  <a:moveTo>
                    <a:pt x="3581" y="1405"/>
                  </a:moveTo>
                  <a:lnTo>
                    <a:pt x="3582" y="1404"/>
                  </a:lnTo>
                  <a:lnTo>
                    <a:pt x="3582" y="1402"/>
                  </a:lnTo>
                  <a:lnTo>
                    <a:pt x="3609" y="1429"/>
                  </a:lnTo>
                  <a:lnTo>
                    <a:pt x="3581" y="1405"/>
                  </a:lnTo>
                  <a:close/>
                  <a:moveTo>
                    <a:pt x="3637" y="1454"/>
                  </a:moveTo>
                  <a:lnTo>
                    <a:pt x="3613" y="1481"/>
                  </a:lnTo>
                  <a:lnTo>
                    <a:pt x="3557" y="1433"/>
                  </a:lnTo>
                  <a:lnTo>
                    <a:pt x="3581" y="1405"/>
                  </a:lnTo>
                  <a:lnTo>
                    <a:pt x="3637" y="1454"/>
                  </a:lnTo>
                  <a:close/>
                  <a:moveTo>
                    <a:pt x="3613" y="1481"/>
                  </a:moveTo>
                  <a:lnTo>
                    <a:pt x="3418" y="1710"/>
                  </a:lnTo>
                  <a:lnTo>
                    <a:pt x="3552" y="1440"/>
                  </a:lnTo>
                  <a:lnTo>
                    <a:pt x="3585" y="1456"/>
                  </a:lnTo>
                  <a:lnTo>
                    <a:pt x="3613" y="1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958" y="1900"/>
              <a:ext cx="979" cy="1132"/>
            </a:xfrm>
            <a:custGeom>
              <a:avLst/>
              <a:gdLst>
                <a:gd name="T0" fmla="*/ 0 w 7341"/>
                <a:gd name="T1" fmla="*/ 0 h 8488"/>
                <a:gd name="T2" fmla="*/ 0 w 7341"/>
                <a:gd name="T3" fmla="*/ 0 h 8488"/>
                <a:gd name="T4" fmla="*/ 0 w 7341"/>
                <a:gd name="T5" fmla="*/ 0 h 8488"/>
                <a:gd name="T6" fmla="*/ 0 w 7341"/>
                <a:gd name="T7" fmla="*/ 0 h 8488"/>
                <a:gd name="T8" fmla="*/ 0 w 7341"/>
                <a:gd name="T9" fmla="*/ 0 h 8488"/>
                <a:gd name="T10" fmla="*/ 0 w 7341"/>
                <a:gd name="T11" fmla="*/ 0 h 8488"/>
                <a:gd name="T12" fmla="*/ 0 w 7341"/>
                <a:gd name="T13" fmla="*/ 0 h 8488"/>
                <a:gd name="T14" fmla="*/ 0 w 7341"/>
                <a:gd name="T15" fmla="*/ 0 h 8488"/>
                <a:gd name="T16" fmla="*/ 0 w 7341"/>
                <a:gd name="T17" fmla="*/ 0 h 8488"/>
                <a:gd name="T18" fmla="*/ 0 w 7341"/>
                <a:gd name="T19" fmla="*/ 0 h 8488"/>
                <a:gd name="T20" fmla="*/ 0 w 7341"/>
                <a:gd name="T21" fmla="*/ 0 h 8488"/>
                <a:gd name="T22" fmla="*/ 0 w 7341"/>
                <a:gd name="T23" fmla="*/ 0 h 8488"/>
                <a:gd name="T24" fmla="*/ 0 w 7341"/>
                <a:gd name="T25" fmla="*/ 0 h 8488"/>
                <a:gd name="T26" fmla="*/ 0 w 7341"/>
                <a:gd name="T27" fmla="*/ 0 h 8488"/>
                <a:gd name="T28" fmla="*/ 0 w 7341"/>
                <a:gd name="T29" fmla="*/ 0 h 8488"/>
                <a:gd name="T30" fmla="*/ 0 w 7341"/>
                <a:gd name="T31" fmla="*/ 0 h 8488"/>
                <a:gd name="T32" fmla="*/ 0 w 7341"/>
                <a:gd name="T33" fmla="*/ 0 h 8488"/>
                <a:gd name="T34" fmla="*/ 0 w 7341"/>
                <a:gd name="T35" fmla="*/ 0 h 8488"/>
                <a:gd name="T36" fmla="*/ 0 w 7341"/>
                <a:gd name="T37" fmla="*/ 0 h 8488"/>
                <a:gd name="T38" fmla="*/ 0 w 7341"/>
                <a:gd name="T39" fmla="*/ 0 h 8488"/>
                <a:gd name="T40" fmla="*/ 0 w 7341"/>
                <a:gd name="T41" fmla="*/ 0 h 8488"/>
                <a:gd name="T42" fmla="*/ 0 w 7341"/>
                <a:gd name="T43" fmla="*/ 0 h 8488"/>
                <a:gd name="T44" fmla="*/ 0 w 7341"/>
                <a:gd name="T45" fmla="*/ 0 h 8488"/>
                <a:gd name="T46" fmla="*/ 0 w 7341"/>
                <a:gd name="T47" fmla="*/ 0 h 8488"/>
                <a:gd name="T48" fmla="*/ 0 w 7341"/>
                <a:gd name="T49" fmla="*/ 0 h 8488"/>
                <a:gd name="T50" fmla="*/ 0 w 7341"/>
                <a:gd name="T51" fmla="*/ 0 h 8488"/>
                <a:gd name="T52" fmla="*/ 0 w 7341"/>
                <a:gd name="T53" fmla="*/ 0 h 8488"/>
                <a:gd name="T54" fmla="*/ 0 w 7341"/>
                <a:gd name="T55" fmla="*/ 0 h 8488"/>
                <a:gd name="T56" fmla="*/ 0 w 7341"/>
                <a:gd name="T57" fmla="*/ 0 h 8488"/>
                <a:gd name="T58" fmla="*/ 0 w 7341"/>
                <a:gd name="T59" fmla="*/ 0 h 8488"/>
                <a:gd name="T60" fmla="*/ 0 w 7341"/>
                <a:gd name="T61" fmla="*/ 0 h 8488"/>
                <a:gd name="T62" fmla="*/ 0 w 7341"/>
                <a:gd name="T63" fmla="*/ 0 h 8488"/>
                <a:gd name="T64" fmla="*/ 0 w 7341"/>
                <a:gd name="T65" fmla="*/ 0 h 8488"/>
                <a:gd name="T66" fmla="*/ 0 w 7341"/>
                <a:gd name="T67" fmla="*/ 0 h 8488"/>
                <a:gd name="T68" fmla="*/ 0 w 7341"/>
                <a:gd name="T69" fmla="*/ 0 h 8488"/>
                <a:gd name="T70" fmla="*/ 0 w 7341"/>
                <a:gd name="T71" fmla="*/ 0 h 8488"/>
                <a:gd name="T72" fmla="*/ 0 w 7341"/>
                <a:gd name="T73" fmla="*/ 0 h 8488"/>
                <a:gd name="T74" fmla="*/ 0 w 7341"/>
                <a:gd name="T75" fmla="*/ 0 h 8488"/>
                <a:gd name="T76" fmla="*/ 0 w 7341"/>
                <a:gd name="T77" fmla="*/ 0 h 84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341"/>
                <a:gd name="T118" fmla="*/ 0 h 8488"/>
                <a:gd name="T119" fmla="*/ 7341 w 7341"/>
                <a:gd name="T120" fmla="*/ 8488 h 848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341" h="8488">
                  <a:moveTo>
                    <a:pt x="0" y="4801"/>
                  </a:moveTo>
                  <a:lnTo>
                    <a:pt x="0" y="4894"/>
                  </a:lnTo>
                  <a:lnTo>
                    <a:pt x="5" y="4989"/>
                  </a:lnTo>
                  <a:lnTo>
                    <a:pt x="12" y="5082"/>
                  </a:lnTo>
                  <a:lnTo>
                    <a:pt x="20" y="5177"/>
                  </a:lnTo>
                  <a:lnTo>
                    <a:pt x="28" y="5270"/>
                  </a:lnTo>
                  <a:lnTo>
                    <a:pt x="43" y="5360"/>
                  </a:lnTo>
                  <a:lnTo>
                    <a:pt x="74" y="5545"/>
                  </a:lnTo>
                  <a:lnTo>
                    <a:pt x="118" y="5721"/>
                  </a:lnTo>
                  <a:lnTo>
                    <a:pt x="164" y="5898"/>
                  </a:lnTo>
                  <a:lnTo>
                    <a:pt x="222" y="6066"/>
                  </a:lnTo>
                  <a:lnTo>
                    <a:pt x="289" y="6234"/>
                  </a:lnTo>
                  <a:lnTo>
                    <a:pt x="363" y="6399"/>
                  </a:lnTo>
                  <a:lnTo>
                    <a:pt x="441" y="6555"/>
                  </a:lnTo>
                  <a:lnTo>
                    <a:pt x="531" y="6712"/>
                  </a:lnTo>
                  <a:lnTo>
                    <a:pt x="628" y="6862"/>
                  </a:lnTo>
                  <a:lnTo>
                    <a:pt x="730" y="7006"/>
                  </a:lnTo>
                  <a:lnTo>
                    <a:pt x="839" y="7143"/>
                  </a:lnTo>
                  <a:lnTo>
                    <a:pt x="953" y="7281"/>
                  </a:lnTo>
                  <a:lnTo>
                    <a:pt x="1074" y="7406"/>
                  </a:lnTo>
                  <a:lnTo>
                    <a:pt x="1202" y="7527"/>
                  </a:lnTo>
                  <a:lnTo>
                    <a:pt x="1335" y="7644"/>
                  </a:lnTo>
                  <a:lnTo>
                    <a:pt x="1476" y="7754"/>
                  </a:lnTo>
                  <a:lnTo>
                    <a:pt x="1620" y="7857"/>
                  </a:lnTo>
                  <a:lnTo>
                    <a:pt x="1769" y="7954"/>
                  </a:lnTo>
                  <a:lnTo>
                    <a:pt x="1920" y="8040"/>
                  </a:lnTo>
                  <a:lnTo>
                    <a:pt x="2081" y="8123"/>
                  </a:lnTo>
                  <a:lnTo>
                    <a:pt x="2245" y="8197"/>
                  </a:lnTo>
                  <a:lnTo>
                    <a:pt x="2409" y="8263"/>
                  </a:lnTo>
                  <a:lnTo>
                    <a:pt x="2580" y="8323"/>
                  </a:lnTo>
                  <a:lnTo>
                    <a:pt x="2756" y="8370"/>
                  </a:lnTo>
                  <a:lnTo>
                    <a:pt x="2931" y="8413"/>
                  </a:lnTo>
                  <a:lnTo>
                    <a:pt x="3115" y="8445"/>
                  </a:lnTo>
                  <a:lnTo>
                    <a:pt x="3205" y="8456"/>
                  </a:lnTo>
                  <a:lnTo>
                    <a:pt x="3298" y="8468"/>
                  </a:lnTo>
                  <a:lnTo>
                    <a:pt x="3387" y="8475"/>
                  </a:lnTo>
                  <a:lnTo>
                    <a:pt x="3482" y="8483"/>
                  </a:lnTo>
                  <a:lnTo>
                    <a:pt x="3579" y="8488"/>
                  </a:lnTo>
                  <a:lnTo>
                    <a:pt x="3672" y="8488"/>
                  </a:lnTo>
                  <a:lnTo>
                    <a:pt x="3767" y="8488"/>
                  </a:lnTo>
                  <a:lnTo>
                    <a:pt x="3860" y="8483"/>
                  </a:lnTo>
                  <a:lnTo>
                    <a:pt x="3954" y="8475"/>
                  </a:lnTo>
                  <a:lnTo>
                    <a:pt x="4047" y="8468"/>
                  </a:lnTo>
                  <a:lnTo>
                    <a:pt x="4231" y="8445"/>
                  </a:lnTo>
                  <a:lnTo>
                    <a:pt x="4410" y="8413"/>
                  </a:lnTo>
                  <a:lnTo>
                    <a:pt x="4589" y="8373"/>
                  </a:lnTo>
                  <a:lnTo>
                    <a:pt x="4765" y="8323"/>
                  </a:lnTo>
                  <a:lnTo>
                    <a:pt x="4933" y="8263"/>
                  </a:lnTo>
                  <a:lnTo>
                    <a:pt x="5101" y="8202"/>
                  </a:lnTo>
                  <a:lnTo>
                    <a:pt x="5264" y="8127"/>
                  </a:lnTo>
                  <a:lnTo>
                    <a:pt x="5421" y="8045"/>
                  </a:lnTo>
                  <a:lnTo>
                    <a:pt x="5577" y="7959"/>
                  </a:lnTo>
                  <a:lnTo>
                    <a:pt x="5725" y="7864"/>
                  </a:lnTo>
                  <a:lnTo>
                    <a:pt x="5869" y="7762"/>
                  </a:lnTo>
                  <a:lnTo>
                    <a:pt x="6007" y="7652"/>
                  </a:lnTo>
                  <a:lnTo>
                    <a:pt x="6139" y="7536"/>
                  </a:lnTo>
                  <a:lnTo>
                    <a:pt x="6267" y="7418"/>
                  </a:lnTo>
                  <a:lnTo>
                    <a:pt x="6388" y="7288"/>
                  </a:lnTo>
                  <a:lnTo>
                    <a:pt x="6506" y="7155"/>
                  </a:lnTo>
                  <a:lnTo>
                    <a:pt x="6615" y="7018"/>
                  </a:lnTo>
                  <a:lnTo>
                    <a:pt x="6717" y="6873"/>
                  </a:lnTo>
                  <a:lnTo>
                    <a:pt x="6811" y="6724"/>
                  </a:lnTo>
                  <a:lnTo>
                    <a:pt x="6900" y="6572"/>
                  </a:lnTo>
                  <a:lnTo>
                    <a:pt x="6982" y="6414"/>
                  </a:lnTo>
                  <a:lnTo>
                    <a:pt x="7056" y="6250"/>
                  </a:lnTo>
                  <a:lnTo>
                    <a:pt x="7118" y="6081"/>
                  </a:lnTo>
                  <a:lnTo>
                    <a:pt x="7177" y="5913"/>
                  </a:lnTo>
                  <a:lnTo>
                    <a:pt x="7227" y="5736"/>
                  </a:lnTo>
                  <a:lnTo>
                    <a:pt x="7267" y="5560"/>
                  </a:lnTo>
                  <a:lnTo>
                    <a:pt x="7302" y="5380"/>
                  </a:lnTo>
                  <a:lnTo>
                    <a:pt x="7314" y="5287"/>
                  </a:lnTo>
                  <a:lnTo>
                    <a:pt x="7325" y="5195"/>
                  </a:lnTo>
                  <a:lnTo>
                    <a:pt x="7333" y="5102"/>
                  </a:lnTo>
                  <a:lnTo>
                    <a:pt x="7337" y="5007"/>
                  </a:lnTo>
                  <a:lnTo>
                    <a:pt x="7341" y="4914"/>
                  </a:lnTo>
                  <a:lnTo>
                    <a:pt x="7341" y="4816"/>
                  </a:lnTo>
                  <a:lnTo>
                    <a:pt x="7341" y="0"/>
                  </a:lnTo>
                  <a:lnTo>
                    <a:pt x="0" y="0"/>
                  </a:lnTo>
                  <a:lnTo>
                    <a:pt x="0" y="48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1953" y="1894"/>
              <a:ext cx="990" cy="1144"/>
            </a:xfrm>
            <a:custGeom>
              <a:avLst/>
              <a:gdLst>
                <a:gd name="T0" fmla="*/ 0 w 7428"/>
                <a:gd name="T1" fmla="*/ 0 h 8572"/>
                <a:gd name="T2" fmla="*/ 0 w 7428"/>
                <a:gd name="T3" fmla="*/ 0 h 8572"/>
                <a:gd name="T4" fmla="*/ 0 w 7428"/>
                <a:gd name="T5" fmla="*/ 0 h 8572"/>
                <a:gd name="T6" fmla="*/ 0 w 7428"/>
                <a:gd name="T7" fmla="*/ 0 h 8572"/>
                <a:gd name="T8" fmla="*/ 0 w 7428"/>
                <a:gd name="T9" fmla="*/ 0 h 8572"/>
                <a:gd name="T10" fmla="*/ 0 w 7428"/>
                <a:gd name="T11" fmla="*/ 0 h 8572"/>
                <a:gd name="T12" fmla="*/ 0 w 7428"/>
                <a:gd name="T13" fmla="*/ 0 h 8572"/>
                <a:gd name="T14" fmla="*/ 0 w 7428"/>
                <a:gd name="T15" fmla="*/ 0 h 8572"/>
                <a:gd name="T16" fmla="*/ 0 w 7428"/>
                <a:gd name="T17" fmla="*/ 0 h 8572"/>
                <a:gd name="T18" fmla="*/ 0 w 7428"/>
                <a:gd name="T19" fmla="*/ 0 h 8572"/>
                <a:gd name="T20" fmla="*/ 0 w 7428"/>
                <a:gd name="T21" fmla="*/ 0 h 8572"/>
                <a:gd name="T22" fmla="*/ 0 w 7428"/>
                <a:gd name="T23" fmla="*/ 0 h 8572"/>
                <a:gd name="T24" fmla="*/ 0 w 7428"/>
                <a:gd name="T25" fmla="*/ 0 h 8572"/>
                <a:gd name="T26" fmla="*/ 0 w 7428"/>
                <a:gd name="T27" fmla="*/ 0 h 8572"/>
                <a:gd name="T28" fmla="*/ 0 w 7428"/>
                <a:gd name="T29" fmla="*/ 0 h 8572"/>
                <a:gd name="T30" fmla="*/ 0 w 7428"/>
                <a:gd name="T31" fmla="*/ 0 h 8572"/>
                <a:gd name="T32" fmla="*/ 0 w 7428"/>
                <a:gd name="T33" fmla="*/ 0 h 8572"/>
                <a:gd name="T34" fmla="*/ 0 w 7428"/>
                <a:gd name="T35" fmla="*/ 0 h 8572"/>
                <a:gd name="T36" fmla="*/ 0 w 7428"/>
                <a:gd name="T37" fmla="*/ 0 h 8572"/>
                <a:gd name="T38" fmla="*/ 0 w 7428"/>
                <a:gd name="T39" fmla="*/ 0 h 8572"/>
                <a:gd name="T40" fmla="*/ 0 w 7428"/>
                <a:gd name="T41" fmla="*/ 0 h 8572"/>
                <a:gd name="T42" fmla="*/ 0 w 7428"/>
                <a:gd name="T43" fmla="*/ 0 h 8572"/>
                <a:gd name="T44" fmla="*/ 0 w 7428"/>
                <a:gd name="T45" fmla="*/ 0 h 8572"/>
                <a:gd name="T46" fmla="*/ 0 w 7428"/>
                <a:gd name="T47" fmla="*/ 0 h 8572"/>
                <a:gd name="T48" fmla="*/ 0 w 7428"/>
                <a:gd name="T49" fmla="*/ 0 h 8572"/>
                <a:gd name="T50" fmla="*/ 0 w 7428"/>
                <a:gd name="T51" fmla="*/ 0 h 8572"/>
                <a:gd name="T52" fmla="*/ 0 w 7428"/>
                <a:gd name="T53" fmla="*/ 0 h 8572"/>
                <a:gd name="T54" fmla="*/ 0 w 7428"/>
                <a:gd name="T55" fmla="*/ 0 h 8572"/>
                <a:gd name="T56" fmla="*/ 0 w 7428"/>
                <a:gd name="T57" fmla="*/ 0 h 8572"/>
                <a:gd name="T58" fmla="*/ 0 w 7428"/>
                <a:gd name="T59" fmla="*/ 0 h 8572"/>
                <a:gd name="T60" fmla="*/ 0 w 7428"/>
                <a:gd name="T61" fmla="*/ 0 h 8572"/>
                <a:gd name="T62" fmla="*/ 0 w 7428"/>
                <a:gd name="T63" fmla="*/ 0 h 8572"/>
                <a:gd name="T64" fmla="*/ 0 w 7428"/>
                <a:gd name="T65" fmla="*/ 0 h 8572"/>
                <a:gd name="T66" fmla="*/ 0 w 7428"/>
                <a:gd name="T67" fmla="*/ 0 h 8572"/>
                <a:gd name="T68" fmla="*/ 0 w 7428"/>
                <a:gd name="T69" fmla="*/ 0 h 8572"/>
                <a:gd name="T70" fmla="*/ 0 w 7428"/>
                <a:gd name="T71" fmla="*/ 0 h 8572"/>
                <a:gd name="T72" fmla="*/ 0 w 7428"/>
                <a:gd name="T73" fmla="*/ 0 h 8572"/>
                <a:gd name="T74" fmla="*/ 0 w 7428"/>
                <a:gd name="T75" fmla="*/ 0 h 8572"/>
                <a:gd name="T76" fmla="*/ 0 w 7428"/>
                <a:gd name="T77" fmla="*/ 0 h 8572"/>
                <a:gd name="T78" fmla="*/ 0 w 7428"/>
                <a:gd name="T79" fmla="*/ 0 h 8572"/>
                <a:gd name="T80" fmla="*/ 0 w 7428"/>
                <a:gd name="T81" fmla="*/ 0 h 8572"/>
                <a:gd name="T82" fmla="*/ 0 w 7428"/>
                <a:gd name="T83" fmla="*/ 0 h 8572"/>
                <a:gd name="T84" fmla="*/ 0 w 7428"/>
                <a:gd name="T85" fmla="*/ 0 h 8572"/>
                <a:gd name="T86" fmla="*/ 0 w 7428"/>
                <a:gd name="T87" fmla="*/ 0 h 8572"/>
                <a:gd name="T88" fmla="*/ 0 w 7428"/>
                <a:gd name="T89" fmla="*/ 0 h 8572"/>
                <a:gd name="T90" fmla="*/ 0 w 7428"/>
                <a:gd name="T91" fmla="*/ 0 h 8572"/>
                <a:gd name="T92" fmla="*/ 0 w 7428"/>
                <a:gd name="T93" fmla="*/ 0 h 8572"/>
                <a:gd name="T94" fmla="*/ 0 w 7428"/>
                <a:gd name="T95" fmla="*/ 0 h 8572"/>
                <a:gd name="T96" fmla="*/ 0 w 7428"/>
                <a:gd name="T97" fmla="*/ 0 h 8572"/>
                <a:gd name="T98" fmla="*/ 0 w 7428"/>
                <a:gd name="T99" fmla="*/ 0 h 8572"/>
                <a:gd name="T100" fmla="*/ 0 w 7428"/>
                <a:gd name="T101" fmla="*/ 0 h 8572"/>
                <a:gd name="T102" fmla="*/ 0 w 7428"/>
                <a:gd name="T103" fmla="*/ 0 h 8572"/>
                <a:gd name="T104" fmla="*/ 0 w 7428"/>
                <a:gd name="T105" fmla="*/ 0 h 8572"/>
                <a:gd name="T106" fmla="*/ 0 w 7428"/>
                <a:gd name="T107" fmla="*/ 0 h 8572"/>
                <a:gd name="T108" fmla="*/ 0 w 7428"/>
                <a:gd name="T109" fmla="*/ 0 h 8572"/>
                <a:gd name="T110" fmla="*/ 0 w 7428"/>
                <a:gd name="T111" fmla="*/ 0 h 8572"/>
                <a:gd name="T112" fmla="*/ 0 w 7428"/>
                <a:gd name="T113" fmla="*/ 0 h 8572"/>
                <a:gd name="T114" fmla="*/ 0 w 7428"/>
                <a:gd name="T115" fmla="*/ 0 h 8572"/>
                <a:gd name="T116" fmla="*/ 0 w 7428"/>
                <a:gd name="T117" fmla="*/ 0 h 8572"/>
                <a:gd name="T118" fmla="*/ 0 w 7428"/>
                <a:gd name="T119" fmla="*/ 0 h 8572"/>
                <a:gd name="T120" fmla="*/ 0 w 7428"/>
                <a:gd name="T121" fmla="*/ 0 h 85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428"/>
                <a:gd name="T184" fmla="*/ 0 h 8572"/>
                <a:gd name="T185" fmla="*/ 7428 w 7428"/>
                <a:gd name="T186" fmla="*/ 8572 h 857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428" h="8572">
                  <a:moveTo>
                    <a:pt x="86" y="4843"/>
                  </a:moveTo>
                  <a:lnTo>
                    <a:pt x="86" y="4936"/>
                  </a:lnTo>
                  <a:lnTo>
                    <a:pt x="0" y="4936"/>
                  </a:lnTo>
                  <a:lnTo>
                    <a:pt x="0" y="4843"/>
                  </a:lnTo>
                  <a:lnTo>
                    <a:pt x="86" y="4843"/>
                  </a:lnTo>
                  <a:close/>
                  <a:moveTo>
                    <a:pt x="0" y="4938"/>
                  </a:moveTo>
                  <a:lnTo>
                    <a:pt x="0" y="4936"/>
                  </a:lnTo>
                  <a:lnTo>
                    <a:pt x="43" y="4936"/>
                  </a:lnTo>
                  <a:lnTo>
                    <a:pt x="0" y="4938"/>
                  </a:lnTo>
                  <a:close/>
                  <a:moveTo>
                    <a:pt x="86" y="4935"/>
                  </a:moveTo>
                  <a:lnTo>
                    <a:pt x="91" y="5028"/>
                  </a:lnTo>
                  <a:lnTo>
                    <a:pt x="5" y="5032"/>
                  </a:lnTo>
                  <a:lnTo>
                    <a:pt x="0" y="4938"/>
                  </a:lnTo>
                  <a:lnTo>
                    <a:pt x="86" y="4935"/>
                  </a:lnTo>
                  <a:close/>
                  <a:moveTo>
                    <a:pt x="5" y="5034"/>
                  </a:moveTo>
                  <a:lnTo>
                    <a:pt x="5" y="5032"/>
                  </a:lnTo>
                  <a:lnTo>
                    <a:pt x="48" y="5031"/>
                  </a:lnTo>
                  <a:lnTo>
                    <a:pt x="5" y="5034"/>
                  </a:lnTo>
                  <a:close/>
                  <a:moveTo>
                    <a:pt x="90" y="5027"/>
                  </a:moveTo>
                  <a:lnTo>
                    <a:pt x="98" y="5121"/>
                  </a:lnTo>
                  <a:lnTo>
                    <a:pt x="13" y="5128"/>
                  </a:lnTo>
                  <a:lnTo>
                    <a:pt x="5" y="5034"/>
                  </a:lnTo>
                  <a:lnTo>
                    <a:pt x="90" y="5027"/>
                  </a:lnTo>
                  <a:close/>
                  <a:moveTo>
                    <a:pt x="98" y="5121"/>
                  </a:moveTo>
                  <a:lnTo>
                    <a:pt x="106" y="5215"/>
                  </a:lnTo>
                  <a:lnTo>
                    <a:pt x="20" y="5222"/>
                  </a:lnTo>
                  <a:lnTo>
                    <a:pt x="13" y="5128"/>
                  </a:lnTo>
                  <a:lnTo>
                    <a:pt x="98" y="5121"/>
                  </a:lnTo>
                  <a:close/>
                  <a:moveTo>
                    <a:pt x="106" y="5215"/>
                  </a:moveTo>
                  <a:lnTo>
                    <a:pt x="114" y="5309"/>
                  </a:lnTo>
                  <a:lnTo>
                    <a:pt x="28" y="5316"/>
                  </a:lnTo>
                  <a:lnTo>
                    <a:pt x="20" y="5222"/>
                  </a:lnTo>
                  <a:lnTo>
                    <a:pt x="106" y="5215"/>
                  </a:lnTo>
                  <a:close/>
                  <a:moveTo>
                    <a:pt x="28" y="5319"/>
                  </a:moveTo>
                  <a:lnTo>
                    <a:pt x="28" y="5317"/>
                  </a:lnTo>
                  <a:lnTo>
                    <a:pt x="28" y="5316"/>
                  </a:lnTo>
                  <a:lnTo>
                    <a:pt x="71" y="5312"/>
                  </a:lnTo>
                  <a:lnTo>
                    <a:pt x="28" y="5319"/>
                  </a:lnTo>
                  <a:close/>
                  <a:moveTo>
                    <a:pt x="113" y="5305"/>
                  </a:moveTo>
                  <a:lnTo>
                    <a:pt x="129" y="5395"/>
                  </a:lnTo>
                  <a:lnTo>
                    <a:pt x="44" y="5409"/>
                  </a:lnTo>
                  <a:lnTo>
                    <a:pt x="28" y="5319"/>
                  </a:lnTo>
                  <a:lnTo>
                    <a:pt x="113" y="5305"/>
                  </a:lnTo>
                  <a:close/>
                  <a:moveTo>
                    <a:pt x="129" y="5395"/>
                  </a:moveTo>
                  <a:lnTo>
                    <a:pt x="127" y="5388"/>
                  </a:lnTo>
                  <a:lnTo>
                    <a:pt x="129" y="5395"/>
                  </a:lnTo>
                  <a:lnTo>
                    <a:pt x="86" y="5402"/>
                  </a:lnTo>
                  <a:lnTo>
                    <a:pt x="129" y="5395"/>
                  </a:lnTo>
                  <a:close/>
                  <a:moveTo>
                    <a:pt x="129" y="5395"/>
                  </a:moveTo>
                  <a:lnTo>
                    <a:pt x="159" y="5580"/>
                  </a:lnTo>
                  <a:lnTo>
                    <a:pt x="76" y="5594"/>
                  </a:lnTo>
                  <a:lnTo>
                    <a:pt x="44" y="5409"/>
                  </a:lnTo>
                  <a:lnTo>
                    <a:pt x="129" y="5395"/>
                  </a:lnTo>
                  <a:close/>
                  <a:moveTo>
                    <a:pt x="76" y="5597"/>
                  </a:moveTo>
                  <a:lnTo>
                    <a:pt x="76" y="5597"/>
                  </a:lnTo>
                  <a:lnTo>
                    <a:pt x="76" y="5594"/>
                  </a:lnTo>
                  <a:lnTo>
                    <a:pt x="117" y="5587"/>
                  </a:lnTo>
                  <a:lnTo>
                    <a:pt x="76" y="5597"/>
                  </a:lnTo>
                  <a:close/>
                  <a:moveTo>
                    <a:pt x="159" y="5576"/>
                  </a:moveTo>
                  <a:lnTo>
                    <a:pt x="202" y="5753"/>
                  </a:lnTo>
                  <a:lnTo>
                    <a:pt x="119" y="5773"/>
                  </a:lnTo>
                  <a:lnTo>
                    <a:pt x="76" y="5597"/>
                  </a:lnTo>
                  <a:lnTo>
                    <a:pt x="159" y="5576"/>
                  </a:lnTo>
                  <a:close/>
                  <a:moveTo>
                    <a:pt x="119" y="5774"/>
                  </a:moveTo>
                  <a:lnTo>
                    <a:pt x="117" y="5769"/>
                  </a:lnTo>
                  <a:lnTo>
                    <a:pt x="119" y="5773"/>
                  </a:lnTo>
                  <a:lnTo>
                    <a:pt x="161" y="5763"/>
                  </a:lnTo>
                  <a:lnTo>
                    <a:pt x="119" y="5774"/>
                  </a:lnTo>
                  <a:close/>
                  <a:moveTo>
                    <a:pt x="202" y="5752"/>
                  </a:moveTo>
                  <a:lnTo>
                    <a:pt x="249" y="5928"/>
                  </a:lnTo>
                  <a:lnTo>
                    <a:pt x="166" y="5950"/>
                  </a:lnTo>
                  <a:lnTo>
                    <a:pt x="119" y="5774"/>
                  </a:lnTo>
                  <a:lnTo>
                    <a:pt x="202" y="5752"/>
                  </a:lnTo>
                  <a:close/>
                  <a:moveTo>
                    <a:pt x="166" y="5954"/>
                  </a:moveTo>
                  <a:lnTo>
                    <a:pt x="166" y="5951"/>
                  </a:lnTo>
                  <a:lnTo>
                    <a:pt x="166" y="5950"/>
                  </a:lnTo>
                  <a:lnTo>
                    <a:pt x="207" y="5940"/>
                  </a:lnTo>
                  <a:lnTo>
                    <a:pt x="166" y="5954"/>
                  </a:lnTo>
                  <a:close/>
                  <a:moveTo>
                    <a:pt x="248" y="5926"/>
                  </a:moveTo>
                  <a:lnTo>
                    <a:pt x="306" y="6094"/>
                  </a:lnTo>
                  <a:lnTo>
                    <a:pt x="226" y="6122"/>
                  </a:lnTo>
                  <a:lnTo>
                    <a:pt x="166" y="5954"/>
                  </a:lnTo>
                  <a:lnTo>
                    <a:pt x="248" y="5926"/>
                  </a:lnTo>
                  <a:close/>
                  <a:moveTo>
                    <a:pt x="226" y="6123"/>
                  </a:moveTo>
                  <a:lnTo>
                    <a:pt x="227" y="6125"/>
                  </a:lnTo>
                  <a:lnTo>
                    <a:pt x="226" y="6122"/>
                  </a:lnTo>
                  <a:lnTo>
                    <a:pt x="265" y="6108"/>
                  </a:lnTo>
                  <a:lnTo>
                    <a:pt x="226" y="6123"/>
                  </a:lnTo>
                  <a:close/>
                  <a:moveTo>
                    <a:pt x="306" y="6092"/>
                  </a:moveTo>
                  <a:lnTo>
                    <a:pt x="372" y="6261"/>
                  </a:lnTo>
                  <a:lnTo>
                    <a:pt x="292" y="6292"/>
                  </a:lnTo>
                  <a:lnTo>
                    <a:pt x="226" y="6123"/>
                  </a:lnTo>
                  <a:lnTo>
                    <a:pt x="306" y="6092"/>
                  </a:lnTo>
                  <a:close/>
                  <a:moveTo>
                    <a:pt x="293" y="6294"/>
                  </a:moveTo>
                  <a:lnTo>
                    <a:pt x="292" y="6292"/>
                  </a:lnTo>
                  <a:lnTo>
                    <a:pt x="332" y="6276"/>
                  </a:lnTo>
                  <a:lnTo>
                    <a:pt x="293" y="6294"/>
                  </a:lnTo>
                  <a:close/>
                  <a:moveTo>
                    <a:pt x="371" y="6259"/>
                  </a:moveTo>
                  <a:lnTo>
                    <a:pt x="446" y="6423"/>
                  </a:lnTo>
                  <a:lnTo>
                    <a:pt x="368" y="6458"/>
                  </a:lnTo>
                  <a:lnTo>
                    <a:pt x="293" y="6294"/>
                  </a:lnTo>
                  <a:lnTo>
                    <a:pt x="371" y="6259"/>
                  </a:lnTo>
                  <a:close/>
                  <a:moveTo>
                    <a:pt x="368" y="6460"/>
                  </a:moveTo>
                  <a:lnTo>
                    <a:pt x="368" y="6461"/>
                  </a:lnTo>
                  <a:lnTo>
                    <a:pt x="368" y="6458"/>
                  </a:lnTo>
                  <a:lnTo>
                    <a:pt x="406" y="6441"/>
                  </a:lnTo>
                  <a:lnTo>
                    <a:pt x="368" y="6460"/>
                  </a:lnTo>
                  <a:close/>
                  <a:moveTo>
                    <a:pt x="444" y="6422"/>
                  </a:moveTo>
                  <a:lnTo>
                    <a:pt x="522" y="6579"/>
                  </a:lnTo>
                  <a:lnTo>
                    <a:pt x="446" y="6617"/>
                  </a:lnTo>
                  <a:lnTo>
                    <a:pt x="368" y="6460"/>
                  </a:lnTo>
                  <a:lnTo>
                    <a:pt x="444" y="6422"/>
                  </a:lnTo>
                  <a:close/>
                  <a:moveTo>
                    <a:pt x="447" y="6618"/>
                  </a:moveTo>
                  <a:lnTo>
                    <a:pt x="446" y="6616"/>
                  </a:lnTo>
                  <a:lnTo>
                    <a:pt x="446" y="6617"/>
                  </a:lnTo>
                  <a:lnTo>
                    <a:pt x="484" y="6597"/>
                  </a:lnTo>
                  <a:lnTo>
                    <a:pt x="447" y="6618"/>
                  </a:lnTo>
                  <a:close/>
                  <a:moveTo>
                    <a:pt x="521" y="6576"/>
                  </a:moveTo>
                  <a:lnTo>
                    <a:pt x="611" y="6733"/>
                  </a:lnTo>
                  <a:lnTo>
                    <a:pt x="538" y="6776"/>
                  </a:lnTo>
                  <a:lnTo>
                    <a:pt x="447" y="6618"/>
                  </a:lnTo>
                  <a:lnTo>
                    <a:pt x="521" y="6576"/>
                  </a:lnTo>
                  <a:close/>
                  <a:moveTo>
                    <a:pt x="539" y="6777"/>
                  </a:moveTo>
                  <a:lnTo>
                    <a:pt x="539" y="6778"/>
                  </a:lnTo>
                  <a:lnTo>
                    <a:pt x="538" y="6776"/>
                  </a:lnTo>
                  <a:lnTo>
                    <a:pt x="574" y="6754"/>
                  </a:lnTo>
                  <a:lnTo>
                    <a:pt x="539" y="6777"/>
                  </a:lnTo>
                  <a:close/>
                  <a:moveTo>
                    <a:pt x="610" y="6731"/>
                  </a:moveTo>
                  <a:lnTo>
                    <a:pt x="707" y="6880"/>
                  </a:lnTo>
                  <a:lnTo>
                    <a:pt x="635" y="6927"/>
                  </a:lnTo>
                  <a:lnTo>
                    <a:pt x="539" y="6777"/>
                  </a:lnTo>
                  <a:lnTo>
                    <a:pt x="610" y="6731"/>
                  </a:lnTo>
                  <a:close/>
                  <a:moveTo>
                    <a:pt x="636" y="6928"/>
                  </a:moveTo>
                  <a:lnTo>
                    <a:pt x="635" y="6927"/>
                  </a:lnTo>
                  <a:lnTo>
                    <a:pt x="671" y="6904"/>
                  </a:lnTo>
                  <a:lnTo>
                    <a:pt x="636" y="6928"/>
                  </a:lnTo>
                  <a:close/>
                  <a:moveTo>
                    <a:pt x="706" y="6879"/>
                  </a:moveTo>
                  <a:lnTo>
                    <a:pt x="809" y="7024"/>
                  </a:lnTo>
                  <a:lnTo>
                    <a:pt x="738" y="7073"/>
                  </a:lnTo>
                  <a:lnTo>
                    <a:pt x="636" y="6928"/>
                  </a:lnTo>
                  <a:lnTo>
                    <a:pt x="706" y="6879"/>
                  </a:lnTo>
                  <a:close/>
                  <a:moveTo>
                    <a:pt x="740" y="7075"/>
                  </a:moveTo>
                  <a:lnTo>
                    <a:pt x="739" y="7074"/>
                  </a:lnTo>
                  <a:lnTo>
                    <a:pt x="738" y="7073"/>
                  </a:lnTo>
                  <a:lnTo>
                    <a:pt x="773" y="7048"/>
                  </a:lnTo>
                  <a:lnTo>
                    <a:pt x="740" y="7075"/>
                  </a:lnTo>
                  <a:close/>
                  <a:moveTo>
                    <a:pt x="806" y="7022"/>
                  </a:moveTo>
                  <a:lnTo>
                    <a:pt x="916" y="7158"/>
                  </a:lnTo>
                  <a:lnTo>
                    <a:pt x="849" y="7212"/>
                  </a:lnTo>
                  <a:lnTo>
                    <a:pt x="740" y="7075"/>
                  </a:lnTo>
                  <a:lnTo>
                    <a:pt x="806" y="7022"/>
                  </a:lnTo>
                  <a:close/>
                  <a:moveTo>
                    <a:pt x="849" y="7213"/>
                  </a:moveTo>
                  <a:lnTo>
                    <a:pt x="851" y="7214"/>
                  </a:lnTo>
                  <a:lnTo>
                    <a:pt x="849" y="7212"/>
                  </a:lnTo>
                  <a:lnTo>
                    <a:pt x="882" y="7185"/>
                  </a:lnTo>
                  <a:lnTo>
                    <a:pt x="849" y="7213"/>
                  </a:lnTo>
                  <a:close/>
                  <a:moveTo>
                    <a:pt x="916" y="7158"/>
                  </a:moveTo>
                  <a:lnTo>
                    <a:pt x="1029" y="7295"/>
                  </a:lnTo>
                  <a:lnTo>
                    <a:pt x="962" y="7350"/>
                  </a:lnTo>
                  <a:lnTo>
                    <a:pt x="849" y="7213"/>
                  </a:lnTo>
                  <a:lnTo>
                    <a:pt x="916" y="7158"/>
                  </a:lnTo>
                  <a:close/>
                  <a:moveTo>
                    <a:pt x="965" y="7352"/>
                  </a:moveTo>
                  <a:lnTo>
                    <a:pt x="963" y="7351"/>
                  </a:lnTo>
                  <a:lnTo>
                    <a:pt x="962" y="7350"/>
                  </a:lnTo>
                  <a:lnTo>
                    <a:pt x="996" y="7323"/>
                  </a:lnTo>
                  <a:lnTo>
                    <a:pt x="965" y="7352"/>
                  </a:lnTo>
                  <a:close/>
                  <a:moveTo>
                    <a:pt x="1026" y="7293"/>
                  </a:moveTo>
                  <a:lnTo>
                    <a:pt x="1147" y="7418"/>
                  </a:lnTo>
                  <a:lnTo>
                    <a:pt x="1086" y="7478"/>
                  </a:lnTo>
                  <a:lnTo>
                    <a:pt x="965" y="7352"/>
                  </a:lnTo>
                  <a:lnTo>
                    <a:pt x="1026" y="7293"/>
                  </a:lnTo>
                  <a:close/>
                  <a:moveTo>
                    <a:pt x="1087" y="7479"/>
                  </a:moveTo>
                  <a:lnTo>
                    <a:pt x="1087" y="7478"/>
                  </a:lnTo>
                  <a:lnTo>
                    <a:pt x="1086" y="7478"/>
                  </a:lnTo>
                  <a:lnTo>
                    <a:pt x="1117" y="7448"/>
                  </a:lnTo>
                  <a:lnTo>
                    <a:pt x="1087" y="7479"/>
                  </a:lnTo>
                  <a:close/>
                  <a:moveTo>
                    <a:pt x="1146" y="7416"/>
                  </a:moveTo>
                  <a:lnTo>
                    <a:pt x="1274" y="7538"/>
                  </a:lnTo>
                  <a:lnTo>
                    <a:pt x="1216" y="7601"/>
                  </a:lnTo>
                  <a:lnTo>
                    <a:pt x="1087" y="7479"/>
                  </a:lnTo>
                  <a:lnTo>
                    <a:pt x="1146" y="7416"/>
                  </a:lnTo>
                  <a:close/>
                  <a:moveTo>
                    <a:pt x="1217" y="7601"/>
                  </a:moveTo>
                  <a:lnTo>
                    <a:pt x="1215" y="7600"/>
                  </a:lnTo>
                  <a:lnTo>
                    <a:pt x="1216" y="7601"/>
                  </a:lnTo>
                  <a:lnTo>
                    <a:pt x="1245" y="7569"/>
                  </a:lnTo>
                  <a:lnTo>
                    <a:pt x="1217" y="7601"/>
                  </a:lnTo>
                  <a:close/>
                  <a:moveTo>
                    <a:pt x="1274" y="7537"/>
                  </a:moveTo>
                  <a:lnTo>
                    <a:pt x="1407" y="7655"/>
                  </a:lnTo>
                  <a:lnTo>
                    <a:pt x="1350" y="7719"/>
                  </a:lnTo>
                  <a:lnTo>
                    <a:pt x="1217" y="7601"/>
                  </a:lnTo>
                  <a:lnTo>
                    <a:pt x="1274" y="7537"/>
                  </a:lnTo>
                  <a:close/>
                  <a:moveTo>
                    <a:pt x="1352" y="7721"/>
                  </a:moveTo>
                  <a:lnTo>
                    <a:pt x="1351" y="7720"/>
                  </a:lnTo>
                  <a:lnTo>
                    <a:pt x="1350" y="7719"/>
                  </a:lnTo>
                  <a:lnTo>
                    <a:pt x="1378" y="7686"/>
                  </a:lnTo>
                  <a:lnTo>
                    <a:pt x="1352" y="7721"/>
                  </a:lnTo>
                  <a:close/>
                  <a:moveTo>
                    <a:pt x="1404" y="7652"/>
                  </a:moveTo>
                  <a:lnTo>
                    <a:pt x="1544" y="7762"/>
                  </a:lnTo>
                  <a:lnTo>
                    <a:pt x="1493" y="7830"/>
                  </a:lnTo>
                  <a:lnTo>
                    <a:pt x="1352" y="7721"/>
                  </a:lnTo>
                  <a:lnTo>
                    <a:pt x="1404" y="7652"/>
                  </a:lnTo>
                  <a:close/>
                  <a:moveTo>
                    <a:pt x="1494" y="7831"/>
                  </a:moveTo>
                  <a:lnTo>
                    <a:pt x="1494" y="7831"/>
                  </a:lnTo>
                  <a:lnTo>
                    <a:pt x="1493" y="7830"/>
                  </a:lnTo>
                  <a:lnTo>
                    <a:pt x="1519" y="7796"/>
                  </a:lnTo>
                  <a:lnTo>
                    <a:pt x="1494" y="7831"/>
                  </a:lnTo>
                  <a:close/>
                  <a:moveTo>
                    <a:pt x="1543" y="7761"/>
                  </a:moveTo>
                  <a:lnTo>
                    <a:pt x="1687" y="7863"/>
                  </a:lnTo>
                  <a:lnTo>
                    <a:pt x="1638" y="7934"/>
                  </a:lnTo>
                  <a:lnTo>
                    <a:pt x="1494" y="7831"/>
                  </a:lnTo>
                  <a:lnTo>
                    <a:pt x="1543" y="7761"/>
                  </a:lnTo>
                  <a:close/>
                  <a:moveTo>
                    <a:pt x="1640" y="7934"/>
                  </a:moveTo>
                  <a:lnTo>
                    <a:pt x="1640" y="7935"/>
                  </a:lnTo>
                  <a:lnTo>
                    <a:pt x="1638" y="7934"/>
                  </a:lnTo>
                  <a:lnTo>
                    <a:pt x="1663" y="7899"/>
                  </a:lnTo>
                  <a:lnTo>
                    <a:pt x="1640" y="7934"/>
                  </a:lnTo>
                  <a:close/>
                  <a:moveTo>
                    <a:pt x="1686" y="7863"/>
                  </a:moveTo>
                  <a:lnTo>
                    <a:pt x="1835" y="7961"/>
                  </a:lnTo>
                  <a:lnTo>
                    <a:pt x="1787" y="8032"/>
                  </a:lnTo>
                  <a:lnTo>
                    <a:pt x="1640" y="7934"/>
                  </a:lnTo>
                  <a:lnTo>
                    <a:pt x="1686" y="7863"/>
                  </a:lnTo>
                  <a:close/>
                  <a:moveTo>
                    <a:pt x="1790" y="8034"/>
                  </a:moveTo>
                  <a:lnTo>
                    <a:pt x="1788" y="8033"/>
                  </a:lnTo>
                  <a:lnTo>
                    <a:pt x="1787" y="8032"/>
                  </a:lnTo>
                  <a:lnTo>
                    <a:pt x="1812" y="7996"/>
                  </a:lnTo>
                  <a:lnTo>
                    <a:pt x="1790" y="8034"/>
                  </a:lnTo>
                  <a:close/>
                  <a:moveTo>
                    <a:pt x="1833" y="7958"/>
                  </a:moveTo>
                  <a:lnTo>
                    <a:pt x="1984" y="8045"/>
                  </a:lnTo>
                  <a:lnTo>
                    <a:pt x="1942" y="8120"/>
                  </a:lnTo>
                  <a:lnTo>
                    <a:pt x="1790" y="8034"/>
                  </a:lnTo>
                  <a:lnTo>
                    <a:pt x="1833" y="7958"/>
                  </a:lnTo>
                  <a:close/>
                  <a:moveTo>
                    <a:pt x="1944" y="8121"/>
                  </a:moveTo>
                  <a:lnTo>
                    <a:pt x="1943" y="8121"/>
                  </a:lnTo>
                  <a:lnTo>
                    <a:pt x="1942" y="8120"/>
                  </a:lnTo>
                  <a:lnTo>
                    <a:pt x="1963" y="8082"/>
                  </a:lnTo>
                  <a:lnTo>
                    <a:pt x="1944" y="8121"/>
                  </a:lnTo>
                  <a:close/>
                  <a:moveTo>
                    <a:pt x="1983" y="8044"/>
                  </a:moveTo>
                  <a:lnTo>
                    <a:pt x="2143" y="8127"/>
                  </a:lnTo>
                  <a:lnTo>
                    <a:pt x="2104" y="8203"/>
                  </a:lnTo>
                  <a:lnTo>
                    <a:pt x="1944" y="8121"/>
                  </a:lnTo>
                  <a:lnTo>
                    <a:pt x="1983" y="8044"/>
                  </a:lnTo>
                  <a:close/>
                  <a:moveTo>
                    <a:pt x="2106" y="8204"/>
                  </a:moveTo>
                  <a:lnTo>
                    <a:pt x="2104" y="8204"/>
                  </a:lnTo>
                  <a:lnTo>
                    <a:pt x="2104" y="8203"/>
                  </a:lnTo>
                  <a:lnTo>
                    <a:pt x="2124" y="8165"/>
                  </a:lnTo>
                  <a:lnTo>
                    <a:pt x="2106" y="8204"/>
                  </a:lnTo>
                  <a:close/>
                  <a:moveTo>
                    <a:pt x="2141" y="8126"/>
                  </a:moveTo>
                  <a:lnTo>
                    <a:pt x="2305" y="8200"/>
                  </a:lnTo>
                  <a:lnTo>
                    <a:pt x="2270" y="8279"/>
                  </a:lnTo>
                  <a:lnTo>
                    <a:pt x="2106" y="8204"/>
                  </a:lnTo>
                  <a:lnTo>
                    <a:pt x="2141" y="8126"/>
                  </a:lnTo>
                  <a:close/>
                  <a:moveTo>
                    <a:pt x="2271" y="8279"/>
                  </a:moveTo>
                  <a:lnTo>
                    <a:pt x="2271" y="8279"/>
                  </a:lnTo>
                  <a:lnTo>
                    <a:pt x="2270" y="8279"/>
                  </a:lnTo>
                  <a:lnTo>
                    <a:pt x="2288" y="8239"/>
                  </a:lnTo>
                  <a:lnTo>
                    <a:pt x="2271" y="8279"/>
                  </a:lnTo>
                  <a:close/>
                  <a:moveTo>
                    <a:pt x="2304" y="8199"/>
                  </a:moveTo>
                  <a:lnTo>
                    <a:pt x="2467" y="8266"/>
                  </a:lnTo>
                  <a:lnTo>
                    <a:pt x="2435" y="8345"/>
                  </a:lnTo>
                  <a:lnTo>
                    <a:pt x="2271" y="8279"/>
                  </a:lnTo>
                  <a:lnTo>
                    <a:pt x="2304" y="8199"/>
                  </a:lnTo>
                  <a:close/>
                  <a:moveTo>
                    <a:pt x="2438" y="8346"/>
                  </a:moveTo>
                  <a:lnTo>
                    <a:pt x="2435" y="8346"/>
                  </a:lnTo>
                  <a:lnTo>
                    <a:pt x="2435" y="8345"/>
                  </a:lnTo>
                  <a:lnTo>
                    <a:pt x="2452" y="8305"/>
                  </a:lnTo>
                  <a:lnTo>
                    <a:pt x="2438" y="8346"/>
                  </a:lnTo>
                  <a:close/>
                  <a:moveTo>
                    <a:pt x="2465" y="8265"/>
                  </a:moveTo>
                  <a:lnTo>
                    <a:pt x="2637" y="8324"/>
                  </a:lnTo>
                  <a:lnTo>
                    <a:pt x="2609" y="8406"/>
                  </a:lnTo>
                  <a:lnTo>
                    <a:pt x="2438" y="8346"/>
                  </a:lnTo>
                  <a:lnTo>
                    <a:pt x="2465" y="8265"/>
                  </a:lnTo>
                  <a:close/>
                  <a:moveTo>
                    <a:pt x="2612" y="8406"/>
                  </a:moveTo>
                  <a:lnTo>
                    <a:pt x="2610" y="8406"/>
                  </a:lnTo>
                  <a:lnTo>
                    <a:pt x="2609" y="8406"/>
                  </a:lnTo>
                  <a:lnTo>
                    <a:pt x="2623" y="8365"/>
                  </a:lnTo>
                  <a:lnTo>
                    <a:pt x="2612" y="8406"/>
                  </a:lnTo>
                  <a:close/>
                  <a:moveTo>
                    <a:pt x="2633" y="8323"/>
                  </a:moveTo>
                  <a:lnTo>
                    <a:pt x="2809" y="8370"/>
                  </a:lnTo>
                  <a:lnTo>
                    <a:pt x="2788" y="8453"/>
                  </a:lnTo>
                  <a:lnTo>
                    <a:pt x="2612" y="8406"/>
                  </a:lnTo>
                  <a:lnTo>
                    <a:pt x="2633" y="8323"/>
                  </a:lnTo>
                  <a:close/>
                  <a:moveTo>
                    <a:pt x="2788" y="8454"/>
                  </a:moveTo>
                  <a:lnTo>
                    <a:pt x="2793" y="8455"/>
                  </a:lnTo>
                  <a:lnTo>
                    <a:pt x="2788" y="8453"/>
                  </a:lnTo>
                  <a:lnTo>
                    <a:pt x="2799" y="8412"/>
                  </a:lnTo>
                  <a:lnTo>
                    <a:pt x="2788" y="8454"/>
                  </a:lnTo>
                  <a:close/>
                  <a:moveTo>
                    <a:pt x="2809" y="8370"/>
                  </a:moveTo>
                  <a:lnTo>
                    <a:pt x="2985" y="8413"/>
                  </a:lnTo>
                  <a:lnTo>
                    <a:pt x="2964" y="8497"/>
                  </a:lnTo>
                  <a:lnTo>
                    <a:pt x="2788" y="8454"/>
                  </a:lnTo>
                  <a:lnTo>
                    <a:pt x="2809" y="8370"/>
                  </a:lnTo>
                  <a:close/>
                  <a:moveTo>
                    <a:pt x="2967" y="8497"/>
                  </a:moveTo>
                  <a:lnTo>
                    <a:pt x="2964" y="8497"/>
                  </a:lnTo>
                  <a:lnTo>
                    <a:pt x="2974" y="8455"/>
                  </a:lnTo>
                  <a:lnTo>
                    <a:pt x="2967" y="8497"/>
                  </a:lnTo>
                  <a:close/>
                  <a:moveTo>
                    <a:pt x="2981" y="8412"/>
                  </a:moveTo>
                  <a:lnTo>
                    <a:pt x="3165" y="8443"/>
                  </a:lnTo>
                  <a:lnTo>
                    <a:pt x="3150" y="8529"/>
                  </a:lnTo>
                  <a:lnTo>
                    <a:pt x="2967" y="8497"/>
                  </a:lnTo>
                  <a:lnTo>
                    <a:pt x="2981" y="8412"/>
                  </a:lnTo>
                  <a:close/>
                  <a:moveTo>
                    <a:pt x="3152" y="8529"/>
                  </a:moveTo>
                  <a:lnTo>
                    <a:pt x="3155" y="8529"/>
                  </a:lnTo>
                  <a:lnTo>
                    <a:pt x="3150" y="8529"/>
                  </a:lnTo>
                  <a:lnTo>
                    <a:pt x="3158" y="8487"/>
                  </a:lnTo>
                  <a:lnTo>
                    <a:pt x="3152" y="8529"/>
                  </a:lnTo>
                  <a:close/>
                  <a:moveTo>
                    <a:pt x="3163" y="8443"/>
                  </a:moveTo>
                  <a:lnTo>
                    <a:pt x="3252" y="8455"/>
                  </a:lnTo>
                  <a:lnTo>
                    <a:pt x="3242" y="8540"/>
                  </a:lnTo>
                  <a:lnTo>
                    <a:pt x="3152" y="8529"/>
                  </a:lnTo>
                  <a:lnTo>
                    <a:pt x="3163" y="8443"/>
                  </a:lnTo>
                  <a:close/>
                  <a:moveTo>
                    <a:pt x="3242" y="8540"/>
                  </a:moveTo>
                  <a:lnTo>
                    <a:pt x="3230" y="8539"/>
                  </a:lnTo>
                  <a:lnTo>
                    <a:pt x="3242" y="8540"/>
                  </a:lnTo>
                  <a:lnTo>
                    <a:pt x="3248" y="8498"/>
                  </a:lnTo>
                  <a:lnTo>
                    <a:pt x="3242" y="8540"/>
                  </a:lnTo>
                  <a:close/>
                  <a:moveTo>
                    <a:pt x="3252" y="8455"/>
                  </a:moveTo>
                  <a:lnTo>
                    <a:pt x="3345" y="8467"/>
                  </a:lnTo>
                  <a:lnTo>
                    <a:pt x="3336" y="8552"/>
                  </a:lnTo>
                  <a:lnTo>
                    <a:pt x="3242" y="8540"/>
                  </a:lnTo>
                  <a:lnTo>
                    <a:pt x="3252" y="8455"/>
                  </a:lnTo>
                  <a:close/>
                  <a:moveTo>
                    <a:pt x="3337" y="8552"/>
                  </a:moveTo>
                  <a:lnTo>
                    <a:pt x="3337" y="8552"/>
                  </a:lnTo>
                  <a:lnTo>
                    <a:pt x="3336" y="8552"/>
                  </a:lnTo>
                  <a:lnTo>
                    <a:pt x="3341" y="8510"/>
                  </a:lnTo>
                  <a:lnTo>
                    <a:pt x="3337" y="8552"/>
                  </a:lnTo>
                  <a:close/>
                  <a:moveTo>
                    <a:pt x="3344" y="8467"/>
                  </a:moveTo>
                  <a:lnTo>
                    <a:pt x="3434" y="8475"/>
                  </a:lnTo>
                  <a:lnTo>
                    <a:pt x="3427" y="8560"/>
                  </a:lnTo>
                  <a:lnTo>
                    <a:pt x="3337" y="8552"/>
                  </a:lnTo>
                  <a:lnTo>
                    <a:pt x="3344" y="8467"/>
                  </a:lnTo>
                  <a:close/>
                  <a:moveTo>
                    <a:pt x="3427" y="8560"/>
                  </a:moveTo>
                  <a:lnTo>
                    <a:pt x="3423" y="8560"/>
                  </a:lnTo>
                  <a:lnTo>
                    <a:pt x="3427" y="8560"/>
                  </a:lnTo>
                  <a:lnTo>
                    <a:pt x="3430" y="8517"/>
                  </a:lnTo>
                  <a:lnTo>
                    <a:pt x="3427" y="8560"/>
                  </a:lnTo>
                  <a:close/>
                  <a:moveTo>
                    <a:pt x="3434" y="8475"/>
                  </a:moveTo>
                  <a:lnTo>
                    <a:pt x="3528" y="8482"/>
                  </a:lnTo>
                  <a:lnTo>
                    <a:pt x="3521" y="8568"/>
                  </a:lnTo>
                  <a:lnTo>
                    <a:pt x="3427" y="8560"/>
                  </a:lnTo>
                  <a:lnTo>
                    <a:pt x="3434" y="8475"/>
                  </a:lnTo>
                  <a:close/>
                  <a:moveTo>
                    <a:pt x="3522" y="8568"/>
                  </a:moveTo>
                  <a:lnTo>
                    <a:pt x="3523" y="8568"/>
                  </a:lnTo>
                  <a:lnTo>
                    <a:pt x="3521" y="8568"/>
                  </a:lnTo>
                  <a:lnTo>
                    <a:pt x="3525" y="8525"/>
                  </a:lnTo>
                  <a:lnTo>
                    <a:pt x="3522" y="8568"/>
                  </a:lnTo>
                  <a:close/>
                  <a:moveTo>
                    <a:pt x="3526" y="8482"/>
                  </a:moveTo>
                  <a:lnTo>
                    <a:pt x="3624" y="8487"/>
                  </a:lnTo>
                  <a:lnTo>
                    <a:pt x="3620" y="8572"/>
                  </a:lnTo>
                  <a:lnTo>
                    <a:pt x="3522" y="8568"/>
                  </a:lnTo>
                  <a:lnTo>
                    <a:pt x="3526" y="8482"/>
                  </a:lnTo>
                  <a:close/>
                  <a:moveTo>
                    <a:pt x="3622" y="8572"/>
                  </a:moveTo>
                  <a:lnTo>
                    <a:pt x="3620" y="8572"/>
                  </a:lnTo>
                  <a:lnTo>
                    <a:pt x="3622" y="8530"/>
                  </a:lnTo>
                  <a:lnTo>
                    <a:pt x="3622" y="8572"/>
                  </a:lnTo>
                  <a:close/>
                  <a:moveTo>
                    <a:pt x="3622" y="8487"/>
                  </a:moveTo>
                  <a:lnTo>
                    <a:pt x="3715" y="8487"/>
                  </a:lnTo>
                  <a:lnTo>
                    <a:pt x="3715" y="8572"/>
                  </a:lnTo>
                  <a:lnTo>
                    <a:pt x="3622" y="8572"/>
                  </a:lnTo>
                  <a:lnTo>
                    <a:pt x="3622" y="8487"/>
                  </a:lnTo>
                  <a:close/>
                  <a:moveTo>
                    <a:pt x="3715" y="8487"/>
                  </a:moveTo>
                  <a:lnTo>
                    <a:pt x="3810" y="8487"/>
                  </a:lnTo>
                  <a:lnTo>
                    <a:pt x="3810" y="8572"/>
                  </a:lnTo>
                  <a:lnTo>
                    <a:pt x="3715" y="8572"/>
                  </a:lnTo>
                  <a:lnTo>
                    <a:pt x="3715" y="8487"/>
                  </a:lnTo>
                  <a:close/>
                  <a:moveTo>
                    <a:pt x="3811" y="8572"/>
                  </a:moveTo>
                  <a:lnTo>
                    <a:pt x="3810" y="8572"/>
                  </a:lnTo>
                  <a:lnTo>
                    <a:pt x="3810" y="8530"/>
                  </a:lnTo>
                  <a:lnTo>
                    <a:pt x="3811" y="8572"/>
                  </a:lnTo>
                  <a:close/>
                  <a:moveTo>
                    <a:pt x="3807" y="8487"/>
                  </a:moveTo>
                  <a:lnTo>
                    <a:pt x="3902" y="8482"/>
                  </a:lnTo>
                  <a:lnTo>
                    <a:pt x="3905" y="8568"/>
                  </a:lnTo>
                  <a:lnTo>
                    <a:pt x="3811" y="8572"/>
                  </a:lnTo>
                  <a:lnTo>
                    <a:pt x="3807" y="8487"/>
                  </a:lnTo>
                  <a:close/>
                  <a:moveTo>
                    <a:pt x="3906" y="8568"/>
                  </a:moveTo>
                  <a:lnTo>
                    <a:pt x="3904" y="8568"/>
                  </a:lnTo>
                  <a:lnTo>
                    <a:pt x="3905" y="8568"/>
                  </a:lnTo>
                  <a:lnTo>
                    <a:pt x="3903" y="8525"/>
                  </a:lnTo>
                  <a:lnTo>
                    <a:pt x="3906" y="8568"/>
                  </a:lnTo>
                  <a:close/>
                  <a:moveTo>
                    <a:pt x="3899" y="8482"/>
                  </a:moveTo>
                  <a:lnTo>
                    <a:pt x="3994" y="8475"/>
                  </a:lnTo>
                  <a:lnTo>
                    <a:pt x="4001" y="8560"/>
                  </a:lnTo>
                  <a:lnTo>
                    <a:pt x="3906" y="8568"/>
                  </a:lnTo>
                  <a:lnTo>
                    <a:pt x="3899" y="8482"/>
                  </a:lnTo>
                  <a:close/>
                  <a:moveTo>
                    <a:pt x="3994" y="8475"/>
                  </a:moveTo>
                  <a:lnTo>
                    <a:pt x="4087" y="8467"/>
                  </a:lnTo>
                  <a:lnTo>
                    <a:pt x="4094" y="8552"/>
                  </a:lnTo>
                  <a:lnTo>
                    <a:pt x="4001" y="8560"/>
                  </a:lnTo>
                  <a:lnTo>
                    <a:pt x="3994" y="8475"/>
                  </a:lnTo>
                  <a:close/>
                  <a:moveTo>
                    <a:pt x="4096" y="8552"/>
                  </a:moveTo>
                  <a:lnTo>
                    <a:pt x="4096" y="8552"/>
                  </a:lnTo>
                  <a:lnTo>
                    <a:pt x="4094" y="8552"/>
                  </a:lnTo>
                  <a:lnTo>
                    <a:pt x="4090" y="8510"/>
                  </a:lnTo>
                  <a:lnTo>
                    <a:pt x="4096" y="8552"/>
                  </a:lnTo>
                  <a:close/>
                  <a:moveTo>
                    <a:pt x="4084" y="8467"/>
                  </a:moveTo>
                  <a:lnTo>
                    <a:pt x="4268" y="8443"/>
                  </a:lnTo>
                  <a:lnTo>
                    <a:pt x="4279" y="8529"/>
                  </a:lnTo>
                  <a:lnTo>
                    <a:pt x="4096" y="8552"/>
                  </a:lnTo>
                  <a:lnTo>
                    <a:pt x="4084" y="8467"/>
                  </a:lnTo>
                  <a:close/>
                  <a:moveTo>
                    <a:pt x="4281" y="8529"/>
                  </a:moveTo>
                  <a:lnTo>
                    <a:pt x="4279" y="8529"/>
                  </a:lnTo>
                  <a:lnTo>
                    <a:pt x="4274" y="8487"/>
                  </a:lnTo>
                  <a:lnTo>
                    <a:pt x="4281" y="8529"/>
                  </a:lnTo>
                  <a:close/>
                  <a:moveTo>
                    <a:pt x="4267" y="8443"/>
                  </a:moveTo>
                  <a:lnTo>
                    <a:pt x="4446" y="8412"/>
                  </a:lnTo>
                  <a:lnTo>
                    <a:pt x="4460" y="8497"/>
                  </a:lnTo>
                  <a:lnTo>
                    <a:pt x="4281" y="8529"/>
                  </a:lnTo>
                  <a:lnTo>
                    <a:pt x="4267" y="8443"/>
                  </a:lnTo>
                  <a:close/>
                  <a:moveTo>
                    <a:pt x="4463" y="8497"/>
                  </a:moveTo>
                  <a:lnTo>
                    <a:pt x="4463" y="8497"/>
                  </a:lnTo>
                  <a:lnTo>
                    <a:pt x="4460" y="8497"/>
                  </a:lnTo>
                  <a:lnTo>
                    <a:pt x="4453" y="8455"/>
                  </a:lnTo>
                  <a:lnTo>
                    <a:pt x="4463" y="8497"/>
                  </a:lnTo>
                  <a:close/>
                  <a:moveTo>
                    <a:pt x="4444" y="8413"/>
                  </a:moveTo>
                  <a:lnTo>
                    <a:pt x="4623" y="8373"/>
                  </a:lnTo>
                  <a:lnTo>
                    <a:pt x="4642" y="8457"/>
                  </a:lnTo>
                  <a:lnTo>
                    <a:pt x="4463" y="8497"/>
                  </a:lnTo>
                  <a:lnTo>
                    <a:pt x="4444" y="8413"/>
                  </a:lnTo>
                  <a:close/>
                  <a:moveTo>
                    <a:pt x="4644" y="8457"/>
                  </a:moveTo>
                  <a:lnTo>
                    <a:pt x="4644" y="8457"/>
                  </a:lnTo>
                  <a:lnTo>
                    <a:pt x="4642" y="8457"/>
                  </a:lnTo>
                  <a:lnTo>
                    <a:pt x="4632" y="8415"/>
                  </a:lnTo>
                  <a:lnTo>
                    <a:pt x="4644" y="8457"/>
                  </a:lnTo>
                  <a:close/>
                  <a:moveTo>
                    <a:pt x="4621" y="8374"/>
                  </a:moveTo>
                  <a:lnTo>
                    <a:pt x="4797" y="8323"/>
                  </a:lnTo>
                  <a:lnTo>
                    <a:pt x="4820" y="8406"/>
                  </a:lnTo>
                  <a:lnTo>
                    <a:pt x="4644" y="8457"/>
                  </a:lnTo>
                  <a:lnTo>
                    <a:pt x="4621" y="8374"/>
                  </a:lnTo>
                  <a:close/>
                  <a:moveTo>
                    <a:pt x="4822" y="8405"/>
                  </a:moveTo>
                  <a:lnTo>
                    <a:pt x="4819" y="8406"/>
                  </a:lnTo>
                  <a:lnTo>
                    <a:pt x="4820" y="8406"/>
                  </a:lnTo>
                  <a:lnTo>
                    <a:pt x="4808" y="8365"/>
                  </a:lnTo>
                  <a:lnTo>
                    <a:pt x="4822" y="8405"/>
                  </a:lnTo>
                  <a:close/>
                  <a:moveTo>
                    <a:pt x="4794" y="8324"/>
                  </a:moveTo>
                  <a:lnTo>
                    <a:pt x="4962" y="8266"/>
                  </a:lnTo>
                  <a:lnTo>
                    <a:pt x="4990" y="8346"/>
                  </a:lnTo>
                  <a:lnTo>
                    <a:pt x="4822" y="8405"/>
                  </a:lnTo>
                  <a:lnTo>
                    <a:pt x="4794" y="8324"/>
                  </a:lnTo>
                  <a:close/>
                  <a:moveTo>
                    <a:pt x="4991" y="8346"/>
                  </a:moveTo>
                  <a:lnTo>
                    <a:pt x="4989" y="8346"/>
                  </a:lnTo>
                  <a:lnTo>
                    <a:pt x="4990" y="8346"/>
                  </a:lnTo>
                  <a:lnTo>
                    <a:pt x="4976" y="8305"/>
                  </a:lnTo>
                  <a:lnTo>
                    <a:pt x="4991" y="8346"/>
                  </a:lnTo>
                  <a:close/>
                  <a:moveTo>
                    <a:pt x="4962" y="8266"/>
                  </a:moveTo>
                  <a:lnTo>
                    <a:pt x="5129" y="8203"/>
                  </a:lnTo>
                  <a:lnTo>
                    <a:pt x="5158" y="8283"/>
                  </a:lnTo>
                  <a:lnTo>
                    <a:pt x="4991" y="8346"/>
                  </a:lnTo>
                  <a:lnTo>
                    <a:pt x="4962" y="8266"/>
                  </a:lnTo>
                  <a:close/>
                  <a:moveTo>
                    <a:pt x="5162" y="8282"/>
                  </a:moveTo>
                  <a:lnTo>
                    <a:pt x="5162" y="8282"/>
                  </a:lnTo>
                  <a:lnTo>
                    <a:pt x="5158" y="8283"/>
                  </a:lnTo>
                  <a:lnTo>
                    <a:pt x="5144" y="8244"/>
                  </a:lnTo>
                  <a:lnTo>
                    <a:pt x="5162" y="8282"/>
                  </a:lnTo>
                  <a:close/>
                  <a:moveTo>
                    <a:pt x="5126" y="8204"/>
                  </a:moveTo>
                  <a:lnTo>
                    <a:pt x="5290" y="8129"/>
                  </a:lnTo>
                  <a:lnTo>
                    <a:pt x="5326" y="8209"/>
                  </a:lnTo>
                  <a:lnTo>
                    <a:pt x="5162" y="8282"/>
                  </a:lnTo>
                  <a:lnTo>
                    <a:pt x="5126" y="8204"/>
                  </a:lnTo>
                  <a:close/>
                  <a:moveTo>
                    <a:pt x="5327" y="8207"/>
                  </a:moveTo>
                  <a:lnTo>
                    <a:pt x="5325" y="8209"/>
                  </a:lnTo>
                  <a:lnTo>
                    <a:pt x="5326" y="8209"/>
                  </a:lnTo>
                  <a:lnTo>
                    <a:pt x="5307" y="8169"/>
                  </a:lnTo>
                  <a:lnTo>
                    <a:pt x="5327" y="8207"/>
                  </a:lnTo>
                  <a:close/>
                  <a:moveTo>
                    <a:pt x="5288" y="8130"/>
                  </a:moveTo>
                  <a:lnTo>
                    <a:pt x="5445" y="8048"/>
                  </a:lnTo>
                  <a:lnTo>
                    <a:pt x="5484" y="8124"/>
                  </a:lnTo>
                  <a:lnTo>
                    <a:pt x="5327" y="8207"/>
                  </a:lnTo>
                  <a:lnTo>
                    <a:pt x="5288" y="8130"/>
                  </a:lnTo>
                  <a:close/>
                  <a:moveTo>
                    <a:pt x="5484" y="8124"/>
                  </a:moveTo>
                  <a:lnTo>
                    <a:pt x="5489" y="8122"/>
                  </a:lnTo>
                  <a:lnTo>
                    <a:pt x="5484" y="8124"/>
                  </a:lnTo>
                  <a:lnTo>
                    <a:pt x="5464" y="8087"/>
                  </a:lnTo>
                  <a:lnTo>
                    <a:pt x="5484" y="8124"/>
                  </a:lnTo>
                  <a:close/>
                  <a:moveTo>
                    <a:pt x="5444" y="8048"/>
                  </a:moveTo>
                  <a:lnTo>
                    <a:pt x="5599" y="7962"/>
                  </a:lnTo>
                  <a:lnTo>
                    <a:pt x="5640" y="8038"/>
                  </a:lnTo>
                  <a:lnTo>
                    <a:pt x="5484" y="8124"/>
                  </a:lnTo>
                  <a:lnTo>
                    <a:pt x="5444" y="8048"/>
                  </a:lnTo>
                  <a:close/>
                  <a:moveTo>
                    <a:pt x="5642" y="8037"/>
                  </a:moveTo>
                  <a:lnTo>
                    <a:pt x="5641" y="8038"/>
                  </a:lnTo>
                  <a:lnTo>
                    <a:pt x="5640" y="8038"/>
                  </a:lnTo>
                  <a:lnTo>
                    <a:pt x="5620" y="8001"/>
                  </a:lnTo>
                  <a:lnTo>
                    <a:pt x="5642" y="8037"/>
                  </a:lnTo>
                  <a:close/>
                  <a:moveTo>
                    <a:pt x="5597" y="7964"/>
                  </a:moveTo>
                  <a:lnTo>
                    <a:pt x="5746" y="7870"/>
                  </a:lnTo>
                  <a:lnTo>
                    <a:pt x="5791" y="7942"/>
                  </a:lnTo>
                  <a:lnTo>
                    <a:pt x="5642" y="8037"/>
                  </a:lnTo>
                  <a:lnTo>
                    <a:pt x="5597" y="7964"/>
                  </a:lnTo>
                  <a:close/>
                  <a:moveTo>
                    <a:pt x="5793" y="7941"/>
                  </a:moveTo>
                  <a:lnTo>
                    <a:pt x="5793" y="7941"/>
                  </a:lnTo>
                  <a:lnTo>
                    <a:pt x="5791" y="7942"/>
                  </a:lnTo>
                  <a:lnTo>
                    <a:pt x="5768" y="7906"/>
                  </a:lnTo>
                  <a:lnTo>
                    <a:pt x="5793" y="7941"/>
                  </a:lnTo>
                  <a:close/>
                  <a:moveTo>
                    <a:pt x="5744" y="7871"/>
                  </a:moveTo>
                  <a:lnTo>
                    <a:pt x="5888" y="7769"/>
                  </a:lnTo>
                  <a:lnTo>
                    <a:pt x="5937" y="7839"/>
                  </a:lnTo>
                  <a:lnTo>
                    <a:pt x="5793" y="7941"/>
                  </a:lnTo>
                  <a:lnTo>
                    <a:pt x="5744" y="7871"/>
                  </a:lnTo>
                  <a:close/>
                  <a:moveTo>
                    <a:pt x="5939" y="7838"/>
                  </a:moveTo>
                  <a:lnTo>
                    <a:pt x="5938" y="7839"/>
                  </a:lnTo>
                  <a:lnTo>
                    <a:pt x="5937" y="7839"/>
                  </a:lnTo>
                  <a:lnTo>
                    <a:pt x="5912" y="7804"/>
                  </a:lnTo>
                  <a:lnTo>
                    <a:pt x="5939" y="7838"/>
                  </a:lnTo>
                  <a:close/>
                  <a:moveTo>
                    <a:pt x="5886" y="7770"/>
                  </a:moveTo>
                  <a:lnTo>
                    <a:pt x="6023" y="7661"/>
                  </a:lnTo>
                  <a:lnTo>
                    <a:pt x="6077" y="7728"/>
                  </a:lnTo>
                  <a:lnTo>
                    <a:pt x="5939" y="7838"/>
                  </a:lnTo>
                  <a:lnTo>
                    <a:pt x="5886" y="7770"/>
                  </a:lnTo>
                  <a:close/>
                  <a:moveTo>
                    <a:pt x="6078" y="7727"/>
                  </a:moveTo>
                  <a:lnTo>
                    <a:pt x="6075" y="7728"/>
                  </a:lnTo>
                  <a:lnTo>
                    <a:pt x="6077" y="7728"/>
                  </a:lnTo>
                  <a:lnTo>
                    <a:pt x="6050" y="7694"/>
                  </a:lnTo>
                  <a:lnTo>
                    <a:pt x="6078" y="7727"/>
                  </a:lnTo>
                  <a:close/>
                  <a:moveTo>
                    <a:pt x="6021" y="7663"/>
                  </a:moveTo>
                  <a:lnTo>
                    <a:pt x="6153" y="7545"/>
                  </a:lnTo>
                  <a:lnTo>
                    <a:pt x="6210" y="7609"/>
                  </a:lnTo>
                  <a:lnTo>
                    <a:pt x="6078" y="7727"/>
                  </a:lnTo>
                  <a:lnTo>
                    <a:pt x="6021" y="7663"/>
                  </a:lnTo>
                  <a:close/>
                  <a:moveTo>
                    <a:pt x="6210" y="7609"/>
                  </a:moveTo>
                  <a:lnTo>
                    <a:pt x="6215" y="7606"/>
                  </a:lnTo>
                  <a:lnTo>
                    <a:pt x="6210" y="7609"/>
                  </a:lnTo>
                  <a:lnTo>
                    <a:pt x="6182" y="7578"/>
                  </a:lnTo>
                  <a:lnTo>
                    <a:pt x="6210" y="7609"/>
                  </a:lnTo>
                  <a:close/>
                  <a:moveTo>
                    <a:pt x="6153" y="7545"/>
                  </a:moveTo>
                  <a:lnTo>
                    <a:pt x="6283" y="7428"/>
                  </a:lnTo>
                  <a:lnTo>
                    <a:pt x="6340" y="7491"/>
                  </a:lnTo>
                  <a:lnTo>
                    <a:pt x="6210" y="7609"/>
                  </a:lnTo>
                  <a:lnTo>
                    <a:pt x="6153" y="7545"/>
                  </a:lnTo>
                  <a:close/>
                  <a:moveTo>
                    <a:pt x="6342" y="7489"/>
                  </a:moveTo>
                  <a:lnTo>
                    <a:pt x="6341" y="7490"/>
                  </a:lnTo>
                  <a:lnTo>
                    <a:pt x="6340" y="7491"/>
                  </a:lnTo>
                  <a:lnTo>
                    <a:pt x="6310" y="7460"/>
                  </a:lnTo>
                  <a:lnTo>
                    <a:pt x="6342" y="7489"/>
                  </a:lnTo>
                  <a:close/>
                  <a:moveTo>
                    <a:pt x="6280" y="7430"/>
                  </a:moveTo>
                  <a:lnTo>
                    <a:pt x="6401" y="7301"/>
                  </a:lnTo>
                  <a:lnTo>
                    <a:pt x="6463" y="7360"/>
                  </a:lnTo>
                  <a:lnTo>
                    <a:pt x="6342" y="7489"/>
                  </a:lnTo>
                  <a:lnTo>
                    <a:pt x="6280" y="7430"/>
                  </a:lnTo>
                  <a:close/>
                  <a:moveTo>
                    <a:pt x="6464" y="7359"/>
                  </a:moveTo>
                  <a:lnTo>
                    <a:pt x="6462" y="7360"/>
                  </a:lnTo>
                  <a:lnTo>
                    <a:pt x="6463" y="7360"/>
                  </a:lnTo>
                  <a:lnTo>
                    <a:pt x="6431" y="7330"/>
                  </a:lnTo>
                  <a:lnTo>
                    <a:pt x="6464" y="7359"/>
                  </a:lnTo>
                  <a:close/>
                  <a:moveTo>
                    <a:pt x="6400" y="7302"/>
                  </a:moveTo>
                  <a:lnTo>
                    <a:pt x="6516" y="7169"/>
                  </a:lnTo>
                  <a:lnTo>
                    <a:pt x="6580" y="7226"/>
                  </a:lnTo>
                  <a:lnTo>
                    <a:pt x="6464" y="7359"/>
                  </a:lnTo>
                  <a:lnTo>
                    <a:pt x="6400" y="7302"/>
                  </a:lnTo>
                  <a:close/>
                  <a:moveTo>
                    <a:pt x="6583" y="7224"/>
                  </a:moveTo>
                  <a:lnTo>
                    <a:pt x="6583" y="7224"/>
                  </a:lnTo>
                  <a:lnTo>
                    <a:pt x="6580" y="7226"/>
                  </a:lnTo>
                  <a:lnTo>
                    <a:pt x="6549" y="7197"/>
                  </a:lnTo>
                  <a:lnTo>
                    <a:pt x="6583" y="7224"/>
                  </a:lnTo>
                  <a:close/>
                  <a:moveTo>
                    <a:pt x="6515" y="7170"/>
                  </a:moveTo>
                  <a:lnTo>
                    <a:pt x="6625" y="7033"/>
                  </a:lnTo>
                  <a:lnTo>
                    <a:pt x="6692" y="7087"/>
                  </a:lnTo>
                  <a:lnTo>
                    <a:pt x="6583" y="7224"/>
                  </a:lnTo>
                  <a:lnTo>
                    <a:pt x="6515" y="7170"/>
                  </a:lnTo>
                  <a:close/>
                  <a:moveTo>
                    <a:pt x="6693" y="7085"/>
                  </a:moveTo>
                  <a:lnTo>
                    <a:pt x="6692" y="7086"/>
                  </a:lnTo>
                  <a:lnTo>
                    <a:pt x="6692" y="7087"/>
                  </a:lnTo>
                  <a:lnTo>
                    <a:pt x="6658" y="7060"/>
                  </a:lnTo>
                  <a:lnTo>
                    <a:pt x="6693" y="7085"/>
                  </a:lnTo>
                  <a:close/>
                  <a:moveTo>
                    <a:pt x="6623" y="7036"/>
                  </a:moveTo>
                  <a:lnTo>
                    <a:pt x="6725" y="6891"/>
                  </a:lnTo>
                  <a:lnTo>
                    <a:pt x="6795" y="6940"/>
                  </a:lnTo>
                  <a:lnTo>
                    <a:pt x="6693" y="7085"/>
                  </a:lnTo>
                  <a:lnTo>
                    <a:pt x="6623" y="7036"/>
                  </a:lnTo>
                  <a:close/>
                  <a:moveTo>
                    <a:pt x="6796" y="6937"/>
                  </a:moveTo>
                  <a:lnTo>
                    <a:pt x="6795" y="6940"/>
                  </a:lnTo>
                  <a:lnTo>
                    <a:pt x="6760" y="6915"/>
                  </a:lnTo>
                  <a:lnTo>
                    <a:pt x="6796" y="6937"/>
                  </a:lnTo>
                  <a:close/>
                  <a:moveTo>
                    <a:pt x="6724" y="6892"/>
                  </a:moveTo>
                  <a:lnTo>
                    <a:pt x="6817" y="6743"/>
                  </a:lnTo>
                  <a:lnTo>
                    <a:pt x="6890" y="6789"/>
                  </a:lnTo>
                  <a:lnTo>
                    <a:pt x="6796" y="6937"/>
                  </a:lnTo>
                  <a:lnTo>
                    <a:pt x="6724" y="6892"/>
                  </a:lnTo>
                  <a:close/>
                  <a:moveTo>
                    <a:pt x="6890" y="6788"/>
                  </a:moveTo>
                  <a:lnTo>
                    <a:pt x="6891" y="6787"/>
                  </a:lnTo>
                  <a:lnTo>
                    <a:pt x="6890" y="6789"/>
                  </a:lnTo>
                  <a:lnTo>
                    <a:pt x="6854" y="6766"/>
                  </a:lnTo>
                  <a:lnTo>
                    <a:pt x="6890" y="6788"/>
                  </a:lnTo>
                  <a:close/>
                  <a:moveTo>
                    <a:pt x="6817" y="6745"/>
                  </a:moveTo>
                  <a:lnTo>
                    <a:pt x="6906" y="6592"/>
                  </a:lnTo>
                  <a:lnTo>
                    <a:pt x="6980" y="6635"/>
                  </a:lnTo>
                  <a:lnTo>
                    <a:pt x="6890" y="6788"/>
                  </a:lnTo>
                  <a:lnTo>
                    <a:pt x="6817" y="6745"/>
                  </a:lnTo>
                  <a:close/>
                  <a:moveTo>
                    <a:pt x="6981" y="6634"/>
                  </a:moveTo>
                  <a:lnTo>
                    <a:pt x="6981" y="6635"/>
                  </a:lnTo>
                  <a:lnTo>
                    <a:pt x="6980" y="6635"/>
                  </a:lnTo>
                  <a:lnTo>
                    <a:pt x="6943" y="6614"/>
                  </a:lnTo>
                  <a:lnTo>
                    <a:pt x="6981" y="6634"/>
                  </a:lnTo>
                  <a:close/>
                  <a:moveTo>
                    <a:pt x="6905" y="6593"/>
                  </a:moveTo>
                  <a:lnTo>
                    <a:pt x="6987" y="6436"/>
                  </a:lnTo>
                  <a:lnTo>
                    <a:pt x="7063" y="6477"/>
                  </a:lnTo>
                  <a:lnTo>
                    <a:pt x="6981" y="6634"/>
                  </a:lnTo>
                  <a:lnTo>
                    <a:pt x="6905" y="6593"/>
                  </a:lnTo>
                  <a:close/>
                  <a:moveTo>
                    <a:pt x="7064" y="6475"/>
                  </a:moveTo>
                  <a:lnTo>
                    <a:pt x="7063" y="6475"/>
                  </a:lnTo>
                  <a:lnTo>
                    <a:pt x="7063" y="6477"/>
                  </a:lnTo>
                  <a:lnTo>
                    <a:pt x="7025" y="6456"/>
                  </a:lnTo>
                  <a:lnTo>
                    <a:pt x="7064" y="6475"/>
                  </a:lnTo>
                  <a:close/>
                  <a:moveTo>
                    <a:pt x="6985" y="6439"/>
                  </a:moveTo>
                  <a:lnTo>
                    <a:pt x="7060" y="6274"/>
                  </a:lnTo>
                  <a:lnTo>
                    <a:pt x="7138" y="6310"/>
                  </a:lnTo>
                  <a:lnTo>
                    <a:pt x="7064" y="6475"/>
                  </a:lnTo>
                  <a:lnTo>
                    <a:pt x="6985" y="6439"/>
                  </a:lnTo>
                  <a:close/>
                  <a:moveTo>
                    <a:pt x="7139" y="6306"/>
                  </a:moveTo>
                  <a:lnTo>
                    <a:pt x="7138" y="6310"/>
                  </a:lnTo>
                  <a:lnTo>
                    <a:pt x="7099" y="6292"/>
                  </a:lnTo>
                  <a:lnTo>
                    <a:pt x="7139" y="6306"/>
                  </a:lnTo>
                  <a:close/>
                  <a:moveTo>
                    <a:pt x="7059" y="6277"/>
                  </a:moveTo>
                  <a:lnTo>
                    <a:pt x="7122" y="6109"/>
                  </a:lnTo>
                  <a:lnTo>
                    <a:pt x="7202" y="6138"/>
                  </a:lnTo>
                  <a:lnTo>
                    <a:pt x="7139" y="6306"/>
                  </a:lnTo>
                  <a:lnTo>
                    <a:pt x="7059" y="6277"/>
                  </a:lnTo>
                  <a:close/>
                  <a:moveTo>
                    <a:pt x="7202" y="6137"/>
                  </a:moveTo>
                  <a:lnTo>
                    <a:pt x="7203" y="6137"/>
                  </a:lnTo>
                  <a:lnTo>
                    <a:pt x="7202" y="6138"/>
                  </a:lnTo>
                  <a:lnTo>
                    <a:pt x="7161" y="6123"/>
                  </a:lnTo>
                  <a:lnTo>
                    <a:pt x="7202" y="6137"/>
                  </a:lnTo>
                  <a:close/>
                  <a:moveTo>
                    <a:pt x="7122" y="6109"/>
                  </a:moveTo>
                  <a:lnTo>
                    <a:pt x="7180" y="5941"/>
                  </a:lnTo>
                  <a:lnTo>
                    <a:pt x="7260" y="5969"/>
                  </a:lnTo>
                  <a:lnTo>
                    <a:pt x="7202" y="6137"/>
                  </a:lnTo>
                  <a:lnTo>
                    <a:pt x="7122" y="6109"/>
                  </a:lnTo>
                  <a:close/>
                  <a:moveTo>
                    <a:pt x="7261" y="5967"/>
                  </a:moveTo>
                  <a:lnTo>
                    <a:pt x="7261" y="5965"/>
                  </a:lnTo>
                  <a:lnTo>
                    <a:pt x="7260" y="5969"/>
                  </a:lnTo>
                  <a:lnTo>
                    <a:pt x="7220" y="5955"/>
                  </a:lnTo>
                  <a:lnTo>
                    <a:pt x="7261" y="5967"/>
                  </a:lnTo>
                  <a:close/>
                  <a:moveTo>
                    <a:pt x="7179" y="5943"/>
                  </a:moveTo>
                  <a:lnTo>
                    <a:pt x="7230" y="5767"/>
                  </a:lnTo>
                  <a:lnTo>
                    <a:pt x="7312" y="5790"/>
                  </a:lnTo>
                  <a:lnTo>
                    <a:pt x="7261" y="5967"/>
                  </a:lnTo>
                  <a:lnTo>
                    <a:pt x="7179" y="5943"/>
                  </a:lnTo>
                  <a:close/>
                  <a:moveTo>
                    <a:pt x="7312" y="5788"/>
                  </a:moveTo>
                  <a:lnTo>
                    <a:pt x="7312" y="5789"/>
                  </a:lnTo>
                  <a:lnTo>
                    <a:pt x="7312" y="5790"/>
                  </a:lnTo>
                  <a:lnTo>
                    <a:pt x="7270" y="5778"/>
                  </a:lnTo>
                  <a:lnTo>
                    <a:pt x="7312" y="5788"/>
                  </a:lnTo>
                  <a:close/>
                  <a:moveTo>
                    <a:pt x="7229" y="5769"/>
                  </a:moveTo>
                  <a:lnTo>
                    <a:pt x="7268" y="5593"/>
                  </a:lnTo>
                  <a:lnTo>
                    <a:pt x="7352" y="5611"/>
                  </a:lnTo>
                  <a:lnTo>
                    <a:pt x="7312" y="5788"/>
                  </a:lnTo>
                  <a:lnTo>
                    <a:pt x="7229" y="5769"/>
                  </a:lnTo>
                  <a:close/>
                  <a:moveTo>
                    <a:pt x="7352" y="5610"/>
                  </a:moveTo>
                  <a:lnTo>
                    <a:pt x="7352" y="5613"/>
                  </a:lnTo>
                  <a:lnTo>
                    <a:pt x="7352" y="5611"/>
                  </a:lnTo>
                  <a:lnTo>
                    <a:pt x="7310" y="5602"/>
                  </a:lnTo>
                  <a:lnTo>
                    <a:pt x="7352" y="5610"/>
                  </a:lnTo>
                  <a:close/>
                  <a:moveTo>
                    <a:pt x="7268" y="5594"/>
                  </a:moveTo>
                  <a:lnTo>
                    <a:pt x="7303" y="5414"/>
                  </a:lnTo>
                  <a:lnTo>
                    <a:pt x="7387" y="5430"/>
                  </a:lnTo>
                  <a:lnTo>
                    <a:pt x="7352" y="5610"/>
                  </a:lnTo>
                  <a:lnTo>
                    <a:pt x="7268" y="5594"/>
                  </a:lnTo>
                  <a:close/>
                  <a:moveTo>
                    <a:pt x="7388" y="5427"/>
                  </a:moveTo>
                  <a:lnTo>
                    <a:pt x="7387" y="5429"/>
                  </a:lnTo>
                  <a:lnTo>
                    <a:pt x="7387" y="5430"/>
                  </a:lnTo>
                  <a:lnTo>
                    <a:pt x="7345" y="5422"/>
                  </a:lnTo>
                  <a:lnTo>
                    <a:pt x="7388" y="5427"/>
                  </a:lnTo>
                  <a:close/>
                  <a:moveTo>
                    <a:pt x="7302" y="5417"/>
                  </a:moveTo>
                  <a:lnTo>
                    <a:pt x="7315" y="5323"/>
                  </a:lnTo>
                  <a:lnTo>
                    <a:pt x="7400" y="5333"/>
                  </a:lnTo>
                  <a:lnTo>
                    <a:pt x="7388" y="5427"/>
                  </a:lnTo>
                  <a:lnTo>
                    <a:pt x="7302" y="5417"/>
                  </a:lnTo>
                  <a:close/>
                  <a:moveTo>
                    <a:pt x="7315" y="5323"/>
                  </a:moveTo>
                  <a:lnTo>
                    <a:pt x="7316" y="5311"/>
                  </a:lnTo>
                  <a:lnTo>
                    <a:pt x="7315" y="5323"/>
                  </a:lnTo>
                  <a:lnTo>
                    <a:pt x="7357" y="5329"/>
                  </a:lnTo>
                  <a:lnTo>
                    <a:pt x="7315" y="5323"/>
                  </a:lnTo>
                  <a:close/>
                  <a:moveTo>
                    <a:pt x="7315" y="5323"/>
                  </a:moveTo>
                  <a:lnTo>
                    <a:pt x="7326" y="5233"/>
                  </a:lnTo>
                  <a:lnTo>
                    <a:pt x="7411" y="5243"/>
                  </a:lnTo>
                  <a:lnTo>
                    <a:pt x="7400" y="5333"/>
                  </a:lnTo>
                  <a:lnTo>
                    <a:pt x="7315" y="5323"/>
                  </a:lnTo>
                  <a:close/>
                  <a:moveTo>
                    <a:pt x="7411" y="5241"/>
                  </a:moveTo>
                  <a:lnTo>
                    <a:pt x="7411" y="5243"/>
                  </a:lnTo>
                  <a:lnTo>
                    <a:pt x="7368" y="5237"/>
                  </a:lnTo>
                  <a:lnTo>
                    <a:pt x="7411" y="5241"/>
                  </a:lnTo>
                  <a:close/>
                  <a:moveTo>
                    <a:pt x="7325" y="5234"/>
                  </a:moveTo>
                  <a:lnTo>
                    <a:pt x="7333" y="5141"/>
                  </a:lnTo>
                  <a:lnTo>
                    <a:pt x="7419" y="5148"/>
                  </a:lnTo>
                  <a:lnTo>
                    <a:pt x="7411" y="5241"/>
                  </a:lnTo>
                  <a:lnTo>
                    <a:pt x="7325" y="5234"/>
                  </a:lnTo>
                  <a:close/>
                  <a:moveTo>
                    <a:pt x="7419" y="5145"/>
                  </a:moveTo>
                  <a:lnTo>
                    <a:pt x="7419" y="5145"/>
                  </a:lnTo>
                  <a:lnTo>
                    <a:pt x="7419" y="5148"/>
                  </a:lnTo>
                  <a:lnTo>
                    <a:pt x="7376" y="5144"/>
                  </a:lnTo>
                  <a:lnTo>
                    <a:pt x="7419" y="5145"/>
                  </a:lnTo>
                  <a:close/>
                  <a:moveTo>
                    <a:pt x="7333" y="5142"/>
                  </a:moveTo>
                  <a:lnTo>
                    <a:pt x="7337" y="5048"/>
                  </a:lnTo>
                  <a:lnTo>
                    <a:pt x="7423" y="5052"/>
                  </a:lnTo>
                  <a:lnTo>
                    <a:pt x="7419" y="5145"/>
                  </a:lnTo>
                  <a:lnTo>
                    <a:pt x="7333" y="5142"/>
                  </a:lnTo>
                  <a:close/>
                  <a:moveTo>
                    <a:pt x="7337" y="5048"/>
                  </a:moveTo>
                  <a:lnTo>
                    <a:pt x="7341" y="4955"/>
                  </a:lnTo>
                  <a:lnTo>
                    <a:pt x="7428" y="4957"/>
                  </a:lnTo>
                  <a:lnTo>
                    <a:pt x="7423" y="5052"/>
                  </a:lnTo>
                  <a:lnTo>
                    <a:pt x="7337" y="5048"/>
                  </a:lnTo>
                  <a:close/>
                  <a:moveTo>
                    <a:pt x="7428" y="4956"/>
                  </a:moveTo>
                  <a:lnTo>
                    <a:pt x="7428" y="4957"/>
                  </a:lnTo>
                  <a:lnTo>
                    <a:pt x="7384" y="4956"/>
                  </a:lnTo>
                  <a:lnTo>
                    <a:pt x="7428" y="4956"/>
                  </a:lnTo>
                  <a:close/>
                  <a:moveTo>
                    <a:pt x="7341" y="4956"/>
                  </a:moveTo>
                  <a:lnTo>
                    <a:pt x="7341" y="4858"/>
                  </a:lnTo>
                  <a:lnTo>
                    <a:pt x="7428" y="4858"/>
                  </a:lnTo>
                  <a:lnTo>
                    <a:pt x="7428" y="4956"/>
                  </a:lnTo>
                  <a:lnTo>
                    <a:pt x="7341" y="4956"/>
                  </a:lnTo>
                  <a:close/>
                  <a:moveTo>
                    <a:pt x="7341" y="4858"/>
                  </a:moveTo>
                  <a:lnTo>
                    <a:pt x="7341" y="42"/>
                  </a:lnTo>
                  <a:lnTo>
                    <a:pt x="7428" y="42"/>
                  </a:lnTo>
                  <a:lnTo>
                    <a:pt x="7428" y="4858"/>
                  </a:lnTo>
                  <a:lnTo>
                    <a:pt x="7341" y="4858"/>
                  </a:lnTo>
                  <a:close/>
                  <a:moveTo>
                    <a:pt x="7384" y="0"/>
                  </a:moveTo>
                  <a:lnTo>
                    <a:pt x="7428" y="0"/>
                  </a:lnTo>
                  <a:lnTo>
                    <a:pt x="7428" y="42"/>
                  </a:lnTo>
                  <a:lnTo>
                    <a:pt x="7384" y="42"/>
                  </a:lnTo>
                  <a:lnTo>
                    <a:pt x="7384" y="0"/>
                  </a:lnTo>
                  <a:close/>
                  <a:moveTo>
                    <a:pt x="7384" y="85"/>
                  </a:moveTo>
                  <a:lnTo>
                    <a:pt x="43" y="85"/>
                  </a:lnTo>
                  <a:lnTo>
                    <a:pt x="43" y="0"/>
                  </a:lnTo>
                  <a:lnTo>
                    <a:pt x="7384" y="0"/>
                  </a:lnTo>
                  <a:lnTo>
                    <a:pt x="7384" y="85"/>
                  </a:lnTo>
                  <a:close/>
                  <a:moveTo>
                    <a:pt x="0" y="4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42"/>
                  </a:lnTo>
                  <a:lnTo>
                    <a:pt x="0" y="42"/>
                  </a:lnTo>
                  <a:close/>
                  <a:moveTo>
                    <a:pt x="86" y="42"/>
                  </a:moveTo>
                  <a:lnTo>
                    <a:pt x="86" y="4843"/>
                  </a:lnTo>
                  <a:lnTo>
                    <a:pt x="0" y="4843"/>
                  </a:lnTo>
                  <a:lnTo>
                    <a:pt x="0" y="42"/>
                  </a:lnTo>
                  <a:lnTo>
                    <a:pt x="86" y="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1996" y="2063"/>
              <a:ext cx="368" cy="276"/>
            </a:xfrm>
            <a:custGeom>
              <a:avLst/>
              <a:gdLst>
                <a:gd name="T0" fmla="*/ 0 w 2762"/>
                <a:gd name="T1" fmla="*/ 0 h 2073"/>
                <a:gd name="T2" fmla="*/ 0 w 2762"/>
                <a:gd name="T3" fmla="*/ 0 h 2073"/>
                <a:gd name="T4" fmla="*/ 0 w 2762"/>
                <a:gd name="T5" fmla="*/ 0 h 2073"/>
                <a:gd name="T6" fmla="*/ 0 w 2762"/>
                <a:gd name="T7" fmla="*/ 0 h 2073"/>
                <a:gd name="T8" fmla="*/ 0 w 2762"/>
                <a:gd name="T9" fmla="*/ 0 h 2073"/>
                <a:gd name="T10" fmla="*/ 0 w 2762"/>
                <a:gd name="T11" fmla="*/ 0 h 2073"/>
                <a:gd name="T12" fmla="*/ 0 w 2762"/>
                <a:gd name="T13" fmla="*/ 0 h 2073"/>
                <a:gd name="T14" fmla="*/ 0 w 2762"/>
                <a:gd name="T15" fmla="*/ 0 h 2073"/>
                <a:gd name="T16" fmla="*/ 0 w 2762"/>
                <a:gd name="T17" fmla="*/ 0 h 2073"/>
                <a:gd name="T18" fmla="*/ 0 w 2762"/>
                <a:gd name="T19" fmla="*/ 0 h 2073"/>
                <a:gd name="T20" fmla="*/ 0 w 2762"/>
                <a:gd name="T21" fmla="*/ 0 h 2073"/>
                <a:gd name="T22" fmla="*/ 0 w 2762"/>
                <a:gd name="T23" fmla="*/ 0 h 2073"/>
                <a:gd name="T24" fmla="*/ 0 w 2762"/>
                <a:gd name="T25" fmla="*/ 0 h 2073"/>
                <a:gd name="T26" fmla="*/ 0 w 2762"/>
                <a:gd name="T27" fmla="*/ 0 h 2073"/>
                <a:gd name="T28" fmla="*/ 0 w 2762"/>
                <a:gd name="T29" fmla="*/ 0 h 2073"/>
                <a:gd name="T30" fmla="*/ 0 w 2762"/>
                <a:gd name="T31" fmla="*/ 0 h 2073"/>
                <a:gd name="T32" fmla="*/ 0 w 2762"/>
                <a:gd name="T33" fmla="*/ 0 h 2073"/>
                <a:gd name="T34" fmla="*/ 0 w 2762"/>
                <a:gd name="T35" fmla="*/ 0 h 2073"/>
                <a:gd name="T36" fmla="*/ 0 w 2762"/>
                <a:gd name="T37" fmla="*/ 0 h 2073"/>
                <a:gd name="T38" fmla="*/ 0 w 2762"/>
                <a:gd name="T39" fmla="*/ 0 h 2073"/>
                <a:gd name="T40" fmla="*/ 0 w 2762"/>
                <a:gd name="T41" fmla="*/ 0 h 2073"/>
                <a:gd name="T42" fmla="*/ 0 w 2762"/>
                <a:gd name="T43" fmla="*/ 0 h 2073"/>
                <a:gd name="T44" fmla="*/ 0 w 2762"/>
                <a:gd name="T45" fmla="*/ 0 h 2073"/>
                <a:gd name="T46" fmla="*/ 0 w 2762"/>
                <a:gd name="T47" fmla="*/ 0 h 2073"/>
                <a:gd name="T48" fmla="*/ 0 w 2762"/>
                <a:gd name="T49" fmla="*/ 0 h 2073"/>
                <a:gd name="T50" fmla="*/ 0 w 2762"/>
                <a:gd name="T51" fmla="*/ 0 h 2073"/>
                <a:gd name="T52" fmla="*/ 0 w 2762"/>
                <a:gd name="T53" fmla="*/ 0 h 2073"/>
                <a:gd name="T54" fmla="*/ 0 w 2762"/>
                <a:gd name="T55" fmla="*/ 0 h 2073"/>
                <a:gd name="T56" fmla="*/ 0 w 2762"/>
                <a:gd name="T57" fmla="*/ 0 h 2073"/>
                <a:gd name="T58" fmla="*/ 0 w 2762"/>
                <a:gd name="T59" fmla="*/ 0 h 2073"/>
                <a:gd name="T60" fmla="*/ 0 w 2762"/>
                <a:gd name="T61" fmla="*/ 0 h 2073"/>
                <a:gd name="T62" fmla="*/ 0 w 2762"/>
                <a:gd name="T63" fmla="*/ 0 h 2073"/>
                <a:gd name="T64" fmla="*/ 0 w 2762"/>
                <a:gd name="T65" fmla="*/ 0 h 2073"/>
                <a:gd name="T66" fmla="*/ 0 w 2762"/>
                <a:gd name="T67" fmla="*/ 0 h 2073"/>
                <a:gd name="T68" fmla="*/ 0 w 2762"/>
                <a:gd name="T69" fmla="*/ 0 h 2073"/>
                <a:gd name="T70" fmla="*/ 0 w 2762"/>
                <a:gd name="T71" fmla="*/ 0 h 20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62"/>
                <a:gd name="T109" fmla="*/ 0 h 2073"/>
                <a:gd name="T110" fmla="*/ 2762 w 2762"/>
                <a:gd name="T111" fmla="*/ 2073 h 20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62" h="2073">
                  <a:moveTo>
                    <a:pt x="2603" y="0"/>
                  </a:moveTo>
                  <a:lnTo>
                    <a:pt x="2653" y="0"/>
                  </a:lnTo>
                  <a:lnTo>
                    <a:pt x="2653" y="43"/>
                  </a:lnTo>
                  <a:lnTo>
                    <a:pt x="2688" y="39"/>
                  </a:lnTo>
                  <a:lnTo>
                    <a:pt x="2688" y="79"/>
                  </a:lnTo>
                  <a:lnTo>
                    <a:pt x="2727" y="79"/>
                  </a:lnTo>
                  <a:lnTo>
                    <a:pt x="2727" y="114"/>
                  </a:lnTo>
                  <a:lnTo>
                    <a:pt x="2762" y="114"/>
                  </a:lnTo>
                  <a:lnTo>
                    <a:pt x="2762" y="2022"/>
                  </a:lnTo>
                  <a:lnTo>
                    <a:pt x="2563" y="2022"/>
                  </a:lnTo>
                  <a:lnTo>
                    <a:pt x="2482" y="2022"/>
                  </a:lnTo>
                  <a:lnTo>
                    <a:pt x="2407" y="2018"/>
                  </a:lnTo>
                  <a:lnTo>
                    <a:pt x="2344" y="2010"/>
                  </a:lnTo>
                  <a:lnTo>
                    <a:pt x="2286" y="2002"/>
                  </a:lnTo>
                  <a:lnTo>
                    <a:pt x="2235" y="1990"/>
                  </a:lnTo>
                  <a:lnTo>
                    <a:pt x="2193" y="1979"/>
                  </a:lnTo>
                  <a:lnTo>
                    <a:pt x="2114" y="1955"/>
                  </a:lnTo>
                  <a:lnTo>
                    <a:pt x="2052" y="1932"/>
                  </a:lnTo>
                  <a:lnTo>
                    <a:pt x="1989" y="1909"/>
                  </a:lnTo>
                  <a:lnTo>
                    <a:pt x="1958" y="1900"/>
                  </a:lnTo>
                  <a:lnTo>
                    <a:pt x="1927" y="1892"/>
                  </a:lnTo>
                  <a:lnTo>
                    <a:pt x="1892" y="1889"/>
                  </a:lnTo>
                  <a:lnTo>
                    <a:pt x="1853" y="1889"/>
                  </a:lnTo>
                  <a:lnTo>
                    <a:pt x="1807" y="1889"/>
                  </a:lnTo>
                  <a:lnTo>
                    <a:pt x="1767" y="1897"/>
                  </a:lnTo>
                  <a:lnTo>
                    <a:pt x="1728" y="1904"/>
                  </a:lnTo>
                  <a:lnTo>
                    <a:pt x="1697" y="1916"/>
                  </a:lnTo>
                  <a:lnTo>
                    <a:pt x="1666" y="1932"/>
                  </a:lnTo>
                  <a:lnTo>
                    <a:pt x="1638" y="1947"/>
                  </a:lnTo>
                  <a:lnTo>
                    <a:pt x="1588" y="1979"/>
                  </a:lnTo>
                  <a:lnTo>
                    <a:pt x="1540" y="2014"/>
                  </a:lnTo>
                  <a:lnTo>
                    <a:pt x="1494" y="2042"/>
                  </a:lnTo>
                  <a:lnTo>
                    <a:pt x="1470" y="2053"/>
                  </a:lnTo>
                  <a:lnTo>
                    <a:pt x="1444" y="2065"/>
                  </a:lnTo>
                  <a:lnTo>
                    <a:pt x="1412" y="2069"/>
                  </a:lnTo>
                  <a:lnTo>
                    <a:pt x="1381" y="2073"/>
                  </a:lnTo>
                  <a:lnTo>
                    <a:pt x="1346" y="2069"/>
                  </a:lnTo>
                  <a:lnTo>
                    <a:pt x="1318" y="2065"/>
                  </a:lnTo>
                  <a:lnTo>
                    <a:pt x="1291" y="2053"/>
                  </a:lnTo>
                  <a:lnTo>
                    <a:pt x="1263" y="2042"/>
                  </a:lnTo>
                  <a:lnTo>
                    <a:pt x="1217" y="2014"/>
                  </a:lnTo>
                  <a:lnTo>
                    <a:pt x="1170" y="1979"/>
                  </a:lnTo>
                  <a:lnTo>
                    <a:pt x="1124" y="1947"/>
                  </a:lnTo>
                  <a:lnTo>
                    <a:pt x="1096" y="1932"/>
                  </a:lnTo>
                  <a:lnTo>
                    <a:pt x="1064" y="1916"/>
                  </a:lnTo>
                  <a:lnTo>
                    <a:pt x="1033" y="1904"/>
                  </a:lnTo>
                  <a:lnTo>
                    <a:pt x="995" y="1897"/>
                  </a:lnTo>
                  <a:lnTo>
                    <a:pt x="951" y="1889"/>
                  </a:lnTo>
                  <a:lnTo>
                    <a:pt x="908" y="1889"/>
                  </a:lnTo>
                  <a:lnTo>
                    <a:pt x="870" y="1889"/>
                  </a:lnTo>
                  <a:lnTo>
                    <a:pt x="834" y="1892"/>
                  </a:lnTo>
                  <a:lnTo>
                    <a:pt x="799" y="1900"/>
                  </a:lnTo>
                  <a:lnTo>
                    <a:pt x="768" y="1909"/>
                  </a:lnTo>
                  <a:lnTo>
                    <a:pt x="709" y="1932"/>
                  </a:lnTo>
                  <a:lnTo>
                    <a:pt x="643" y="1955"/>
                  </a:lnTo>
                  <a:lnTo>
                    <a:pt x="569" y="1979"/>
                  </a:lnTo>
                  <a:lnTo>
                    <a:pt x="522" y="1990"/>
                  </a:lnTo>
                  <a:lnTo>
                    <a:pt x="472" y="2002"/>
                  </a:lnTo>
                  <a:lnTo>
                    <a:pt x="417" y="2010"/>
                  </a:lnTo>
                  <a:lnTo>
                    <a:pt x="351" y="2018"/>
                  </a:lnTo>
                  <a:lnTo>
                    <a:pt x="280" y="2022"/>
                  </a:lnTo>
                  <a:lnTo>
                    <a:pt x="194" y="2022"/>
                  </a:lnTo>
                  <a:lnTo>
                    <a:pt x="0" y="2022"/>
                  </a:lnTo>
                  <a:lnTo>
                    <a:pt x="0" y="114"/>
                  </a:lnTo>
                  <a:lnTo>
                    <a:pt x="38" y="114"/>
                  </a:lnTo>
                  <a:lnTo>
                    <a:pt x="38" y="79"/>
                  </a:lnTo>
                  <a:lnTo>
                    <a:pt x="73" y="79"/>
                  </a:lnTo>
                  <a:lnTo>
                    <a:pt x="73" y="39"/>
                  </a:lnTo>
                  <a:lnTo>
                    <a:pt x="109" y="39"/>
                  </a:lnTo>
                  <a:lnTo>
                    <a:pt x="109" y="0"/>
                  </a:lnTo>
                  <a:lnTo>
                    <a:pt x="156" y="0"/>
                  </a:lnTo>
                  <a:lnTo>
                    <a:pt x="1373" y="23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1994" y="2061"/>
              <a:ext cx="372" cy="280"/>
            </a:xfrm>
            <a:custGeom>
              <a:avLst/>
              <a:gdLst>
                <a:gd name="T0" fmla="*/ 0 w 2790"/>
                <a:gd name="T1" fmla="*/ 0 h 2099"/>
                <a:gd name="T2" fmla="*/ 0 w 2790"/>
                <a:gd name="T3" fmla="*/ 0 h 2099"/>
                <a:gd name="T4" fmla="*/ 0 w 2790"/>
                <a:gd name="T5" fmla="*/ 0 h 2099"/>
                <a:gd name="T6" fmla="*/ 0 w 2790"/>
                <a:gd name="T7" fmla="*/ 0 h 2099"/>
                <a:gd name="T8" fmla="*/ 0 w 2790"/>
                <a:gd name="T9" fmla="*/ 0 h 2099"/>
                <a:gd name="T10" fmla="*/ 0 w 2790"/>
                <a:gd name="T11" fmla="*/ 0 h 2099"/>
                <a:gd name="T12" fmla="*/ 0 w 2790"/>
                <a:gd name="T13" fmla="*/ 0 h 2099"/>
                <a:gd name="T14" fmla="*/ 0 w 2790"/>
                <a:gd name="T15" fmla="*/ 0 h 2099"/>
                <a:gd name="T16" fmla="*/ 0 w 2790"/>
                <a:gd name="T17" fmla="*/ 0 h 2099"/>
                <a:gd name="T18" fmla="*/ 0 w 2790"/>
                <a:gd name="T19" fmla="*/ 0 h 2099"/>
                <a:gd name="T20" fmla="*/ 0 w 2790"/>
                <a:gd name="T21" fmla="*/ 0 h 2099"/>
                <a:gd name="T22" fmla="*/ 0 w 2790"/>
                <a:gd name="T23" fmla="*/ 0 h 2099"/>
                <a:gd name="T24" fmla="*/ 0 w 2790"/>
                <a:gd name="T25" fmla="*/ 0 h 2099"/>
                <a:gd name="T26" fmla="*/ 0 w 2790"/>
                <a:gd name="T27" fmla="*/ 0 h 2099"/>
                <a:gd name="T28" fmla="*/ 0 w 2790"/>
                <a:gd name="T29" fmla="*/ 0 h 2099"/>
                <a:gd name="T30" fmla="*/ 0 w 2790"/>
                <a:gd name="T31" fmla="*/ 0 h 2099"/>
                <a:gd name="T32" fmla="*/ 0 w 2790"/>
                <a:gd name="T33" fmla="*/ 0 h 2099"/>
                <a:gd name="T34" fmla="*/ 0 w 2790"/>
                <a:gd name="T35" fmla="*/ 0 h 2099"/>
                <a:gd name="T36" fmla="*/ 0 w 2790"/>
                <a:gd name="T37" fmla="*/ 0 h 2099"/>
                <a:gd name="T38" fmla="*/ 0 w 2790"/>
                <a:gd name="T39" fmla="*/ 0 h 2099"/>
                <a:gd name="T40" fmla="*/ 0 w 2790"/>
                <a:gd name="T41" fmla="*/ 0 h 2099"/>
                <a:gd name="T42" fmla="*/ 0 w 2790"/>
                <a:gd name="T43" fmla="*/ 0 h 2099"/>
                <a:gd name="T44" fmla="*/ 0 w 2790"/>
                <a:gd name="T45" fmla="*/ 0 h 2099"/>
                <a:gd name="T46" fmla="*/ 0 w 2790"/>
                <a:gd name="T47" fmla="*/ 0 h 2099"/>
                <a:gd name="T48" fmla="*/ 0 w 2790"/>
                <a:gd name="T49" fmla="*/ 0 h 2099"/>
                <a:gd name="T50" fmla="*/ 0 w 2790"/>
                <a:gd name="T51" fmla="*/ 0 h 2099"/>
                <a:gd name="T52" fmla="*/ 0 w 2790"/>
                <a:gd name="T53" fmla="*/ 0 h 2099"/>
                <a:gd name="T54" fmla="*/ 0 w 2790"/>
                <a:gd name="T55" fmla="*/ 0 h 2099"/>
                <a:gd name="T56" fmla="*/ 0 w 2790"/>
                <a:gd name="T57" fmla="*/ 0 h 2099"/>
                <a:gd name="T58" fmla="*/ 0 w 2790"/>
                <a:gd name="T59" fmla="*/ 0 h 2099"/>
                <a:gd name="T60" fmla="*/ 0 w 2790"/>
                <a:gd name="T61" fmla="*/ 0 h 2099"/>
                <a:gd name="T62" fmla="*/ 0 w 2790"/>
                <a:gd name="T63" fmla="*/ 0 h 2099"/>
                <a:gd name="T64" fmla="*/ 0 w 2790"/>
                <a:gd name="T65" fmla="*/ 0 h 2099"/>
                <a:gd name="T66" fmla="*/ 0 w 2790"/>
                <a:gd name="T67" fmla="*/ 0 h 2099"/>
                <a:gd name="T68" fmla="*/ 0 w 2790"/>
                <a:gd name="T69" fmla="*/ 0 h 2099"/>
                <a:gd name="T70" fmla="*/ 0 w 2790"/>
                <a:gd name="T71" fmla="*/ 0 h 2099"/>
                <a:gd name="T72" fmla="*/ 0 w 2790"/>
                <a:gd name="T73" fmla="*/ 0 h 2099"/>
                <a:gd name="T74" fmla="*/ 0 w 2790"/>
                <a:gd name="T75" fmla="*/ 0 h 2099"/>
                <a:gd name="T76" fmla="*/ 0 w 2790"/>
                <a:gd name="T77" fmla="*/ 0 h 2099"/>
                <a:gd name="T78" fmla="*/ 0 w 2790"/>
                <a:gd name="T79" fmla="*/ 0 h 2099"/>
                <a:gd name="T80" fmla="*/ 0 w 2790"/>
                <a:gd name="T81" fmla="*/ 0 h 2099"/>
                <a:gd name="T82" fmla="*/ 0 w 2790"/>
                <a:gd name="T83" fmla="*/ 0 h 2099"/>
                <a:gd name="T84" fmla="*/ 0 w 2790"/>
                <a:gd name="T85" fmla="*/ 0 h 2099"/>
                <a:gd name="T86" fmla="*/ 0 w 2790"/>
                <a:gd name="T87" fmla="*/ 0 h 2099"/>
                <a:gd name="T88" fmla="*/ 0 w 2790"/>
                <a:gd name="T89" fmla="*/ 0 h 2099"/>
                <a:gd name="T90" fmla="*/ 0 w 2790"/>
                <a:gd name="T91" fmla="*/ 0 h 2099"/>
                <a:gd name="T92" fmla="*/ 0 w 2790"/>
                <a:gd name="T93" fmla="*/ 0 h 2099"/>
                <a:gd name="T94" fmla="*/ 0 w 2790"/>
                <a:gd name="T95" fmla="*/ 0 h 2099"/>
                <a:gd name="T96" fmla="*/ 0 w 2790"/>
                <a:gd name="T97" fmla="*/ 0 h 2099"/>
                <a:gd name="T98" fmla="*/ 0 w 2790"/>
                <a:gd name="T99" fmla="*/ 0 h 2099"/>
                <a:gd name="T100" fmla="*/ 0 w 2790"/>
                <a:gd name="T101" fmla="*/ 0 h 2099"/>
                <a:gd name="T102" fmla="*/ 0 w 2790"/>
                <a:gd name="T103" fmla="*/ 0 h 2099"/>
                <a:gd name="T104" fmla="*/ 0 w 2790"/>
                <a:gd name="T105" fmla="*/ 0 h 2099"/>
                <a:gd name="T106" fmla="*/ 0 w 2790"/>
                <a:gd name="T107" fmla="*/ 0 h 2099"/>
                <a:gd name="T108" fmla="*/ 0 w 2790"/>
                <a:gd name="T109" fmla="*/ 0 h 2099"/>
                <a:gd name="T110" fmla="*/ 0 w 2790"/>
                <a:gd name="T111" fmla="*/ 0 h 2099"/>
                <a:gd name="T112" fmla="*/ 0 w 2790"/>
                <a:gd name="T113" fmla="*/ 0 h 2099"/>
                <a:gd name="T114" fmla="*/ 0 w 2790"/>
                <a:gd name="T115" fmla="*/ 0 h 2099"/>
                <a:gd name="T116" fmla="*/ 0 w 2790"/>
                <a:gd name="T117" fmla="*/ 0 h 2099"/>
                <a:gd name="T118" fmla="*/ 0 w 2790"/>
                <a:gd name="T119" fmla="*/ 0 h 2099"/>
                <a:gd name="T120" fmla="*/ 0 w 2790"/>
                <a:gd name="T121" fmla="*/ 0 h 20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90"/>
                <a:gd name="T184" fmla="*/ 0 h 2099"/>
                <a:gd name="T185" fmla="*/ 2790 w 2790"/>
                <a:gd name="T186" fmla="*/ 2099 h 20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90" h="2099">
                  <a:moveTo>
                    <a:pt x="2617" y="0"/>
                  </a:moveTo>
                  <a:lnTo>
                    <a:pt x="2667" y="0"/>
                  </a:lnTo>
                  <a:lnTo>
                    <a:pt x="2667" y="27"/>
                  </a:lnTo>
                  <a:lnTo>
                    <a:pt x="2617" y="27"/>
                  </a:lnTo>
                  <a:lnTo>
                    <a:pt x="2617" y="0"/>
                  </a:lnTo>
                  <a:close/>
                  <a:moveTo>
                    <a:pt x="2667" y="0"/>
                  </a:moveTo>
                  <a:lnTo>
                    <a:pt x="2681" y="0"/>
                  </a:lnTo>
                  <a:lnTo>
                    <a:pt x="2681" y="13"/>
                  </a:lnTo>
                  <a:lnTo>
                    <a:pt x="2667" y="13"/>
                  </a:lnTo>
                  <a:lnTo>
                    <a:pt x="2667" y="0"/>
                  </a:lnTo>
                  <a:close/>
                  <a:moveTo>
                    <a:pt x="2681" y="13"/>
                  </a:moveTo>
                  <a:lnTo>
                    <a:pt x="2681" y="56"/>
                  </a:lnTo>
                  <a:lnTo>
                    <a:pt x="2654" y="56"/>
                  </a:lnTo>
                  <a:lnTo>
                    <a:pt x="2654" y="13"/>
                  </a:lnTo>
                  <a:lnTo>
                    <a:pt x="2681" y="13"/>
                  </a:lnTo>
                  <a:close/>
                  <a:moveTo>
                    <a:pt x="2669" y="70"/>
                  </a:moveTo>
                  <a:lnTo>
                    <a:pt x="2654" y="71"/>
                  </a:lnTo>
                  <a:lnTo>
                    <a:pt x="2654" y="56"/>
                  </a:lnTo>
                  <a:lnTo>
                    <a:pt x="2667" y="56"/>
                  </a:lnTo>
                  <a:lnTo>
                    <a:pt x="2669" y="70"/>
                  </a:lnTo>
                  <a:close/>
                  <a:moveTo>
                    <a:pt x="2666" y="43"/>
                  </a:moveTo>
                  <a:lnTo>
                    <a:pt x="2700" y="38"/>
                  </a:lnTo>
                  <a:lnTo>
                    <a:pt x="2704" y="66"/>
                  </a:lnTo>
                  <a:lnTo>
                    <a:pt x="2669" y="70"/>
                  </a:lnTo>
                  <a:lnTo>
                    <a:pt x="2666" y="43"/>
                  </a:lnTo>
                  <a:close/>
                  <a:moveTo>
                    <a:pt x="2700" y="38"/>
                  </a:moveTo>
                  <a:lnTo>
                    <a:pt x="2716" y="37"/>
                  </a:lnTo>
                  <a:lnTo>
                    <a:pt x="2716" y="52"/>
                  </a:lnTo>
                  <a:lnTo>
                    <a:pt x="2702" y="52"/>
                  </a:lnTo>
                  <a:lnTo>
                    <a:pt x="2700" y="38"/>
                  </a:lnTo>
                  <a:close/>
                  <a:moveTo>
                    <a:pt x="2716" y="52"/>
                  </a:moveTo>
                  <a:lnTo>
                    <a:pt x="2716" y="92"/>
                  </a:lnTo>
                  <a:lnTo>
                    <a:pt x="2689" y="92"/>
                  </a:lnTo>
                  <a:lnTo>
                    <a:pt x="2689" y="52"/>
                  </a:lnTo>
                  <a:lnTo>
                    <a:pt x="2716" y="52"/>
                  </a:lnTo>
                  <a:close/>
                  <a:moveTo>
                    <a:pt x="2702" y="105"/>
                  </a:moveTo>
                  <a:lnTo>
                    <a:pt x="2689" y="105"/>
                  </a:lnTo>
                  <a:lnTo>
                    <a:pt x="2689" y="92"/>
                  </a:lnTo>
                  <a:lnTo>
                    <a:pt x="2702" y="92"/>
                  </a:lnTo>
                  <a:lnTo>
                    <a:pt x="2702" y="105"/>
                  </a:lnTo>
                  <a:close/>
                  <a:moveTo>
                    <a:pt x="2702" y="78"/>
                  </a:moveTo>
                  <a:lnTo>
                    <a:pt x="2741" y="78"/>
                  </a:lnTo>
                  <a:lnTo>
                    <a:pt x="2741" y="105"/>
                  </a:lnTo>
                  <a:lnTo>
                    <a:pt x="2702" y="105"/>
                  </a:lnTo>
                  <a:lnTo>
                    <a:pt x="2702" y="78"/>
                  </a:lnTo>
                  <a:close/>
                  <a:moveTo>
                    <a:pt x="2741" y="78"/>
                  </a:moveTo>
                  <a:lnTo>
                    <a:pt x="2755" y="78"/>
                  </a:lnTo>
                  <a:lnTo>
                    <a:pt x="2755" y="92"/>
                  </a:lnTo>
                  <a:lnTo>
                    <a:pt x="2741" y="92"/>
                  </a:lnTo>
                  <a:lnTo>
                    <a:pt x="2741" y="78"/>
                  </a:lnTo>
                  <a:close/>
                  <a:moveTo>
                    <a:pt x="2755" y="92"/>
                  </a:moveTo>
                  <a:lnTo>
                    <a:pt x="2755" y="127"/>
                  </a:lnTo>
                  <a:lnTo>
                    <a:pt x="2727" y="127"/>
                  </a:lnTo>
                  <a:lnTo>
                    <a:pt x="2727" y="92"/>
                  </a:lnTo>
                  <a:lnTo>
                    <a:pt x="2755" y="92"/>
                  </a:lnTo>
                  <a:close/>
                  <a:moveTo>
                    <a:pt x="2741" y="140"/>
                  </a:moveTo>
                  <a:lnTo>
                    <a:pt x="2727" y="140"/>
                  </a:lnTo>
                  <a:lnTo>
                    <a:pt x="2727" y="127"/>
                  </a:lnTo>
                  <a:lnTo>
                    <a:pt x="2741" y="127"/>
                  </a:lnTo>
                  <a:lnTo>
                    <a:pt x="2741" y="140"/>
                  </a:lnTo>
                  <a:close/>
                  <a:moveTo>
                    <a:pt x="2741" y="113"/>
                  </a:moveTo>
                  <a:lnTo>
                    <a:pt x="2776" y="113"/>
                  </a:lnTo>
                  <a:lnTo>
                    <a:pt x="2776" y="140"/>
                  </a:lnTo>
                  <a:lnTo>
                    <a:pt x="2741" y="140"/>
                  </a:lnTo>
                  <a:lnTo>
                    <a:pt x="2741" y="113"/>
                  </a:lnTo>
                  <a:close/>
                  <a:moveTo>
                    <a:pt x="2776" y="113"/>
                  </a:moveTo>
                  <a:lnTo>
                    <a:pt x="2790" y="113"/>
                  </a:lnTo>
                  <a:lnTo>
                    <a:pt x="2790" y="127"/>
                  </a:lnTo>
                  <a:lnTo>
                    <a:pt x="2776" y="127"/>
                  </a:lnTo>
                  <a:lnTo>
                    <a:pt x="2776" y="113"/>
                  </a:lnTo>
                  <a:close/>
                  <a:moveTo>
                    <a:pt x="2790" y="127"/>
                  </a:moveTo>
                  <a:lnTo>
                    <a:pt x="2790" y="2035"/>
                  </a:lnTo>
                  <a:lnTo>
                    <a:pt x="2762" y="2035"/>
                  </a:lnTo>
                  <a:lnTo>
                    <a:pt x="2762" y="127"/>
                  </a:lnTo>
                  <a:lnTo>
                    <a:pt x="2790" y="127"/>
                  </a:lnTo>
                  <a:close/>
                  <a:moveTo>
                    <a:pt x="2790" y="2035"/>
                  </a:moveTo>
                  <a:lnTo>
                    <a:pt x="2790" y="2049"/>
                  </a:lnTo>
                  <a:lnTo>
                    <a:pt x="2776" y="2049"/>
                  </a:lnTo>
                  <a:lnTo>
                    <a:pt x="2776" y="2035"/>
                  </a:lnTo>
                  <a:lnTo>
                    <a:pt x="2790" y="2035"/>
                  </a:lnTo>
                  <a:close/>
                  <a:moveTo>
                    <a:pt x="2776" y="2049"/>
                  </a:moveTo>
                  <a:lnTo>
                    <a:pt x="2577" y="2049"/>
                  </a:lnTo>
                  <a:lnTo>
                    <a:pt x="2577" y="2021"/>
                  </a:lnTo>
                  <a:lnTo>
                    <a:pt x="2776" y="2021"/>
                  </a:lnTo>
                  <a:lnTo>
                    <a:pt x="2776" y="2049"/>
                  </a:lnTo>
                  <a:close/>
                  <a:moveTo>
                    <a:pt x="2577" y="2049"/>
                  </a:moveTo>
                  <a:lnTo>
                    <a:pt x="2496" y="2049"/>
                  </a:lnTo>
                  <a:lnTo>
                    <a:pt x="2496" y="2021"/>
                  </a:lnTo>
                  <a:lnTo>
                    <a:pt x="2577" y="2021"/>
                  </a:lnTo>
                  <a:lnTo>
                    <a:pt x="2577" y="2049"/>
                  </a:lnTo>
                  <a:close/>
                  <a:moveTo>
                    <a:pt x="2496" y="2049"/>
                  </a:moveTo>
                  <a:lnTo>
                    <a:pt x="2496" y="2049"/>
                  </a:lnTo>
                  <a:lnTo>
                    <a:pt x="2495" y="2049"/>
                  </a:lnTo>
                  <a:lnTo>
                    <a:pt x="2496" y="2035"/>
                  </a:lnTo>
                  <a:lnTo>
                    <a:pt x="2496" y="2049"/>
                  </a:lnTo>
                  <a:close/>
                  <a:moveTo>
                    <a:pt x="2495" y="2049"/>
                  </a:moveTo>
                  <a:lnTo>
                    <a:pt x="2420" y="2044"/>
                  </a:lnTo>
                  <a:lnTo>
                    <a:pt x="2422" y="2017"/>
                  </a:lnTo>
                  <a:lnTo>
                    <a:pt x="2496" y="2021"/>
                  </a:lnTo>
                  <a:lnTo>
                    <a:pt x="2495" y="2049"/>
                  </a:lnTo>
                  <a:close/>
                  <a:moveTo>
                    <a:pt x="2420" y="2044"/>
                  </a:moveTo>
                  <a:lnTo>
                    <a:pt x="2420" y="2044"/>
                  </a:lnTo>
                  <a:lnTo>
                    <a:pt x="2421" y="2031"/>
                  </a:lnTo>
                  <a:lnTo>
                    <a:pt x="2420" y="2044"/>
                  </a:lnTo>
                  <a:close/>
                  <a:moveTo>
                    <a:pt x="2420" y="2044"/>
                  </a:moveTo>
                  <a:lnTo>
                    <a:pt x="2357" y="2037"/>
                  </a:lnTo>
                  <a:lnTo>
                    <a:pt x="2361" y="2009"/>
                  </a:lnTo>
                  <a:lnTo>
                    <a:pt x="2422" y="2017"/>
                  </a:lnTo>
                  <a:lnTo>
                    <a:pt x="2420" y="2044"/>
                  </a:lnTo>
                  <a:close/>
                  <a:moveTo>
                    <a:pt x="2357" y="2037"/>
                  </a:moveTo>
                  <a:lnTo>
                    <a:pt x="2355" y="2036"/>
                  </a:lnTo>
                  <a:lnTo>
                    <a:pt x="2357" y="2037"/>
                  </a:lnTo>
                  <a:lnTo>
                    <a:pt x="2358" y="2023"/>
                  </a:lnTo>
                  <a:lnTo>
                    <a:pt x="2357" y="2037"/>
                  </a:lnTo>
                  <a:close/>
                  <a:moveTo>
                    <a:pt x="2357" y="2037"/>
                  </a:moveTo>
                  <a:lnTo>
                    <a:pt x="2299" y="2029"/>
                  </a:lnTo>
                  <a:lnTo>
                    <a:pt x="2303" y="2002"/>
                  </a:lnTo>
                  <a:lnTo>
                    <a:pt x="2361" y="2009"/>
                  </a:lnTo>
                  <a:lnTo>
                    <a:pt x="2357" y="2037"/>
                  </a:lnTo>
                  <a:close/>
                  <a:moveTo>
                    <a:pt x="2299" y="2029"/>
                  </a:moveTo>
                  <a:lnTo>
                    <a:pt x="2298" y="2029"/>
                  </a:lnTo>
                  <a:lnTo>
                    <a:pt x="2297" y="2029"/>
                  </a:lnTo>
                  <a:lnTo>
                    <a:pt x="2300" y="2015"/>
                  </a:lnTo>
                  <a:lnTo>
                    <a:pt x="2299" y="2029"/>
                  </a:lnTo>
                  <a:close/>
                  <a:moveTo>
                    <a:pt x="2297" y="2029"/>
                  </a:moveTo>
                  <a:lnTo>
                    <a:pt x="2247" y="2017"/>
                  </a:lnTo>
                  <a:lnTo>
                    <a:pt x="2252" y="1991"/>
                  </a:lnTo>
                  <a:lnTo>
                    <a:pt x="2304" y="2002"/>
                  </a:lnTo>
                  <a:lnTo>
                    <a:pt x="2297" y="2029"/>
                  </a:lnTo>
                  <a:close/>
                  <a:moveTo>
                    <a:pt x="2247" y="2017"/>
                  </a:moveTo>
                  <a:lnTo>
                    <a:pt x="2245" y="2016"/>
                  </a:lnTo>
                  <a:lnTo>
                    <a:pt x="2249" y="2003"/>
                  </a:lnTo>
                  <a:lnTo>
                    <a:pt x="2247" y="2017"/>
                  </a:lnTo>
                  <a:close/>
                  <a:moveTo>
                    <a:pt x="2245" y="2016"/>
                  </a:moveTo>
                  <a:lnTo>
                    <a:pt x="2202" y="2005"/>
                  </a:lnTo>
                  <a:lnTo>
                    <a:pt x="2211" y="1979"/>
                  </a:lnTo>
                  <a:lnTo>
                    <a:pt x="2252" y="1991"/>
                  </a:lnTo>
                  <a:lnTo>
                    <a:pt x="2245" y="2016"/>
                  </a:lnTo>
                  <a:close/>
                  <a:moveTo>
                    <a:pt x="2202" y="2005"/>
                  </a:moveTo>
                  <a:lnTo>
                    <a:pt x="2204" y="2006"/>
                  </a:lnTo>
                  <a:lnTo>
                    <a:pt x="2202" y="2005"/>
                  </a:lnTo>
                  <a:lnTo>
                    <a:pt x="2207" y="1992"/>
                  </a:lnTo>
                  <a:lnTo>
                    <a:pt x="2202" y="2005"/>
                  </a:lnTo>
                  <a:close/>
                  <a:moveTo>
                    <a:pt x="2202" y="2005"/>
                  </a:moveTo>
                  <a:lnTo>
                    <a:pt x="2124" y="1981"/>
                  </a:lnTo>
                  <a:lnTo>
                    <a:pt x="2133" y="1955"/>
                  </a:lnTo>
                  <a:lnTo>
                    <a:pt x="2211" y="1979"/>
                  </a:lnTo>
                  <a:lnTo>
                    <a:pt x="2202" y="2005"/>
                  </a:lnTo>
                  <a:close/>
                  <a:moveTo>
                    <a:pt x="2124" y="1981"/>
                  </a:moveTo>
                  <a:lnTo>
                    <a:pt x="2124" y="1981"/>
                  </a:lnTo>
                  <a:lnTo>
                    <a:pt x="2123" y="1981"/>
                  </a:lnTo>
                  <a:lnTo>
                    <a:pt x="2128" y="1968"/>
                  </a:lnTo>
                  <a:lnTo>
                    <a:pt x="2124" y="1981"/>
                  </a:lnTo>
                  <a:close/>
                  <a:moveTo>
                    <a:pt x="2123" y="1981"/>
                  </a:moveTo>
                  <a:lnTo>
                    <a:pt x="2062" y="1958"/>
                  </a:lnTo>
                  <a:lnTo>
                    <a:pt x="2071" y="1932"/>
                  </a:lnTo>
                  <a:lnTo>
                    <a:pt x="2134" y="1955"/>
                  </a:lnTo>
                  <a:lnTo>
                    <a:pt x="2123" y="1981"/>
                  </a:lnTo>
                  <a:close/>
                  <a:moveTo>
                    <a:pt x="2062" y="1958"/>
                  </a:moveTo>
                  <a:lnTo>
                    <a:pt x="1999" y="1934"/>
                  </a:lnTo>
                  <a:lnTo>
                    <a:pt x="2008" y="1909"/>
                  </a:lnTo>
                  <a:lnTo>
                    <a:pt x="2071" y="1932"/>
                  </a:lnTo>
                  <a:lnTo>
                    <a:pt x="2062" y="1958"/>
                  </a:lnTo>
                  <a:close/>
                  <a:moveTo>
                    <a:pt x="2007" y="1908"/>
                  </a:moveTo>
                  <a:lnTo>
                    <a:pt x="2008" y="1908"/>
                  </a:lnTo>
                  <a:lnTo>
                    <a:pt x="2008" y="1909"/>
                  </a:lnTo>
                  <a:lnTo>
                    <a:pt x="2003" y="1922"/>
                  </a:lnTo>
                  <a:lnTo>
                    <a:pt x="2007" y="1908"/>
                  </a:lnTo>
                  <a:close/>
                  <a:moveTo>
                    <a:pt x="2000" y="1934"/>
                  </a:moveTo>
                  <a:lnTo>
                    <a:pt x="1970" y="1926"/>
                  </a:lnTo>
                  <a:lnTo>
                    <a:pt x="1976" y="1901"/>
                  </a:lnTo>
                  <a:lnTo>
                    <a:pt x="2007" y="1908"/>
                  </a:lnTo>
                  <a:lnTo>
                    <a:pt x="2000" y="1934"/>
                  </a:lnTo>
                  <a:close/>
                  <a:moveTo>
                    <a:pt x="1970" y="1926"/>
                  </a:moveTo>
                  <a:lnTo>
                    <a:pt x="1938" y="1919"/>
                  </a:lnTo>
                  <a:lnTo>
                    <a:pt x="1944" y="1892"/>
                  </a:lnTo>
                  <a:lnTo>
                    <a:pt x="1976" y="1901"/>
                  </a:lnTo>
                  <a:lnTo>
                    <a:pt x="1970" y="1926"/>
                  </a:lnTo>
                  <a:close/>
                  <a:moveTo>
                    <a:pt x="1943" y="1892"/>
                  </a:moveTo>
                  <a:lnTo>
                    <a:pt x="1943" y="1892"/>
                  </a:lnTo>
                  <a:lnTo>
                    <a:pt x="1944" y="1892"/>
                  </a:lnTo>
                  <a:lnTo>
                    <a:pt x="1941" y="1905"/>
                  </a:lnTo>
                  <a:lnTo>
                    <a:pt x="1943" y="1892"/>
                  </a:lnTo>
                  <a:close/>
                  <a:moveTo>
                    <a:pt x="1939" y="1919"/>
                  </a:moveTo>
                  <a:lnTo>
                    <a:pt x="1905" y="1916"/>
                  </a:lnTo>
                  <a:lnTo>
                    <a:pt x="1908" y="1888"/>
                  </a:lnTo>
                  <a:lnTo>
                    <a:pt x="1943" y="1892"/>
                  </a:lnTo>
                  <a:lnTo>
                    <a:pt x="1939" y="1919"/>
                  </a:lnTo>
                  <a:close/>
                  <a:moveTo>
                    <a:pt x="1906" y="1888"/>
                  </a:moveTo>
                  <a:lnTo>
                    <a:pt x="1907" y="1888"/>
                  </a:lnTo>
                  <a:lnTo>
                    <a:pt x="1908" y="1888"/>
                  </a:lnTo>
                  <a:lnTo>
                    <a:pt x="1906" y="1902"/>
                  </a:lnTo>
                  <a:lnTo>
                    <a:pt x="1906" y="1888"/>
                  </a:lnTo>
                  <a:close/>
                  <a:moveTo>
                    <a:pt x="1906" y="1916"/>
                  </a:moveTo>
                  <a:lnTo>
                    <a:pt x="1867" y="1916"/>
                  </a:lnTo>
                  <a:lnTo>
                    <a:pt x="1867" y="1888"/>
                  </a:lnTo>
                  <a:lnTo>
                    <a:pt x="1906" y="1888"/>
                  </a:lnTo>
                  <a:lnTo>
                    <a:pt x="1906" y="1916"/>
                  </a:lnTo>
                  <a:close/>
                  <a:moveTo>
                    <a:pt x="1867" y="1916"/>
                  </a:moveTo>
                  <a:lnTo>
                    <a:pt x="1821" y="1916"/>
                  </a:lnTo>
                  <a:lnTo>
                    <a:pt x="1821" y="1888"/>
                  </a:lnTo>
                  <a:lnTo>
                    <a:pt x="1867" y="1888"/>
                  </a:lnTo>
                  <a:lnTo>
                    <a:pt x="1867" y="1916"/>
                  </a:lnTo>
                  <a:close/>
                  <a:moveTo>
                    <a:pt x="1817" y="1888"/>
                  </a:moveTo>
                  <a:lnTo>
                    <a:pt x="1818" y="1888"/>
                  </a:lnTo>
                  <a:lnTo>
                    <a:pt x="1821" y="1888"/>
                  </a:lnTo>
                  <a:lnTo>
                    <a:pt x="1821" y="1902"/>
                  </a:lnTo>
                  <a:lnTo>
                    <a:pt x="1817" y="1888"/>
                  </a:lnTo>
                  <a:close/>
                  <a:moveTo>
                    <a:pt x="1823" y="1915"/>
                  </a:moveTo>
                  <a:lnTo>
                    <a:pt x="1784" y="1923"/>
                  </a:lnTo>
                  <a:lnTo>
                    <a:pt x="1779" y="1896"/>
                  </a:lnTo>
                  <a:lnTo>
                    <a:pt x="1817" y="1888"/>
                  </a:lnTo>
                  <a:lnTo>
                    <a:pt x="1823" y="1915"/>
                  </a:lnTo>
                  <a:close/>
                  <a:moveTo>
                    <a:pt x="1784" y="1923"/>
                  </a:moveTo>
                  <a:lnTo>
                    <a:pt x="1745" y="1931"/>
                  </a:lnTo>
                  <a:lnTo>
                    <a:pt x="1739" y="1904"/>
                  </a:lnTo>
                  <a:lnTo>
                    <a:pt x="1779" y="1896"/>
                  </a:lnTo>
                  <a:lnTo>
                    <a:pt x="1784" y="1923"/>
                  </a:lnTo>
                  <a:close/>
                  <a:moveTo>
                    <a:pt x="1737" y="1904"/>
                  </a:moveTo>
                  <a:lnTo>
                    <a:pt x="1738" y="1904"/>
                  </a:lnTo>
                  <a:lnTo>
                    <a:pt x="1739" y="1904"/>
                  </a:lnTo>
                  <a:lnTo>
                    <a:pt x="1742" y="1917"/>
                  </a:lnTo>
                  <a:lnTo>
                    <a:pt x="1737" y="1904"/>
                  </a:lnTo>
                  <a:close/>
                  <a:moveTo>
                    <a:pt x="1747" y="1930"/>
                  </a:moveTo>
                  <a:lnTo>
                    <a:pt x="1716" y="1941"/>
                  </a:lnTo>
                  <a:lnTo>
                    <a:pt x="1707" y="1916"/>
                  </a:lnTo>
                  <a:lnTo>
                    <a:pt x="1737" y="1904"/>
                  </a:lnTo>
                  <a:lnTo>
                    <a:pt x="1747" y="1930"/>
                  </a:lnTo>
                  <a:close/>
                  <a:moveTo>
                    <a:pt x="1704" y="1917"/>
                  </a:moveTo>
                  <a:lnTo>
                    <a:pt x="1706" y="1917"/>
                  </a:lnTo>
                  <a:lnTo>
                    <a:pt x="1707" y="1916"/>
                  </a:lnTo>
                  <a:lnTo>
                    <a:pt x="1711" y="1929"/>
                  </a:lnTo>
                  <a:lnTo>
                    <a:pt x="1704" y="1917"/>
                  </a:lnTo>
                  <a:close/>
                  <a:moveTo>
                    <a:pt x="1717" y="1941"/>
                  </a:moveTo>
                  <a:lnTo>
                    <a:pt x="1686" y="1957"/>
                  </a:lnTo>
                  <a:lnTo>
                    <a:pt x="1674" y="1932"/>
                  </a:lnTo>
                  <a:lnTo>
                    <a:pt x="1704" y="1917"/>
                  </a:lnTo>
                  <a:lnTo>
                    <a:pt x="1717" y="1941"/>
                  </a:lnTo>
                  <a:close/>
                  <a:moveTo>
                    <a:pt x="1673" y="1933"/>
                  </a:moveTo>
                  <a:lnTo>
                    <a:pt x="1673" y="1933"/>
                  </a:lnTo>
                  <a:lnTo>
                    <a:pt x="1674" y="1932"/>
                  </a:lnTo>
                  <a:lnTo>
                    <a:pt x="1680" y="1945"/>
                  </a:lnTo>
                  <a:lnTo>
                    <a:pt x="1673" y="1933"/>
                  </a:lnTo>
                  <a:close/>
                  <a:moveTo>
                    <a:pt x="1687" y="1957"/>
                  </a:moveTo>
                  <a:lnTo>
                    <a:pt x="1659" y="1972"/>
                  </a:lnTo>
                  <a:lnTo>
                    <a:pt x="1645" y="1948"/>
                  </a:lnTo>
                  <a:lnTo>
                    <a:pt x="1673" y="1933"/>
                  </a:lnTo>
                  <a:lnTo>
                    <a:pt x="1687" y="1957"/>
                  </a:lnTo>
                  <a:close/>
                  <a:moveTo>
                    <a:pt x="1645" y="1948"/>
                  </a:moveTo>
                  <a:lnTo>
                    <a:pt x="1645" y="1948"/>
                  </a:lnTo>
                  <a:lnTo>
                    <a:pt x="1652" y="1960"/>
                  </a:lnTo>
                  <a:lnTo>
                    <a:pt x="1645" y="1948"/>
                  </a:lnTo>
                  <a:close/>
                  <a:moveTo>
                    <a:pt x="1659" y="1972"/>
                  </a:moveTo>
                  <a:lnTo>
                    <a:pt x="1609" y="2003"/>
                  </a:lnTo>
                  <a:lnTo>
                    <a:pt x="1595" y="1980"/>
                  </a:lnTo>
                  <a:lnTo>
                    <a:pt x="1645" y="1948"/>
                  </a:lnTo>
                  <a:lnTo>
                    <a:pt x="1659" y="1972"/>
                  </a:lnTo>
                  <a:close/>
                  <a:moveTo>
                    <a:pt x="1594" y="1981"/>
                  </a:moveTo>
                  <a:lnTo>
                    <a:pt x="1595" y="1980"/>
                  </a:lnTo>
                  <a:lnTo>
                    <a:pt x="1602" y="1992"/>
                  </a:lnTo>
                  <a:lnTo>
                    <a:pt x="1594" y="1981"/>
                  </a:lnTo>
                  <a:close/>
                  <a:moveTo>
                    <a:pt x="1610" y="2002"/>
                  </a:moveTo>
                  <a:lnTo>
                    <a:pt x="1562" y="2038"/>
                  </a:lnTo>
                  <a:lnTo>
                    <a:pt x="1546" y="2016"/>
                  </a:lnTo>
                  <a:lnTo>
                    <a:pt x="1594" y="1981"/>
                  </a:lnTo>
                  <a:lnTo>
                    <a:pt x="1610" y="2002"/>
                  </a:lnTo>
                  <a:close/>
                  <a:moveTo>
                    <a:pt x="1562" y="2038"/>
                  </a:moveTo>
                  <a:lnTo>
                    <a:pt x="1562" y="2038"/>
                  </a:lnTo>
                  <a:lnTo>
                    <a:pt x="1561" y="2038"/>
                  </a:lnTo>
                  <a:lnTo>
                    <a:pt x="1554" y="2027"/>
                  </a:lnTo>
                  <a:lnTo>
                    <a:pt x="1562" y="2038"/>
                  </a:lnTo>
                  <a:close/>
                  <a:moveTo>
                    <a:pt x="1561" y="2038"/>
                  </a:moveTo>
                  <a:lnTo>
                    <a:pt x="1515" y="2066"/>
                  </a:lnTo>
                  <a:lnTo>
                    <a:pt x="1501" y="2043"/>
                  </a:lnTo>
                  <a:lnTo>
                    <a:pt x="1548" y="2015"/>
                  </a:lnTo>
                  <a:lnTo>
                    <a:pt x="1561" y="2038"/>
                  </a:lnTo>
                  <a:close/>
                  <a:moveTo>
                    <a:pt x="1515" y="2066"/>
                  </a:moveTo>
                  <a:lnTo>
                    <a:pt x="1514" y="2066"/>
                  </a:lnTo>
                  <a:lnTo>
                    <a:pt x="1508" y="2055"/>
                  </a:lnTo>
                  <a:lnTo>
                    <a:pt x="1515" y="2066"/>
                  </a:lnTo>
                  <a:close/>
                  <a:moveTo>
                    <a:pt x="1514" y="2066"/>
                  </a:moveTo>
                  <a:lnTo>
                    <a:pt x="1490" y="2078"/>
                  </a:lnTo>
                  <a:lnTo>
                    <a:pt x="1479" y="2054"/>
                  </a:lnTo>
                  <a:lnTo>
                    <a:pt x="1502" y="2042"/>
                  </a:lnTo>
                  <a:lnTo>
                    <a:pt x="1514" y="2066"/>
                  </a:lnTo>
                  <a:close/>
                  <a:moveTo>
                    <a:pt x="1490" y="2078"/>
                  </a:moveTo>
                  <a:lnTo>
                    <a:pt x="1490" y="2078"/>
                  </a:lnTo>
                  <a:lnTo>
                    <a:pt x="1490" y="2079"/>
                  </a:lnTo>
                  <a:lnTo>
                    <a:pt x="1484" y="2066"/>
                  </a:lnTo>
                  <a:lnTo>
                    <a:pt x="1490" y="2078"/>
                  </a:lnTo>
                  <a:close/>
                  <a:moveTo>
                    <a:pt x="1490" y="2079"/>
                  </a:moveTo>
                  <a:lnTo>
                    <a:pt x="1462" y="2091"/>
                  </a:lnTo>
                  <a:lnTo>
                    <a:pt x="1452" y="2065"/>
                  </a:lnTo>
                  <a:lnTo>
                    <a:pt x="1480" y="2054"/>
                  </a:lnTo>
                  <a:lnTo>
                    <a:pt x="1490" y="2079"/>
                  </a:lnTo>
                  <a:close/>
                  <a:moveTo>
                    <a:pt x="1462" y="2091"/>
                  </a:moveTo>
                  <a:lnTo>
                    <a:pt x="1461" y="2091"/>
                  </a:lnTo>
                  <a:lnTo>
                    <a:pt x="1459" y="2091"/>
                  </a:lnTo>
                  <a:lnTo>
                    <a:pt x="1458" y="2078"/>
                  </a:lnTo>
                  <a:lnTo>
                    <a:pt x="1462" y="2091"/>
                  </a:lnTo>
                  <a:close/>
                  <a:moveTo>
                    <a:pt x="1459" y="2091"/>
                  </a:moveTo>
                  <a:lnTo>
                    <a:pt x="1427" y="2096"/>
                  </a:lnTo>
                  <a:lnTo>
                    <a:pt x="1424" y="2069"/>
                  </a:lnTo>
                  <a:lnTo>
                    <a:pt x="1455" y="2064"/>
                  </a:lnTo>
                  <a:lnTo>
                    <a:pt x="1459" y="2091"/>
                  </a:lnTo>
                  <a:close/>
                  <a:moveTo>
                    <a:pt x="1427" y="2096"/>
                  </a:moveTo>
                  <a:lnTo>
                    <a:pt x="1396" y="2099"/>
                  </a:lnTo>
                  <a:lnTo>
                    <a:pt x="1394" y="2072"/>
                  </a:lnTo>
                  <a:lnTo>
                    <a:pt x="1424" y="2069"/>
                  </a:lnTo>
                  <a:lnTo>
                    <a:pt x="1427" y="2096"/>
                  </a:lnTo>
                  <a:close/>
                  <a:moveTo>
                    <a:pt x="1396" y="2099"/>
                  </a:moveTo>
                  <a:lnTo>
                    <a:pt x="1395" y="2099"/>
                  </a:lnTo>
                  <a:lnTo>
                    <a:pt x="1394" y="2099"/>
                  </a:lnTo>
                  <a:lnTo>
                    <a:pt x="1395" y="2086"/>
                  </a:lnTo>
                  <a:lnTo>
                    <a:pt x="1396" y="2099"/>
                  </a:lnTo>
                  <a:close/>
                  <a:moveTo>
                    <a:pt x="1394" y="2099"/>
                  </a:moveTo>
                  <a:lnTo>
                    <a:pt x="1359" y="2096"/>
                  </a:lnTo>
                  <a:lnTo>
                    <a:pt x="1361" y="2069"/>
                  </a:lnTo>
                  <a:lnTo>
                    <a:pt x="1396" y="2072"/>
                  </a:lnTo>
                  <a:lnTo>
                    <a:pt x="1394" y="2099"/>
                  </a:lnTo>
                  <a:close/>
                  <a:moveTo>
                    <a:pt x="1359" y="2096"/>
                  </a:moveTo>
                  <a:lnTo>
                    <a:pt x="1358" y="2096"/>
                  </a:lnTo>
                  <a:lnTo>
                    <a:pt x="1360" y="2082"/>
                  </a:lnTo>
                  <a:lnTo>
                    <a:pt x="1359" y="2096"/>
                  </a:lnTo>
                  <a:close/>
                  <a:moveTo>
                    <a:pt x="1358" y="2096"/>
                  </a:moveTo>
                  <a:lnTo>
                    <a:pt x="1331" y="2091"/>
                  </a:lnTo>
                  <a:lnTo>
                    <a:pt x="1334" y="2064"/>
                  </a:lnTo>
                  <a:lnTo>
                    <a:pt x="1361" y="2069"/>
                  </a:lnTo>
                  <a:lnTo>
                    <a:pt x="1358" y="2096"/>
                  </a:lnTo>
                  <a:close/>
                  <a:moveTo>
                    <a:pt x="1331" y="2091"/>
                  </a:moveTo>
                  <a:lnTo>
                    <a:pt x="1329" y="2091"/>
                  </a:lnTo>
                  <a:lnTo>
                    <a:pt x="1327" y="2091"/>
                  </a:lnTo>
                  <a:lnTo>
                    <a:pt x="1332" y="2078"/>
                  </a:lnTo>
                  <a:lnTo>
                    <a:pt x="1331" y="2091"/>
                  </a:lnTo>
                  <a:close/>
                  <a:moveTo>
                    <a:pt x="1327" y="2091"/>
                  </a:moveTo>
                  <a:lnTo>
                    <a:pt x="1299" y="2079"/>
                  </a:lnTo>
                  <a:lnTo>
                    <a:pt x="1310" y="2054"/>
                  </a:lnTo>
                  <a:lnTo>
                    <a:pt x="1338" y="2065"/>
                  </a:lnTo>
                  <a:lnTo>
                    <a:pt x="1327" y="2091"/>
                  </a:lnTo>
                  <a:close/>
                  <a:moveTo>
                    <a:pt x="1299" y="2079"/>
                  </a:moveTo>
                  <a:lnTo>
                    <a:pt x="1273" y="2066"/>
                  </a:lnTo>
                  <a:lnTo>
                    <a:pt x="1283" y="2042"/>
                  </a:lnTo>
                  <a:lnTo>
                    <a:pt x="1310" y="2054"/>
                  </a:lnTo>
                  <a:lnTo>
                    <a:pt x="1299" y="2079"/>
                  </a:lnTo>
                  <a:close/>
                  <a:moveTo>
                    <a:pt x="1273" y="2066"/>
                  </a:moveTo>
                  <a:lnTo>
                    <a:pt x="1272" y="2066"/>
                  </a:lnTo>
                  <a:lnTo>
                    <a:pt x="1270" y="2066"/>
                  </a:lnTo>
                  <a:lnTo>
                    <a:pt x="1277" y="2055"/>
                  </a:lnTo>
                  <a:lnTo>
                    <a:pt x="1273" y="2066"/>
                  </a:lnTo>
                  <a:close/>
                  <a:moveTo>
                    <a:pt x="1270" y="2066"/>
                  </a:moveTo>
                  <a:lnTo>
                    <a:pt x="1224" y="2038"/>
                  </a:lnTo>
                  <a:lnTo>
                    <a:pt x="1238" y="2015"/>
                  </a:lnTo>
                  <a:lnTo>
                    <a:pt x="1284" y="2043"/>
                  </a:lnTo>
                  <a:lnTo>
                    <a:pt x="1270" y="2066"/>
                  </a:lnTo>
                  <a:close/>
                  <a:moveTo>
                    <a:pt x="1224" y="2038"/>
                  </a:moveTo>
                  <a:lnTo>
                    <a:pt x="1224" y="2038"/>
                  </a:lnTo>
                  <a:lnTo>
                    <a:pt x="1223" y="2038"/>
                  </a:lnTo>
                  <a:lnTo>
                    <a:pt x="1231" y="2027"/>
                  </a:lnTo>
                  <a:lnTo>
                    <a:pt x="1224" y="2038"/>
                  </a:lnTo>
                  <a:close/>
                  <a:moveTo>
                    <a:pt x="1223" y="2038"/>
                  </a:moveTo>
                  <a:lnTo>
                    <a:pt x="1176" y="2002"/>
                  </a:lnTo>
                  <a:lnTo>
                    <a:pt x="1192" y="1981"/>
                  </a:lnTo>
                  <a:lnTo>
                    <a:pt x="1239" y="2016"/>
                  </a:lnTo>
                  <a:lnTo>
                    <a:pt x="1223" y="2038"/>
                  </a:lnTo>
                  <a:close/>
                  <a:moveTo>
                    <a:pt x="1191" y="1980"/>
                  </a:moveTo>
                  <a:lnTo>
                    <a:pt x="1191" y="1980"/>
                  </a:lnTo>
                  <a:lnTo>
                    <a:pt x="1192" y="1981"/>
                  </a:lnTo>
                  <a:lnTo>
                    <a:pt x="1184" y="1992"/>
                  </a:lnTo>
                  <a:lnTo>
                    <a:pt x="1191" y="1980"/>
                  </a:lnTo>
                  <a:close/>
                  <a:moveTo>
                    <a:pt x="1176" y="2003"/>
                  </a:moveTo>
                  <a:lnTo>
                    <a:pt x="1130" y="1972"/>
                  </a:lnTo>
                  <a:lnTo>
                    <a:pt x="1145" y="1948"/>
                  </a:lnTo>
                  <a:lnTo>
                    <a:pt x="1191" y="1980"/>
                  </a:lnTo>
                  <a:lnTo>
                    <a:pt x="1176" y="2003"/>
                  </a:lnTo>
                  <a:close/>
                  <a:moveTo>
                    <a:pt x="1143" y="1948"/>
                  </a:moveTo>
                  <a:lnTo>
                    <a:pt x="1145" y="1948"/>
                  </a:lnTo>
                  <a:lnTo>
                    <a:pt x="1138" y="1960"/>
                  </a:lnTo>
                  <a:lnTo>
                    <a:pt x="1143" y="1948"/>
                  </a:lnTo>
                  <a:close/>
                  <a:moveTo>
                    <a:pt x="1131" y="1972"/>
                  </a:moveTo>
                  <a:lnTo>
                    <a:pt x="1103" y="1957"/>
                  </a:lnTo>
                  <a:lnTo>
                    <a:pt x="1117" y="1933"/>
                  </a:lnTo>
                  <a:lnTo>
                    <a:pt x="1143" y="1948"/>
                  </a:lnTo>
                  <a:lnTo>
                    <a:pt x="1131" y="1972"/>
                  </a:lnTo>
                  <a:close/>
                  <a:moveTo>
                    <a:pt x="1116" y="1932"/>
                  </a:moveTo>
                  <a:lnTo>
                    <a:pt x="1117" y="1933"/>
                  </a:lnTo>
                  <a:lnTo>
                    <a:pt x="1110" y="1945"/>
                  </a:lnTo>
                  <a:lnTo>
                    <a:pt x="1116" y="1932"/>
                  </a:lnTo>
                  <a:close/>
                  <a:moveTo>
                    <a:pt x="1104" y="1957"/>
                  </a:moveTo>
                  <a:lnTo>
                    <a:pt x="1073" y="1941"/>
                  </a:lnTo>
                  <a:lnTo>
                    <a:pt x="1084" y="1917"/>
                  </a:lnTo>
                  <a:lnTo>
                    <a:pt x="1116" y="1932"/>
                  </a:lnTo>
                  <a:lnTo>
                    <a:pt x="1104" y="1957"/>
                  </a:lnTo>
                  <a:close/>
                  <a:moveTo>
                    <a:pt x="1083" y="1916"/>
                  </a:moveTo>
                  <a:lnTo>
                    <a:pt x="1084" y="1917"/>
                  </a:lnTo>
                  <a:lnTo>
                    <a:pt x="1078" y="1929"/>
                  </a:lnTo>
                  <a:lnTo>
                    <a:pt x="1083" y="1916"/>
                  </a:lnTo>
                  <a:close/>
                  <a:moveTo>
                    <a:pt x="1074" y="1941"/>
                  </a:moveTo>
                  <a:lnTo>
                    <a:pt x="1042" y="1930"/>
                  </a:lnTo>
                  <a:lnTo>
                    <a:pt x="1053" y="1904"/>
                  </a:lnTo>
                  <a:lnTo>
                    <a:pt x="1083" y="1916"/>
                  </a:lnTo>
                  <a:lnTo>
                    <a:pt x="1074" y="1941"/>
                  </a:lnTo>
                  <a:close/>
                  <a:moveTo>
                    <a:pt x="1050" y="1904"/>
                  </a:moveTo>
                  <a:lnTo>
                    <a:pt x="1050" y="1904"/>
                  </a:lnTo>
                  <a:lnTo>
                    <a:pt x="1053" y="1904"/>
                  </a:lnTo>
                  <a:lnTo>
                    <a:pt x="1047" y="1917"/>
                  </a:lnTo>
                  <a:lnTo>
                    <a:pt x="1050" y="1904"/>
                  </a:lnTo>
                  <a:close/>
                  <a:moveTo>
                    <a:pt x="1045" y="1931"/>
                  </a:moveTo>
                  <a:lnTo>
                    <a:pt x="1006" y="1923"/>
                  </a:lnTo>
                  <a:lnTo>
                    <a:pt x="1011" y="1896"/>
                  </a:lnTo>
                  <a:lnTo>
                    <a:pt x="1050" y="1904"/>
                  </a:lnTo>
                  <a:lnTo>
                    <a:pt x="1045" y="1931"/>
                  </a:lnTo>
                  <a:close/>
                  <a:moveTo>
                    <a:pt x="1011" y="1896"/>
                  </a:moveTo>
                  <a:lnTo>
                    <a:pt x="1011" y="1896"/>
                  </a:lnTo>
                  <a:lnTo>
                    <a:pt x="1009" y="1910"/>
                  </a:lnTo>
                  <a:lnTo>
                    <a:pt x="1011" y="1896"/>
                  </a:lnTo>
                  <a:close/>
                  <a:moveTo>
                    <a:pt x="1006" y="1923"/>
                  </a:moveTo>
                  <a:lnTo>
                    <a:pt x="963" y="1915"/>
                  </a:lnTo>
                  <a:lnTo>
                    <a:pt x="968" y="1888"/>
                  </a:lnTo>
                  <a:lnTo>
                    <a:pt x="1011" y="1896"/>
                  </a:lnTo>
                  <a:lnTo>
                    <a:pt x="1006" y="1923"/>
                  </a:lnTo>
                  <a:close/>
                  <a:moveTo>
                    <a:pt x="965" y="1888"/>
                  </a:moveTo>
                  <a:lnTo>
                    <a:pt x="967" y="1888"/>
                  </a:lnTo>
                  <a:lnTo>
                    <a:pt x="968" y="1888"/>
                  </a:lnTo>
                  <a:lnTo>
                    <a:pt x="965" y="1902"/>
                  </a:lnTo>
                  <a:lnTo>
                    <a:pt x="965" y="1888"/>
                  </a:lnTo>
                  <a:close/>
                  <a:moveTo>
                    <a:pt x="965" y="1916"/>
                  </a:moveTo>
                  <a:lnTo>
                    <a:pt x="922" y="1916"/>
                  </a:lnTo>
                  <a:lnTo>
                    <a:pt x="922" y="1888"/>
                  </a:lnTo>
                  <a:lnTo>
                    <a:pt x="965" y="1888"/>
                  </a:lnTo>
                  <a:lnTo>
                    <a:pt x="965" y="1916"/>
                  </a:lnTo>
                  <a:close/>
                  <a:moveTo>
                    <a:pt x="922" y="1916"/>
                  </a:moveTo>
                  <a:lnTo>
                    <a:pt x="884" y="1916"/>
                  </a:lnTo>
                  <a:lnTo>
                    <a:pt x="884" y="1888"/>
                  </a:lnTo>
                  <a:lnTo>
                    <a:pt x="922" y="1888"/>
                  </a:lnTo>
                  <a:lnTo>
                    <a:pt x="922" y="1916"/>
                  </a:lnTo>
                  <a:close/>
                  <a:moveTo>
                    <a:pt x="882" y="1888"/>
                  </a:moveTo>
                  <a:lnTo>
                    <a:pt x="883" y="1888"/>
                  </a:lnTo>
                  <a:lnTo>
                    <a:pt x="884" y="1888"/>
                  </a:lnTo>
                  <a:lnTo>
                    <a:pt x="884" y="1902"/>
                  </a:lnTo>
                  <a:lnTo>
                    <a:pt x="882" y="1888"/>
                  </a:lnTo>
                  <a:close/>
                  <a:moveTo>
                    <a:pt x="885" y="1916"/>
                  </a:moveTo>
                  <a:lnTo>
                    <a:pt x="850" y="1919"/>
                  </a:lnTo>
                  <a:lnTo>
                    <a:pt x="847" y="1892"/>
                  </a:lnTo>
                  <a:lnTo>
                    <a:pt x="882" y="1888"/>
                  </a:lnTo>
                  <a:lnTo>
                    <a:pt x="885" y="1916"/>
                  </a:lnTo>
                  <a:close/>
                  <a:moveTo>
                    <a:pt x="846" y="1892"/>
                  </a:moveTo>
                  <a:lnTo>
                    <a:pt x="846" y="1892"/>
                  </a:lnTo>
                  <a:lnTo>
                    <a:pt x="847" y="1892"/>
                  </a:lnTo>
                  <a:lnTo>
                    <a:pt x="848" y="1905"/>
                  </a:lnTo>
                  <a:lnTo>
                    <a:pt x="846" y="1892"/>
                  </a:lnTo>
                  <a:close/>
                  <a:moveTo>
                    <a:pt x="851" y="1919"/>
                  </a:moveTo>
                  <a:lnTo>
                    <a:pt x="817" y="1926"/>
                  </a:lnTo>
                  <a:lnTo>
                    <a:pt x="811" y="1901"/>
                  </a:lnTo>
                  <a:lnTo>
                    <a:pt x="846" y="1892"/>
                  </a:lnTo>
                  <a:lnTo>
                    <a:pt x="851" y="1919"/>
                  </a:lnTo>
                  <a:close/>
                  <a:moveTo>
                    <a:pt x="810" y="1901"/>
                  </a:moveTo>
                  <a:lnTo>
                    <a:pt x="812" y="1899"/>
                  </a:lnTo>
                  <a:lnTo>
                    <a:pt x="811" y="1901"/>
                  </a:lnTo>
                  <a:lnTo>
                    <a:pt x="813" y="1913"/>
                  </a:lnTo>
                  <a:lnTo>
                    <a:pt x="810" y="1901"/>
                  </a:lnTo>
                  <a:close/>
                  <a:moveTo>
                    <a:pt x="817" y="1926"/>
                  </a:moveTo>
                  <a:lnTo>
                    <a:pt x="785" y="1934"/>
                  </a:lnTo>
                  <a:lnTo>
                    <a:pt x="779" y="1908"/>
                  </a:lnTo>
                  <a:lnTo>
                    <a:pt x="810" y="1901"/>
                  </a:lnTo>
                  <a:lnTo>
                    <a:pt x="817" y="1926"/>
                  </a:lnTo>
                  <a:close/>
                  <a:moveTo>
                    <a:pt x="777" y="1909"/>
                  </a:moveTo>
                  <a:lnTo>
                    <a:pt x="778" y="1909"/>
                  </a:lnTo>
                  <a:lnTo>
                    <a:pt x="779" y="1908"/>
                  </a:lnTo>
                  <a:lnTo>
                    <a:pt x="782" y="1922"/>
                  </a:lnTo>
                  <a:lnTo>
                    <a:pt x="777" y="1909"/>
                  </a:lnTo>
                  <a:close/>
                  <a:moveTo>
                    <a:pt x="787" y="1934"/>
                  </a:moveTo>
                  <a:lnTo>
                    <a:pt x="728" y="1958"/>
                  </a:lnTo>
                  <a:lnTo>
                    <a:pt x="719" y="1932"/>
                  </a:lnTo>
                  <a:lnTo>
                    <a:pt x="777" y="1909"/>
                  </a:lnTo>
                  <a:lnTo>
                    <a:pt x="787" y="1934"/>
                  </a:lnTo>
                  <a:close/>
                  <a:moveTo>
                    <a:pt x="728" y="1958"/>
                  </a:moveTo>
                  <a:lnTo>
                    <a:pt x="728" y="1958"/>
                  </a:lnTo>
                  <a:lnTo>
                    <a:pt x="723" y="1945"/>
                  </a:lnTo>
                  <a:lnTo>
                    <a:pt x="728" y="1958"/>
                  </a:lnTo>
                  <a:close/>
                  <a:moveTo>
                    <a:pt x="728" y="1958"/>
                  </a:moveTo>
                  <a:lnTo>
                    <a:pt x="662" y="1981"/>
                  </a:lnTo>
                  <a:lnTo>
                    <a:pt x="652" y="1955"/>
                  </a:lnTo>
                  <a:lnTo>
                    <a:pt x="719" y="1932"/>
                  </a:lnTo>
                  <a:lnTo>
                    <a:pt x="728" y="1958"/>
                  </a:lnTo>
                  <a:close/>
                  <a:moveTo>
                    <a:pt x="662" y="1981"/>
                  </a:moveTo>
                  <a:lnTo>
                    <a:pt x="661" y="1981"/>
                  </a:lnTo>
                  <a:lnTo>
                    <a:pt x="662" y="1981"/>
                  </a:lnTo>
                  <a:lnTo>
                    <a:pt x="657" y="1968"/>
                  </a:lnTo>
                  <a:lnTo>
                    <a:pt x="662" y="1981"/>
                  </a:lnTo>
                  <a:close/>
                  <a:moveTo>
                    <a:pt x="662" y="1981"/>
                  </a:moveTo>
                  <a:lnTo>
                    <a:pt x="587" y="2005"/>
                  </a:lnTo>
                  <a:lnTo>
                    <a:pt x="579" y="1979"/>
                  </a:lnTo>
                  <a:lnTo>
                    <a:pt x="654" y="1955"/>
                  </a:lnTo>
                  <a:lnTo>
                    <a:pt x="662" y="1981"/>
                  </a:lnTo>
                  <a:close/>
                  <a:moveTo>
                    <a:pt x="587" y="2005"/>
                  </a:moveTo>
                  <a:lnTo>
                    <a:pt x="587" y="2005"/>
                  </a:lnTo>
                  <a:lnTo>
                    <a:pt x="586" y="2005"/>
                  </a:lnTo>
                  <a:lnTo>
                    <a:pt x="583" y="1992"/>
                  </a:lnTo>
                  <a:lnTo>
                    <a:pt x="587" y="2005"/>
                  </a:lnTo>
                  <a:close/>
                  <a:moveTo>
                    <a:pt x="586" y="2005"/>
                  </a:moveTo>
                  <a:lnTo>
                    <a:pt x="540" y="2016"/>
                  </a:lnTo>
                  <a:lnTo>
                    <a:pt x="533" y="1991"/>
                  </a:lnTo>
                  <a:lnTo>
                    <a:pt x="580" y="1979"/>
                  </a:lnTo>
                  <a:lnTo>
                    <a:pt x="586" y="2005"/>
                  </a:lnTo>
                  <a:close/>
                  <a:moveTo>
                    <a:pt x="540" y="2016"/>
                  </a:moveTo>
                  <a:lnTo>
                    <a:pt x="540" y="2017"/>
                  </a:lnTo>
                  <a:lnTo>
                    <a:pt x="536" y="2003"/>
                  </a:lnTo>
                  <a:lnTo>
                    <a:pt x="540" y="2016"/>
                  </a:lnTo>
                  <a:close/>
                  <a:moveTo>
                    <a:pt x="540" y="2017"/>
                  </a:moveTo>
                  <a:lnTo>
                    <a:pt x="488" y="2029"/>
                  </a:lnTo>
                  <a:lnTo>
                    <a:pt x="483" y="2002"/>
                  </a:lnTo>
                  <a:lnTo>
                    <a:pt x="534" y="1991"/>
                  </a:lnTo>
                  <a:lnTo>
                    <a:pt x="540" y="2017"/>
                  </a:lnTo>
                  <a:close/>
                  <a:moveTo>
                    <a:pt x="488" y="2029"/>
                  </a:moveTo>
                  <a:lnTo>
                    <a:pt x="488" y="2029"/>
                  </a:lnTo>
                  <a:lnTo>
                    <a:pt x="487" y="2029"/>
                  </a:lnTo>
                  <a:lnTo>
                    <a:pt x="486" y="2015"/>
                  </a:lnTo>
                  <a:lnTo>
                    <a:pt x="488" y="2029"/>
                  </a:lnTo>
                  <a:close/>
                  <a:moveTo>
                    <a:pt x="487" y="2029"/>
                  </a:moveTo>
                  <a:lnTo>
                    <a:pt x="433" y="2036"/>
                  </a:lnTo>
                  <a:lnTo>
                    <a:pt x="429" y="2009"/>
                  </a:lnTo>
                  <a:lnTo>
                    <a:pt x="484" y="2002"/>
                  </a:lnTo>
                  <a:lnTo>
                    <a:pt x="487" y="2029"/>
                  </a:lnTo>
                  <a:close/>
                  <a:moveTo>
                    <a:pt x="433" y="2036"/>
                  </a:moveTo>
                  <a:lnTo>
                    <a:pt x="433" y="2037"/>
                  </a:lnTo>
                  <a:lnTo>
                    <a:pt x="431" y="2023"/>
                  </a:lnTo>
                  <a:lnTo>
                    <a:pt x="433" y="2036"/>
                  </a:lnTo>
                  <a:close/>
                  <a:moveTo>
                    <a:pt x="433" y="2037"/>
                  </a:moveTo>
                  <a:lnTo>
                    <a:pt x="366" y="2044"/>
                  </a:lnTo>
                  <a:lnTo>
                    <a:pt x="363" y="2017"/>
                  </a:lnTo>
                  <a:lnTo>
                    <a:pt x="429" y="2009"/>
                  </a:lnTo>
                  <a:lnTo>
                    <a:pt x="433" y="2037"/>
                  </a:lnTo>
                  <a:close/>
                  <a:moveTo>
                    <a:pt x="366" y="2044"/>
                  </a:moveTo>
                  <a:lnTo>
                    <a:pt x="366" y="2044"/>
                  </a:lnTo>
                  <a:lnTo>
                    <a:pt x="365" y="2044"/>
                  </a:lnTo>
                  <a:lnTo>
                    <a:pt x="365" y="2031"/>
                  </a:lnTo>
                  <a:lnTo>
                    <a:pt x="366" y="2044"/>
                  </a:lnTo>
                  <a:close/>
                  <a:moveTo>
                    <a:pt x="365" y="2044"/>
                  </a:moveTo>
                  <a:lnTo>
                    <a:pt x="295" y="2049"/>
                  </a:lnTo>
                  <a:lnTo>
                    <a:pt x="294" y="2021"/>
                  </a:lnTo>
                  <a:lnTo>
                    <a:pt x="364" y="2017"/>
                  </a:lnTo>
                  <a:lnTo>
                    <a:pt x="365" y="2044"/>
                  </a:lnTo>
                  <a:close/>
                  <a:moveTo>
                    <a:pt x="295" y="2049"/>
                  </a:moveTo>
                  <a:lnTo>
                    <a:pt x="294" y="2049"/>
                  </a:lnTo>
                  <a:lnTo>
                    <a:pt x="294" y="2035"/>
                  </a:lnTo>
                  <a:lnTo>
                    <a:pt x="295" y="2049"/>
                  </a:lnTo>
                  <a:close/>
                  <a:moveTo>
                    <a:pt x="294" y="2049"/>
                  </a:moveTo>
                  <a:lnTo>
                    <a:pt x="208" y="2049"/>
                  </a:lnTo>
                  <a:lnTo>
                    <a:pt x="208" y="2021"/>
                  </a:lnTo>
                  <a:lnTo>
                    <a:pt x="294" y="2021"/>
                  </a:lnTo>
                  <a:lnTo>
                    <a:pt x="294" y="2049"/>
                  </a:lnTo>
                  <a:close/>
                  <a:moveTo>
                    <a:pt x="208" y="2049"/>
                  </a:moveTo>
                  <a:lnTo>
                    <a:pt x="14" y="2049"/>
                  </a:lnTo>
                  <a:lnTo>
                    <a:pt x="14" y="2021"/>
                  </a:lnTo>
                  <a:lnTo>
                    <a:pt x="208" y="2021"/>
                  </a:lnTo>
                  <a:lnTo>
                    <a:pt x="208" y="2049"/>
                  </a:lnTo>
                  <a:close/>
                  <a:moveTo>
                    <a:pt x="14" y="2049"/>
                  </a:moveTo>
                  <a:lnTo>
                    <a:pt x="0" y="2049"/>
                  </a:lnTo>
                  <a:lnTo>
                    <a:pt x="0" y="2035"/>
                  </a:lnTo>
                  <a:lnTo>
                    <a:pt x="14" y="2035"/>
                  </a:lnTo>
                  <a:lnTo>
                    <a:pt x="14" y="2049"/>
                  </a:lnTo>
                  <a:close/>
                  <a:moveTo>
                    <a:pt x="0" y="2035"/>
                  </a:moveTo>
                  <a:lnTo>
                    <a:pt x="0" y="127"/>
                  </a:lnTo>
                  <a:lnTo>
                    <a:pt x="26" y="127"/>
                  </a:lnTo>
                  <a:lnTo>
                    <a:pt x="26" y="2035"/>
                  </a:lnTo>
                  <a:lnTo>
                    <a:pt x="0" y="2035"/>
                  </a:lnTo>
                  <a:close/>
                  <a:moveTo>
                    <a:pt x="0" y="127"/>
                  </a:moveTo>
                  <a:lnTo>
                    <a:pt x="0" y="113"/>
                  </a:lnTo>
                  <a:lnTo>
                    <a:pt x="14" y="113"/>
                  </a:lnTo>
                  <a:lnTo>
                    <a:pt x="14" y="127"/>
                  </a:lnTo>
                  <a:lnTo>
                    <a:pt x="0" y="127"/>
                  </a:lnTo>
                  <a:close/>
                  <a:moveTo>
                    <a:pt x="14" y="113"/>
                  </a:moveTo>
                  <a:lnTo>
                    <a:pt x="52" y="113"/>
                  </a:lnTo>
                  <a:lnTo>
                    <a:pt x="52" y="140"/>
                  </a:lnTo>
                  <a:lnTo>
                    <a:pt x="14" y="140"/>
                  </a:lnTo>
                  <a:lnTo>
                    <a:pt x="14" y="113"/>
                  </a:lnTo>
                  <a:close/>
                  <a:moveTo>
                    <a:pt x="66" y="127"/>
                  </a:moveTo>
                  <a:lnTo>
                    <a:pt x="66" y="140"/>
                  </a:lnTo>
                  <a:lnTo>
                    <a:pt x="52" y="140"/>
                  </a:lnTo>
                  <a:lnTo>
                    <a:pt x="52" y="127"/>
                  </a:lnTo>
                  <a:lnTo>
                    <a:pt x="66" y="127"/>
                  </a:lnTo>
                  <a:close/>
                  <a:moveTo>
                    <a:pt x="39" y="127"/>
                  </a:moveTo>
                  <a:lnTo>
                    <a:pt x="39" y="92"/>
                  </a:lnTo>
                  <a:lnTo>
                    <a:pt x="66" y="92"/>
                  </a:lnTo>
                  <a:lnTo>
                    <a:pt x="66" y="127"/>
                  </a:lnTo>
                  <a:lnTo>
                    <a:pt x="39" y="127"/>
                  </a:lnTo>
                  <a:close/>
                  <a:moveTo>
                    <a:pt x="39" y="92"/>
                  </a:moveTo>
                  <a:lnTo>
                    <a:pt x="39" y="78"/>
                  </a:lnTo>
                  <a:lnTo>
                    <a:pt x="52" y="78"/>
                  </a:lnTo>
                  <a:lnTo>
                    <a:pt x="52" y="92"/>
                  </a:lnTo>
                  <a:lnTo>
                    <a:pt x="39" y="92"/>
                  </a:lnTo>
                  <a:close/>
                  <a:moveTo>
                    <a:pt x="52" y="78"/>
                  </a:moveTo>
                  <a:lnTo>
                    <a:pt x="87" y="78"/>
                  </a:lnTo>
                  <a:lnTo>
                    <a:pt x="87" y="105"/>
                  </a:lnTo>
                  <a:lnTo>
                    <a:pt x="52" y="105"/>
                  </a:lnTo>
                  <a:lnTo>
                    <a:pt x="52" y="78"/>
                  </a:lnTo>
                  <a:close/>
                  <a:moveTo>
                    <a:pt x="101" y="92"/>
                  </a:moveTo>
                  <a:lnTo>
                    <a:pt x="101" y="105"/>
                  </a:lnTo>
                  <a:lnTo>
                    <a:pt x="87" y="105"/>
                  </a:lnTo>
                  <a:lnTo>
                    <a:pt x="87" y="92"/>
                  </a:lnTo>
                  <a:lnTo>
                    <a:pt x="101" y="92"/>
                  </a:lnTo>
                  <a:close/>
                  <a:moveTo>
                    <a:pt x="74" y="92"/>
                  </a:moveTo>
                  <a:lnTo>
                    <a:pt x="74" y="52"/>
                  </a:lnTo>
                  <a:lnTo>
                    <a:pt x="101" y="52"/>
                  </a:lnTo>
                  <a:lnTo>
                    <a:pt x="101" y="92"/>
                  </a:lnTo>
                  <a:lnTo>
                    <a:pt x="74" y="92"/>
                  </a:lnTo>
                  <a:close/>
                  <a:moveTo>
                    <a:pt x="74" y="52"/>
                  </a:moveTo>
                  <a:lnTo>
                    <a:pt x="74" y="38"/>
                  </a:lnTo>
                  <a:lnTo>
                    <a:pt x="87" y="38"/>
                  </a:lnTo>
                  <a:lnTo>
                    <a:pt x="87" y="52"/>
                  </a:lnTo>
                  <a:lnTo>
                    <a:pt x="74" y="52"/>
                  </a:lnTo>
                  <a:close/>
                  <a:moveTo>
                    <a:pt x="87" y="38"/>
                  </a:moveTo>
                  <a:lnTo>
                    <a:pt x="123" y="38"/>
                  </a:lnTo>
                  <a:lnTo>
                    <a:pt x="123" y="66"/>
                  </a:lnTo>
                  <a:lnTo>
                    <a:pt x="87" y="66"/>
                  </a:lnTo>
                  <a:lnTo>
                    <a:pt x="87" y="38"/>
                  </a:lnTo>
                  <a:close/>
                  <a:moveTo>
                    <a:pt x="136" y="52"/>
                  </a:moveTo>
                  <a:lnTo>
                    <a:pt x="136" y="66"/>
                  </a:lnTo>
                  <a:lnTo>
                    <a:pt x="123" y="66"/>
                  </a:lnTo>
                  <a:lnTo>
                    <a:pt x="123" y="52"/>
                  </a:lnTo>
                  <a:lnTo>
                    <a:pt x="136" y="52"/>
                  </a:lnTo>
                  <a:close/>
                  <a:moveTo>
                    <a:pt x="109" y="52"/>
                  </a:moveTo>
                  <a:lnTo>
                    <a:pt x="109" y="13"/>
                  </a:lnTo>
                  <a:lnTo>
                    <a:pt x="136" y="13"/>
                  </a:lnTo>
                  <a:lnTo>
                    <a:pt x="136" y="52"/>
                  </a:lnTo>
                  <a:lnTo>
                    <a:pt x="109" y="52"/>
                  </a:lnTo>
                  <a:close/>
                  <a:moveTo>
                    <a:pt x="109" y="13"/>
                  </a:moveTo>
                  <a:lnTo>
                    <a:pt x="109" y="0"/>
                  </a:lnTo>
                  <a:lnTo>
                    <a:pt x="123" y="0"/>
                  </a:lnTo>
                  <a:lnTo>
                    <a:pt x="123" y="13"/>
                  </a:lnTo>
                  <a:lnTo>
                    <a:pt x="109" y="13"/>
                  </a:lnTo>
                  <a:close/>
                  <a:moveTo>
                    <a:pt x="123" y="0"/>
                  </a:moveTo>
                  <a:lnTo>
                    <a:pt x="170" y="0"/>
                  </a:lnTo>
                  <a:lnTo>
                    <a:pt x="170" y="27"/>
                  </a:lnTo>
                  <a:lnTo>
                    <a:pt x="123" y="27"/>
                  </a:lnTo>
                  <a:lnTo>
                    <a:pt x="123" y="0"/>
                  </a:lnTo>
                  <a:close/>
                  <a:moveTo>
                    <a:pt x="170" y="0"/>
                  </a:moveTo>
                  <a:lnTo>
                    <a:pt x="171" y="0"/>
                  </a:lnTo>
                  <a:lnTo>
                    <a:pt x="172" y="0"/>
                  </a:lnTo>
                  <a:lnTo>
                    <a:pt x="170" y="13"/>
                  </a:lnTo>
                  <a:lnTo>
                    <a:pt x="170" y="0"/>
                  </a:lnTo>
                  <a:close/>
                  <a:moveTo>
                    <a:pt x="172" y="0"/>
                  </a:moveTo>
                  <a:lnTo>
                    <a:pt x="1390" y="239"/>
                  </a:lnTo>
                  <a:lnTo>
                    <a:pt x="1384" y="266"/>
                  </a:lnTo>
                  <a:lnTo>
                    <a:pt x="167" y="27"/>
                  </a:lnTo>
                  <a:lnTo>
                    <a:pt x="172" y="0"/>
                  </a:lnTo>
                  <a:close/>
                  <a:moveTo>
                    <a:pt x="1389" y="266"/>
                  </a:moveTo>
                  <a:lnTo>
                    <a:pt x="1387" y="266"/>
                  </a:lnTo>
                  <a:lnTo>
                    <a:pt x="1384" y="266"/>
                  </a:lnTo>
                  <a:lnTo>
                    <a:pt x="1387" y="252"/>
                  </a:lnTo>
                  <a:lnTo>
                    <a:pt x="1389" y="266"/>
                  </a:lnTo>
                  <a:close/>
                  <a:moveTo>
                    <a:pt x="1384" y="239"/>
                  </a:moveTo>
                  <a:lnTo>
                    <a:pt x="2613" y="0"/>
                  </a:lnTo>
                  <a:lnTo>
                    <a:pt x="2619" y="27"/>
                  </a:lnTo>
                  <a:lnTo>
                    <a:pt x="1389" y="266"/>
                  </a:lnTo>
                  <a:lnTo>
                    <a:pt x="1384" y="239"/>
                  </a:lnTo>
                  <a:close/>
                  <a:moveTo>
                    <a:pt x="2613" y="0"/>
                  </a:moveTo>
                  <a:lnTo>
                    <a:pt x="2616" y="0"/>
                  </a:lnTo>
                  <a:lnTo>
                    <a:pt x="2617" y="0"/>
                  </a:lnTo>
                  <a:lnTo>
                    <a:pt x="2617" y="13"/>
                  </a:lnTo>
                  <a:lnTo>
                    <a:pt x="26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2532" y="2063"/>
              <a:ext cx="368" cy="276"/>
            </a:xfrm>
            <a:custGeom>
              <a:avLst/>
              <a:gdLst>
                <a:gd name="T0" fmla="*/ 0 w 2763"/>
                <a:gd name="T1" fmla="*/ 0 h 2073"/>
                <a:gd name="T2" fmla="*/ 0 w 2763"/>
                <a:gd name="T3" fmla="*/ 0 h 2073"/>
                <a:gd name="T4" fmla="*/ 0 w 2763"/>
                <a:gd name="T5" fmla="*/ 0 h 2073"/>
                <a:gd name="T6" fmla="*/ 0 w 2763"/>
                <a:gd name="T7" fmla="*/ 0 h 2073"/>
                <a:gd name="T8" fmla="*/ 0 w 2763"/>
                <a:gd name="T9" fmla="*/ 0 h 2073"/>
                <a:gd name="T10" fmla="*/ 0 w 2763"/>
                <a:gd name="T11" fmla="*/ 0 h 2073"/>
                <a:gd name="T12" fmla="*/ 0 w 2763"/>
                <a:gd name="T13" fmla="*/ 0 h 2073"/>
                <a:gd name="T14" fmla="*/ 0 w 2763"/>
                <a:gd name="T15" fmla="*/ 0 h 2073"/>
                <a:gd name="T16" fmla="*/ 0 w 2763"/>
                <a:gd name="T17" fmla="*/ 0 h 2073"/>
                <a:gd name="T18" fmla="*/ 0 w 2763"/>
                <a:gd name="T19" fmla="*/ 0 h 2073"/>
                <a:gd name="T20" fmla="*/ 0 w 2763"/>
                <a:gd name="T21" fmla="*/ 0 h 2073"/>
                <a:gd name="T22" fmla="*/ 0 w 2763"/>
                <a:gd name="T23" fmla="*/ 0 h 2073"/>
                <a:gd name="T24" fmla="*/ 0 w 2763"/>
                <a:gd name="T25" fmla="*/ 0 h 2073"/>
                <a:gd name="T26" fmla="*/ 0 w 2763"/>
                <a:gd name="T27" fmla="*/ 0 h 2073"/>
                <a:gd name="T28" fmla="*/ 0 w 2763"/>
                <a:gd name="T29" fmla="*/ 0 h 2073"/>
                <a:gd name="T30" fmla="*/ 0 w 2763"/>
                <a:gd name="T31" fmla="*/ 0 h 2073"/>
                <a:gd name="T32" fmla="*/ 0 w 2763"/>
                <a:gd name="T33" fmla="*/ 0 h 2073"/>
                <a:gd name="T34" fmla="*/ 0 w 2763"/>
                <a:gd name="T35" fmla="*/ 0 h 2073"/>
                <a:gd name="T36" fmla="*/ 0 w 2763"/>
                <a:gd name="T37" fmla="*/ 0 h 2073"/>
                <a:gd name="T38" fmla="*/ 0 w 2763"/>
                <a:gd name="T39" fmla="*/ 0 h 2073"/>
                <a:gd name="T40" fmla="*/ 0 w 2763"/>
                <a:gd name="T41" fmla="*/ 0 h 2073"/>
                <a:gd name="T42" fmla="*/ 0 w 2763"/>
                <a:gd name="T43" fmla="*/ 0 h 2073"/>
                <a:gd name="T44" fmla="*/ 0 w 2763"/>
                <a:gd name="T45" fmla="*/ 0 h 2073"/>
                <a:gd name="T46" fmla="*/ 0 w 2763"/>
                <a:gd name="T47" fmla="*/ 0 h 2073"/>
                <a:gd name="T48" fmla="*/ 0 w 2763"/>
                <a:gd name="T49" fmla="*/ 0 h 2073"/>
                <a:gd name="T50" fmla="*/ 0 w 2763"/>
                <a:gd name="T51" fmla="*/ 0 h 2073"/>
                <a:gd name="T52" fmla="*/ 0 w 2763"/>
                <a:gd name="T53" fmla="*/ 0 h 2073"/>
                <a:gd name="T54" fmla="*/ 0 w 2763"/>
                <a:gd name="T55" fmla="*/ 0 h 2073"/>
                <a:gd name="T56" fmla="*/ 0 w 2763"/>
                <a:gd name="T57" fmla="*/ 0 h 2073"/>
                <a:gd name="T58" fmla="*/ 0 w 2763"/>
                <a:gd name="T59" fmla="*/ 0 h 2073"/>
                <a:gd name="T60" fmla="*/ 0 w 2763"/>
                <a:gd name="T61" fmla="*/ 0 h 2073"/>
                <a:gd name="T62" fmla="*/ 0 w 2763"/>
                <a:gd name="T63" fmla="*/ 0 h 2073"/>
                <a:gd name="T64" fmla="*/ 0 w 2763"/>
                <a:gd name="T65" fmla="*/ 0 h 2073"/>
                <a:gd name="T66" fmla="*/ 0 w 2763"/>
                <a:gd name="T67" fmla="*/ 0 h 2073"/>
                <a:gd name="T68" fmla="*/ 0 w 2763"/>
                <a:gd name="T69" fmla="*/ 0 h 2073"/>
                <a:gd name="T70" fmla="*/ 0 w 2763"/>
                <a:gd name="T71" fmla="*/ 0 h 20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63"/>
                <a:gd name="T109" fmla="*/ 0 h 2073"/>
                <a:gd name="T110" fmla="*/ 2763 w 2763"/>
                <a:gd name="T111" fmla="*/ 2073 h 20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63" h="2073">
                  <a:moveTo>
                    <a:pt x="2603" y="0"/>
                  </a:moveTo>
                  <a:lnTo>
                    <a:pt x="2654" y="0"/>
                  </a:lnTo>
                  <a:lnTo>
                    <a:pt x="2654" y="43"/>
                  </a:lnTo>
                  <a:lnTo>
                    <a:pt x="2688" y="39"/>
                  </a:lnTo>
                  <a:lnTo>
                    <a:pt x="2688" y="79"/>
                  </a:lnTo>
                  <a:lnTo>
                    <a:pt x="2728" y="79"/>
                  </a:lnTo>
                  <a:lnTo>
                    <a:pt x="2728" y="114"/>
                  </a:lnTo>
                  <a:lnTo>
                    <a:pt x="2763" y="114"/>
                  </a:lnTo>
                  <a:lnTo>
                    <a:pt x="2763" y="2022"/>
                  </a:lnTo>
                  <a:lnTo>
                    <a:pt x="2564" y="2022"/>
                  </a:lnTo>
                  <a:lnTo>
                    <a:pt x="2482" y="2022"/>
                  </a:lnTo>
                  <a:lnTo>
                    <a:pt x="2411" y="2018"/>
                  </a:lnTo>
                  <a:lnTo>
                    <a:pt x="2345" y="2010"/>
                  </a:lnTo>
                  <a:lnTo>
                    <a:pt x="2287" y="2002"/>
                  </a:lnTo>
                  <a:lnTo>
                    <a:pt x="2236" y="1990"/>
                  </a:lnTo>
                  <a:lnTo>
                    <a:pt x="2193" y="1979"/>
                  </a:lnTo>
                  <a:lnTo>
                    <a:pt x="2115" y="1955"/>
                  </a:lnTo>
                  <a:lnTo>
                    <a:pt x="2053" y="1932"/>
                  </a:lnTo>
                  <a:lnTo>
                    <a:pt x="1990" y="1909"/>
                  </a:lnTo>
                  <a:lnTo>
                    <a:pt x="1959" y="1900"/>
                  </a:lnTo>
                  <a:lnTo>
                    <a:pt x="1927" y="1892"/>
                  </a:lnTo>
                  <a:lnTo>
                    <a:pt x="1892" y="1889"/>
                  </a:lnTo>
                  <a:lnTo>
                    <a:pt x="1854" y="1889"/>
                  </a:lnTo>
                  <a:lnTo>
                    <a:pt x="1806" y="1889"/>
                  </a:lnTo>
                  <a:lnTo>
                    <a:pt x="1768" y="1897"/>
                  </a:lnTo>
                  <a:lnTo>
                    <a:pt x="1728" y="1904"/>
                  </a:lnTo>
                  <a:lnTo>
                    <a:pt x="1698" y="1916"/>
                  </a:lnTo>
                  <a:lnTo>
                    <a:pt x="1667" y="1932"/>
                  </a:lnTo>
                  <a:lnTo>
                    <a:pt x="1639" y="1947"/>
                  </a:lnTo>
                  <a:lnTo>
                    <a:pt x="1589" y="1979"/>
                  </a:lnTo>
                  <a:lnTo>
                    <a:pt x="1546" y="2014"/>
                  </a:lnTo>
                  <a:lnTo>
                    <a:pt x="1499" y="2042"/>
                  </a:lnTo>
                  <a:lnTo>
                    <a:pt x="1471" y="2053"/>
                  </a:lnTo>
                  <a:lnTo>
                    <a:pt x="1444" y="2065"/>
                  </a:lnTo>
                  <a:lnTo>
                    <a:pt x="1413" y="2069"/>
                  </a:lnTo>
                  <a:lnTo>
                    <a:pt x="1382" y="2073"/>
                  </a:lnTo>
                  <a:lnTo>
                    <a:pt x="1347" y="2069"/>
                  </a:lnTo>
                  <a:lnTo>
                    <a:pt x="1319" y="2065"/>
                  </a:lnTo>
                  <a:lnTo>
                    <a:pt x="1292" y="2053"/>
                  </a:lnTo>
                  <a:lnTo>
                    <a:pt x="1264" y="2042"/>
                  </a:lnTo>
                  <a:lnTo>
                    <a:pt x="1218" y="2014"/>
                  </a:lnTo>
                  <a:lnTo>
                    <a:pt x="1174" y="1979"/>
                  </a:lnTo>
                  <a:lnTo>
                    <a:pt x="1124" y="1947"/>
                  </a:lnTo>
                  <a:lnTo>
                    <a:pt x="1097" y="1932"/>
                  </a:lnTo>
                  <a:lnTo>
                    <a:pt x="1065" y="1916"/>
                  </a:lnTo>
                  <a:lnTo>
                    <a:pt x="1034" y="1904"/>
                  </a:lnTo>
                  <a:lnTo>
                    <a:pt x="995" y="1897"/>
                  </a:lnTo>
                  <a:lnTo>
                    <a:pt x="956" y="1889"/>
                  </a:lnTo>
                  <a:lnTo>
                    <a:pt x="909" y="1889"/>
                  </a:lnTo>
                  <a:lnTo>
                    <a:pt x="871" y="1889"/>
                  </a:lnTo>
                  <a:lnTo>
                    <a:pt x="835" y="1892"/>
                  </a:lnTo>
                  <a:lnTo>
                    <a:pt x="800" y="1900"/>
                  </a:lnTo>
                  <a:lnTo>
                    <a:pt x="773" y="1909"/>
                  </a:lnTo>
                  <a:lnTo>
                    <a:pt x="710" y="1932"/>
                  </a:lnTo>
                  <a:lnTo>
                    <a:pt x="644" y="1955"/>
                  </a:lnTo>
                  <a:lnTo>
                    <a:pt x="569" y="1979"/>
                  </a:lnTo>
                  <a:lnTo>
                    <a:pt x="523" y="1990"/>
                  </a:lnTo>
                  <a:lnTo>
                    <a:pt x="473" y="2002"/>
                  </a:lnTo>
                  <a:lnTo>
                    <a:pt x="418" y="2010"/>
                  </a:lnTo>
                  <a:lnTo>
                    <a:pt x="352" y="2018"/>
                  </a:lnTo>
                  <a:lnTo>
                    <a:pt x="281" y="2022"/>
                  </a:lnTo>
                  <a:lnTo>
                    <a:pt x="199" y="2022"/>
                  </a:lnTo>
                  <a:lnTo>
                    <a:pt x="0" y="2022"/>
                  </a:lnTo>
                  <a:lnTo>
                    <a:pt x="0" y="114"/>
                  </a:lnTo>
                  <a:lnTo>
                    <a:pt x="39" y="114"/>
                  </a:lnTo>
                  <a:lnTo>
                    <a:pt x="39" y="79"/>
                  </a:lnTo>
                  <a:lnTo>
                    <a:pt x="74" y="79"/>
                  </a:lnTo>
                  <a:lnTo>
                    <a:pt x="74" y="39"/>
                  </a:lnTo>
                  <a:lnTo>
                    <a:pt x="110" y="39"/>
                  </a:lnTo>
                  <a:lnTo>
                    <a:pt x="110" y="0"/>
                  </a:lnTo>
                  <a:lnTo>
                    <a:pt x="156" y="0"/>
                  </a:lnTo>
                  <a:lnTo>
                    <a:pt x="1390" y="192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Freeform 16"/>
            <p:cNvSpPr>
              <a:spLocks noEditPoints="1"/>
            </p:cNvSpPr>
            <p:nvPr/>
          </p:nvSpPr>
          <p:spPr bwMode="auto">
            <a:xfrm>
              <a:off x="2530" y="2061"/>
              <a:ext cx="372" cy="280"/>
            </a:xfrm>
            <a:custGeom>
              <a:avLst/>
              <a:gdLst>
                <a:gd name="T0" fmla="*/ 0 w 2791"/>
                <a:gd name="T1" fmla="*/ 0 h 2099"/>
                <a:gd name="T2" fmla="*/ 0 w 2791"/>
                <a:gd name="T3" fmla="*/ 0 h 2099"/>
                <a:gd name="T4" fmla="*/ 0 w 2791"/>
                <a:gd name="T5" fmla="*/ 0 h 2099"/>
                <a:gd name="T6" fmla="*/ 0 w 2791"/>
                <a:gd name="T7" fmla="*/ 0 h 2099"/>
                <a:gd name="T8" fmla="*/ 0 w 2791"/>
                <a:gd name="T9" fmla="*/ 0 h 2099"/>
                <a:gd name="T10" fmla="*/ 0 w 2791"/>
                <a:gd name="T11" fmla="*/ 0 h 2099"/>
                <a:gd name="T12" fmla="*/ 0 w 2791"/>
                <a:gd name="T13" fmla="*/ 0 h 2099"/>
                <a:gd name="T14" fmla="*/ 0 w 2791"/>
                <a:gd name="T15" fmla="*/ 0 h 2099"/>
                <a:gd name="T16" fmla="*/ 0 w 2791"/>
                <a:gd name="T17" fmla="*/ 0 h 2099"/>
                <a:gd name="T18" fmla="*/ 0 w 2791"/>
                <a:gd name="T19" fmla="*/ 0 h 2099"/>
                <a:gd name="T20" fmla="*/ 0 w 2791"/>
                <a:gd name="T21" fmla="*/ 0 h 2099"/>
                <a:gd name="T22" fmla="*/ 0 w 2791"/>
                <a:gd name="T23" fmla="*/ 0 h 2099"/>
                <a:gd name="T24" fmla="*/ 0 w 2791"/>
                <a:gd name="T25" fmla="*/ 0 h 2099"/>
                <a:gd name="T26" fmla="*/ 0 w 2791"/>
                <a:gd name="T27" fmla="*/ 0 h 2099"/>
                <a:gd name="T28" fmla="*/ 0 w 2791"/>
                <a:gd name="T29" fmla="*/ 0 h 2099"/>
                <a:gd name="T30" fmla="*/ 0 w 2791"/>
                <a:gd name="T31" fmla="*/ 0 h 2099"/>
                <a:gd name="T32" fmla="*/ 0 w 2791"/>
                <a:gd name="T33" fmla="*/ 0 h 2099"/>
                <a:gd name="T34" fmla="*/ 0 w 2791"/>
                <a:gd name="T35" fmla="*/ 0 h 2099"/>
                <a:gd name="T36" fmla="*/ 0 w 2791"/>
                <a:gd name="T37" fmla="*/ 0 h 2099"/>
                <a:gd name="T38" fmla="*/ 0 w 2791"/>
                <a:gd name="T39" fmla="*/ 0 h 2099"/>
                <a:gd name="T40" fmla="*/ 0 w 2791"/>
                <a:gd name="T41" fmla="*/ 0 h 2099"/>
                <a:gd name="T42" fmla="*/ 0 w 2791"/>
                <a:gd name="T43" fmla="*/ 0 h 2099"/>
                <a:gd name="T44" fmla="*/ 0 w 2791"/>
                <a:gd name="T45" fmla="*/ 0 h 2099"/>
                <a:gd name="T46" fmla="*/ 0 w 2791"/>
                <a:gd name="T47" fmla="*/ 0 h 2099"/>
                <a:gd name="T48" fmla="*/ 0 w 2791"/>
                <a:gd name="T49" fmla="*/ 0 h 2099"/>
                <a:gd name="T50" fmla="*/ 0 w 2791"/>
                <a:gd name="T51" fmla="*/ 0 h 2099"/>
                <a:gd name="T52" fmla="*/ 0 w 2791"/>
                <a:gd name="T53" fmla="*/ 0 h 2099"/>
                <a:gd name="T54" fmla="*/ 0 w 2791"/>
                <a:gd name="T55" fmla="*/ 0 h 2099"/>
                <a:gd name="T56" fmla="*/ 0 w 2791"/>
                <a:gd name="T57" fmla="*/ 0 h 2099"/>
                <a:gd name="T58" fmla="*/ 0 w 2791"/>
                <a:gd name="T59" fmla="*/ 0 h 2099"/>
                <a:gd name="T60" fmla="*/ 0 w 2791"/>
                <a:gd name="T61" fmla="*/ 0 h 2099"/>
                <a:gd name="T62" fmla="*/ 0 w 2791"/>
                <a:gd name="T63" fmla="*/ 0 h 2099"/>
                <a:gd name="T64" fmla="*/ 0 w 2791"/>
                <a:gd name="T65" fmla="*/ 0 h 2099"/>
                <a:gd name="T66" fmla="*/ 0 w 2791"/>
                <a:gd name="T67" fmla="*/ 0 h 2099"/>
                <a:gd name="T68" fmla="*/ 0 w 2791"/>
                <a:gd name="T69" fmla="*/ 0 h 2099"/>
                <a:gd name="T70" fmla="*/ 0 w 2791"/>
                <a:gd name="T71" fmla="*/ 0 h 2099"/>
                <a:gd name="T72" fmla="*/ 0 w 2791"/>
                <a:gd name="T73" fmla="*/ 0 h 2099"/>
                <a:gd name="T74" fmla="*/ 0 w 2791"/>
                <a:gd name="T75" fmla="*/ 0 h 2099"/>
                <a:gd name="T76" fmla="*/ 0 w 2791"/>
                <a:gd name="T77" fmla="*/ 0 h 2099"/>
                <a:gd name="T78" fmla="*/ 0 w 2791"/>
                <a:gd name="T79" fmla="*/ 0 h 2099"/>
                <a:gd name="T80" fmla="*/ 0 w 2791"/>
                <a:gd name="T81" fmla="*/ 0 h 2099"/>
                <a:gd name="T82" fmla="*/ 0 w 2791"/>
                <a:gd name="T83" fmla="*/ 0 h 2099"/>
                <a:gd name="T84" fmla="*/ 0 w 2791"/>
                <a:gd name="T85" fmla="*/ 0 h 2099"/>
                <a:gd name="T86" fmla="*/ 0 w 2791"/>
                <a:gd name="T87" fmla="*/ 0 h 2099"/>
                <a:gd name="T88" fmla="*/ 0 w 2791"/>
                <a:gd name="T89" fmla="*/ 0 h 2099"/>
                <a:gd name="T90" fmla="*/ 0 w 2791"/>
                <a:gd name="T91" fmla="*/ 0 h 2099"/>
                <a:gd name="T92" fmla="*/ 0 w 2791"/>
                <a:gd name="T93" fmla="*/ 0 h 2099"/>
                <a:gd name="T94" fmla="*/ 0 w 2791"/>
                <a:gd name="T95" fmla="*/ 0 h 2099"/>
                <a:gd name="T96" fmla="*/ 0 w 2791"/>
                <a:gd name="T97" fmla="*/ 0 h 2099"/>
                <a:gd name="T98" fmla="*/ 0 w 2791"/>
                <a:gd name="T99" fmla="*/ 0 h 2099"/>
                <a:gd name="T100" fmla="*/ 0 w 2791"/>
                <a:gd name="T101" fmla="*/ 0 h 2099"/>
                <a:gd name="T102" fmla="*/ 0 w 2791"/>
                <a:gd name="T103" fmla="*/ 0 h 2099"/>
                <a:gd name="T104" fmla="*/ 0 w 2791"/>
                <a:gd name="T105" fmla="*/ 0 h 2099"/>
                <a:gd name="T106" fmla="*/ 0 w 2791"/>
                <a:gd name="T107" fmla="*/ 0 h 2099"/>
                <a:gd name="T108" fmla="*/ 0 w 2791"/>
                <a:gd name="T109" fmla="*/ 0 h 2099"/>
                <a:gd name="T110" fmla="*/ 0 w 2791"/>
                <a:gd name="T111" fmla="*/ 0 h 2099"/>
                <a:gd name="T112" fmla="*/ 0 w 2791"/>
                <a:gd name="T113" fmla="*/ 0 h 2099"/>
                <a:gd name="T114" fmla="*/ 0 w 2791"/>
                <a:gd name="T115" fmla="*/ 0 h 2099"/>
                <a:gd name="T116" fmla="*/ 0 w 2791"/>
                <a:gd name="T117" fmla="*/ 0 h 2099"/>
                <a:gd name="T118" fmla="*/ 0 w 2791"/>
                <a:gd name="T119" fmla="*/ 0 h 20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91"/>
                <a:gd name="T181" fmla="*/ 0 h 2099"/>
                <a:gd name="T182" fmla="*/ 2791 w 2791"/>
                <a:gd name="T183" fmla="*/ 2099 h 20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91" h="2099">
                  <a:moveTo>
                    <a:pt x="2617" y="0"/>
                  </a:moveTo>
                  <a:lnTo>
                    <a:pt x="2668" y="0"/>
                  </a:lnTo>
                  <a:lnTo>
                    <a:pt x="2668" y="27"/>
                  </a:lnTo>
                  <a:lnTo>
                    <a:pt x="2617" y="27"/>
                  </a:lnTo>
                  <a:lnTo>
                    <a:pt x="2617" y="0"/>
                  </a:lnTo>
                  <a:close/>
                  <a:moveTo>
                    <a:pt x="2668" y="0"/>
                  </a:moveTo>
                  <a:lnTo>
                    <a:pt x="2681" y="0"/>
                  </a:lnTo>
                  <a:lnTo>
                    <a:pt x="2681" y="13"/>
                  </a:lnTo>
                  <a:lnTo>
                    <a:pt x="2668" y="13"/>
                  </a:lnTo>
                  <a:lnTo>
                    <a:pt x="2668" y="0"/>
                  </a:lnTo>
                  <a:close/>
                  <a:moveTo>
                    <a:pt x="2681" y="13"/>
                  </a:moveTo>
                  <a:lnTo>
                    <a:pt x="2681" y="56"/>
                  </a:lnTo>
                  <a:lnTo>
                    <a:pt x="2654" y="56"/>
                  </a:lnTo>
                  <a:lnTo>
                    <a:pt x="2654" y="13"/>
                  </a:lnTo>
                  <a:lnTo>
                    <a:pt x="2681" y="13"/>
                  </a:lnTo>
                  <a:close/>
                  <a:moveTo>
                    <a:pt x="2670" y="70"/>
                  </a:moveTo>
                  <a:lnTo>
                    <a:pt x="2654" y="71"/>
                  </a:lnTo>
                  <a:lnTo>
                    <a:pt x="2654" y="56"/>
                  </a:lnTo>
                  <a:lnTo>
                    <a:pt x="2668" y="56"/>
                  </a:lnTo>
                  <a:lnTo>
                    <a:pt x="2670" y="70"/>
                  </a:lnTo>
                  <a:close/>
                  <a:moveTo>
                    <a:pt x="2666" y="43"/>
                  </a:moveTo>
                  <a:lnTo>
                    <a:pt x="2701" y="38"/>
                  </a:lnTo>
                  <a:lnTo>
                    <a:pt x="2705" y="66"/>
                  </a:lnTo>
                  <a:lnTo>
                    <a:pt x="2670" y="70"/>
                  </a:lnTo>
                  <a:lnTo>
                    <a:pt x="2666" y="43"/>
                  </a:lnTo>
                  <a:close/>
                  <a:moveTo>
                    <a:pt x="2701" y="38"/>
                  </a:moveTo>
                  <a:lnTo>
                    <a:pt x="2716" y="37"/>
                  </a:lnTo>
                  <a:lnTo>
                    <a:pt x="2716" y="52"/>
                  </a:lnTo>
                  <a:lnTo>
                    <a:pt x="2702" y="52"/>
                  </a:lnTo>
                  <a:lnTo>
                    <a:pt x="2701" y="38"/>
                  </a:lnTo>
                  <a:close/>
                  <a:moveTo>
                    <a:pt x="2716" y="52"/>
                  </a:moveTo>
                  <a:lnTo>
                    <a:pt x="2716" y="92"/>
                  </a:lnTo>
                  <a:lnTo>
                    <a:pt x="2690" y="92"/>
                  </a:lnTo>
                  <a:lnTo>
                    <a:pt x="2690" y="52"/>
                  </a:lnTo>
                  <a:lnTo>
                    <a:pt x="2716" y="52"/>
                  </a:lnTo>
                  <a:close/>
                  <a:moveTo>
                    <a:pt x="2702" y="105"/>
                  </a:moveTo>
                  <a:lnTo>
                    <a:pt x="2690" y="105"/>
                  </a:lnTo>
                  <a:lnTo>
                    <a:pt x="2690" y="92"/>
                  </a:lnTo>
                  <a:lnTo>
                    <a:pt x="2702" y="92"/>
                  </a:lnTo>
                  <a:lnTo>
                    <a:pt x="2702" y="105"/>
                  </a:lnTo>
                  <a:close/>
                  <a:moveTo>
                    <a:pt x="2702" y="78"/>
                  </a:moveTo>
                  <a:lnTo>
                    <a:pt x="2742" y="78"/>
                  </a:lnTo>
                  <a:lnTo>
                    <a:pt x="2742" y="105"/>
                  </a:lnTo>
                  <a:lnTo>
                    <a:pt x="2702" y="105"/>
                  </a:lnTo>
                  <a:lnTo>
                    <a:pt x="2702" y="78"/>
                  </a:lnTo>
                  <a:close/>
                  <a:moveTo>
                    <a:pt x="2742" y="78"/>
                  </a:moveTo>
                  <a:lnTo>
                    <a:pt x="2756" y="78"/>
                  </a:lnTo>
                  <a:lnTo>
                    <a:pt x="2756" y="92"/>
                  </a:lnTo>
                  <a:lnTo>
                    <a:pt x="2742" y="92"/>
                  </a:lnTo>
                  <a:lnTo>
                    <a:pt x="2742" y="78"/>
                  </a:lnTo>
                  <a:close/>
                  <a:moveTo>
                    <a:pt x="2756" y="92"/>
                  </a:moveTo>
                  <a:lnTo>
                    <a:pt x="2756" y="127"/>
                  </a:lnTo>
                  <a:lnTo>
                    <a:pt x="2728" y="127"/>
                  </a:lnTo>
                  <a:lnTo>
                    <a:pt x="2728" y="92"/>
                  </a:lnTo>
                  <a:lnTo>
                    <a:pt x="2756" y="92"/>
                  </a:lnTo>
                  <a:close/>
                  <a:moveTo>
                    <a:pt x="2742" y="140"/>
                  </a:moveTo>
                  <a:lnTo>
                    <a:pt x="2728" y="140"/>
                  </a:lnTo>
                  <a:lnTo>
                    <a:pt x="2728" y="127"/>
                  </a:lnTo>
                  <a:lnTo>
                    <a:pt x="2742" y="127"/>
                  </a:lnTo>
                  <a:lnTo>
                    <a:pt x="2742" y="140"/>
                  </a:lnTo>
                  <a:close/>
                  <a:moveTo>
                    <a:pt x="2742" y="113"/>
                  </a:moveTo>
                  <a:lnTo>
                    <a:pt x="2777" y="113"/>
                  </a:lnTo>
                  <a:lnTo>
                    <a:pt x="2777" y="140"/>
                  </a:lnTo>
                  <a:lnTo>
                    <a:pt x="2742" y="140"/>
                  </a:lnTo>
                  <a:lnTo>
                    <a:pt x="2742" y="113"/>
                  </a:lnTo>
                  <a:close/>
                  <a:moveTo>
                    <a:pt x="2777" y="113"/>
                  </a:moveTo>
                  <a:lnTo>
                    <a:pt x="2791" y="113"/>
                  </a:lnTo>
                  <a:lnTo>
                    <a:pt x="2791" y="127"/>
                  </a:lnTo>
                  <a:lnTo>
                    <a:pt x="2777" y="127"/>
                  </a:lnTo>
                  <a:lnTo>
                    <a:pt x="2777" y="113"/>
                  </a:lnTo>
                  <a:close/>
                  <a:moveTo>
                    <a:pt x="2791" y="127"/>
                  </a:moveTo>
                  <a:lnTo>
                    <a:pt x="2791" y="2035"/>
                  </a:lnTo>
                  <a:lnTo>
                    <a:pt x="2763" y="2035"/>
                  </a:lnTo>
                  <a:lnTo>
                    <a:pt x="2763" y="127"/>
                  </a:lnTo>
                  <a:lnTo>
                    <a:pt x="2791" y="127"/>
                  </a:lnTo>
                  <a:close/>
                  <a:moveTo>
                    <a:pt x="2791" y="2035"/>
                  </a:moveTo>
                  <a:lnTo>
                    <a:pt x="2791" y="2049"/>
                  </a:lnTo>
                  <a:lnTo>
                    <a:pt x="2777" y="2049"/>
                  </a:lnTo>
                  <a:lnTo>
                    <a:pt x="2777" y="2035"/>
                  </a:lnTo>
                  <a:lnTo>
                    <a:pt x="2791" y="2035"/>
                  </a:lnTo>
                  <a:close/>
                  <a:moveTo>
                    <a:pt x="2777" y="2049"/>
                  </a:moveTo>
                  <a:lnTo>
                    <a:pt x="2578" y="2049"/>
                  </a:lnTo>
                  <a:lnTo>
                    <a:pt x="2578" y="2021"/>
                  </a:lnTo>
                  <a:lnTo>
                    <a:pt x="2777" y="2021"/>
                  </a:lnTo>
                  <a:lnTo>
                    <a:pt x="2777" y="2049"/>
                  </a:lnTo>
                  <a:close/>
                  <a:moveTo>
                    <a:pt x="2578" y="2049"/>
                  </a:moveTo>
                  <a:lnTo>
                    <a:pt x="2496" y="2049"/>
                  </a:lnTo>
                  <a:lnTo>
                    <a:pt x="2496" y="2021"/>
                  </a:lnTo>
                  <a:lnTo>
                    <a:pt x="2578" y="2021"/>
                  </a:lnTo>
                  <a:lnTo>
                    <a:pt x="2578" y="2049"/>
                  </a:lnTo>
                  <a:close/>
                  <a:moveTo>
                    <a:pt x="2496" y="2049"/>
                  </a:moveTo>
                  <a:lnTo>
                    <a:pt x="2496" y="2049"/>
                  </a:lnTo>
                  <a:lnTo>
                    <a:pt x="2495" y="2049"/>
                  </a:lnTo>
                  <a:lnTo>
                    <a:pt x="2496" y="2035"/>
                  </a:lnTo>
                  <a:lnTo>
                    <a:pt x="2496" y="2049"/>
                  </a:lnTo>
                  <a:close/>
                  <a:moveTo>
                    <a:pt x="2495" y="2049"/>
                  </a:moveTo>
                  <a:lnTo>
                    <a:pt x="2425" y="2044"/>
                  </a:lnTo>
                  <a:lnTo>
                    <a:pt x="2427" y="2017"/>
                  </a:lnTo>
                  <a:lnTo>
                    <a:pt x="2496" y="2021"/>
                  </a:lnTo>
                  <a:lnTo>
                    <a:pt x="2495" y="2049"/>
                  </a:lnTo>
                  <a:close/>
                  <a:moveTo>
                    <a:pt x="2425" y="2044"/>
                  </a:moveTo>
                  <a:lnTo>
                    <a:pt x="2424" y="2044"/>
                  </a:lnTo>
                  <a:lnTo>
                    <a:pt x="2425" y="2031"/>
                  </a:lnTo>
                  <a:lnTo>
                    <a:pt x="2425" y="2044"/>
                  </a:lnTo>
                  <a:close/>
                  <a:moveTo>
                    <a:pt x="2424" y="2044"/>
                  </a:moveTo>
                  <a:lnTo>
                    <a:pt x="2358" y="2037"/>
                  </a:lnTo>
                  <a:lnTo>
                    <a:pt x="2361" y="2009"/>
                  </a:lnTo>
                  <a:lnTo>
                    <a:pt x="2428" y="2017"/>
                  </a:lnTo>
                  <a:lnTo>
                    <a:pt x="2424" y="2044"/>
                  </a:lnTo>
                  <a:close/>
                  <a:moveTo>
                    <a:pt x="2358" y="2037"/>
                  </a:moveTo>
                  <a:lnTo>
                    <a:pt x="2356" y="2036"/>
                  </a:lnTo>
                  <a:lnTo>
                    <a:pt x="2358" y="2037"/>
                  </a:lnTo>
                  <a:lnTo>
                    <a:pt x="2359" y="2023"/>
                  </a:lnTo>
                  <a:lnTo>
                    <a:pt x="2358" y="2037"/>
                  </a:lnTo>
                  <a:close/>
                  <a:moveTo>
                    <a:pt x="2358" y="2037"/>
                  </a:moveTo>
                  <a:lnTo>
                    <a:pt x="2299" y="2029"/>
                  </a:lnTo>
                  <a:lnTo>
                    <a:pt x="2303" y="2002"/>
                  </a:lnTo>
                  <a:lnTo>
                    <a:pt x="2361" y="2009"/>
                  </a:lnTo>
                  <a:lnTo>
                    <a:pt x="2358" y="2037"/>
                  </a:lnTo>
                  <a:close/>
                  <a:moveTo>
                    <a:pt x="2299" y="2029"/>
                  </a:moveTo>
                  <a:lnTo>
                    <a:pt x="2299" y="2029"/>
                  </a:lnTo>
                  <a:lnTo>
                    <a:pt x="2297" y="2029"/>
                  </a:lnTo>
                  <a:lnTo>
                    <a:pt x="2301" y="2015"/>
                  </a:lnTo>
                  <a:lnTo>
                    <a:pt x="2299" y="2029"/>
                  </a:lnTo>
                  <a:close/>
                  <a:moveTo>
                    <a:pt x="2297" y="2029"/>
                  </a:moveTo>
                  <a:lnTo>
                    <a:pt x="2247" y="2017"/>
                  </a:lnTo>
                  <a:lnTo>
                    <a:pt x="2253" y="1991"/>
                  </a:lnTo>
                  <a:lnTo>
                    <a:pt x="2304" y="2002"/>
                  </a:lnTo>
                  <a:lnTo>
                    <a:pt x="2297" y="2029"/>
                  </a:lnTo>
                  <a:close/>
                  <a:moveTo>
                    <a:pt x="2247" y="2017"/>
                  </a:moveTo>
                  <a:lnTo>
                    <a:pt x="2246" y="2016"/>
                  </a:lnTo>
                  <a:lnTo>
                    <a:pt x="2250" y="2003"/>
                  </a:lnTo>
                  <a:lnTo>
                    <a:pt x="2247" y="2017"/>
                  </a:lnTo>
                  <a:close/>
                  <a:moveTo>
                    <a:pt x="2246" y="2016"/>
                  </a:moveTo>
                  <a:lnTo>
                    <a:pt x="2203" y="2005"/>
                  </a:lnTo>
                  <a:lnTo>
                    <a:pt x="2211" y="1979"/>
                  </a:lnTo>
                  <a:lnTo>
                    <a:pt x="2253" y="1991"/>
                  </a:lnTo>
                  <a:lnTo>
                    <a:pt x="2246" y="2016"/>
                  </a:lnTo>
                  <a:close/>
                  <a:moveTo>
                    <a:pt x="2203" y="2005"/>
                  </a:moveTo>
                  <a:lnTo>
                    <a:pt x="2204" y="2006"/>
                  </a:lnTo>
                  <a:lnTo>
                    <a:pt x="2203" y="2005"/>
                  </a:lnTo>
                  <a:lnTo>
                    <a:pt x="2207" y="1992"/>
                  </a:lnTo>
                  <a:lnTo>
                    <a:pt x="2203" y="2005"/>
                  </a:lnTo>
                  <a:close/>
                  <a:moveTo>
                    <a:pt x="2203" y="2005"/>
                  </a:moveTo>
                  <a:lnTo>
                    <a:pt x="2125" y="1981"/>
                  </a:lnTo>
                  <a:lnTo>
                    <a:pt x="2133" y="1955"/>
                  </a:lnTo>
                  <a:lnTo>
                    <a:pt x="2211" y="1979"/>
                  </a:lnTo>
                  <a:lnTo>
                    <a:pt x="2203" y="2005"/>
                  </a:lnTo>
                  <a:close/>
                  <a:moveTo>
                    <a:pt x="2125" y="1981"/>
                  </a:moveTo>
                  <a:lnTo>
                    <a:pt x="2125" y="1981"/>
                  </a:lnTo>
                  <a:lnTo>
                    <a:pt x="2124" y="1981"/>
                  </a:lnTo>
                  <a:lnTo>
                    <a:pt x="2129" y="1968"/>
                  </a:lnTo>
                  <a:lnTo>
                    <a:pt x="2125" y="1981"/>
                  </a:lnTo>
                  <a:close/>
                  <a:moveTo>
                    <a:pt x="2124" y="1981"/>
                  </a:moveTo>
                  <a:lnTo>
                    <a:pt x="2062" y="1958"/>
                  </a:lnTo>
                  <a:lnTo>
                    <a:pt x="2072" y="1932"/>
                  </a:lnTo>
                  <a:lnTo>
                    <a:pt x="2133" y="1955"/>
                  </a:lnTo>
                  <a:lnTo>
                    <a:pt x="2124" y="1981"/>
                  </a:lnTo>
                  <a:close/>
                  <a:moveTo>
                    <a:pt x="2062" y="1958"/>
                  </a:moveTo>
                  <a:lnTo>
                    <a:pt x="2000" y="1934"/>
                  </a:lnTo>
                  <a:lnTo>
                    <a:pt x="2009" y="1909"/>
                  </a:lnTo>
                  <a:lnTo>
                    <a:pt x="2072" y="1932"/>
                  </a:lnTo>
                  <a:lnTo>
                    <a:pt x="2062" y="1958"/>
                  </a:lnTo>
                  <a:close/>
                  <a:moveTo>
                    <a:pt x="2008" y="1908"/>
                  </a:moveTo>
                  <a:lnTo>
                    <a:pt x="2008" y="1908"/>
                  </a:lnTo>
                  <a:lnTo>
                    <a:pt x="2009" y="1909"/>
                  </a:lnTo>
                  <a:lnTo>
                    <a:pt x="2004" y="1922"/>
                  </a:lnTo>
                  <a:lnTo>
                    <a:pt x="2008" y="1908"/>
                  </a:lnTo>
                  <a:close/>
                  <a:moveTo>
                    <a:pt x="2001" y="1934"/>
                  </a:moveTo>
                  <a:lnTo>
                    <a:pt x="1969" y="1926"/>
                  </a:lnTo>
                  <a:lnTo>
                    <a:pt x="1976" y="1901"/>
                  </a:lnTo>
                  <a:lnTo>
                    <a:pt x="2008" y="1908"/>
                  </a:lnTo>
                  <a:lnTo>
                    <a:pt x="2001" y="1934"/>
                  </a:lnTo>
                  <a:close/>
                  <a:moveTo>
                    <a:pt x="1969" y="1926"/>
                  </a:moveTo>
                  <a:lnTo>
                    <a:pt x="1939" y="1919"/>
                  </a:lnTo>
                  <a:lnTo>
                    <a:pt x="1945" y="1892"/>
                  </a:lnTo>
                  <a:lnTo>
                    <a:pt x="1976" y="1901"/>
                  </a:lnTo>
                  <a:lnTo>
                    <a:pt x="1969" y="1926"/>
                  </a:lnTo>
                  <a:close/>
                  <a:moveTo>
                    <a:pt x="1944" y="1892"/>
                  </a:moveTo>
                  <a:lnTo>
                    <a:pt x="1944" y="1892"/>
                  </a:lnTo>
                  <a:lnTo>
                    <a:pt x="1945" y="1892"/>
                  </a:lnTo>
                  <a:lnTo>
                    <a:pt x="1941" y="1905"/>
                  </a:lnTo>
                  <a:lnTo>
                    <a:pt x="1944" y="1892"/>
                  </a:lnTo>
                  <a:close/>
                  <a:moveTo>
                    <a:pt x="1940" y="1919"/>
                  </a:moveTo>
                  <a:lnTo>
                    <a:pt x="1905" y="1916"/>
                  </a:lnTo>
                  <a:lnTo>
                    <a:pt x="1909" y="1888"/>
                  </a:lnTo>
                  <a:lnTo>
                    <a:pt x="1944" y="1892"/>
                  </a:lnTo>
                  <a:lnTo>
                    <a:pt x="1940" y="1919"/>
                  </a:lnTo>
                  <a:close/>
                  <a:moveTo>
                    <a:pt x="1906" y="1888"/>
                  </a:moveTo>
                  <a:lnTo>
                    <a:pt x="1908" y="1888"/>
                  </a:lnTo>
                  <a:lnTo>
                    <a:pt x="1909" y="1888"/>
                  </a:lnTo>
                  <a:lnTo>
                    <a:pt x="1906" y="1902"/>
                  </a:lnTo>
                  <a:lnTo>
                    <a:pt x="1906" y="1888"/>
                  </a:lnTo>
                  <a:close/>
                  <a:moveTo>
                    <a:pt x="1906" y="1916"/>
                  </a:moveTo>
                  <a:lnTo>
                    <a:pt x="1868" y="1916"/>
                  </a:lnTo>
                  <a:lnTo>
                    <a:pt x="1868" y="1888"/>
                  </a:lnTo>
                  <a:lnTo>
                    <a:pt x="1906" y="1888"/>
                  </a:lnTo>
                  <a:lnTo>
                    <a:pt x="1906" y="1916"/>
                  </a:lnTo>
                  <a:close/>
                  <a:moveTo>
                    <a:pt x="1868" y="1916"/>
                  </a:moveTo>
                  <a:lnTo>
                    <a:pt x="1820" y="1916"/>
                  </a:lnTo>
                  <a:lnTo>
                    <a:pt x="1820" y="1888"/>
                  </a:lnTo>
                  <a:lnTo>
                    <a:pt x="1868" y="1888"/>
                  </a:lnTo>
                  <a:lnTo>
                    <a:pt x="1868" y="1916"/>
                  </a:lnTo>
                  <a:close/>
                  <a:moveTo>
                    <a:pt x="1818" y="1888"/>
                  </a:moveTo>
                  <a:lnTo>
                    <a:pt x="1819" y="1888"/>
                  </a:lnTo>
                  <a:lnTo>
                    <a:pt x="1820" y="1888"/>
                  </a:lnTo>
                  <a:lnTo>
                    <a:pt x="1820" y="1902"/>
                  </a:lnTo>
                  <a:lnTo>
                    <a:pt x="1818" y="1888"/>
                  </a:lnTo>
                  <a:close/>
                  <a:moveTo>
                    <a:pt x="1824" y="1915"/>
                  </a:moveTo>
                  <a:lnTo>
                    <a:pt x="1784" y="1923"/>
                  </a:lnTo>
                  <a:lnTo>
                    <a:pt x="1780" y="1896"/>
                  </a:lnTo>
                  <a:lnTo>
                    <a:pt x="1818" y="1888"/>
                  </a:lnTo>
                  <a:lnTo>
                    <a:pt x="1824" y="1915"/>
                  </a:lnTo>
                  <a:close/>
                  <a:moveTo>
                    <a:pt x="1784" y="1923"/>
                  </a:moveTo>
                  <a:lnTo>
                    <a:pt x="1746" y="1931"/>
                  </a:lnTo>
                  <a:lnTo>
                    <a:pt x="1740" y="1904"/>
                  </a:lnTo>
                  <a:lnTo>
                    <a:pt x="1780" y="1896"/>
                  </a:lnTo>
                  <a:lnTo>
                    <a:pt x="1784" y="1923"/>
                  </a:lnTo>
                  <a:close/>
                  <a:moveTo>
                    <a:pt x="1738" y="1904"/>
                  </a:moveTo>
                  <a:lnTo>
                    <a:pt x="1739" y="1904"/>
                  </a:lnTo>
                  <a:lnTo>
                    <a:pt x="1740" y="1904"/>
                  </a:lnTo>
                  <a:lnTo>
                    <a:pt x="1742" y="1917"/>
                  </a:lnTo>
                  <a:lnTo>
                    <a:pt x="1738" y="1904"/>
                  </a:lnTo>
                  <a:close/>
                  <a:moveTo>
                    <a:pt x="1747" y="1930"/>
                  </a:moveTo>
                  <a:lnTo>
                    <a:pt x="1717" y="1941"/>
                  </a:lnTo>
                  <a:lnTo>
                    <a:pt x="1706" y="1916"/>
                  </a:lnTo>
                  <a:lnTo>
                    <a:pt x="1738" y="1904"/>
                  </a:lnTo>
                  <a:lnTo>
                    <a:pt x="1747" y="1930"/>
                  </a:lnTo>
                  <a:close/>
                  <a:moveTo>
                    <a:pt x="1705" y="1917"/>
                  </a:moveTo>
                  <a:lnTo>
                    <a:pt x="1706" y="1917"/>
                  </a:lnTo>
                  <a:lnTo>
                    <a:pt x="1706" y="1916"/>
                  </a:lnTo>
                  <a:lnTo>
                    <a:pt x="1712" y="1929"/>
                  </a:lnTo>
                  <a:lnTo>
                    <a:pt x="1705" y="1917"/>
                  </a:lnTo>
                  <a:close/>
                  <a:moveTo>
                    <a:pt x="1718" y="1941"/>
                  </a:moveTo>
                  <a:lnTo>
                    <a:pt x="1687" y="1957"/>
                  </a:lnTo>
                  <a:lnTo>
                    <a:pt x="1675" y="1932"/>
                  </a:lnTo>
                  <a:lnTo>
                    <a:pt x="1705" y="1917"/>
                  </a:lnTo>
                  <a:lnTo>
                    <a:pt x="1718" y="1941"/>
                  </a:lnTo>
                  <a:close/>
                  <a:moveTo>
                    <a:pt x="1674" y="1933"/>
                  </a:moveTo>
                  <a:lnTo>
                    <a:pt x="1674" y="1933"/>
                  </a:lnTo>
                  <a:lnTo>
                    <a:pt x="1675" y="1932"/>
                  </a:lnTo>
                  <a:lnTo>
                    <a:pt x="1681" y="1945"/>
                  </a:lnTo>
                  <a:lnTo>
                    <a:pt x="1674" y="1933"/>
                  </a:lnTo>
                  <a:close/>
                  <a:moveTo>
                    <a:pt x="1688" y="1957"/>
                  </a:moveTo>
                  <a:lnTo>
                    <a:pt x="1660" y="1972"/>
                  </a:lnTo>
                  <a:lnTo>
                    <a:pt x="1646" y="1948"/>
                  </a:lnTo>
                  <a:lnTo>
                    <a:pt x="1674" y="1933"/>
                  </a:lnTo>
                  <a:lnTo>
                    <a:pt x="1688" y="1957"/>
                  </a:lnTo>
                  <a:close/>
                  <a:moveTo>
                    <a:pt x="1646" y="1948"/>
                  </a:moveTo>
                  <a:lnTo>
                    <a:pt x="1646" y="1948"/>
                  </a:lnTo>
                  <a:lnTo>
                    <a:pt x="1653" y="1960"/>
                  </a:lnTo>
                  <a:lnTo>
                    <a:pt x="1646" y="1948"/>
                  </a:lnTo>
                  <a:close/>
                  <a:moveTo>
                    <a:pt x="1660" y="1972"/>
                  </a:moveTo>
                  <a:lnTo>
                    <a:pt x="1610" y="2003"/>
                  </a:lnTo>
                  <a:lnTo>
                    <a:pt x="1596" y="1980"/>
                  </a:lnTo>
                  <a:lnTo>
                    <a:pt x="1646" y="1948"/>
                  </a:lnTo>
                  <a:lnTo>
                    <a:pt x="1660" y="1972"/>
                  </a:lnTo>
                  <a:close/>
                  <a:moveTo>
                    <a:pt x="1593" y="1981"/>
                  </a:moveTo>
                  <a:lnTo>
                    <a:pt x="1595" y="1980"/>
                  </a:lnTo>
                  <a:lnTo>
                    <a:pt x="1596" y="1980"/>
                  </a:lnTo>
                  <a:lnTo>
                    <a:pt x="1603" y="1992"/>
                  </a:lnTo>
                  <a:lnTo>
                    <a:pt x="1593" y="1981"/>
                  </a:lnTo>
                  <a:close/>
                  <a:moveTo>
                    <a:pt x="1611" y="2002"/>
                  </a:moveTo>
                  <a:lnTo>
                    <a:pt x="1568" y="2037"/>
                  </a:lnTo>
                  <a:lnTo>
                    <a:pt x="1550" y="2016"/>
                  </a:lnTo>
                  <a:lnTo>
                    <a:pt x="1593" y="1981"/>
                  </a:lnTo>
                  <a:lnTo>
                    <a:pt x="1611" y="2002"/>
                  </a:lnTo>
                  <a:close/>
                  <a:moveTo>
                    <a:pt x="1568" y="2037"/>
                  </a:moveTo>
                  <a:lnTo>
                    <a:pt x="1568" y="2038"/>
                  </a:lnTo>
                  <a:lnTo>
                    <a:pt x="1567" y="2038"/>
                  </a:lnTo>
                  <a:lnTo>
                    <a:pt x="1560" y="2027"/>
                  </a:lnTo>
                  <a:lnTo>
                    <a:pt x="1568" y="2037"/>
                  </a:lnTo>
                  <a:close/>
                  <a:moveTo>
                    <a:pt x="1567" y="2038"/>
                  </a:moveTo>
                  <a:lnTo>
                    <a:pt x="1519" y="2066"/>
                  </a:lnTo>
                  <a:lnTo>
                    <a:pt x="1506" y="2043"/>
                  </a:lnTo>
                  <a:lnTo>
                    <a:pt x="1553" y="2015"/>
                  </a:lnTo>
                  <a:lnTo>
                    <a:pt x="1567" y="2038"/>
                  </a:lnTo>
                  <a:close/>
                  <a:moveTo>
                    <a:pt x="1519" y="2066"/>
                  </a:moveTo>
                  <a:lnTo>
                    <a:pt x="1519" y="2066"/>
                  </a:lnTo>
                  <a:lnTo>
                    <a:pt x="1518" y="2066"/>
                  </a:lnTo>
                  <a:lnTo>
                    <a:pt x="1513" y="2055"/>
                  </a:lnTo>
                  <a:lnTo>
                    <a:pt x="1519" y="2066"/>
                  </a:lnTo>
                  <a:close/>
                  <a:moveTo>
                    <a:pt x="1518" y="2066"/>
                  </a:moveTo>
                  <a:lnTo>
                    <a:pt x="1491" y="2079"/>
                  </a:lnTo>
                  <a:lnTo>
                    <a:pt x="1479" y="2054"/>
                  </a:lnTo>
                  <a:lnTo>
                    <a:pt x="1507" y="2042"/>
                  </a:lnTo>
                  <a:lnTo>
                    <a:pt x="1518" y="2066"/>
                  </a:lnTo>
                  <a:close/>
                  <a:moveTo>
                    <a:pt x="1491" y="2079"/>
                  </a:moveTo>
                  <a:lnTo>
                    <a:pt x="1463" y="2091"/>
                  </a:lnTo>
                  <a:lnTo>
                    <a:pt x="1453" y="2065"/>
                  </a:lnTo>
                  <a:lnTo>
                    <a:pt x="1479" y="2054"/>
                  </a:lnTo>
                  <a:lnTo>
                    <a:pt x="1491" y="2079"/>
                  </a:lnTo>
                  <a:close/>
                  <a:moveTo>
                    <a:pt x="1463" y="2091"/>
                  </a:moveTo>
                  <a:lnTo>
                    <a:pt x="1462" y="2091"/>
                  </a:lnTo>
                  <a:lnTo>
                    <a:pt x="1460" y="2091"/>
                  </a:lnTo>
                  <a:lnTo>
                    <a:pt x="1458" y="2078"/>
                  </a:lnTo>
                  <a:lnTo>
                    <a:pt x="1463" y="2091"/>
                  </a:lnTo>
                  <a:close/>
                  <a:moveTo>
                    <a:pt x="1460" y="2091"/>
                  </a:moveTo>
                  <a:lnTo>
                    <a:pt x="1428" y="2096"/>
                  </a:lnTo>
                  <a:lnTo>
                    <a:pt x="1425" y="2069"/>
                  </a:lnTo>
                  <a:lnTo>
                    <a:pt x="1456" y="2064"/>
                  </a:lnTo>
                  <a:lnTo>
                    <a:pt x="1460" y="2091"/>
                  </a:lnTo>
                  <a:close/>
                  <a:moveTo>
                    <a:pt x="1428" y="2096"/>
                  </a:moveTo>
                  <a:lnTo>
                    <a:pt x="1397" y="2099"/>
                  </a:lnTo>
                  <a:lnTo>
                    <a:pt x="1394" y="2072"/>
                  </a:lnTo>
                  <a:lnTo>
                    <a:pt x="1425" y="2069"/>
                  </a:lnTo>
                  <a:lnTo>
                    <a:pt x="1428" y="2096"/>
                  </a:lnTo>
                  <a:close/>
                  <a:moveTo>
                    <a:pt x="1397" y="2099"/>
                  </a:moveTo>
                  <a:lnTo>
                    <a:pt x="1396" y="2099"/>
                  </a:lnTo>
                  <a:lnTo>
                    <a:pt x="1394" y="2099"/>
                  </a:lnTo>
                  <a:lnTo>
                    <a:pt x="1396" y="2086"/>
                  </a:lnTo>
                  <a:lnTo>
                    <a:pt x="1397" y="2099"/>
                  </a:lnTo>
                  <a:close/>
                  <a:moveTo>
                    <a:pt x="1394" y="2099"/>
                  </a:moveTo>
                  <a:lnTo>
                    <a:pt x="1358" y="2096"/>
                  </a:lnTo>
                  <a:lnTo>
                    <a:pt x="1362" y="2069"/>
                  </a:lnTo>
                  <a:lnTo>
                    <a:pt x="1397" y="2072"/>
                  </a:lnTo>
                  <a:lnTo>
                    <a:pt x="1394" y="2099"/>
                  </a:lnTo>
                  <a:close/>
                  <a:moveTo>
                    <a:pt x="1358" y="2096"/>
                  </a:moveTo>
                  <a:lnTo>
                    <a:pt x="1358" y="2096"/>
                  </a:lnTo>
                  <a:lnTo>
                    <a:pt x="1361" y="2082"/>
                  </a:lnTo>
                  <a:lnTo>
                    <a:pt x="1358" y="2096"/>
                  </a:lnTo>
                  <a:close/>
                  <a:moveTo>
                    <a:pt x="1358" y="2096"/>
                  </a:moveTo>
                  <a:lnTo>
                    <a:pt x="1332" y="2091"/>
                  </a:lnTo>
                  <a:lnTo>
                    <a:pt x="1335" y="2064"/>
                  </a:lnTo>
                  <a:lnTo>
                    <a:pt x="1362" y="2069"/>
                  </a:lnTo>
                  <a:lnTo>
                    <a:pt x="1358" y="2096"/>
                  </a:lnTo>
                  <a:close/>
                  <a:moveTo>
                    <a:pt x="1332" y="2091"/>
                  </a:moveTo>
                  <a:lnTo>
                    <a:pt x="1329" y="2091"/>
                  </a:lnTo>
                  <a:lnTo>
                    <a:pt x="1328" y="2091"/>
                  </a:lnTo>
                  <a:lnTo>
                    <a:pt x="1333" y="2078"/>
                  </a:lnTo>
                  <a:lnTo>
                    <a:pt x="1332" y="2091"/>
                  </a:lnTo>
                  <a:close/>
                  <a:moveTo>
                    <a:pt x="1328" y="2091"/>
                  </a:moveTo>
                  <a:lnTo>
                    <a:pt x="1300" y="2079"/>
                  </a:lnTo>
                  <a:lnTo>
                    <a:pt x="1311" y="2054"/>
                  </a:lnTo>
                  <a:lnTo>
                    <a:pt x="1339" y="2065"/>
                  </a:lnTo>
                  <a:lnTo>
                    <a:pt x="1328" y="2091"/>
                  </a:lnTo>
                  <a:close/>
                  <a:moveTo>
                    <a:pt x="1300" y="2079"/>
                  </a:moveTo>
                  <a:lnTo>
                    <a:pt x="1273" y="2066"/>
                  </a:lnTo>
                  <a:lnTo>
                    <a:pt x="1284" y="2042"/>
                  </a:lnTo>
                  <a:lnTo>
                    <a:pt x="1311" y="2054"/>
                  </a:lnTo>
                  <a:lnTo>
                    <a:pt x="1300" y="2079"/>
                  </a:lnTo>
                  <a:close/>
                  <a:moveTo>
                    <a:pt x="1273" y="2066"/>
                  </a:moveTo>
                  <a:lnTo>
                    <a:pt x="1272" y="2066"/>
                  </a:lnTo>
                  <a:lnTo>
                    <a:pt x="1271" y="2066"/>
                  </a:lnTo>
                  <a:lnTo>
                    <a:pt x="1278" y="2055"/>
                  </a:lnTo>
                  <a:lnTo>
                    <a:pt x="1273" y="2066"/>
                  </a:lnTo>
                  <a:close/>
                  <a:moveTo>
                    <a:pt x="1271" y="2066"/>
                  </a:moveTo>
                  <a:lnTo>
                    <a:pt x="1225" y="2038"/>
                  </a:lnTo>
                  <a:lnTo>
                    <a:pt x="1239" y="2015"/>
                  </a:lnTo>
                  <a:lnTo>
                    <a:pt x="1285" y="2043"/>
                  </a:lnTo>
                  <a:lnTo>
                    <a:pt x="1271" y="2066"/>
                  </a:lnTo>
                  <a:close/>
                  <a:moveTo>
                    <a:pt x="1225" y="2038"/>
                  </a:moveTo>
                  <a:lnTo>
                    <a:pt x="1223" y="2038"/>
                  </a:lnTo>
                  <a:lnTo>
                    <a:pt x="1223" y="2037"/>
                  </a:lnTo>
                  <a:lnTo>
                    <a:pt x="1232" y="2027"/>
                  </a:lnTo>
                  <a:lnTo>
                    <a:pt x="1225" y="2038"/>
                  </a:lnTo>
                  <a:close/>
                  <a:moveTo>
                    <a:pt x="1223" y="2037"/>
                  </a:moveTo>
                  <a:lnTo>
                    <a:pt x="1180" y="2002"/>
                  </a:lnTo>
                  <a:lnTo>
                    <a:pt x="1198" y="1981"/>
                  </a:lnTo>
                  <a:lnTo>
                    <a:pt x="1240" y="2016"/>
                  </a:lnTo>
                  <a:lnTo>
                    <a:pt x="1223" y="2037"/>
                  </a:lnTo>
                  <a:close/>
                  <a:moveTo>
                    <a:pt x="1195" y="1980"/>
                  </a:moveTo>
                  <a:lnTo>
                    <a:pt x="1197" y="1980"/>
                  </a:lnTo>
                  <a:lnTo>
                    <a:pt x="1198" y="1981"/>
                  </a:lnTo>
                  <a:lnTo>
                    <a:pt x="1188" y="1992"/>
                  </a:lnTo>
                  <a:lnTo>
                    <a:pt x="1195" y="1980"/>
                  </a:lnTo>
                  <a:close/>
                  <a:moveTo>
                    <a:pt x="1182" y="2003"/>
                  </a:moveTo>
                  <a:lnTo>
                    <a:pt x="1130" y="1972"/>
                  </a:lnTo>
                  <a:lnTo>
                    <a:pt x="1145" y="1948"/>
                  </a:lnTo>
                  <a:lnTo>
                    <a:pt x="1195" y="1980"/>
                  </a:lnTo>
                  <a:lnTo>
                    <a:pt x="1182" y="2003"/>
                  </a:lnTo>
                  <a:close/>
                  <a:moveTo>
                    <a:pt x="1144" y="1948"/>
                  </a:moveTo>
                  <a:lnTo>
                    <a:pt x="1145" y="1948"/>
                  </a:lnTo>
                  <a:lnTo>
                    <a:pt x="1138" y="1960"/>
                  </a:lnTo>
                  <a:lnTo>
                    <a:pt x="1144" y="1948"/>
                  </a:lnTo>
                  <a:close/>
                  <a:moveTo>
                    <a:pt x="1131" y="1972"/>
                  </a:moveTo>
                  <a:lnTo>
                    <a:pt x="1104" y="1957"/>
                  </a:lnTo>
                  <a:lnTo>
                    <a:pt x="1118" y="1933"/>
                  </a:lnTo>
                  <a:lnTo>
                    <a:pt x="1144" y="1948"/>
                  </a:lnTo>
                  <a:lnTo>
                    <a:pt x="1131" y="1972"/>
                  </a:lnTo>
                  <a:close/>
                  <a:moveTo>
                    <a:pt x="1116" y="1932"/>
                  </a:moveTo>
                  <a:lnTo>
                    <a:pt x="1118" y="1933"/>
                  </a:lnTo>
                  <a:lnTo>
                    <a:pt x="1111" y="1945"/>
                  </a:lnTo>
                  <a:lnTo>
                    <a:pt x="1116" y="1932"/>
                  </a:lnTo>
                  <a:close/>
                  <a:moveTo>
                    <a:pt x="1105" y="1957"/>
                  </a:moveTo>
                  <a:lnTo>
                    <a:pt x="1073" y="1941"/>
                  </a:lnTo>
                  <a:lnTo>
                    <a:pt x="1085" y="1917"/>
                  </a:lnTo>
                  <a:lnTo>
                    <a:pt x="1116" y="1932"/>
                  </a:lnTo>
                  <a:lnTo>
                    <a:pt x="1105" y="1957"/>
                  </a:lnTo>
                  <a:close/>
                  <a:moveTo>
                    <a:pt x="1084" y="1916"/>
                  </a:moveTo>
                  <a:lnTo>
                    <a:pt x="1085" y="1917"/>
                  </a:lnTo>
                  <a:lnTo>
                    <a:pt x="1079" y="1929"/>
                  </a:lnTo>
                  <a:lnTo>
                    <a:pt x="1084" y="1916"/>
                  </a:lnTo>
                  <a:close/>
                  <a:moveTo>
                    <a:pt x="1074" y="1941"/>
                  </a:moveTo>
                  <a:lnTo>
                    <a:pt x="1043" y="1930"/>
                  </a:lnTo>
                  <a:lnTo>
                    <a:pt x="1054" y="1904"/>
                  </a:lnTo>
                  <a:lnTo>
                    <a:pt x="1084" y="1916"/>
                  </a:lnTo>
                  <a:lnTo>
                    <a:pt x="1074" y="1941"/>
                  </a:lnTo>
                  <a:close/>
                  <a:moveTo>
                    <a:pt x="1051" y="1904"/>
                  </a:moveTo>
                  <a:lnTo>
                    <a:pt x="1051" y="1904"/>
                  </a:lnTo>
                  <a:lnTo>
                    <a:pt x="1054" y="1904"/>
                  </a:lnTo>
                  <a:lnTo>
                    <a:pt x="1048" y="1917"/>
                  </a:lnTo>
                  <a:lnTo>
                    <a:pt x="1051" y="1904"/>
                  </a:lnTo>
                  <a:close/>
                  <a:moveTo>
                    <a:pt x="1045" y="1931"/>
                  </a:moveTo>
                  <a:lnTo>
                    <a:pt x="1007" y="1923"/>
                  </a:lnTo>
                  <a:lnTo>
                    <a:pt x="1012" y="1896"/>
                  </a:lnTo>
                  <a:lnTo>
                    <a:pt x="1051" y="1904"/>
                  </a:lnTo>
                  <a:lnTo>
                    <a:pt x="1045" y="1931"/>
                  </a:lnTo>
                  <a:close/>
                  <a:moveTo>
                    <a:pt x="1007" y="1923"/>
                  </a:moveTo>
                  <a:lnTo>
                    <a:pt x="967" y="1915"/>
                  </a:lnTo>
                  <a:lnTo>
                    <a:pt x="973" y="1888"/>
                  </a:lnTo>
                  <a:lnTo>
                    <a:pt x="1012" y="1896"/>
                  </a:lnTo>
                  <a:lnTo>
                    <a:pt x="1007" y="1923"/>
                  </a:lnTo>
                  <a:close/>
                  <a:moveTo>
                    <a:pt x="970" y="1888"/>
                  </a:moveTo>
                  <a:lnTo>
                    <a:pt x="971" y="1888"/>
                  </a:lnTo>
                  <a:lnTo>
                    <a:pt x="973" y="1888"/>
                  </a:lnTo>
                  <a:lnTo>
                    <a:pt x="970" y="1902"/>
                  </a:lnTo>
                  <a:lnTo>
                    <a:pt x="970" y="1888"/>
                  </a:lnTo>
                  <a:close/>
                  <a:moveTo>
                    <a:pt x="970" y="1916"/>
                  </a:moveTo>
                  <a:lnTo>
                    <a:pt x="923" y="1916"/>
                  </a:lnTo>
                  <a:lnTo>
                    <a:pt x="923" y="1888"/>
                  </a:lnTo>
                  <a:lnTo>
                    <a:pt x="970" y="1888"/>
                  </a:lnTo>
                  <a:lnTo>
                    <a:pt x="970" y="1916"/>
                  </a:lnTo>
                  <a:close/>
                  <a:moveTo>
                    <a:pt x="923" y="1916"/>
                  </a:moveTo>
                  <a:lnTo>
                    <a:pt x="885" y="1916"/>
                  </a:lnTo>
                  <a:lnTo>
                    <a:pt x="885" y="1888"/>
                  </a:lnTo>
                  <a:lnTo>
                    <a:pt x="923" y="1888"/>
                  </a:lnTo>
                  <a:lnTo>
                    <a:pt x="923" y="1916"/>
                  </a:lnTo>
                  <a:close/>
                  <a:moveTo>
                    <a:pt x="882" y="1888"/>
                  </a:moveTo>
                  <a:lnTo>
                    <a:pt x="884" y="1888"/>
                  </a:lnTo>
                  <a:lnTo>
                    <a:pt x="885" y="1888"/>
                  </a:lnTo>
                  <a:lnTo>
                    <a:pt x="885" y="1902"/>
                  </a:lnTo>
                  <a:lnTo>
                    <a:pt x="882" y="1888"/>
                  </a:lnTo>
                  <a:close/>
                  <a:moveTo>
                    <a:pt x="886" y="1916"/>
                  </a:moveTo>
                  <a:lnTo>
                    <a:pt x="851" y="1919"/>
                  </a:lnTo>
                  <a:lnTo>
                    <a:pt x="848" y="1892"/>
                  </a:lnTo>
                  <a:lnTo>
                    <a:pt x="882" y="1888"/>
                  </a:lnTo>
                  <a:lnTo>
                    <a:pt x="886" y="1916"/>
                  </a:lnTo>
                  <a:close/>
                  <a:moveTo>
                    <a:pt x="846" y="1892"/>
                  </a:moveTo>
                  <a:lnTo>
                    <a:pt x="846" y="1892"/>
                  </a:lnTo>
                  <a:lnTo>
                    <a:pt x="848" y="1892"/>
                  </a:lnTo>
                  <a:lnTo>
                    <a:pt x="849" y="1905"/>
                  </a:lnTo>
                  <a:lnTo>
                    <a:pt x="846" y="1892"/>
                  </a:lnTo>
                  <a:close/>
                  <a:moveTo>
                    <a:pt x="852" y="1919"/>
                  </a:moveTo>
                  <a:lnTo>
                    <a:pt x="817" y="1926"/>
                  </a:lnTo>
                  <a:lnTo>
                    <a:pt x="811" y="1901"/>
                  </a:lnTo>
                  <a:lnTo>
                    <a:pt x="846" y="1892"/>
                  </a:lnTo>
                  <a:lnTo>
                    <a:pt x="852" y="1919"/>
                  </a:lnTo>
                  <a:close/>
                  <a:moveTo>
                    <a:pt x="810" y="1901"/>
                  </a:moveTo>
                  <a:lnTo>
                    <a:pt x="811" y="1901"/>
                  </a:lnTo>
                  <a:lnTo>
                    <a:pt x="814" y="1913"/>
                  </a:lnTo>
                  <a:lnTo>
                    <a:pt x="810" y="1901"/>
                  </a:lnTo>
                  <a:close/>
                  <a:moveTo>
                    <a:pt x="817" y="1926"/>
                  </a:moveTo>
                  <a:lnTo>
                    <a:pt x="791" y="1934"/>
                  </a:lnTo>
                  <a:lnTo>
                    <a:pt x="784" y="1908"/>
                  </a:lnTo>
                  <a:lnTo>
                    <a:pt x="810" y="1901"/>
                  </a:lnTo>
                  <a:lnTo>
                    <a:pt x="817" y="1926"/>
                  </a:lnTo>
                  <a:close/>
                  <a:moveTo>
                    <a:pt x="782" y="1909"/>
                  </a:moveTo>
                  <a:lnTo>
                    <a:pt x="782" y="1908"/>
                  </a:lnTo>
                  <a:lnTo>
                    <a:pt x="784" y="1908"/>
                  </a:lnTo>
                  <a:lnTo>
                    <a:pt x="787" y="1922"/>
                  </a:lnTo>
                  <a:lnTo>
                    <a:pt x="782" y="1909"/>
                  </a:lnTo>
                  <a:close/>
                  <a:moveTo>
                    <a:pt x="792" y="1934"/>
                  </a:moveTo>
                  <a:lnTo>
                    <a:pt x="729" y="1958"/>
                  </a:lnTo>
                  <a:lnTo>
                    <a:pt x="720" y="1932"/>
                  </a:lnTo>
                  <a:lnTo>
                    <a:pt x="782" y="1909"/>
                  </a:lnTo>
                  <a:lnTo>
                    <a:pt x="792" y="1934"/>
                  </a:lnTo>
                  <a:close/>
                  <a:moveTo>
                    <a:pt x="729" y="1958"/>
                  </a:moveTo>
                  <a:lnTo>
                    <a:pt x="728" y="1958"/>
                  </a:lnTo>
                  <a:lnTo>
                    <a:pt x="729" y="1958"/>
                  </a:lnTo>
                  <a:lnTo>
                    <a:pt x="724" y="1945"/>
                  </a:lnTo>
                  <a:lnTo>
                    <a:pt x="729" y="1958"/>
                  </a:lnTo>
                  <a:close/>
                  <a:moveTo>
                    <a:pt x="729" y="1958"/>
                  </a:moveTo>
                  <a:lnTo>
                    <a:pt x="663" y="1981"/>
                  </a:lnTo>
                  <a:lnTo>
                    <a:pt x="653" y="1955"/>
                  </a:lnTo>
                  <a:lnTo>
                    <a:pt x="720" y="1932"/>
                  </a:lnTo>
                  <a:lnTo>
                    <a:pt x="729" y="1958"/>
                  </a:lnTo>
                  <a:close/>
                  <a:moveTo>
                    <a:pt x="663" y="1981"/>
                  </a:moveTo>
                  <a:lnTo>
                    <a:pt x="661" y="1981"/>
                  </a:lnTo>
                  <a:lnTo>
                    <a:pt x="663" y="1981"/>
                  </a:lnTo>
                  <a:lnTo>
                    <a:pt x="658" y="1968"/>
                  </a:lnTo>
                  <a:lnTo>
                    <a:pt x="663" y="1981"/>
                  </a:lnTo>
                  <a:close/>
                  <a:moveTo>
                    <a:pt x="663" y="1981"/>
                  </a:moveTo>
                  <a:lnTo>
                    <a:pt x="588" y="2005"/>
                  </a:lnTo>
                  <a:lnTo>
                    <a:pt x="580" y="1979"/>
                  </a:lnTo>
                  <a:lnTo>
                    <a:pt x="654" y="1955"/>
                  </a:lnTo>
                  <a:lnTo>
                    <a:pt x="663" y="1981"/>
                  </a:lnTo>
                  <a:close/>
                  <a:moveTo>
                    <a:pt x="588" y="2005"/>
                  </a:moveTo>
                  <a:lnTo>
                    <a:pt x="588" y="2005"/>
                  </a:lnTo>
                  <a:lnTo>
                    <a:pt x="587" y="2005"/>
                  </a:lnTo>
                  <a:lnTo>
                    <a:pt x="583" y="1992"/>
                  </a:lnTo>
                  <a:lnTo>
                    <a:pt x="588" y="2005"/>
                  </a:lnTo>
                  <a:close/>
                  <a:moveTo>
                    <a:pt x="587" y="2005"/>
                  </a:moveTo>
                  <a:lnTo>
                    <a:pt x="540" y="2016"/>
                  </a:lnTo>
                  <a:lnTo>
                    <a:pt x="533" y="1991"/>
                  </a:lnTo>
                  <a:lnTo>
                    <a:pt x="581" y="1979"/>
                  </a:lnTo>
                  <a:lnTo>
                    <a:pt x="587" y="2005"/>
                  </a:lnTo>
                  <a:close/>
                  <a:moveTo>
                    <a:pt x="540" y="2016"/>
                  </a:moveTo>
                  <a:lnTo>
                    <a:pt x="540" y="2017"/>
                  </a:lnTo>
                  <a:lnTo>
                    <a:pt x="537" y="2003"/>
                  </a:lnTo>
                  <a:lnTo>
                    <a:pt x="540" y="2016"/>
                  </a:lnTo>
                  <a:close/>
                  <a:moveTo>
                    <a:pt x="540" y="2017"/>
                  </a:moveTo>
                  <a:lnTo>
                    <a:pt x="489" y="2029"/>
                  </a:lnTo>
                  <a:lnTo>
                    <a:pt x="483" y="2002"/>
                  </a:lnTo>
                  <a:lnTo>
                    <a:pt x="535" y="1991"/>
                  </a:lnTo>
                  <a:lnTo>
                    <a:pt x="540" y="2017"/>
                  </a:lnTo>
                  <a:close/>
                  <a:moveTo>
                    <a:pt x="489" y="2029"/>
                  </a:moveTo>
                  <a:lnTo>
                    <a:pt x="489" y="2029"/>
                  </a:lnTo>
                  <a:lnTo>
                    <a:pt x="488" y="2029"/>
                  </a:lnTo>
                  <a:lnTo>
                    <a:pt x="487" y="2015"/>
                  </a:lnTo>
                  <a:lnTo>
                    <a:pt x="489" y="2029"/>
                  </a:lnTo>
                  <a:close/>
                  <a:moveTo>
                    <a:pt x="488" y="2029"/>
                  </a:moveTo>
                  <a:lnTo>
                    <a:pt x="433" y="2036"/>
                  </a:lnTo>
                  <a:lnTo>
                    <a:pt x="430" y="2009"/>
                  </a:lnTo>
                  <a:lnTo>
                    <a:pt x="484" y="2002"/>
                  </a:lnTo>
                  <a:lnTo>
                    <a:pt x="488" y="2029"/>
                  </a:lnTo>
                  <a:close/>
                  <a:moveTo>
                    <a:pt x="433" y="2036"/>
                  </a:moveTo>
                  <a:lnTo>
                    <a:pt x="433" y="2037"/>
                  </a:lnTo>
                  <a:lnTo>
                    <a:pt x="432" y="2023"/>
                  </a:lnTo>
                  <a:lnTo>
                    <a:pt x="433" y="2036"/>
                  </a:lnTo>
                  <a:close/>
                  <a:moveTo>
                    <a:pt x="433" y="2037"/>
                  </a:moveTo>
                  <a:lnTo>
                    <a:pt x="367" y="2044"/>
                  </a:lnTo>
                  <a:lnTo>
                    <a:pt x="363" y="2017"/>
                  </a:lnTo>
                  <a:lnTo>
                    <a:pt x="430" y="2009"/>
                  </a:lnTo>
                  <a:lnTo>
                    <a:pt x="433" y="2037"/>
                  </a:lnTo>
                  <a:close/>
                  <a:moveTo>
                    <a:pt x="367" y="2044"/>
                  </a:moveTo>
                  <a:lnTo>
                    <a:pt x="367" y="2044"/>
                  </a:lnTo>
                  <a:lnTo>
                    <a:pt x="366" y="2044"/>
                  </a:lnTo>
                  <a:lnTo>
                    <a:pt x="366" y="2031"/>
                  </a:lnTo>
                  <a:lnTo>
                    <a:pt x="367" y="2044"/>
                  </a:lnTo>
                  <a:close/>
                  <a:moveTo>
                    <a:pt x="366" y="2044"/>
                  </a:moveTo>
                  <a:lnTo>
                    <a:pt x="296" y="2049"/>
                  </a:lnTo>
                  <a:lnTo>
                    <a:pt x="295" y="2021"/>
                  </a:lnTo>
                  <a:lnTo>
                    <a:pt x="365" y="2017"/>
                  </a:lnTo>
                  <a:lnTo>
                    <a:pt x="366" y="2044"/>
                  </a:lnTo>
                  <a:close/>
                  <a:moveTo>
                    <a:pt x="296" y="2049"/>
                  </a:moveTo>
                  <a:lnTo>
                    <a:pt x="295" y="2049"/>
                  </a:lnTo>
                  <a:lnTo>
                    <a:pt x="295" y="2035"/>
                  </a:lnTo>
                  <a:lnTo>
                    <a:pt x="296" y="2049"/>
                  </a:lnTo>
                  <a:close/>
                  <a:moveTo>
                    <a:pt x="295" y="2049"/>
                  </a:moveTo>
                  <a:lnTo>
                    <a:pt x="213" y="2049"/>
                  </a:lnTo>
                  <a:lnTo>
                    <a:pt x="213" y="2021"/>
                  </a:lnTo>
                  <a:lnTo>
                    <a:pt x="295" y="2021"/>
                  </a:lnTo>
                  <a:lnTo>
                    <a:pt x="295" y="2049"/>
                  </a:lnTo>
                  <a:close/>
                  <a:moveTo>
                    <a:pt x="213" y="2049"/>
                  </a:moveTo>
                  <a:lnTo>
                    <a:pt x="14" y="2049"/>
                  </a:lnTo>
                  <a:lnTo>
                    <a:pt x="14" y="2021"/>
                  </a:lnTo>
                  <a:lnTo>
                    <a:pt x="213" y="2021"/>
                  </a:lnTo>
                  <a:lnTo>
                    <a:pt x="213" y="2049"/>
                  </a:lnTo>
                  <a:close/>
                  <a:moveTo>
                    <a:pt x="14" y="2049"/>
                  </a:moveTo>
                  <a:lnTo>
                    <a:pt x="0" y="2049"/>
                  </a:lnTo>
                  <a:lnTo>
                    <a:pt x="0" y="2035"/>
                  </a:lnTo>
                  <a:lnTo>
                    <a:pt x="14" y="2035"/>
                  </a:lnTo>
                  <a:lnTo>
                    <a:pt x="14" y="2049"/>
                  </a:lnTo>
                  <a:close/>
                  <a:moveTo>
                    <a:pt x="0" y="2035"/>
                  </a:moveTo>
                  <a:lnTo>
                    <a:pt x="0" y="127"/>
                  </a:lnTo>
                  <a:lnTo>
                    <a:pt x="27" y="127"/>
                  </a:lnTo>
                  <a:lnTo>
                    <a:pt x="27" y="2035"/>
                  </a:lnTo>
                  <a:lnTo>
                    <a:pt x="0" y="2035"/>
                  </a:lnTo>
                  <a:close/>
                  <a:moveTo>
                    <a:pt x="0" y="127"/>
                  </a:moveTo>
                  <a:lnTo>
                    <a:pt x="0" y="113"/>
                  </a:lnTo>
                  <a:lnTo>
                    <a:pt x="14" y="113"/>
                  </a:lnTo>
                  <a:lnTo>
                    <a:pt x="14" y="127"/>
                  </a:lnTo>
                  <a:lnTo>
                    <a:pt x="0" y="127"/>
                  </a:lnTo>
                  <a:close/>
                  <a:moveTo>
                    <a:pt x="14" y="113"/>
                  </a:moveTo>
                  <a:lnTo>
                    <a:pt x="53" y="113"/>
                  </a:lnTo>
                  <a:lnTo>
                    <a:pt x="53" y="140"/>
                  </a:lnTo>
                  <a:lnTo>
                    <a:pt x="14" y="140"/>
                  </a:lnTo>
                  <a:lnTo>
                    <a:pt x="14" y="113"/>
                  </a:lnTo>
                  <a:close/>
                  <a:moveTo>
                    <a:pt x="67" y="127"/>
                  </a:moveTo>
                  <a:lnTo>
                    <a:pt x="67" y="140"/>
                  </a:lnTo>
                  <a:lnTo>
                    <a:pt x="53" y="140"/>
                  </a:lnTo>
                  <a:lnTo>
                    <a:pt x="53" y="127"/>
                  </a:lnTo>
                  <a:lnTo>
                    <a:pt x="67" y="127"/>
                  </a:lnTo>
                  <a:close/>
                  <a:moveTo>
                    <a:pt x="40" y="127"/>
                  </a:moveTo>
                  <a:lnTo>
                    <a:pt x="40" y="92"/>
                  </a:lnTo>
                  <a:lnTo>
                    <a:pt x="67" y="92"/>
                  </a:lnTo>
                  <a:lnTo>
                    <a:pt x="67" y="127"/>
                  </a:lnTo>
                  <a:lnTo>
                    <a:pt x="40" y="127"/>
                  </a:lnTo>
                  <a:close/>
                  <a:moveTo>
                    <a:pt x="40" y="92"/>
                  </a:moveTo>
                  <a:lnTo>
                    <a:pt x="40" y="78"/>
                  </a:lnTo>
                  <a:lnTo>
                    <a:pt x="53" y="78"/>
                  </a:lnTo>
                  <a:lnTo>
                    <a:pt x="53" y="92"/>
                  </a:lnTo>
                  <a:lnTo>
                    <a:pt x="40" y="92"/>
                  </a:lnTo>
                  <a:close/>
                  <a:moveTo>
                    <a:pt x="53" y="78"/>
                  </a:moveTo>
                  <a:lnTo>
                    <a:pt x="88" y="78"/>
                  </a:lnTo>
                  <a:lnTo>
                    <a:pt x="88" y="105"/>
                  </a:lnTo>
                  <a:lnTo>
                    <a:pt x="53" y="105"/>
                  </a:lnTo>
                  <a:lnTo>
                    <a:pt x="53" y="78"/>
                  </a:lnTo>
                  <a:close/>
                  <a:moveTo>
                    <a:pt x="102" y="92"/>
                  </a:moveTo>
                  <a:lnTo>
                    <a:pt x="102" y="105"/>
                  </a:lnTo>
                  <a:lnTo>
                    <a:pt x="88" y="105"/>
                  </a:lnTo>
                  <a:lnTo>
                    <a:pt x="88" y="92"/>
                  </a:lnTo>
                  <a:lnTo>
                    <a:pt x="102" y="92"/>
                  </a:lnTo>
                  <a:close/>
                  <a:moveTo>
                    <a:pt x="75" y="92"/>
                  </a:moveTo>
                  <a:lnTo>
                    <a:pt x="75" y="52"/>
                  </a:lnTo>
                  <a:lnTo>
                    <a:pt x="102" y="52"/>
                  </a:lnTo>
                  <a:lnTo>
                    <a:pt x="102" y="92"/>
                  </a:lnTo>
                  <a:lnTo>
                    <a:pt x="75" y="92"/>
                  </a:lnTo>
                  <a:close/>
                  <a:moveTo>
                    <a:pt x="75" y="52"/>
                  </a:moveTo>
                  <a:lnTo>
                    <a:pt x="75" y="38"/>
                  </a:lnTo>
                  <a:lnTo>
                    <a:pt x="88" y="38"/>
                  </a:lnTo>
                  <a:lnTo>
                    <a:pt x="88" y="52"/>
                  </a:lnTo>
                  <a:lnTo>
                    <a:pt x="75" y="52"/>
                  </a:lnTo>
                  <a:close/>
                  <a:moveTo>
                    <a:pt x="88" y="38"/>
                  </a:moveTo>
                  <a:lnTo>
                    <a:pt x="124" y="38"/>
                  </a:lnTo>
                  <a:lnTo>
                    <a:pt x="124" y="66"/>
                  </a:lnTo>
                  <a:lnTo>
                    <a:pt x="88" y="66"/>
                  </a:lnTo>
                  <a:lnTo>
                    <a:pt x="88" y="38"/>
                  </a:lnTo>
                  <a:close/>
                  <a:moveTo>
                    <a:pt x="137" y="52"/>
                  </a:moveTo>
                  <a:lnTo>
                    <a:pt x="137" y="66"/>
                  </a:lnTo>
                  <a:lnTo>
                    <a:pt x="124" y="66"/>
                  </a:lnTo>
                  <a:lnTo>
                    <a:pt x="124" y="52"/>
                  </a:lnTo>
                  <a:lnTo>
                    <a:pt x="137" y="52"/>
                  </a:lnTo>
                  <a:close/>
                  <a:moveTo>
                    <a:pt x="110" y="52"/>
                  </a:moveTo>
                  <a:lnTo>
                    <a:pt x="110" y="13"/>
                  </a:lnTo>
                  <a:lnTo>
                    <a:pt x="137" y="13"/>
                  </a:lnTo>
                  <a:lnTo>
                    <a:pt x="137" y="52"/>
                  </a:lnTo>
                  <a:lnTo>
                    <a:pt x="110" y="52"/>
                  </a:lnTo>
                  <a:close/>
                  <a:moveTo>
                    <a:pt x="110" y="13"/>
                  </a:moveTo>
                  <a:lnTo>
                    <a:pt x="110" y="0"/>
                  </a:lnTo>
                  <a:lnTo>
                    <a:pt x="124" y="0"/>
                  </a:lnTo>
                  <a:lnTo>
                    <a:pt x="124" y="13"/>
                  </a:lnTo>
                  <a:lnTo>
                    <a:pt x="110" y="13"/>
                  </a:lnTo>
                  <a:close/>
                  <a:moveTo>
                    <a:pt x="124" y="0"/>
                  </a:moveTo>
                  <a:lnTo>
                    <a:pt x="170" y="0"/>
                  </a:lnTo>
                  <a:lnTo>
                    <a:pt x="170" y="27"/>
                  </a:lnTo>
                  <a:lnTo>
                    <a:pt x="124" y="27"/>
                  </a:lnTo>
                  <a:lnTo>
                    <a:pt x="124" y="0"/>
                  </a:lnTo>
                  <a:close/>
                  <a:moveTo>
                    <a:pt x="170" y="0"/>
                  </a:moveTo>
                  <a:lnTo>
                    <a:pt x="171" y="0"/>
                  </a:lnTo>
                  <a:lnTo>
                    <a:pt x="173" y="0"/>
                  </a:lnTo>
                  <a:lnTo>
                    <a:pt x="170" y="13"/>
                  </a:lnTo>
                  <a:lnTo>
                    <a:pt x="170" y="0"/>
                  </a:lnTo>
                  <a:close/>
                  <a:moveTo>
                    <a:pt x="173" y="0"/>
                  </a:moveTo>
                  <a:lnTo>
                    <a:pt x="1405" y="191"/>
                  </a:lnTo>
                  <a:lnTo>
                    <a:pt x="1401" y="218"/>
                  </a:lnTo>
                  <a:lnTo>
                    <a:pt x="168" y="27"/>
                  </a:lnTo>
                  <a:lnTo>
                    <a:pt x="173" y="0"/>
                  </a:lnTo>
                  <a:close/>
                  <a:moveTo>
                    <a:pt x="1405" y="218"/>
                  </a:moveTo>
                  <a:lnTo>
                    <a:pt x="1404" y="219"/>
                  </a:lnTo>
                  <a:lnTo>
                    <a:pt x="1401" y="218"/>
                  </a:lnTo>
                  <a:lnTo>
                    <a:pt x="1404" y="205"/>
                  </a:lnTo>
                  <a:lnTo>
                    <a:pt x="1405" y="218"/>
                  </a:lnTo>
                  <a:close/>
                  <a:moveTo>
                    <a:pt x="1401" y="191"/>
                  </a:moveTo>
                  <a:lnTo>
                    <a:pt x="2615" y="0"/>
                  </a:lnTo>
                  <a:lnTo>
                    <a:pt x="2619" y="27"/>
                  </a:lnTo>
                  <a:lnTo>
                    <a:pt x="1405" y="218"/>
                  </a:lnTo>
                  <a:lnTo>
                    <a:pt x="1401" y="191"/>
                  </a:lnTo>
                  <a:close/>
                  <a:moveTo>
                    <a:pt x="2615" y="0"/>
                  </a:moveTo>
                  <a:lnTo>
                    <a:pt x="2616" y="0"/>
                  </a:lnTo>
                  <a:lnTo>
                    <a:pt x="2617" y="0"/>
                  </a:lnTo>
                  <a:lnTo>
                    <a:pt x="2617" y="13"/>
                  </a:lnTo>
                  <a:lnTo>
                    <a:pt x="26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2262" y="2698"/>
              <a:ext cx="368" cy="277"/>
            </a:xfrm>
            <a:custGeom>
              <a:avLst/>
              <a:gdLst>
                <a:gd name="T0" fmla="*/ 0 w 2763"/>
                <a:gd name="T1" fmla="*/ 0 h 2072"/>
                <a:gd name="T2" fmla="*/ 0 w 2763"/>
                <a:gd name="T3" fmla="*/ 0 h 2072"/>
                <a:gd name="T4" fmla="*/ 0 w 2763"/>
                <a:gd name="T5" fmla="*/ 0 h 2072"/>
                <a:gd name="T6" fmla="*/ 0 w 2763"/>
                <a:gd name="T7" fmla="*/ 0 h 2072"/>
                <a:gd name="T8" fmla="*/ 0 w 2763"/>
                <a:gd name="T9" fmla="*/ 0 h 2072"/>
                <a:gd name="T10" fmla="*/ 0 w 2763"/>
                <a:gd name="T11" fmla="*/ 0 h 2072"/>
                <a:gd name="T12" fmla="*/ 0 w 2763"/>
                <a:gd name="T13" fmla="*/ 0 h 2072"/>
                <a:gd name="T14" fmla="*/ 0 w 2763"/>
                <a:gd name="T15" fmla="*/ 0 h 2072"/>
                <a:gd name="T16" fmla="*/ 0 w 2763"/>
                <a:gd name="T17" fmla="*/ 0 h 2072"/>
                <a:gd name="T18" fmla="*/ 0 w 2763"/>
                <a:gd name="T19" fmla="*/ 0 h 2072"/>
                <a:gd name="T20" fmla="*/ 0 w 2763"/>
                <a:gd name="T21" fmla="*/ 0 h 2072"/>
                <a:gd name="T22" fmla="*/ 0 w 2763"/>
                <a:gd name="T23" fmla="*/ 0 h 2072"/>
                <a:gd name="T24" fmla="*/ 0 w 2763"/>
                <a:gd name="T25" fmla="*/ 0 h 2072"/>
                <a:gd name="T26" fmla="*/ 0 w 2763"/>
                <a:gd name="T27" fmla="*/ 0 h 2072"/>
                <a:gd name="T28" fmla="*/ 0 w 2763"/>
                <a:gd name="T29" fmla="*/ 0 h 2072"/>
                <a:gd name="T30" fmla="*/ 0 w 2763"/>
                <a:gd name="T31" fmla="*/ 0 h 2072"/>
                <a:gd name="T32" fmla="*/ 0 w 2763"/>
                <a:gd name="T33" fmla="*/ 0 h 2072"/>
                <a:gd name="T34" fmla="*/ 0 w 2763"/>
                <a:gd name="T35" fmla="*/ 0 h 2072"/>
                <a:gd name="T36" fmla="*/ 0 w 2763"/>
                <a:gd name="T37" fmla="*/ 0 h 2072"/>
                <a:gd name="T38" fmla="*/ 0 w 2763"/>
                <a:gd name="T39" fmla="*/ 0 h 2072"/>
                <a:gd name="T40" fmla="*/ 0 w 2763"/>
                <a:gd name="T41" fmla="*/ 0 h 2072"/>
                <a:gd name="T42" fmla="*/ 0 w 2763"/>
                <a:gd name="T43" fmla="*/ 0 h 2072"/>
                <a:gd name="T44" fmla="*/ 0 w 2763"/>
                <a:gd name="T45" fmla="*/ 0 h 2072"/>
                <a:gd name="T46" fmla="*/ 0 w 2763"/>
                <a:gd name="T47" fmla="*/ 0 h 2072"/>
                <a:gd name="T48" fmla="*/ 0 w 2763"/>
                <a:gd name="T49" fmla="*/ 0 h 2072"/>
                <a:gd name="T50" fmla="*/ 0 w 2763"/>
                <a:gd name="T51" fmla="*/ 0 h 2072"/>
                <a:gd name="T52" fmla="*/ 0 w 2763"/>
                <a:gd name="T53" fmla="*/ 0 h 2072"/>
                <a:gd name="T54" fmla="*/ 0 w 2763"/>
                <a:gd name="T55" fmla="*/ 0 h 2072"/>
                <a:gd name="T56" fmla="*/ 0 w 2763"/>
                <a:gd name="T57" fmla="*/ 0 h 2072"/>
                <a:gd name="T58" fmla="*/ 0 w 2763"/>
                <a:gd name="T59" fmla="*/ 0 h 2072"/>
                <a:gd name="T60" fmla="*/ 0 w 2763"/>
                <a:gd name="T61" fmla="*/ 0 h 2072"/>
                <a:gd name="T62" fmla="*/ 0 w 2763"/>
                <a:gd name="T63" fmla="*/ 0 h 2072"/>
                <a:gd name="T64" fmla="*/ 0 w 2763"/>
                <a:gd name="T65" fmla="*/ 0 h 2072"/>
                <a:gd name="T66" fmla="*/ 0 w 2763"/>
                <a:gd name="T67" fmla="*/ 0 h 2072"/>
                <a:gd name="T68" fmla="*/ 0 w 2763"/>
                <a:gd name="T69" fmla="*/ 0 h 2072"/>
                <a:gd name="T70" fmla="*/ 0 w 2763"/>
                <a:gd name="T71" fmla="*/ 0 h 20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63"/>
                <a:gd name="T109" fmla="*/ 0 h 2072"/>
                <a:gd name="T110" fmla="*/ 2763 w 2763"/>
                <a:gd name="T111" fmla="*/ 2072 h 20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63" h="2072">
                  <a:moveTo>
                    <a:pt x="2602" y="0"/>
                  </a:moveTo>
                  <a:lnTo>
                    <a:pt x="2653" y="3"/>
                  </a:lnTo>
                  <a:lnTo>
                    <a:pt x="2653" y="46"/>
                  </a:lnTo>
                  <a:lnTo>
                    <a:pt x="2688" y="43"/>
                  </a:lnTo>
                  <a:lnTo>
                    <a:pt x="2693" y="81"/>
                  </a:lnTo>
                  <a:lnTo>
                    <a:pt x="2728" y="81"/>
                  </a:lnTo>
                  <a:lnTo>
                    <a:pt x="2728" y="116"/>
                  </a:lnTo>
                  <a:lnTo>
                    <a:pt x="2763" y="116"/>
                  </a:lnTo>
                  <a:lnTo>
                    <a:pt x="2763" y="2025"/>
                  </a:lnTo>
                  <a:lnTo>
                    <a:pt x="2564" y="2025"/>
                  </a:lnTo>
                  <a:lnTo>
                    <a:pt x="2481" y="2021"/>
                  </a:lnTo>
                  <a:lnTo>
                    <a:pt x="2411" y="2017"/>
                  </a:lnTo>
                  <a:lnTo>
                    <a:pt x="2345" y="2014"/>
                  </a:lnTo>
                  <a:lnTo>
                    <a:pt x="2290" y="2002"/>
                  </a:lnTo>
                  <a:lnTo>
                    <a:pt x="2240" y="1994"/>
                  </a:lnTo>
                  <a:lnTo>
                    <a:pt x="2192" y="1982"/>
                  </a:lnTo>
                  <a:lnTo>
                    <a:pt x="2114" y="1959"/>
                  </a:lnTo>
                  <a:lnTo>
                    <a:pt x="2053" y="1931"/>
                  </a:lnTo>
                  <a:lnTo>
                    <a:pt x="1990" y="1911"/>
                  </a:lnTo>
                  <a:lnTo>
                    <a:pt x="1959" y="1904"/>
                  </a:lnTo>
                  <a:lnTo>
                    <a:pt x="1927" y="1896"/>
                  </a:lnTo>
                  <a:lnTo>
                    <a:pt x="1892" y="1892"/>
                  </a:lnTo>
                  <a:lnTo>
                    <a:pt x="1853" y="1892"/>
                  </a:lnTo>
                  <a:lnTo>
                    <a:pt x="1806" y="1892"/>
                  </a:lnTo>
                  <a:lnTo>
                    <a:pt x="1768" y="1899"/>
                  </a:lnTo>
                  <a:lnTo>
                    <a:pt x="1728" y="1907"/>
                  </a:lnTo>
                  <a:lnTo>
                    <a:pt x="1697" y="1919"/>
                  </a:lnTo>
                  <a:lnTo>
                    <a:pt x="1666" y="1931"/>
                  </a:lnTo>
                  <a:lnTo>
                    <a:pt x="1639" y="1947"/>
                  </a:lnTo>
                  <a:lnTo>
                    <a:pt x="1587" y="1982"/>
                  </a:lnTo>
                  <a:lnTo>
                    <a:pt x="1545" y="2017"/>
                  </a:lnTo>
                  <a:lnTo>
                    <a:pt x="1498" y="2044"/>
                  </a:lnTo>
                  <a:lnTo>
                    <a:pt x="1471" y="2057"/>
                  </a:lnTo>
                  <a:lnTo>
                    <a:pt x="1443" y="2064"/>
                  </a:lnTo>
                  <a:lnTo>
                    <a:pt x="1413" y="2072"/>
                  </a:lnTo>
                  <a:lnTo>
                    <a:pt x="1381" y="2072"/>
                  </a:lnTo>
                  <a:lnTo>
                    <a:pt x="1346" y="2072"/>
                  </a:lnTo>
                  <a:lnTo>
                    <a:pt x="1319" y="2064"/>
                  </a:lnTo>
                  <a:lnTo>
                    <a:pt x="1292" y="2057"/>
                  </a:lnTo>
                  <a:lnTo>
                    <a:pt x="1264" y="2044"/>
                  </a:lnTo>
                  <a:lnTo>
                    <a:pt x="1217" y="2017"/>
                  </a:lnTo>
                  <a:lnTo>
                    <a:pt x="1174" y="1982"/>
                  </a:lnTo>
                  <a:lnTo>
                    <a:pt x="1123" y="1947"/>
                  </a:lnTo>
                  <a:lnTo>
                    <a:pt x="1096" y="1931"/>
                  </a:lnTo>
                  <a:lnTo>
                    <a:pt x="1065" y="1919"/>
                  </a:lnTo>
                  <a:lnTo>
                    <a:pt x="1033" y="1907"/>
                  </a:lnTo>
                  <a:lnTo>
                    <a:pt x="995" y="1899"/>
                  </a:lnTo>
                  <a:lnTo>
                    <a:pt x="955" y="1892"/>
                  </a:lnTo>
                  <a:lnTo>
                    <a:pt x="909" y="1892"/>
                  </a:lnTo>
                  <a:lnTo>
                    <a:pt x="869" y="1892"/>
                  </a:lnTo>
                  <a:lnTo>
                    <a:pt x="834" y="1896"/>
                  </a:lnTo>
                  <a:lnTo>
                    <a:pt x="803" y="1904"/>
                  </a:lnTo>
                  <a:lnTo>
                    <a:pt x="773" y="1911"/>
                  </a:lnTo>
                  <a:lnTo>
                    <a:pt x="710" y="1931"/>
                  </a:lnTo>
                  <a:lnTo>
                    <a:pt x="644" y="1959"/>
                  </a:lnTo>
                  <a:lnTo>
                    <a:pt x="569" y="1982"/>
                  </a:lnTo>
                  <a:lnTo>
                    <a:pt x="523" y="1994"/>
                  </a:lnTo>
                  <a:lnTo>
                    <a:pt x="471" y="2002"/>
                  </a:lnTo>
                  <a:lnTo>
                    <a:pt x="417" y="2014"/>
                  </a:lnTo>
                  <a:lnTo>
                    <a:pt x="350" y="2017"/>
                  </a:lnTo>
                  <a:lnTo>
                    <a:pt x="281" y="2021"/>
                  </a:lnTo>
                  <a:lnTo>
                    <a:pt x="199" y="2025"/>
                  </a:lnTo>
                  <a:lnTo>
                    <a:pt x="0" y="2025"/>
                  </a:lnTo>
                  <a:lnTo>
                    <a:pt x="0" y="116"/>
                  </a:lnTo>
                  <a:lnTo>
                    <a:pt x="38" y="116"/>
                  </a:lnTo>
                  <a:lnTo>
                    <a:pt x="38" y="81"/>
                  </a:lnTo>
                  <a:lnTo>
                    <a:pt x="73" y="81"/>
                  </a:lnTo>
                  <a:lnTo>
                    <a:pt x="73" y="43"/>
                  </a:lnTo>
                  <a:lnTo>
                    <a:pt x="108" y="43"/>
                  </a:lnTo>
                  <a:lnTo>
                    <a:pt x="108" y="0"/>
                  </a:lnTo>
                  <a:lnTo>
                    <a:pt x="156" y="0"/>
                  </a:lnTo>
                  <a:lnTo>
                    <a:pt x="1393" y="215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Freeform 18"/>
            <p:cNvSpPr>
              <a:spLocks noEditPoints="1"/>
            </p:cNvSpPr>
            <p:nvPr/>
          </p:nvSpPr>
          <p:spPr bwMode="auto">
            <a:xfrm>
              <a:off x="2260" y="2697"/>
              <a:ext cx="372" cy="280"/>
            </a:xfrm>
            <a:custGeom>
              <a:avLst/>
              <a:gdLst>
                <a:gd name="T0" fmla="*/ 0 w 2791"/>
                <a:gd name="T1" fmla="*/ 0 h 2100"/>
                <a:gd name="T2" fmla="*/ 0 w 2791"/>
                <a:gd name="T3" fmla="*/ 0 h 2100"/>
                <a:gd name="T4" fmla="*/ 0 w 2791"/>
                <a:gd name="T5" fmla="*/ 0 h 2100"/>
                <a:gd name="T6" fmla="*/ 0 w 2791"/>
                <a:gd name="T7" fmla="*/ 0 h 2100"/>
                <a:gd name="T8" fmla="*/ 0 w 2791"/>
                <a:gd name="T9" fmla="*/ 0 h 2100"/>
                <a:gd name="T10" fmla="*/ 0 w 2791"/>
                <a:gd name="T11" fmla="*/ 0 h 2100"/>
                <a:gd name="T12" fmla="*/ 0 w 2791"/>
                <a:gd name="T13" fmla="*/ 0 h 2100"/>
                <a:gd name="T14" fmla="*/ 0 w 2791"/>
                <a:gd name="T15" fmla="*/ 0 h 2100"/>
                <a:gd name="T16" fmla="*/ 0 w 2791"/>
                <a:gd name="T17" fmla="*/ 0 h 2100"/>
                <a:gd name="T18" fmla="*/ 0 w 2791"/>
                <a:gd name="T19" fmla="*/ 0 h 2100"/>
                <a:gd name="T20" fmla="*/ 0 w 2791"/>
                <a:gd name="T21" fmla="*/ 0 h 2100"/>
                <a:gd name="T22" fmla="*/ 0 w 2791"/>
                <a:gd name="T23" fmla="*/ 0 h 2100"/>
                <a:gd name="T24" fmla="*/ 0 w 2791"/>
                <a:gd name="T25" fmla="*/ 0 h 2100"/>
                <a:gd name="T26" fmla="*/ 0 w 2791"/>
                <a:gd name="T27" fmla="*/ 0 h 2100"/>
                <a:gd name="T28" fmla="*/ 0 w 2791"/>
                <a:gd name="T29" fmla="*/ 0 h 2100"/>
                <a:gd name="T30" fmla="*/ 0 w 2791"/>
                <a:gd name="T31" fmla="*/ 0 h 2100"/>
                <a:gd name="T32" fmla="*/ 0 w 2791"/>
                <a:gd name="T33" fmla="*/ 0 h 2100"/>
                <a:gd name="T34" fmla="*/ 0 w 2791"/>
                <a:gd name="T35" fmla="*/ 0 h 2100"/>
                <a:gd name="T36" fmla="*/ 0 w 2791"/>
                <a:gd name="T37" fmla="*/ 0 h 2100"/>
                <a:gd name="T38" fmla="*/ 0 w 2791"/>
                <a:gd name="T39" fmla="*/ 0 h 2100"/>
                <a:gd name="T40" fmla="*/ 0 w 2791"/>
                <a:gd name="T41" fmla="*/ 0 h 2100"/>
                <a:gd name="T42" fmla="*/ 0 w 2791"/>
                <a:gd name="T43" fmla="*/ 0 h 2100"/>
                <a:gd name="T44" fmla="*/ 0 w 2791"/>
                <a:gd name="T45" fmla="*/ 0 h 2100"/>
                <a:gd name="T46" fmla="*/ 0 w 2791"/>
                <a:gd name="T47" fmla="*/ 0 h 2100"/>
                <a:gd name="T48" fmla="*/ 0 w 2791"/>
                <a:gd name="T49" fmla="*/ 0 h 2100"/>
                <a:gd name="T50" fmla="*/ 0 w 2791"/>
                <a:gd name="T51" fmla="*/ 0 h 2100"/>
                <a:gd name="T52" fmla="*/ 0 w 2791"/>
                <a:gd name="T53" fmla="*/ 0 h 2100"/>
                <a:gd name="T54" fmla="*/ 0 w 2791"/>
                <a:gd name="T55" fmla="*/ 0 h 2100"/>
                <a:gd name="T56" fmla="*/ 0 w 2791"/>
                <a:gd name="T57" fmla="*/ 0 h 2100"/>
                <a:gd name="T58" fmla="*/ 0 w 2791"/>
                <a:gd name="T59" fmla="*/ 0 h 2100"/>
                <a:gd name="T60" fmla="*/ 0 w 2791"/>
                <a:gd name="T61" fmla="*/ 0 h 2100"/>
                <a:gd name="T62" fmla="*/ 0 w 2791"/>
                <a:gd name="T63" fmla="*/ 0 h 2100"/>
                <a:gd name="T64" fmla="*/ 0 w 2791"/>
                <a:gd name="T65" fmla="*/ 0 h 2100"/>
                <a:gd name="T66" fmla="*/ 0 w 2791"/>
                <a:gd name="T67" fmla="*/ 0 h 2100"/>
                <a:gd name="T68" fmla="*/ 0 w 2791"/>
                <a:gd name="T69" fmla="*/ 0 h 2100"/>
                <a:gd name="T70" fmla="*/ 0 w 2791"/>
                <a:gd name="T71" fmla="*/ 0 h 2100"/>
                <a:gd name="T72" fmla="*/ 0 w 2791"/>
                <a:gd name="T73" fmla="*/ 0 h 2100"/>
                <a:gd name="T74" fmla="*/ 0 w 2791"/>
                <a:gd name="T75" fmla="*/ 0 h 2100"/>
                <a:gd name="T76" fmla="*/ 0 w 2791"/>
                <a:gd name="T77" fmla="*/ 0 h 2100"/>
                <a:gd name="T78" fmla="*/ 0 w 2791"/>
                <a:gd name="T79" fmla="*/ 0 h 2100"/>
                <a:gd name="T80" fmla="*/ 0 w 2791"/>
                <a:gd name="T81" fmla="*/ 0 h 2100"/>
                <a:gd name="T82" fmla="*/ 0 w 2791"/>
                <a:gd name="T83" fmla="*/ 0 h 2100"/>
                <a:gd name="T84" fmla="*/ 0 w 2791"/>
                <a:gd name="T85" fmla="*/ 0 h 2100"/>
                <a:gd name="T86" fmla="*/ 0 w 2791"/>
                <a:gd name="T87" fmla="*/ 0 h 2100"/>
                <a:gd name="T88" fmla="*/ 0 w 2791"/>
                <a:gd name="T89" fmla="*/ 0 h 2100"/>
                <a:gd name="T90" fmla="*/ 0 w 2791"/>
                <a:gd name="T91" fmla="*/ 0 h 2100"/>
                <a:gd name="T92" fmla="*/ 0 w 2791"/>
                <a:gd name="T93" fmla="*/ 0 h 2100"/>
                <a:gd name="T94" fmla="*/ 0 w 2791"/>
                <a:gd name="T95" fmla="*/ 0 h 2100"/>
                <a:gd name="T96" fmla="*/ 0 w 2791"/>
                <a:gd name="T97" fmla="*/ 0 h 2100"/>
                <a:gd name="T98" fmla="*/ 0 w 2791"/>
                <a:gd name="T99" fmla="*/ 0 h 2100"/>
                <a:gd name="T100" fmla="*/ 0 w 2791"/>
                <a:gd name="T101" fmla="*/ 0 h 2100"/>
                <a:gd name="T102" fmla="*/ 0 w 2791"/>
                <a:gd name="T103" fmla="*/ 0 h 2100"/>
                <a:gd name="T104" fmla="*/ 0 w 2791"/>
                <a:gd name="T105" fmla="*/ 0 h 2100"/>
                <a:gd name="T106" fmla="*/ 0 w 2791"/>
                <a:gd name="T107" fmla="*/ 0 h 2100"/>
                <a:gd name="T108" fmla="*/ 0 w 2791"/>
                <a:gd name="T109" fmla="*/ 0 h 2100"/>
                <a:gd name="T110" fmla="*/ 0 w 2791"/>
                <a:gd name="T111" fmla="*/ 0 h 2100"/>
                <a:gd name="T112" fmla="*/ 0 w 2791"/>
                <a:gd name="T113" fmla="*/ 0 h 2100"/>
                <a:gd name="T114" fmla="*/ 0 w 2791"/>
                <a:gd name="T115" fmla="*/ 0 h 2100"/>
                <a:gd name="T116" fmla="*/ 0 w 2791"/>
                <a:gd name="T117" fmla="*/ 0 h 21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91"/>
                <a:gd name="T178" fmla="*/ 0 h 2100"/>
                <a:gd name="T179" fmla="*/ 2791 w 2791"/>
                <a:gd name="T180" fmla="*/ 2100 h 21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91" h="2100">
                  <a:moveTo>
                    <a:pt x="2617" y="0"/>
                  </a:moveTo>
                  <a:lnTo>
                    <a:pt x="2668" y="4"/>
                  </a:lnTo>
                  <a:lnTo>
                    <a:pt x="2666" y="31"/>
                  </a:lnTo>
                  <a:lnTo>
                    <a:pt x="2616" y="28"/>
                  </a:lnTo>
                  <a:lnTo>
                    <a:pt x="2617" y="0"/>
                  </a:lnTo>
                  <a:close/>
                  <a:moveTo>
                    <a:pt x="2668" y="4"/>
                  </a:moveTo>
                  <a:lnTo>
                    <a:pt x="2681" y="4"/>
                  </a:lnTo>
                  <a:lnTo>
                    <a:pt x="2681" y="17"/>
                  </a:lnTo>
                  <a:lnTo>
                    <a:pt x="2667" y="17"/>
                  </a:lnTo>
                  <a:lnTo>
                    <a:pt x="2668" y="4"/>
                  </a:lnTo>
                  <a:close/>
                  <a:moveTo>
                    <a:pt x="2681" y="17"/>
                  </a:moveTo>
                  <a:lnTo>
                    <a:pt x="2681" y="60"/>
                  </a:lnTo>
                  <a:lnTo>
                    <a:pt x="2653" y="60"/>
                  </a:lnTo>
                  <a:lnTo>
                    <a:pt x="2653" y="17"/>
                  </a:lnTo>
                  <a:lnTo>
                    <a:pt x="2681" y="17"/>
                  </a:lnTo>
                  <a:close/>
                  <a:moveTo>
                    <a:pt x="2668" y="74"/>
                  </a:moveTo>
                  <a:lnTo>
                    <a:pt x="2653" y="76"/>
                  </a:lnTo>
                  <a:lnTo>
                    <a:pt x="2653" y="60"/>
                  </a:lnTo>
                  <a:lnTo>
                    <a:pt x="2667" y="60"/>
                  </a:lnTo>
                  <a:lnTo>
                    <a:pt x="2668" y="74"/>
                  </a:lnTo>
                  <a:close/>
                  <a:moveTo>
                    <a:pt x="2666" y="46"/>
                  </a:moveTo>
                  <a:lnTo>
                    <a:pt x="2701" y="43"/>
                  </a:lnTo>
                  <a:lnTo>
                    <a:pt x="2703" y="70"/>
                  </a:lnTo>
                  <a:lnTo>
                    <a:pt x="2668" y="74"/>
                  </a:lnTo>
                  <a:lnTo>
                    <a:pt x="2666" y="46"/>
                  </a:lnTo>
                  <a:close/>
                  <a:moveTo>
                    <a:pt x="2701" y="43"/>
                  </a:moveTo>
                  <a:lnTo>
                    <a:pt x="2715" y="42"/>
                  </a:lnTo>
                  <a:lnTo>
                    <a:pt x="2716" y="56"/>
                  </a:lnTo>
                  <a:lnTo>
                    <a:pt x="2702" y="57"/>
                  </a:lnTo>
                  <a:lnTo>
                    <a:pt x="2701" y="43"/>
                  </a:lnTo>
                  <a:close/>
                  <a:moveTo>
                    <a:pt x="2716" y="56"/>
                  </a:moveTo>
                  <a:lnTo>
                    <a:pt x="2720" y="94"/>
                  </a:lnTo>
                  <a:lnTo>
                    <a:pt x="2693" y="97"/>
                  </a:lnTo>
                  <a:lnTo>
                    <a:pt x="2689" y="58"/>
                  </a:lnTo>
                  <a:lnTo>
                    <a:pt x="2716" y="56"/>
                  </a:lnTo>
                  <a:close/>
                  <a:moveTo>
                    <a:pt x="2707" y="109"/>
                  </a:moveTo>
                  <a:lnTo>
                    <a:pt x="2694" y="109"/>
                  </a:lnTo>
                  <a:lnTo>
                    <a:pt x="2693" y="97"/>
                  </a:lnTo>
                  <a:lnTo>
                    <a:pt x="2707" y="95"/>
                  </a:lnTo>
                  <a:lnTo>
                    <a:pt x="2707" y="109"/>
                  </a:lnTo>
                  <a:close/>
                  <a:moveTo>
                    <a:pt x="2707" y="83"/>
                  </a:moveTo>
                  <a:lnTo>
                    <a:pt x="2742" y="83"/>
                  </a:lnTo>
                  <a:lnTo>
                    <a:pt x="2742" y="109"/>
                  </a:lnTo>
                  <a:lnTo>
                    <a:pt x="2707" y="109"/>
                  </a:lnTo>
                  <a:lnTo>
                    <a:pt x="2707" y="83"/>
                  </a:lnTo>
                  <a:close/>
                  <a:moveTo>
                    <a:pt x="2742" y="83"/>
                  </a:moveTo>
                  <a:lnTo>
                    <a:pt x="2755" y="83"/>
                  </a:lnTo>
                  <a:lnTo>
                    <a:pt x="2755" y="95"/>
                  </a:lnTo>
                  <a:lnTo>
                    <a:pt x="2742" y="95"/>
                  </a:lnTo>
                  <a:lnTo>
                    <a:pt x="2742" y="83"/>
                  </a:lnTo>
                  <a:close/>
                  <a:moveTo>
                    <a:pt x="2755" y="95"/>
                  </a:moveTo>
                  <a:lnTo>
                    <a:pt x="2755" y="130"/>
                  </a:lnTo>
                  <a:lnTo>
                    <a:pt x="2728" y="130"/>
                  </a:lnTo>
                  <a:lnTo>
                    <a:pt x="2728" y="95"/>
                  </a:lnTo>
                  <a:lnTo>
                    <a:pt x="2755" y="95"/>
                  </a:lnTo>
                  <a:close/>
                  <a:moveTo>
                    <a:pt x="2742" y="144"/>
                  </a:moveTo>
                  <a:lnTo>
                    <a:pt x="2728" y="144"/>
                  </a:lnTo>
                  <a:lnTo>
                    <a:pt x="2728" y="130"/>
                  </a:lnTo>
                  <a:lnTo>
                    <a:pt x="2742" y="130"/>
                  </a:lnTo>
                  <a:lnTo>
                    <a:pt x="2742" y="144"/>
                  </a:lnTo>
                  <a:close/>
                  <a:moveTo>
                    <a:pt x="2742" y="118"/>
                  </a:moveTo>
                  <a:lnTo>
                    <a:pt x="2777" y="118"/>
                  </a:lnTo>
                  <a:lnTo>
                    <a:pt x="2777" y="144"/>
                  </a:lnTo>
                  <a:lnTo>
                    <a:pt x="2742" y="144"/>
                  </a:lnTo>
                  <a:lnTo>
                    <a:pt x="2742" y="118"/>
                  </a:lnTo>
                  <a:close/>
                  <a:moveTo>
                    <a:pt x="2777" y="118"/>
                  </a:moveTo>
                  <a:lnTo>
                    <a:pt x="2791" y="118"/>
                  </a:lnTo>
                  <a:lnTo>
                    <a:pt x="2791" y="130"/>
                  </a:lnTo>
                  <a:lnTo>
                    <a:pt x="2777" y="130"/>
                  </a:lnTo>
                  <a:lnTo>
                    <a:pt x="2777" y="118"/>
                  </a:lnTo>
                  <a:close/>
                  <a:moveTo>
                    <a:pt x="2791" y="130"/>
                  </a:moveTo>
                  <a:lnTo>
                    <a:pt x="2791" y="2039"/>
                  </a:lnTo>
                  <a:lnTo>
                    <a:pt x="2763" y="2039"/>
                  </a:lnTo>
                  <a:lnTo>
                    <a:pt x="2763" y="130"/>
                  </a:lnTo>
                  <a:lnTo>
                    <a:pt x="2791" y="130"/>
                  </a:lnTo>
                  <a:close/>
                  <a:moveTo>
                    <a:pt x="2791" y="2039"/>
                  </a:moveTo>
                  <a:lnTo>
                    <a:pt x="2791" y="2052"/>
                  </a:lnTo>
                  <a:lnTo>
                    <a:pt x="2777" y="2052"/>
                  </a:lnTo>
                  <a:lnTo>
                    <a:pt x="2777" y="2039"/>
                  </a:lnTo>
                  <a:lnTo>
                    <a:pt x="2791" y="2039"/>
                  </a:lnTo>
                  <a:close/>
                  <a:moveTo>
                    <a:pt x="2777" y="2052"/>
                  </a:moveTo>
                  <a:lnTo>
                    <a:pt x="2578" y="2052"/>
                  </a:lnTo>
                  <a:lnTo>
                    <a:pt x="2578" y="2025"/>
                  </a:lnTo>
                  <a:lnTo>
                    <a:pt x="2777" y="2025"/>
                  </a:lnTo>
                  <a:lnTo>
                    <a:pt x="2777" y="2052"/>
                  </a:lnTo>
                  <a:close/>
                  <a:moveTo>
                    <a:pt x="2578" y="2052"/>
                  </a:moveTo>
                  <a:lnTo>
                    <a:pt x="2576" y="2052"/>
                  </a:lnTo>
                  <a:lnTo>
                    <a:pt x="2578" y="2039"/>
                  </a:lnTo>
                  <a:lnTo>
                    <a:pt x="2578" y="2052"/>
                  </a:lnTo>
                  <a:close/>
                  <a:moveTo>
                    <a:pt x="2576" y="2052"/>
                  </a:moveTo>
                  <a:lnTo>
                    <a:pt x="2495" y="2049"/>
                  </a:lnTo>
                  <a:lnTo>
                    <a:pt x="2496" y="2022"/>
                  </a:lnTo>
                  <a:lnTo>
                    <a:pt x="2578" y="2025"/>
                  </a:lnTo>
                  <a:lnTo>
                    <a:pt x="2576" y="2052"/>
                  </a:lnTo>
                  <a:close/>
                  <a:moveTo>
                    <a:pt x="2495" y="2049"/>
                  </a:moveTo>
                  <a:lnTo>
                    <a:pt x="2501" y="2049"/>
                  </a:lnTo>
                  <a:lnTo>
                    <a:pt x="2495" y="2049"/>
                  </a:lnTo>
                  <a:lnTo>
                    <a:pt x="2495" y="2035"/>
                  </a:lnTo>
                  <a:lnTo>
                    <a:pt x="2495" y="2049"/>
                  </a:lnTo>
                  <a:close/>
                  <a:moveTo>
                    <a:pt x="2495" y="2049"/>
                  </a:moveTo>
                  <a:lnTo>
                    <a:pt x="2424" y="2045"/>
                  </a:lnTo>
                  <a:lnTo>
                    <a:pt x="2426" y="2017"/>
                  </a:lnTo>
                  <a:lnTo>
                    <a:pt x="2496" y="2022"/>
                  </a:lnTo>
                  <a:lnTo>
                    <a:pt x="2495" y="2049"/>
                  </a:lnTo>
                  <a:close/>
                  <a:moveTo>
                    <a:pt x="2424" y="2045"/>
                  </a:moveTo>
                  <a:lnTo>
                    <a:pt x="2358" y="2041"/>
                  </a:lnTo>
                  <a:lnTo>
                    <a:pt x="2360" y="2014"/>
                  </a:lnTo>
                  <a:lnTo>
                    <a:pt x="2426" y="2017"/>
                  </a:lnTo>
                  <a:lnTo>
                    <a:pt x="2424" y="2045"/>
                  </a:lnTo>
                  <a:close/>
                  <a:moveTo>
                    <a:pt x="2358" y="2041"/>
                  </a:moveTo>
                  <a:lnTo>
                    <a:pt x="2357" y="2041"/>
                  </a:lnTo>
                  <a:lnTo>
                    <a:pt x="2359" y="2028"/>
                  </a:lnTo>
                  <a:lnTo>
                    <a:pt x="2358" y="2041"/>
                  </a:lnTo>
                  <a:close/>
                  <a:moveTo>
                    <a:pt x="2357" y="2041"/>
                  </a:moveTo>
                  <a:lnTo>
                    <a:pt x="2302" y="2029"/>
                  </a:lnTo>
                  <a:lnTo>
                    <a:pt x="2308" y="2002"/>
                  </a:lnTo>
                  <a:lnTo>
                    <a:pt x="2361" y="2014"/>
                  </a:lnTo>
                  <a:lnTo>
                    <a:pt x="2357" y="2041"/>
                  </a:lnTo>
                  <a:close/>
                  <a:moveTo>
                    <a:pt x="2306" y="2002"/>
                  </a:moveTo>
                  <a:lnTo>
                    <a:pt x="2306" y="2002"/>
                  </a:lnTo>
                  <a:lnTo>
                    <a:pt x="2308" y="2002"/>
                  </a:lnTo>
                  <a:lnTo>
                    <a:pt x="2304" y="2016"/>
                  </a:lnTo>
                  <a:lnTo>
                    <a:pt x="2306" y="2002"/>
                  </a:lnTo>
                  <a:close/>
                  <a:moveTo>
                    <a:pt x="2302" y="2029"/>
                  </a:moveTo>
                  <a:lnTo>
                    <a:pt x="2252" y="2021"/>
                  </a:lnTo>
                  <a:lnTo>
                    <a:pt x="2255" y="1994"/>
                  </a:lnTo>
                  <a:lnTo>
                    <a:pt x="2306" y="2002"/>
                  </a:lnTo>
                  <a:lnTo>
                    <a:pt x="2302" y="2029"/>
                  </a:lnTo>
                  <a:close/>
                  <a:moveTo>
                    <a:pt x="2252" y="2021"/>
                  </a:moveTo>
                  <a:lnTo>
                    <a:pt x="2251" y="2021"/>
                  </a:lnTo>
                  <a:lnTo>
                    <a:pt x="2254" y="2008"/>
                  </a:lnTo>
                  <a:lnTo>
                    <a:pt x="2252" y="2021"/>
                  </a:lnTo>
                  <a:close/>
                  <a:moveTo>
                    <a:pt x="2251" y="2021"/>
                  </a:moveTo>
                  <a:lnTo>
                    <a:pt x="2203" y="2009"/>
                  </a:lnTo>
                  <a:lnTo>
                    <a:pt x="2210" y="1982"/>
                  </a:lnTo>
                  <a:lnTo>
                    <a:pt x="2256" y="1995"/>
                  </a:lnTo>
                  <a:lnTo>
                    <a:pt x="2251" y="2021"/>
                  </a:lnTo>
                  <a:close/>
                  <a:moveTo>
                    <a:pt x="2203" y="2009"/>
                  </a:moveTo>
                  <a:lnTo>
                    <a:pt x="2203" y="2009"/>
                  </a:lnTo>
                  <a:lnTo>
                    <a:pt x="2206" y="1996"/>
                  </a:lnTo>
                  <a:lnTo>
                    <a:pt x="2203" y="2009"/>
                  </a:lnTo>
                  <a:close/>
                  <a:moveTo>
                    <a:pt x="2203" y="2009"/>
                  </a:moveTo>
                  <a:lnTo>
                    <a:pt x="2125" y="1986"/>
                  </a:lnTo>
                  <a:lnTo>
                    <a:pt x="2133" y="1959"/>
                  </a:lnTo>
                  <a:lnTo>
                    <a:pt x="2211" y="1983"/>
                  </a:lnTo>
                  <a:lnTo>
                    <a:pt x="2203" y="2009"/>
                  </a:lnTo>
                  <a:close/>
                  <a:moveTo>
                    <a:pt x="2125" y="1986"/>
                  </a:moveTo>
                  <a:lnTo>
                    <a:pt x="2124" y="1986"/>
                  </a:lnTo>
                  <a:lnTo>
                    <a:pt x="2124" y="1985"/>
                  </a:lnTo>
                  <a:lnTo>
                    <a:pt x="2128" y="1973"/>
                  </a:lnTo>
                  <a:lnTo>
                    <a:pt x="2125" y="1986"/>
                  </a:lnTo>
                  <a:close/>
                  <a:moveTo>
                    <a:pt x="2124" y="1985"/>
                  </a:moveTo>
                  <a:lnTo>
                    <a:pt x="2061" y="1958"/>
                  </a:lnTo>
                  <a:lnTo>
                    <a:pt x="2071" y="1933"/>
                  </a:lnTo>
                  <a:lnTo>
                    <a:pt x="2134" y="1960"/>
                  </a:lnTo>
                  <a:lnTo>
                    <a:pt x="2124" y="1985"/>
                  </a:lnTo>
                  <a:close/>
                  <a:moveTo>
                    <a:pt x="2070" y="1932"/>
                  </a:moveTo>
                  <a:lnTo>
                    <a:pt x="2071" y="1932"/>
                  </a:lnTo>
                  <a:lnTo>
                    <a:pt x="2071" y="1933"/>
                  </a:lnTo>
                  <a:lnTo>
                    <a:pt x="2067" y="1945"/>
                  </a:lnTo>
                  <a:lnTo>
                    <a:pt x="2070" y="1932"/>
                  </a:lnTo>
                  <a:close/>
                  <a:moveTo>
                    <a:pt x="2062" y="1958"/>
                  </a:moveTo>
                  <a:lnTo>
                    <a:pt x="1999" y="1939"/>
                  </a:lnTo>
                  <a:lnTo>
                    <a:pt x="2007" y="1912"/>
                  </a:lnTo>
                  <a:lnTo>
                    <a:pt x="2070" y="1932"/>
                  </a:lnTo>
                  <a:lnTo>
                    <a:pt x="2062" y="1958"/>
                  </a:lnTo>
                  <a:close/>
                  <a:moveTo>
                    <a:pt x="2007" y="1912"/>
                  </a:moveTo>
                  <a:lnTo>
                    <a:pt x="2007" y="1912"/>
                  </a:lnTo>
                  <a:lnTo>
                    <a:pt x="2004" y="1925"/>
                  </a:lnTo>
                  <a:lnTo>
                    <a:pt x="2007" y="1912"/>
                  </a:lnTo>
                  <a:close/>
                  <a:moveTo>
                    <a:pt x="2000" y="1939"/>
                  </a:moveTo>
                  <a:lnTo>
                    <a:pt x="1969" y="1931"/>
                  </a:lnTo>
                  <a:lnTo>
                    <a:pt x="1976" y="1904"/>
                  </a:lnTo>
                  <a:lnTo>
                    <a:pt x="2007" y="1912"/>
                  </a:lnTo>
                  <a:lnTo>
                    <a:pt x="2000" y="1939"/>
                  </a:lnTo>
                  <a:close/>
                  <a:moveTo>
                    <a:pt x="1969" y="1931"/>
                  </a:moveTo>
                  <a:lnTo>
                    <a:pt x="1938" y="1923"/>
                  </a:lnTo>
                  <a:lnTo>
                    <a:pt x="1945" y="1897"/>
                  </a:lnTo>
                  <a:lnTo>
                    <a:pt x="1976" y="1904"/>
                  </a:lnTo>
                  <a:lnTo>
                    <a:pt x="1969" y="1931"/>
                  </a:lnTo>
                  <a:close/>
                  <a:moveTo>
                    <a:pt x="1942" y="1896"/>
                  </a:moveTo>
                  <a:lnTo>
                    <a:pt x="1943" y="1896"/>
                  </a:lnTo>
                  <a:lnTo>
                    <a:pt x="1945" y="1897"/>
                  </a:lnTo>
                  <a:lnTo>
                    <a:pt x="1941" y="1910"/>
                  </a:lnTo>
                  <a:lnTo>
                    <a:pt x="1942" y="1896"/>
                  </a:lnTo>
                  <a:close/>
                  <a:moveTo>
                    <a:pt x="1940" y="1924"/>
                  </a:moveTo>
                  <a:lnTo>
                    <a:pt x="1905" y="1919"/>
                  </a:lnTo>
                  <a:lnTo>
                    <a:pt x="1907" y="1892"/>
                  </a:lnTo>
                  <a:lnTo>
                    <a:pt x="1942" y="1896"/>
                  </a:lnTo>
                  <a:lnTo>
                    <a:pt x="1940" y="1924"/>
                  </a:lnTo>
                  <a:close/>
                  <a:moveTo>
                    <a:pt x="1906" y="1892"/>
                  </a:moveTo>
                  <a:lnTo>
                    <a:pt x="1906" y="1892"/>
                  </a:lnTo>
                  <a:lnTo>
                    <a:pt x="1907" y="1892"/>
                  </a:lnTo>
                  <a:lnTo>
                    <a:pt x="1906" y="1906"/>
                  </a:lnTo>
                  <a:lnTo>
                    <a:pt x="1906" y="1892"/>
                  </a:lnTo>
                  <a:close/>
                  <a:moveTo>
                    <a:pt x="1906" y="1919"/>
                  </a:moveTo>
                  <a:lnTo>
                    <a:pt x="1867" y="1919"/>
                  </a:lnTo>
                  <a:lnTo>
                    <a:pt x="1867" y="1892"/>
                  </a:lnTo>
                  <a:lnTo>
                    <a:pt x="1906" y="1892"/>
                  </a:lnTo>
                  <a:lnTo>
                    <a:pt x="1906" y="1919"/>
                  </a:lnTo>
                  <a:close/>
                  <a:moveTo>
                    <a:pt x="1867" y="1919"/>
                  </a:moveTo>
                  <a:lnTo>
                    <a:pt x="1820" y="1919"/>
                  </a:lnTo>
                  <a:lnTo>
                    <a:pt x="1820" y="1892"/>
                  </a:lnTo>
                  <a:lnTo>
                    <a:pt x="1867" y="1892"/>
                  </a:lnTo>
                  <a:lnTo>
                    <a:pt x="1867" y="1919"/>
                  </a:lnTo>
                  <a:close/>
                  <a:moveTo>
                    <a:pt x="1818" y="1892"/>
                  </a:moveTo>
                  <a:lnTo>
                    <a:pt x="1819" y="1892"/>
                  </a:lnTo>
                  <a:lnTo>
                    <a:pt x="1820" y="1892"/>
                  </a:lnTo>
                  <a:lnTo>
                    <a:pt x="1820" y="1906"/>
                  </a:lnTo>
                  <a:lnTo>
                    <a:pt x="1818" y="1892"/>
                  </a:lnTo>
                  <a:close/>
                  <a:moveTo>
                    <a:pt x="1824" y="1919"/>
                  </a:moveTo>
                  <a:lnTo>
                    <a:pt x="1784" y="1927"/>
                  </a:lnTo>
                  <a:lnTo>
                    <a:pt x="1778" y="1900"/>
                  </a:lnTo>
                  <a:lnTo>
                    <a:pt x="1818" y="1892"/>
                  </a:lnTo>
                  <a:lnTo>
                    <a:pt x="1824" y="1919"/>
                  </a:lnTo>
                  <a:close/>
                  <a:moveTo>
                    <a:pt x="1784" y="1927"/>
                  </a:moveTo>
                  <a:lnTo>
                    <a:pt x="1744" y="1935"/>
                  </a:lnTo>
                  <a:lnTo>
                    <a:pt x="1740" y="1909"/>
                  </a:lnTo>
                  <a:lnTo>
                    <a:pt x="1778" y="1900"/>
                  </a:lnTo>
                  <a:lnTo>
                    <a:pt x="1784" y="1927"/>
                  </a:lnTo>
                  <a:close/>
                  <a:moveTo>
                    <a:pt x="1737" y="1909"/>
                  </a:moveTo>
                  <a:lnTo>
                    <a:pt x="1739" y="1909"/>
                  </a:lnTo>
                  <a:lnTo>
                    <a:pt x="1740" y="1909"/>
                  </a:lnTo>
                  <a:lnTo>
                    <a:pt x="1742" y="1921"/>
                  </a:lnTo>
                  <a:lnTo>
                    <a:pt x="1737" y="1909"/>
                  </a:lnTo>
                  <a:close/>
                  <a:moveTo>
                    <a:pt x="1747" y="1934"/>
                  </a:moveTo>
                  <a:lnTo>
                    <a:pt x="1715" y="1946"/>
                  </a:lnTo>
                  <a:lnTo>
                    <a:pt x="1706" y="1920"/>
                  </a:lnTo>
                  <a:lnTo>
                    <a:pt x="1737" y="1909"/>
                  </a:lnTo>
                  <a:lnTo>
                    <a:pt x="1747" y="1934"/>
                  </a:lnTo>
                  <a:close/>
                  <a:moveTo>
                    <a:pt x="1715" y="1946"/>
                  </a:moveTo>
                  <a:lnTo>
                    <a:pt x="1685" y="1958"/>
                  </a:lnTo>
                  <a:lnTo>
                    <a:pt x="1675" y="1932"/>
                  </a:lnTo>
                  <a:lnTo>
                    <a:pt x="1706" y="1920"/>
                  </a:lnTo>
                  <a:lnTo>
                    <a:pt x="1715" y="1946"/>
                  </a:lnTo>
                  <a:close/>
                  <a:moveTo>
                    <a:pt x="1673" y="1933"/>
                  </a:moveTo>
                  <a:lnTo>
                    <a:pt x="1673" y="1933"/>
                  </a:lnTo>
                  <a:lnTo>
                    <a:pt x="1675" y="1932"/>
                  </a:lnTo>
                  <a:lnTo>
                    <a:pt x="1680" y="1945"/>
                  </a:lnTo>
                  <a:lnTo>
                    <a:pt x="1673" y="1933"/>
                  </a:lnTo>
                  <a:close/>
                  <a:moveTo>
                    <a:pt x="1686" y="1957"/>
                  </a:moveTo>
                  <a:lnTo>
                    <a:pt x="1660" y="1973"/>
                  </a:lnTo>
                  <a:lnTo>
                    <a:pt x="1646" y="1948"/>
                  </a:lnTo>
                  <a:lnTo>
                    <a:pt x="1673" y="1933"/>
                  </a:lnTo>
                  <a:lnTo>
                    <a:pt x="1686" y="1957"/>
                  </a:lnTo>
                  <a:close/>
                  <a:moveTo>
                    <a:pt x="1644" y="1949"/>
                  </a:moveTo>
                  <a:lnTo>
                    <a:pt x="1646" y="1949"/>
                  </a:lnTo>
                  <a:lnTo>
                    <a:pt x="1646" y="1948"/>
                  </a:lnTo>
                  <a:lnTo>
                    <a:pt x="1653" y="1961"/>
                  </a:lnTo>
                  <a:lnTo>
                    <a:pt x="1644" y="1949"/>
                  </a:lnTo>
                  <a:close/>
                  <a:moveTo>
                    <a:pt x="1661" y="1972"/>
                  </a:moveTo>
                  <a:lnTo>
                    <a:pt x="1609" y="2007"/>
                  </a:lnTo>
                  <a:lnTo>
                    <a:pt x="1594" y="1985"/>
                  </a:lnTo>
                  <a:lnTo>
                    <a:pt x="1644" y="1949"/>
                  </a:lnTo>
                  <a:lnTo>
                    <a:pt x="1661" y="1972"/>
                  </a:lnTo>
                  <a:close/>
                  <a:moveTo>
                    <a:pt x="1593" y="1986"/>
                  </a:moveTo>
                  <a:lnTo>
                    <a:pt x="1593" y="1986"/>
                  </a:lnTo>
                  <a:lnTo>
                    <a:pt x="1594" y="1985"/>
                  </a:lnTo>
                  <a:lnTo>
                    <a:pt x="1601" y="1996"/>
                  </a:lnTo>
                  <a:lnTo>
                    <a:pt x="1593" y="1986"/>
                  </a:lnTo>
                  <a:close/>
                  <a:moveTo>
                    <a:pt x="1611" y="2007"/>
                  </a:moveTo>
                  <a:lnTo>
                    <a:pt x="1568" y="2042"/>
                  </a:lnTo>
                  <a:lnTo>
                    <a:pt x="1550" y="2021"/>
                  </a:lnTo>
                  <a:lnTo>
                    <a:pt x="1593" y="1986"/>
                  </a:lnTo>
                  <a:lnTo>
                    <a:pt x="1611" y="2007"/>
                  </a:lnTo>
                  <a:close/>
                  <a:moveTo>
                    <a:pt x="1568" y="2042"/>
                  </a:moveTo>
                  <a:lnTo>
                    <a:pt x="1566" y="2043"/>
                  </a:lnTo>
                  <a:lnTo>
                    <a:pt x="1565" y="2043"/>
                  </a:lnTo>
                  <a:lnTo>
                    <a:pt x="1559" y="2031"/>
                  </a:lnTo>
                  <a:lnTo>
                    <a:pt x="1568" y="2042"/>
                  </a:lnTo>
                  <a:close/>
                  <a:moveTo>
                    <a:pt x="1565" y="2043"/>
                  </a:moveTo>
                  <a:lnTo>
                    <a:pt x="1519" y="2071"/>
                  </a:lnTo>
                  <a:lnTo>
                    <a:pt x="1505" y="2046"/>
                  </a:lnTo>
                  <a:lnTo>
                    <a:pt x="1552" y="2020"/>
                  </a:lnTo>
                  <a:lnTo>
                    <a:pt x="1565" y="2043"/>
                  </a:lnTo>
                  <a:close/>
                  <a:moveTo>
                    <a:pt x="1519" y="2071"/>
                  </a:moveTo>
                  <a:lnTo>
                    <a:pt x="1519" y="2071"/>
                  </a:lnTo>
                  <a:lnTo>
                    <a:pt x="1518" y="2071"/>
                  </a:lnTo>
                  <a:lnTo>
                    <a:pt x="1512" y="2058"/>
                  </a:lnTo>
                  <a:lnTo>
                    <a:pt x="1519" y="2071"/>
                  </a:lnTo>
                  <a:close/>
                  <a:moveTo>
                    <a:pt x="1518" y="2071"/>
                  </a:moveTo>
                  <a:lnTo>
                    <a:pt x="1490" y="2083"/>
                  </a:lnTo>
                  <a:lnTo>
                    <a:pt x="1479" y="2058"/>
                  </a:lnTo>
                  <a:lnTo>
                    <a:pt x="1507" y="2046"/>
                  </a:lnTo>
                  <a:lnTo>
                    <a:pt x="1518" y="2071"/>
                  </a:lnTo>
                  <a:close/>
                  <a:moveTo>
                    <a:pt x="1490" y="2083"/>
                  </a:moveTo>
                  <a:lnTo>
                    <a:pt x="1490" y="2084"/>
                  </a:lnTo>
                  <a:lnTo>
                    <a:pt x="1488" y="2084"/>
                  </a:lnTo>
                  <a:lnTo>
                    <a:pt x="1485" y="2071"/>
                  </a:lnTo>
                  <a:lnTo>
                    <a:pt x="1490" y="2083"/>
                  </a:lnTo>
                  <a:close/>
                  <a:moveTo>
                    <a:pt x="1488" y="2084"/>
                  </a:moveTo>
                  <a:lnTo>
                    <a:pt x="1462" y="2092"/>
                  </a:lnTo>
                  <a:lnTo>
                    <a:pt x="1454" y="2065"/>
                  </a:lnTo>
                  <a:lnTo>
                    <a:pt x="1481" y="2057"/>
                  </a:lnTo>
                  <a:lnTo>
                    <a:pt x="1488" y="2084"/>
                  </a:lnTo>
                  <a:close/>
                  <a:moveTo>
                    <a:pt x="1462" y="2092"/>
                  </a:moveTo>
                  <a:lnTo>
                    <a:pt x="1462" y="2091"/>
                  </a:lnTo>
                  <a:lnTo>
                    <a:pt x="1461" y="2092"/>
                  </a:lnTo>
                  <a:lnTo>
                    <a:pt x="1457" y="2078"/>
                  </a:lnTo>
                  <a:lnTo>
                    <a:pt x="1462" y="2092"/>
                  </a:lnTo>
                  <a:close/>
                  <a:moveTo>
                    <a:pt x="1461" y="2092"/>
                  </a:moveTo>
                  <a:lnTo>
                    <a:pt x="1429" y="2099"/>
                  </a:lnTo>
                  <a:lnTo>
                    <a:pt x="1423" y="2073"/>
                  </a:lnTo>
                  <a:lnTo>
                    <a:pt x="1455" y="2065"/>
                  </a:lnTo>
                  <a:lnTo>
                    <a:pt x="1461" y="2092"/>
                  </a:lnTo>
                  <a:close/>
                  <a:moveTo>
                    <a:pt x="1429" y="2099"/>
                  </a:moveTo>
                  <a:lnTo>
                    <a:pt x="1428" y="2100"/>
                  </a:lnTo>
                  <a:lnTo>
                    <a:pt x="1427" y="2100"/>
                  </a:lnTo>
                  <a:lnTo>
                    <a:pt x="1427" y="2086"/>
                  </a:lnTo>
                  <a:lnTo>
                    <a:pt x="1429" y="2099"/>
                  </a:lnTo>
                  <a:close/>
                  <a:moveTo>
                    <a:pt x="1427" y="2100"/>
                  </a:moveTo>
                  <a:lnTo>
                    <a:pt x="1395" y="2100"/>
                  </a:lnTo>
                  <a:lnTo>
                    <a:pt x="1395" y="2072"/>
                  </a:lnTo>
                  <a:lnTo>
                    <a:pt x="1427" y="2072"/>
                  </a:lnTo>
                  <a:lnTo>
                    <a:pt x="1427" y="2100"/>
                  </a:lnTo>
                  <a:close/>
                  <a:moveTo>
                    <a:pt x="1395" y="2100"/>
                  </a:moveTo>
                  <a:lnTo>
                    <a:pt x="1360" y="2100"/>
                  </a:lnTo>
                  <a:lnTo>
                    <a:pt x="1360" y="2072"/>
                  </a:lnTo>
                  <a:lnTo>
                    <a:pt x="1395" y="2072"/>
                  </a:lnTo>
                  <a:lnTo>
                    <a:pt x="1395" y="2100"/>
                  </a:lnTo>
                  <a:close/>
                  <a:moveTo>
                    <a:pt x="1360" y="2100"/>
                  </a:moveTo>
                  <a:lnTo>
                    <a:pt x="1358" y="2100"/>
                  </a:lnTo>
                  <a:lnTo>
                    <a:pt x="1356" y="2099"/>
                  </a:lnTo>
                  <a:lnTo>
                    <a:pt x="1360" y="2086"/>
                  </a:lnTo>
                  <a:lnTo>
                    <a:pt x="1360" y="2100"/>
                  </a:lnTo>
                  <a:close/>
                  <a:moveTo>
                    <a:pt x="1356" y="2099"/>
                  </a:moveTo>
                  <a:lnTo>
                    <a:pt x="1329" y="2092"/>
                  </a:lnTo>
                  <a:lnTo>
                    <a:pt x="1336" y="2065"/>
                  </a:lnTo>
                  <a:lnTo>
                    <a:pt x="1364" y="2073"/>
                  </a:lnTo>
                  <a:lnTo>
                    <a:pt x="1356" y="2099"/>
                  </a:lnTo>
                  <a:close/>
                  <a:moveTo>
                    <a:pt x="1329" y="2092"/>
                  </a:moveTo>
                  <a:lnTo>
                    <a:pt x="1301" y="2084"/>
                  </a:lnTo>
                  <a:lnTo>
                    <a:pt x="1309" y="2057"/>
                  </a:lnTo>
                  <a:lnTo>
                    <a:pt x="1336" y="2065"/>
                  </a:lnTo>
                  <a:lnTo>
                    <a:pt x="1329" y="2092"/>
                  </a:lnTo>
                  <a:close/>
                  <a:moveTo>
                    <a:pt x="1301" y="2084"/>
                  </a:moveTo>
                  <a:lnTo>
                    <a:pt x="1301" y="2084"/>
                  </a:lnTo>
                  <a:lnTo>
                    <a:pt x="1300" y="2083"/>
                  </a:lnTo>
                  <a:lnTo>
                    <a:pt x="1306" y="2071"/>
                  </a:lnTo>
                  <a:lnTo>
                    <a:pt x="1301" y="2084"/>
                  </a:lnTo>
                  <a:close/>
                  <a:moveTo>
                    <a:pt x="1300" y="2083"/>
                  </a:moveTo>
                  <a:lnTo>
                    <a:pt x="1273" y="2071"/>
                  </a:lnTo>
                  <a:lnTo>
                    <a:pt x="1284" y="2046"/>
                  </a:lnTo>
                  <a:lnTo>
                    <a:pt x="1310" y="2058"/>
                  </a:lnTo>
                  <a:lnTo>
                    <a:pt x="1300" y="2083"/>
                  </a:lnTo>
                  <a:close/>
                  <a:moveTo>
                    <a:pt x="1273" y="2071"/>
                  </a:moveTo>
                  <a:lnTo>
                    <a:pt x="1272" y="2071"/>
                  </a:lnTo>
                  <a:lnTo>
                    <a:pt x="1271" y="2071"/>
                  </a:lnTo>
                  <a:lnTo>
                    <a:pt x="1278" y="2058"/>
                  </a:lnTo>
                  <a:lnTo>
                    <a:pt x="1273" y="2071"/>
                  </a:lnTo>
                  <a:close/>
                  <a:moveTo>
                    <a:pt x="1271" y="2071"/>
                  </a:moveTo>
                  <a:lnTo>
                    <a:pt x="1224" y="2043"/>
                  </a:lnTo>
                  <a:lnTo>
                    <a:pt x="1238" y="2020"/>
                  </a:lnTo>
                  <a:lnTo>
                    <a:pt x="1285" y="2046"/>
                  </a:lnTo>
                  <a:lnTo>
                    <a:pt x="1271" y="2071"/>
                  </a:lnTo>
                  <a:close/>
                  <a:moveTo>
                    <a:pt x="1224" y="2043"/>
                  </a:moveTo>
                  <a:lnTo>
                    <a:pt x="1223" y="2043"/>
                  </a:lnTo>
                  <a:lnTo>
                    <a:pt x="1222" y="2042"/>
                  </a:lnTo>
                  <a:lnTo>
                    <a:pt x="1231" y="2031"/>
                  </a:lnTo>
                  <a:lnTo>
                    <a:pt x="1224" y="2043"/>
                  </a:lnTo>
                  <a:close/>
                  <a:moveTo>
                    <a:pt x="1222" y="2042"/>
                  </a:moveTo>
                  <a:lnTo>
                    <a:pt x="1180" y="2007"/>
                  </a:lnTo>
                  <a:lnTo>
                    <a:pt x="1196" y="1986"/>
                  </a:lnTo>
                  <a:lnTo>
                    <a:pt x="1239" y="2021"/>
                  </a:lnTo>
                  <a:lnTo>
                    <a:pt x="1222" y="2042"/>
                  </a:lnTo>
                  <a:close/>
                  <a:moveTo>
                    <a:pt x="1196" y="1985"/>
                  </a:moveTo>
                  <a:lnTo>
                    <a:pt x="1196" y="1986"/>
                  </a:lnTo>
                  <a:lnTo>
                    <a:pt x="1188" y="1996"/>
                  </a:lnTo>
                  <a:lnTo>
                    <a:pt x="1196" y="1985"/>
                  </a:lnTo>
                  <a:close/>
                  <a:moveTo>
                    <a:pt x="1180" y="2007"/>
                  </a:moveTo>
                  <a:lnTo>
                    <a:pt x="1130" y="1972"/>
                  </a:lnTo>
                  <a:lnTo>
                    <a:pt x="1145" y="1949"/>
                  </a:lnTo>
                  <a:lnTo>
                    <a:pt x="1196" y="1985"/>
                  </a:lnTo>
                  <a:lnTo>
                    <a:pt x="1180" y="2007"/>
                  </a:lnTo>
                  <a:close/>
                  <a:moveTo>
                    <a:pt x="1144" y="1948"/>
                  </a:moveTo>
                  <a:lnTo>
                    <a:pt x="1144" y="1949"/>
                  </a:lnTo>
                  <a:lnTo>
                    <a:pt x="1145" y="1949"/>
                  </a:lnTo>
                  <a:lnTo>
                    <a:pt x="1137" y="1961"/>
                  </a:lnTo>
                  <a:lnTo>
                    <a:pt x="1144" y="1948"/>
                  </a:lnTo>
                  <a:close/>
                  <a:moveTo>
                    <a:pt x="1131" y="1973"/>
                  </a:moveTo>
                  <a:lnTo>
                    <a:pt x="1103" y="1957"/>
                  </a:lnTo>
                  <a:lnTo>
                    <a:pt x="1117" y="1933"/>
                  </a:lnTo>
                  <a:lnTo>
                    <a:pt x="1144" y="1948"/>
                  </a:lnTo>
                  <a:lnTo>
                    <a:pt x="1131" y="1973"/>
                  </a:lnTo>
                  <a:close/>
                  <a:moveTo>
                    <a:pt x="1115" y="1932"/>
                  </a:moveTo>
                  <a:lnTo>
                    <a:pt x="1116" y="1933"/>
                  </a:lnTo>
                  <a:lnTo>
                    <a:pt x="1117" y="1933"/>
                  </a:lnTo>
                  <a:lnTo>
                    <a:pt x="1110" y="1945"/>
                  </a:lnTo>
                  <a:lnTo>
                    <a:pt x="1115" y="1932"/>
                  </a:lnTo>
                  <a:close/>
                  <a:moveTo>
                    <a:pt x="1106" y="1958"/>
                  </a:moveTo>
                  <a:lnTo>
                    <a:pt x="1074" y="1946"/>
                  </a:lnTo>
                  <a:lnTo>
                    <a:pt x="1083" y="1920"/>
                  </a:lnTo>
                  <a:lnTo>
                    <a:pt x="1115" y="1932"/>
                  </a:lnTo>
                  <a:lnTo>
                    <a:pt x="1106" y="1958"/>
                  </a:lnTo>
                  <a:close/>
                  <a:moveTo>
                    <a:pt x="1074" y="1946"/>
                  </a:moveTo>
                  <a:lnTo>
                    <a:pt x="1043" y="1934"/>
                  </a:lnTo>
                  <a:lnTo>
                    <a:pt x="1052" y="1909"/>
                  </a:lnTo>
                  <a:lnTo>
                    <a:pt x="1083" y="1920"/>
                  </a:lnTo>
                  <a:lnTo>
                    <a:pt x="1074" y="1946"/>
                  </a:lnTo>
                  <a:close/>
                  <a:moveTo>
                    <a:pt x="1051" y="1909"/>
                  </a:moveTo>
                  <a:lnTo>
                    <a:pt x="1051" y="1909"/>
                  </a:lnTo>
                  <a:lnTo>
                    <a:pt x="1052" y="1909"/>
                  </a:lnTo>
                  <a:lnTo>
                    <a:pt x="1047" y="1921"/>
                  </a:lnTo>
                  <a:lnTo>
                    <a:pt x="1051" y="1909"/>
                  </a:lnTo>
                  <a:close/>
                  <a:moveTo>
                    <a:pt x="1045" y="1935"/>
                  </a:moveTo>
                  <a:lnTo>
                    <a:pt x="1006" y="1927"/>
                  </a:lnTo>
                  <a:lnTo>
                    <a:pt x="1011" y="1900"/>
                  </a:lnTo>
                  <a:lnTo>
                    <a:pt x="1051" y="1909"/>
                  </a:lnTo>
                  <a:lnTo>
                    <a:pt x="1045" y="1935"/>
                  </a:lnTo>
                  <a:close/>
                  <a:moveTo>
                    <a:pt x="1006" y="1927"/>
                  </a:moveTo>
                  <a:lnTo>
                    <a:pt x="967" y="1919"/>
                  </a:lnTo>
                  <a:lnTo>
                    <a:pt x="972" y="1892"/>
                  </a:lnTo>
                  <a:lnTo>
                    <a:pt x="1011" y="1900"/>
                  </a:lnTo>
                  <a:lnTo>
                    <a:pt x="1006" y="1927"/>
                  </a:lnTo>
                  <a:close/>
                  <a:moveTo>
                    <a:pt x="969" y="1892"/>
                  </a:moveTo>
                  <a:lnTo>
                    <a:pt x="971" y="1892"/>
                  </a:lnTo>
                  <a:lnTo>
                    <a:pt x="972" y="1892"/>
                  </a:lnTo>
                  <a:lnTo>
                    <a:pt x="969" y="1906"/>
                  </a:lnTo>
                  <a:lnTo>
                    <a:pt x="969" y="1892"/>
                  </a:lnTo>
                  <a:close/>
                  <a:moveTo>
                    <a:pt x="969" y="1919"/>
                  </a:moveTo>
                  <a:lnTo>
                    <a:pt x="923" y="1919"/>
                  </a:lnTo>
                  <a:lnTo>
                    <a:pt x="923" y="1892"/>
                  </a:lnTo>
                  <a:lnTo>
                    <a:pt x="969" y="1892"/>
                  </a:lnTo>
                  <a:lnTo>
                    <a:pt x="969" y="1919"/>
                  </a:lnTo>
                  <a:close/>
                  <a:moveTo>
                    <a:pt x="923" y="1919"/>
                  </a:moveTo>
                  <a:lnTo>
                    <a:pt x="883" y="1919"/>
                  </a:lnTo>
                  <a:lnTo>
                    <a:pt x="883" y="1892"/>
                  </a:lnTo>
                  <a:lnTo>
                    <a:pt x="923" y="1892"/>
                  </a:lnTo>
                  <a:lnTo>
                    <a:pt x="923" y="1919"/>
                  </a:lnTo>
                  <a:close/>
                  <a:moveTo>
                    <a:pt x="882" y="1892"/>
                  </a:moveTo>
                  <a:lnTo>
                    <a:pt x="883" y="1892"/>
                  </a:lnTo>
                  <a:lnTo>
                    <a:pt x="883" y="1906"/>
                  </a:lnTo>
                  <a:lnTo>
                    <a:pt x="882" y="1892"/>
                  </a:lnTo>
                  <a:close/>
                  <a:moveTo>
                    <a:pt x="886" y="1919"/>
                  </a:moveTo>
                  <a:lnTo>
                    <a:pt x="850" y="1924"/>
                  </a:lnTo>
                  <a:lnTo>
                    <a:pt x="847" y="1896"/>
                  </a:lnTo>
                  <a:lnTo>
                    <a:pt x="882" y="1892"/>
                  </a:lnTo>
                  <a:lnTo>
                    <a:pt x="886" y="1919"/>
                  </a:lnTo>
                  <a:close/>
                  <a:moveTo>
                    <a:pt x="845" y="1897"/>
                  </a:moveTo>
                  <a:lnTo>
                    <a:pt x="846" y="1896"/>
                  </a:lnTo>
                  <a:lnTo>
                    <a:pt x="847" y="1896"/>
                  </a:lnTo>
                  <a:lnTo>
                    <a:pt x="848" y="1910"/>
                  </a:lnTo>
                  <a:lnTo>
                    <a:pt x="845" y="1897"/>
                  </a:lnTo>
                  <a:close/>
                  <a:moveTo>
                    <a:pt x="852" y="1923"/>
                  </a:moveTo>
                  <a:lnTo>
                    <a:pt x="821" y="1931"/>
                  </a:lnTo>
                  <a:lnTo>
                    <a:pt x="815" y="1904"/>
                  </a:lnTo>
                  <a:lnTo>
                    <a:pt x="845" y="1897"/>
                  </a:lnTo>
                  <a:lnTo>
                    <a:pt x="852" y="1923"/>
                  </a:lnTo>
                  <a:close/>
                  <a:moveTo>
                    <a:pt x="821" y="1931"/>
                  </a:moveTo>
                  <a:lnTo>
                    <a:pt x="789" y="1939"/>
                  </a:lnTo>
                  <a:lnTo>
                    <a:pt x="783" y="1912"/>
                  </a:lnTo>
                  <a:lnTo>
                    <a:pt x="815" y="1904"/>
                  </a:lnTo>
                  <a:lnTo>
                    <a:pt x="821" y="1931"/>
                  </a:lnTo>
                  <a:close/>
                  <a:moveTo>
                    <a:pt x="782" y="1912"/>
                  </a:moveTo>
                  <a:lnTo>
                    <a:pt x="782" y="1912"/>
                  </a:lnTo>
                  <a:lnTo>
                    <a:pt x="783" y="1912"/>
                  </a:lnTo>
                  <a:lnTo>
                    <a:pt x="787" y="1925"/>
                  </a:lnTo>
                  <a:lnTo>
                    <a:pt x="782" y="1912"/>
                  </a:lnTo>
                  <a:close/>
                  <a:moveTo>
                    <a:pt x="790" y="1939"/>
                  </a:moveTo>
                  <a:lnTo>
                    <a:pt x="727" y="1958"/>
                  </a:lnTo>
                  <a:lnTo>
                    <a:pt x="719" y="1932"/>
                  </a:lnTo>
                  <a:lnTo>
                    <a:pt x="782" y="1912"/>
                  </a:lnTo>
                  <a:lnTo>
                    <a:pt x="790" y="1939"/>
                  </a:lnTo>
                  <a:close/>
                  <a:moveTo>
                    <a:pt x="718" y="1932"/>
                  </a:moveTo>
                  <a:lnTo>
                    <a:pt x="719" y="1932"/>
                  </a:lnTo>
                  <a:lnTo>
                    <a:pt x="724" y="1945"/>
                  </a:lnTo>
                  <a:lnTo>
                    <a:pt x="718" y="1932"/>
                  </a:lnTo>
                  <a:close/>
                  <a:moveTo>
                    <a:pt x="729" y="1958"/>
                  </a:moveTo>
                  <a:lnTo>
                    <a:pt x="662" y="1986"/>
                  </a:lnTo>
                  <a:lnTo>
                    <a:pt x="652" y="1960"/>
                  </a:lnTo>
                  <a:lnTo>
                    <a:pt x="718" y="1932"/>
                  </a:lnTo>
                  <a:lnTo>
                    <a:pt x="729" y="1958"/>
                  </a:lnTo>
                  <a:close/>
                  <a:moveTo>
                    <a:pt x="662" y="1986"/>
                  </a:moveTo>
                  <a:lnTo>
                    <a:pt x="662" y="1986"/>
                  </a:lnTo>
                  <a:lnTo>
                    <a:pt x="661" y="1986"/>
                  </a:lnTo>
                  <a:lnTo>
                    <a:pt x="658" y="1973"/>
                  </a:lnTo>
                  <a:lnTo>
                    <a:pt x="662" y="1986"/>
                  </a:lnTo>
                  <a:close/>
                  <a:moveTo>
                    <a:pt x="661" y="1986"/>
                  </a:moveTo>
                  <a:lnTo>
                    <a:pt x="588" y="2009"/>
                  </a:lnTo>
                  <a:lnTo>
                    <a:pt x="580" y="1983"/>
                  </a:lnTo>
                  <a:lnTo>
                    <a:pt x="653" y="1960"/>
                  </a:lnTo>
                  <a:lnTo>
                    <a:pt x="661" y="1986"/>
                  </a:lnTo>
                  <a:close/>
                  <a:moveTo>
                    <a:pt x="588" y="2009"/>
                  </a:moveTo>
                  <a:lnTo>
                    <a:pt x="588" y="2009"/>
                  </a:lnTo>
                  <a:lnTo>
                    <a:pt x="587" y="2009"/>
                  </a:lnTo>
                  <a:lnTo>
                    <a:pt x="583" y="1996"/>
                  </a:lnTo>
                  <a:lnTo>
                    <a:pt x="588" y="2009"/>
                  </a:lnTo>
                  <a:close/>
                  <a:moveTo>
                    <a:pt x="587" y="2009"/>
                  </a:moveTo>
                  <a:lnTo>
                    <a:pt x="540" y="2021"/>
                  </a:lnTo>
                  <a:lnTo>
                    <a:pt x="533" y="1995"/>
                  </a:lnTo>
                  <a:lnTo>
                    <a:pt x="580" y="1982"/>
                  </a:lnTo>
                  <a:lnTo>
                    <a:pt x="587" y="2009"/>
                  </a:lnTo>
                  <a:close/>
                  <a:moveTo>
                    <a:pt x="540" y="2021"/>
                  </a:moveTo>
                  <a:lnTo>
                    <a:pt x="539" y="2021"/>
                  </a:lnTo>
                  <a:lnTo>
                    <a:pt x="537" y="2008"/>
                  </a:lnTo>
                  <a:lnTo>
                    <a:pt x="540" y="2021"/>
                  </a:lnTo>
                  <a:close/>
                  <a:moveTo>
                    <a:pt x="539" y="2021"/>
                  </a:moveTo>
                  <a:lnTo>
                    <a:pt x="488" y="2029"/>
                  </a:lnTo>
                  <a:lnTo>
                    <a:pt x="484" y="2002"/>
                  </a:lnTo>
                  <a:lnTo>
                    <a:pt x="534" y="1994"/>
                  </a:lnTo>
                  <a:lnTo>
                    <a:pt x="539" y="2021"/>
                  </a:lnTo>
                  <a:close/>
                  <a:moveTo>
                    <a:pt x="483" y="2002"/>
                  </a:moveTo>
                  <a:lnTo>
                    <a:pt x="483" y="2002"/>
                  </a:lnTo>
                  <a:lnTo>
                    <a:pt x="484" y="2002"/>
                  </a:lnTo>
                  <a:lnTo>
                    <a:pt x="485" y="2016"/>
                  </a:lnTo>
                  <a:lnTo>
                    <a:pt x="483" y="2002"/>
                  </a:lnTo>
                  <a:close/>
                  <a:moveTo>
                    <a:pt x="489" y="2029"/>
                  </a:moveTo>
                  <a:lnTo>
                    <a:pt x="434" y="2041"/>
                  </a:lnTo>
                  <a:lnTo>
                    <a:pt x="428" y="2014"/>
                  </a:lnTo>
                  <a:lnTo>
                    <a:pt x="483" y="2002"/>
                  </a:lnTo>
                  <a:lnTo>
                    <a:pt x="489" y="2029"/>
                  </a:lnTo>
                  <a:close/>
                  <a:moveTo>
                    <a:pt x="434" y="2041"/>
                  </a:moveTo>
                  <a:lnTo>
                    <a:pt x="433" y="2041"/>
                  </a:lnTo>
                  <a:lnTo>
                    <a:pt x="432" y="2041"/>
                  </a:lnTo>
                  <a:lnTo>
                    <a:pt x="431" y="2028"/>
                  </a:lnTo>
                  <a:lnTo>
                    <a:pt x="434" y="2041"/>
                  </a:lnTo>
                  <a:close/>
                  <a:moveTo>
                    <a:pt x="432" y="2041"/>
                  </a:moveTo>
                  <a:lnTo>
                    <a:pt x="366" y="2045"/>
                  </a:lnTo>
                  <a:lnTo>
                    <a:pt x="364" y="2017"/>
                  </a:lnTo>
                  <a:lnTo>
                    <a:pt x="431" y="2014"/>
                  </a:lnTo>
                  <a:lnTo>
                    <a:pt x="432" y="2041"/>
                  </a:lnTo>
                  <a:close/>
                  <a:moveTo>
                    <a:pt x="366" y="2045"/>
                  </a:moveTo>
                  <a:lnTo>
                    <a:pt x="296" y="2049"/>
                  </a:lnTo>
                  <a:lnTo>
                    <a:pt x="293" y="2022"/>
                  </a:lnTo>
                  <a:lnTo>
                    <a:pt x="364" y="2017"/>
                  </a:lnTo>
                  <a:lnTo>
                    <a:pt x="366" y="2045"/>
                  </a:lnTo>
                  <a:close/>
                  <a:moveTo>
                    <a:pt x="296" y="2049"/>
                  </a:moveTo>
                  <a:lnTo>
                    <a:pt x="289" y="2049"/>
                  </a:lnTo>
                  <a:lnTo>
                    <a:pt x="296" y="2049"/>
                  </a:lnTo>
                  <a:lnTo>
                    <a:pt x="295" y="2035"/>
                  </a:lnTo>
                  <a:lnTo>
                    <a:pt x="296" y="2049"/>
                  </a:lnTo>
                  <a:close/>
                  <a:moveTo>
                    <a:pt x="296" y="2049"/>
                  </a:moveTo>
                  <a:lnTo>
                    <a:pt x="213" y="2052"/>
                  </a:lnTo>
                  <a:lnTo>
                    <a:pt x="212" y="2025"/>
                  </a:lnTo>
                  <a:lnTo>
                    <a:pt x="293" y="2022"/>
                  </a:lnTo>
                  <a:lnTo>
                    <a:pt x="296" y="2049"/>
                  </a:lnTo>
                  <a:close/>
                  <a:moveTo>
                    <a:pt x="213" y="2052"/>
                  </a:moveTo>
                  <a:lnTo>
                    <a:pt x="213" y="2052"/>
                  </a:lnTo>
                  <a:lnTo>
                    <a:pt x="213" y="2039"/>
                  </a:lnTo>
                  <a:lnTo>
                    <a:pt x="213" y="2052"/>
                  </a:lnTo>
                  <a:close/>
                  <a:moveTo>
                    <a:pt x="213" y="2052"/>
                  </a:moveTo>
                  <a:lnTo>
                    <a:pt x="14" y="2052"/>
                  </a:lnTo>
                  <a:lnTo>
                    <a:pt x="14" y="2025"/>
                  </a:lnTo>
                  <a:lnTo>
                    <a:pt x="213" y="2025"/>
                  </a:lnTo>
                  <a:lnTo>
                    <a:pt x="213" y="2052"/>
                  </a:lnTo>
                  <a:close/>
                  <a:moveTo>
                    <a:pt x="14" y="2052"/>
                  </a:moveTo>
                  <a:lnTo>
                    <a:pt x="0" y="2052"/>
                  </a:lnTo>
                  <a:lnTo>
                    <a:pt x="0" y="2039"/>
                  </a:lnTo>
                  <a:lnTo>
                    <a:pt x="14" y="2039"/>
                  </a:lnTo>
                  <a:lnTo>
                    <a:pt x="14" y="2052"/>
                  </a:lnTo>
                  <a:close/>
                  <a:moveTo>
                    <a:pt x="0" y="2039"/>
                  </a:moveTo>
                  <a:lnTo>
                    <a:pt x="0" y="130"/>
                  </a:lnTo>
                  <a:lnTo>
                    <a:pt x="27" y="130"/>
                  </a:lnTo>
                  <a:lnTo>
                    <a:pt x="27" y="2039"/>
                  </a:lnTo>
                  <a:lnTo>
                    <a:pt x="0" y="2039"/>
                  </a:lnTo>
                  <a:close/>
                  <a:moveTo>
                    <a:pt x="0" y="130"/>
                  </a:moveTo>
                  <a:lnTo>
                    <a:pt x="0" y="118"/>
                  </a:lnTo>
                  <a:lnTo>
                    <a:pt x="14" y="118"/>
                  </a:lnTo>
                  <a:lnTo>
                    <a:pt x="14" y="130"/>
                  </a:lnTo>
                  <a:lnTo>
                    <a:pt x="0" y="130"/>
                  </a:lnTo>
                  <a:close/>
                  <a:moveTo>
                    <a:pt x="14" y="118"/>
                  </a:moveTo>
                  <a:lnTo>
                    <a:pt x="52" y="118"/>
                  </a:lnTo>
                  <a:lnTo>
                    <a:pt x="52" y="144"/>
                  </a:lnTo>
                  <a:lnTo>
                    <a:pt x="14" y="144"/>
                  </a:lnTo>
                  <a:lnTo>
                    <a:pt x="14" y="118"/>
                  </a:lnTo>
                  <a:close/>
                  <a:moveTo>
                    <a:pt x="66" y="130"/>
                  </a:moveTo>
                  <a:lnTo>
                    <a:pt x="66" y="144"/>
                  </a:lnTo>
                  <a:lnTo>
                    <a:pt x="52" y="144"/>
                  </a:lnTo>
                  <a:lnTo>
                    <a:pt x="52" y="130"/>
                  </a:lnTo>
                  <a:lnTo>
                    <a:pt x="66" y="130"/>
                  </a:lnTo>
                  <a:close/>
                  <a:moveTo>
                    <a:pt x="39" y="130"/>
                  </a:moveTo>
                  <a:lnTo>
                    <a:pt x="39" y="95"/>
                  </a:lnTo>
                  <a:lnTo>
                    <a:pt x="66" y="95"/>
                  </a:lnTo>
                  <a:lnTo>
                    <a:pt x="66" y="130"/>
                  </a:lnTo>
                  <a:lnTo>
                    <a:pt x="39" y="130"/>
                  </a:lnTo>
                  <a:close/>
                  <a:moveTo>
                    <a:pt x="39" y="95"/>
                  </a:moveTo>
                  <a:lnTo>
                    <a:pt x="39" y="83"/>
                  </a:lnTo>
                  <a:lnTo>
                    <a:pt x="52" y="83"/>
                  </a:lnTo>
                  <a:lnTo>
                    <a:pt x="52" y="95"/>
                  </a:lnTo>
                  <a:lnTo>
                    <a:pt x="39" y="95"/>
                  </a:lnTo>
                  <a:close/>
                  <a:moveTo>
                    <a:pt x="52" y="83"/>
                  </a:moveTo>
                  <a:lnTo>
                    <a:pt x="87" y="83"/>
                  </a:lnTo>
                  <a:lnTo>
                    <a:pt x="87" y="109"/>
                  </a:lnTo>
                  <a:lnTo>
                    <a:pt x="52" y="109"/>
                  </a:lnTo>
                  <a:lnTo>
                    <a:pt x="52" y="83"/>
                  </a:lnTo>
                  <a:close/>
                  <a:moveTo>
                    <a:pt x="101" y="95"/>
                  </a:moveTo>
                  <a:lnTo>
                    <a:pt x="101" y="109"/>
                  </a:lnTo>
                  <a:lnTo>
                    <a:pt x="87" y="109"/>
                  </a:lnTo>
                  <a:lnTo>
                    <a:pt x="87" y="95"/>
                  </a:lnTo>
                  <a:lnTo>
                    <a:pt x="101" y="95"/>
                  </a:lnTo>
                  <a:close/>
                  <a:moveTo>
                    <a:pt x="73" y="95"/>
                  </a:moveTo>
                  <a:lnTo>
                    <a:pt x="73" y="57"/>
                  </a:lnTo>
                  <a:lnTo>
                    <a:pt x="101" y="57"/>
                  </a:lnTo>
                  <a:lnTo>
                    <a:pt x="101" y="95"/>
                  </a:lnTo>
                  <a:lnTo>
                    <a:pt x="73" y="95"/>
                  </a:lnTo>
                  <a:close/>
                  <a:moveTo>
                    <a:pt x="73" y="57"/>
                  </a:moveTo>
                  <a:lnTo>
                    <a:pt x="73" y="43"/>
                  </a:lnTo>
                  <a:lnTo>
                    <a:pt x="87" y="43"/>
                  </a:lnTo>
                  <a:lnTo>
                    <a:pt x="87" y="57"/>
                  </a:lnTo>
                  <a:lnTo>
                    <a:pt x="73" y="57"/>
                  </a:lnTo>
                  <a:close/>
                  <a:moveTo>
                    <a:pt x="87" y="43"/>
                  </a:moveTo>
                  <a:lnTo>
                    <a:pt x="122" y="43"/>
                  </a:lnTo>
                  <a:lnTo>
                    <a:pt x="122" y="70"/>
                  </a:lnTo>
                  <a:lnTo>
                    <a:pt x="87" y="70"/>
                  </a:lnTo>
                  <a:lnTo>
                    <a:pt x="87" y="43"/>
                  </a:lnTo>
                  <a:close/>
                  <a:moveTo>
                    <a:pt x="136" y="57"/>
                  </a:moveTo>
                  <a:lnTo>
                    <a:pt x="136" y="70"/>
                  </a:lnTo>
                  <a:lnTo>
                    <a:pt x="122" y="70"/>
                  </a:lnTo>
                  <a:lnTo>
                    <a:pt x="122" y="57"/>
                  </a:lnTo>
                  <a:lnTo>
                    <a:pt x="136" y="57"/>
                  </a:lnTo>
                  <a:close/>
                  <a:moveTo>
                    <a:pt x="110" y="57"/>
                  </a:moveTo>
                  <a:lnTo>
                    <a:pt x="110" y="14"/>
                  </a:lnTo>
                  <a:lnTo>
                    <a:pt x="136" y="14"/>
                  </a:lnTo>
                  <a:lnTo>
                    <a:pt x="136" y="57"/>
                  </a:lnTo>
                  <a:lnTo>
                    <a:pt x="110" y="57"/>
                  </a:lnTo>
                  <a:close/>
                  <a:moveTo>
                    <a:pt x="110" y="14"/>
                  </a:moveTo>
                  <a:lnTo>
                    <a:pt x="110" y="0"/>
                  </a:lnTo>
                  <a:lnTo>
                    <a:pt x="122" y="0"/>
                  </a:lnTo>
                  <a:lnTo>
                    <a:pt x="122" y="14"/>
                  </a:lnTo>
                  <a:lnTo>
                    <a:pt x="110" y="14"/>
                  </a:lnTo>
                  <a:close/>
                  <a:moveTo>
                    <a:pt x="122" y="0"/>
                  </a:moveTo>
                  <a:lnTo>
                    <a:pt x="170" y="0"/>
                  </a:lnTo>
                  <a:lnTo>
                    <a:pt x="170" y="28"/>
                  </a:lnTo>
                  <a:lnTo>
                    <a:pt x="122" y="28"/>
                  </a:lnTo>
                  <a:lnTo>
                    <a:pt x="122" y="0"/>
                  </a:lnTo>
                  <a:close/>
                  <a:moveTo>
                    <a:pt x="170" y="0"/>
                  </a:moveTo>
                  <a:lnTo>
                    <a:pt x="171" y="0"/>
                  </a:lnTo>
                  <a:lnTo>
                    <a:pt x="172" y="0"/>
                  </a:lnTo>
                  <a:lnTo>
                    <a:pt x="170" y="14"/>
                  </a:lnTo>
                  <a:lnTo>
                    <a:pt x="170" y="0"/>
                  </a:lnTo>
                  <a:close/>
                  <a:moveTo>
                    <a:pt x="172" y="0"/>
                  </a:moveTo>
                  <a:lnTo>
                    <a:pt x="1409" y="216"/>
                  </a:lnTo>
                  <a:lnTo>
                    <a:pt x="1405" y="243"/>
                  </a:lnTo>
                  <a:lnTo>
                    <a:pt x="168" y="26"/>
                  </a:lnTo>
                  <a:lnTo>
                    <a:pt x="172" y="0"/>
                  </a:lnTo>
                  <a:close/>
                  <a:moveTo>
                    <a:pt x="1409" y="243"/>
                  </a:moveTo>
                  <a:lnTo>
                    <a:pt x="1407" y="243"/>
                  </a:lnTo>
                  <a:lnTo>
                    <a:pt x="1405" y="243"/>
                  </a:lnTo>
                  <a:lnTo>
                    <a:pt x="1407" y="229"/>
                  </a:lnTo>
                  <a:lnTo>
                    <a:pt x="1409" y="243"/>
                  </a:lnTo>
                  <a:close/>
                  <a:moveTo>
                    <a:pt x="1405" y="216"/>
                  </a:moveTo>
                  <a:lnTo>
                    <a:pt x="2614" y="0"/>
                  </a:lnTo>
                  <a:lnTo>
                    <a:pt x="2618" y="26"/>
                  </a:lnTo>
                  <a:lnTo>
                    <a:pt x="1409" y="243"/>
                  </a:lnTo>
                  <a:lnTo>
                    <a:pt x="1405" y="216"/>
                  </a:lnTo>
                  <a:close/>
                  <a:moveTo>
                    <a:pt x="2614" y="0"/>
                  </a:moveTo>
                  <a:lnTo>
                    <a:pt x="2616" y="0"/>
                  </a:lnTo>
                  <a:lnTo>
                    <a:pt x="2617" y="0"/>
                  </a:lnTo>
                  <a:lnTo>
                    <a:pt x="2616" y="14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Freeform 19"/>
            <p:cNvSpPr>
              <a:spLocks noEditPoints="1"/>
            </p:cNvSpPr>
            <p:nvPr/>
          </p:nvSpPr>
          <p:spPr bwMode="auto">
            <a:xfrm>
              <a:off x="2418" y="1298"/>
              <a:ext cx="140" cy="73"/>
            </a:xfrm>
            <a:custGeom>
              <a:avLst/>
              <a:gdLst>
                <a:gd name="T0" fmla="*/ 0 w 1048"/>
                <a:gd name="T1" fmla="*/ 0 h 547"/>
                <a:gd name="T2" fmla="*/ 0 w 1048"/>
                <a:gd name="T3" fmla="*/ 0 h 547"/>
                <a:gd name="T4" fmla="*/ 0 w 1048"/>
                <a:gd name="T5" fmla="*/ 0 h 547"/>
                <a:gd name="T6" fmla="*/ 0 w 1048"/>
                <a:gd name="T7" fmla="*/ 0 h 547"/>
                <a:gd name="T8" fmla="*/ 0 w 1048"/>
                <a:gd name="T9" fmla="*/ 0 h 547"/>
                <a:gd name="T10" fmla="*/ 0 w 1048"/>
                <a:gd name="T11" fmla="*/ 0 h 547"/>
                <a:gd name="T12" fmla="*/ 0 w 1048"/>
                <a:gd name="T13" fmla="*/ 0 h 547"/>
                <a:gd name="T14" fmla="*/ 0 w 1048"/>
                <a:gd name="T15" fmla="*/ 0 h 547"/>
                <a:gd name="T16" fmla="*/ 0 w 1048"/>
                <a:gd name="T17" fmla="*/ 0 h 547"/>
                <a:gd name="T18" fmla="*/ 0 w 1048"/>
                <a:gd name="T19" fmla="*/ 0 h 547"/>
                <a:gd name="T20" fmla="*/ 0 w 1048"/>
                <a:gd name="T21" fmla="*/ 0 h 547"/>
                <a:gd name="T22" fmla="*/ 0 w 1048"/>
                <a:gd name="T23" fmla="*/ 0 h 547"/>
                <a:gd name="T24" fmla="*/ 0 w 1048"/>
                <a:gd name="T25" fmla="*/ 0 h 547"/>
                <a:gd name="T26" fmla="*/ 0 w 1048"/>
                <a:gd name="T27" fmla="*/ 0 h 547"/>
                <a:gd name="T28" fmla="*/ 0 w 1048"/>
                <a:gd name="T29" fmla="*/ 0 h 547"/>
                <a:gd name="T30" fmla="*/ 0 w 1048"/>
                <a:gd name="T31" fmla="*/ 0 h 547"/>
                <a:gd name="T32" fmla="*/ 0 w 1048"/>
                <a:gd name="T33" fmla="*/ 0 h 547"/>
                <a:gd name="T34" fmla="*/ 0 w 1048"/>
                <a:gd name="T35" fmla="*/ 0 h 547"/>
                <a:gd name="T36" fmla="*/ 0 w 1048"/>
                <a:gd name="T37" fmla="*/ 0 h 547"/>
                <a:gd name="T38" fmla="*/ 0 w 1048"/>
                <a:gd name="T39" fmla="*/ 0 h 547"/>
                <a:gd name="T40" fmla="*/ 0 w 1048"/>
                <a:gd name="T41" fmla="*/ 0 h 547"/>
                <a:gd name="T42" fmla="*/ 0 w 1048"/>
                <a:gd name="T43" fmla="*/ 0 h 547"/>
                <a:gd name="T44" fmla="*/ 0 w 1048"/>
                <a:gd name="T45" fmla="*/ 0 h 547"/>
                <a:gd name="T46" fmla="*/ 0 w 1048"/>
                <a:gd name="T47" fmla="*/ 0 h 547"/>
                <a:gd name="T48" fmla="*/ 0 w 1048"/>
                <a:gd name="T49" fmla="*/ 0 h 547"/>
                <a:gd name="T50" fmla="*/ 0 w 1048"/>
                <a:gd name="T51" fmla="*/ 0 h 547"/>
                <a:gd name="T52" fmla="*/ 0 w 1048"/>
                <a:gd name="T53" fmla="*/ 0 h 547"/>
                <a:gd name="T54" fmla="*/ 0 w 1048"/>
                <a:gd name="T55" fmla="*/ 0 h 547"/>
                <a:gd name="T56" fmla="*/ 0 w 1048"/>
                <a:gd name="T57" fmla="*/ 0 h 547"/>
                <a:gd name="T58" fmla="*/ 0 w 1048"/>
                <a:gd name="T59" fmla="*/ 0 h 547"/>
                <a:gd name="T60" fmla="*/ 0 w 1048"/>
                <a:gd name="T61" fmla="*/ 0 h 547"/>
                <a:gd name="T62" fmla="*/ 0 w 1048"/>
                <a:gd name="T63" fmla="*/ 0 h 547"/>
                <a:gd name="T64" fmla="*/ 0 w 1048"/>
                <a:gd name="T65" fmla="*/ 0 h 547"/>
                <a:gd name="T66" fmla="*/ 0 w 1048"/>
                <a:gd name="T67" fmla="*/ 0 h 547"/>
                <a:gd name="T68" fmla="*/ 0 w 1048"/>
                <a:gd name="T69" fmla="*/ 0 h 547"/>
                <a:gd name="T70" fmla="*/ 0 w 1048"/>
                <a:gd name="T71" fmla="*/ 0 h 547"/>
                <a:gd name="T72" fmla="*/ 0 w 1048"/>
                <a:gd name="T73" fmla="*/ 0 h 547"/>
                <a:gd name="T74" fmla="*/ 0 w 1048"/>
                <a:gd name="T75" fmla="*/ 0 h 547"/>
                <a:gd name="T76" fmla="*/ 0 w 1048"/>
                <a:gd name="T77" fmla="*/ 0 h 547"/>
                <a:gd name="T78" fmla="*/ 0 w 1048"/>
                <a:gd name="T79" fmla="*/ 0 h 547"/>
                <a:gd name="T80" fmla="*/ 0 w 1048"/>
                <a:gd name="T81" fmla="*/ 0 h 547"/>
                <a:gd name="T82" fmla="*/ 0 w 1048"/>
                <a:gd name="T83" fmla="*/ 0 h 547"/>
                <a:gd name="T84" fmla="*/ 0 w 1048"/>
                <a:gd name="T85" fmla="*/ 0 h 547"/>
                <a:gd name="T86" fmla="*/ 0 w 1048"/>
                <a:gd name="T87" fmla="*/ 0 h 547"/>
                <a:gd name="T88" fmla="*/ 0 w 1048"/>
                <a:gd name="T89" fmla="*/ 0 h 547"/>
                <a:gd name="T90" fmla="*/ 0 w 1048"/>
                <a:gd name="T91" fmla="*/ 0 h 547"/>
                <a:gd name="T92" fmla="*/ 0 w 1048"/>
                <a:gd name="T93" fmla="*/ 0 h 547"/>
                <a:gd name="T94" fmla="*/ 0 w 1048"/>
                <a:gd name="T95" fmla="*/ 0 h 547"/>
                <a:gd name="T96" fmla="*/ 0 w 1048"/>
                <a:gd name="T97" fmla="*/ 0 h 547"/>
                <a:gd name="T98" fmla="*/ 0 w 1048"/>
                <a:gd name="T99" fmla="*/ 0 h 547"/>
                <a:gd name="T100" fmla="*/ 0 w 1048"/>
                <a:gd name="T101" fmla="*/ 0 h 5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48"/>
                <a:gd name="T154" fmla="*/ 0 h 547"/>
                <a:gd name="T155" fmla="*/ 1048 w 1048"/>
                <a:gd name="T156" fmla="*/ 547 h 5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48" h="547">
                  <a:moveTo>
                    <a:pt x="0" y="524"/>
                  </a:moveTo>
                  <a:lnTo>
                    <a:pt x="17" y="489"/>
                  </a:lnTo>
                  <a:lnTo>
                    <a:pt x="70" y="512"/>
                  </a:lnTo>
                  <a:lnTo>
                    <a:pt x="54" y="547"/>
                  </a:lnTo>
                  <a:lnTo>
                    <a:pt x="0" y="524"/>
                  </a:lnTo>
                  <a:close/>
                  <a:moveTo>
                    <a:pt x="17" y="489"/>
                  </a:moveTo>
                  <a:lnTo>
                    <a:pt x="18" y="486"/>
                  </a:lnTo>
                  <a:lnTo>
                    <a:pt x="19" y="484"/>
                  </a:lnTo>
                  <a:lnTo>
                    <a:pt x="43" y="501"/>
                  </a:lnTo>
                  <a:lnTo>
                    <a:pt x="17" y="489"/>
                  </a:lnTo>
                  <a:close/>
                  <a:moveTo>
                    <a:pt x="19" y="484"/>
                  </a:moveTo>
                  <a:lnTo>
                    <a:pt x="47" y="444"/>
                  </a:lnTo>
                  <a:lnTo>
                    <a:pt x="94" y="478"/>
                  </a:lnTo>
                  <a:lnTo>
                    <a:pt x="67" y="517"/>
                  </a:lnTo>
                  <a:lnTo>
                    <a:pt x="19" y="484"/>
                  </a:lnTo>
                  <a:close/>
                  <a:moveTo>
                    <a:pt x="47" y="444"/>
                  </a:moveTo>
                  <a:lnTo>
                    <a:pt x="47" y="444"/>
                  </a:lnTo>
                  <a:lnTo>
                    <a:pt x="47" y="443"/>
                  </a:lnTo>
                  <a:lnTo>
                    <a:pt x="70" y="461"/>
                  </a:lnTo>
                  <a:lnTo>
                    <a:pt x="47" y="444"/>
                  </a:lnTo>
                  <a:close/>
                  <a:moveTo>
                    <a:pt x="47" y="443"/>
                  </a:moveTo>
                  <a:lnTo>
                    <a:pt x="82" y="397"/>
                  </a:lnTo>
                  <a:lnTo>
                    <a:pt x="129" y="432"/>
                  </a:lnTo>
                  <a:lnTo>
                    <a:pt x="93" y="478"/>
                  </a:lnTo>
                  <a:lnTo>
                    <a:pt x="47" y="443"/>
                  </a:lnTo>
                  <a:close/>
                  <a:moveTo>
                    <a:pt x="82" y="397"/>
                  </a:moveTo>
                  <a:lnTo>
                    <a:pt x="83" y="395"/>
                  </a:lnTo>
                  <a:lnTo>
                    <a:pt x="84" y="395"/>
                  </a:lnTo>
                  <a:lnTo>
                    <a:pt x="106" y="414"/>
                  </a:lnTo>
                  <a:lnTo>
                    <a:pt x="82" y="397"/>
                  </a:lnTo>
                  <a:close/>
                  <a:moveTo>
                    <a:pt x="84" y="395"/>
                  </a:moveTo>
                  <a:lnTo>
                    <a:pt x="134" y="336"/>
                  </a:lnTo>
                  <a:lnTo>
                    <a:pt x="178" y="374"/>
                  </a:lnTo>
                  <a:lnTo>
                    <a:pt x="127" y="434"/>
                  </a:lnTo>
                  <a:lnTo>
                    <a:pt x="84" y="395"/>
                  </a:lnTo>
                  <a:close/>
                  <a:moveTo>
                    <a:pt x="134" y="336"/>
                  </a:moveTo>
                  <a:lnTo>
                    <a:pt x="135" y="335"/>
                  </a:lnTo>
                  <a:lnTo>
                    <a:pt x="136" y="335"/>
                  </a:lnTo>
                  <a:lnTo>
                    <a:pt x="156" y="356"/>
                  </a:lnTo>
                  <a:lnTo>
                    <a:pt x="134" y="336"/>
                  </a:lnTo>
                  <a:close/>
                  <a:moveTo>
                    <a:pt x="136" y="335"/>
                  </a:moveTo>
                  <a:lnTo>
                    <a:pt x="203" y="272"/>
                  </a:lnTo>
                  <a:lnTo>
                    <a:pt x="242" y="314"/>
                  </a:lnTo>
                  <a:lnTo>
                    <a:pt x="176" y="377"/>
                  </a:lnTo>
                  <a:lnTo>
                    <a:pt x="136" y="335"/>
                  </a:lnTo>
                  <a:close/>
                  <a:moveTo>
                    <a:pt x="203" y="272"/>
                  </a:moveTo>
                  <a:lnTo>
                    <a:pt x="204" y="270"/>
                  </a:lnTo>
                  <a:lnTo>
                    <a:pt x="222" y="293"/>
                  </a:lnTo>
                  <a:lnTo>
                    <a:pt x="203" y="272"/>
                  </a:lnTo>
                  <a:close/>
                  <a:moveTo>
                    <a:pt x="204" y="270"/>
                  </a:moveTo>
                  <a:lnTo>
                    <a:pt x="243" y="239"/>
                  </a:lnTo>
                  <a:lnTo>
                    <a:pt x="280" y="284"/>
                  </a:lnTo>
                  <a:lnTo>
                    <a:pt x="241" y="316"/>
                  </a:lnTo>
                  <a:lnTo>
                    <a:pt x="204" y="270"/>
                  </a:lnTo>
                  <a:close/>
                  <a:moveTo>
                    <a:pt x="243" y="239"/>
                  </a:moveTo>
                  <a:lnTo>
                    <a:pt x="245" y="238"/>
                  </a:lnTo>
                  <a:lnTo>
                    <a:pt x="246" y="238"/>
                  </a:lnTo>
                  <a:lnTo>
                    <a:pt x="262" y="261"/>
                  </a:lnTo>
                  <a:lnTo>
                    <a:pt x="243" y="239"/>
                  </a:lnTo>
                  <a:close/>
                  <a:moveTo>
                    <a:pt x="246" y="238"/>
                  </a:moveTo>
                  <a:lnTo>
                    <a:pt x="292" y="206"/>
                  </a:lnTo>
                  <a:lnTo>
                    <a:pt x="325" y="254"/>
                  </a:lnTo>
                  <a:lnTo>
                    <a:pt x="278" y="286"/>
                  </a:lnTo>
                  <a:lnTo>
                    <a:pt x="246" y="238"/>
                  </a:lnTo>
                  <a:close/>
                  <a:moveTo>
                    <a:pt x="326" y="254"/>
                  </a:moveTo>
                  <a:lnTo>
                    <a:pt x="325" y="254"/>
                  </a:lnTo>
                  <a:lnTo>
                    <a:pt x="309" y="231"/>
                  </a:lnTo>
                  <a:lnTo>
                    <a:pt x="326" y="254"/>
                  </a:lnTo>
                  <a:close/>
                  <a:moveTo>
                    <a:pt x="291" y="207"/>
                  </a:moveTo>
                  <a:lnTo>
                    <a:pt x="338" y="171"/>
                  </a:lnTo>
                  <a:lnTo>
                    <a:pt x="373" y="218"/>
                  </a:lnTo>
                  <a:lnTo>
                    <a:pt x="326" y="254"/>
                  </a:lnTo>
                  <a:lnTo>
                    <a:pt x="291" y="207"/>
                  </a:lnTo>
                  <a:close/>
                  <a:moveTo>
                    <a:pt x="338" y="171"/>
                  </a:moveTo>
                  <a:lnTo>
                    <a:pt x="340" y="170"/>
                  </a:lnTo>
                  <a:lnTo>
                    <a:pt x="341" y="170"/>
                  </a:lnTo>
                  <a:lnTo>
                    <a:pt x="355" y="194"/>
                  </a:lnTo>
                  <a:lnTo>
                    <a:pt x="338" y="171"/>
                  </a:lnTo>
                  <a:close/>
                  <a:moveTo>
                    <a:pt x="341" y="170"/>
                  </a:moveTo>
                  <a:lnTo>
                    <a:pt x="396" y="138"/>
                  </a:lnTo>
                  <a:lnTo>
                    <a:pt x="425" y="189"/>
                  </a:lnTo>
                  <a:lnTo>
                    <a:pt x="370" y="220"/>
                  </a:lnTo>
                  <a:lnTo>
                    <a:pt x="341" y="170"/>
                  </a:lnTo>
                  <a:close/>
                  <a:moveTo>
                    <a:pt x="396" y="138"/>
                  </a:moveTo>
                  <a:lnTo>
                    <a:pt x="397" y="137"/>
                  </a:lnTo>
                  <a:lnTo>
                    <a:pt x="398" y="137"/>
                  </a:lnTo>
                  <a:lnTo>
                    <a:pt x="410" y="164"/>
                  </a:lnTo>
                  <a:lnTo>
                    <a:pt x="396" y="138"/>
                  </a:lnTo>
                  <a:close/>
                  <a:moveTo>
                    <a:pt x="398" y="137"/>
                  </a:moveTo>
                  <a:lnTo>
                    <a:pt x="441" y="117"/>
                  </a:lnTo>
                  <a:lnTo>
                    <a:pt x="465" y="171"/>
                  </a:lnTo>
                  <a:lnTo>
                    <a:pt x="421" y="190"/>
                  </a:lnTo>
                  <a:lnTo>
                    <a:pt x="398" y="137"/>
                  </a:lnTo>
                  <a:close/>
                  <a:moveTo>
                    <a:pt x="441" y="117"/>
                  </a:moveTo>
                  <a:lnTo>
                    <a:pt x="484" y="97"/>
                  </a:lnTo>
                  <a:lnTo>
                    <a:pt x="508" y="151"/>
                  </a:lnTo>
                  <a:lnTo>
                    <a:pt x="465" y="171"/>
                  </a:lnTo>
                  <a:lnTo>
                    <a:pt x="441" y="117"/>
                  </a:lnTo>
                  <a:close/>
                  <a:moveTo>
                    <a:pt x="484" y="97"/>
                  </a:moveTo>
                  <a:lnTo>
                    <a:pt x="484" y="97"/>
                  </a:lnTo>
                  <a:lnTo>
                    <a:pt x="487" y="96"/>
                  </a:lnTo>
                  <a:lnTo>
                    <a:pt x="496" y="124"/>
                  </a:lnTo>
                  <a:lnTo>
                    <a:pt x="484" y="97"/>
                  </a:lnTo>
                  <a:close/>
                  <a:moveTo>
                    <a:pt x="487" y="96"/>
                  </a:moveTo>
                  <a:lnTo>
                    <a:pt x="533" y="81"/>
                  </a:lnTo>
                  <a:lnTo>
                    <a:pt x="552" y="136"/>
                  </a:lnTo>
                  <a:lnTo>
                    <a:pt x="505" y="152"/>
                  </a:lnTo>
                  <a:lnTo>
                    <a:pt x="487" y="96"/>
                  </a:lnTo>
                  <a:close/>
                  <a:moveTo>
                    <a:pt x="533" y="81"/>
                  </a:moveTo>
                  <a:lnTo>
                    <a:pt x="536" y="80"/>
                  </a:lnTo>
                  <a:lnTo>
                    <a:pt x="537" y="80"/>
                  </a:lnTo>
                  <a:lnTo>
                    <a:pt x="542" y="109"/>
                  </a:lnTo>
                  <a:lnTo>
                    <a:pt x="533" y="81"/>
                  </a:lnTo>
                  <a:close/>
                  <a:moveTo>
                    <a:pt x="537" y="80"/>
                  </a:moveTo>
                  <a:lnTo>
                    <a:pt x="587" y="68"/>
                  </a:lnTo>
                  <a:lnTo>
                    <a:pt x="600" y="125"/>
                  </a:lnTo>
                  <a:lnTo>
                    <a:pt x="549" y="137"/>
                  </a:lnTo>
                  <a:lnTo>
                    <a:pt x="537" y="80"/>
                  </a:lnTo>
                  <a:close/>
                  <a:moveTo>
                    <a:pt x="587" y="68"/>
                  </a:moveTo>
                  <a:lnTo>
                    <a:pt x="638" y="57"/>
                  </a:lnTo>
                  <a:lnTo>
                    <a:pt x="651" y="114"/>
                  </a:lnTo>
                  <a:lnTo>
                    <a:pt x="600" y="125"/>
                  </a:lnTo>
                  <a:lnTo>
                    <a:pt x="587" y="68"/>
                  </a:lnTo>
                  <a:close/>
                  <a:moveTo>
                    <a:pt x="638" y="57"/>
                  </a:moveTo>
                  <a:lnTo>
                    <a:pt x="640" y="57"/>
                  </a:lnTo>
                  <a:lnTo>
                    <a:pt x="644" y="85"/>
                  </a:lnTo>
                  <a:lnTo>
                    <a:pt x="638" y="57"/>
                  </a:lnTo>
                  <a:close/>
                  <a:moveTo>
                    <a:pt x="640" y="57"/>
                  </a:moveTo>
                  <a:lnTo>
                    <a:pt x="698" y="48"/>
                  </a:lnTo>
                  <a:lnTo>
                    <a:pt x="707" y="107"/>
                  </a:lnTo>
                  <a:lnTo>
                    <a:pt x="648" y="114"/>
                  </a:lnTo>
                  <a:lnTo>
                    <a:pt x="640" y="57"/>
                  </a:lnTo>
                  <a:close/>
                  <a:moveTo>
                    <a:pt x="698" y="48"/>
                  </a:moveTo>
                  <a:lnTo>
                    <a:pt x="701" y="48"/>
                  </a:lnTo>
                  <a:lnTo>
                    <a:pt x="703" y="78"/>
                  </a:lnTo>
                  <a:lnTo>
                    <a:pt x="698" y="48"/>
                  </a:lnTo>
                  <a:close/>
                  <a:moveTo>
                    <a:pt x="701" y="48"/>
                  </a:moveTo>
                  <a:lnTo>
                    <a:pt x="764" y="44"/>
                  </a:lnTo>
                  <a:lnTo>
                    <a:pt x="767" y="102"/>
                  </a:lnTo>
                  <a:lnTo>
                    <a:pt x="704" y="107"/>
                  </a:lnTo>
                  <a:lnTo>
                    <a:pt x="701" y="48"/>
                  </a:lnTo>
                  <a:close/>
                  <a:moveTo>
                    <a:pt x="764" y="44"/>
                  </a:moveTo>
                  <a:lnTo>
                    <a:pt x="760" y="45"/>
                  </a:lnTo>
                  <a:lnTo>
                    <a:pt x="764" y="44"/>
                  </a:lnTo>
                  <a:lnTo>
                    <a:pt x="765" y="73"/>
                  </a:lnTo>
                  <a:lnTo>
                    <a:pt x="764" y="44"/>
                  </a:lnTo>
                  <a:close/>
                  <a:moveTo>
                    <a:pt x="764" y="44"/>
                  </a:moveTo>
                  <a:lnTo>
                    <a:pt x="830" y="40"/>
                  </a:lnTo>
                  <a:lnTo>
                    <a:pt x="833" y="99"/>
                  </a:lnTo>
                  <a:lnTo>
                    <a:pt x="767" y="102"/>
                  </a:lnTo>
                  <a:lnTo>
                    <a:pt x="764" y="44"/>
                  </a:lnTo>
                  <a:close/>
                  <a:moveTo>
                    <a:pt x="830" y="40"/>
                  </a:moveTo>
                  <a:lnTo>
                    <a:pt x="832" y="40"/>
                  </a:lnTo>
                  <a:lnTo>
                    <a:pt x="831" y="40"/>
                  </a:lnTo>
                  <a:lnTo>
                    <a:pt x="831" y="69"/>
                  </a:lnTo>
                  <a:lnTo>
                    <a:pt x="830" y="40"/>
                  </a:lnTo>
                  <a:close/>
                  <a:moveTo>
                    <a:pt x="831" y="40"/>
                  </a:moveTo>
                  <a:lnTo>
                    <a:pt x="871" y="40"/>
                  </a:lnTo>
                  <a:lnTo>
                    <a:pt x="871" y="99"/>
                  </a:lnTo>
                  <a:lnTo>
                    <a:pt x="831" y="99"/>
                  </a:lnTo>
                  <a:lnTo>
                    <a:pt x="831" y="40"/>
                  </a:lnTo>
                  <a:close/>
                  <a:moveTo>
                    <a:pt x="876" y="99"/>
                  </a:moveTo>
                  <a:lnTo>
                    <a:pt x="873" y="99"/>
                  </a:lnTo>
                  <a:lnTo>
                    <a:pt x="871" y="99"/>
                  </a:lnTo>
                  <a:lnTo>
                    <a:pt x="871" y="69"/>
                  </a:lnTo>
                  <a:lnTo>
                    <a:pt x="876" y="99"/>
                  </a:lnTo>
                  <a:close/>
                  <a:moveTo>
                    <a:pt x="865" y="40"/>
                  </a:moveTo>
                  <a:lnTo>
                    <a:pt x="903" y="33"/>
                  </a:lnTo>
                  <a:lnTo>
                    <a:pt x="915" y="90"/>
                  </a:lnTo>
                  <a:lnTo>
                    <a:pt x="876" y="99"/>
                  </a:lnTo>
                  <a:lnTo>
                    <a:pt x="865" y="40"/>
                  </a:lnTo>
                  <a:close/>
                  <a:moveTo>
                    <a:pt x="903" y="33"/>
                  </a:moveTo>
                  <a:lnTo>
                    <a:pt x="899" y="34"/>
                  </a:lnTo>
                  <a:lnTo>
                    <a:pt x="904" y="33"/>
                  </a:lnTo>
                  <a:lnTo>
                    <a:pt x="909" y="61"/>
                  </a:lnTo>
                  <a:lnTo>
                    <a:pt x="903" y="33"/>
                  </a:lnTo>
                  <a:close/>
                  <a:moveTo>
                    <a:pt x="904" y="33"/>
                  </a:moveTo>
                  <a:lnTo>
                    <a:pt x="966" y="22"/>
                  </a:lnTo>
                  <a:lnTo>
                    <a:pt x="978" y="79"/>
                  </a:lnTo>
                  <a:lnTo>
                    <a:pt x="915" y="90"/>
                  </a:lnTo>
                  <a:lnTo>
                    <a:pt x="904" y="33"/>
                  </a:lnTo>
                  <a:close/>
                  <a:moveTo>
                    <a:pt x="981" y="78"/>
                  </a:moveTo>
                  <a:lnTo>
                    <a:pt x="980" y="79"/>
                  </a:lnTo>
                  <a:lnTo>
                    <a:pt x="978" y="79"/>
                  </a:lnTo>
                  <a:lnTo>
                    <a:pt x="972" y="50"/>
                  </a:lnTo>
                  <a:lnTo>
                    <a:pt x="981" y="78"/>
                  </a:lnTo>
                  <a:close/>
                  <a:moveTo>
                    <a:pt x="963" y="22"/>
                  </a:moveTo>
                  <a:lnTo>
                    <a:pt x="1009" y="6"/>
                  </a:lnTo>
                  <a:lnTo>
                    <a:pt x="1028" y="62"/>
                  </a:lnTo>
                  <a:lnTo>
                    <a:pt x="981" y="78"/>
                  </a:lnTo>
                  <a:lnTo>
                    <a:pt x="963" y="22"/>
                  </a:lnTo>
                  <a:close/>
                  <a:moveTo>
                    <a:pt x="1031" y="60"/>
                  </a:moveTo>
                  <a:lnTo>
                    <a:pt x="1030" y="61"/>
                  </a:lnTo>
                  <a:lnTo>
                    <a:pt x="1028" y="62"/>
                  </a:lnTo>
                  <a:lnTo>
                    <a:pt x="1018" y="34"/>
                  </a:lnTo>
                  <a:lnTo>
                    <a:pt x="1031" y="60"/>
                  </a:lnTo>
                  <a:close/>
                  <a:moveTo>
                    <a:pt x="1006" y="7"/>
                  </a:moveTo>
                  <a:lnTo>
                    <a:pt x="1021" y="0"/>
                  </a:lnTo>
                  <a:lnTo>
                    <a:pt x="1048" y="53"/>
                  </a:lnTo>
                  <a:lnTo>
                    <a:pt x="1031" y="60"/>
                  </a:lnTo>
                  <a:lnTo>
                    <a:pt x="10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2251" y="1299"/>
              <a:ext cx="122" cy="61"/>
            </a:xfrm>
            <a:custGeom>
              <a:avLst/>
              <a:gdLst>
                <a:gd name="T0" fmla="*/ 0 w 917"/>
                <a:gd name="T1" fmla="*/ 0 h 455"/>
                <a:gd name="T2" fmla="*/ 0 w 917"/>
                <a:gd name="T3" fmla="*/ 0 h 455"/>
                <a:gd name="T4" fmla="*/ 0 w 917"/>
                <a:gd name="T5" fmla="*/ 0 h 455"/>
                <a:gd name="T6" fmla="*/ 0 w 917"/>
                <a:gd name="T7" fmla="*/ 0 h 455"/>
                <a:gd name="T8" fmla="*/ 0 w 917"/>
                <a:gd name="T9" fmla="*/ 0 h 455"/>
                <a:gd name="T10" fmla="*/ 0 w 917"/>
                <a:gd name="T11" fmla="*/ 0 h 455"/>
                <a:gd name="T12" fmla="*/ 0 w 917"/>
                <a:gd name="T13" fmla="*/ 0 h 455"/>
                <a:gd name="T14" fmla="*/ 0 w 917"/>
                <a:gd name="T15" fmla="*/ 0 h 455"/>
                <a:gd name="T16" fmla="*/ 0 w 917"/>
                <a:gd name="T17" fmla="*/ 0 h 455"/>
                <a:gd name="T18" fmla="*/ 0 w 917"/>
                <a:gd name="T19" fmla="*/ 0 h 455"/>
                <a:gd name="T20" fmla="*/ 0 w 917"/>
                <a:gd name="T21" fmla="*/ 0 h 455"/>
                <a:gd name="T22" fmla="*/ 0 w 917"/>
                <a:gd name="T23" fmla="*/ 0 h 455"/>
                <a:gd name="T24" fmla="*/ 0 w 917"/>
                <a:gd name="T25" fmla="*/ 0 h 455"/>
                <a:gd name="T26" fmla="*/ 0 w 917"/>
                <a:gd name="T27" fmla="*/ 0 h 455"/>
                <a:gd name="T28" fmla="*/ 0 w 917"/>
                <a:gd name="T29" fmla="*/ 0 h 455"/>
                <a:gd name="T30" fmla="*/ 0 w 917"/>
                <a:gd name="T31" fmla="*/ 0 h 455"/>
                <a:gd name="T32" fmla="*/ 0 w 917"/>
                <a:gd name="T33" fmla="*/ 0 h 455"/>
                <a:gd name="T34" fmla="*/ 0 w 917"/>
                <a:gd name="T35" fmla="*/ 0 h 455"/>
                <a:gd name="T36" fmla="*/ 0 w 917"/>
                <a:gd name="T37" fmla="*/ 0 h 455"/>
                <a:gd name="T38" fmla="*/ 0 w 917"/>
                <a:gd name="T39" fmla="*/ 0 h 455"/>
                <a:gd name="T40" fmla="*/ 0 w 917"/>
                <a:gd name="T41" fmla="*/ 0 h 455"/>
                <a:gd name="T42" fmla="*/ 0 w 917"/>
                <a:gd name="T43" fmla="*/ 0 h 455"/>
                <a:gd name="T44" fmla="*/ 0 w 917"/>
                <a:gd name="T45" fmla="*/ 0 h 455"/>
                <a:gd name="T46" fmla="*/ 0 w 917"/>
                <a:gd name="T47" fmla="*/ 0 h 455"/>
                <a:gd name="T48" fmla="*/ 0 w 917"/>
                <a:gd name="T49" fmla="*/ 0 h 455"/>
                <a:gd name="T50" fmla="*/ 0 w 917"/>
                <a:gd name="T51" fmla="*/ 0 h 455"/>
                <a:gd name="T52" fmla="*/ 0 w 917"/>
                <a:gd name="T53" fmla="*/ 0 h 455"/>
                <a:gd name="T54" fmla="*/ 0 w 917"/>
                <a:gd name="T55" fmla="*/ 0 h 455"/>
                <a:gd name="T56" fmla="*/ 0 w 917"/>
                <a:gd name="T57" fmla="*/ 0 h 455"/>
                <a:gd name="T58" fmla="*/ 0 w 917"/>
                <a:gd name="T59" fmla="*/ 0 h 455"/>
                <a:gd name="T60" fmla="*/ 0 w 917"/>
                <a:gd name="T61" fmla="*/ 0 h 455"/>
                <a:gd name="T62" fmla="*/ 0 w 917"/>
                <a:gd name="T63" fmla="*/ 0 h 455"/>
                <a:gd name="T64" fmla="*/ 0 w 917"/>
                <a:gd name="T65" fmla="*/ 0 h 455"/>
                <a:gd name="T66" fmla="*/ 0 w 917"/>
                <a:gd name="T67" fmla="*/ 0 h 455"/>
                <a:gd name="T68" fmla="*/ 0 w 917"/>
                <a:gd name="T69" fmla="*/ 0 h 455"/>
                <a:gd name="T70" fmla="*/ 0 w 917"/>
                <a:gd name="T71" fmla="*/ 0 h 455"/>
                <a:gd name="T72" fmla="*/ 0 w 917"/>
                <a:gd name="T73" fmla="*/ 0 h 455"/>
                <a:gd name="T74" fmla="*/ 0 w 917"/>
                <a:gd name="T75" fmla="*/ 0 h 455"/>
                <a:gd name="T76" fmla="*/ 0 w 917"/>
                <a:gd name="T77" fmla="*/ 0 h 455"/>
                <a:gd name="T78" fmla="*/ 0 w 917"/>
                <a:gd name="T79" fmla="*/ 0 h 455"/>
                <a:gd name="T80" fmla="*/ 0 w 917"/>
                <a:gd name="T81" fmla="*/ 0 h 455"/>
                <a:gd name="T82" fmla="*/ 0 w 917"/>
                <a:gd name="T83" fmla="*/ 0 h 455"/>
                <a:gd name="T84" fmla="*/ 0 w 917"/>
                <a:gd name="T85" fmla="*/ 0 h 455"/>
                <a:gd name="T86" fmla="*/ 0 w 917"/>
                <a:gd name="T87" fmla="*/ 0 h 455"/>
                <a:gd name="T88" fmla="*/ 0 w 917"/>
                <a:gd name="T89" fmla="*/ 0 h 455"/>
                <a:gd name="T90" fmla="*/ 0 w 917"/>
                <a:gd name="T91" fmla="*/ 0 h 455"/>
                <a:gd name="T92" fmla="*/ 0 w 917"/>
                <a:gd name="T93" fmla="*/ 0 h 455"/>
                <a:gd name="T94" fmla="*/ 0 w 917"/>
                <a:gd name="T95" fmla="*/ 0 h 455"/>
                <a:gd name="T96" fmla="*/ 0 w 917"/>
                <a:gd name="T97" fmla="*/ 0 h 455"/>
                <a:gd name="T98" fmla="*/ 0 w 917"/>
                <a:gd name="T99" fmla="*/ 0 h 455"/>
                <a:gd name="T100" fmla="*/ 0 w 917"/>
                <a:gd name="T101" fmla="*/ 0 h 455"/>
                <a:gd name="T102" fmla="*/ 0 w 917"/>
                <a:gd name="T103" fmla="*/ 0 h 455"/>
                <a:gd name="T104" fmla="*/ 0 w 917"/>
                <a:gd name="T105" fmla="*/ 0 h 455"/>
                <a:gd name="T106" fmla="*/ 0 w 917"/>
                <a:gd name="T107" fmla="*/ 0 h 455"/>
                <a:gd name="T108" fmla="*/ 0 w 917"/>
                <a:gd name="T109" fmla="*/ 0 h 455"/>
                <a:gd name="T110" fmla="*/ 0 w 917"/>
                <a:gd name="T111" fmla="*/ 0 h 455"/>
                <a:gd name="T112" fmla="*/ 0 w 917"/>
                <a:gd name="T113" fmla="*/ 0 h 455"/>
                <a:gd name="T114" fmla="*/ 0 w 917"/>
                <a:gd name="T115" fmla="*/ 0 h 4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17"/>
                <a:gd name="T175" fmla="*/ 0 h 455"/>
                <a:gd name="T176" fmla="*/ 917 w 917"/>
                <a:gd name="T177" fmla="*/ 455 h 45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17" h="455">
                  <a:moveTo>
                    <a:pt x="32" y="0"/>
                  </a:moveTo>
                  <a:lnTo>
                    <a:pt x="75" y="27"/>
                  </a:lnTo>
                  <a:lnTo>
                    <a:pt x="44" y="77"/>
                  </a:lnTo>
                  <a:lnTo>
                    <a:pt x="0" y="49"/>
                  </a:lnTo>
                  <a:lnTo>
                    <a:pt x="32" y="0"/>
                  </a:lnTo>
                  <a:close/>
                  <a:moveTo>
                    <a:pt x="45" y="77"/>
                  </a:moveTo>
                  <a:lnTo>
                    <a:pt x="44" y="76"/>
                  </a:lnTo>
                  <a:lnTo>
                    <a:pt x="44" y="77"/>
                  </a:lnTo>
                  <a:lnTo>
                    <a:pt x="59" y="51"/>
                  </a:lnTo>
                  <a:lnTo>
                    <a:pt x="45" y="77"/>
                  </a:lnTo>
                  <a:close/>
                  <a:moveTo>
                    <a:pt x="74" y="27"/>
                  </a:moveTo>
                  <a:lnTo>
                    <a:pt x="120" y="54"/>
                  </a:lnTo>
                  <a:lnTo>
                    <a:pt x="91" y="105"/>
                  </a:lnTo>
                  <a:lnTo>
                    <a:pt x="45" y="77"/>
                  </a:lnTo>
                  <a:lnTo>
                    <a:pt x="74" y="27"/>
                  </a:lnTo>
                  <a:close/>
                  <a:moveTo>
                    <a:pt x="92" y="105"/>
                  </a:moveTo>
                  <a:lnTo>
                    <a:pt x="92" y="105"/>
                  </a:lnTo>
                  <a:lnTo>
                    <a:pt x="91" y="105"/>
                  </a:lnTo>
                  <a:lnTo>
                    <a:pt x="106" y="79"/>
                  </a:lnTo>
                  <a:lnTo>
                    <a:pt x="92" y="105"/>
                  </a:lnTo>
                  <a:close/>
                  <a:moveTo>
                    <a:pt x="119" y="52"/>
                  </a:moveTo>
                  <a:lnTo>
                    <a:pt x="181" y="84"/>
                  </a:lnTo>
                  <a:lnTo>
                    <a:pt x="155" y="137"/>
                  </a:lnTo>
                  <a:lnTo>
                    <a:pt x="92" y="105"/>
                  </a:lnTo>
                  <a:lnTo>
                    <a:pt x="119" y="52"/>
                  </a:lnTo>
                  <a:close/>
                  <a:moveTo>
                    <a:pt x="156" y="138"/>
                  </a:moveTo>
                  <a:lnTo>
                    <a:pt x="155" y="137"/>
                  </a:lnTo>
                  <a:lnTo>
                    <a:pt x="168" y="111"/>
                  </a:lnTo>
                  <a:lnTo>
                    <a:pt x="156" y="138"/>
                  </a:lnTo>
                  <a:close/>
                  <a:moveTo>
                    <a:pt x="180" y="84"/>
                  </a:moveTo>
                  <a:lnTo>
                    <a:pt x="251" y="114"/>
                  </a:lnTo>
                  <a:lnTo>
                    <a:pt x="227" y="168"/>
                  </a:lnTo>
                  <a:lnTo>
                    <a:pt x="156" y="138"/>
                  </a:lnTo>
                  <a:lnTo>
                    <a:pt x="180" y="84"/>
                  </a:lnTo>
                  <a:close/>
                  <a:moveTo>
                    <a:pt x="229" y="169"/>
                  </a:moveTo>
                  <a:lnTo>
                    <a:pt x="227" y="169"/>
                  </a:lnTo>
                  <a:lnTo>
                    <a:pt x="227" y="168"/>
                  </a:lnTo>
                  <a:lnTo>
                    <a:pt x="239" y="141"/>
                  </a:lnTo>
                  <a:lnTo>
                    <a:pt x="229" y="169"/>
                  </a:lnTo>
                  <a:close/>
                  <a:moveTo>
                    <a:pt x="249" y="114"/>
                  </a:moveTo>
                  <a:lnTo>
                    <a:pt x="331" y="146"/>
                  </a:lnTo>
                  <a:lnTo>
                    <a:pt x="310" y="201"/>
                  </a:lnTo>
                  <a:lnTo>
                    <a:pt x="229" y="169"/>
                  </a:lnTo>
                  <a:lnTo>
                    <a:pt x="249" y="114"/>
                  </a:lnTo>
                  <a:close/>
                  <a:moveTo>
                    <a:pt x="311" y="201"/>
                  </a:moveTo>
                  <a:lnTo>
                    <a:pt x="311" y="201"/>
                  </a:lnTo>
                  <a:lnTo>
                    <a:pt x="310" y="201"/>
                  </a:lnTo>
                  <a:lnTo>
                    <a:pt x="320" y="173"/>
                  </a:lnTo>
                  <a:lnTo>
                    <a:pt x="311" y="201"/>
                  </a:lnTo>
                  <a:close/>
                  <a:moveTo>
                    <a:pt x="330" y="145"/>
                  </a:moveTo>
                  <a:lnTo>
                    <a:pt x="415" y="173"/>
                  </a:lnTo>
                  <a:lnTo>
                    <a:pt x="397" y="229"/>
                  </a:lnTo>
                  <a:lnTo>
                    <a:pt x="311" y="201"/>
                  </a:lnTo>
                  <a:lnTo>
                    <a:pt x="330" y="145"/>
                  </a:lnTo>
                  <a:close/>
                  <a:moveTo>
                    <a:pt x="400" y="229"/>
                  </a:moveTo>
                  <a:lnTo>
                    <a:pt x="397" y="229"/>
                  </a:lnTo>
                  <a:lnTo>
                    <a:pt x="407" y="201"/>
                  </a:lnTo>
                  <a:lnTo>
                    <a:pt x="400" y="229"/>
                  </a:lnTo>
                  <a:close/>
                  <a:moveTo>
                    <a:pt x="414" y="172"/>
                  </a:moveTo>
                  <a:lnTo>
                    <a:pt x="460" y="183"/>
                  </a:lnTo>
                  <a:lnTo>
                    <a:pt x="446" y="240"/>
                  </a:lnTo>
                  <a:lnTo>
                    <a:pt x="400" y="229"/>
                  </a:lnTo>
                  <a:lnTo>
                    <a:pt x="414" y="172"/>
                  </a:lnTo>
                  <a:close/>
                  <a:moveTo>
                    <a:pt x="451" y="242"/>
                  </a:moveTo>
                  <a:lnTo>
                    <a:pt x="448" y="242"/>
                  </a:lnTo>
                  <a:lnTo>
                    <a:pt x="446" y="240"/>
                  </a:lnTo>
                  <a:lnTo>
                    <a:pt x="453" y="212"/>
                  </a:lnTo>
                  <a:lnTo>
                    <a:pt x="451" y="242"/>
                  </a:lnTo>
                  <a:close/>
                  <a:moveTo>
                    <a:pt x="455" y="183"/>
                  </a:moveTo>
                  <a:lnTo>
                    <a:pt x="502" y="187"/>
                  </a:lnTo>
                  <a:lnTo>
                    <a:pt x="497" y="245"/>
                  </a:lnTo>
                  <a:lnTo>
                    <a:pt x="451" y="242"/>
                  </a:lnTo>
                  <a:lnTo>
                    <a:pt x="455" y="183"/>
                  </a:lnTo>
                  <a:close/>
                  <a:moveTo>
                    <a:pt x="502" y="187"/>
                  </a:moveTo>
                  <a:lnTo>
                    <a:pt x="504" y="187"/>
                  </a:lnTo>
                  <a:lnTo>
                    <a:pt x="500" y="216"/>
                  </a:lnTo>
                  <a:lnTo>
                    <a:pt x="502" y="187"/>
                  </a:lnTo>
                  <a:close/>
                  <a:moveTo>
                    <a:pt x="504" y="187"/>
                  </a:moveTo>
                  <a:lnTo>
                    <a:pt x="649" y="207"/>
                  </a:lnTo>
                  <a:lnTo>
                    <a:pt x="640" y="265"/>
                  </a:lnTo>
                  <a:lnTo>
                    <a:pt x="496" y="245"/>
                  </a:lnTo>
                  <a:lnTo>
                    <a:pt x="504" y="187"/>
                  </a:lnTo>
                  <a:close/>
                  <a:moveTo>
                    <a:pt x="649" y="207"/>
                  </a:moveTo>
                  <a:lnTo>
                    <a:pt x="646" y="207"/>
                  </a:lnTo>
                  <a:lnTo>
                    <a:pt x="649" y="207"/>
                  </a:lnTo>
                  <a:lnTo>
                    <a:pt x="644" y="236"/>
                  </a:lnTo>
                  <a:lnTo>
                    <a:pt x="649" y="207"/>
                  </a:lnTo>
                  <a:close/>
                  <a:moveTo>
                    <a:pt x="649" y="207"/>
                  </a:moveTo>
                  <a:lnTo>
                    <a:pt x="700" y="215"/>
                  </a:lnTo>
                  <a:lnTo>
                    <a:pt x="691" y="273"/>
                  </a:lnTo>
                  <a:lnTo>
                    <a:pt x="640" y="265"/>
                  </a:lnTo>
                  <a:lnTo>
                    <a:pt x="649" y="207"/>
                  </a:lnTo>
                  <a:close/>
                  <a:moveTo>
                    <a:pt x="700" y="215"/>
                  </a:moveTo>
                  <a:lnTo>
                    <a:pt x="701" y="215"/>
                  </a:lnTo>
                  <a:lnTo>
                    <a:pt x="703" y="216"/>
                  </a:lnTo>
                  <a:lnTo>
                    <a:pt x="695" y="244"/>
                  </a:lnTo>
                  <a:lnTo>
                    <a:pt x="700" y="215"/>
                  </a:lnTo>
                  <a:close/>
                  <a:moveTo>
                    <a:pt x="703" y="216"/>
                  </a:moveTo>
                  <a:lnTo>
                    <a:pt x="743" y="228"/>
                  </a:lnTo>
                  <a:lnTo>
                    <a:pt x="725" y="284"/>
                  </a:lnTo>
                  <a:lnTo>
                    <a:pt x="687" y="272"/>
                  </a:lnTo>
                  <a:lnTo>
                    <a:pt x="703" y="216"/>
                  </a:lnTo>
                  <a:close/>
                  <a:moveTo>
                    <a:pt x="727" y="284"/>
                  </a:moveTo>
                  <a:lnTo>
                    <a:pt x="727" y="284"/>
                  </a:lnTo>
                  <a:lnTo>
                    <a:pt x="725" y="284"/>
                  </a:lnTo>
                  <a:lnTo>
                    <a:pt x="735" y="256"/>
                  </a:lnTo>
                  <a:lnTo>
                    <a:pt x="727" y="284"/>
                  </a:lnTo>
                  <a:close/>
                  <a:moveTo>
                    <a:pt x="742" y="228"/>
                  </a:moveTo>
                  <a:lnTo>
                    <a:pt x="770" y="235"/>
                  </a:lnTo>
                  <a:lnTo>
                    <a:pt x="753" y="292"/>
                  </a:lnTo>
                  <a:lnTo>
                    <a:pt x="727" y="284"/>
                  </a:lnTo>
                  <a:lnTo>
                    <a:pt x="742" y="228"/>
                  </a:lnTo>
                  <a:close/>
                  <a:moveTo>
                    <a:pt x="770" y="235"/>
                  </a:moveTo>
                  <a:lnTo>
                    <a:pt x="774" y="236"/>
                  </a:lnTo>
                  <a:lnTo>
                    <a:pt x="778" y="239"/>
                  </a:lnTo>
                  <a:lnTo>
                    <a:pt x="762" y="263"/>
                  </a:lnTo>
                  <a:lnTo>
                    <a:pt x="770" y="235"/>
                  </a:lnTo>
                  <a:close/>
                  <a:moveTo>
                    <a:pt x="778" y="239"/>
                  </a:moveTo>
                  <a:lnTo>
                    <a:pt x="801" y="255"/>
                  </a:lnTo>
                  <a:lnTo>
                    <a:pt x="768" y="304"/>
                  </a:lnTo>
                  <a:lnTo>
                    <a:pt x="745" y="287"/>
                  </a:lnTo>
                  <a:lnTo>
                    <a:pt x="778" y="239"/>
                  </a:lnTo>
                  <a:close/>
                  <a:moveTo>
                    <a:pt x="801" y="255"/>
                  </a:moveTo>
                  <a:lnTo>
                    <a:pt x="802" y="256"/>
                  </a:lnTo>
                  <a:lnTo>
                    <a:pt x="803" y="256"/>
                  </a:lnTo>
                  <a:lnTo>
                    <a:pt x="785" y="279"/>
                  </a:lnTo>
                  <a:lnTo>
                    <a:pt x="801" y="255"/>
                  </a:lnTo>
                  <a:close/>
                  <a:moveTo>
                    <a:pt x="803" y="256"/>
                  </a:moveTo>
                  <a:lnTo>
                    <a:pt x="823" y="272"/>
                  </a:lnTo>
                  <a:lnTo>
                    <a:pt x="786" y="318"/>
                  </a:lnTo>
                  <a:lnTo>
                    <a:pt x="766" y="301"/>
                  </a:lnTo>
                  <a:lnTo>
                    <a:pt x="803" y="256"/>
                  </a:lnTo>
                  <a:close/>
                  <a:moveTo>
                    <a:pt x="823" y="272"/>
                  </a:moveTo>
                  <a:lnTo>
                    <a:pt x="824" y="273"/>
                  </a:lnTo>
                  <a:lnTo>
                    <a:pt x="827" y="276"/>
                  </a:lnTo>
                  <a:lnTo>
                    <a:pt x="805" y="294"/>
                  </a:lnTo>
                  <a:lnTo>
                    <a:pt x="823" y="272"/>
                  </a:lnTo>
                  <a:close/>
                  <a:moveTo>
                    <a:pt x="827" y="276"/>
                  </a:moveTo>
                  <a:lnTo>
                    <a:pt x="846" y="299"/>
                  </a:lnTo>
                  <a:lnTo>
                    <a:pt x="801" y="336"/>
                  </a:lnTo>
                  <a:lnTo>
                    <a:pt x="782" y="313"/>
                  </a:lnTo>
                  <a:lnTo>
                    <a:pt x="827" y="276"/>
                  </a:lnTo>
                  <a:close/>
                  <a:moveTo>
                    <a:pt x="846" y="299"/>
                  </a:moveTo>
                  <a:lnTo>
                    <a:pt x="848" y="301"/>
                  </a:lnTo>
                  <a:lnTo>
                    <a:pt x="849" y="302"/>
                  </a:lnTo>
                  <a:lnTo>
                    <a:pt x="824" y="318"/>
                  </a:lnTo>
                  <a:lnTo>
                    <a:pt x="846" y="299"/>
                  </a:lnTo>
                  <a:close/>
                  <a:moveTo>
                    <a:pt x="849" y="302"/>
                  </a:moveTo>
                  <a:lnTo>
                    <a:pt x="879" y="349"/>
                  </a:lnTo>
                  <a:lnTo>
                    <a:pt x="831" y="382"/>
                  </a:lnTo>
                  <a:lnTo>
                    <a:pt x="800" y="334"/>
                  </a:lnTo>
                  <a:lnTo>
                    <a:pt x="849" y="302"/>
                  </a:lnTo>
                  <a:close/>
                  <a:moveTo>
                    <a:pt x="879" y="349"/>
                  </a:moveTo>
                  <a:lnTo>
                    <a:pt x="881" y="351"/>
                  </a:lnTo>
                  <a:lnTo>
                    <a:pt x="881" y="353"/>
                  </a:lnTo>
                  <a:lnTo>
                    <a:pt x="856" y="366"/>
                  </a:lnTo>
                  <a:lnTo>
                    <a:pt x="879" y="349"/>
                  </a:lnTo>
                  <a:close/>
                  <a:moveTo>
                    <a:pt x="881" y="353"/>
                  </a:moveTo>
                  <a:lnTo>
                    <a:pt x="901" y="396"/>
                  </a:lnTo>
                  <a:lnTo>
                    <a:pt x="848" y="420"/>
                  </a:lnTo>
                  <a:lnTo>
                    <a:pt x="829" y="377"/>
                  </a:lnTo>
                  <a:lnTo>
                    <a:pt x="881" y="353"/>
                  </a:lnTo>
                  <a:close/>
                  <a:moveTo>
                    <a:pt x="901" y="396"/>
                  </a:moveTo>
                  <a:lnTo>
                    <a:pt x="899" y="391"/>
                  </a:lnTo>
                  <a:lnTo>
                    <a:pt x="901" y="396"/>
                  </a:lnTo>
                  <a:lnTo>
                    <a:pt x="874" y="409"/>
                  </a:lnTo>
                  <a:lnTo>
                    <a:pt x="901" y="396"/>
                  </a:lnTo>
                  <a:close/>
                  <a:moveTo>
                    <a:pt x="901" y="396"/>
                  </a:moveTo>
                  <a:lnTo>
                    <a:pt x="917" y="432"/>
                  </a:lnTo>
                  <a:lnTo>
                    <a:pt x="864" y="455"/>
                  </a:lnTo>
                  <a:lnTo>
                    <a:pt x="848" y="420"/>
                  </a:lnTo>
                  <a:lnTo>
                    <a:pt x="901" y="3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2489" y="1424"/>
              <a:ext cx="78" cy="87"/>
            </a:xfrm>
            <a:custGeom>
              <a:avLst/>
              <a:gdLst>
                <a:gd name="T0" fmla="*/ 0 w 589"/>
                <a:gd name="T1" fmla="*/ 0 h 654"/>
                <a:gd name="T2" fmla="*/ 0 w 589"/>
                <a:gd name="T3" fmla="*/ 0 h 654"/>
                <a:gd name="T4" fmla="*/ 0 w 589"/>
                <a:gd name="T5" fmla="*/ 0 h 654"/>
                <a:gd name="T6" fmla="*/ 0 w 589"/>
                <a:gd name="T7" fmla="*/ 0 h 654"/>
                <a:gd name="T8" fmla="*/ 0 w 589"/>
                <a:gd name="T9" fmla="*/ 0 h 654"/>
                <a:gd name="T10" fmla="*/ 0 w 589"/>
                <a:gd name="T11" fmla="*/ 0 h 654"/>
                <a:gd name="T12" fmla="*/ 0 w 589"/>
                <a:gd name="T13" fmla="*/ 0 h 654"/>
                <a:gd name="T14" fmla="*/ 0 w 589"/>
                <a:gd name="T15" fmla="*/ 0 h 654"/>
                <a:gd name="T16" fmla="*/ 0 w 589"/>
                <a:gd name="T17" fmla="*/ 0 h 654"/>
                <a:gd name="T18" fmla="*/ 0 w 589"/>
                <a:gd name="T19" fmla="*/ 0 h 654"/>
                <a:gd name="T20" fmla="*/ 0 w 589"/>
                <a:gd name="T21" fmla="*/ 0 h 654"/>
                <a:gd name="T22" fmla="*/ 0 w 589"/>
                <a:gd name="T23" fmla="*/ 0 h 654"/>
                <a:gd name="T24" fmla="*/ 0 w 589"/>
                <a:gd name="T25" fmla="*/ 0 h 654"/>
                <a:gd name="T26" fmla="*/ 0 w 589"/>
                <a:gd name="T27" fmla="*/ 0 h 654"/>
                <a:gd name="T28" fmla="*/ 0 w 589"/>
                <a:gd name="T29" fmla="*/ 0 h 654"/>
                <a:gd name="T30" fmla="*/ 0 w 589"/>
                <a:gd name="T31" fmla="*/ 0 h 654"/>
                <a:gd name="T32" fmla="*/ 0 w 589"/>
                <a:gd name="T33" fmla="*/ 0 h 654"/>
                <a:gd name="T34" fmla="*/ 0 w 589"/>
                <a:gd name="T35" fmla="*/ 0 h 654"/>
                <a:gd name="T36" fmla="*/ 0 w 589"/>
                <a:gd name="T37" fmla="*/ 0 h 654"/>
                <a:gd name="T38" fmla="*/ 0 w 589"/>
                <a:gd name="T39" fmla="*/ 0 h 654"/>
                <a:gd name="T40" fmla="*/ 0 w 589"/>
                <a:gd name="T41" fmla="*/ 0 h 654"/>
                <a:gd name="T42" fmla="*/ 0 w 589"/>
                <a:gd name="T43" fmla="*/ 0 h 654"/>
                <a:gd name="T44" fmla="*/ 0 w 589"/>
                <a:gd name="T45" fmla="*/ 0 h 654"/>
                <a:gd name="T46" fmla="*/ 0 w 589"/>
                <a:gd name="T47" fmla="*/ 0 h 654"/>
                <a:gd name="T48" fmla="*/ 0 w 589"/>
                <a:gd name="T49" fmla="*/ 0 h 654"/>
                <a:gd name="T50" fmla="*/ 0 w 589"/>
                <a:gd name="T51" fmla="*/ 0 h 654"/>
                <a:gd name="T52" fmla="*/ 0 w 589"/>
                <a:gd name="T53" fmla="*/ 0 h 654"/>
                <a:gd name="T54" fmla="*/ 0 w 589"/>
                <a:gd name="T55" fmla="*/ 0 h 654"/>
                <a:gd name="T56" fmla="*/ 0 w 589"/>
                <a:gd name="T57" fmla="*/ 0 h 654"/>
                <a:gd name="T58" fmla="*/ 0 w 589"/>
                <a:gd name="T59" fmla="*/ 0 h 654"/>
                <a:gd name="T60" fmla="*/ 0 w 589"/>
                <a:gd name="T61" fmla="*/ 0 h 654"/>
                <a:gd name="T62" fmla="*/ 0 w 589"/>
                <a:gd name="T63" fmla="*/ 0 h 654"/>
                <a:gd name="T64" fmla="*/ 0 w 589"/>
                <a:gd name="T65" fmla="*/ 0 h 654"/>
                <a:gd name="T66" fmla="*/ 0 w 589"/>
                <a:gd name="T67" fmla="*/ 0 h 654"/>
                <a:gd name="T68" fmla="*/ 0 w 589"/>
                <a:gd name="T69" fmla="*/ 0 h 654"/>
                <a:gd name="T70" fmla="*/ 0 w 589"/>
                <a:gd name="T71" fmla="*/ 0 h 654"/>
                <a:gd name="T72" fmla="*/ 0 w 589"/>
                <a:gd name="T73" fmla="*/ 0 h 65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9"/>
                <a:gd name="T112" fmla="*/ 0 h 654"/>
                <a:gd name="T113" fmla="*/ 589 w 589"/>
                <a:gd name="T114" fmla="*/ 654 h 65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9" h="654">
                  <a:moveTo>
                    <a:pt x="519" y="0"/>
                  </a:moveTo>
                  <a:lnTo>
                    <a:pt x="508" y="20"/>
                  </a:lnTo>
                  <a:lnTo>
                    <a:pt x="491" y="48"/>
                  </a:lnTo>
                  <a:lnTo>
                    <a:pt x="468" y="78"/>
                  </a:lnTo>
                  <a:lnTo>
                    <a:pt x="430" y="118"/>
                  </a:lnTo>
                  <a:lnTo>
                    <a:pt x="382" y="161"/>
                  </a:lnTo>
                  <a:lnTo>
                    <a:pt x="316" y="211"/>
                  </a:lnTo>
                  <a:lnTo>
                    <a:pt x="234" y="263"/>
                  </a:lnTo>
                  <a:lnTo>
                    <a:pt x="195" y="290"/>
                  </a:lnTo>
                  <a:lnTo>
                    <a:pt x="160" y="318"/>
                  </a:lnTo>
                  <a:lnTo>
                    <a:pt x="128" y="349"/>
                  </a:lnTo>
                  <a:lnTo>
                    <a:pt x="102" y="381"/>
                  </a:lnTo>
                  <a:lnTo>
                    <a:pt x="78" y="411"/>
                  </a:lnTo>
                  <a:lnTo>
                    <a:pt x="59" y="447"/>
                  </a:lnTo>
                  <a:lnTo>
                    <a:pt x="43" y="478"/>
                  </a:lnTo>
                  <a:lnTo>
                    <a:pt x="32" y="509"/>
                  </a:lnTo>
                  <a:lnTo>
                    <a:pt x="15" y="564"/>
                  </a:lnTo>
                  <a:lnTo>
                    <a:pt x="4" y="611"/>
                  </a:lnTo>
                  <a:lnTo>
                    <a:pt x="0" y="654"/>
                  </a:lnTo>
                  <a:lnTo>
                    <a:pt x="12" y="619"/>
                  </a:lnTo>
                  <a:lnTo>
                    <a:pt x="24" y="580"/>
                  </a:lnTo>
                  <a:lnTo>
                    <a:pt x="50" y="533"/>
                  </a:lnTo>
                  <a:lnTo>
                    <a:pt x="90" y="478"/>
                  </a:lnTo>
                  <a:lnTo>
                    <a:pt x="113" y="447"/>
                  </a:lnTo>
                  <a:lnTo>
                    <a:pt x="145" y="419"/>
                  </a:lnTo>
                  <a:lnTo>
                    <a:pt x="176" y="388"/>
                  </a:lnTo>
                  <a:lnTo>
                    <a:pt x="214" y="356"/>
                  </a:lnTo>
                  <a:lnTo>
                    <a:pt x="258" y="326"/>
                  </a:lnTo>
                  <a:lnTo>
                    <a:pt x="309" y="298"/>
                  </a:lnTo>
                  <a:lnTo>
                    <a:pt x="387" y="247"/>
                  </a:lnTo>
                  <a:lnTo>
                    <a:pt x="453" y="200"/>
                  </a:lnTo>
                  <a:lnTo>
                    <a:pt x="500" y="161"/>
                  </a:lnTo>
                  <a:lnTo>
                    <a:pt x="539" y="121"/>
                  </a:lnTo>
                  <a:lnTo>
                    <a:pt x="562" y="94"/>
                  </a:lnTo>
                  <a:lnTo>
                    <a:pt x="578" y="71"/>
                  </a:lnTo>
                  <a:lnTo>
                    <a:pt x="589" y="51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2506" y="1393"/>
              <a:ext cx="230" cy="140"/>
            </a:xfrm>
            <a:custGeom>
              <a:avLst/>
              <a:gdLst>
                <a:gd name="T0" fmla="*/ 0 w 1721"/>
                <a:gd name="T1" fmla="*/ 0 h 1051"/>
                <a:gd name="T2" fmla="*/ 0 w 1721"/>
                <a:gd name="T3" fmla="*/ 0 h 1051"/>
                <a:gd name="T4" fmla="*/ 0 w 1721"/>
                <a:gd name="T5" fmla="*/ 0 h 1051"/>
                <a:gd name="T6" fmla="*/ 0 w 1721"/>
                <a:gd name="T7" fmla="*/ 0 h 1051"/>
                <a:gd name="T8" fmla="*/ 0 w 1721"/>
                <a:gd name="T9" fmla="*/ 0 h 1051"/>
                <a:gd name="T10" fmla="*/ 0 w 1721"/>
                <a:gd name="T11" fmla="*/ 0 h 1051"/>
                <a:gd name="T12" fmla="*/ 0 w 1721"/>
                <a:gd name="T13" fmla="*/ 0 h 1051"/>
                <a:gd name="T14" fmla="*/ 0 w 1721"/>
                <a:gd name="T15" fmla="*/ 0 h 1051"/>
                <a:gd name="T16" fmla="*/ 0 w 1721"/>
                <a:gd name="T17" fmla="*/ 0 h 1051"/>
                <a:gd name="T18" fmla="*/ 0 w 1721"/>
                <a:gd name="T19" fmla="*/ 0 h 1051"/>
                <a:gd name="T20" fmla="*/ 0 w 1721"/>
                <a:gd name="T21" fmla="*/ 0 h 1051"/>
                <a:gd name="T22" fmla="*/ 0 w 1721"/>
                <a:gd name="T23" fmla="*/ 0 h 1051"/>
                <a:gd name="T24" fmla="*/ 0 w 1721"/>
                <a:gd name="T25" fmla="*/ 0 h 1051"/>
                <a:gd name="T26" fmla="*/ 0 w 1721"/>
                <a:gd name="T27" fmla="*/ 0 h 1051"/>
                <a:gd name="T28" fmla="*/ 0 w 1721"/>
                <a:gd name="T29" fmla="*/ 0 h 1051"/>
                <a:gd name="T30" fmla="*/ 0 w 1721"/>
                <a:gd name="T31" fmla="*/ 0 h 1051"/>
                <a:gd name="T32" fmla="*/ 0 w 1721"/>
                <a:gd name="T33" fmla="*/ 0 h 1051"/>
                <a:gd name="T34" fmla="*/ 0 w 1721"/>
                <a:gd name="T35" fmla="*/ 0 h 1051"/>
                <a:gd name="T36" fmla="*/ 0 w 1721"/>
                <a:gd name="T37" fmla="*/ 0 h 1051"/>
                <a:gd name="T38" fmla="*/ 0 w 1721"/>
                <a:gd name="T39" fmla="*/ 0 h 1051"/>
                <a:gd name="T40" fmla="*/ 0 w 1721"/>
                <a:gd name="T41" fmla="*/ 0 h 1051"/>
                <a:gd name="T42" fmla="*/ 0 w 1721"/>
                <a:gd name="T43" fmla="*/ 0 h 1051"/>
                <a:gd name="T44" fmla="*/ 0 w 1721"/>
                <a:gd name="T45" fmla="*/ 0 h 1051"/>
                <a:gd name="T46" fmla="*/ 0 w 1721"/>
                <a:gd name="T47" fmla="*/ 0 h 1051"/>
                <a:gd name="T48" fmla="*/ 0 w 1721"/>
                <a:gd name="T49" fmla="*/ 0 h 1051"/>
                <a:gd name="T50" fmla="*/ 0 w 1721"/>
                <a:gd name="T51" fmla="*/ 0 h 1051"/>
                <a:gd name="T52" fmla="*/ 0 w 1721"/>
                <a:gd name="T53" fmla="*/ 0 h 1051"/>
                <a:gd name="T54" fmla="*/ 0 w 1721"/>
                <a:gd name="T55" fmla="*/ 0 h 1051"/>
                <a:gd name="T56" fmla="*/ 0 w 1721"/>
                <a:gd name="T57" fmla="*/ 0 h 1051"/>
                <a:gd name="T58" fmla="*/ 0 w 1721"/>
                <a:gd name="T59" fmla="*/ 0 h 1051"/>
                <a:gd name="T60" fmla="*/ 0 w 1721"/>
                <a:gd name="T61" fmla="*/ 0 h 1051"/>
                <a:gd name="T62" fmla="*/ 0 w 1721"/>
                <a:gd name="T63" fmla="*/ 0 h 1051"/>
                <a:gd name="T64" fmla="*/ 0 w 1721"/>
                <a:gd name="T65" fmla="*/ 0 h 1051"/>
                <a:gd name="T66" fmla="*/ 0 w 1721"/>
                <a:gd name="T67" fmla="*/ 0 h 1051"/>
                <a:gd name="T68" fmla="*/ 0 w 1721"/>
                <a:gd name="T69" fmla="*/ 0 h 1051"/>
                <a:gd name="T70" fmla="*/ 0 w 1721"/>
                <a:gd name="T71" fmla="*/ 0 h 1051"/>
                <a:gd name="T72" fmla="*/ 0 w 1721"/>
                <a:gd name="T73" fmla="*/ 0 h 1051"/>
                <a:gd name="T74" fmla="*/ 0 w 1721"/>
                <a:gd name="T75" fmla="*/ 0 h 1051"/>
                <a:gd name="T76" fmla="*/ 0 w 1721"/>
                <a:gd name="T77" fmla="*/ 0 h 1051"/>
                <a:gd name="T78" fmla="*/ 0 w 1721"/>
                <a:gd name="T79" fmla="*/ 0 h 1051"/>
                <a:gd name="T80" fmla="*/ 0 w 1721"/>
                <a:gd name="T81" fmla="*/ 0 h 1051"/>
                <a:gd name="T82" fmla="*/ 0 w 1721"/>
                <a:gd name="T83" fmla="*/ 0 h 1051"/>
                <a:gd name="T84" fmla="*/ 0 w 1721"/>
                <a:gd name="T85" fmla="*/ 0 h 1051"/>
                <a:gd name="T86" fmla="*/ 0 w 1721"/>
                <a:gd name="T87" fmla="*/ 0 h 1051"/>
                <a:gd name="T88" fmla="*/ 0 w 1721"/>
                <a:gd name="T89" fmla="*/ 0 h 1051"/>
                <a:gd name="T90" fmla="*/ 0 w 1721"/>
                <a:gd name="T91" fmla="*/ 0 h 1051"/>
                <a:gd name="T92" fmla="*/ 0 w 1721"/>
                <a:gd name="T93" fmla="*/ 0 h 10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1"/>
                <a:gd name="T142" fmla="*/ 0 h 1051"/>
                <a:gd name="T143" fmla="*/ 1721 w 1721"/>
                <a:gd name="T144" fmla="*/ 1051 h 10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1" h="1051">
                  <a:moveTo>
                    <a:pt x="0" y="1051"/>
                  </a:moveTo>
                  <a:lnTo>
                    <a:pt x="15" y="1008"/>
                  </a:lnTo>
                  <a:lnTo>
                    <a:pt x="35" y="964"/>
                  </a:lnTo>
                  <a:lnTo>
                    <a:pt x="66" y="909"/>
                  </a:lnTo>
                  <a:lnTo>
                    <a:pt x="109" y="856"/>
                  </a:lnTo>
                  <a:lnTo>
                    <a:pt x="133" y="824"/>
                  </a:lnTo>
                  <a:lnTo>
                    <a:pt x="164" y="796"/>
                  </a:lnTo>
                  <a:lnTo>
                    <a:pt x="194" y="769"/>
                  </a:lnTo>
                  <a:lnTo>
                    <a:pt x="230" y="746"/>
                  </a:lnTo>
                  <a:lnTo>
                    <a:pt x="269" y="721"/>
                  </a:lnTo>
                  <a:lnTo>
                    <a:pt x="312" y="703"/>
                  </a:lnTo>
                  <a:lnTo>
                    <a:pt x="375" y="679"/>
                  </a:lnTo>
                  <a:lnTo>
                    <a:pt x="436" y="651"/>
                  </a:lnTo>
                  <a:lnTo>
                    <a:pt x="496" y="616"/>
                  </a:lnTo>
                  <a:lnTo>
                    <a:pt x="554" y="581"/>
                  </a:lnTo>
                  <a:lnTo>
                    <a:pt x="612" y="538"/>
                  </a:lnTo>
                  <a:lnTo>
                    <a:pt x="667" y="491"/>
                  </a:lnTo>
                  <a:lnTo>
                    <a:pt x="721" y="436"/>
                  </a:lnTo>
                  <a:lnTo>
                    <a:pt x="780" y="373"/>
                  </a:lnTo>
                  <a:lnTo>
                    <a:pt x="839" y="303"/>
                  </a:lnTo>
                  <a:lnTo>
                    <a:pt x="897" y="236"/>
                  </a:lnTo>
                  <a:lnTo>
                    <a:pt x="960" y="173"/>
                  </a:lnTo>
                  <a:lnTo>
                    <a:pt x="1030" y="118"/>
                  </a:lnTo>
                  <a:lnTo>
                    <a:pt x="1065" y="95"/>
                  </a:lnTo>
                  <a:lnTo>
                    <a:pt x="1100" y="72"/>
                  </a:lnTo>
                  <a:lnTo>
                    <a:pt x="1139" y="52"/>
                  </a:lnTo>
                  <a:lnTo>
                    <a:pt x="1179" y="37"/>
                  </a:lnTo>
                  <a:lnTo>
                    <a:pt x="1217" y="20"/>
                  </a:lnTo>
                  <a:lnTo>
                    <a:pt x="1260" y="12"/>
                  </a:lnTo>
                  <a:lnTo>
                    <a:pt x="1303" y="5"/>
                  </a:lnTo>
                  <a:lnTo>
                    <a:pt x="1346" y="0"/>
                  </a:lnTo>
                  <a:lnTo>
                    <a:pt x="1385" y="5"/>
                  </a:lnTo>
                  <a:lnTo>
                    <a:pt x="1416" y="9"/>
                  </a:lnTo>
                  <a:lnTo>
                    <a:pt x="1451" y="17"/>
                  </a:lnTo>
                  <a:lnTo>
                    <a:pt x="1479" y="25"/>
                  </a:lnTo>
                  <a:lnTo>
                    <a:pt x="1506" y="40"/>
                  </a:lnTo>
                  <a:lnTo>
                    <a:pt x="1534" y="52"/>
                  </a:lnTo>
                  <a:lnTo>
                    <a:pt x="1557" y="72"/>
                  </a:lnTo>
                  <a:lnTo>
                    <a:pt x="1577" y="87"/>
                  </a:lnTo>
                  <a:lnTo>
                    <a:pt x="1595" y="107"/>
                  </a:lnTo>
                  <a:lnTo>
                    <a:pt x="1612" y="130"/>
                  </a:lnTo>
                  <a:lnTo>
                    <a:pt x="1643" y="177"/>
                  </a:lnTo>
                  <a:lnTo>
                    <a:pt x="1666" y="225"/>
                  </a:lnTo>
                  <a:lnTo>
                    <a:pt x="1686" y="280"/>
                  </a:lnTo>
                  <a:lnTo>
                    <a:pt x="1698" y="330"/>
                  </a:lnTo>
                  <a:lnTo>
                    <a:pt x="1709" y="377"/>
                  </a:lnTo>
                  <a:lnTo>
                    <a:pt x="1713" y="425"/>
                  </a:lnTo>
                  <a:lnTo>
                    <a:pt x="1716" y="467"/>
                  </a:lnTo>
                  <a:lnTo>
                    <a:pt x="1721" y="530"/>
                  </a:lnTo>
                  <a:lnTo>
                    <a:pt x="1716" y="553"/>
                  </a:lnTo>
                  <a:lnTo>
                    <a:pt x="1716" y="530"/>
                  </a:lnTo>
                  <a:lnTo>
                    <a:pt x="1705" y="479"/>
                  </a:lnTo>
                  <a:lnTo>
                    <a:pt x="1686" y="400"/>
                  </a:lnTo>
                  <a:lnTo>
                    <a:pt x="1673" y="358"/>
                  </a:lnTo>
                  <a:lnTo>
                    <a:pt x="1655" y="315"/>
                  </a:lnTo>
                  <a:lnTo>
                    <a:pt x="1635" y="272"/>
                  </a:lnTo>
                  <a:lnTo>
                    <a:pt x="1607" y="228"/>
                  </a:lnTo>
                  <a:lnTo>
                    <a:pt x="1580" y="189"/>
                  </a:lnTo>
                  <a:lnTo>
                    <a:pt x="1545" y="150"/>
                  </a:lnTo>
                  <a:lnTo>
                    <a:pt x="1502" y="122"/>
                  </a:lnTo>
                  <a:lnTo>
                    <a:pt x="1483" y="107"/>
                  </a:lnTo>
                  <a:lnTo>
                    <a:pt x="1459" y="99"/>
                  </a:lnTo>
                  <a:lnTo>
                    <a:pt x="1432" y="87"/>
                  </a:lnTo>
                  <a:lnTo>
                    <a:pt x="1405" y="83"/>
                  </a:lnTo>
                  <a:lnTo>
                    <a:pt x="1378" y="79"/>
                  </a:lnTo>
                  <a:lnTo>
                    <a:pt x="1346" y="75"/>
                  </a:lnTo>
                  <a:lnTo>
                    <a:pt x="1315" y="79"/>
                  </a:lnTo>
                  <a:lnTo>
                    <a:pt x="1284" y="83"/>
                  </a:lnTo>
                  <a:lnTo>
                    <a:pt x="1249" y="92"/>
                  </a:lnTo>
                  <a:lnTo>
                    <a:pt x="1217" y="103"/>
                  </a:lnTo>
                  <a:lnTo>
                    <a:pt x="1182" y="115"/>
                  </a:lnTo>
                  <a:lnTo>
                    <a:pt x="1151" y="130"/>
                  </a:lnTo>
                  <a:lnTo>
                    <a:pt x="1088" y="170"/>
                  </a:lnTo>
                  <a:lnTo>
                    <a:pt x="1022" y="220"/>
                  </a:lnTo>
                  <a:lnTo>
                    <a:pt x="960" y="275"/>
                  </a:lnTo>
                  <a:lnTo>
                    <a:pt x="897" y="338"/>
                  </a:lnTo>
                  <a:lnTo>
                    <a:pt x="839" y="408"/>
                  </a:lnTo>
                  <a:lnTo>
                    <a:pt x="784" y="471"/>
                  </a:lnTo>
                  <a:lnTo>
                    <a:pt x="726" y="526"/>
                  </a:lnTo>
                  <a:lnTo>
                    <a:pt x="667" y="576"/>
                  </a:lnTo>
                  <a:lnTo>
                    <a:pt x="609" y="624"/>
                  </a:lnTo>
                  <a:lnTo>
                    <a:pt x="550" y="663"/>
                  </a:lnTo>
                  <a:lnTo>
                    <a:pt x="491" y="698"/>
                  </a:lnTo>
                  <a:lnTo>
                    <a:pt x="433" y="721"/>
                  </a:lnTo>
                  <a:lnTo>
                    <a:pt x="375" y="741"/>
                  </a:lnTo>
                  <a:lnTo>
                    <a:pt x="327" y="758"/>
                  </a:lnTo>
                  <a:lnTo>
                    <a:pt x="289" y="776"/>
                  </a:lnTo>
                  <a:lnTo>
                    <a:pt x="249" y="796"/>
                  </a:lnTo>
                  <a:lnTo>
                    <a:pt x="211" y="819"/>
                  </a:lnTo>
                  <a:lnTo>
                    <a:pt x="179" y="843"/>
                  </a:lnTo>
                  <a:lnTo>
                    <a:pt x="148" y="871"/>
                  </a:lnTo>
                  <a:lnTo>
                    <a:pt x="93" y="922"/>
                  </a:lnTo>
                  <a:lnTo>
                    <a:pt x="55" y="969"/>
                  </a:lnTo>
                  <a:lnTo>
                    <a:pt x="23" y="1012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2112" y="1389"/>
              <a:ext cx="324" cy="370"/>
            </a:xfrm>
            <a:custGeom>
              <a:avLst/>
              <a:gdLst>
                <a:gd name="T0" fmla="*/ 0 w 2431"/>
                <a:gd name="T1" fmla="*/ 0 h 2782"/>
                <a:gd name="T2" fmla="*/ 0 w 2431"/>
                <a:gd name="T3" fmla="*/ 0 h 2782"/>
                <a:gd name="T4" fmla="*/ 0 w 2431"/>
                <a:gd name="T5" fmla="*/ 0 h 2782"/>
                <a:gd name="T6" fmla="*/ 0 w 2431"/>
                <a:gd name="T7" fmla="*/ 0 h 2782"/>
                <a:gd name="T8" fmla="*/ 0 w 2431"/>
                <a:gd name="T9" fmla="*/ 0 h 2782"/>
                <a:gd name="T10" fmla="*/ 0 w 2431"/>
                <a:gd name="T11" fmla="*/ 0 h 2782"/>
                <a:gd name="T12" fmla="*/ 0 w 2431"/>
                <a:gd name="T13" fmla="*/ 0 h 2782"/>
                <a:gd name="T14" fmla="*/ 0 w 2431"/>
                <a:gd name="T15" fmla="*/ 0 h 2782"/>
                <a:gd name="T16" fmla="*/ 0 w 2431"/>
                <a:gd name="T17" fmla="*/ 0 h 2782"/>
                <a:gd name="T18" fmla="*/ 0 w 2431"/>
                <a:gd name="T19" fmla="*/ 0 h 2782"/>
                <a:gd name="T20" fmla="*/ 0 w 2431"/>
                <a:gd name="T21" fmla="*/ 0 h 2782"/>
                <a:gd name="T22" fmla="*/ 0 w 2431"/>
                <a:gd name="T23" fmla="*/ 0 h 2782"/>
                <a:gd name="T24" fmla="*/ 0 w 2431"/>
                <a:gd name="T25" fmla="*/ 0 h 2782"/>
                <a:gd name="T26" fmla="*/ 0 w 2431"/>
                <a:gd name="T27" fmla="*/ 0 h 2782"/>
                <a:gd name="T28" fmla="*/ 0 w 2431"/>
                <a:gd name="T29" fmla="*/ 0 h 2782"/>
                <a:gd name="T30" fmla="*/ 0 w 2431"/>
                <a:gd name="T31" fmla="*/ 0 h 2782"/>
                <a:gd name="T32" fmla="*/ 0 w 2431"/>
                <a:gd name="T33" fmla="*/ 0 h 2782"/>
                <a:gd name="T34" fmla="*/ 0 w 2431"/>
                <a:gd name="T35" fmla="*/ 0 h 2782"/>
                <a:gd name="T36" fmla="*/ 0 w 2431"/>
                <a:gd name="T37" fmla="*/ 0 h 2782"/>
                <a:gd name="T38" fmla="*/ 0 w 2431"/>
                <a:gd name="T39" fmla="*/ 0 h 2782"/>
                <a:gd name="T40" fmla="*/ 0 w 2431"/>
                <a:gd name="T41" fmla="*/ 0 h 2782"/>
                <a:gd name="T42" fmla="*/ 0 w 2431"/>
                <a:gd name="T43" fmla="*/ 0 h 2782"/>
                <a:gd name="T44" fmla="*/ 0 w 2431"/>
                <a:gd name="T45" fmla="*/ 0 h 2782"/>
                <a:gd name="T46" fmla="*/ 0 w 2431"/>
                <a:gd name="T47" fmla="*/ 0 h 2782"/>
                <a:gd name="T48" fmla="*/ 0 w 2431"/>
                <a:gd name="T49" fmla="*/ 0 h 2782"/>
                <a:gd name="T50" fmla="*/ 0 w 2431"/>
                <a:gd name="T51" fmla="*/ 0 h 2782"/>
                <a:gd name="T52" fmla="*/ 0 w 2431"/>
                <a:gd name="T53" fmla="*/ 0 h 2782"/>
                <a:gd name="T54" fmla="*/ 0 w 2431"/>
                <a:gd name="T55" fmla="*/ 0 h 2782"/>
                <a:gd name="T56" fmla="*/ 0 w 2431"/>
                <a:gd name="T57" fmla="*/ 0 h 2782"/>
                <a:gd name="T58" fmla="*/ 0 w 2431"/>
                <a:gd name="T59" fmla="*/ 0 h 2782"/>
                <a:gd name="T60" fmla="*/ 0 w 2431"/>
                <a:gd name="T61" fmla="*/ 0 h 2782"/>
                <a:gd name="T62" fmla="*/ 0 w 2431"/>
                <a:gd name="T63" fmla="*/ 0 h 2782"/>
                <a:gd name="T64" fmla="*/ 0 w 2431"/>
                <a:gd name="T65" fmla="*/ 0 h 2782"/>
                <a:gd name="T66" fmla="*/ 0 w 2431"/>
                <a:gd name="T67" fmla="*/ 0 h 2782"/>
                <a:gd name="T68" fmla="*/ 0 w 2431"/>
                <a:gd name="T69" fmla="*/ 0 h 2782"/>
                <a:gd name="T70" fmla="*/ 0 w 2431"/>
                <a:gd name="T71" fmla="*/ 0 h 2782"/>
                <a:gd name="T72" fmla="*/ 0 w 2431"/>
                <a:gd name="T73" fmla="*/ 0 h 2782"/>
                <a:gd name="T74" fmla="*/ 0 w 2431"/>
                <a:gd name="T75" fmla="*/ 0 h 2782"/>
                <a:gd name="T76" fmla="*/ 0 w 2431"/>
                <a:gd name="T77" fmla="*/ 0 h 2782"/>
                <a:gd name="T78" fmla="*/ 0 w 2431"/>
                <a:gd name="T79" fmla="*/ 0 h 2782"/>
                <a:gd name="T80" fmla="*/ 0 w 2431"/>
                <a:gd name="T81" fmla="*/ 0 h 2782"/>
                <a:gd name="T82" fmla="*/ 0 w 2431"/>
                <a:gd name="T83" fmla="*/ 0 h 2782"/>
                <a:gd name="T84" fmla="*/ 0 w 2431"/>
                <a:gd name="T85" fmla="*/ 0 h 2782"/>
                <a:gd name="T86" fmla="*/ 0 w 2431"/>
                <a:gd name="T87" fmla="*/ 0 h 2782"/>
                <a:gd name="T88" fmla="*/ 0 w 2431"/>
                <a:gd name="T89" fmla="*/ 0 h 2782"/>
                <a:gd name="T90" fmla="*/ 0 w 2431"/>
                <a:gd name="T91" fmla="*/ 0 h 2782"/>
                <a:gd name="T92" fmla="*/ 0 w 2431"/>
                <a:gd name="T93" fmla="*/ 0 h 2782"/>
                <a:gd name="T94" fmla="*/ 0 w 2431"/>
                <a:gd name="T95" fmla="*/ 0 h 2782"/>
                <a:gd name="T96" fmla="*/ 0 w 2431"/>
                <a:gd name="T97" fmla="*/ 0 h 2782"/>
                <a:gd name="T98" fmla="*/ 0 w 2431"/>
                <a:gd name="T99" fmla="*/ 0 h 2782"/>
                <a:gd name="T100" fmla="*/ 0 w 2431"/>
                <a:gd name="T101" fmla="*/ 0 h 27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31"/>
                <a:gd name="T154" fmla="*/ 0 h 2782"/>
                <a:gd name="T155" fmla="*/ 2431 w 2431"/>
                <a:gd name="T156" fmla="*/ 2782 h 27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31" h="2782">
                  <a:moveTo>
                    <a:pt x="972" y="1086"/>
                  </a:moveTo>
                  <a:lnTo>
                    <a:pt x="955" y="1152"/>
                  </a:lnTo>
                  <a:lnTo>
                    <a:pt x="944" y="1224"/>
                  </a:lnTo>
                  <a:lnTo>
                    <a:pt x="937" y="1302"/>
                  </a:lnTo>
                  <a:lnTo>
                    <a:pt x="932" y="1384"/>
                  </a:lnTo>
                  <a:lnTo>
                    <a:pt x="940" y="1454"/>
                  </a:lnTo>
                  <a:lnTo>
                    <a:pt x="952" y="1525"/>
                  </a:lnTo>
                  <a:lnTo>
                    <a:pt x="972" y="1592"/>
                  </a:lnTo>
                  <a:lnTo>
                    <a:pt x="998" y="1662"/>
                  </a:lnTo>
                  <a:lnTo>
                    <a:pt x="1033" y="1728"/>
                  </a:lnTo>
                  <a:lnTo>
                    <a:pt x="1073" y="1791"/>
                  </a:lnTo>
                  <a:lnTo>
                    <a:pt x="1119" y="1858"/>
                  </a:lnTo>
                  <a:lnTo>
                    <a:pt x="1166" y="1921"/>
                  </a:lnTo>
                  <a:lnTo>
                    <a:pt x="1221" y="1983"/>
                  </a:lnTo>
                  <a:lnTo>
                    <a:pt x="1284" y="2041"/>
                  </a:lnTo>
                  <a:lnTo>
                    <a:pt x="1342" y="2101"/>
                  </a:lnTo>
                  <a:lnTo>
                    <a:pt x="1408" y="2159"/>
                  </a:lnTo>
                  <a:lnTo>
                    <a:pt x="1474" y="2214"/>
                  </a:lnTo>
                  <a:lnTo>
                    <a:pt x="1545" y="2266"/>
                  </a:lnTo>
                  <a:lnTo>
                    <a:pt x="1681" y="2367"/>
                  </a:lnTo>
                  <a:lnTo>
                    <a:pt x="1822" y="2457"/>
                  </a:lnTo>
                  <a:lnTo>
                    <a:pt x="1958" y="2539"/>
                  </a:lnTo>
                  <a:lnTo>
                    <a:pt x="2083" y="2610"/>
                  </a:lnTo>
                  <a:lnTo>
                    <a:pt x="2197" y="2669"/>
                  </a:lnTo>
                  <a:lnTo>
                    <a:pt x="2368" y="2755"/>
                  </a:lnTo>
                  <a:lnTo>
                    <a:pt x="2431" y="2782"/>
                  </a:lnTo>
                  <a:lnTo>
                    <a:pt x="2373" y="2755"/>
                  </a:lnTo>
                  <a:lnTo>
                    <a:pt x="2212" y="2669"/>
                  </a:lnTo>
                  <a:lnTo>
                    <a:pt x="2107" y="2606"/>
                  </a:lnTo>
                  <a:lnTo>
                    <a:pt x="1990" y="2532"/>
                  </a:lnTo>
                  <a:lnTo>
                    <a:pt x="1861" y="2446"/>
                  </a:lnTo>
                  <a:lnTo>
                    <a:pt x="1728" y="2351"/>
                  </a:lnTo>
                  <a:lnTo>
                    <a:pt x="1600" y="2249"/>
                  </a:lnTo>
                  <a:lnTo>
                    <a:pt x="1534" y="2195"/>
                  </a:lnTo>
                  <a:lnTo>
                    <a:pt x="1471" y="2140"/>
                  </a:lnTo>
                  <a:lnTo>
                    <a:pt x="1413" y="2081"/>
                  </a:lnTo>
                  <a:lnTo>
                    <a:pt x="1353" y="2018"/>
                  </a:lnTo>
                  <a:lnTo>
                    <a:pt x="1299" y="1956"/>
                  </a:lnTo>
                  <a:lnTo>
                    <a:pt x="1249" y="1893"/>
                  </a:lnTo>
                  <a:lnTo>
                    <a:pt x="1202" y="1830"/>
                  </a:lnTo>
                  <a:lnTo>
                    <a:pt x="1159" y="1763"/>
                  </a:lnTo>
                  <a:lnTo>
                    <a:pt x="1119" y="1693"/>
                  </a:lnTo>
                  <a:lnTo>
                    <a:pt x="1088" y="1627"/>
                  </a:lnTo>
                  <a:lnTo>
                    <a:pt x="1061" y="1557"/>
                  </a:lnTo>
                  <a:lnTo>
                    <a:pt x="1041" y="1485"/>
                  </a:lnTo>
                  <a:lnTo>
                    <a:pt x="1030" y="1415"/>
                  </a:lnTo>
                  <a:lnTo>
                    <a:pt x="1026" y="1340"/>
                  </a:lnTo>
                  <a:lnTo>
                    <a:pt x="1030" y="1297"/>
                  </a:lnTo>
                  <a:lnTo>
                    <a:pt x="1033" y="1254"/>
                  </a:lnTo>
                  <a:lnTo>
                    <a:pt x="1038" y="1212"/>
                  </a:lnTo>
                  <a:lnTo>
                    <a:pt x="1050" y="1172"/>
                  </a:lnTo>
                  <a:lnTo>
                    <a:pt x="1073" y="1094"/>
                  </a:lnTo>
                  <a:lnTo>
                    <a:pt x="1104" y="1024"/>
                  </a:lnTo>
                  <a:lnTo>
                    <a:pt x="1139" y="957"/>
                  </a:lnTo>
                  <a:lnTo>
                    <a:pt x="1178" y="894"/>
                  </a:lnTo>
                  <a:lnTo>
                    <a:pt x="1225" y="839"/>
                  </a:lnTo>
                  <a:lnTo>
                    <a:pt x="1268" y="788"/>
                  </a:lnTo>
                  <a:lnTo>
                    <a:pt x="1315" y="745"/>
                  </a:lnTo>
                  <a:lnTo>
                    <a:pt x="1358" y="706"/>
                  </a:lnTo>
                  <a:lnTo>
                    <a:pt x="1431" y="643"/>
                  </a:lnTo>
                  <a:lnTo>
                    <a:pt x="1486" y="608"/>
                  </a:lnTo>
                  <a:lnTo>
                    <a:pt x="1510" y="596"/>
                  </a:lnTo>
                  <a:lnTo>
                    <a:pt x="1467" y="569"/>
                  </a:lnTo>
                  <a:lnTo>
                    <a:pt x="1373" y="506"/>
                  </a:lnTo>
                  <a:lnTo>
                    <a:pt x="1315" y="467"/>
                  </a:lnTo>
                  <a:lnTo>
                    <a:pt x="1257" y="420"/>
                  </a:lnTo>
                  <a:lnTo>
                    <a:pt x="1202" y="373"/>
                  </a:lnTo>
                  <a:lnTo>
                    <a:pt x="1151" y="326"/>
                  </a:lnTo>
                  <a:lnTo>
                    <a:pt x="1108" y="267"/>
                  </a:lnTo>
                  <a:lnTo>
                    <a:pt x="1069" y="212"/>
                  </a:lnTo>
                  <a:lnTo>
                    <a:pt x="1033" y="157"/>
                  </a:lnTo>
                  <a:lnTo>
                    <a:pt x="1010" y="110"/>
                  </a:lnTo>
                  <a:lnTo>
                    <a:pt x="975" y="35"/>
                  </a:lnTo>
                  <a:lnTo>
                    <a:pt x="964" y="5"/>
                  </a:lnTo>
                  <a:lnTo>
                    <a:pt x="882" y="0"/>
                  </a:lnTo>
                  <a:lnTo>
                    <a:pt x="897" y="44"/>
                  </a:lnTo>
                  <a:lnTo>
                    <a:pt x="912" y="90"/>
                  </a:lnTo>
                  <a:lnTo>
                    <a:pt x="940" y="145"/>
                  </a:lnTo>
                  <a:lnTo>
                    <a:pt x="972" y="212"/>
                  </a:lnTo>
                  <a:lnTo>
                    <a:pt x="1010" y="278"/>
                  </a:lnTo>
                  <a:lnTo>
                    <a:pt x="1057" y="345"/>
                  </a:lnTo>
                  <a:lnTo>
                    <a:pt x="1085" y="381"/>
                  </a:lnTo>
                  <a:lnTo>
                    <a:pt x="1111" y="412"/>
                  </a:lnTo>
                  <a:lnTo>
                    <a:pt x="1154" y="451"/>
                  </a:lnTo>
                  <a:lnTo>
                    <a:pt x="1197" y="490"/>
                  </a:lnTo>
                  <a:lnTo>
                    <a:pt x="1272" y="545"/>
                  </a:lnTo>
                  <a:lnTo>
                    <a:pt x="1327" y="581"/>
                  </a:lnTo>
                  <a:lnTo>
                    <a:pt x="1346" y="596"/>
                  </a:lnTo>
                  <a:lnTo>
                    <a:pt x="1323" y="611"/>
                  </a:lnTo>
                  <a:lnTo>
                    <a:pt x="1292" y="631"/>
                  </a:lnTo>
                  <a:lnTo>
                    <a:pt x="1252" y="666"/>
                  </a:lnTo>
                  <a:lnTo>
                    <a:pt x="1206" y="714"/>
                  </a:lnTo>
                  <a:lnTo>
                    <a:pt x="1154" y="773"/>
                  </a:lnTo>
                  <a:lnTo>
                    <a:pt x="1100" y="851"/>
                  </a:lnTo>
                  <a:lnTo>
                    <a:pt x="1041" y="944"/>
                  </a:lnTo>
                  <a:lnTo>
                    <a:pt x="1038" y="914"/>
                  </a:lnTo>
                  <a:lnTo>
                    <a:pt x="1018" y="831"/>
                  </a:lnTo>
                  <a:lnTo>
                    <a:pt x="979" y="714"/>
                  </a:lnTo>
                  <a:lnTo>
                    <a:pt x="955" y="639"/>
                  </a:lnTo>
                  <a:lnTo>
                    <a:pt x="924" y="565"/>
                  </a:lnTo>
                  <a:lnTo>
                    <a:pt x="889" y="495"/>
                  </a:lnTo>
                  <a:lnTo>
                    <a:pt x="842" y="416"/>
                  </a:lnTo>
                  <a:lnTo>
                    <a:pt x="784" y="326"/>
                  </a:lnTo>
                  <a:lnTo>
                    <a:pt x="749" y="283"/>
                  </a:lnTo>
                  <a:lnTo>
                    <a:pt x="713" y="240"/>
                  </a:lnTo>
                  <a:lnTo>
                    <a:pt x="675" y="200"/>
                  </a:lnTo>
                  <a:lnTo>
                    <a:pt x="635" y="162"/>
                  </a:lnTo>
                  <a:lnTo>
                    <a:pt x="592" y="127"/>
                  </a:lnTo>
                  <a:lnTo>
                    <a:pt x="550" y="99"/>
                  </a:lnTo>
                  <a:lnTo>
                    <a:pt x="503" y="72"/>
                  </a:lnTo>
                  <a:lnTo>
                    <a:pt x="456" y="52"/>
                  </a:lnTo>
                  <a:lnTo>
                    <a:pt x="410" y="40"/>
                  </a:lnTo>
                  <a:lnTo>
                    <a:pt x="363" y="35"/>
                  </a:lnTo>
                  <a:lnTo>
                    <a:pt x="315" y="40"/>
                  </a:lnTo>
                  <a:lnTo>
                    <a:pt x="272" y="52"/>
                  </a:lnTo>
                  <a:lnTo>
                    <a:pt x="234" y="67"/>
                  </a:lnTo>
                  <a:lnTo>
                    <a:pt x="199" y="87"/>
                  </a:lnTo>
                  <a:lnTo>
                    <a:pt x="163" y="114"/>
                  </a:lnTo>
                  <a:lnTo>
                    <a:pt x="136" y="142"/>
                  </a:lnTo>
                  <a:lnTo>
                    <a:pt x="109" y="169"/>
                  </a:lnTo>
                  <a:lnTo>
                    <a:pt x="85" y="200"/>
                  </a:lnTo>
                  <a:lnTo>
                    <a:pt x="47" y="260"/>
                  </a:lnTo>
                  <a:lnTo>
                    <a:pt x="19" y="310"/>
                  </a:lnTo>
                  <a:lnTo>
                    <a:pt x="0" y="361"/>
                  </a:lnTo>
                  <a:lnTo>
                    <a:pt x="19" y="322"/>
                  </a:lnTo>
                  <a:lnTo>
                    <a:pt x="47" y="283"/>
                  </a:lnTo>
                  <a:lnTo>
                    <a:pt x="85" y="235"/>
                  </a:lnTo>
                  <a:lnTo>
                    <a:pt x="109" y="212"/>
                  </a:lnTo>
                  <a:lnTo>
                    <a:pt x="133" y="193"/>
                  </a:lnTo>
                  <a:lnTo>
                    <a:pt x="159" y="169"/>
                  </a:lnTo>
                  <a:lnTo>
                    <a:pt x="191" y="150"/>
                  </a:lnTo>
                  <a:lnTo>
                    <a:pt x="226" y="134"/>
                  </a:lnTo>
                  <a:lnTo>
                    <a:pt x="261" y="122"/>
                  </a:lnTo>
                  <a:lnTo>
                    <a:pt x="300" y="114"/>
                  </a:lnTo>
                  <a:lnTo>
                    <a:pt x="343" y="110"/>
                  </a:lnTo>
                  <a:lnTo>
                    <a:pt x="386" y="114"/>
                  </a:lnTo>
                  <a:lnTo>
                    <a:pt x="429" y="127"/>
                  </a:lnTo>
                  <a:lnTo>
                    <a:pt x="468" y="142"/>
                  </a:lnTo>
                  <a:lnTo>
                    <a:pt x="511" y="165"/>
                  </a:lnTo>
                  <a:lnTo>
                    <a:pt x="550" y="193"/>
                  </a:lnTo>
                  <a:lnTo>
                    <a:pt x="585" y="224"/>
                  </a:lnTo>
                  <a:lnTo>
                    <a:pt x="620" y="260"/>
                  </a:lnTo>
                  <a:lnTo>
                    <a:pt x="655" y="295"/>
                  </a:lnTo>
                  <a:lnTo>
                    <a:pt x="687" y="333"/>
                  </a:lnTo>
                  <a:lnTo>
                    <a:pt x="718" y="373"/>
                  </a:lnTo>
                  <a:lnTo>
                    <a:pt x="773" y="455"/>
                  </a:lnTo>
                  <a:lnTo>
                    <a:pt x="816" y="533"/>
                  </a:lnTo>
                  <a:lnTo>
                    <a:pt x="846" y="604"/>
                  </a:lnTo>
                  <a:lnTo>
                    <a:pt x="877" y="690"/>
                  </a:lnTo>
                  <a:lnTo>
                    <a:pt x="905" y="773"/>
                  </a:lnTo>
                  <a:lnTo>
                    <a:pt x="929" y="854"/>
                  </a:lnTo>
                  <a:lnTo>
                    <a:pt x="944" y="929"/>
                  </a:lnTo>
                  <a:lnTo>
                    <a:pt x="964" y="1043"/>
                  </a:lnTo>
                  <a:lnTo>
                    <a:pt x="972" y="10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2148" y="1635"/>
              <a:ext cx="33" cy="158"/>
            </a:xfrm>
            <a:custGeom>
              <a:avLst/>
              <a:gdLst>
                <a:gd name="T0" fmla="*/ 0 w 249"/>
                <a:gd name="T1" fmla="*/ 0 h 1187"/>
                <a:gd name="T2" fmla="*/ 0 w 249"/>
                <a:gd name="T3" fmla="*/ 0 h 1187"/>
                <a:gd name="T4" fmla="*/ 0 w 249"/>
                <a:gd name="T5" fmla="*/ 0 h 1187"/>
                <a:gd name="T6" fmla="*/ 0 w 249"/>
                <a:gd name="T7" fmla="*/ 0 h 1187"/>
                <a:gd name="T8" fmla="*/ 0 w 249"/>
                <a:gd name="T9" fmla="*/ 0 h 1187"/>
                <a:gd name="T10" fmla="*/ 0 w 249"/>
                <a:gd name="T11" fmla="*/ 0 h 1187"/>
                <a:gd name="T12" fmla="*/ 0 w 249"/>
                <a:gd name="T13" fmla="*/ 0 h 1187"/>
                <a:gd name="T14" fmla="*/ 0 w 249"/>
                <a:gd name="T15" fmla="*/ 0 h 1187"/>
                <a:gd name="T16" fmla="*/ 0 w 249"/>
                <a:gd name="T17" fmla="*/ 0 h 1187"/>
                <a:gd name="T18" fmla="*/ 0 w 249"/>
                <a:gd name="T19" fmla="*/ 0 h 1187"/>
                <a:gd name="T20" fmla="*/ 0 w 249"/>
                <a:gd name="T21" fmla="*/ 0 h 1187"/>
                <a:gd name="T22" fmla="*/ 0 w 249"/>
                <a:gd name="T23" fmla="*/ 0 h 1187"/>
                <a:gd name="T24" fmla="*/ 0 w 249"/>
                <a:gd name="T25" fmla="*/ 0 h 1187"/>
                <a:gd name="T26" fmla="*/ 0 w 249"/>
                <a:gd name="T27" fmla="*/ 0 h 1187"/>
                <a:gd name="T28" fmla="*/ 0 w 249"/>
                <a:gd name="T29" fmla="*/ 0 h 1187"/>
                <a:gd name="T30" fmla="*/ 0 w 249"/>
                <a:gd name="T31" fmla="*/ 0 h 1187"/>
                <a:gd name="T32" fmla="*/ 0 w 249"/>
                <a:gd name="T33" fmla="*/ 0 h 1187"/>
                <a:gd name="T34" fmla="*/ 0 w 249"/>
                <a:gd name="T35" fmla="*/ 0 h 1187"/>
                <a:gd name="T36" fmla="*/ 0 w 249"/>
                <a:gd name="T37" fmla="*/ 0 h 1187"/>
                <a:gd name="T38" fmla="*/ 0 w 249"/>
                <a:gd name="T39" fmla="*/ 0 h 1187"/>
                <a:gd name="T40" fmla="*/ 0 w 249"/>
                <a:gd name="T41" fmla="*/ 0 h 1187"/>
                <a:gd name="T42" fmla="*/ 0 w 249"/>
                <a:gd name="T43" fmla="*/ 0 h 1187"/>
                <a:gd name="T44" fmla="*/ 0 w 249"/>
                <a:gd name="T45" fmla="*/ 0 h 1187"/>
                <a:gd name="T46" fmla="*/ 0 w 249"/>
                <a:gd name="T47" fmla="*/ 0 h 1187"/>
                <a:gd name="T48" fmla="*/ 0 w 249"/>
                <a:gd name="T49" fmla="*/ 0 h 1187"/>
                <a:gd name="T50" fmla="*/ 0 w 249"/>
                <a:gd name="T51" fmla="*/ 0 h 1187"/>
                <a:gd name="T52" fmla="*/ 0 w 249"/>
                <a:gd name="T53" fmla="*/ 0 h 1187"/>
                <a:gd name="T54" fmla="*/ 0 w 249"/>
                <a:gd name="T55" fmla="*/ 0 h 1187"/>
                <a:gd name="T56" fmla="*/ 0 w 249"/>
                <a:gd name="T57" fmla="*/ 0 h 11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9"/>
                <a:gd name="T88" fmla="*/ 0 h 1187"/>
                <a:gd name="T89" fmla="*/ 249 w 249"/>
                <a:gd name="T90" fmla="*/ 1187 h 11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9" h="1187">
                  <a:moveTo>
                    <a:pt x="0" y="1093"/>
                  </a:moveTo>
                  <a:lnTo>
                    <a:pt x="47" y="1187"/>
                  </a:lnTo>
                  <a:lnTo>
                    <a:pt x="59" y="1168"/>
                  </a:lnTo>
                  <a:lnTo>
                    <a:pt x="90" y="1109"/>
                  </a:lnTo>
                  <a:lnTo>
                    <a:pt x="113" y="1062"/>
                  </a:lnTo>
                  <a:lnTo>
                    <a:pt x="133" y="1007"/>
                  </a:lnTo>
                  <a:lnTo>
                    <a:pt x="156" y="944"/>
                  </a:lnTo>
                  <a:lnTo>
                    <a:pt x="180" y="874"/>
                  </a:lnTo>
                  <a:lnTo>
                    <a:pt x="199" y="792"/>
                  </a:lnTo>
                  <a:lnTo>
                    <a:pt x="218" y="701"/>
                  </a:lnTo>
                  <a:lnTo>
                    <a:pt x="234" y="604"/>
                  </a:lnTo>
                  <a:lnTo>
                    <a:pt x="246" y="498"/>
                  </a:lnTo>
                  <a:lnTo>
                    <a:pt x="249" y="384"/>
                  </a:lnTo>
                  <a:lnTo>
                    <a:pt x="249" y="263"/>
                  </a:lnTo>
                  <a:lnTo>
                    <a:pt x="242" y="133"/>
                  </a:lnTo>
                  <a:lnTo>
                    <a:pt x="226" y="0"/>
                  </a:lnTo>
                  <a:lnTo>
                    <a:pt x="223" y="149"/>
                  </a:lnTo>
                  <a:lnTo>
                    <a:pt x="211" y="286"/>
                  </a:lnTo>
                  <a:lnTo>
                    <a:pt x="199" y="408"/>
                  </a:lnTo>
                  <a:lnTo>
                    <a:pt x="183" y="521"/>
                  </a:lnTo>
                  <a:lnTo>
                    <a:pt x="168" y="623"/>
                  </a:lnTo>
                  <a:lnTo>
                    <a:pt x="148" y="714"/>
                  </a:lnTo>
                  <a:lnTo>
                    <a:pt x="128" y="792"/>
                  </a:lnTo>
                  <a:lnTo>
                    <a:pt x="110" y="859"/>
                  </a:lnTo>
                  <a:lnTo>
                    <a:pt x="85" y="917"/>
                  </a:lnTo>
                  <a:lnTo>
                    <a:pt x="67" y="968"/>
                  </a:lnTo>
                  <a:lnTo>
                    <a:pt x="35" y="1042"/>
                  </a:lnTo>
                  <a:lnTo>
                    <a:pt x="7" y="1082"/>
                  </a:lnTo>
                  <a:lnTo>
                    <a:pt x="0" y="10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2213" y="1658"/>
              <a:ext cx="27" cy="93"/>
            </a:xfrm>
            <a:custGeom>
              <a:avLst/>
              <a:gdLst>
                <a:gd name="T0" fmla="*/ 0 w 199"/>
                <a:gd name="T1" fmla="*/ 0 h 697"/>
                <a:gd name="T2" fmla="*/ 0 w 199"/>
                <a:gd name="T3" fmla="*/ 0 h 697"/>
                <a:gd name="T4" fmla="*/ 0 w 199"/>
                <a:gd name="T5" fmla="*/ 0 h 697"/>
                <a:gd name="T6" fmla="*/ 0 w 199"/>
                <a:gd name="T7" fmla="*/ 0 h 697"/>
                <a:gd name="T8" fmla="*/ 0 w 199"/>
                <a:gd name="T9" fmla="*/ 0 h 697"/>
                <a:gd name="T10" fmla="*/ 0 w 199"/>
                <a:gd name="T11" fmla="*/ 0 h 697"/>
                <a:gd name="T12" fmla="*/ 0 w 199"/>
                <a:gd name="T13" fmla="*/ 0 h 697"/>
                <a:gd name="T14" fmla="*/ 0 w 199"/>
                <a:gd name="T15" fmla="*/ 0 h 697"/>
                <a:gd name="T16" fmla="*/ 0 w 199"/>
                <a:gd name="T17" fmla="*/ 0 h 697"/>
                <a:gd name="T18" fmla="*/ 0 w 199"/>
                <a:gd name="T19" fmla="*/ 0 h 697"/>
                <a:gd name="T20" fmla="*/ 0 w 199"/>
                <a:gd name="T21" fmla="*/ 0 h 697"/>
                <a:gd name="T22" fmla="*/ 0 w 199"/>
                <a:gd name="T23" fmla="*/ 0 h 697"/>
                <a:gd name="T24" fmla="*/ 0 w 199"/>
                <a:gd name="T25" fmla="*/ 0 h 697"/>
                <a:gd name="T26" fmla="*/ 0 w 199"/>
                <a:gd name="T27" fmla="*/ 0 h 697"/>
                <a:gd name="T28" fmla="*/ 0 w 199"/>
                <a:gd name="T29" fmla="*/ 0 h 697"/>
                <a:gd name="T30" fmla="*/ 0 w 199"/>
                <a:gd name="T31" fmla="*/ 0 h 697"/>
                <a:gd name="T32" fmla="*/ 0 w 199"/>
                <a:gd name="T33" fmla="*/ 0 h 697"/>
                <a:gd name="T34" fmla="*/ 0 w 199"/>
                <a:gd name="T35" fmla="*/ 0 h 697"/>
                <a:gd name="T36" fmla="*/ 0 w 199"/>
                <a:gd name="T37" fmla="*/ 0 h 697"/>
                <a:gd name="T38" fmla="*/ 0 w 199"/>
                <a:gd name="T39" fmla="*/ 0 h 697"/>
                <a:gd name="T40" fmla="*/ 0 w 199"/>
                <a:gd name="T41" fmla="*/ 0 h 697"/>
                <a:gd name="T42" fmla="*/ 0 w 199"/>
                <a:gd name="T43" fmla="*/ 0 h 697"/>
                <a:gd name="T44" fmla="*/ 0 w 199"/>
                <a:gd name="T45" fmla="*/ 0 h 697"/>
                <a:gd name="T46" fmla="*/ 0 w 199"/>
                <a:gd name="T47" fmla="*/ 0 h 697"/>
                <a:gd name="T48" fmla="*/ 0 w 199"/>
                <a:gd name="T49" fmla="*/ 0 h 697"/>
                <a:gd name="T50" fmla="*/ 0 w 199"/>
                <a:gd name="T51" fmla="*/ 0 h 6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697"/>
                <a:gd name="T80" fmla="*/ 199 w 199"/>
                <a:gd name="T81" fmla="*/ 697 h 6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697">
                  <a:moveTo>
                    <a:pt x="0" y="677"/>
                  </a:moveTo>
                  <a:lnTo>
                    <a:pt x="102" y="697"/>
                  </a:lnTo>
                  <a:lnTo>
                    <a:pt x="110" y="686"/>
                  </a:lnTo>
                  <a:lnTo>
                    <a:pt x="126" y="654"/>
                  </a:lnTo>
                  <a:lnTo>
                    <a:pt x="145" y="599"/>
                  </a:lnTo>
                  <a:lnTo>
                    <a:pt x="168" y="521"/>
                  </a:lnTo>
                  <a:lnTo>
                    <a:pt x="181" y="478"/>
                  </a:lnTo>
                  <a:lnTo>
                    <a:pt x="188" y="423"/>
                  </a:lnTo>
                  <a:lnTo>
                    <a:pt x="196" y="368"/>
                  </a:lnTo>
                  <a:lnTo>
                    <a:pt x="199" y="305"/>
                  </a:lnTo>
                  <a:lnTo>
                    <a:pt x="199" y="238"/>
                  </a:lnTo>
                  <a:lnTo>
                    <a:pt x="199" y="165"/>
                  </a:lnTo>
                  <a:lnTo>
                    <a:pt x="196" y="86"/>
                  </a:lnTo>
                  <a:lnTo>
                    <a:pt x="184" y="0"/>
                  </a:lnTo>
                  <a:lnTo>
                    <a:pt x="181" y="90"/>
                  </a:lnTo>
                  <a:lnTo>
                    <a:pt x="173" y="176"/>
                  </a:lnTo>
                  <a:lnTo>
                    <a:pt x="164" y="250"/>
                  </a:lnTo>
                  <a:lnTo>
                    <a:pt x="149" y="316"/>
                  </a:lnTo>
                  <a:lnTo>
                    <a:pt x="138" y="379"/>
                  </a:lnTo>
                  <a:lnTo>
                    <a:pt x="121" y="434"/>
                  </a:lnTo>
                  <a:lnTo>
                    <a:pt x="106" y="486"/>
                  </a:lnTo>
                  <a:lnTo>
                    <a:pt x="86" y="528"/>
                  </a:lnTo>
                  <a:lnTo>
                    <a:pt x="55" y="594"/>
                  </a:lnTo>
                  <a:lnTo>
                    <a:pt x="28" y="642"/>
                  </a:lnTo>
                  <a:lnTo>
                    <a:pt x="9" y="669"/>
                  </a:lnTo>
                  <a:lnTo>
                    <a:pt x="0" y="6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2565" y="1625"/>
              <a:ext cx="53" cy="78"/>
            </a:xfrm>
            <a:custGeom>
              <a:avLst/>
              <a:gdLst>
                <a:gd name="T0" fmla="*/ 0 w 398"/>
                <a:gd name="T1" fmla="*/ 0 h 591"/>
                <a:gd name="T2" fmla="*/ 0 w 398"/>
                <a:gd name="T3" fmla="*/ 0 h 591"/>
                <a:gd name="T4" fmla="*/ 0 w 398"/>
                <a:gd name="T5" fmla="*/ 0 h 591"/>
                <a:gd name="T6" fmla="*/ 0 w 398"/>
                <a:gd name="T7" fmla="*/ 0 h 591"/>
                <a:gd name="T8" fmla="*/ 0 w 398"/>
                <a:gd name="T9" fmla="*/ 0 h 591"/>
                <a:gd name="T10" fmla="*/ 0 w 398"/>
                <a:gd name="T11" fmla="*/ 0 h 591"/>
                <a:gd name="T12" fmla="*/ 0 w 398"/>
                <a:gd name="T13" fmla="*/ 0 h 591"/>
                <a:gd name="T14" fmla="*/ 0 w 398"/>
                <a:gd name="T15" fmla="*/ 0 h 591"/>
                <a:gd name="T16" fmla="*/ 0 w 398"/>
                <a:gd name="T17" fmla="*/ 0 h 591"/>
                <a:gd name="T18" fmla="*/ 0 w 398"/>
                <a:gd name="T19" fmla="*/ 0 h 591"/>
                <a:gd name="T20" fmla="*/ 0 w 398"/>
                <a:gd name="T21" fmla="*/ 0 h 591"/>
                <a:gd name="T22" fmla="*/ 0 w 398"/>
                <a:gd name="T23" fmla="*/ 0 h 591"/>
                <a:gd name="T24" fmla="*/ 0 w 398"/>
                <a:gd name="T25" fmla="*/ 0 h 591"/>
                <a:gd name="T26" fmla="*/ 0 w 398"/>
                <a:gd name="T27" fmla="*/ 0 h 591"/>
                <a:gd name="T28" fmla="*/ 0 w 398"/>
                <a:gd name="T29" fmla="*/ 0 h 591"/>
                <a:gd name="T30" fmla="*/ 0 w 398"/>
                <a:gd name="T31" fmla="*/ 0 h 591"/>
                <a:gd name="T32" fmla="*/ 0 w 398"/>
                <a:gd name="T33" fmla="*/ 0 h 591"/>
                <a:gd name="T34" fmla="*/ 0 w 398"/>
                <a:gd name="T35" fmla="*/ 0 h 591"/>
                <a:gd name="T36" fmla="*/ 0 w 398"/>
                <a:gd name="T37" fmla="*/ 0 h 591"/>
                <a:gd name="T38" fmla="*/ 0 w 398"/>
                <a:gd name="T39" fmla="*/ 0 h 591"/>
                <a:gd name="T40" fmla="*/ 0 w 398"/>
                <a:gd name="T41" fmla="*/ 0 h 591"/>
                <a:gd name="T42" fmla="*/ 0 w 398"/>
                <a:gd name="T43" fmla="*/ 0 h 591"/>
                <a:gd name="T44" fmla="*/ 0 w 398"/>
                <a:gd name="T45" fmla="*/ 0 h 591"/>
                <a:gd name="T46" fmla="*/ 0 w 398"/>
                <a:gd name="T47" fmla="*/ 0 h 591"/>
                <a:gd name="T48" fmla="*/ 0 w 398"/>
                <a:gd name="T49" fmla="*/ 0 h 591"/>
                <a:gd name="T50" fmla="*/ 0 w 398"/>
                <a:gd name="T51" fmla="*/ 0 h 591"/>
                <a:gd name="T52" fmla="*/ 0 w 398"/>
                <a:gd name="T53" fmla="*/ 0 h 5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8"/>
                <a:gd name="T82" fmla="*/ 0 h 591"/>
                <a:gd name="T83" fmla="*/ 398 w 398"/>
                <a:gd name="T84" fmla="*/ 591 h 5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8" h="591">
                  <a:moveTo>
                    <a:pt x="348" y="591"/>
                  </a:moveTo>
                  <a:lnTo>
                    <a:pt x="398" y="517"/>
                  </a:lnTo>
                  <a:lnTo>
                    <a:pt x="380" y="509"/>
                  </a:lnTo>
                  <a:lnTo>
                    <a:pt x="356" y="494"/>
                  </a:lnTo>
                  <a:lnTo>
                    <a:pt x="325" y="474"/>
                  </a:lnTo>
                  <a:lnTo>
                    <a:pt x="285" y="446"/>
                  </a:lnTo>
                  <a:lnTo>
                    <a:pt x="247" y="411"/>
                  </a:lnTo>
                  <a:lnTo>
                    <a:pt x="204" y="364"/>
                  </a:lnTo>
                  <a:lnTo>
                    <a:pt x="157" y="309"/>
                  </a:lnTo>
                  <a:lnTo>
                    <a:pt x="121" y="254"/>
                  </a:lnTo>
                  <a:lnTo>
                    <a:pt x="90" y="203"/>
                  </a:lnTo>
                  <a:lnTo>
                    <a:pt x="63" y="153"/>
                  </a:lnTo>
                  <a:lnTo>
                    <a:pt x="40" y="106"/>
                  </a:lnTo>
                  <a:lnTo>
                    <a:pt x="12" y="31"/>
                  </a:lnTo>
                  <a:lnTo>
                    <a:pt x="0" y="0"/>
                  </a:lnTo>
                  <a:lnTo>
                    <a:pt x="5" y="39"/>
                  </a:lnTo>
                  <a:lnTo>
                    <a:pt x="12" y="78"/>
                  </a:lnTo>
                  <a:lnTo>
                    <a:pt x="24" y="129"/>
                  </a:lnTo>
                  <a:lnTo>
                    <a:pt x="43" y="184"/>
                  </a:lnTo>
                  <a:lnTo>
                    <a:pt x="67" y="246"/>
                  </a:lnTo>
                  <a:lnTo>
                    <a:pt x="95" y="306"/>
                  </a:lnTo>
                  <a:lnTo>
                    <a:pt x="130" y="364"/>
                  </a:lnTo>
                  <a:lnTo>
                    <a:pt x="173" y="416"/>
                  </a:lnTo>
                  <a:lnTo>
                    <a:pt x="211" y="458"/>
                  </a:lnTo>
                  <a:lnTo>
                    <a:pt x="282" y="532"/>
                  </a:lnTo>
                  <a:lnTo>
                    <a:pt x="329" y="576"/>
                  </a:lnTo>
                  <a:lnTo>
                    <a:pt x="348" y="5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2627" y="1619"/>
              <a:ext cx="19" cy="83"/>
            </a:xfrm>
            <a:custGeom>
              <a:avLst/>
              <a:gdLst>
                <a:gd name="T0" fmla="*/ 0 w 145"/>
                <a:gd name="T1" fmla="*/ 0 h 623"/>
                <a:gd name="T2" fmla="*/ 0 w 145"/>
                <a:gd name="T3" fmla="*/ 0 h 623"/>
                <a:gd name="T4" fmla="*/ 0 w 145"/>
                <a:gd name="T5" fmla="*/ 0 h 623"/>
                <a:gd name="T6" fmla="*/ 0 w 145"/>
                <a:gd name="T7" fmla="*/ 0 h 623"/>
                <a:gd name="T8" fmla="*/ 0 w 145"/>
                <a:gd name="T9" fmla="*/ 0 h 623"/>
                <a:gd name="T10" fmla="*/ 0 w 145"/>
                <a:gd name="T11" fmla="*/ 0 h 623"/>
                <a:gd name="T12" fmla="*/ 0 w 145"/>
                <a:gd name="T13" fmla="*/ 0 h 623"/>
                <a:gd name="T14" fmla="*/ 0 w 145"/>
                <a:gd name="T15" fmla="*/ 0 h 623"/>
                <a:gd name="T16" fmla="*/ 0 w 145"/>
                <a:gd name="T17" fmla="*/ 0 h 623"/>
                <a:gd name="T18" fmla="*/ 0 w 145"/>
                <a:gd name="T19" fmla="*/ 0 h 623"/>
                <a:gd name="T20" fmla="*/ 0 w 145"/>
                <a:gd name="T21" fmla="*/ 0 h 623"/>
                <a:gd name="T22" fmla="*/ 0 w 145"/>
                <a:gd name="T23" fmla="*/ 0 h 623"/>
                <a:gd name="T24" fmla="*/ 0 w 145"/>
                <a:gd name="T25" fmla="*/ 0 h 623"/>
                <a:gd name="T26" fmla="*/ 0 w 145"/>
                <a:gd name="T27" fmla="*/ 0 h 623"/>
                <a:gd name="T28" fmla="*/ 0 w 145"/>
                <a:gd name="T29" fmla="*/ 0 h 623"/>
                <a:gd name="T30" fmla="*/ 0 w 145"/>
                <a:gd name="T31" fmla="*/ 0 h 6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5"/>
                <a:gd name="T49" fmla="*/ 0 h 623"/>
                <a:gd name="T50" fmla="*/ 145 w 145"/>
                <a:gd name="T51" fmla="*/ 623 h 6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5" h="623">
                  <a:moveTo>
                    <a:pt x="43" y="568"/>
                  </a:moveTo>
                  <a:lnTo>
                    <a:pt x="145" y="623"/>
                  </a:lnTo>
                  <a:lnTo>
                    <a:pt x="128" y="581"/>
                  </a:lnTo>
                  <a:lnTo>
                    <a:pt x="110" y="526"/>
                  </a:lnTo>
                  <a:lnTo>
                    <a:pt x="90" y="451"/>
                  </a:lnTo>
                  <a:lnTo>
                    <a:pt x="67" y="361"/>
                  </a:lnTo>
                  <a:lnTo>
                    <a:pt x="43" y="255"/>
                  </a:lnTo>
                  <a:lnTo>
                    <a:pt x="24" y="134"/>
                  </a:lnTo>
                  <a:lnTo>
                    <a:pt x="8" y="0"/>
                  </a:lnTo>
                  <a:lnTo>
                    <a:pt x="0" y="118"/>
                  </a:lnTo>
                  <a:lnTo>
                    <a:pt x="0" y="228"/>
                  </a:lnTo>
                  <a:lnTo>
                    <a:pt x="4" y="326"/>
                  </a:lnTo>
                  <a:lnTo>
                    <a:pt x="15" y="408"/>
                  </a:lnTo>
                  <a:lnTo>
                    <a:pt x="24" y="478"/>
                  </a:lnTo>
                  <a:lnTo>
                    <a:pt x="35" y="530"/>
                  </a:lnTo>
                  <a:lnTo>
                    <a:pt x="43" y="5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2684" y="1595"/>
              <a:ext cx="24" cy="144"/>
            </a:xfrm>
            <a:custGeom>
              <a:avLst/>
              <a:gdLst>
                <a:gd name="T0" fmla="*/ 0 w 183"/>
                <a:gd name="T1" fmla="*/ 0 h 1074"/>
                <a:gd name="T2" fmla="*/ 0 w 183"/>
                <a:gd name="T3" fmla="*/ 0 h 1074"/>
                <a:gd name="T4" fmla="*/ 0 w 183"/>
                <a:gd name="T5" fmla="*/ 0 h 1074"/>
                <a:gd name="T6" fmla="*/ 0 w 183"/>
                <a:gd name="T7" fmla="*/ 0 h 1074"/>
                <a:gd name="T8" fmla="*/ 0 w 183"/>
                <a:gd name="T9" fmla="*/ 0 h 1074"/>
                <a:gd name="T10" fmla="*/ 0 w 183"/>
                <a:gd name="T11" fmla="*/ 0 h 1074"/>
                <a:gd name="T12" fmla="*/ 0 w 183"/>
                <a:gd name="T13" fmla="*/ 0 h 1074"/>
                <a:gd name="T14" fmla="*/ 0 w 183"/>
                <a:gd name="T15" fmla="*/ 0 h 1074"/>
                <a:gd name="T16" fmla="*/ 0 w 183"/>
                <a:gd name="T17" fmla="*/ 0 h 1074"/>
                <a:gd name="T18" fmla="*/ 0 w 183"/>
                <a:gd name="T19" fmla="*/ 0 h 1074"/>
                <a:gd name="T20" fmla="*/ 0 w 183"/>
                <a:gd name="T21" fmla="*/ 0 h 1074"/>
                <a:gd name="T22" fmla="*/ 0 w 183"/>
                <a:gd name="T23" fmla="*/ 0 h 1074"/>
                <a:gd name="T24" fmla="*/ 0 w 183"/>
                <a:gd name="T25" fmla="*/ 0 h 1074"/>
                <a:gd name="T26" fmla="*/ 0 w 183"/>
                <a:gd name="T27" fmla="*/ 0 h 1074"/>
                <a:gd name="T28" fmla="*/ 0 w 183"/>
                <a:gd name="T29" fmla="*/ 0 h 1074"/>
                <a:gd name="T30" fmla="*/ 0 w 183"/>
                <a:gd name="T31" fmla="*/ 0 h 10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"/>
                <a:gd name="T49" fmla="*/ 0 h 1074"/>
                <a:gd name="T50" fmla="*/ 183 w 183"/>
                <a:gd name="T51" fmla="*/ 1074 h 10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" h="1074">
                  <a:moveTo>
                    <a:pt x="78" y="1030"/>
                  </a:moveTo>
                  <a:lnTo>
                    <a:pt x="183" y="1074"/>
                  </a:lnTo>
                  <a:lnTo>
                    <a:pt x="159" y="968"/>
                  </a:lnTo>
                  <a:lnTo>
                    <a:pt x="109" y="702"/>
                  </a:lnTo>
                  <a:lnTo>
                    <a:pt x="78" y="533"/>
                  </a:lnTo>
                  <a:lnTo>
                    <a:pt x="51" y="353"/>
                  </a:lnTo>
                  <a:lnTo>
                    <a:pt x="23" y="173"/>
                  </a:lnTo>
                  <a:lnTo>
                    <a:pt x="3" y="0"/>
                  </a:lnTo>
                  <a:lnTo>
                    <a:pt x="0" y="114"/>
                  </a:lnTo>
                  <a:lnTo>
                    <a:pt x="0" y="223"/>
                  </a:lnTo>
                  <a:lnTo>
                    <a:pt x="8" y="423"/>
                  </a:lnTo>
                  <a:lnTo>
                    <a:pt x="19" y="596"/>
                  </a:lnTo>
                  <a:lnTo>
                    <a:pt x="31" y="744"/>
                  </a:lnTo>
                  <a:lnTo>
                    <a:pt x="51" y="866"/>
                  </a:lnTo>
                  <a:lnTo>
                    <a:pt x="62" y="957"/>
                  </a:lnTo>
                  <a:lnTo>
                    <a:pt x="78" y="10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>
              <a:off x="2423" y="1922"/>
              <a:ext cx="51" cy="564"/>
            </a:xfrm>
            <a:custGeom>
              <a:avLst/>
              <a:gdLst>
                <a:gd name="T0" fmla="*/ 0 w 378"/>
                <a:gd name="T1" fmla="*/ 0 h 4231"/>
                <a:gd name="T2" fmla="*/ 0 w 378"/>
                <a:gd name="T3" fmla="*/ 0 h 4231"/>
                <a:gd name="T4" fmla="*/ 0 w 378"/>
                <a:gd name="T5" fmla="*/ 0 h 4231"/>
                <a:gd name="T6" fmla="*/ 0 w 378"/>
                <a:gd name="T7" fmla="*/ 0 h 4231"/>
                <a:gd name="T8" fmla="*/ 0 w 378"/>
                <a:gd name="T9" fmla="*/ 0 h 4231"/>
                <a:gd name="T10" fmla="*/ 0 w 378"/>
                <a:gd name="T11" fmla="*/ 0 h 4231"/>
                <a:gd name="T12" fmla="*/ 0 w 378"/>
                <a:gd name="T13" fmla="*/ 0 h 4231"/>
                <a:gd name="T14" fmla="*/ 0 w 378"/>
                <a:gd name="T15" fmla="*/ 0 h 4231"/>
                <a:gd name="T16" fmla="*/ 0 w 378"/>
                <a:gd name="T17" fmla="*/ 0 h 4231"/>
                <a:gd name="T18" fmla="*/ 0 w 378"/>
                <a:gd name="T19" fmla="*/ 0 h 4231"/>
                <a:gd name="T20" fmla="*/ 0 w 378"/>
                <a:gd name="T21" fmla="*/ 0 h 4231"/>
                <a:gd name="T22" fmla="*/ 0 w 378"/>
                <a:gd name="T23" fmla="*/ 0 h 4231"/>
                <a:gd name="T24" fmla="*/ 0 w 378"/>
                <a:gd name="T25" fmla="*/ 0 h 4231"/>
                <a:gd name="T26" fmla="*/ 0 w 378"/>
                <a:gd name="T27" fmla="*/ 0 h 4231"/>
                <a:gd name="T28" fmla="*/ 0 w 378"/>
                <a:gd name="T29" fmla="*/ 0 h 4231"/>
                <a:gd name="T30" fmla="*/ 0 w 378"/>
                <a:gd name="T31" fmla="*/ 0 h 4231"/>
                <a:gd name="T32" fmla="*/ 0 w 378"/>
                <a:gd name="T33" fmla="*/ 0 h 4231"/>
                <a:gd name="T34" fmla="*/ 0 w 378"/>
                <a:gd name="T35" fmla="*/ 0 h 4231"/>
                <a:gd name="T36" fmla="*/ 0 w 378"/>
                <a:gd name="T37" fmla="*/ 0 h 4231"/>
                <a:gd name="T38" fmla="*/ 0 w 378"/>
                <a:gd name="T39" fmla="*/ 0 h 4231"/>
                <a:gd name="T40" fmla="*/ 0 w 378"/>
                <a:gd name="T41" fmla="*/ 0 h 4231"/>
                <a:gd name="T42" fmla="*/ 0 w 378"/>
                <a:gd name="T43" fmla="*/ 0 h 4231"/>
                <a:gd name="T44" fmla="*/ 0 w 378"/>
                <a:gd name="T45" fmla="*/ 0 h 4231"/>
                <a:gd name="T46" fmla="*/ 0 w 378"/>
                <a:gd name="T47" fmla="*/ 0 h 4231"/>
                <a:gd name="T48" fmla="*/ 0 w 378"/>
                <a:gd name="T49" fmla="*/ 0 h 4231"/>
                <a:gd name="T50" fmla="*/ 0 w 378"/>
                <a:gd name="T51" fmla="*/ 0 h 4231"/>
                <a:gd name="T52" fmla="*/ 0 w 378"/>
                <a:gd name="T53" fmla="*/ 0 h 42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"/>
                <a:gd name="T82" fmla="*/ 0 h 4231"/>
                <a:gd name="T83" fmla="*/ 378 w 378"/>
                <a:gd name="T84" fmla="*/ 4231 h 42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" h="4231">
                  <a:moveTo>
                    <a:pt x="371" y="4231"/>
                  </a:moveTo>
                  <a:lnTo>
                    <a:pt x="378" y="549"/>
                  </a:lnTo>
                  <a:lnTo>
                    <a:pt x="378" y="482"/>
                  </a:lnTo>
                  <a:lnTo>
                    <a:pt x="371" y="416"/>
                  </a:lnTo>
                  <a:lnTo>
                    <a:pt x="363" y="357"/>
                  </a:lnTo>
                  <a:lnTo>
                    <a:pt x="352" y="302"/>
                  </a:lnTo>
                  <a:lnTo>
                    <a:pt x="336" y="254"/>
                  </a:lnTo>
                  <a:lnTo>
                    <a:pt x="320" y="208"/>
                  </a:lnTo>
                  <a:lnTo>
                    <a:pt x="305" y="169"/>
                  </a:lnTo>
                  <a:lnTo>
                    <a:pt x="285" y="133"/>
                  </a:lnTo>
                  <a:lnTo>
                    <a:pt x="250" y="75"/>
                  </a:lnTo>
                  <a:lnTo>
                    <a:pt x="222" y="31"/>
                  </a:lnTo>
                  <a:lnTo>
                    <a:pt x="199" y="8"/>
                  </a:lnTo>
                  <a:lnTo>
                    <a:pt x="191" y="0"/>
                  </a:lnTo>
                  <a:lnTo>
                    <a:pt x="161" y="36"/>
                  </a:lnTo>
                  <a:lnTo>
                    <a:pt x="133" y="78"/>
                  </a:lnTo>
                  <a:lnTo>
                    <a:pt x="98" y="141"/>
                  </a:lnTo>
                  <a:lnTo>
                    <a:pt x="78" y="176"/>
                  </a:lnTo>
                  <a:lnTo>
                    <a:pt x="63" y="219"/>
                  </a:lnTo>
                  <a:lnTo>
                    <a:pt x="47" y="266"/>
                  </a:lnTo>
                  <a:lnTo>
                    <a:pt x="32" y="318"/>
                  </a:lnTo>
                  <a:lnTo>
                    <a:pt x="20" y="372"/>
                  </a:lnTo>
                  <a:lnTo>
                    <a:pt x="8" y="431"/>
                  </a:lnTo>
                  <a:lnTo>
                    <a:pt x="5" y="494"/>
                  </a:lnTo>
                  <a:lnTo>
                    <a:pt x="0" y="564"/>
                  </a:lnTo>
                  <a:lnTo>
                    <a:pt x="0" y="4200"/>
                  </a:lnTo>
                  <a:lnTo>
                    <a:pt x="371" y="42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2420" y="1918"/>
              <a:ext cx="56" cy="568"/>
            </a:xfrm>
            <a:custGeom>
              <a:avLst/>
              <a:gdLst>
                <a:gd name="T0" fmla="*/ 0 w 421"/>
                <a:gd name="T1" fmla="*/ 0 h 4263"/>
                <a:gd name="T2" fmla="*/ 0 w 421"/>
                <a:gd name="T3" fmla="*/ 0 h 4263"/>
                <a:gd name="T4" fmla="*/ 0 w 421"/>
                <a:gd name="T5" fmla="*/ 0 h 4263"/>
                <a:gd name="T6" fmla="*/ 0 w 421"/>
                <a:gd name="T7" fmla="*/ 0 h 4263"/>
                <a:gd name="T8" fmla="*/ 0 w 421"/>
                <a:gd name="T9" fmla="*/ 0 h 4263"/>
                <a:gd name="T10" fmla="*/ 0 w 421"/>
                <a:gd name="T11" fmla="*/ 0 h 4263"/>
                <a:gd name="T12" fmla="*/ 0 w 421"/>
                <a:gd name="T13" fmla="*/ 0 h 4263"/>
                <a:gd name="T14" fmla="*/ 0 w 421"/>
                <a:gd name="T15" fmla="*/ 0 h 4263"/>
                <a:gd name="T16" fmla="*/ 0 w 421"/>
                <a:gd name="T17" fmla="*/ 0 h 4263"/>
                <a:gd name="T18" fmla="*/ 0 w 421"/>
                <a:gd name="T19" fmla="*/ 0 h 4263"/>
                <a:gd name="T20" fmla="*/ 0 w 421"/>
                <a:gd name="T21" fmla="*/ 0 h 4263"/>
                <a:gd name="T22" fmla="*/ 0 w 421"/>
                <a:gd name="T23" fmla="*/ 0 h 4263"/>
                <a:gd name="T24" fmla="*/ 0 w 421"/>
                <a:gd name="T25" fmla="*/ 0 h 4263"/>
                <a:gd name="T26" fmla="*/ 0 w 421"/>
                <a:gd name="T27" fmla="*/ 0 h 4263"/>
                <a:gd name="T28" fmla="*/ 0 w 421"/>
                <a:gd name="T29" fmla="*/ 0 h 4263"/>
                <a:gd name="T30" fmla="*/ 0 w 421"/>
                <a:gd name="T31" fmla="*/ 0 h 4263"/>
                <a:gd name="T32" fmla="*/ 0 w 421"/>
                <a:gd name="T33" fmla="*/ 0 h 4263"/>
                <a:gd name="T34" fmla="*/ 0 w 421"/>
                <a:gd name="T35" fmla="*/ 0 h 4263"/>
                <a:gd name="T36" fmla="*/ 0 w 421"/>
                <a:gd name="T37" fmla="*/ 0 h 4263"/>
                <a:gd name="T38" fmla="*/ 0 w 421"/>
                <a:gd name="T39" fmla="*/ 0 h 4263"/>
                <a:gd name="T40" fmla="*/ 0 w 421"/>
                <a:gd name="T41" fmla="*/ 0 h 4263"/>
                <a:gd name="T42" fmla="*/ 0 w 421"/>
                <a:gd name="T43" fmla="*/ 0 h 4263"/>
                <a:gd name="T44" fmla="*/ 0 w 421"/>
                <a:gd name="T45" fmla="*/ 0 h 4263"/>
                <a:gd name="T46" fmla="*/ 0 w 421"/>
                <a:gd name="T47" fmla="*/ 0 h 4263"/>
                <a:gd name="T48" fmla="*/ 0 w 421"/>
                <a:gd name="T49" fmla="*/ 0 h 4263"/>
                <a:gd name="T50" fmla="*/ 0 w 421"/>
                <a:gd name="T51" fmla="*/ 0 h 4263"/>
                <a:gd name="T52" fmla="*/ 0 w 421"/>
                <a:gd name="T53" fmla="*/ 0 h 4263"/>
                <a:gd name="T54" fmla="*/ 0 w 421"/>
                <a:gd name="T55" fmla="*/ 0 h 4263"/>
                <a:gd name="T56" fmla="*/ 0 w 421"/>
                <a:gd name="T57" fmla="*/ 0 h 4263"/>
                <a:gd name="T58" fmla="*/ 0 w 421"/>
                <a:gd name="T59" fmla="*/ 0 h 4263"/>
                <a:gd name="T60" fmla="*/ 0 w 421"/>
                <a:gd name="T61" fmla="*/ 0 h 4263"/>
                <a:gd name="T62" fmla="*/ 0 w 421"/>
                <a:gd name="T63" fmla="*/ 0 h 4263"/>
                <a:gd name="T64" fmla="*/ 0 w 421"/>
                <a:gd name="T65" fmla="*/ 0 h 4263"/>
                <a:gd name="T66" fmla="*/ 0 w 421"/>
                <a:gd name="T67" fmla="*/ 0 h 4263"/>
                <a:gd name="T68" fmla="*/ 0 w 421"/>
                <a:gd name="T69" fmla="*/ 0 h 4263"/>
                <a:gd name="T70" fmla="*/ 0 w 421"/>
                <a:gd name="T71" fmla="*/ 0 h 4263"/>
                <a:gd name="T72" fmla="*/ 0 w 421"/>
                <a:gd name="T73" fmla="*/ 0 h 4263"/>
                <a:gd name="T74" fmla="*/ 0 w 421"/>
                <a:gd name="T75" fmla="*/ 0 h 4263"/>
                <a:gd name="T76" fmla="*/ 0 w 421"/>
                <a:gd name="T77" fmla="*/ 0 h 4263"/>
                <a:gd name="T78" fmla="*/ 0 w 421"/>
                <a:gd name="T79" fmla="*/ 0 h 4263"/>
                <a:gd name="T80" fmla="*/ 0 w 421"/>
                <a:gd name="T81" fmla="*/ 0 h 4263"/>
                <a:gd name="T82" fmla="*/ 0 w 421"/>
                <a:gd name="T83" fmla="*/ 0 h 4263"/>
                <a:gd name="T84" fmla="*/ 0 w 421"/>
                <a:gd name="T85" fmla="*/ 0 h 4263"/>
                <a:gd name="T86" fmla="*/ 0 w 421"/>
                <a:gd name="T87" fmla="*/ 0 h 4263"/>
                <a:gd name="T88" fmla="*/ 0 w 421"/>
                <a:gd name="T89" fmla="*/ 0 h 4263"/>
                <a:gd name="T90" fmla="*/ 0 w 421"/>
                <a:gd name="T91" fmla="*/ 0 h 4263"/>
                <a:gd name="T92" fmla="*/ 0 w 421"/>
                <a:gd name="T93" fmla="*/ 0 h 4263"/>
                <a:gd name="T94" fmla="*/ 0 w 421"/>
                <a:gd name="T95" fmla="*/ 0 h 4263"/>
                <a:gd name="T96" fmla="*/ 0 w 421"/>
                <a:gd name="T97" fmla="*/ 0 h 4263"/>
                <a:gd name="T98" fmla="*/ 0 w 421"/>
                <a:gd name="T99" fmla="*/ 0 h 4263"/>
                <a:gd name="T100" fmla="*/ 0 w 421"/>
                <a:gd name="T101" fmla="*/ 0 h 4263"/>
                <a:gd name="T102" fmla="*/ 0 w 421"/>
                <a:gd name="T103" fmla="*/ 0 h 4263"/>
                <a:gd name="T104" fmla="*/ 0 w 421"/>
                <a:gd name="T105" fmla="*/ 0 h 4263"/>
                <a:gd name="T106" fmla="*/ 0 w 421"/>
                <a:gd name="T107" fmla="*/ 0 h 4263"/>
                <a:gd name="T108" fmla="*/ 0 w 421"/>
                <a:gd name="T109" fmla="*/ 0 h 4263"/>
                <a:gd name="T110" fmla="*/ 0 w 421"/>
                <a:gd name="T111" fmla="*/ 0 h 4263"/>
                <a:gd name="T112" fmla="*/ 0 w 421"/>
                <a:gd name="T113" fmla="*/ 0 h 42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21"/>
                <a:gd name="T172" fmla="*/ 0 h 4263"/>
                <a:gd name="T173" fmla="*/ 421 w 421"/>
                <a:gd name="T174" fmla="*/ 4263 h 42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21" h="4263">
                  <a:moveTo>
                    <a:pt x="370" y="4263"/>
                  </a:moveTo>
                  <a:lnTo>
                    <a:pt x="378" y="581"/>
                  </a:lnTo>
                  <a:lnTo>
                    <a:pt x="421" y="581"/>
                  </a:lnTo>
                  <a:lnTo>
                    <a:pt x="413" y="4263"/>
                  </a:lnTo>
                  <a:lnTo>
                    <a:pt x="370" y="4263"/>
                  </a:lnTo>
                  <a:close/>
                  <a:moveTo>
                    <a:pt x="378" y="581"/>
                  </a:moveTo>
                  <a:lnTo>
                    <a:pt x="378" y="514"/>
                  </a:lnTo>
                  <a:lnTo>
                    <a:pt x="421" y="514"/>
                  </a:lnTo>
                  <a:lnTo>
                    <a:pt x="421" y="581"/>
                  </a:lnTo>
                  <a:lnTo>
                    <a:pt x="378" y="581"/>
                  </a:lnTo>
                  <a:close/>
                  <a:moveTo>
                    <a:pt x="421" y="512"/>
                  </a:moveTo>
                  <a:lnTo>
                    <a:pt x="421" y="513"/>
                  </a:lnTo>
                  <a:lnTo>
                    <a:pt x="421" y="514"/>
                  </a:lnTo>
                  <a:lnTo>
                    <a:pt x="399" y="514"/>
                  </a:lnTo>
                  <a:lnTo>
                    <a:pt x="421" y="512"/>
                  </a:lnTo>
                  <a:close/>
                  <a:moveTo>
                    <a:pt x="378" y="517"/>
                  </a:moveTo>
                  <a:lnTo>
                    <a:pt x="370" y="450"/>
                  </a:lnTo>
                  <a:lnTo>
                    <a:pt x="413" y="445"/>
                  </a:lnTo>
                  <a:lnTo>
                    <a:pt x="421" y="512"/>
                  </a:lnTo>
                  <a:lnTo>
                    <a:pt x="378" y="517"/>
                  </a:lnTo>
                  <a:close/>
                  <a:moveTo>
                    <a:pt x="413" y="444"/>
                  </a:moveTo>
                  <a:lnTo>
                    <a:pt x="413" y="442"/>
                  </a:lnTo>
                  <a:lnTo>
                    <a:pt x="413" y="445"/>
                  </a:lnTo>
                  <a:lnTo>
                    <a:pt x="392" y="448"/>
                  </a:lnTo>
                  <a:lnTo>
                    <a:pt x="413" y="444"/>
                  </a:lnTo>
                  <a:close/>
                  <a:moveTo>
                    <a:pt x="370" y="450"/>
                  </a:moveTo>
                  <a:lnTo>
                    <a:pt x="363" y="392"/>
                  </a:lnTo>
                  <a:lnTo>
                    <a:pt x="405" y="386"/>
                  </a:lnTo>
                  <a:lnTo>
                    <a:pt x="413" y="444"/>
                  </a:lnTo>
                  <a:lnTo>
                    <a:pt x="370" y="450"/>
                  </a:lnTo>
                  <a:close/>
                  <a:moveTo>
                    <a:pt x="405" y="385"/>
                  </a:moveTo>
                  <a:lnTo>
                    <a:pt x="405" y="386"/>
                  </a:lnTo>
                  <a:lnTo>
                    <a:pt x="384" y="389"/>
                  </a:lnTo>
                  <a:lnTo>
                    <a:pt x="405" y="385"/>
                  </a:lnTo>
                  <a:close/>
                  <a:moveTo>
                    <a:pt x="363" y="393"/>
                  </a:moveTo>
                  <a:lnTo>
                    <a:pt x="352" y="338"/>
                  </a:lnTo>
                  <a:lnTo>
                    <a:pt x="394" y="330"/>
                  </a:lnTo>
                  <a:lnTo>
                    <a:pt x="405" y="385"/>
                  </a:lnTo>
                  <a:lnTo>
                    <a:pt x="363" y="393"/>
                  </a:lnTo>
                  <a:close/>
                  <a:moveTo>
                    <a:pt x="392" y="327"/>
                  </a:moveTo>
                  <a:lnTo>
                    <a:pt x="394" y="328"/>
                  </a:lnTo>
                  <a:lnTo>
                    <a:pt x="394" y="330"/>
                  </a:lnTo>
                  <a:lnTo>
                    <a:pt x="373" y="334"/>
                  </a:lnTo>
                  <a:lnTo>
                    <a:pt x="392" y="327"/>
                  </a:lnTo>
                  <a:close/>
                  <a:moveTo>
                    <a:pt x="352" y="340"/>
                  </a:moveTo>
                  <a:lnTo>
                    <a:pt x="336" y="293"/>
                  </a:lnTo>
                  <a:lnTo>
                    <a:pt x="377" y="281"/>
                  </a:lnTo>
                  <a:lnTo>
                    <a:pt x="392" y="327"/>
                  </a:lnTo>
                  <a:lnTo>
                    <a:pt x="352" y="340"/>
                  </a:lnTo>
                  <a:close/>
                  <a:moveTo>
                    <a:pt x="336" y="293"/>
                  </a:moveTo>
                  <a:lnTo>
                    <a:pt x="321" y="247"/>
                  </a:lnTo>
                  <a:lnTo>
                    <a:pt x="362" y="233"/>
                  </a:lnTo>
                  <a:lnTo>
                    <a:pt x="377" y="281"/>
                  </a:lnTo>
                  <a:lnTo>
                    <a:pt x="336" y="293"/>
                  </a:lnTo>
                  <a:close/>
                  <a:moveTo>
                    <a:pt x="361" y="232"/>
                  </a:moveTo>
                  <a:lnTo>
                    <a:pt x="362" y="233"/>
                  </a:lnTo>
                  <a:lnTo>
                    <a:pt x="341" y="240"/>
                  </a:lnTo>
                  <a:lnTo>
                    <a:pt x="361" y="232"/>
                  </a:lnTo>
                  <a:close/>
                  <a:moveTo>
                    <a:pt x="321" y="248"/>
                  </a:moveTo>
                  <a:lnTo>
                    <a:pt x="306" y="208"/>
                  </a:lnTo>
                  <a:lnTo>
                    <a:pt x="346" y="193"/>
                  </a:lnTo>
                  <a:lnTo>
                    <a:pt x="361" y="232"/>
                  </a:lnTo>
                  <a:lnTo>
                    <a:pt x="321" y="248"/>
                  </a:lnTo>
                  <a:close/>
                  <a:moveTo>
                    <a:pt x="345" y="191"/>
                  </a:moveTo>
                  <a:lnTo>
                    <a:pt x="345" y="192"/>
                  </a:lnTo>
                  <a:lnTo>
                    <a:pt x="346" y="193"/>
                  </a:lnTo>
                  <a:lnTo>
                    <a:pt x="326" y="201"/>
                  </a:lnTo>
                  <a:lnTo>
                    <a:pt x="345" y="191"/>
                  </a:lnTo>
                  <a:close/>
                  <a:moveTo>
                    <a:pt x="307" y="210"/>
                  </a:moveTo>
                  <a:lnTo>
                    <a:pt x="288" y="175"/>
                  </a:lnTo>
                  <a:lnTo>
                    <a:pt x="325" y="154"/>
                  </a:lnTo>
                  <a:lnTo>
                    <a:pt x="345" y="191"/>
                  </a:lnTo>
                  <a:lnTo>
                    <a:pt x="307" y="210"/>
                  </a:lnTo>
                  <a:close/>
                  <a:moveTo>
                    <a:pt x="325" y="154"/>
                  </a:moveTo>
                  <a:lnTo>
                    <a:pt x="324" y="152"/>
                  </a:lnTo>
                  <a:lnTo>
                    <a:pt x="325" y="154"/>
                  </a:lnTo>
                  <a:lnTo>
                    <a:pt x="306" y="165"/>
                  </a:lnTo>
                  <a:lnTo>
                    <a:pt x="325" y="154"/>
                  </a:lnTo>
                  <a:close/>
                  <a:moveTo>
                    <a:pt x="288" y="177"/>
                  </a:moveTo>
                  <a:lnTo>
                    <a:pt x="253" y="117"/>
                  </a:lnTo>
                  <a:lnTo>
                    <a:pt x="290" y="96"/>
                  </a:lnTo>
                  <a:lnTo>
                    <a:pt x="325" y="154"/>
                  </a:lnTo>
                  <a:lnTo>
                    <a:pt x="288" y="177"/>
                  </a:lnTo>
                  <a:close/>
                  <a:moveTo>
                    <a:pt x="289" y="95"/>
                  </a:moveTo>
                  <a:lnTo>
                    <a:pt x="290" y="96"/>
                  </a:lnTo>
                  <a:lnTo>
                    <a:pt x="271" y="107"/>
                  </a:lnTo>
                  <a:lnTo>
                    <a:pt x="289" y="95"/>
                  </a:lnTo>
                  <a:close/>
                  <a:moveTo>
                    <a:pt x="253" y="118"/>
                  </a:moveTo>
                  <a:lnTo>
                    <a:pt x="226" y="75"/>
                  </a:lnTo>
                  <a:lnTo>
                    <a:pt x="262" y="52"/>
                  </a:lnTo>
                  <a:lnTo>
                    <a:pt x="289" y="95"/>
                  </a:lnTo>
                  <a:lnTo>
                    <a:pt x="253" y="118"/>
                  </a:lnTo>
                  <a:close/>
                  <a:moveTo>
                    <a:pt x="259" y="48"/>
                  </a:moveTo>
                  <a:lnTo>
                    <a:pt x="261" y="50"/>
                  </a:lnTo>
                  <a:lnTo>
                    <a:pt x="262" y="52"/>
                  </a:lnTo>
                  <a:lnTo>
                    <a:pt x="243" y="63"/>
                  </a:lnTo>
                  <a:lnTo>
                    <a:pt x="259" y="48"/>
                  </a:lnTo>
                  <a:close/>
                  <a:moveTo>
                    <a:pt x="228" y="78"/>
                  </a:moveTo>
                  <a:lnTo>
                    <a:pt x="205" y="55"/>
                  </a:lnTo>
                  <a:lnTo>
                    <a:pt x="235" y="25"/>
                  </a:lnTo>
                  <a:lnTo>
                    <a:pt x="259" y="48"/>
                  </a:lnTo>
                  <a:lnTo>
                    <a:pt x="228" y="78"/>
                  </a:lnTo>
                  <a:close/>
                  <a:moveTo>
                    <a:pt x="205" y="55"/>
                  </a:moveTo>
                  <a:lnTo>
                    <a:pt x="197" y="47"/>
                  </a:lnTo>
                  <a:lnTo>
                    <a:pt x="228" y="17"/>
                  </a:lnTo>
                  <a:lnTo>
                    <a:pt x="235" y="25"/>
                  </a:lnTo>
                  <a:lnTo>
                    <a:pt x="205" y="55"/>
                  </a:lnTo>
                  <a:close/>
                  <a:moveTo>
                    <a:pt x="197" y="18"/>
                  </a:moveTo>
                  <a:lnTo>
                    <a:pt x="212" y="0"/>
                  </a:lnTo>
                  <a:lnTo>
                    <a:pt x="228" y="17"/>
                  </a:lnTo>
                  <a:lnTo>
                    <a:pt x="212" y="32"/>
                  </a:lnTo>
                  <a:lnTo>
                    <a:pt x="197" y="18"/>
                  </a:lnTo>
                  <a:close/>
                  <a:moveTo>
                    <a:pt x="228" y="47"/>
                  </a:moveTo>
                  <a:lnTo>
                    <a:pt x="197" y="82"/>
                  </a:lnTo>
                  <a:lnTo>
                    <a:pt x="165" y="53"/>
                  </a:lnTo>
                  <a:lnTo>
                    <a:pt x="197" y="18"/>
                  </a:lnTo>
                  <a:lnTo>
                    <a:pt x="228" y="47"/>
                  </a:lnTo>
                  <a:close/>
                  <a:moveTo>
                    <a:pt x="163" y="56"/>
                  </a:moveTo>
                  <a:lnTo>
                    <a:pt x="164" y="54"/>
                  </a:lnTo>
                  <a:lnTo>
                    <a:pt x="165" y="53"/>
                  </a:lnTo>
                  <a:lnTo>
                    <a:pt x="182" y="68"/>
                  </a:lnTo>
                  <a:lnTo>
                    <a:pt x="163" y="56"/>
                  </a:lnTo>
                  <a:close/>
                  <a:moveTo>
                    <a:pt x="199" y="78"/>
                  </a:moveTo>
                  <a:lnTo>
                    <a:pt x="172" y="122"/>
                  </a:lnTo>
                  <a:lnTo>
                    <a:pt x="136" y="99"/>
                  </a:lnTo>
                  <a:lnTo>
                    <a:pt x="163" y="56"/>
                  </a:lnTo>
                  <a:lnTo>
                    <a:pt x="199" y="78"/>
                  </a:lnTo>
                  <a:close/>
                  <a:moveTo>
                    <a:pt x="135" y="99"/>
                  </a:moveTo>
                  <a:lnTo>
                    <a:pt x="135" y="99"/>
                  </a:lnTo>
                  <a:lnTo>
                    <a:pt x="136" y="99"/>
                  </a:lnTo>
                  <a:lnTo>
                    <a:pt x="154" y="110"/>
                  </a:lnTo>
                  <a:lnTo>
                    <a:pt x="135" y="99"/>
                  </a:lnTo>
                  <a:close/>
                  <a:moveTo>
                    <a:pt x="172" y="121"/>
                  </a:moveTo>
                  <a:lnTo>
                    <a:pt x="137" y="184"/>
                  </a:lnTo>
                  <a:lnTo>
                    <a:pt x="100" y="163"/>
                  </a:lnTo>
                  <a:lnTo>
                    <a:pt x="135" y="99"/>
                  </a:lnTo>
                  <a:lnTo>
                    <a:pt x="172" y="121"/>
                  </a:lnTo>
                  <a:close/>
                  <a:moveTo>
                    <a:pt x="100" y="163"/>
                  </a:moveTo>
                  <a:lnTo>
                    <a:pt x="104" y="156"/>
                  </a:lnTo>
                  <a:lnTo>
                    <a:pt x="100" y="163"/>
                  </a:lnTo>
                  <a:lnTo>
                    <a:pt x="119" y="173"/>
                  </a:lnTo>
                  <a:lnTo>
                    <a:pt x="100" y="163"/>
                  </a:lnTo>
                  <a:close/>
                  <a:moveTo>
                    <a:pt x="137" y="184"/>
                  </a:moveTo>
                  <a:lnTo>
                    <a:pt x="118" y="219"/>
                  </a:lnTo>
                  <a:lnTo>
                    <a:pt x="80" y="198"/>
                  </a:lnTo>
                  <a:lnTo>
                    <a:pt x="100" y="163"/>
                  </a:lnTo>
                  <a:lnTo>
                    <a:pt x="137" y="184"/>
                  </a:lnTo>
                  <a:close/>
                  <a:moveTo>
                    <a:pt x="79" y="201"/>
                  </a:moveTo>
                  <a:lnTo>
                    <a:pt x="79" y="200"/>
                  </a:lnTo>
                  <a:lnTo>
                    <a:pt x="80" y="198"/>
                  </a:lnTo>
                  <a:lnTo>
                    <a:pt x="99" y="208"/>
                  </a:lnTo>
                  <a:lnTo>
                    <a:pt x="79" y="201"/>
                  </a:lnTo>
                  <a:close/>
                  <a:moveTo>
                    <a:pt x="120" y="216"/>
                  </a:moveTo>
                  <a:lnTo>
                    <a:pt x="104" y="258"/>
                  </a:lnTo>
                  <a:lnTo>
                    <a:pt x="64" y="244"/>
                  </a:lnTo>
                  <a:lnTo>
                    <a:pt x="79" y="201"/>
                  </a:lnTo>
                  <a:lnTo>
                    <a:pt x="120" y="216"/>
                  </a:lnTo>
                  <a:close/>
                  <a:moveTo>
                    <a:pt x="63" y="244"/>
                  </a:moveTo>
                  <a:lnTo>
                    <a:pt x="63" y="247"/>
                  </a:lnTo>
                  <a:lnTo>
                    <a:pt x="64" y="244"/>
                  </a:lnTo>
                  <a:lnTo>
                    <a:pt x="84" y="251"/>
                  </a:lnTo>
                  <a:lnTo>
                    <a:pt x="63" y="244"/>
                  </a:lnTo>
                  <a:close/>
                  <a:moveTo>
                    <a:pt x="104" y="258"/>
                  </a:moveTo>
                  <a:lnTo>
                    <a:pt x="89" y="305"/>
                  </a:lnTo>
                  <a:lnTo>
                    <a:pt x="48" y="292"/>
                  </a:lnTo>
                  <a:lnTo>
                    <a:pt x="63" y="244"/>
                  </a:lnTo>
                  <a:lnTo>
                    <a:pt x="104" y="258"/>
                  </a:lnTo>
                  <a:close/>
                  <a:moveTo>
                    <a:pt x="48" y="292"/>
                  </a:moveTo>
                  <a:lnTo>
                    <a:pt x="48" y="290"/>
                  </a:lnTo>
                  <a:lnTo>
                    <a:pt x="48" y="292"/>
                  </a:lnTo>
                  <a:lnTo>
                    <a:pt x="68" y="298"/>
                  </a:lnTo>
                  <a:lnTo>
                    <a:pt x="48" y="292"/>
                  </a:lnTo>
                  <a:close/>
                  <a:moveTo>
                    <a:pt x="89" y="305"/>
                  </a:moveTo>
                  <a:lnTo>
                    <a:pt x="73" y="355"/>
                  </a:lnTo>
                  <a:lnTo>
                    <a:pt x="32" y="344"/>
                  </a:lnTo>
                  <a:lnTo>
                    <a:pt x="48" y="292"/>
                  </a:lnTo>
                  <a:lnTo>
                    <a:pt x="89" y="305"/>
                  </a:lnTo>
                  <a:close/>
                  <a:moveTo>
                    <a:pt x="32" y="345"/>
                  </a:moveTo>
                  <a:lnTo>
                    <a:pt x="32" y="345"/>
                  </a:lnTo>
                  <a:lnTo>
                    <a:pt x="32" y="344"/>
                  </a:lnTo>
                  <a:lnTo>
                    <a:pt x="53" y="350"/>
                  </a:lnTo>
                  <a:lnTo>
                    <a:pt x="32" y="345"/>
                  </a:lnTo>
                  <a:close/>
                  <a:moveTo>
                    <a:pt x="73" y="354"/>
                  </a:moveTo>
                  <a:lnTo>
                    <a:pt x="62" y="409"/>
                  </a:lnTo>
                  <a:lnTo>
                    <a:pt x="20" y="400"/>
                  </a:lnTo>
                  <a:lnTo>
                    <a:pt x="32" y="345"/>
                  </a:lnTo>
                  <a:lnTo>
                    <a:pt x="73" y="354"/>
                  </a:lnTo>
                  <a:close/>
                  <a:moveTo>
                    <a:pt x="20" y="400"/>
                  </a:moveTo>
                  <a:lnTo>
                    <a:pt x="20" y="402"/>
                  </a:lnTo>
                  <a:lnTo>
                    <a:pt x="20" y="400"/>
                  </a:lnTo>
                  <a:lnTo>
                    <a:pt x="41" y="404"/>
                  </a:lnTo>
                  <a:lnTo>
                    <a:pt x="20" y="400"/>
                  </a:lnTo>
                  <a:close/>
                  <a:moveTo>
                    <a:pt x="62" y="409"/>
                  </a:moveTo>
                  <a:lnTo>
                    <a:pt x="50" y="468"/>
                  </a:lnTo>
                  <a:lnTo>
                    <a:pt x="8" y="459"/>
                  </a:lnTo>
                  <a:lnTo>
                    <a:pt x="20" y="400"/>
                  </a:lnTo>
                  <a:lnTo>
                    <a:pt x="62" y="409"/>
                  </a:lnTo>
                  <a:close/>
                  <a:moveTo>
                    <a:pt x="7" y="462"/>
                  </a:moveTo>
                  <a:lnTo>
                    <a:pt x="8" y="461"/>
                  </a:lnTo>
                  <a:lnTo>
                    <a:pt x="8" y="459"/>
                  </a:lnTo>
                  <a:lnTo>
                    <a:pt x="29" y="463"/>
                  </a:lnTo>
                  <a:lnTo>
                    <a:pt x="7" y="462"/>
                  </a:lnTo>
                  <a:close/>
                  <a:moveTo>
                    <a:pt x="50" y="464"/>
                  </a:moveTo>
                  <a:lnTo>
                    <a:pt x="47" y="527"/>
                  </a:lnTo>
                  <a:lnTo>
                    <a:pt x="4" y="525"/>
                  </a:lnTo>
                  <a:lnTo>
                    <a:pt x="7" y="462"/>
                  </a:lnTo>
                  <a:lnTo>
                    <a:pt x="50" y="464"/>
                  </a:lnTo>
                  <a:close/>
                  <a:moveTo>
                    <a:pt x="4" y="525"/>
                  </a:moveTo>
                  <a:lnTo>
                    <a:pt x="4" y="524"/>
                  </a:lnTo>
                  <a:lnTo>
                    <a:pt x="4" y="525"/>
                  </a:lnTo>
                  <a:lnTo>
                    <a:pt x="26" y="526"/>
                  </a:lnTo>
                  <a:lnTo>
                    <a:pt x="4" y="525"/>
                  </a:lnTo>
                  <a:close/>
                  <a:moveTo>
                    <a:pt x="47" y="527"/>
                  </a:moveTo>
                  <a:lnTo>
                    <a:pt x="43" y="597"/>
                  </a:lnTo>
                  <a:lnTo>
                    <a:pt x="0" y="595"/>
                  </a:lnTo>
                  <a:lnTo>
                    <a:pt x="4" y="525"/>
                  </a:lnTo>
                  <a:lnTo>
                    <a:pt x="47" y="527"/>
                  </a:lnTo>
                  <a:close/>
                  <a:moveTo>
                    <a:pt x="0" y="596"/>
                  </a:moveTo>
                  <a:lnTo>
                    <a:pt x="0" y="597"/>
                  </a:lnTo>
                  <a:lnTo>
                    <a:pt x="0" y="595"/>
                  </a:lnTo>
                  <a:lnTo>
                    <a:pt x="21" y="596"/>
                  </a:lnTo>
                  <a:lnTo>
                    <a:pt x="0" y="596"/>
                  </a:lnTo>
                  <a:close/>
                  <a:moveTo>
                    <a:pt x="43" y="596"/>
                  </a:moveTo>
                  <a:lnTo>
                    <a:pt x="43" y="4232"/>
                  </a:lnTo>
                  <a:lnTo>
                    <a:pt x="0" y="4232"/>
                  </a:lnTo>
                  <a:lnTo>
                    <a:pt x="0" y="596"/>
                  </a:lnTo>
                  <a:lnTo>
                    <a:pt x="43" y="5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2425" y="2520"/>
              <a:ext cx="39" cy="113"/>
            </a:xfrm>
            <a:custGeom>
              <a:avLst/>
              <a:gdLst>
                <a:gd name="T0" fmla="*/ 0 w 293"/>
                <a:gd name="T1" fmla="*/ 0 h 850"/>
                <a:gd name="T2" fmla="*/ 0 w 293"/>
                <a:gd name="T3" fmla="*/ 0 h 850"/>
                <a:gd name="T4" fmla="*/ 0 w 293"/>
                <a:gd name="T5" fmla="*/ 0 h 850"/>
                <a:gd name="T6" fmla="*/ 0 w 293"/>
                <a:gd name="T7" fmla="*/ 0 h 850"/>
                <a:gd name="T8" fmla="*/ 0 w 293"/>
                <a:gd name="T9" fmla="*/ 0 h 850"/>
                <a:gd name="T10" fmla="*/ 0 w 293"/>
                <a:gd name="T11" fmla="*/ 0 h 850"/>
                <a:gd name="T12" fmla="*/ 0 w 293"/>
                <a:gd name="T13" fmla="*/ 0 h 850"/>
                <a:gd name="T14" fmla="*/ 0 w 293"/>
                <a:gd name="T15" fmla="*/ 0 h 850"/>
                <a:gd name="T16" fmla="*/ 0 w 293"/>
                <a:gd name="T17" fmla="*/ 0 h 850"/>
                <a:gd name="T18" fmla="*/ 0 w 293"/>
                <a:gd name="T19" fmla="*/ 0 h 850"/>
                <a:gd name="T20" fmla="*/ 0 w 293"/>
                <a:gd name="T21" fmla="*/ 0 h 850"/>
                <a:gd name="T22" fmla="*/ 0 w 293"/>
                <a:gd name="T23" fmla="*/ 0 h 850"/>
                <a:gd name="T24" fmla="*/ 0 w 293"/>
                <a:gd name="T25" fmla="*/ 0 h 850"/>
                <a:gd name="T26" fmla="*/ 0 w 293"/>
                <a:gd name="T27" fmla="*/ 0 h 850"/>
                <a:gd name="T28" fmla="*/ 0 w 293"/>
                <a:gd name="T29" fmla="*/ 0 h 850"/>
                <a:gd name="T30" fmla="*/ 0 w 293"/>
                <a:gd name="T31" fmla="*/ 0 h 850"/>
                <a:gd name="T32" fmla="*/ 0 w 293"/>
                <a:gd name="T33" fmla="*/ 0 h 850"/>
                <a:gd name="T34" fmla="*/ 0 w 293"/>
                <a:gd name="T35" fmla="*/ 0 h 850"/>
                <a:gd name="T36" fmla="*/ 0 w 293"/>
                <a:gd name="T37" fmla="*/ 0 h 850"/>
                <a:gd name="T38" fmla="*/ 0 w 293"/>
                <a:gd name="T39" fmla="*/ 0 h 850"/>
                <a:gd name="T40" fmla="*/ 0 w 293"/>
                <a:gd name="T41" fmla="*/ 0 h 850"/>
                <a:gd name="T42" fmla="*/ 0 w 293"/>
                <a:gd name="T43" fmla="*/ 0 h 850"/>
                <a:gd name="T44" fmla="*/ 0 w 293"/>
                <a:gd name="T45" fmla="*/ 0 h 850"/>
                <a:gd name="T46" fmla="*/ 0 w 293"/>
                <a:gd name="T47" fmla="*/ 0 h 850"/>
                <a:gd name="T48" fmla="*/ 0 w 293"/>
                <a:gd name="T49" fmla="*/ 0 h 850"/>
                <a:gd name="T50" fmla="*/ 0 w 293"/>
                <a:gd name="T51" fmla="*/ 0 h 850"/>
                <a:gd name="T52" fmla="*/ 0 w 293"/>
                <a:gd name="T53" fmla="*/ 0 h 850"/>
                <a:gd name="T54" fmla="*/ 0 w 293"/>
                <a:gd name="T55" fmla="*/ 0 h 850"/>
                <a:gd name="T56" fmla="*/ 0 w 293"/>
                <a:gd name="T57" fmla="*/ 0 h 850"/>
                <a:gd name="T58" fmla="*/ 0 w 293"/>
                <a:gd name="T59" fmla="*/ 0 h 850"/>
                <a:gd name="T60" fmla="*/ 0 w 293"/>
                <a:gd name="T61" fmla="*/ 0 h 850"/>
                <a:gd name="T62" fmla="*/ 0 w 293"/>
                <a:gd name="T63" fmla="*/ 0 h 850"/>
                <a:gd name="T64" fmla="*/ 0 w 293"/>
                <a:gd name="T65" fmla="*/ 0 h 850"/>
                <a:gd name="T66" fmla="*/ 0 w 293"/>
                <a:gd name="T67" fmla="*/ 0 h 850"/>
                <a:gd name="T68" fmla="*/ 0 w 293"/>
                <a:gd name="T69" fmla="*/ 0 h 850"/>
                <a:gd name="T70" fmla="*/ 0 w 293"/>
                <a:gd name="T71" fmla="*/ 0 h 850"/>
                <a:gd name="T72" fmla="*/ 0 w 293"/>
                <a:gd name="T73" fmla="*/ 0 h 850"/>
                <a:gd name="T74" fmla="*/ 0 w 293"/>
                <a:gd name="T75" fmla="*/ 0 h 850"/>
                <a:gd name="T76" fmla="*/ 0 w 293"/>
                <a:gd name="T77" fmla="*/ 0 h 850"/>
                <a:gd name="T78" fmla="*/ 0 w 293"/>
                <a:gd name="T79" fmla="*/ 0 h 850"/>
                <a:gd name="T80" fmla="*/ 0 w 293"/>
                <a:gd name="T81" fmla="*/ 0 h 850"/>
                <a:gd name="T82" fmla="*/ 0 w 293"/>
                <a:gd name="T83" fmla="*/ 0 h 850"/>
                <a:gd name="T84" fmla="*/ 0 w 293"/>
                <a:gd name="T85" fmla="*/ 0 h 850"/>
                <a:gd name="T86" fmla="*/ 0 w 293"/>
                <a:gd name="T87" fmla="*/ 0 h 850"/>
                <a:gd name="T88" fmla="*/ 0 w 293"/>
                <a:gd name="T89" fmla="*/ 0 h 8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3"/>
                <a:gd name="T136" fmla="*/ 0 h 850"/>
                <a:gd name="T137" fmla="*/ 293 w 293"/>
                <a:gd name="T138" fmla="*/ 850 h 8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3" h="850">
                  <a:moveTo>
                    <a:pt x="7" y="8"/>
                  </a:moveTo>
                  <a:lnTo>
                    <a:pt x="7" y="58"/>
                  </a:lnTo>
                  <a:lnTo>
                    <a:pt x="7" y="101"/>
                  </a:lnTo>
                  <a:lnTo>
                    <a:pt x="12" y="133"/>
                  </a:lnTo>
                  <a:lnTo>
                    <a:pt x="4" y="156"/>
                  </a:lnTo>
                  <a:lnTo>
                    <a:pt x="0" y="179"/>
                  </a:lnTo>
                  <a:lnTo>
                    <a:pt x="0" y="238"/>
                  </a:lnTo>
                  <a:lnTo>
                    <a:pt x="4" y="293"/>
                  </a:lnTo>
                  <a:lnTo>
                    <a:pt x="12" y="336"/>
                  </a:lnTo>
                  <a:lnTo>
                    <a:pt x="4" y="376"/>
                  </a:lnTo>
                  <a:lnTo>
                    <a:pt x="4" y="431"/>
                  </a:lnTo>
                  <a:lnTo>
                    <a:pt x="4" y="486"/>
                  </a:lnTo>
                  <a:lnTo>
                    <a:pt x="7" y="509"/>
                  </a:lnTo>
                  <a:lnTo>
                    <a:pt x="12" y="524"/>
                  </a:lnTo>
                  <a:lnTo>
                    <a:pt x="7" y="556"/>
                  </a:lnTo>
                  <a:lnTo>
                    <a:pt x="4" y="611"/>
                  </a:lnTo>
                  <a:lnTo>
                    <a:pt x="4" y="665"/>
                  </a:lnTo>
                  <a:lnTo>
                    <a:pt x="4" y="689"/>
                  </a:lnTo>
                  <a:lnTo>
                    <a:pt x="12" y="709"/>
                  </a:lnTo>
                  <a:lnTo>
                    <a:pt x="7" y="724"/>
                  </a:lnTo>
                  <a:lnTo>
                    <a:pt x="7" y="744"/>
                  </a:lnTo>
                  <a:lnTo>
                    <a:pt x="7" y="790"/>
                  </a:lnTo>
                  <a:lnTo>
                    <a:pt x="16" y="850"/>
                  </a:lnTo>
                  <a:lnTo>
                    <a:pt x="284" y="845"/>
                  </a:lnTo>
                  <a:lnTo>
                    <a:pt x="289" y="764"/>
                  </a:lnTo>
                  <a:lnTo>
                    <a:pt x="289" y="701"/>
                  </a:lnTo>
                  <a:lnTo>
                    <a:pt x="284" y="654"/>
                  </a:lnTo>
                  <a:lnTo>
                    <a:pt x="289" y="611"/>
                  </a:lnTo>
                  <a:lnTo>
                    <a:pt x="293" y="552"/>
                  </a:lnTo>
                  <a:lnTo>
                    <a:pt x="289" y="493"/>
                  </a:lnTo>
                  <a:lnTo>
                    <a:pt x="284" y="446"/>
                  </a:lnTo>
                  <a:lnTo>
                    <a:pt x="289" y="403"/>
                  </a:lnTo>
                  <a:lnTo>
                    <a:pt x="293" y="348"/>
                  </a:lnTo>
                  <a:lnTo>
                    <a:pt x="289" y="301"/>
                  </a:lnTo>
                  <a:lnTo>
                    <a:pt x="284" y="262"/>
                  </a:lnTo>
                  <a:lnTo>
                    <a:pt x="289" y="215"/>
                  </a:lnTo>
                  <a:lnTo>
                    <a:pt x="289" y="156"/>
                  </a:lnTo>
                  <a:lnTo>
                    <a:pt x="289" y="98"/>
                  </a:lnTo>
                  <a:lnTo>
                    <a:pt x="284" y="63"/>
                  </a:lnTo>
                  <a:lnTo>
                    <a:pt x="284" y="43"/>
                  </a:lnTo>
                  <a:lnTo>
                    <a:pt x="284" y="23"/>
                  </a:lnTo>
                  <a:lnTo>
                    <a:pt x="284" y="3"/>
                  </a:lnTo>
                  <a:lnTo>
                    <a:pt x="238" y="0"/>
                  </a:lnTo>
                  <a:lnTo>
                    <a:pt x="140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auto">
            <a:xfrm>
              <a:off x="2422" y="2517"/>
              <a:ext cx="45" cy="119"/>
            </a:xfrm>
            <a:custGeom>
              <a:avLst/>
              <a:gdLst>
                <a:gd name="T0" fmla="*/ 0 w 337"/>
                <a:gd name="T1" fmla="*/ 0 h 894"/>
                <a:gd name="T2" fmla="*/ 0 w 337"/>
                <a:gd name="T3" fmla="*/ 0 h 894"/>
                <a:gd name="T4" fmla="*/ 0 w 337"/>
                <a:gd name="T5" fmla="*/ 0 h 894"/>
                <a:gd name="T6" fmla="*/ 0 w 337"/>
                <a:gd name="T7" fmla="*/ 0 h 894"/>
                <a:gd name="T8" fmla="*/ 0 w 337"/>
                <a:gd name="T9" fmla="*/ 0 h 894"/>
                <a:gd name="T10" fmla="*/ 0 w 337"/>
                <a:gd name="T11" fmla="*/ 0 h 894"/>
                <a:gd name="T12" fmla="*/ 0 w 337"/>
                <a:gd name="T13" fmla="*/ 0 h 894"/>
                <a:gd name="T14" fmla="*/ 0 w 337"/>
                <a:gd name="T15" fmla="*/ 0 h 894"/>
                <a:gd name="T16" fmla="*/ 0 w 337"/>
                <a:gd name="T17" fmla="*/ 0 h 894"/>
                <a:gd name="T18" fmla="*/ 0 w 337"/>
                <a:gd name="T19" fmla="*/ 0 h 894"/>
                <a:gd name="T20" fmla="*/ 0 w 337"/>
                <a:gd name="T21" fmla="*/ 0 h 894"/>
                <a:gd name="T22" fmla="*/ 0 w 337"/>
                <a:gd name="T23" fmla="*/ 0 h 894"/>
                <a:gd name="T24" fmla="*/ 0 w 337"/>
                <a:gd name="T25" fmla="*/ 0 h 894"/>
                <a:gd name="T26" fmla="*/ 0 w 337"/>
                <a:gd name="T27" fmla="*/ 0 h 894"/>
                <a:gd name="T28" fmla="*/ 0 w 337"/>
                <a:gd name="T29" fmla="*/ 0 h 894"/>
                <a:gd name="T30" fmla="*/ 0 w 337"/>
                <a:gd name="T31" fmla="*/ 0 h 894"/>
                <a:gd name="T32" fmla="*/ 0 w 337"/>
                <a:gd name="T33" fmla="*/ 0 h 894"/>
                <a:gd name="T34" fmla="*/ 0 w 337"/>
                <a:gd name="T35" fmla="*/ 0 h 894"/>
                <a:gd name="T36" fmla="*/ 0 w 337"/>
                <a:gd name="T37" fmla="*/ 0 h 894"/>
                <a:gd name="T38" fmla="*/ 0 w 337"/>
                <a:gd name="T39" fmla="*/ 0 h 894"/>
                <a:gd name="T40" fmla="*/ 0 w 337"/>
                <a:gd name="T41" fmla="*/ 0 h 894"/>
                <a:gd name="T42" fmla="*/ 0 w 337"/>
                <a:gd name="T43" fmla="*/ 0 h 894"/>
                <a:gd name="T44" fmla="*/ 0 w 337"/>
                <a:gd name="T45" fmla="*/ 0 h 894"/>
                <a:gd name="T46" fmla="*/ 0 w 337"/>
                <a:gd name="T47" fmla="*/ 0 h 894"/>
                <a:gd name="T48" fmla="*/ 0 w 337"/>
                <a:gd name="T49" fmla="*/ 0 h 894"/>
                <a:gd name="T50" fmla="*/ 0 w 337"/>
                <a:gd name="T51" fmla="*/ 0 h 894"/>
                <a:gd name="T52" fmla="*/ 0 w 337"/>
                <a:gd name="T53" fmla="*/ 0 h 894"/>
                <a:gd name="T54" fmla="*/ 0 w 337"/>
                <a:gd name="T55" fmla="*/ 0 h 894"/>
                <a:gd name="T56" fmla="*/ 0 w 337"/>
                <a:gd name="T57" fmla="*/ 0 h 894"/>
                <a:gd name="T58" fmla="*/ 0 w 337"/>
                <a:gd name="T59" fmla="*/ 0 h 894"/>
                <a:gd name="T60" fmla="*/ 0 w 337"/>
                <a:gd name="T61" fmla="*/ 0 h 894"/>
                <a:gd name="T62" fmla="*/ 0 w 337"/>
                <a:gd name="T63" fmla="*/ 0 h 894"/>
                <a:gd name="T64" fmla="*/ 0 w 337"/>
                <a:gd name="T65" fmla="*/ 0 h 894"/>
                <a:gd name="T66" fmla="*/ 0 w 337"/>
                <a:gd name="T67" fmla="*/ 0 h 894"/>
                <a:gd name="T68" fmla="*/ 0 w 337"/>
                <a:gd name="T69" fmla="*/ 0 h 894"/>
                <a:gd name="T70" fmla="*/ 0 w 337"/>
                <a:gd name="T71" fmla="*/ 0 h 894"/>
                <a:gd name="T72" fmla="*/ 0 w 337"/>
                <a:gd name="T73" fmla="*/ 0 h 894"/>
                <a:gd name="T74" fmla="*/ 0 w 337"/>
                <a:gd name="T75" fmla="*/ 0 h 894"/>
                <a:gd name="T76" fmla="*/ 0 w 337"/>
                <a:gd name="T77" fmla="*/ 0 h 894"/>
                <a:gd name="T78" fmla="*/ 0 w 337"/>
                <a:gd name="T79" fmla="*/ 0 h 894"/>
                <a:gd name="T80" fmla="*/ 0 w 337"/>
                <a:gd name="T81" fmla="*/ 0 h 894"/>
                <a:gd name="T82" fmla="*/ 0 w 337"/>
                <a:gd name="T83" fmla="*/ 0 h 894"/>
                <a:gd name="T84" fmla="*/ 0 w 337"/>
                <a:gd name="T85" fmla="*/ 0 h 894"/>
                <a:gd name="T86" fmla="*/ 0 w 337"/>
                <a:gd name="T87" fmla="*/ 0 h 894"/>
                <a:gd name="T88" fmla="*/ 0 w 337"/>
                <a:gd name="T89" fmla="*/ 0 h 894"/>
                <a:gd name="T90" fmla="*/ 0 w 337"/>
                <a:gd name="T91" fmla="*/ 0 h 894"/>
                <a:gd name="T92" fmla="*/ 0 w 337"/>
                <a:gd name="T93" fmla="*/ 0 h 894"/>
                <a:gd name="T94" fmla="*/ 0 w 337"/>
                <a:gd name="T95" fmla="*/ 0 h 894"/>
                <a:gd name="T96" fmla="*/ 0 w 337"/>
                <a:gd name="T97" fmla="*/ 0 h 894"/>
                <a:gd name="T98" fmla="*/ 0 w 337"/>
                <a:gd name="T99" fmla="*/ 0 h 894"/>
                <a:gd name="T100" fmla="*/ 0 w 337"/>
                <a:gd name="T101" fmla="*/ 0 h 894"/>
                <a:gd name="T102" fmla="*/ 0 w 337"/>
                <a:gd name="T103" fmla="*/ 0 h 894"/>
                <a:gd name="T104" fmla="*/ 0 w 337"/>
                <a:gd name="T105" fmla="*/ 0 h 894"/>
                <a:gd name="T106" fmla="*/ 0 w 337"/>
                <a:gd name="T107" fmla="*/ 0 h 894"/>
                <a:gd name="T108" fmla="*/ 0 w 337"/>
                <a:gd name="T109" fmla="*/ 0 h 894"/>
                <a:gd name="T110" fmla="*/ 0 w 337"/>
                <a:gd name="T111" fmla="*/ 0 h 894"/>
                <a:gd name="T112" fmla="*/ 0 w 337"/>
                <a:gd name="T113" fmla="*/ 0 h 8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7"/>
                <a:gd name="T172" fmla="*/ 0 h 894"/>
                <a:gd name="T173" fmla="*/ 337 w 337"/>
                <a:gd name="T174" fmla="*/ 894 h 8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7" h="894">
                  <a:moveTo>
                    <a:pt x="52" y="31"/>
                  </a:moveTo>
                  <a:lnTo>
                    <a:pt x="52" y="81"/>
                  </a:lnTo>
                  <a:lnTo>
                    <a:pt x="8" y="81"/>
                  </a:lnTo>
                  <a:lnTo>
                    <a:pt x="8" y="31"/>
                  </a:lnTo>
                  <a:lnTo>
                    <a:pt x="52" y="31"/>
                  </a:lnTo>
                  <a:close/>
                  <a:moveTo>
                    <a:pt x="52" y="81"/>
                  </a:moveTo>
                  <a:lnTo>
                    <a:pt x="52" y="124"/>
                  </a:lnTo>
                  <a:lnTo>
                    <a:pt x="8" y="124"/>
                  </a:lnTo>
                  <a:lnTo>
                    <a:pt x="8" y="81"/>
                  </a:lnTo>
                  <a:lnTo>
                    <a:pt x="52" y="81"/>
                  </a:lnTo>
                  <a:close/>
                  <a:moveTo>
                    <a:pt x="8" y="127"/>
                  </a:moveTo>
                  <a:lnTo>
                    <a:pt x="8" y="125"/>
                  </a:lnTo>
                  <a:lnTo>
                    <a:pt x="8" y="124"/>
                  </a:lnTo>
                  <a:lnTo>
                    <a:pt x="29" y="124"/>
                  </a:lnTo>
                  <a:lnTo>
                    <a:pt x="8" y="127"/>
                  </a:lnTo>
                  <a:close/>
                  <a:moveTo>
                    <a:pt x="52" y="122"/>
                  </a:moveTo>
                  <a:lnTo>
                    <a:pt x="55" y="153"/>
                  </a:lnTo>
                  <a:lnTo>
                    <a:pt x="12" y="158"/>
                  </a:lnTo>
                  <a:lnTo>
                    <a:pt x="8" y="127"/>
                  </a:lnTo>
                  <a:lnTo>
                    <a:pt x="52" y="122"/>
                  </a:lnTo>
                  <a:close/>
                  <a:moveTo>
                    <a:pt x="55" y="153"/>
                  </a:moveTo>
                  <a:lnTo>
                    <a:pt x="55" y="158"/>
                  </a:lnTo>
                  <a:lnTo>
                    <a:pt x="54" y="163"/>
                  </a:lnTo>
                  <a:lnTo>
                    <a:pt x="34" y="156"/>
                  </a:lnTo>
                  <a:lnTo>
                    <a:pt x="55" y="153"/>
                  </a:lnTo>
                  <a:close/>
                  <a:moveTo>
                    <a:pt x="54" y="163"/>
                  </a:moveTo>
                  <a:lnTo>
                    <a:pt x="46" y="186"/>
                  </a:lnTo>
                  <a:lnTo>
                    <a:pt x="5" y="172"/>
                  </a:lnTo>
                  <a:lnTo>
                    <a:pt x="13" y="149"/>
                  </a:lnTo>
                  <a:lnTo>
                    <a:pt x="54" y="163"/>
                  </a:lnTo>
                  <a:close/>
                  <a:moveTo>
                    <a:pt x="5" y="176"/>
                  </a:moveTo>
                  <a:lnTo>
                    <a:pt x="5" y="173"/>
                  </a:lnTo>
                  <a:lnTo>
                    <a:pt x="5" y="172"/>
                  </a:lnTo>
                  <a:lnTo>
                    <a:pt x="26" y="179"/>
                  </a:lnTo>
                  <a:lnTo>
                    <a:pt x="5" y="176"/>
                  </a:lnTo>
                  <a:close/>
                  <a:moveTo>
                    <a:pt x="47" y="183"/>
                  </a:moveTo>
                  <a:lnTo>
                    <a:pt x="43" y="206"/>
                  </a:lnTo>
                  <a:lnTo>
                    <a:pt x="0" y="199"/>
                  </a:lnTo>
                  <a:lnTo>
                    <a:pt x="5" y="176"/>
                  </a:lnTo>
                  <a:lnTo>
                    <a:pt x="47" y="183"/>
                  </a:lnTo>
                  <a:close/>
                  <a:moveTo>
                    <a:pt x="0" y="202"/>
                  </a:moveTo>
                  <a:lnTo>
                    <a:pt x="0" y="201"/>
                  </a:lnTo>
                  <a:lnTo>
                    <a:pt x="0" y="199"/>
                  </a:lnTo>
                  <a:lnTo>
                    <a:pt x="22" y="202"/>
                  </a:lnTo>
                  <a:lnTo>
                    <a:pt x="0" y="202"/>
                  </a:lnTo>
                  <a:close/>
                  <a:moveTo>
                    <a:pt x="43" y="202"/>
                  </a:moveTo>
                  <a:lnTo>
                    <a:pt x="43" y="261"/>
                  </a:lnTo>
                  <a:lnTo>
                    <a:pt x="0" y="261"/>
                  </a:lnTo>
                  <a:lnTo>
                    <a:pt x="0" y="202"/>
                  </a:lnTo>
                  <a:lnTo>
                    <a:pt x="43" y="202"/>
                  </a:lnTo>
                  <a:close/>
                  <a:moveTo>
                    <a:pt x="0" y="263"/>
                  </a:moveTo>
                  <a:lnTo>
                    <a:pt x="0" y="262"/>
                  </a:lnTo>
                  <a:lnTo>
                    <a:pt x="0" y="261"/>
                  </a:lnTo>
                  <a:lnTo>
                    <a:pt x="22" y="261"/>
                  </a:lnTo>
                  <a:lnTo>
                    <a:pt x="0" y="263"/>
                  </a:lnTo>
                  <a:close/>
                  <a:moveTo>
                    <a:pt x="43" y="260"/>
                  </a:moveTo>
                  <a:lnTo>
                    <a:pt x="47" y="315"/>
                  </a:lnTo>
                  <a:lnTo>
                    <a:pt x="5" y="318"/>
                  </a:lnTo>
                  <a:lnTo>
                    <a:pt x="0" y="263"/>
                  </a:lnTo>
                  <a:lnTo>
                    <a:pt x="43" y="260"/>
                  </a:lnTo>
                  <a:close/>
                  <a:moveTo>
                    <a:pt x="5" y="320"/>
                  </a:moveTo>
                  <a:lnTo>
                    <a:pt x="5" y="319"/>
                  </a:lnTo>
                  <a:lnTo>
                    <a:pt x="5" y="318"/>
                  </a:lnTo>
                  <a:lnTo>
                    <a:pt x="26" y="316"/>
                  </a:lnTo>
                  <a:lnTo>
                    <a:pt x="5" y="320"/>
                  </a:lnTo>
                  <a:close/>
                  <a:moveTo>
                    <a:pt x="47" y="312"/>
                  </a:moveTo>
                  <a:lnTo>
                    <a:pt x="55" y="356"/>
                  </a:lnTo>
                  <a:lnTo>
                    <a:pt x="12" y="364"/>
                  </a:lnTo>
                  <a:lnTo>
                    <a:pt x="5" y="320"/>
                  </a:lnTo>
                  <a:lnTo>
                    <a:pt x="47" y="312"/>
                  </a:lnTo>
                  <a:close/>
                  <a:moveTo>
                    <a:pt x="55" y="356"/>
                  </a:moveTo>
                  <a:lnTo>
                    <a:pt x="55" y="359"/>
                  </a:lnTo>
                  <a:lnTo>
                    <a:pt x="55" y="364"/>
                  </a:lnTo>
                  <a:lnTo>
                    <a:pt x="34" y="359"/>
                  </a:lnTo>
                  <a:lnTo>
                    <a:pt x="55" y="356"/>
                  </a:lnTo>
                  <a:close/>
                  <a:moveTo>
                    <a:pt x="55" y="364"/>
                  </a:moveTo>
                  <a:lnTo>
                    <a:pt x="47" y="402"/>
                  </a:lnTo>
                  <a:lnTo>
                    <a:pt x="5" y="394"/>
                  </a:lnTo>
                  <a:lnTo>
                    <a:pt x="13" y="356"/>
                  </a:lnTo>
                  <a:lnTo>
                    <a:pt x="55" y="364"/>
                  </a:lnTo>
                  <a:close/>
                  <a:moveTo>
                    <a:pt x="4" y="399"/>
                  </a:moveTo>
                  <a:lnTo>
                    <a:pt x="4" y="396"/>
                  </a:lnTo>
                  <a:lnTo>
                    <a:pt x="5" y="394"/>
                  </a:lnTo>
                  <a:lnTo>
                    <a:pt x="26" y="399"/>
                  </a:lnTo>
                  <a:lnTo>
                    <a:pt x="4" y="399"/>
                  </a:lnTo>
                  <a:close/>
                  <a:moveTo>
                    <a:pt x="47" y="399"/>
                  </a:moveTo>
                  <a:lnTo>
                    <a:pt x="47" y="454"/>
                  </a:lnTo>
                  <a:lnTo>
                    <a:pt x="4" y="454"/>
                  </a:lnTo>
                  <a:lnTo>
                    <a:pt x="4" y="399"/>
                  </a:lnTo>
                  <a:lnTo>
                    <a:pt x="47" y="399"/>
                  </a:lnTo>
                  <a:close/>
                  <a:moveTo>
                    <a:pt x="47" y="454"/>
                  </a:moveTo>
                  <a:lnTo>
                    <a:pt x="47" y="509"/>
                  </a:lnTo>
                  <a:lnTo>
                    <a:pt x="4" y="509"/>
                  </a:lnTo>
                  <a:lnTo>
                    <a:pt x="4" y="454"/>
                  </a:lnTo>
                  <a:lnTo>
                    <a:pt x="47" y="454"/>
                  </a:lnTo>
                  <a:close/>
                  <a:moveTo>
                    <a:pt x="5" y="512"/>
                  </a:moveTo>
                  <a:lnTo>
                    <a:pt x="4" y="510"/>
                  </a:lnTo>
                  <a:lnTo>
                    <a:pt x="4" y="509"/>
                  </a:lnTo>
                  <a:lnTo>
                    <a:pt x="26" y="509"/>
                  </a:lnTo>
                  <a:lnTo>
                    <a:pt x="5" y="512"/>
                  </a:lnTo>
                  <a:close/>
                  <a:moveTo>
                    <a:pt x="47" y="505"/>
                  </a:moveTo>
                  <a:lnTo>
                    <a:pt x="50" y="528"/>
                  </a:lnTo>
                  <a:lnTo>
                    <a:pt x="8" y="535"/>
                  </a:lnTo>
                  <a:lnTo>
                    <a:pt x="5" y="512"/>
                  </a:lnTo>
                  <a:lnTo>
                    <a:pt x="47" y="505"/>
                  </a:lnTo>
                  <a:close/>
                  <a:moveTo>
                    <a:pt x="8" y="537"/>
                  </a:moveTo>
                  <a:lnTo>
                    <a:pt x="8" y="537"/>
                  </a:lnTo>
                  <a:lnTo>
                    <a:pt x="8" y="535"/>
                  </a:lnTo>
                  <a:lnTo>
                    <a:pt x="29" y="532"/>
                  </a:lnTo>
                  <a:lnTo>
                    <a:pt x="8" y="537"/>
                  </a:lnTo>
                  <a:close/>
                  <a:moveTo>
                    <a:pt x="50" y="526"/>
                  </a:moveTo>
                  <a:lnTo>
                    <a:pt x="54" y="542"/>
                  </a:lnTo>
                  <a:lnTo>
                    <a:pt x="13" y="553"/>
                  </a:lnTo>
                  <a:lnTo>
                    <a:pt x="8" y="537"/>
                  </a:lnTo>
                  <a:lnTo>
                    <a:pt x="50" y="526"/>
                  </a:lnTo>
                  <a:close/>
                  <a:moveTo>
                    <a:pt x="54" y="542"/>
                  </a:moveTo>
                  <a:lnTo>
                    <a:pt x="55" y="546"/>
                  </a:lnTo>
                  <a:lnTo>
                    <a:pt x="55" y="549"/>
                  </a:lnTo>
                  <a:lnTo>
                    <a:pt x="34" y="547"/>
                  </a:lnTo>
                  <a:lnTo>
                    <a:pt x="54" y="542"/>
                  </a:lnTo>
                  <a:close/>
                  <a:moveTo>
                    <a:pt x="55" y="549"/>
                  </a:moveTo>
                  <a:lnTo>
                    <a:pt x="52" y="581"/>
                  </a:lnTo>
                  <a:lnTo>
                    <a:pt x="8" y="576"/>
                  </a:lnTo>
                  <a:lnTo>
                    <a:pt x="12" y="545"/>
                  </a:lnTo>
                  <a:lnTo>
                    <a:pt x="55" y="549"/>
                  </a:lnTo>
                  <a:close/>
                  <a:moveTo>
                    <a:pt x="8" y="577"/>
                  </a:moveTo>
                  <a:lnTo>
                    <a:pt x="8" y="576"/>
                  </a:lnTo>
                  <a:lnTo>
                    <a:pt x="29" y="579"/>
                  </a:lnTo>
                  <a:lnTo>
                    <a:pt x="8" y="577"/>
                  </a:lnTo>
                  <a:close/>
                  <a:moveTo>
                    <a:pt x="52" y="580"/>
                  </a:moveTo>
                  <a:lnTo>
                    <a:pt x="47" y="635"/>
                  </a:lnTo>
                  <a:lnTo>
                    <a:pt x="5" y="632"/>
                  </a:lnTo>
                  <a:lnTo>
                    <a:pt x="8" y="577"/>
                  </a:lnTo>
                  <a:lnTo>
                    <a:pt x="52" y="580"/>
                  </a:lnTo>
                  <a:close/>
                  <a:moveTo>
                    <a:pt x="4" y="634"/>
                  </a:moveTo>
                  <a:lnTo>
                    <a:pt x="4" y="634"/>
                  </a:lnTo>
                  <a:lnTo>
                    <a:pt x="5" y="632"/>
                  </a:lnTo>
                  <a:lnTo>
                    <a:pt x="26" y="634"/>
                  </a:lnTo>
                  <a:lnTo>
                    <a:pt x="4" y="634"/>
                  </a:lnTo>
                  <a:close/>
                  <a:moveTo>
                    <a:pt x="47" y="634"/>
                  </a:moveTo>
                  <a:lnTo>
                    <a:pt x="47" y="688"/>
                  </a:lnTo>
                  <a:lnTo>
                    <a:pt x="4" y="688"/>
                  </a:lnTo>
                  <a:lnTo>
                    <a:pt x="4" y="634"/>
                  </a:lnTo>
                  <a:lnTo>
                    <a:pt x="47" y="634"/>
                  </a:lnTo>
                  <a:close/>
                  <a:moveTo>
                    <a:pt x="47" y="688"/>
                  </a:moveTo>
                  <a:lnTo>
                    <a:pt x="47" y="712"/>
                  </a:lnTo>
                  <a:lnTo>
                    <a:pt x="4" y="712"/>
                  </a:lnTo>
                  <a:lnTo>
                    <a:pt x="4" y="688"/>
                  </a:lnTo>
                  <a:lnTo>
                    <a:pt x="47" y="688"/>
                  </a:lnTo>
                  <a:close/>
                  <a:moveTo>
                    <a:pt x="6" y="720"/>
                  </a:moveTo>
                  <a:lnTo>
                    <a:pt x="4" y="717"/>
                  </a:lnTo>
                  <a:lnTo>
                    <a:pt x="4" y="712"/>
                  </a:lnTo>
                  <a:lnTo>
                    <a:pt x="26" y="712"/>
                  </a:lnTo>
                  <a:lnTo>
                    <a:pt x="6" y="720"/>
                  </a:lnTo>
                  <a:close/>
                  <a:moveTo>
                    <a:pt x="46" y="704"/>
                  </a:moveTo>
                  <a:lnTo>
                    <a:pt x="54" y="724"/>
                  </a:lnTo>
                  <a:lnTo>
                    <a:pt x="13" y="740"/>
                  </a:lnTo>
                  <a:lnTo>
                    <a:pt x="6" y="720"/>
                  </a:lnTo>
                  <a:lnTo>
                    <a:pt x="46" y="704"/>
                  </a:lnTo>
                  <a:close/>
                  <a:moveTo>
                    <a:pt x="54" y="724"/>
                  </a:moveTo>
                  <a:lnTo>
                    <a:pt x="56" y="731"/>
                  </a:lnTo>
                  <a:lnTo>
                    <a:pt x="54" y="736"/>
                  </a:lnTo>
                  <a:lnTo>
                    <a:pt x="34" y="732"/>
                  </a:lnTo>
                  <a:lnTo>
                    <a:pt x="54" y="724"/>
                  </a:lnTo>
                  <a:close/>
                  <a:moveTo>
                    <a:pt x="54" y="736"/>
                  </a:moveTo>
                  <a:lnTo>
                    <a:pt x="50" y="753"/>
                  </a:lnTo>
                  <a:lnTo>
                    <a:pt x="8" y="742"/>
                  </a:lnTo>
                  <a:lnTo>
                    <a:pt x="13" y="727"/>
                  </a:lnTo>
                  <a:lnTo>
                    <a:pt x="54" y="736"/>
                  </a:lnTo>
                  <a:close/>
                  <a:moveTo>
                    <a:pt x="8" y="747"/>
                  </a:moveTo>
                  <a:lnTo>
                    <a:pt x="8" y="745"/>
                  </a:lnTo>
                  <a:lnTo>
                    <a:pt x="8" y="742"/>
                  </a:lnTo>
                  <a:lnTo>
                    <a:pt x="29" y="747"/>
                  </a:lnTo>
                  <a:lnTo>
                    <a:pt x="8" y="747"/>
                  </a:lnTo>
                  <a:close/>
                  <a:moveTo>
                    <a:pt x="52" y="747"/>
                  </a:moveTo>
                  <a:lnTo>
                    <a:pt x="52" y="767"/>
                  </a:lnTo>
                  <a:lnTo>
                    <a:pt x="8" y="767"/>
                  </a:lnTo>
                  <a:lnTo>
                    <a:pt x="8" y="747"/>
                  </a:lnTo>
                  <a:lnTo>
                    <a:pt x="52" y="747"/>
                  </a:lnTo>
                  <a:close/>
                  <a:moveTo>
                    <a:pt x="52" y="767"/>
                  </a:moveTo>
                  <a:lnTo>
                    <a:pt x="52" y="813"/>
                  </a:lnTo>
                  <a:lnTo>
                    <a:pt x="8" y="813"/>
                  </a:lnTo>
                  <a:lnTo>
                    <a:pt x="8" y="767"/>
                  </a:lnTo>
                  <a:lnTo>
                    <a:pt x="52" y="767"/>
                  </a:lnTo>
                  <a:close/>
                  <a:moveTo>
                    <a:pt x="8" y="817"/>
                  </a:moveTo>
                  <a:lnTo>
                    <a:pt x="8" y="816"/>
                  </a:lnTo>
                  <a:lnTo>
                    <a:pt x="8" y="813"/>
                  </a:lnTo>
                  <a:lnTo>
                    <a:pt x="29" y="813"/>
                  </a:lnTo>
                  <a:lnTo>
                    <a:pt x="8" y="817"/>
                  </a:lnTo>
                  <a:close/>
                  <a:moveTo>
                    <a:pt x="52" y="811"/>
                  </a:moveTo>
                  <a:lnTo>
                    <a:pt x="58" y="870"/>
                  </a:lnTo>
                  <a:lnTo>
                    <a:pt x="17" y="875"/>
                  </a:lnTo>
                  <a:lnTo>
                    <a:pt x="8" y="817"/>
                  </a:lnTo>
                  <a:lnTo>
                    <a:pt x="52" y="811"/>
                  </a:lnTo>
                  <a:close/>
                  <a:moveTo>
                    <a:pt x="38" y="894"/>
                  </a:moveTo>
                  <a:lnTo>
                    <a:pt x="19" y="894"/>
                  </a:lnTo>
                  <a:lnTo>
                    <a:pt x="17" y="875"/>
                  </a:lnTo>
                  <a:lnTo>
                    <a:pt x="38" y="873"/>
                  </a:lnTo>
                  <a:lnTo>
                    <a:pt x="38" y="894"/>
                  </a:lnTo>
                  <a:close/>
                  <a:moveTo>
                    <a:pt x="38" y="851"/>
                  </a:moveTo>
                  <a:lnTo>
                    <a:pt x="306" y="847"/>
                  </a:lnTo>
                  <a:lnTo>
                    <a:pt x="308" y="891"/>
                  </a:lnTo>
                  <a:lnTo>
                    <a:pt x="38" y="894"/>
                  </a:lnTo>
                  <a:lnTo>
                    <a:pt x="38" y="851"/>
                  </a:lnTo>
                  <a:close/>
                  <a:moveTo>
                    <a:pt x="328" y="870"/>
                  </a:moveTo>
                  <a:lnTo>
                    <a:pt x="327" y="891"/>
                  </a:lnTo>
                  <a:lnTo>
                    <a:pt x="308" y="891"/>
                  </a:lnTo>
                  <a:lnTo>
                    <a:pt x="306" y="868"/>
                  </a:lnTo>
                  <a:lnTo>
                    <a:pt x="328" y="870"/>
                  </a:lnTo>
                  <a:close/>
                  <a:moveTo>
                    <a:pt x="285" y="867"/>
                  </a:moveTo>
                  <a:lnTo>
                    <a:pt x="289" y="785"/>
                  </a:lnTo>
                  <a:lnTo>
                    <a:pt x="332" y="788"/>
                  </a:lnTo>
                  <a:lnTo>
                    <a:pt x="328" y="870"/>
                  </a:lnTo>
                  <a:lnTo>
                    <a:pt x="285" y="867"/>
                  </a:lnTo>
                  <a:close/>
                  <a:moveTo>
                    <a:pt x="332" y="787"/>
                  </a:moveTo>
                  <a:lnTo>
                    <a:pt x="332" y="788"/>
                  </a:lnTo>
                  <a:lnTo>
                    <a:pt x="311" y="787"/>
                  </a:lnTo>
                  <a:lnTo>
                    <a:pt x="332" y="787"/>
                  </a:lnTo>
                  <a:close/>
                  <a:moveTo>
                    <a:pt x="289" y="787"/>
                  </a:moveTo>
                  <a:lnTo>
                    <a:pt x="289" y="724"/>
                  </a:lnTo>
                  <a:lnTo>
                    <a:pt x="332" y="724"/>
                  </a:lnTo>
                  <a:lnTo>
                    <a:pt x="332" y="787"/>
                  </a:lnTo>
                  <a:lnTo>
                    <a:pt x="289" y="787"/>
                  </a:lnTo>
                  <a:close/>
                  <a:moveTo>
                    <a:pt x="332" y="722"/>
                  </a:moveTo>
                  <a:lnTo>
                    <a:pt x="332" y="724"/>
                  </a:lnTo>
                  <a:lnTo>
                    <a:pt x="311" y="724"/>
                  </a:lnTo>
                  <a:lnTo>
                    <a:pt x="332" y="722"/>
                  </a:lnTo>
                  <a:close/>
                  <a:moveTo>
                    <a:pt x="289" y="726"/>
                  </a:moveTo>
                  <a:lnTo>
                    <a:pt x="285" y="678"/>
                  </a:lnTo>
                  <a:lnTo>
                    <a:pt x="328" y="674"/>
                  </a:lnTo>
                  <a:lnTo>
                    <a:pt x="332" y="722"/>
                  </a:lnTo>
                  <a:lnTo>
                    <a:pt x="289" y="726"/>
                  </a:lnTo>
                  <a:close/>
                  <a:moveTo>
                    <a:pt x="285" y="678"/>
                  </a:moveTo>
                  <a:lnTo>
                    <a:pt x="285" y="677"/>
                  </a:lnTo>
                  <a:lnTo>
                    <a:pt x="285" y="674"/>
                  </a:lnTo>
                  <a:lnTo>
                    <a:pt x="306" y="677"/>
                  </a:lnTo>
                  <a:lnTo>
                    <a:pt x="285" y="678"/>
                  </a:lnTo>
                  <a:close/>
                  <a:moveTo>
                    <a:pt x="285" y="674"/>
                  </a:moveTo>
                  <a:lnTo>
                    <a:pt x="289" y="631"/>
                  </a:lnTo>
                  <a:lnTo>
                    <a:pt x="332" y="636"/>
                  </a:lnTo>
                  <a:lnTo>
                    <a:pt x="328" y="679"/>
                  </a:lnTo>
                  <a:lnTo>
                    <a:pt x="285" y="674"/>
                  </a:lnTo>
                  <a:close/>
                  <a:moveTo>
                    <a:pt x="332" y="635"/>
                  </a:moveTo>
                  <a:lnTo>
                    <a:pt x="332" y="637"/>
                  </a:lnTo>
                  <a:lnTo>
                    <a:pt x="332" y="636"/>
                  </a:lnTo>
                  <a:lnTo>
                    <a:pt x="311" y="634"/>
                  </a:lnTo>
                  <a:lnTo>
                    <a:pt x="332" y="635"/>
                  </a:lnTo>
                  <a:close/>
                  <a:moveTo>
                    <a:pt x="289" y="632"/>
                  </a:moveTo>
                  <a:lnTo>
                    <a:pt x="294" y="574"/>
                  </a:lnTo>
                  <a:lnTo>
                    <a:pt x="335" y="576"/>
                  </a:lnTo>
                  <a:lnTo>
                    <a:pt x="332" y="635"/>
                  </a:lnTo>
                  <a:lnTo>
                    <a:pt x="289" y="632"/>
                  </a:lnTo>
                  <a:close/>
                  <a:moveTo>
                    <a:pt x="335" y="574"/>
                  </a:moveTo>
                  <a:lnTo>
                    <a:pt x="337" y="575"/>
                  </a:lnTo>
                  <a:lnTo>
                    <a:pt x="335" y="576"/>
                  </a:lnTo>
                  <a:lnTo>
                    <a:pt x="315" y="575"/>
                  </a:lnTo>
                  <a:lnTo>
                    <a:pt x="335" y="574"/>
                  </a:lnTo>
                  <a:close/>
                  <a:moveTo>
                    <a:pt x="294" y="576"/>
                  </a:moveTo>
                  <a:lnTo>
                    <a:pt x="289" y="518"/>
                  </a:lnTo>
                  <a:lnTo>
                    <a:pt x="332" y="514"/>
                  </a:lnTo>
                  <a:lnTo>
                    <a:pt x="335" y="574"/>
                  </a:lnTo>
                  <a:lnTo>
                    <a:pt x="294" y="576"/>
                  </a:lnTo>
                  <a:close/>
                  <a:moveTo>
                    <a:pt x="332" y="514"/>
                  </a:moveTo>
                  <a:lnTo>
                    <a:pt x="332" y="512"/>
                  </a:lnTo>
                  <a:lnTo>
                    <a:pt x="332" y="514"/>
                  </a:lnTo>
                  <a:lnTo>
                    <a:pt x="311" y="516"/>
                  </a:lnTo>
                  <a:lnTo>
                    <a:pt x="332" y="514"/>
                  </a:lnTo>
                  <a:close/>
                  <a:moveTo>
                    <a:pt x="289" y="518"/>
                  </a:moveTo>
                  <a:lnTo>
                    <a:pt x="285" y="471"/>
                  </a:lnTo>
                  <a:lnTo>
                    <a:pt x="328" y="468"/>
                  </a:lnTo>
                  <a:lnTo>
                    <a:pt x="332" y="514"/>
                  </a:lnTo>
                  <a:lnTo>
                    <a:pt x="289" y="518"/>
                  </a:lnTo>
                  <a:close/>
                  <a:moveTo>
                    <a:pt x="285" y="471"/>
                  </a:moveTo>
                  <a:lnTo>
                    <a:pt x="285" y="469"/>
                  </a:lnTo>
                  <a:lnTo>
                    <a:pt x="285" y="468"/>
                  </a:lnTo>
                  <a:lnTo>
                    <a:pt x="306" y="469"/>
                  </a:lnTo>
                  <a:lnTo>
                    <a:pt x="285" y="471"/>
                  </a:lnTo>
                  <a:close/>
                  <a:moveTo>
                    <a:pt x="285" y="468"/>
                  </a:moveTo>
                  <a:lnTo>
                    <a:pt x="289" y="424"/>
                  </a:lnTo>
                  <a:lnTo>
                    <a:pt x="332" y="428"/>
                  </a:lnTo>
                  <a:lnTo>
                    <a:pt x="328" y="471"/>
                  </a:lnTo>
                  <a:lnTo>
                    <a:pt x="285" y="468"/>
                  </a:lnTo>
                  <a:close/>
                  <a:moveTo>
                    <a:pt x="332" y="428"/>
                  </a:moveTo>
                  <a:lnTo>
                    <a:pt x="332" y="430"/>
                  </a:lnTo>
                  <a:lnTo>
                    <a:pt x="332" y="428"/>
                  </a:lnTo>
                  <a:lnTo>
                    <a:pt x="311" y="426"/>
                  </a:lnTo>
                  <a:lnTo>
                    <a:pt x="332" y="428"/>
                  </a:lnTo>
                  <a:close/>
                  <a:moveTo>
                    <a:pt x="289" y="424"/>
                  </a:moveTo>
                  <a:lnTo>
                    <a:pt x="294" y="370"/>
                  </a:lnTo>
                  <a:lnTo>
                    <a:pt x="335" y="373"/>
                  </a:lnTo>
                  <a:lnTo>
                    <a:pt x="332" y="428"/>
                  </a:lnTo>
                  <a:lnTo>
                    <a:pt x="289" y="424"/>
                  </a:lnTo>
                  <a:close/>
                  <a:moveTo>
                    <a:pt x="335" y="370"/>
                  </a:moveTo>
                  <a:lnTo>
                    <a:pt x="337" y="371"/>
                  </a:lnTo>
                  <a:lnTo>
                    <a:pt x="335" y="373"/>
                  </a:lnTo>
                  <a:lnTo>
                    <a:pt x="315" y="371"/>
                  </a:lnTo>
                  <a:lnTo>
                    <a:pt x="335" y="370"/>
                  </a:lnTo>
                  <a:close/>
                  <a:moveTo>
                    <a:pt x="294" y="373"/>
                  </a:moveTo>
                  <a:lnTo>
                    <a:pt x="289" y="326"/>
                  </a:lnTo>
                  <a:lnTo>
                    <a:pt x="332" y="323"/>
                  </a:lnTo>
                  <a:lnTo>
                    <a:pt x="335" y="370"/>
                  </a:lnTo>
                  <a:lnTo>
                    <a:pt x="294" y="373"/>
                  </a:lnTo>
                  <a:close/>
                  <a:moveTo>
                    <a:pt x="332" y="322"/>
                  </a:moveTo>
                  <a:lnTo>
                    <a:pt x="332" y="320"/>
                  </a:lnTo>
                  <a:lnTo>
                    <a:pt x="332" y="323"/>
                  </a:lnTo>
                  <a:lnTo>
                    <a:pt x="311" y="324"/>
                  </a:lnTo>
                  <a:lnTo>
                    <a:pt x="332" y="322"/>
                  </a:lnTo>
                  <a:close/>
                  <a:moveTo>
                    <a:pt x="289" y="326"/>
                  </a:moveTo>
                  <a:lnTo>
                    <a:pt x="285" y="287"/>
                  </a:lnTo>
                  <a:lnTo>
                    <a:pt x="328" y="283"/>
                  </a:lnTo>
                  <a:lnTo>
                    <a:pt x="332" y="322"/>
                  </a:lnTo>
                  <a:lnTo>
                    <a:pt x="289" y="326"/>
                  </a:lnTo>
                  <a:close/>
                  <a:moveTo>
                    <a:pt x="285" y="287"/>
                  </a:moveTo>
                  <a:lnTo>
                    <a:pt x="285" y="285"/>
                  </a:lnTo>
                  <a:lnTo>
                    <a:pt x="285" y="283"/>
                  </a:lnTo>
                  <a:lnTo>
                    <a:pt x="306" y="285"/>
                  </a:lnTo>
                  <a:lnTo>
                    <a:pt x="285" y="287"/>
                  </a:lnTo>
                  <a:close/>
                  <a:moveTo>
                    <a:pt x="285" y="283"/>
                  </a:moveTo>
                  <a:lnTo>
                    <a:pt x="289" y="236"/>
                  </a:lnTo>
                  <a:lnTo>
                    <a:pt x="332" y="240"/>
                  </a:lnTo>
                  <a:lnTo>
                    <a:pt x="328" y="287"/>
                  </a:lnTo>
                  <a:lnTo>
                    <a:pt x="285" y="283"/>
                  </a:lnTo>
                  <a:close/>
                  <a:moveTo>
                    <a:pt x="332" y="238"/>
                  </a:moveTo>
                  <a:lnTo>
                    <a:pt x="332" y="239"/>
                  </a:lnTo>
                  <a:lnTo>
                    <a:pt x="332" y="240"/>
                  </a:lnTo>
                  <a:lnTo>
                    <a:pt x="311" y="238"/>
                  </a:lnTo>
                  <a:lnTo>
                    <a:pt x="332" y="238"/>
                  </a:lnTo>
                  <a:close/>
                  <a:moveTo>
                    <a:pt x="289" y="238"/>
                  </a:moveTo>
                  <a:lnTo>
                    <a:pt x="289" y="179"/>
                  </a:lnTo>
                  <a:lnTo>
                    <a:pt x="332" y="179"/>
                  </a:lnTo>
                  <a:lnTo>
                    <a:pt x="332" y="238"/>
                  </a:lnTo>
                  <a:lnTo>
                    <a:pt x="289" y="238"/>
                  </a:lnTo>
                  <a:close/>
                  <a:moveTo>
                    <a:pt x="289" y="179"/>
                  </a:moveTo>
                  <a:lnTo>
                    <a:pt x="289" y="121"/>
                  </a:lnTo>
                  <a:lnTo>
                    <a:pt x="332" y="121"/>
                  </a:lnTo>
                  <a:lnTo>
                    <a:pt x="332" y="179"/>
                  </a:lnTo>
                  <a:lnTo>
                    <a:pt x="289" y="179"/>
                  </a:lnTo>
                  <a:close/>
                  <a:moveTo>
                    <a:pt x="332" y="118"/>
                  </a:moveTo>
                  <a:lnTo>
                    <a:pt x="332" y="120"/>
                  </a:lnTo>
                  <a:lnTo>
                    <a:pt x="332" y="121"/>
                  </a:lnTo>
                  <a:lnTo>
                    <a:pt x="311" y="121"/>
                  </a:lnTo>
                  <a:lnTo>
                    <a:pt x="332" y="118"/>
                  </a:lnTo>
                  <a:close/>
                  <a:moveTo>
                    <a:pt x="289" y="123"/>
                  </a:moveTo>
                  <a:lnTo>
                    <a:pt x="285" y="88"/>
                  </a:lnTo>
                  <a:lnTo>
                    <a:pt x="328" y="83"/>
                  </a:lnTo>
                  <a:lnTo>
                    <a:pt x="332" y="118"/>
                  </a:lnTo>
                  <a:lnTo>
                    <a:pt x="289" y="123"/>
                  </a:lnTo>
                  <a:close/>
                  <a:moveTo>
                    <a:pt x="285" y="88"/>
                  </a:moveTo>
                  <a:lnTo>
                    <a:pt x="285" y="86"/>
                  </a:lnTo>
                  <a:lnTo>
                    <a:pt x="306" y="86"/>
                  </a:lnTo>
                  <a:lnTo>
                    <a:pt x="285" y="88"/>
                  </a:lnTo>
                  <a:close/>
                  <a:moveTo>
                    <a:pt x="285" y="86"/>
                  </a:moveTo>
                  <a:lnTo>
                    <a:pt x="285" y="66"/>
                  </a:lnTo>
                  <a:lnTo>
                    <a:pt x="328" y="66"/>
                  </a:lnTo>
                  <a:lnTo>
                    <a:pt x="328" y="86"/>
                  </a:lnTo>
                  <a:lnTo>
                    <a:pt x="285" y="86"/>
                  </a:lnTo>
                  <a:close/>
                  <a:moveTo>
                    <a:pt x="285" y="66"/>
                  </a:moveTo>
                  <a:lnTo>
                    <a:pt x="285" y="46"/>
                  </a:lnTo>
                  <a:lnTo>
                    <a:pt x="328" y="46"/>
                  </a:lnTo>
                  <a:lnTo>
                    <a:pt x="328" y="66"/>
                  </a:lnTo>
                  <a:lnTo>
                    <a:pt x="285" y="66"/>
                  </a:lnTo>
                  <a:close/>
                  <a:moveTo>
                    <a:pt x="285" y="46"/>
                  </a:moveTo>
                  <a:lnTo>
                    <a:pt x="285" y="26"/>
                  </a:lnTo>
                  <a:lnTo>
                    <a:pt x="328" y="26"/>
                  </a:lnTo>
                  <a:lnTo>
                    <a:pt x="328" y="46"/>
                  </a:lnTo>
                  <a:lnTo>
                    <a:pt x="285" y="46"/>
                  </a:lnTo>
                  <a:close/>
                  <a:moveTo>
                    <a:pt x="309" y="5"/>
                  </a:moveTo>
                  <a:lnTo>
                    <a:pt x="328" y="6"/>
                  </a:lnTo>
                  <a:lnTo>
                    <a:pt x="328" y="26"/>
                  </a:lnTo>
                  <a:lnTo>
                    <a:pt x="306" y="26"/>
                  </a:lnTo>
                  <a:lnTo>
                    <a:pt x="309" y="5"/>
                  </a:lnTo>
                  <a:close/>
                  <a:moveTo>
                    <a:pt x="305" y="48"/>
                  </a:moveTo>
                  <a:lnTo>
                    <a:pt x="259" y="44"/>
                  </a:lnTo>
                  <a:lnTo>
                    <a:pt x="262" y="2"/>
                  </a:lnTo>
                  <a:lnTo>
                    <a:pt x="309" y="5"/>
                  </a:lnTo>
                  <a:lnTo>
                    <a:pt x="305" y="48"/>
                  </a:lnTo>
                  <a:close/>
                  <a:moveTo>
                    <a:pt x="260" y="0"/>
                  </a:moveTo>
                  <a:lnTo>
                    <a:pt x="261" y="0"/>
                  </a:lnTo>
                  <a:lnTo>
                    <a:pt x="262" y="2"/>
                  </a:lnTo>
                  <a:lnTo>
                    <a:pt x="260" y="23"/>
                  </a:lnTo>
                  <a:lnTo>
                    <a:pt x="260" y="0"/>
                  </a:lnTo>
                  <a:close/>
                  <a:moveTo>
                    <a:pt x="260" y="44"/>
                  </a:moveTo>
                  <a:lnTo>
                    <a:pt x="162" y="44"/>
                  </a:lnTo>
                  <a:lnTo>
                    <a:pt x="162" y="0"/>
                  </a:lnTo>
                  <a:lnTo>
                    <a:pt x="260" y="0"/>
                  </a:lnTo>
                  <a:lnTo>
                    <a:pt x="260" y="44"/>
                  </a:lnTo>
                  <a:close/>
                  <a:moveTo>
                    <a:pt x="161" y="2"/>
                  </a:moveTo>
                  <a:lnTo>
                    <a:pt x="162" y="0"/>
                  </a:lnTo>
                  <a:lnTo>
                    <a:pt x="162" y="23"/>
                  </a:lnTo>
                  <a:lnTo>
                    <a:pt x="161" y="2"/>
                  </a:lnTo>
                  <a:close/>
                  <a:moveTo>
                    <a:pt x="163" y="44"/>
                  </a:moveTo>
                  <a:lnTo>
                    <a:pt x="31" y="52"/>
                  </a:lnTo>
                  <a:lnTo>
                    <a:pt x="28" y="9"/>
                  </a:lnTo>
                  <a:lnTo>
                    <a:pt x="161" y="2"/>
                  </a:lnTo>
                  <a:lnTo>
                    <a:pt x="163" y="44"/>
                  </a:lnTo>
                  <a:close/>
                  <a:moveTo>
                    <a:pt x="8" y="31"/>
                  </a:moveTo>
                  <a:lnTo>
                    <a:pt x="8" y="10"/>
                  </a:lnTo>
                  <a:lnTo>
                    <a:pt x="28" y="9"/>
                  </a:lnTo>
                  <a:lnTo>
                    <a:pt x="29" y="31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2416" y="2628"/>
              <a:ext cx="59" cy="53"/>
            </a:xfrm>
            <a:custGeom>
              <a:avLst/>
              <a:gdLst>
                <a:gd name="T0" fmla="*/ 0 w 436"/>
                <a:gd name="T1" fmla="*/ 0 h 400"/>
                <a:gd name="T2" fmla="*/ 0 w 436"/>
                <a:gd name="T3" fmla="*/ 0 h 400"/>
                <a:gd name="T4" fmla="*/ 0 w 436"/>
                <a:gd name="T5" fmla="*/ 0 h 400"/>
                <a:gd name="T6" fmla="*/ 0 w 436"/>
                <a:gd name="T7" fmla="*/ 0 h 400"/>
                <a:gd name="T8" fmla="*/ 0 w 436"/>
                <a:gd name="T9" fmla="*/ 0 h 400"/>
                <a:gd name="T10" fmla="*/ 0 w 436"/>
                <a:gd name="T11" fmla="*/ 0 h 400"/>
                <a:gd name="T12" fmla="*/ 0 w 436"/>
                <a:gd name="T13" fmla="*/ 0 h 400"/>
                <a:gd name="T14" fmla="*/ 0 w 436"/>
                <a:gd name="T15" fmla="*/ 0 h 400"/>
                <a:gd name="T16" fmla="*/ 0 w 436"/>
                <a:gd name="T17" fmla="*/ 0 h 400"/>
                <a:gd name="T18" fmla="*/ 0 w 436"/>
                <a:gd name="T19" fmla="*/ 0 h 400"/>
                <a:gd name="T20" fmla="*/ 0 w 436"/>
                <a:gd name="T21" fmla="*/ 0 h 400"/>
                <a:gd name="T22" fmla="*/ 0 w 436"/>
                <a:gd name="T23" fmla="*/ 0 h 400"/>
                <a:gd name="T24" fmla="*/ 0 w 436"/>
                <a:gd name="T25" fmla="*/ 0 h 400"/>
                <a:gd name="T26" fmla="*/ 0 w 436"/>
                <a:gd name="T27" fmla="*/ 0 h 400"/>
                <a:gd name="T28" fmla="*/ 0 w 436"/>
                <a:gd name="T29" fmla="*/ 0 h 400"/>
                <a:gd name="T30" fmla="*/ 0 w 436"/>
                <a:gd name="T31" fmla="*/ 0 h 400"/>
                <a:gd name="T32" fmla="*/ 0 w 436"/>
                <a:gd name="T33" fmla="*/ 0 h 400"/>
                <a:gd name="T34" fmla="*/ 0 w 436"/>
                <a:gd name="T35" fmla="*/ 0 h 400"/>
                <a:gd name="T36" fmla="*/ 0 w 436"/>
                <a:gd name="T37" fmla="*/ 0 h 400"/>
                <a:gd name="T38" fmla="*/ 0 w 436"/>
                <a:gd name="T39" fmla="*/ 0 h 400"/>
                <a:gd name="T40" fmla="*/ 0 w 436"/>
                <a:gd name="T41" fmla="*/ 0 h 400"/>
                <a:gd name="T42" fmla="*/ 0 w 436"/>
                <a:gd name="T43" fmla="*/ 0 h 400"/>
                <a:gd name="T44" fmla="*/ 0 w 436"/>
                <a:gd name="T45" fmla="*/ 0 h 400"/>
                <a:gd name="T46" fmla="*/ 0 w 436"/>
                <a:gd name="T47" fmla="*/ 0 h 400"/>
                <a:gd name="T48" fmla="*/ 0 w 436"/>
                <a:gd name="T49" fmla="*/ 0 h 400"/>
                <a:gd name="T50" fmla="*/ 0 w 436"/>
                <a:gd name="T51" fmla="*/ 0 h 400"/>
                <a:gd name="T52" fmla="*/ 0 w 436"/>
                <a:gd name="T53" fmla="*/ 0 h 400"/>
                <a:gd name="T54" fmla="*/ 0 w 436"/>
                <a:gd name="T55" fmla="*/ 0 h 400"/>
                <a:gd name="T56" fmla="*/ 0 w 436"/>
                <a:gd name="T57" fmla="*/ 0 h 400"/>
                <a:gd name="T58" fmla="*/ 0 w 436"/>
                <a:gd name="T59" fmla="*/ 0 h 400"/>
                <a:gd name="T60" fmla="*/ 0 w 436"/>
                <a:gd name="T61" fmla="*/ 0 h 400"/>
                <a:gd name="T62" fmla="*/ 0 w 436"/>
                <a:gd name="T63" fmla="*/ 0 h 400"/>
                <a:gd name="T64" fmla="*/ 0 w 436"/>
                <a:gd name="T65" fmla="*/ 0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6"/>
                <a:gd name="T100" fmla="*/ 0 h 400"/>
                <a:gd name="T101" fmla="*/ 436 w 436"/>
                <a:gd name="T102" fmla="*/ 400 h 4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6" h="400">
                  <a:moveTo>
                    <a:pt x="436" y="200"/>
                  </a:moveTo>
                  <a:lnTo>
                    <a:pt x="433" y="243"/>
                  </a:lnTo>
                  <a:lnTo>
                    <a:pt x="417" y="278"/>
                  </a:lnTo>
                  <a:lnTo>
                    <a:pt x="398" y="313"/>
                  </a:lnTo>
                  <a:lnTo>
                    <a:pt x="370" y="342"/>
                  </a:lnTo>
                  <a:lnTo>
                    <a:pt x="339" y="368"/>
                  </a:lnTo>
                  <a:lnTo>
                    <a:pt x="304" y="385"/>
                  </a:lnTo>
                  <a:lnTo>
                    <a:pt x="261" y="396"/>
                  </a:lnTo>
                  <a:lnTo>
                    <a:pt x="218" y="400"/>
                  </a:lnTo>
                  <a:lnTo>
                    <a:pt x="175" y="396"/>
                  </a:lnTo>
                  <a:lnTo>
                    <a:pt x="133" y="385"/>
                  </a:lnTo>
                  <a:lnTo>
                    <a:pt x="97" y="368"/>
                  </a:lnTo>
                  <a:lnTo>
                    <a:pt x="66" y="342"/>
                  </a:lnTo>
                  <a:lnTo>
                    <a:pt x="38" y="313"/>
                  </a:lnTo>
                  <a:lnTo>
                    <a:pt x="19" y="278"/>
                  </a:lnTo>
                  <a:lnTo>
                    <a:pt x="4" y="243"/>
                  </a:lnTo>
                  <a:lnTo>
                    <a:pt x="0" y="200"/>
                  </a:lnTo>
                  <a:lnTo>
                    <a:pt x="4" y="162"/>
                  </a:lnTo>
                  <a:lnTo>
                    <a:pt x="19" y="125"/>
                  </a:lnTo>
                  <a:lnTo>
                    <a:pt x="38" y="90"/>
                  </a:lnTo>
                  <a:lnTo>
                    <a:pt x="66" y="59"/>
                  </a:lnTo>
                  <a:lnTo>
                    <a:pt x="97" y="35"/>
                  </a:lnTo>
                  <a:lnTo>
                    <a:pt x="133" y="17"/>
                  </a:lnTo>
                  <a:lnTo>
                    <a:pt x="175" y="4"/>
                  </a:lnTo>
                  <a:lnTo>
                    <a:pt x="218" y="0"/>
                  </a:lnTo>
                  <a:lnTo>
                    <a:pt x="261" y="4"/>
                  </a:lnTo>
                  <a:lnTo>
                    <a:pt x="304" y="17"/>
                  </a:lnTo>
                  <a:lnTo>
                    <a:pt x="339" y="35"/>
                  </a:lnTo>
                  <a:lnTo>
                    <a:pt x="370" y="59"/>
                  </a:lnTo>
                  <a:lnTo>
                    <a:pt x="398" y="90"/>
                  </a:lnTo>
                  <a:lnTo>
                    <a:pt x="417" y="125"/>
                  </a:lnTo>
                  <a:lnTo>
                    <a:pt x="433" y="162"/>
                  </a:lnTo>
                  <a:lnTo>
                    <a:pt x="436" y="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414" y="2625"/>
              <a:ext cx="64" cy="59"/>
            </a:xfrm>
            <a:custGeom>
              <a:avLst/>
              <a:gdLst>
                <a:gd name="T0" fmla="*/ 0 w 481"/>
                <a:gd name="T1" fmla="*/ 0 h 443"/>
                <a:gd name="T2" fmla="*/ 0 w 481"/>
                <a:gd name="T3" fmla="*/ 0 h 443"/>
                <a:gd name="T4" fmla="*/ 0 w 481"/>
                <a:gd name="T5" fmla="*/ 0 h 443"/>
                <a:gd name="T6" fmla="*/ 0 w 481"/>
                <a:gd name="T7" fmla="*/ 0 h 443"/>
                <a:gd name="T8" fmla="*/ 0 w 481"/>
                <a:gd name="T9" fmla="*/ 0 h 443"/>
                <a:gd name="T10" fmla="*/ 0 w 481"/>
                <a:gd name="T11" fmla="*/ 0 h 443"/>
                <a:gd name="T12" fmla="*/ 0 w 481"/>
                <a:gd name="T13" fmla="*/ 0 h 443"/>
                <a:gd name="T14" fmla="*/ 0 w 481"/>
                <a:gd name="T15" fmla="*/ 0 h 443"/>
                <a:gd name="T16" fmla="*/ 0 w 481"/>
                <a:gd name="T17" fmla="*/ 0 h 443"/>
                <a:gd name="T18" fmla="*/ 0 w 481"/>
                <a:gd name="T19" fmla="*/ 0 h 443"/>
                <a:gd name="T20" fmla="*/ 0 w 481"/>
                <a:gd name="T21" fmla="*/ 0 h 443"/>
                <a:gd name="T22" fmla="*/ 0 w 481"/>
                <a:gd name="T23" fmla="*/ 0 h 443"/>
                <a:gd name="T24" fmla="*/ 0 w 481"/>
                <a:gd name="T25" fmla="*/ 0 h 443"/>
                <a:gd name="T26" fmla="*/ 0 w 481"/>
                <a:gd name="T27" fmla="*/ 0 h 443"/>
                <a:gd name="T28" fmla="*/ 0 w 481"/>
                <a:gd name="T29" fmla="*/ 0 h 443"/>
                <a:gd name="T30" fmla="*/ 0 w 481"/>
                <a:gd name="T31" fmla="*/ 0 h 443"/>
                <a:gd name="T32" fmla="*/ 0 w 481"/>
                <a:gd name="T33" fmla="*/ 0 h 443"/>
                <a:gd name="T34" fmla="*/ 0 w 481"/>
                <a:gd name="T35" fmla="*/ 0 h 443"/>
                <a:gd name="T36" fmla="*/ 0 w 481"/>
                <a:gd name="T37" fmla="*/ 0 h 443"/>
                <a:gd name="T38" fmla="*/ 0 w 481"/>
                <a:gd name="T39" fmla="*/ 0 h 443"/>
                <a:gd name="T40" fmla="*/ 0 w 481"/>
                <a:gd name="T41" fmla="*/ 0 h 443"/>
                <a:gd name="T42" fmla="*/ 0 w 481"/>
                <a:gd name="T43" fmla="*/ 0 h 443"/>
                <a:gd name="T44" fmla="*/ 0 w 481"/>
                <a:gd name="T45" fmla="*/ 0 h 443"/>
                <a:gd name="T46" fmla="*/ 0 w 481"/>
                <a:gd name="T47" fmla="*/ 0 h 443"/>
                <a:gd name="T48" fmla="*/ 0 w 481"/>
                <a:gd name="T49" fmla="*/ 0 h 443"/>
                <a:gd name="T50" fmla="*/ 0 w 481"/>
                <a:gd name="T51" fmla="*/ 0 h 443"/>
                <a:gd name="T52" fmla="*/ 0 w 481"/>
                <a:gd name="T53" fmla="*/ 0 h 443"/>
                <a:gd name="T54" fmla="*/ 0 w 481"/>
                <a:gd name="T55" fmla="*/ 0 h 443"/>
                <a:gd name="T56" fmla="*/ 0 w 481"/>
                <a:gd name="T57" fmla="*/ 0 h 443"/>
                <a:gd name="T58" fmla="*/ 0 w 481"/>
                <a:gd name="T59" fmla="*/ 0 h 443"/>
                <a:gd name="T60" fmla="*/ 0 w 481"/>
                <a:gd name="T61" fmla="*/ 0 h 443"/>
                <a:gd name="T62" fmla="*/ 0 w 481"/>
                <a:gd name="T63" fmla="*/ 0 h 443"/>
                <a:gd name="T64" fmla="*/ 0 w 481"/>
                <a:gd name="T65" fmla="*/ 0 h 443"/>
                <a:gd name="T66" fmla="*/ 0 w 481"/>
                <a:gd name="T67" fmla="*/ 0 h 443"/>
                <a:gd name="T68" fmla="*/ 0 w 481"/>
                <a:gd name="T69" fmla="*/ 0 h 443"/>
                <a:gd name="T70" fmla="*/ 0 w 481"/>
                <a:gd name="T71" fmla="*/ 0 h 443"/>
                <a:gd name="T72" fmla="*/ 0 w 481"/>
                <a:gd name="T73" fmla="*/ 0 h 443"/>
                <a:gd name="T74" fmla="*/ 0 w 481"/>
                <a:gd name="T75" fmla="*/ 0 h 443"/>
                <a:gd name="T76" fmla="*/ 0 w 481"/>
                <a:gd name="T77" fmla="*/ 0 h 443"/>
                <a:gd name="T78" fmla="*/ 0 w 481"/>
                <a:gd name="T79" fmla="*/ 0 h 443"/>
                <a:gd name="T80" fmla="*/ 0 w 481"/>
                <a:gd name="T81" fmla="*/ 0 h 443"/>
                <a:gd name="T82" fmla="*/ 0 w 481"/>
                <a:gd name="T83" fmla="*/ 0 h 443"/>
                <a:gd name="T84" fmla="*/ 0 w 481"/>
                <a:gd name="T85" fmla="*/ 0 h 443"/>
                <a:gd name="T86" fmla="*/ 0 w 481"/>
                <a:gd name="T87" fmla="*/ 0 h 443"/>
                <a:gd name="T88" fmla="*/ 0 w 481"/>
                <a:gd name="T89" fmla="*/ 0 h 443"/>
                <a:gd name="T90" fmla="*/ 0 w 481"/>
                <a:gd name="T91" fmla="*/ 0 h 443"/>
                <a:gd name="T92" fmla="*/ 0 w 481"/>
                <a:gd name="T93" fmla="*/ 0 h 443"/>
                <a:gd name="T94" fmla="*/ 0 w 481"/>
                <a:gd name="T95" fmla="*/ 0 h 443"/>
                <a:gd name="T96" fmla="*/ 0 w 481"/>
                <a:gd name="T97" fmla="*/ 0 h 443"/>
                <a:gd name="T98" fmla="*/ 0 w 481"/>
                <a:gd name="T99" fmla="*/ 0 h 443"/>
                <a:gd name="T100" fmla="*/ 0 w 481"/>
                <a:gd name="T101" fmla="*/ 0 h 443"/>
                <a:gd name="T102" fmla="*/ 0 w 481"/>
                <a:gd name="T103" fmla="*/ 0 h 443"/>
                <a:gd name="T104" fmla="*/ 0 w 481"/>
                <a:gd name="T105" fmla="*/ 0 h 4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1"/>
                <a:gd name="T160" fmla="*/ 0 h 443"/>
                <a:gd name="T161" fmla="*/ 481 w 481"/>
                <a:gd name="T162" fmla="*/ 443 h 4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1" h="443">
                  <a:moveTo>
                    <a:pt x="481" y="223"/>
                  </a:moveTo>
                  <a:lnTo>
                    <a:pt x="476" y="267"/>
                  </a:lnTo>
                  <a:lnTo>
                    <a:pt x="433" y="262"/>
                  </a:lnTo>
                  <a:lnTo>
                    <a:pt x="438" y="219"/>
                  </a:lnTo>
                  <a:lnTo>
                    <a:pt x="481" y="223"/>
                  </a:lnTo>
                  <a:close/>
                  <a:moveTo>
                    <a:pt x="476" y="267"/>
                  </a:moveTo>
                  <a:lnTo>
                    <a:pt x="476" y="270"/>
                  </a:lnTo>
                  <a:lnTo>
                    <a:pt x="475" y="274"/>
                  </a:lnTo>
                  <a:lnTo>
                    <a:pt x="455" y="264"/>
                  </a:lnTo>
                  <a:lnTo>
                    <a:pt x="476" y="267"/>
                  </a:lnTo>
                  <a:close/>
                  <a:moveTo>
                    <a:pt x="475" y="274"/>
                  </a:moveTo>
                  <a:lnTo>
                    <a:pt x="458" y="309"/>
                  </a:lnTo>
                  <a:lnTo>
                    <a:pt x="420" y="291"/>
                  </a:lnTo>
                  <a:lnTo>
                    <a:pt x="435" y="256"/>
                  </a:lnTo>
                  <a:lnTo>
                    <a:pt x="475" y="274"/>
                  </a:lnTo>
                  <a:close/>
                  <a:moveTo>
                    <a:pt x="458" y="309"/>
                  </a:moveTo>
                  <a:lnTo>
                    <a:pt x="458" y="309"/>
                  </a:lnTo>
                  <a:lnTo>
                    <a:pt x="457" y="310"/>
                  </a:lnTo>
                  <a:lnTo>
                    <a:pt x="439" y="299"/>
                  </a:lnTo>
                  <a:lnTo>
                    <a:pt x="458" y="309"/>
                  </a:lnTo>
                  <a:close/>
                  <a:moveTo>
                    <a:pt x="457" y="310"/>
                  </a:moveTo>
                  <a:lnTo>
                    <a:pt x="439" y="345"/>
                  </a:lnTo>
                  <a:lnTo>
                    <a:pt x="401" y="324"/>
                  </a:lnTo>
                  <a:lnTo>
                    <a:pt x="420" y="289"/>
                  </a:lnTo>
                  <a:lnTo>
                    <a:pt x="457" y="310"/>
                  </a:lnTo>
                  <a:close/>
                  <a:moveTo>
                    <a:pt x="439" y="345"/>
                  </a:moveTo>
                  <a:lnTo>
                    <a:pt x="436" y="348"/>
                  </a:lnTo>
                  <a:lnTo>
                    <a:pt x="435" y="350"/>
                  </a:lnTo>
                  <a:lnTo>
                    <a:pt x="420" y="334"/>
                  </a:lnTo>
                  <a:lnTo>
                    <a:pt x="439" y="345"/>
                  </a:lnTo>
                  <a:close/>
                  <a:moveTo>
                    <a:pt x="435" y="350"/>
                  </a:moveTo>
                  <a:lnTo>
                    <a:pt x="407" y="378"/>
                  </a:lnTo>
                  <a:lnTo>
                    <a:pt x="377" y="347"/>
                  </a:lnTo>
                  <a:lnTo>
                    <a:pt x="405" y="319"/>
                  </a:lnTo>
                  <a:lnTo>
                    <a:pt x="435" y="350"/>
                  </a:lnTo>
                  <a:close/>
                  <a:moveTo>
                    <a:pt x="407" y="378"/>
                  </a:moveTo>
                  <a:lnTo>
                    <a:pt x="407" y="378"/>
                  </a:lnTo>
                  <a:lnTo>
                    <a:pt x="406" y="379"/>
                  </a:lnTo>
                  <a:lnTo>
                    <a:pt x="392" y="363"/>
                  </a:lnTo>
                  <a:lnTo>
                    <a:pt x="407" y="378"/>
                  </a:lnTo>
                  <a:close/>
                  <a:moveTo>
                    <a:pt x="406" y="379"/>
                  </a:moveTo>
                  <a:lnTo>
                    <a:pt x="375" y="406"/>
                  </a:lnTo>
                  <a:lnTo>
                    <a:pt x="347" y="374"/>
                  </a:lnTo>
                  <a:lnTo>
                    <a:pt x="378" y="346"/>
                  </a:lnTo>
                  <a:lnTo>
                    <a:pt x="406" y="379"/>
                  </a:lnTo>
                  <a:close/>
                  <a:moveTo>
                    <a:pt x="375" y="406"/>
                  </a:moveTo>
                  <a:lnTo>
                    <a:pt x="372" y="408"/>
                  </a:lnTo>
                  <a:lnTo>
                    <a:pt x="370" y="409"/>
                  </a:lnTo>
                  <a:lnTo>
                    <a:pt x="361" y="389"/>
                  </a:lnTo>
                  <a:lnTo>
                    <a:pt x="375" y="406"/>
                  </a:lnTo>
                  <a:close/>
                  <a:moveTo>
                    <a:pt x="370" y="409"/>
                  </a:moveTo>
                  <a:lnTo>
                    <a:pt x="335" y="426"/>
                  </a:lnTo>
                  <a:lnTo>
                    <a:pt x="318" y="386"/>
                  </a:lnTo>
                  <a:lnTo>
                    <a:pt x="353" y="371"/>
                  </a:lnTo>
                  <a:lnTo>
                    <a:pt x="370" y="409"/>
                  </a:lnTo>
                  <a:close/>
                  <a:moveTo>
                    <a:pt x="335" y="426"/>
                  </a:moveTo>
                  <a:lnTo>
                    <a:pt x="333" y="426"/>
                  </a:lnTo>
                  <a:lnTo>
                    <a:pt x="332" y="427"/>
                  </a:lnTo>
                  <a:lnTo>
                    <a:pt x="326" y="406"/>
                  </a:lnTo>
                  <a:lnTo>
                    <a:pt x="335" y="426"/>
                  </a:lnTo>
                  <a:close/>
                  <a:moveTo>
                    <a:pt x="332" y="427"/>
                  </a:moveTo>
                  <a:lnTo>
                    <a:pt x="289" y="438"/>
                  </a:lnTo>
                  <a:lnTo>
                    <a:pt x="277" y="396"/>
                  </a:lnTo>
                  <a:lnTo>
                    <a:pt x="320" y="385"/>
                  </a:lnTo>
                  <a:lnTo>
                    <a:pt x="332" y="427"/>
                  </a:lnTo>
                  <a:close/>
                  <a:moveTo>
                    <a:pt x="289" y="438"/>
                  </a:moveTo>
                  <a:lnTo>
                    <a:pt x="286" y="438"/>
                  </a:lnTo>
                  <a:lnTo>
                    <a:pt x="285" y="438"/>
                  </a:lnTo>
                  <a:lnTo>
                    <a:pt x="283" y="417"/>
                  </a:lnTo>
                  <a:lnTo>
                    <a:pt x="289" y="438"/>
                  </a:lnTo>
                  <a:close/>
                  <a:moveTo>
                    <a:pt x="285" y="438"/>
                  </a:moveTo>
                  <a:lnTo>
                    <a:pt x="242" y="443"/>
                  </a:lnTo>
                  <a:lnTo>
                    <a:pt x="239" y="400"/>
                  </a:lnTo>
                  <a:lnTo>
                    <a:pt x="282" y="395"/>
                  </a:lnTo>
                  <a:lnTo>
                    <a:pt x="285" y="438"/>
                  </a:lnTo>
                  <a:close/>
                  <a:moveTo>
                    <a:pt x="242" y="443"/>
                  </a:moveTo>
                  <a:lnTo>
                    <a:pt x="240" y="443"/>
                  </a:lnTo>
                  <a:lnTo>
                    <a:pt x="239" y="443"/>
                  </a:lnTo>
                  <a:lnTo>
                    <a:pt x="240" y="421"/>
                  </a:lnTo>
                  <a:lnTo>
                    <a:pt x="242" y="443"/>
                  </a:lnTo>
                  <a:close/>
                  <a:moveTo>
                    <a:pt x="239" y="443"/>
                  </a:moveTo>
                  <a:lnTo>
                    <a:pt x="195" y="438"/>
                  </a:lnTo>
                  <a:lnTo>
                    <a:pt x="199" y="395"/>
                  </a:lnTo>
                  <a:lnTo>
                    <a:pt x="242" y="400"/>
                  </a:lnTo>
                  <a:lnTo>
                    <a:pt x="239" y="443"/>
                  </a:lnTo>
                  <a:close/>
                  <a:moveTo>
                    <a:pt x="195" y="438"/>
                  </a:moveTo>
                  <a:lnTo>
                    <a:pt x="193" y="438"/>
                  </a:lnTo>
                  <a:lnTo>
                    <a:pt x="192" y="438"/>
                  </a:lnTo>
                  <a:lnTo>
                    <a:pt x="197" y="417"/>
                  </a:lnTo>
                  <a:lnTo>
                    <a:pt x="195" y="438"/>
                  </a:lnTo>
                  <a:close/>
                  <a:moveTo>
                    <a:pt x="192" y="438"/>
                  </a:moveTo>
                  <a:lnTo>
                    <a:pt x="149" y="427"/>
                  </a:lnTo>
                  <a:lnTo>
                    <a:pt x="159" y="385"/>
                  </a:lnTo>
                  <a:lnTo>
                    <a:pt x="202" y="396"/>
                  </a:lnTo>
                  <a:lnTo>
                    <a:pt x="192" y="438"/>
                  </a:lnTo>
                  <a:close/>
                  <a:moveTo>
                    <a:pt x="149" y="427"/>
                  </a:moveTo>
                  <a:lnTo>
                    <a:pt x="147" y="426"/>
                  </a:lnTo>
                  <a:lnTo>
                    <a:pt x="145" y="426"/>
                  </a:lnTo>
                  <a:lnTo>
                    <a:pt x="155" y="406"/>
                  </a:lnTo>
                  <a:lnTo>
                    <a:pt x="149" y="427"/>
                  </a:lnTo>
                  <a:close/>
                  <a:moveTo>
                    <a:pt x="145" y="426"/>
                  </a:moveTo>
                  <a:lnTo>
                    <a:pt x="111" y="409"/>
                  </a:lnTo>
                  <a:lnTo>
                    <a:pt x="128" y="371"/>
                  </a:lnTo>
                  <a:lnTo>
                    <a:pt x="163" y="386"/>
                  </a:lnTo>
                  <a:lnTo>
                    <a:pt x="145" y="426"/>
                  </a:lnTo>
                  <a:close/>
                  <a:moveTo>
                    <a:pt x="111" y="409"/>
                  </a:moveTo>
                  <a:lnTo>
                    <a:pt x="107" y="408"/>
                  </a:lnTo>
                  <a:lnTo>
                    <a:pt x="105" y="406"/>
                  </a:lnTo>
                  <a:lnTo>
                    <a:pt x="119" y="389"/>
                  </a:lnTo>
                  <a:lnTo>
                    <a:pt x="111" y="409"/>
                  </a:lnTo>
                  <a:close/>
                  <a:moveTo>
                    <a:pt x="105" y="406"/>
                  </a:moveTo>
                  <a:lnTo>
                    <a:pt x="73" y="379"/>
                  </a:lnTo>
                  <a:lnTo>
                    <a:pt x="102" y="346"/>
                  </a:lnTo>
                  <a:lnTo>
                    <a:pt x="133" y="374"/>
                  </a:lnTo>
                  <a:lnTo>
                    <a:pt x="105" y="406"/>
                  </a:lnTo>
                  <a:close/>
                  <a:moveTo>
                    <a:pt x="73" y="379"/>
                  </a:moveTo>
                  <a:lnTo>
                    <a:pt x="72" y="378"/>
                  </a:lnTo>
                  <a:lnTo>
                    <a:pt x="73" y="378"/>
                  </a:lnTo>
                  <a:lnTo>
                    <a:pt x="88" y="363"/>
                  </a:lnTo>
                  <a:lnTo>
                    <a:pt x="73" y="379"/>
                  </a:lnTo>
                  <a:close/>
                  <a:moveTo>
                    <a:pt x="73" y="378"/>
                  </a:moveTo>
                  <a:lnTo>
                    <a:pt x="45" y="350"/>
                  </a:lnTo>
                  <a:lnTo>
                    <a:pt x="76" y="319"/>
                  </a:lnTo>
                  <a:lnTo>
                    <a:pt x="104" y="347"/>
                  </a:lnTo>
                  <a:lnTo>
                    <a:pt x="73" y="378"/>
                  </a:lnTo>
                  <a:close/>
                  <a:moveTo>
                    <a:pt x="45" y="350"/>
                  </a:moveTo>
                  <a:lnTo>
                    <a:pt x="43" y="348"/>
                  </a:lnTo>
                  <a:lnTo>
                    <a:pt x="42" y="345"/>
                  </a:lnTo>
                  <a:lnTo>
                    <a:pt x="60" y="334"/>
                  </a:lnTo>
                  <a:lnTo>
                    <a:pt x="45" y="350"/>
                  </a:lnTo>
                  <a:close/>
                  <a:moveTo>
                    <a:pt x="42" y="345"/>
                  </a:moveTo>
                  <a:lnTo>
                    <a:pt x="22" y="310"/>
                  </a:lnTo>
                  <a:lnTo>
                    <a:pt x="59" y="289"/>
                  </a:lnTo>
                  <a:lnTo>
                    <a:pt x="79" y="324"/>
                  </a:lnTo>
                  <a:lnTo>
                    <a:pt x="42" y="345"/>
                  </a:lnTo>
                  <a:close/>
                  <a:moveTo>
                    <a:pt x="22" y="310"/>
                  </a:moveTo>
                  <a:lnTo>
                    <a:pt x="22" y="309"/>
                  </a:lnTo>
                  <a:lnTo>
                    <a:pt x="41" y="299"/>
                  </a:lnTo>
                  <a:lnTo>
                    <a:pt x="22" y="310"/>
                  </a:lnTo>
                  <a:close/>
                  <a:moveTo>
                    <a:pt x="22" y="309"/>
                  </a:moveTo>
                  <a:lnTo>
                    <a:pt x="6" y="274"/>
                  </a:lnTo>
                  <a:lnTo>
                    <a:pt x="45" y="256"/>
                  </a:lnTo>
                  <a:lnTo>
                    <a:pt x="60" y="291"/>
                  </a:lnTo>
                  <a:lnTo>
                    <a:pt x="22" y="309"/>
                  </a:lnTo>
                  <a:close/>
                  <a:moveTo>
                    <a:pt x="6" y="274"/>
                  </a:moveTo>
                  <a:lnTo>
                    <a:pt x="5" y="270"/>
                  </a:lnTo>
                  <a:lnTo>
                    <a:pt x="5" y="267"/>
                  </a:lnTo>
                  <a:lnTo>
                    <a:pt x="26" y="264"/>
                  </a:lnTo>
                  <a:lnTo>
                    <a:pt x="6" y="274"/>
                  </a:lnTo>
                  <a:close/>
                  <a:moveTo>
                    <a:pt x="5" y="267"/>
                  </a:moveTo>
                  <a:lnTo>
                    <a:pt x="0" y="223"/>
                  </a:lnTo>
                  <a:lnTo>
                    <a:pt x="43" y="219"/>
                  </a:lnTo>
                  <a:lnTo>
                    <a:pt x="47" y="262"/>
                  </a:lnTo>
                  <a:lnTo>
                    <a:pt x="5" y="267"/>
                  </a:lnTo>
                  <a:close/>
                  <a:moveTo>
                    <a:pt x="0" y="223"/>
                  </a:moveTo>
                  <a:lnTo>
                    <a:pt x="0" y="221"/>
                  </a:lnTo>
                  <a:lnTo>
                    <a:pt x="0" y="219"/>
                  </a:lnTo>
                  <a:lnTo>
                    <a:pt x="22" y="221"/>
                  </a:lnTo>
                  <a:lnTo>
                    <a:pt x="0" y="223"/>
                  </a:lnTo>
                  <a:close/>
                  <a:moveTo>
                    <a:pt x="0" y="219"/>
                  </a:moveTo>
                  <a:lnTo>
                    <a:pt x="5" y="180"/>
                  </a:lnTo>
                  <a:lnTo>
                    <a:pt x="47" y="184"/>
                  </a:lnTo>
                  <a:lnTo>
                    <a:pt x="43" y="223"/>
                  </a:lnTo>
                  <a:lnTo>
                    <a:pt x="0" y="219"/>
                  </a:lnTo>
                  <a:close/>
                  <a:moveTo>
                    <a:pt x="5" y="180"/>
                  </a:moveTo>
                  <a:lnTo>
                    <a:pt x="5" y="177"/>
                  </a:lnTo>
                  <a:lnTo>
                    <a:pt x="6" y="173"/>
                  </a:lnTo>
                  <a:lnTo>
                    <a:pt x="26" y="183"/>
                  </a:lnTo>
                  <a:lnTo>
                    <a:pt x="5" y="180"/>
                  </a:lnTo>
                  <a:close/>
                  <a:moveTo>
                    <a:pt x="6" y="173"/>
                  </a:moveTo>
                  <a:lnTo>
                    <a:pt x="22" y="138"/>
                  </a:lnTo>
                  <a:lnTo>
                    <a:pt x="60" y="156"/>
                  </a:lnTo>
                  <a:lnTo>
                    <a:pt x="45" y="191"/>
                  </a:lnTo>
                  <a:lnTo>
                    <a:pt x="6" y="173"/>
                  </a:lnTo>
                  <a:close/>
                  <a:moveTo>
                    <a:pt x="22" y="138"/>
                  </a:moveTo>
                  <a:lnTo>
                    <a:pt x="22" y="137"/>
                  </a:lnTo>
                  <a:lnTo>
                    <a:pt x="22" y="136"/>
                  </a:lnTo>
                  <a:lnTo>
                    <a:pt x="41" y="146"/>
                  </a:lnTo>
                  <a:lnTo>
                    <a:pt x="22" y="138"/>
                  </a:lnTo>
                  <a:close/>
                  <a:moveTo>
                    <a:pt x="22" y="136"/>
                  </a:moveTo>
                  <a:lnTo>
                    <a:pt x="42" y="101"/>
                  </a:lnTo>
                  <a:lnTo>
                    <a:pt x="79" y="122"/>
                  </a:lnTo>
                  <a:lnTo>
                    <a:pt x="59" y="157"/>
                  </a:lnTo>
                  <a:lnTo>
                    <a:pt x="22" y="136"/>
                  </a:lnTo>
                  <a:close/>
                  <a:moveTo>
                    <a:pt x="42" y="101"/>
                  </a:moveTo>
                  <a:lnTo>
                    <a:pt x="43" y="100"/>
                  </a:lnTo>
                  <a:lnTo>
                    <a:pt x="44" y="97"/>
                  </a:lnTo>
                  <a:lnTo>
                    <a:pt x="60" y="111"/>
                  </a:lnTo>
                  <a:lnTo>
                    <a:pt x="42" y="101"/>
                  </a:lnTo>
                  <a:close/>
                  <a:moveTo>
                    <a:pt x="44" y="97"/>
                  </a:moveTo>
                  <a:lnTo>
                    <a:pt x="72" y="66"/>
                  </a:lnTo>
                  <a:lnTo>
                    <a:pt x="104" y="95"/>
                  </a:lnTo>
                  <a:lnTo>
                    <a:pt x="77" y="125"/>
                  </a:lnTo>
                  <a:lnTo>
                    <a:pt x="44" y="97"/>
                  </a:lnTo>
                  <a:close/>
                  <a:moveTo>
                    <a:pt x="72" y="66"/>
                  </a:moveTo>
                  <a:lnTo>
                    <a:pt x="73" y="65"/>
                  </a:lnTo>
                  <a:lnTo>
                    <a:pt x="76" y="63"/>
                  </a:lnTo>
                  <a:lnTo>
                    <a:pt x="88" y="80"/>
                  </a:lnTo>
                  <a:lnTo>
                    <a:pt x="72" y="66"/>
                  </a:lnTo>
                  <a:close/>
                  <a:moveTo>
                    <a:pt x="76" y="63"/>
                  </a:moveTo>
                  <a:lnTo>
                    <a:pt x="106" y="40"/>
                  </a:lnTo>
                  <a:lnTo>
                    <a:pt x="131" y="74"/>
                  </a:lnTo>
                  <a:lnTo>
                    <a:pt x="101" y="97"/>
                  </a:lnTo>
                  <a:lnTo>
                    <a:pt x="76" y="63"/>
                  </a:lnTo>
                  <a:close/>
                  <a:moveTo>
                    <a:pt x="106" y="40"/>
                  </a:moveTo>
                  <a:lnTo>
                    <a:pt x="107" y="39"/>
                  </a:lnTo>
                  <a:lnTo>
                    <a:pt x="108" y="38"/>
                  </a:lnTo>
                  <a:lnTo>
                    <a:pt x="119" y="56"/>
                  </a:lnTo>
                  <a:lnTo>
                    <a:pt x="106" y="40"/>
                  </a:lnTo>
                  <a:close/>
                  <a:moveTo>
                    <a:pt x="108" y="38"/>
                  </a:moveTo>
                  <a:lnTo>
                    <a:pt x="144" y="18"/>
                  </a:lnTo>
                  <a:lnTo>
                    <a:pt x="165" y="56"/>
                  </a:lnTo>
                  <a:lnTo>
                    <a:pt x="129" y="75"/>
                  </a:lnTo>
                  <a:lnTo>
                    <a:pt x="108" y="38"/>
                  </a:lnTo>
                  <a:close/>
                  <a:moveTo>
                    <a:pt x="144" y="18"/>
                  </a:moveTo>
                  <a:lnTo>
                    <a:pt x="147" y="17"/>
                  </a:lnTo>
                  <a:lnTo>
                    <a:pt x="149" y="17"/>
                  </a:lnTo>
                  <a:lnTo>
                    <a:pt x="155" y="38"/>
                  </a:lnTo>
                  <a:lnTo>
                    <a:pt x="144" y="18"/>
                  </a:lnTo>
                  <a:close/>
                  <a:moveTo>
                    <a:pt x="149" y="17"/>
                  </a:moveTo>
                  <a:lnTo>
                    <a:pt x="192" y="5"/>
                  </a:lnTo>
                  <a:lnTo>
                    <a:pt x="202" y="46"/>
                  </a:lnTo>
                  <a:lnTo>
                    <a:pt x="159" y="58"/>
                  </a:lnTo>
                  <a:lnTo>
                    <a:pt x="149" y="17"/>
                  </a:lnTo>
                  <a:close/>
                  <a:moveTo>
                    <a:pt x="192" y="5"/>
                  </a:moveTo>
                  <a:lnTo>
                    <a:pt x="193" y="4"/>
                  </a:lnTo>
                  <a:lnTo>
                    <a:pt x="195" y="4"/>
                  </a:lnTo>
                  <a:lnTo>
                    <a:pt x="197" y="25"/>
                  </a:lnTo>
                  <a:lnTo>
                    <a:pt x="192" y="5"/>
                  </a:lnTo>
                  <a:close/>
                  <a:moveTo>
                    <a:pt x="195" y="4"/>
                  </a:moveTo>
                  <a:lnTo>
                    <a:pt x="239" y="0"/>
                  </a:lnTo>
                  <a:lnTo>
                    <a:pt x="242" y="42"/>
                  </a:lnTo>
                  <a:lnTo>
                    <a:pt x="199" y="47"/>
                  </a:lnTo>
                  <a:lnTo>
                    <a:pt x="195" y="4"/>
                  </a:lnTo>
                  <a:close/>
                  <a:moveTo>
                    <a:pt x="239" y="0"/>
                  </a:moveTo>
                  <a:lnTo>
                    <a:pt x="240" y="0"/>
                  </a:lnTo>
                  <a:lnTo>
                    <a:pt x="242" y="0"/>
                  </a:lnTo>
                  <a:lnTo>
                    <a:pt x="240" y="21"/>
                  </a:lnTo>
                  <a:lnTo>
                    <a:pt x="239" y="0"/>
                  </a:lnTo>
                  <a:close/>
                  <a:moveTo>
                    <a:pt x="242" y="0"/>
                  </a:moveTo>
                  <a:lnTo>
                    <a:pt x="285" y="4"/>
                  </a:lnTo>
                  <a:lnTo>
                    <a:pt x="282" y="47"/>
                  </a:lnTo>
                  <a:lnTo>
                    <a:pt x="239" y="42"/>
                  </a:lnTo>
                  <a:lnTo>
                    <a:pt x="242" y="0"/>
                  </a:lnTo>
                  <a:close/>
                  <a:moveTo>
                    <a:pt x="285" y="4"/>
                  </a:moveTo>
                  <a:lnTo>
                    <a:pt x="286" y="4"/>
                  </a:lnTo>
                  <a:lnTo>
                    <a:pt x="289" y="5"/>
                  </a:lnTo>
                  <a:lnTo>
                    <a:pt x="283" y="25"/>
                  </a:lnTo>
                  <a:lnTo>
                    <a:pt x="285" y="4"/>
                  </a:lnTo>
                  <a:close/>
                  <a:moveTo>
                    <a:pt x="289" y="5"/>
                  </a:moveTo>
                  <a:lnTo>
                    <a:pt x="332" y="17"/>
                  </a:lnTo>
                  <a:lnTo>
                    <a:pt x="320" y="58"/>
                  </a:lnTo>
                  <a:lnTo>
                    <a:pt x="277" y="46"/>
                  </a:lnTo>
                  <a:lnTo>
                    <a:pt x="289" y="5"/>
                  </a:lnTo>
                  <a:close/>
                  <a:moveTo>
                    <a:pt x="332" y="17"/>
                  </a:moveTo>
                  <a:lnTo>
                    <a:pt x="334" y="17"/>
                  </a:lnTo>
                  <a:lnTo>
                    <a:pt x="336" y="18"/>
                  </a:lnTo>
                  <a:lnTo>
                    <a:pt x="326" y="38"/>
                  </a:lnTo>
                  <a:lnTo>
                    <a:pt x="332" y="17"/>
                  </a:lnTo>
                  <a:close/>
                  <a:moveTo>
                    <a:pt x="336" y="18"/>
                  </a:moveTo>
                  <a:lnTo>
                    <a:pt x="371" y="38"/>
                  </a:lnTo>
                  <a:lnTo>
                    <a:pt x="350" y="75"/>
                  </a:lnTo>
                  <a:lnTo>
                    <a:pt x="315" y="56"/>
                  </a:lnTo>
                  <a:lnTo>
                    <a:pt x="336" y="18"/>
                  </a:lnTo>
                  <a:close/>
                  <a:moveTo>
                    <a:pt x="371" y="38"/>
                  </a:moveTo>
                  <a:lnTo>
                    <a:pt x="372" y="39"/>
                  </a:lnTo>
                  <a:lnTo>
                    <a:pt x="374" y="40"/>
                  </a:lnTo>
                  <a:lnTo>
                    <a:pt x="361" y="56"/>
                  </a:lnTo>
                  <a:lnTo>
                    <a:pt x="371" y="38"/>
                  </a:lnTo>
                  <a:close/>
                  <a:moveTo>
                    <a:pt x="374" y="40"/>
                  </a:moveTo>
                  <a:lnTo>
                    <a:pt x="405" y="63"/>
                  </a:lnTo>
                  <a:lnTo>
                    <a:pt x="379" y="97"/>
                  </a:lnTo>
                  <a:lnTo>
                    <a:pt x="348" y="74"/>
                  </a:lnTo>
                  <a:lnTo>
                    <a:pt x="374" y="40"/>
                  </a:lnTo>
                  <a:close/>
                  <a:moveTo>
                    <a:pt x="405" y="63"/>
                  </a:moveTo>
                  <a:lnTo>
                    <a:pt x="407" y="65"/>
                  </a:lnTo>
                  <a:lnTo>
                    <a:pt x="408" y="66"/>
                  </a:lnTo>
                  <a:lnTo>
                    <a:pt x="392" y="80"/>
                  </a:lnTo>
                  <a:lnTo>
                    <a:pt x="405" y="63"/>
                  </a:lnTo>
                  <a:close/>
                  <a:moveTo>
                    <a:pt x="408" y="66"/>
                  </a:moveTo>
                  <a:lnTo>
                    <a:pt x="435" y="97"/>
                  </a:lnTo>
                  <a:lnTo>
                    <a:pt x="404" y="125"/>
                  </a:lnTo>
                  <a:lnTo>
                    <a:pt x="376" y="95"/>
                  </a:lnTo>
                  <a:lnTo>
                    <a:pt x="408" y="66"/>
                  </a:lnTo>
                  <a:close/>
                  <a:moveTo>
                    <a:pt x="435" y="97"/>
                  </a:moveTo>
                  <a:lnTo>
                    <a:pt x="438" y="100"/>
                  </a:lnTo>
                  <a:lnTo>
                    <a:pt x="439" y="101"/>
                  </a:lnTo>
                  <a:lnTo>
                    <a:pt x="420" y="111"/>
                  </a:lnTo>
                  <a:lnTo>
                    <a:pt x="435" y="97"/>
                  </a:lnTo>
                  <a:close/>
                  <a:moveTo>
                    <a:pt x="439" y="101"/>
                  </a:moveTo>
                  <a:lnTo>
                    <a:pt x="457" y="136"/>
                  </a:lnTo>
                  <a:lnTo>
                    <a:pt x="420" y="157"/>
                  </a:lnTo>
                  <a:lnTo>
                    <a:pt x="401" y="122"/>
                  </a:lnTo>
                  <a:lnTo>
                    <a:pt x="439" y="101"/>
                  </a:lnTo>
                  <a:close/>
                  <a:moveTo>
                    <a:pt x="457" y="136"/>
                  </a:moveTo>
                  <a:lnTo>
                    <a:pt x="458" y="137"/>
                  </a:lnTo>
                  <a:lnTo>
                    <a:pt x="458" y="138"/>
                  </a:lnTo>
                  <a:lnTo>
                    <a:pt x="439" y="146"/>
                  </a:lnTo>
                  <a:lnTo>
                    <a:pt x="457" y="136"/>
                  </a:lnTo>
                  <a:close/>
                  <a:moveTo>
                    <a:pt x="458" y="138"/>
                  </a:moveTo>
                  <a:lnTo>
                    <a:pt x="475" y="173"/>
                  </a:lnTo>
                  <a:lnTo>
                    <a:pt x="435" y="191"/>
                  </a:lnTo>
                  <a:lnTo>
                    <a:pt x="420" y="156"/>
                  </a:lnTo>
                  <a:lnTo>
                    <a:pt x="458" y="138"/>
                  </a:lnTo>
                  <a:close/>
                  <a:moveTo>
                    <a:pt x="475" y="173"/>
                  </a:moveTo>
                  <a:lnTo>
                    <a:pt x="476" y="177"/>
                  </a:lnTo>
                  <a:lnTo>
                    <a:pt x="476" y="180"/>
                  </a:lnTo>
                  <a:lnTo>
                    <a:pt x="455" y="183"/>
                  </a:lnTo>
                  <a:lnTo>
                    <a:pt x="475" y="173"/>
                  </a:lnTo>
                  <a:close/>
                  <a:moveTo>
                    <a:pt x="476" y="180"/>
                  </a:moveTo>
                  <a:lnTo>
                    <a:pt x="481" y="219"/>
                  </a:lnTo>
                  <a:lnTo>
                    <a:pt x="438" y="223"/>
                  </a:lnTo>
                  <a:lnTo>
                    <a:pt x="433" y="184"/>
                  </a:lnTo>
                  <a:lnTo>
                    <a:pt x="476" y="180"/>
                  </a:lnTo>
                  <a:close/>
                  <a:moveTo>
                    <a:pt x="481" y="219"/>
                  </a:moveTo>
                  <a:lnTo>
                    <a:pt x="481" y="221"/>
                  </a:lnTo>
                  <a:lnTo>
                    <a:pt x="481" y="223"/>
                  </a:lnTo>
                  <a:lnTo>
                    <a:pt x="458" y="221"/>
                  </a:lnTo>
                  <a:lnTo>
                    <a:pt x="481" y="2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427" y="2528"/>
              <a:ext cx="36" cy="10"/>
            </a:xfrm>
            <a:custGeom>
              <a:avLst/>
              <a:gdLst>
                <a:gd name="T0" fmla="*/ 0 w 272"/>
                <a:gd name="T1" fmla="*/ 0 h 70"/>
                <a:gd name="T2" fmla="*/ 0 w 272"/>
                <a:gd name="T3" fmla="*/ 0 h 70"/>
                <a:gd name="T4" fmla="*/ 0 w 272"/>
                <a:gd name="T5" fmla="*/ 0 h 70"/>
                <a:gd name="T6" fmla="*/ 0 60000 65536"/>
                <a:gd name="T7" fmla="*/ 0 60000 65536"/>
                <a:gd name="T8" fmla="*/ 0 60000 65536"/>
                <a:gd name="T9" fmla="*/ 0 w 272"/>
                <a:gd name="T10" fmla="*/ 0 h 70"/>
                <a:gd name="T11" fmla="*/ 272 w 27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0">
                  <a:moveTo>
                    <a:pt x="0" y="70"/>
                  </a:moveTo>
                  <a:lnTo>
                    <a:pt x="27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2426" y="2526"/>
              <a:ext cx="38" cy="14"/>
            </a:xfrm>
            <a:custGeom>
              <a:avLst/>
              <a:gdLst>
                <a:gd name="T0" fmla="*/ 0 w 284"/>
                <a:gd name="T1" fmla="*/ 0 h 112"/>
                <a:gd name="T2" fmla="*/ 0 w 284"/>
                <a:gd name="T3" fmla="*/ 0 h 112"/>
                <a:gd name="T4" fmla="*/ 0 w 284"/>
                <a:gd name="T5" fmla="*/ 0 h 112"/>
                <a:gd name="T6" fmla="*/ 0 w 284"/>
                <a:gd name="T7" fmla="*/ 0 h 112"/>
                <a:gd name="T8" fmla="*/ 0 w 2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2"/>
                <a:gd name="T17" fmla="*/ 284 w 28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2">
                  <a:moveTo>
                    <a:pt x="0" y="70"/>
                  </a:moveTo>
                  <a:lnTo>
                    <a:pt x="274" y="0"/>
                  </a:lnTo>
                  <a:lnTo>
                    <a:pt x="284" y="40"/>
                  </a:lnTo>
                  <a:lnTo>
                    <a:pt x="11" y="11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2427" y="2555"/>
              <a:ext cx="36" cy="10"/>
            </a:xfrm>
            <a:custGeom>
              <a:avLst/>
              <a:gdLst>
                <a:gd name="T0" fmla="*/ 0 w 272"/>
                <a:gd name="T1" fmla="*/ 0 h 70"/>
                <a:gd name="T2" fmla="*/ 0 w 272"/>
                <a:gd name="T3" fmla="*/ 0 h 70"/>
                <a:gd name="T4" fmla="*/ 0 w 272"/>
                <a:gd name="T5" fmla="*/ 0 h 70"/>
                <a:gd name="T6" fmla="*/ 0 60000 65536"/>
                <a:gd name="T7" fmla="*/ 0 60000 65536"/>
                <a:gd name="T8" fmla="*/ 0 60000 65536"/>
                <a:gd name="T9" fmla="*/ 0 w 272"/>
                <a:gd name="T10" fmla="*/ 0 h 70"/>
                <a:gd name="T11" fmla="*/ 272 w 27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0">
                  <a:moveTo>
                    <a:pt x="0" y="70"/>
                  </a:moveTo>
                  <a:lnTo>
                    <a:pt x="27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2426" y="2552"/>
              <a:ext cx="38" cy="16"/>
            </a:xfrm>
            <a:custGeom>
              <a:avLst/>
              <a:gdLst>
                <a:gd name="T0" fmla="*/ 0 w 284"/>
                <a:gd name="T1" fmla="*/ 0 h 112"/>
                <a:gd name="T2" fmla="*/ 0 w 284"/>
                <a:gd name="T3" fmla="*/ 0 h 112"/>
                <a:gd name="T4" fmla="*/ 0 w 284"/>
                <a:gd name="T5" fmla="*/ 0 h 112"/>
                <a:gd name="T6" fmla="*/ 0 w 284"/>
                <a:gd name="T7" fmla="*/ 0 h 112"/>
                <a:gd name="T8" fmla="*/ 0 w 2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2"/>
                <a:gd name="T17" fmla="*/ 284 w 28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2">
                  <a:moveTo>
                    <a:pt x="0" y="70"/>
                  </a:moveTo>
                  <a:lnTo>
                    <a:pt x="274" y="0"/>
                  </a:lnTo>
                  <a:lnTo>
                    <a:pt x="284" y="42"/>
                  </a:lnTo>
                  <a:lnTo>
                    <a:pt x="11" y="11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>
              <a:off x="2427" y="2582"/>
              <a:ext cx="36" cy="9"/>
            </a:xfrm>
            <a:custGeom>
              <a:avLst/>
              <a:gdLst>
                <a:gd name="T0" fmla="*/ 0 w 272"/>
                <a:gd name="T1" fmla="*/ 0 h 70"/>
                <a:gd name="T2" fmla="*/ 0 w 272"/>
                <a:gd name="T3" fmla="*/ 0 h 70"/>
                <a:gd name="T4" fmla="*/ 0 w 272"/>
                <a:gd name="T5" fmla="*/ 0 h 70"/>
                <a:gd name="T6" fmla="*/ 0 60000 65536"/>
                <a:gd name="T7" fmla="*/ 0 60000 65536"/>
                <a:gd name="T8" fmla="*/ 0 60000 65536"/>
                <a:gd name="T9" fmla="*/ 0 w 272"/>
                <a:gd name="T10" fmla="*/ 0 h 70"/>
                <a:gd name="T11" fmla="*/ 272 w 27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0">
                  <a:moveTo>
                    <a:pt x="0" y="70"/>
                  </a:moveTo>
                  <a:lnTo>
                    <a:pt x="27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2426" y="2579"/>
              <a:ext cx="38" cy="15"/>
            </a:xfrm>
            <a:custGeom>
              <a:avLst/>
              <a:gdLst>
                <a:gd name="T0" fmla="*/ 0 w 284"/>
                <a:gd name="T1" fmla="*/ 0 h 112"/>
                <a:gd name="T2" fmla="*/ 0 w 284"/>
                <a:gd name="T3" fmla="*/ 0 h 112"/>
                <a:gd name="T4" fmla="*/ 0 w 284"/>
                <a:gd name="T5" fmla="*/ 0 h 112"/>
                <a:gd name="T6" fmla="*/ 0 w 284"/>
                <a:gd name="T7" fmla="*/ 0 h 112"/>
                <a:gd name="T8" fmla="*/ 0 w 2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2"/>
                <a:gd name="T17" fmla="*/ 284 w 28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2">
                  <a:moveTo>
                    <a:pt x="0" y="70"/>
                  </a:moveTo>
                  <a:lnTo>
                    <a:pt x="274" y="0"/>
                  </a:lnTo>
                  <a:lnTo>
                    <a:pt x="284" y="42"/>
                  </a:lnTo>
                  <a:lnTo>
                    <a:pt x="11" y="11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2427" y="2606"/>
              <a:ext cx="36" cy="10"/>
            </a:xfrm>
            <a:custGeom>
              <a:avLst/>
              <a:gdLst>
                <a:gd name="T0" fmla="*/ 0 w 272"/>
                <a:gd name="T1" fmla="*/ 0 h 71"/>
                <a:gd name="T2" fmla="*/ 0 w 272"/>
                <a:gd name="T3" fmla="*/ 0 h 71"/>
                <a:gd name="T4" fmla="*/ 0 w 272"/>
                <a:gd name="T5" fmla="*/ 0 h 71"/>
                <a:gd name="T6" fmla="*/ 0 60000 65536"/>
                <a:gd name="T7" fmla="*/ 0 60000 65536"/>
                <a:gd name="T8" fmla="*/ 0 60000 65536"/>
                <a:gd name="T9" fmla="*/ 0 w 272"/>
                <a:gd name="T10" fmla="*/ 0 h 71"/>
                <a:gd name="T11" fmla="*/ 272 w 272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1">
                  <a:moveTo>
                    <a:pt x="0" y="71"/>
                  </a:moveTo>
                  <a:lnTo>
                    <a:pt x="272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2426" y="2603"/>
              <a:ext cx="38" cy="15"/>
            </a:xfrm>
            <a:custGeom>
              <a:avLst/>
              <a:gdLst>
                <a:gd name="T0" fmla="*/ 0 w 284"/>
                <a:gd name="T1" fmla="*/ 0 h 113"/>
                <a:gd name="T2" fmla="*/ 0 w 284"/>
                <a:gd name="T3" fmla="*/ 0 h 113"/>
                <a:gd name="T4" fmla="*/ 0 w 284"/>
                <a:gd name="T5" fmla="*/ 0 h 113"/>
                <a:gd name="T6" fmla="*/ 0 w 284"/>
                <a:gd name="T7" fmla="*/ 0 h 113"/>
                <a:gd name="T8" fmla="*/ 0 w 284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3"/>
                <a:gd name="T17" fmla="*/ 284 w 284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3">
                  <a:moveTo>
                    <a:pt x="0" y="71"/>
                  </a:moveTo>
                  <a:lnTo>
                    <a:pt x="274" y="0"/>
                  </a:lnTo>
                  <a:lnTo>
                    <a:pt x="284" y="42"/>
                  </a:lnTo>
                  <a:lnTo>
                    <a:pt x="11" y="11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2328" y="2468"/>
              <a:ext cx="241" cy="73"/>
            </a:xfrm>
            <a:custGeom>
              <a:avLst/>
              <a:gdLst>
                <a:gd name="T0" fmla="*/ 0 w 1811"/>
                <a:gd name="T1" fmla="*/ 0 h 548"/>
                <a:gd name="T2" fmla="*/ 0 w 1811"/>
                <a:gd name="T3" fmla="*/ 0 h 548"/>
                <a:gd name="T4" fmla="*/ 0 w 1811"/>
                <a:gd name="T5" fmla="*/ 0 h 548"/>
                <a:gd name="T6" fmla="*/ 0 w 1811"/>
                <a:gd name="T7" fmla="*/ 0 h 548"/>
                <a:gd name="T8" fmla="*/ 0 w 1811"/>
                <a:gd name="T9" fmla="*/ 0 h 548"/>
                <a:gd name="T10" fmla="*/ 0 w 1811"/>
                <a:gd name="T11" fmla="*/ 0 h 548"/>
                <a:gd name="T12" fmla="*/ 0 w 1811"/>
                <a:gd name="T13" fmla="*/ 0 h 548"/>
                <a:gd name="T14" fmla="*/ 0 w 1811"/>
                <a:gd name="T15" fmla="*/ 0 h 548"/>
                <a:gd name="T16" fmla="*/ 0 w 1811"/>
                <a:gd name="T17" fmla="*/ 0 h 548"/>
                <a:gd name="T18" fmla="*/ 0 w 1811"/>
                <a:gd name="T19" fmla="*/ 0 h 548"/>
                <a:gd name="T20" fmla="*/ 0 w 1811"/>
                <a:gd name="T21" fmla="*/ 0 h 548"/>
                <a:gd name="T22" fmla="*/ 0 w 1811"/>
                <a:gd name="T23" fmla="*/ 0 h 548"/>
                <a:gd name="T24" fmla="*/ 0 w 1811"/>
                <a:gd name="T25" fmla="*/ 0 h 548"/>
                <a:gd name="T26" fmla="*/ 0 w 1811"/>
                <a:gd name="T27" fmla="*/ 0 h 548"/>
                <a:gd name="T28" fmla="*/ 0 w 1811"/>
                <a:gd name="T29" fmla="*/ 0 h 548"/>
                <a:gd name="T30" fmla="*/ 0 w 1811"/>
                <a:gd name="T31" fmla="*/ 0 h 548"/>
                <a:gd name="T32" fmla="*/ 0 w 1811"/>
                <a:gd name="T33" fmla="*/ 0 h 548"/>
                <a:gd name="T34" fmla="*/ 0 w 1811"/>
                <a:gd name="T35" fmla="*/ 0 h 548"/>
                <a:gd name="T36" fmla="*/ 0 w 1811"/>
                <a:gd name="T37" fmla="*/ 0 h 548"/>
                <a:gd name="T38" fmla="*/ 0 w 1811"/>
                <a:gd name="T39" fmla="*/ 0 h 548"/>
                <a:gd name="T40" fmla="*/ 0 w 1811"/>
                <a:gd name="T41" fmla="*/ 0 h 548"/>
                <a:gd name="T42" fmla="*/ 0 w 1811"/>
                <a:gd name="T43" fmla="*/ 0 h 548"/>
                <a:gd name="T44" fmla="*/ 0 w 1811"/>
                <a:gd name="T45" fmla="*/ 0 h 548"/>
                <a:gd name="T46" fmla="*/ 0 w 1811"/>
                <a:gd name="T47" fmla="*/ 0 h 548"/>
                <a:gd name="T48" fmla="*/ 0 w 1811"/>
                <a:gd name="T49" fmla="*/ 0 h 548"/>
                <a:gd name="T50" fmla="*/ 0 w 1811"/>
                <a:gd name="T51" fmla="*/ 0 h 548"/>
                <a:gd name="T52" fmla="*/ 0 w 1811"/>
                <a:gd name="T53" fmla="*/ 0 h 548"/>
                <a:gd name="T54" fmla="*/ 0 w 1811"/>
                <a:gd name="T55" fmla="*/ 0 h 548"/>
                <a:gd name="T56" fmla="*/ 0 w 1811"/>
                <a:gd name="T57" fmla="*/ 0 h 548"/>
                <a:gd name="T58" fmla="*/ 0 w 1811"/>
                <a:gd name="T59" fmla="*/ 0 h 548"/>
                <a:gd name="T60" fmla="*/ 0 w 1811"/>
                <a:gd name="T61" fmla="*/ 0 h 548"/>
                <a:gd name="T62" fmla="*/ 0 w 1811"/>
                <a:gd name="T63" fmla="*/ 0 h 548"/>
                <a:gd name="T64" fmla="*/ 0 w 1811"/>
                <a:gd name="T65" fmla="*/ 0 h 548"/>
                <a:gd name="T66" fmla="*/ 0 w 1811"/>
                <a:gd name="T67" fmla="*/ 0 h 548"/>
                <a:gd name="T68" fmla="*/ 0 w 1811"/>
                <a:gd name="T69" fmla="*/ 0 h 548"/>
                <a:gd name="T70" fmla="*/ 0 w 1811"/>
                <a:gd name="T71" fmla="*/ 0 h 548"/>
                <a:gd name="T72" fmla="*/ 0 w 1811"/>
                <a:gd name="T73" fmla="*/ 0 h 548"/>
                <a:gd name="T74" fmla="*/ 0 w 1811"/>
                <a:gd name="T75" fmla="*/ 0 h 548"/>
                <a:gd name="T76" fmla="*/ 0 w 1811"/>
                <a:gd name="T77" fmla="*/ 0 h 548"/>
                <a:gd name="T78" fmla="*/ 0 w 1811"/>
                <a:gd name="T79" fmla="*/ 0 h 548"/>
                <a:gd name="T80" fmla="*/ 0 w 1811"/>
                <a:gd name="T81" fmla="*/ 0 h 548"/>
                <a:gd name="T82" fmla="*/ 0 w 1811"/>
                <a:gd name="T83" fmla="*/ 0 h 548"/>
                <a:gd name="T84" fmla="*/ 0 w 1811"/>
                <a:gd name="T85" fmla="*/ 0 h 548"/>
                <a:gd name="T86" fmla="*/ 0 w 1811"/>
                <a:gd name="T87" fmla="*/ 0 h 548"/>
                <a:gd name="T88" fmla="*/ 0 w 1811"/>
                <a:gd name="T89" fmla="*/ 0 h 5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11"/>
                <a:gd name="T136" fmla="*/ 0 h 548"/>
                <a:gd name="T137" fmla="*/ 1811 w 1811"/>
                <a:gd name="T138" fmla="*/ 548 h 5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11" h="548">
                  <a:moveTo>
                    <a:pt x="905" y="400"/>
                  </a:moveTo>
                  <a:lnTo>
                    <a:pt x="980" y="403"/>
                  </a:lnTo>
                  <a:lnTo>
                    <a:pt x="1054" y="407"/>
                  </a:lnTo>
                  <a:lnTo>
                    <a:pt x="1202" y="423"/>
                  </a:lnTo>
                  <a:lnTo>
                    <a:pt x="1347" y="446"/>
                  </a:lnTo>
                  <a:lnTo>
                    <a:pt x="1479" y="473"/>
                  </a:lnTo>
                  <a:lnTo>
                    <a:pt x="1592" y="501"/>
                  </a:lnTo>
                  <a:lnTo>
                    <a:pt x="1683" y="525"/>
                  </a:lnTo>
                  <a:lnTo>
                    <a:pt x="1761" y="548"/>
                  </a:lnTo>
                  <a:lnTo>
                    <a:pt x="1761" y="490"/>
                  </a:lnTo>
                  <a:lnTo>
                    <a:pt x="1764" y="345"/>
                  </a:lnTo>
                  <a:lnTo>
                    <a:pt x="1768" y="255"/>
                  </a:lnTo>
                  <a:lnTo>
                    <a:pt x="1776" y="164"/>
                  </a:lnTo>
                  <a:lnTo>
                    <a:pt x="1791" y="78"/>
                  </a:lnTo>
                  <a:lnTo>
                    <a:pt x="1811" y="0"/>
                  </a:lnTo>
                  <a:lnTo>
                    <a:pt x="1753" y="19"/>
                  </a:lnTo>
                  <a:lnTo>
                    <a:pt x="1663" y="39"/>
                  </a:lnTo>
                  <a:lnTo>
                    <a:pt x="1557" y="62"/>
                  </a:lnTo>
                  <a:lnTo>
                    <a:pt x="1436" y="85"/>
                  </a:lnTo>
                  <a:lnTo>
                    <a:pt x="1303" y="109"/>
                  </a:lnTo>
                  <a:lnTo>
                    <a:pt x="1167" y="125"/>
                  </a:lnTo>
                  <a:lnTo>
                    <a:pt x="1035" y="137"/>
                  </a:lnTo>
                  <a:lnTo>
                    <a:pt x="905" y="140"/>
                  </a:lnTo>
                  <a:lnTo>
                    <a:pt x="773" y="137"/>
                  </a:lnTo>
                  <a:lnTo>
                    <a:pt x="637" y="125"/>
                  </a:lnTo>
                  <a:lnTo>
                    <a:pt x="499" y="109"/>
                  </a:lnTo>
                  <a:lnTo>
                    <a:pt x="371" y="85"/>
                  </a:lnTo>
                  <a:lnTo>
                    <a:pt x="254" y="62"/>
                  </a:lnTo>
                  <a:lnTo>
                    <a:pt x="149" y="39"/>
                  </a:lnTo>
                  <a:lnTo>
                    <a:pt x="63" y="15"/>
                  </a:lnTo>
                  <a:lnTo>
                    <a:pt x="0" y="0"/>
                  </a:lnTo>
                  <a:lnTo>
                    <a:pt x="20" y="78"/>
                  </a:lnTo>
                  <a:lnTo>
                    <a:pt x="32" y="164"/>
                  </a:lnTo>
                  <a:lnTo>
                    <a:pt x="43" y="255"/>
                  </a:lnTo>
                  <a:lnTo>
                    <a:pt x="47" y="345"/>
                  </a:lnTo>
                  <a:lnTo>
                    <a:pt x="51" y="490"/>
                  </a:lnTo>
                  <a:lnTo>
                    <a:pt x="51" y="548"/>
                  </a:lnTo>
                  <a:lnTo>
                    <a:pt x="133" y="525"/>
                  </a:lnTo>
                  <a:lnTo>
                    <a:pt x="222" y="501"/>
                  </a:lnTo>
                  <a:lnTo>
                    <a:pt x="335" y="473"/>
                  </a:lnTo>
                  <a:lnTo>
                    <a:pt x="473" y="446"/>
                  </a:lnTo>
                  <a:lnTo>
                    <a:pt x="613" y="423"/>
                  </a:lnTo>
                  <a:lnTo>
                    <a:pt x="761" y="407"/>
                  </a:lnTo>
                  <a:lnTo>
                    <a:pt x="836" y="403"/>
                  </a:lnTo>
                  <a:lnTo>
                    <a:pt x="905" y="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2324" y="2463"/>
              <a:ext cx="249" cy="81"/>
            </a:xfrm>
            <a:custGeom>
              <a:avLst/>
              <a:gdLst>
                <a:gd name="T0" fmla="*/ 0 w 1870"/>
                <a:gd name="T1" fmla="*/ 0 h 611"/>
                <a:gd name="T2" fmla="*/ 0 w 1870"/>
                <a:gd name="T3" fmla="*/ 0 h 611"/>
                <a:gd name="T4" fmla="*/ 0 w 1870"/>
                <a:gd name="T5" fmla="*/ 0 h 611"/>
                <a:gd name="T6" fmla="*/ 0 w 1870"/>
                <a:gd name="T7" fmla="*/ 0 h 611"/>
                <a:gd name="T8" fmla="*/ 0 w 1870"/>
                <a:gd name="T9" fmla="*/ 0 h 611"/>
                <a:gd name="T10" fmla="*/ 0 w 1870"/>
                <a:gd name="T11" fmla="*/ 0 h 611"/>
                <a:gd name="T12" fmla="*/ 0 w 1870"/>
                <a:gd name="T13" fmla="*/ 0 h 611"/>
                <a:gd name="T14" fmla="*/ 0 w 1870"/>
                <a:gd name="T15" fmla="*/ 0 h 611"/>
                <a:gd name="T16" fmla="*/ 0 w 1870"/>
                <a:gd name="T17" fmla="*/ 0 h 611"/>
                <a:gd name="T18" fmla="*/ 0 w 1870"/>
                <a:gd name="T19" fmla="*/ 0 h 611"/>
                <a:gd name="T20" fmla="*/ 0 w 1870"/>
                <a:gd name="T21" fmla="*/ 0 h 611"/>
                <a:gd name="T22" fmla="*/ 0 w 1870"/>
                <a:gd name="T23" fmla="*/ 0 h 611"/>
                <a:gd name="T24" fmla="*/ 0 w 1870"/>
                <a:gd name="T25" fmla="*/ 0 h 611"/>
                <a:gd name="T26" fmla="*/ 0 w 1870"/>
                <a:gd name="T27" fmla="*/ 0 h 611"/>
                <a:gd name="T28" fmla="*/ 0 w 1870"/>
                <a:gd name="T29" fmla="*/ 0 h 611"/>
                <a:gd name="T30" fmla="*/ 0 w 1870"/>
                <a:gd name="T31" fmla="*/ 0 h 611"/>
                <a:gd name="T32" fmla="*/ 0 w 1870"/>
                <a:gd name="T33" fmla="*/ 0 h 611"/>
                <a:gd name="T34" fmla="*/ 0 w 1870"/>
                <a:gd name="T35" fmla="*/ 0 h 611"/>
                <a:gd name="T36" fmla="*/ 0 w 1870"/>
                <a:gd name="T37" fmla="*/ 0 h 611"/>
                <a:gd name="T38" fmla="*/ 0 w 1870"/>
                <a:gd name="T39" fmla="*/ 0 h 611"/>
                <a:gd name="T40" fmla="*/ 0 w 1870"/>
                <a:gd name="T41" fmla="*/ 0 h 611"/>
                <a:gd name="T42" fmla="*/ 0 w 1870"/>
                <a:gd name="T43" fmla="*/ 0 h 611"/>
                <a:gd name="T44" fmla="*/ 0 w 1870"/>
                <a:gd name="T45" fmla="*/ 0 h 611"/>
                <a:gd name="T46" fmla="*/ 0 w 1870"/>
                <a:gd name="T47" fmla="*/ 0 h 611"/>
                <a:gd name="T48" fmla="*/ 0 w 1870"/>
                <a:gd name="T49" fmla="*/ 0 h 611"/>
                <a:gd name="T50" fmla="*/ 0 w 1870"/>
                <a:gd name="T51" fmla="*/ 0 h 611"/>
                <a:gd name="T52" fmla="*/ 0 w 1870"/>
                <a:gd name="T53" fmla="*/ 0 h 611"/>
                <a:gd name="T54" fmla="*/ 0 w 1870"/>
                <a:gd name="T55" fmla="*/ 0 h 611"/>
                <a:gd name="T56" fmla="*/ 0 w 1870"/>
                <a:gd name="T57" fmla="*/ 0 h 611"/>
                <a:gd name="T58" fmla="*/ 0 w 1870"/>
                <a:gd name="T59" fmla="*/ 0 h 611"/>
                <a:gd name="T60" fmla="*/ 0 w 1870"/>
                <a:gd name="T61" fmla="*/ 0 h 611"/>
                <a:gd name="T62" fmla="*/ 0 w 1870"/>
                <a:gd name="T63" fmla="*/ 0 h 611"/>
                <a:gd name="T64" fmla="*/ 0 w 1870"/>
                <a:gd name="T65" fmla="*/ 0 h 611"/>
                <a:gd name="T66" fmla="*/ 0 w 1870"/>
                <a:gd name="T67" fmla="*/ 0 h 611"/>
                <a:gd name="T68" fmla="*/ 0 w 1870"/>
                <a:gd name="T69" fmla="*/ 0 h 611"/>
                <a:gd name="T70" fmla="*/ 0 w 1870"/>
                <a:gd name="T71" fmla="*/ 0 h 611"/>
                <a:gd name="T72" fmla="*/ 0 w 1870"/>
                <a:gd name="T73" fmla="*/ 0 h 611"/>
                <a:gd name="T74" fmla="*/ 0 w 1870"/>
                <a:gd name="T75" fmla="*/ 0 h 611"/>
                <a:gd name="T76" fmla="*/ 0 w 1870"/>
                <a:gd name="T77" fmla="*/ 0 h 611"/>
                <a:gd name="T78" fmla="*/ 0 w 1870"/>
                <a:gd name="T79" fmla="*/ 0 h 611"/>
                <a:gd name="T80" fmla="*/ 0 w 1870"/>
                <a:gd name="T81" fmla="*/ 0 h 611"/>
                <a:gd name="T82" fmla="*/ 0 w 1870"/>
                <a:gd name="T83" fmla="*/ 0 h 611"/>
                <a:gd name="T84" fmla="*/ 0 w 1870"/>
                <a:gd name="T85" fmla="*/ 0 h 611"/>
                <a:gd name="T86" fmla="*/ 0 w 1870"/>
                <a:gd name="T87" fmla="*/ 0 h 611"/>
                <a:gd name="T88" fmla="*/ 0 w 1870"/>
                <a:gd name="T89" fmla="*/ 0 h 611"/>
                <a:gd name="T90" fmla="*/ 0 w 1870"/>
                <a:gd name="T91" fmla="*/ 0 h 611"/>
                <a:gd name="T92" fmla="*/ 0 w 1870"/>
                <a:gd name="T93" fmla="*/ 0 h 611"/>
                <a:gd name="T94" fmla="*/ 0 w 1870"/>
                <a:gd name="T95" fmla="*/ 0 h 611"/>
                <a:gd name="T96" fmla="*/ 0 w 1870"/>
                <a:gd name="T97" fmla="*/ 0 h 611"/>
                <a:gd name="T98" fmla="*/ 0 w 1870"/>
                <a:gd name="T99" fmla="*/ 0 h 611"/>
                <a:gd name="T100" fmla="*/ 0 w 1870"/>
                <a:gd name="T101" fmla="*/ 0 h 611"/>
                <a:gd name="T102" fmla="*/ 0 w 1870"/>
                <a:gd name="T103" fmla="*/ 0 h 611"/>
                <a:gd name="T104" fmla="*/ 0 w 1870"/>
                <a:gd name="T105" fmla="*/ 0 h 611"/>
                <a:gd name="T106" fmla="*/ 0 w 1870"/>
                <a:gd name="T107" fmla="*/ 0 h 611"/>
                <a:gd name="T108" fmla="*/ 0 w 1870"/>
                <a:gd name="T109" fmla="*/ 0 h 611"/>
                <a:gd name="T110" fmla="*/ 0 w 1870"/>
                <a:gd name="T111" fmla="*/ 0 h 611"/>
                <a:gd name="T112" fmla="*/ 0 w 1870"/>
                <a:gd name="T113" fmla="*/ 0 h 611"/>
                <a:gd name="T114" fmla="*/ 0 w 1870"/>
                <a:gd name="T115" fmla="*/ 0 h 611"/>
                <a:gd name="T116" fmla="*/ 0 w 1870"/>
                <a:gd name="T117" fmla="*/ 0 h 611"/>
                <a:gd name="T118" fmla="*/ 0 w 1870"/>
                <a:gd name="T119" fmla="*/ 0 h 611"/>
                <a:gd name="T120" fmla="*/ 0 w 1870"/>
                <a:gd name="T121" fmla="*/ 0 h 6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70"/>
                <a:gd name="T184" fmla="*/ 0 h 611"/>
                <a:gd name="T185" fmla="*/ 1870 w 1870"/>
                <a:gd name="T186" fmla="*/ 611 h 6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70" h="611">
                  <a:moveTo>
                    <a:pt x="936" y="412"/>
                  </a:moveTo>
                  <a:lnTo>
                    <a:pt x="1010" y="416"/>
                  </a:lnTo>
                  <a:lnTo>
                    <a:pt x="1008" y="458"/>
                  </a:lnTo>
                  <a:lnTo>
                    <a:pt x="933" y="455"/>
                  </a:lnTo>
                  <a:lnTo>
                    <a:pt x="936" y="412"/>
                  </a:lnTo>
                  <a:close/>
                  <a:moveTo>
                    <a:pt x="1010" y="416"/>
                  </a:moveTo>
                  <a:lnTo>
                    <a:pt x="1085" y="420"/>
                  </a:lnTo>
                  <a:lnTo>
                    <a:pt x="1082" y="463"/>
                  </a:lnTo>
                  <a:lnTo>
                    <a:pt x="1008" y="458"/>
                  </a:lnTo>
                  <a:lnTo>
                    <a:pt x="1010" y="416"/>
                  </a:lnTo>
                  <a:close/>
                  <a:moveTo>
                    <a:pt x="1085" y="420"/>
                  </a:moveTo>
                  <a:lnTo>
                    <a:pt x="1085" y="420"/>
                  </a:lnTo>
                  <a:lnTo>
                    <a:pt x="1083" y="441"/>
                  </a:lnTo>
                  <a:lnTo>
                    <a:pt x="1085" y="420"/>
                  </a:lnTo>
                  <a:close/>
                  <a:moveTo>
                    <a:pt x="1085" y="420"/>
                  </a:moveTo>
                  <a:lnTo>
                    <a:pt x="1234" y="435"/>
                  </a:lnTo>
                  <a:lnTo>
                    <a:pt x="1229" y="478"/>
                  </a:lnTo>
                  <a:lnTo>
                    <a:pt x="1081" y="463"/>
                  </a:lnTo>
                  <a:lnTo>
                    <a:pt x="1085" y="420"/>
                  </a:lnTo>
                  <a:close/>
                  <a:moveTo>
                    <a:pt x="1234" y="435"/>
                  </a:moveTo>
                  <a:lnTo>
                    <a:pt x="1235" y="436"/>
                  </a:lnTo>
                  <a:lnTo>
                    <a:pt x="1231" y="457"/>
                  </a:lnTo>
                  <a:lnTo>
                    <a:pt x="1234" y="435"/>
                  </a:lnTo>
                  <a:close/>
                  <a:moveTo>
                    <a:pt x="1235" y="436"/>
                  </a:moveTo>
                  <a:lnTo>
                    <a:pt x="1379" y="459"/>
                  </a:lnTo>
                  <a:lnTo>
                    <a:pt x="1372" y="501"/>
                  </a:lnTo>
                  <a:lnTo>
                    <a:pt x="1228" y="478"/>
                  </a:lnTo>
                  <a:lnTo>
                    <a:pt x="1235" y="436"/>
                  </a:lnTo>
                  <a:close/>
                  <a:moveTo>
                    <a:pt x="1379" y="459"/>
                  </a:moveTo>
                  <a:lnTo>
                    <a:pt x="1380" y="459"/>
                  </a:lnTo>
                  <a:lnTo>
                    <a:pt x="1376" y="480"/>
                  </a:lnTo>
                  <a:lnTo>
                    <a:pt x="1379" y="459"/>
                  </a:lnTo>
                  <a:close/>
                  <a:moveTo>
                    <a:pt x="1380" y="459"/>
                  </a:moveTo>
                  <a:lnTo>
                    <a:pt x="1513" y="486"/>
                  </a:lnTo>
                  <a:lnTo>
                    <a:pt x="1504" y="528"/>
                  </a:lnTo>
                  <a:lnTo>
                    <a:pt x="1371" y="501"/>
                  </a:lnTo>
                  <a:lnTo>
                    <a:pt x="1380" y="459"/>
                  </a:lnTo>
                  <a:close/>
                  <a:moveTo>
                    <a:pt x="1513" y="486"/>
                  </a:moveTo>
                  <a:lnTo>
                    <a:pt x="1513" y="486"/>
                  </a:lnTo>
                  <a:lnTo>
                    <a:pt x="1508" y="507"/>
                  </a:lnTo>
                  <a:lnTo>
                    <a:pt x="1513" y="486"/>
                  </a:lnTo>
                  <a:close/>
                  <a:moveTo>
                    <a:pt x="1513" y="486"/>
                  </a:moveTo>
                  <a:lnTo>
                    <a:pt x="1627" y="514"/>
                  </a:lnTo>
                  <a:lnTo>
                    <a:pt x="1616" y="556"/>
                  </a:lnTo>
                  <a:lnTo>
                    <a:pt x="1504" y="528"/>
                  </a:lnTo>
                  <a:lnTo>
                    <a:pt x="1513" y="486"/>
                  </a:lnTo>
                  <a:close/>
                  <a:moveTo>
                    <a:pt x="1627" y="514"/>
                  </a:moveTo>
                  <a:lnTo>
                    <a:pt x="1622" y="513"/>
                  </a:lnTo>
                  <a:lnTo>
                    <a:pt x="1627" y="514"/>
                  </a:lnTo>
                  <a:lnTo>
                    <a:pt x="1621" y="535"/>
                  </a:lnTo>
                  <a:lnTo>
                    <a:pt x="1627" y="514"/>
                  </a:lnTo>
                  <a:close/>
                  <a:moveTo>
                    <a:pt x="1627" y="514"/>
                  </a:moveTo>
                  <a:lnTo>
                    <a:pt x="1716" y="538"/>
                  </a:lnTo>
                  <a:lnTo>
                    <a:pt x="1706" y="580"/>
                  </a:lnTo>
                  <a:lnTo>
                    <a:pt x="1616" y="556"/>
                  </a:lnTo>
                  <a:lnTo>
                    <a:pt x="1627" y="514"/>
                  </a:lnTo>
                  <a:close/>
                  <a:moveTo>
                    <a:pt x="1716" y="538"/>
                  </a:moveTo>
                  <a:lnTo>
                    <a:pt x="1718" y="539"/>
                  </a:lnTo>
                  <a:lnTo>
                    <a:pt x="1718" y="538"/>
                  </a:lnTo>
                  <a:lnTo>
                    <a:pt x="1712" y="559"/>
                  </a:lnTo>
                  <a:lnTo>
                    <a:pt x="1716" y="538"/>
                  </a:lnTo>
                  <a:close/>
                  <a:moveTo>
                    <a:pt x="1718" y="538"/>
                  </a:moveTo>
                  <a:lnTo>
                    <a:pt x="1796" y="561"/>
                  </a:lnTo>
                  <a:lnTo>
                    <a:pt x="1783" y="603"/>
                  </a:lnTo>
                  <a:lnTo>
                    <a:pt x="1705" y="580"/>
                  </a:lnTo>
                  <a:lnTo>
                    <a:pt x="1718" y="538"/>
                  </a:lnTo>
                  <a:close/>
                  <a:moveTo>
                    <a:pt x="1811" y="582"/>
                  </a:moveTo>
                  <a:lnTo>
                    <a:pt x="1811" y="611"/>
                  </a:lnTo>
                  <a:lnTo>
                    <a:pt x="1783" y="603"/>
                  </a:lnTo>
                  <a:lnTo>
                    <a:pt x="1790" y="582"/>
                  </a:lnTo>
                  <a:lnTo>
                    <a:pt x="1811" y="582"/>
                  </a:lnTo>
                  <a:close/>
                  <a:moveTo>
                    <a:pt x="1768" y="582"/>
                  </a:moveTo>
                  <a:lnTo>
                    <a:pt x="1768" y="524"/>
                  </a:lnTo>
                  <a:lnTo>
                    <a:pt x="1811" y="524"/>
                  </a:lnTo>
                  <a:lnTo>
                    <a:pt x="1811" y="582"/>
                  </a:lnTo>
                  <a:lnTo>
                    <a:pt x="1768" y="582"/>
                  </a:lnTo>
                  <a:close/>
                  <a:moveTo>
                    <a:pt x="1768" y="524"/>
                  </a:moveTo>
                  <a:lnTo>
                    <a:pt x="1768" y="523"/>
                  </a:lnTo>
                  <a:lnTo>
                    <a:pt x="1790" y="524"/>
                  </a:lnTo>
                  <a:lnTo>
                    <a:pt x="1768" y="524"/>
                  </a:lnTo>
                  <a:close/>
                  <a:moveTo>
                    <a:pt x="1768" y="523"/>
                  </a:moveTo>
                  <a:lnTo>
                    <a:pt x="1771" y="378"/>
                  </a:lnTo>
                  <a:lnTo>
                    <a:pt x="1814" y="379"/>
                  </a:lnTo>
                  <a:lnTo>
                    <a:pt x="1811" y="524"/>
                  </a:lnTo>
                  <a:lnTo>
                    <a:pt x="1768" y="523"/>
                  </a:lnTo>
                  <a:close/>
                  <a:moveTo>
                    <a:pt x="1771" y="378"/>
                  </a:moveTo>
                  <a:lnTo>
                    <a:pt x="1772" y="376"/>
                  </a:lnTo>
                  <a:lnTo>
                    <a:pt x="1771" y="378"/>
                  </a:lnTo>
                  <a:lnTo>
                    <a:pt x="1793" y="379"/>
                  </a:lnTo>
                  <a:lnTo>
                    <a:pt x="1771" y="378"/>
                  </a:lnTo>
                  <a:close/>
                  <a:moveTo>
                    <a:pt x="1771" y="378"/>
                  </a:moveTo>
                  <a:lnTo>
                    <a:pt x="1776" y="288"/>
                  </a:lnTo>
                  <a:lnTo>
                    <a:pt x="1819" y="289"/>
                  </a:lnTo>
                  <a:lnTo>
                    <a:pt x="1814" y="379"/>
                  </a:lnTo>
                  <a:lnTo>
                    <a:pt x="1771" y="378"/>
                  </a:lnTo>
                  <a:close/>
                  <a:moveTo>
                    <a:pt x="1776" y="288"/>
                  </a:moveTo>
                  <a:lnTo>
                    <a:pt x="1776" y="288"/>
                  </a:lnTo>
                  <a:lnTo>
                    <a:pt x="1776" y="287"/>
                  </a:lnTo>
                  <a:lnTo>
                    <a:pt x="1797" y="289"/>
                  </a:lnTo>
                  <a:lnTo>
                    <a:pt x="1776" y="288"/>
                  </a:lnTo>
                  <a:close/>
                  <a:moveTo>
                    <a:pt x="1776" y="287"/>
                  </a:moveTo>
                  <a:lnTo>
                    <a:pt x="1784" y="197"/>
                  </a:lnTo>
                  <a:lnTo>
                    <a:pt x="1826" y="200"/>
                  </a:lnTo>
                  <a:lnTo>
                    <a:pt x="1819" y="290"/>
                  </a:lnTo>
                  <a:lnTo>
                    <a:pt x="1776" y="287"/>
                  </a:lnTo>
                  <a:close/>
                  <a:moveTo>
                    <a:pt x="1784" y="197"/>
                  </a:moveTo>
                  <a:lnTo>
                    <a:pt x="1784" y="195"/>
                  </a:lnTo>
                  <a:lnTo>
                    <a:pt x="1784" y="194"/>
                  </a:lnTo>
                  <a:lnTo>
                    <a:pt x="1805" y="198"/>
                  </a:lnTo>
                  <a:lnTo>
                    <a:pt x="1784" y="197"/>
                  </a:lnTo>
                  <a:close/>
                  <a:moveTo>
                    <a:pt x="1784" y="194"/>
                  </a:moveTo>
                  <a:lnTo>
                    <a:pt x="1799" y="108"/>
                  </a:lnTo>
                  <a:lnTo>
                    <a:pt x="1842" y="116"/>
                  </a:lnTo>
                  <a:lnTo>
                    <a:pt x="1826" y="202"/>
                  </a:lnTo>
                  <a:lnTo>
                    <a:pt x="1784" y="194"/>
                  </a:lnTo>
                  <a:close/>
                  <a:moveTo>
                    <a:pt x="1799" y="108"/>
                  </a:moveTo>
                  <a:lnTo>
                    <a:pt x="1799" y="108"/>
                  </a:lnTo>
                  <a:lnTo>
                    <a:pt x="1800" y="107"/>
                  </a:lnTo>
                  <a:lnTo>
                    <a:pt x="1820" y="112"/>
                  </a:lnTo>
                  <a:lnTo>
                    <a:pt x="1799" y="108"/>
                  </a:lnTo>
                  <a:close/>
                  <a:moveTo>
                    <a:pt x="1800" y="107"/>
                  </a:moveTo>
                  <a:lnTo>
                    <a:pt x="1819" y="28"/>
                  </a:lnTo>
                  <a:lnTo>
                    <a:pt x="1861" y="39"/>
                  </a:lnTo>
                  <a:lnTo>
                    <a:pt x="1841" y="117"/>
                  </a:lnTo>
                  <a:lnTo>
                    <a:pt x="1800" y="107"/>
                  </a:lnTo>
                  <a:close/>
                  <a:moveTo>
                    <a:pt x="1833" y="13"/>
                  </a:moveTo>
                  <a:lnTo>
                    <a:pt x="1870" y="0"/>
                  </a:lnTo>
                  <a:lnTo>
                    <a:pt x="1861" y="39"/>
                  </a:lnTo>
                  <a:lnTo>
                    <a:pt x="1840" y="34"/>
                  </a:lnTo>
                  <a:lnTo>
                    <a:pt x="1833" y="13"/>
                  </a:lnTo>
                  <a:close/>
                  <a:moveTo>
                    <a:pt x="1847" y="54"/>
                  </a:moveTo>
                  <a:lnTo>
                    <a:pt x="1789" y="74"/>
                  </a:lnTo>
                  <a:lnTo>
                    <a:pt x="1775" y="33"/>
                  </a:lnTo>
                  <a:lnTo>
                    <a:pt x="1833" y="13"/>
                  </a:lnTo>
                  <a:lnTo>
                    <a:pt x="1847" y="54"/>
                  </a:lnTo>
                  <a:close/>
                  <a:moveTo>
                    <a:pt x="1789" y="74"/>
                  </a:moveTo>
                  <a:lnTo>
                    <a:pt x="1787" y="74"/>
                  </a:lnTo>
                  <a:lnTo>
                    <a:pt x="1786" y="74"/>
                  </a:lnTo>
                  <a:lnTo>
                    <a:pt x="1782" y="53"/>
                  </a:lnTo>
                  <a:lnTo>
                    <a:pt x="1789" y="74"/>
                  </a:lnTo>
                  <a:close/>
                  <a:moveTo>
                    <a:pt x="1786" y="74"/>
                  </a:moveTo>
                  <a:lnTo>
                    <a:pt x="1697" y="94"/>
                  </a:lnTo>
                  <a:lnTo>
                    <a:pt x="1687" y="52"/>
                  </a:lnTo>
                  <a:lnTo>
                    <a:pt x="1777" y="32"/>
                  </a:lnTo>
                  <a:lnTo>
                    <a:pt x="1786" y="74"/>
                  </a:lnTo>
                  <a:close/>
                  <a:moveTo>
                    <a:pt x="1687" y="52"/>
                  </a:moveTo>
                  <a:lnTo>
                    <a:pt x="1684" y="53"/>
                  </a:lnTo>
                  <a:lnTo>
                    <a:pt x="1687" y="52"/>
                  </a:lnTo>
                  <a:lnTo>
                    <a:pt x="1692" y="73"/>
                  </a:lnTo>
                  <a:lnTo>
                    <a:pt x="1687" y="52"/>
                  </a:lnTo>
                  <a:close/>
                  <a:moveTo>
                    <a:pt x="1697" y="94"/>
                  </a:moveTo>
                  <a:lnTo>
                    <a:pt x="1591" y="117"/>
                  </a:lnTo>
                  <a:lnTo>
                    <a:pt x="1581" y="75"/>
                  </a:lnTo>
                  <a:lnTo>
                    <a:pt x="1687" y="52"/>
                  </a:lnTo>
                  <a:lnTo>
                    <a:pt x="1697" y="94"/>
                  </a:lnTo>
                  <a:close/>
                  <a:moveTo>
                    <a:pt x="1591" y="117"/>
                  </a:moveTo>
                  <a:lnTo>
                    <a:pt x="1592" y="117"/>
                  </a:lnTo>
                  <a:lnTo>
                    <a:pt x="1591" y="117"/>
                  </a:lnTo>
                  <a:lnTo>
                    <a:pt x="1586" y="96"/>
                  </a:lnTo>
                  <a:lnTo>
                    <a:pt x="1591" y="117"/>
                  </a:lnTo>
                  <a:close/>
                  <a:moveTo>
                    <a:pt x="1591" y="117"/>
                  </a:moveTo>
                  <a:lnTo>
                    <a:pt x="1470" y="140"/>
                  </a:lnTo>
                  <a:lnTo>
                    <a:pt x="1462" y="98"/>
                  </a:lnTo>
                  <a:lnTo>
                    <a:pt x="1583" y="75"/>
                  </a:lnTo>
                  <a:lnTo>
                    <a:pt x="1591" y="117"/>
                  </a:lnTo>
                  <a:close/>
                  <a:moveTo>
                    <a:pt x="1470" y="140"/>
                  </a:moveTo>
                  <a:lnTo>
                    <a:pt x="1469" y="142"/>
                  </a:lnTo>
                  <a:lnTo>
                    <a:pt x="1469" y="140"/>
                  </a:lnTo>
                  <a:lnTo>
                    <a:pt x="1465" y="119"/>
                  </a:lnTo>
                  <a:lnTo>
                    <a:pt x="1470" y="140"/>
                  </a:lnTo>
                  <a:close/>
                  <a:moveTo>
                    <a:pt x="1469" y="140"/>
                  </a:moveTo>
                  <a:lnTo>
                    <a:pt x="1336" y="165"/>
                  </a:lnTo>
                  <a:lnTo>
                    <a:pt x="1329" y="122"/>
                  </a:lnTo>
                  <a:lnTo>
                    <a:pt x="1462" y="98"/>
                  </a:lnTo>
                  <a:lnTo>
                    <a:pt x="1469" y="140"/>
                  </a:lnTo>
                  <a:close/>
                  <a:moveTo>
                    <a:pt x="1336" y="165"/>
                  </a:moveTo>
                  <a:lnTo>
                    <a:pt x="1336" y="165"/>
                  </a:lnTo>
                  <a:lnTo>
                    <a:pt x="1335" y="165"/>
                  </a:lnTo>
                  <a:lnTo>
                    <a:pt x="1332" y="143"/>
                  </a:lnTo>
                  <a:lnTo>
                    <a:pt x="1336" y="165"/>
                  </a:lnTo>
                  <a:close/>
                  <a:moveTo>
                    <a:pt x="1335" y="165"/>
                  </a:moveTo>
                  <a:lnTo>
                    <a:pt x="1199" y="180"/>
                  </a:lnTo>
                  <a:lnTo>
                    <a:pt x="1194" y="138"/>
                  </a:lnTo>
                  <a:lnTo>
                    <a:pt x="1330" y="122"/>
                  </a:lnTo>
                  <a:lnTo>
                    <a:pt x="1335" y="165"/>
                  </a:lnTo>
                  <a:close/>
                  <a:moveTo>
                    <a:pt x="1199" y="180"/>
                  </a:moveTo>
                  <a:lnTo>
                    <a:pt x="1197" y="180"/>
                  </a:lnTo>
                  <a:lnTo>
                    <a:pt x="1196" y="159"/>
                  </a:lnTo>
                  <a:lnTo>
                    <a:pt x="1199" y="180"/>
                  </a:lnTo>
                  <a:close/>
                  <a:moveTo>
                    <a:pt x="1197" y="180"/>
                  </a:moveTo>
                  <a:lnTo>
                    <a:pt x="1065" y="192"/>
                  </a:lnTo>
                  <a:lnTo>
                    <a:pt x="1061" y="150"/>
                  </a:lnTo>
                  <a:lnTo>
                    <a:pt x="1194" y="137"/>
                  </a:lnTo>
                  <a:lnTo>
                    <a:pt x="1197" y="180"/>
                  </a:lnTo>
                  <a:close/>
                  <a:moveTo>
                    <a:pt x="1065" y="192"/>
                  </a:moveTo>
                  <a:lnTo>
                    <a:pt x="1065" y="192"/>
                  </a:lnTo>
                  <a:lnTo>
                    <a:pt x="1064" y="192"/>
                  </a:lnTo>
                  <a:lnTo>
                    <a:pt x="1064" y="171"/>
                  </a:lnTo>
                  <a:lnTo>
                    <a:pt x="1065" y="192"/>
                  </a:lnTo>
                  <a:close/>
                  <a:moveTo>
                    <a:pt x="1064" y="192"/>
                  </a:moveTo>
                  <a:lnTo>
                    <a:pt x="936" y="197"/>
                  </a:lnTo>
                  <a:lnTo>
                    <a:pt x="934" y="153"/>
                  </a:lnTo>
                  <a:lnTo>
                    <a:pt x="1062" y="149"/>
                  </a:lnTo>
                  <a:lnTo>
                    <a:pt x="1064" y="192"/>
                  </a:lnTo>
                  <a:close/>
                  <a:moveTo>
                    <a:pt x="936" y="197"/>
                  </a:moveTo>
                  <a:lnTo>
                    <a:pt x="934" y="197"/>
                  </a:lnTo>
                  <a:lnTo>
                    <a:pt x="934" y="174"/>
                  </a:lnTo>
                  <a:lnTo>
                    <a:pt x="936" y="197"/>
                  </a:lnTo>
                  <a:close/>
                  <a:moveTo>
                    <a:pt x="934" y="197"/>
                  </a:moveTo>
                  <a:lnTo>
                    <a:pt x="802" y="192"/>
                  </a:lnTo>
                  <a:lnTo>
                    <a:pt x="803" y="149"/>
                  </a:lnTo>
                  <a:lnTo>
                    <a:pt x="936" y="153"/>
                  </a:lnTo>
                  <a:lnTo>
                    <a:pt x="934" y="197"/>
                  </a:lnTo>
                  <a:close/>
                  <a:moveTo>
                    <a:pt x="802" y="192"/>
                  </a:moveTo>
                  <a:lnTo>
                    <a:pt x="801" y="192"/>
                  </a:lnTo>
                  <a:lnTo>
                    <a:pt x="802" y="171"/>
                  </a:lnTo>
                  <a:lnTo>
                    <a:pt x="802" y="192"/>
                  </a:lnTo>
                  <a:close/>
                  <a:moveTo>
                    <a:pt x="801" y="192"/>
                  </a:moveTo>
                  <a:lnTo>
                    <a:pt x="663" y="180"/>
                  </a:lnTo>
                  <a:lnTo>
                    <a:pt x="667" y="137"/>
                  </a:lnTo>
                  <a:lnTo>
                    <a:pt x="804" y="150"/>
                  </a:lnTo>
                  <a:lnTo>
                    <a:pt x="801" y="192"/>
                  </a:lnTo>
                  <a:close/>
                  <a:moveTo>
                    <a:pt x="663" y="180"/>
                  </a:moveTo>
                  <a:lnTo>
                    <a:pt x="663" y="180"/>
                  </a:lnTo>
                  <a:lnTo>
                    <a:pt x="666" y="159"/>
                  </a:lnTo>
                  <a:lnTo>
                    <a:pt x="663" y="180"/>
                  </a:lnTo>
                  <a:close/>
                  <a:moveTo>
                    <a:pt x="663" y="180"/>
                  </a:moveTo>
                  <a:lnTo>
                    <a:pt x="526" y="165"/>
                  </a:lnTo>
                  <a:lnTo>
                    <a:pt x="531" y="122"/>
                  </a:lnTo>
                  <a:lnTo>
                    <a:pt x="668" y="138"/>
                  </a:lnTo>
                  <a:lnTo>
                    <a:pt x="663" y="180"/>
                  </a:lnTo>
                  <a:close/>
                  <a:moveTo>
                    <a:pt x="526" y="165"/>
                  </a:moveTo>
                  <a:lnTo>
                    <a:pt x="525" y="165"/>
                  </a:lnTo>
                  <a:lnTo>
                    <a:pt x="528" y="143"/>
                  </a:lnTo>
                  <a:lnTo>
                    <a:pt x="526" y="165"/>
                  </a:lnTo>
                  <a:close/>
                  <a:moveTo>
                    <a:pt x="525" y="165"/>
                  </a:moveTo>
                  <a:lnTo>
                    <a:pt x="396" y="140"/>
                  </a:lnTo>
                  <a:lnTo>
                    <a:pt x="404" y="98"/>
                  </a:lnTo>
                  <a:lnTo>
                    <a:pt x="533" y="122"/>
                  </a:lnTo>
                  <a:lnTo>
                    <a:pt x="525" y="165"/>
                  </a:lnTo>
                  <a:close/>
                  <a:moveTo>
                    <a:pt x="396" y="140"/>
                  </a:moveTo>
                  <a:lnTo>
                    <a:pt x="396" y="140"/>
                  </a:lnTo>
                  <a:lnTo>
                    <a:pt x="400" y="119"/>
                  </a:lnTo>
                  <a:lnTo>
                    <a:pt x="396" y="140"/>
                  </a:lnTo>
                  <a:close/>
                  <a:moveTo>
                    <a:pt x="396" y="140"/>
                  </a:moveTo>
                  <a:lnTo>
                    <a:pt x="278" y="117"/>
                  </a:lnTo>
                  <a:lnTo>
                    <a:pt x="287" y="75"/>
                  </a:lnTo>
                  <a:lnTo>
                    <a:pt x="404" y="98"/>
                  </a:lnTo>
                  <a:lnTo>
                    <a:pt x="396" y="140"/>
                  </a:lnTo>
                  <a:close/>
                  <a:moveTo>
                    <a:pt x="278" y="117"/>
                  </a:moveTo>
                  <a:lnTo>
                    <a:pt x="278" y="117"/>
                  </a:lnTo>
                  <a:lnTo>
                    <a:pt x="283" y="96"/>
                  </a:lnTo>
                  <a:lnTo>
                    <a:pt x="278" y="117"/>
                  </a:lnTo>
                  <a:close/>
                  <a:moveTo>
                    <a:pt x="278" y="117"/>
                  </a:moveTo>
                  <a:lnTo>
                    <a:pt x="173" y="94"/>
                  </a:lnTo>
                  <a:lnTo>
                    <a:pt x="182" y="52"/>
                  </a:lnTo>
                  <a:lnTo>
                    <a:pt x="287" y="75"/>
                  </a:lnTo>
                  <a:lnTo>
                    <a:pt x="278" y="117"/>
                  </a:lnTo>
                  <a:close/>
                  <a:moveTo>
                    <a:pt x="173" y="94"/>
                  </a:moveTo>
                  <a:lnTo>
                    <a:pt x="172" y="94"/>
                  </a:lnTo>
                  <a:lnTo>
                    <a:pt x="178" y="73"/>
                  </a:lnTo>
                  <a:lnTo>
                    <a:pt x="173" y="94"/>
                  </a:lnTo>
                  <a:close/>
                  <a:moveTo>
                    <a:pt x="172" y="94"/>
                  </a:moveTo>
                  <a:lnTo>
                    <a:pt x="86" y="70"/>
                  </a:lnTo>
                  <a:lnTo>
                    <a:pt x="98" y="28"/>
                  </a:lnTo>
                  <a:lnTo>
                    <a:pt x="183" y="52"/>
                  </a:lnTo>
                  <a:lnTo>
                    <a:pt x="172" y="94"/>
                  </a:lnTo>
                  <a:close/>
                  <a:moveTo>
                    <a:pt x="97" y="28"/>
                  </a:moveTo>
                  <a:lnTo>
                    <a:pt x="99" y="28"/>
                  </a:lnTo>
                  <a:lnTo>
                    <a:pt x="98" y="28"/>
                  </a:lnTo>
                  <a:lnTo>
                    <a:pt x="92" y="49"/>
                  </a:lnTo>
                  <a:lnTo>
                    <a:pt x="97" y="28"/>
                  </a:lnTo>
                  <a:close/>
                  <a:moveTo>
                    <a:pt x="86" y="70"/>
                  </a:moveTo>
                  <a:lnTo>
                    <a:pt x="25" y="54"/>
                  </a:lnTo>
                  <a:lnTo>
                    <a:pt x="34" y="13"/>
                  </a:lnTo>
                  <a:lnTo>
                    <a:pt x="97" y="28"/>
                  </a:lnTo>
                  <a:lnTo>
                    <a:pt x="86" y="70"/>
                  </a:lnTo>
                  <a:close/>
                  <a:moveTo>
                    <a:pt x="8" y="39"/>
                  </a:moveTo>
                  <a:lnTo>
                    <a:pt x="0" y="4"/>
                  </a:lnTo>
                  <a:lnTo>
                    <a:pt x="34" y="13"/>
                  </a:lnTo>
                  <a:lnTo>
                    <a:pt x="29" y="34"/>
                  </a:lnTo>
                  <a:lnTo>
                    <a:pt x="8" y="39"/>
                  </a:lnTo>
                  <a:close/>
                  <a:moveTo>
                    <a:pt x="50" y="28"/>
                  </a:moveTo>
                  <a:lnTo>
                    <a:pt x="70" y="107"/>
                  </a:lnTo>
                  <a:lnTo>
                    <a:pt x="28" y="117"/>
                  </a:lnTo>
                  <a:lnTo>
                    <a:pt x="8" y="39"/>
                  </a:lnTo>
                  <a:lnTo>
                    <a:pt x="50" y="28"/>
                  </a:lnTo>
                  <a:close/>
                  <a:moveTo>
                    <a:pt x="70" y="107"/>
                  </a:moveTo>
                  <a:lnTo>
                    <a:pt x="70" y="109"/>
                  </a:lnTo>
                  <a:lnTo>
                    <a:pt x="49" y="112"/>
                  </a:lnTo>
                  <a:lnTo>
                    <a:pt x="70" y="107"/>
                  </a:lnTo>
                  <a:close/>
                  <a:moveTo>
                    <a:pt x="70" y="109"/>
                  </a:moveTo>
                  <a:lnTo>
                    <a:pt x="82" y="195"/>
                  </a:lnTo>
                  <a:lnTo>
                    <a:pt x="40" y="201"/>
                  </a:lnTo>
                  <a:lnTo>
                    <a:pt x="28" y="115"/>
                  </a:lnTo>
                  <a:lnTo>
                    <a:pt x="70" y="109"/>
                  </a:lnTo>
                  <a:close/>
                  <a:moveTo>
                    <a:pt x="82" y="195"/>
                  </a:moveTo>
                  <a:lnTo>
                    <a:pt x="82" y="193"/>
                  </a:lnTo>
                  <a:lnTo>
                    <a:pt x="82" y="195"/>
                  </a:lnTo>
                  <a:lnTo>
                    <a:pt x="61" y="198"/>
                  </a:lnTo>
                  <a:lnTo>
                    <a:pt x="82" y="195"/>
                  </a:lnTo>
                  <a:close/>
                  <a:moveTo>
                    <a:pt x="82" y="195"/>
                  </a:moveTo>
                  <a:lnTo>
                    <a:pt x="93" y="285"/>
                  </a:lnTo>
                  <a:lnTo>
                    <a:pt x="51" y="291"/>
                  </a:lnTo>
                  <a:lnTo>
                    <a:pt x="40" y="201"/>
                  </a:lnTo>
                  <a:lnTo>
                    <a:pt x="82" y="195"/>
                  </a:lnTo>
                  <a:close/>
                  <a:moveTo>
                    <a:pt x="93" y="285"/>
                  </a:moveTo>
                  <a:lnTo>
                    <a:pt x="93" y="287"/>
                  </a:lnTo>
                  <a:lnTo>
                    <a:pt x="93" y="288"/>
                  </a:lnTo>
                  <a:lnTo>
                    <a:pt x="72" y="289"/>
                  </a:lnTo>
                  <a:lnTo>
                    <a:pt x="93" y="285"/>
                  </a:lnTo>
                  <a:close/>
                  <a:moveTo>
                    <a:pt x="93" y="288"/>
                  </a:moveTo>
                  <a:lnTo>
                    <a:pt x="98" y="378"/>
                  </a:lnTo>
                  <a:lnTo>
                    <a:pt x="55" y="379"/>
                  </a:lnTo>
                  <a:lnTo>
                    <a:pt x="51" y="289"/>
                  </a:lnTo>
                  <a:lnTo>
                    <a:pt x="93" y="288"/>
                  </a:lnTo>
                  <a:close/>
                  <a:moveTo>
                    <a:pt x="98" y="378"/>
                  </a:moveTo>
                  <a:lnTo>
                    <a:pt x="98" y="376"/>
                  </a:lnTo>
                  <a:lnTo>
                    <a:pt x="98" y="378"/>
                  </a:lnTo>
                  <a:lnTo>
                    <a:pt x="76" y="379"/>
                  </a:lnTo>
                  <a:lnTo>
                    <a:pt x="98" y="378"/>
                  </a:lnTo>
                  <a:close/>
                  <a:moveTo>
                    <a:pt x="98" y="378"/>
                  </a:moveTo>
                  <a:lnTo>
                    <a:pt x="101" y="523"/>
                  </a:lnTo>
                  <a:lnTo>
                    <a:pt x="58" y="524"/>
                  </a:lnTo>
                  <a:lnTo>
                    <a:pt x="55" y="379"/>
                  </a:lnTo>
                  <a:lnTo>
                    <a:pt x="98" y="378"/>
                  </a:lnTo>
                  <a:close/>
                  <a:moveTo>
                    <a:pt x="101" y="523"/>
                  </a:moveTo>
                  <a:lnTo>
                    <a:pt x="101" y="524"/>
                  </a:lnTo>
                  <a:lnTo>
                    <a:pt x="80" y="524"/>
                  </a:lnTo>
                  <a:lnTo>
                    <a:pt x="101" y="523"/>
                  </a:lnTo>
                  <a:close/>
                  <a:moveTo>
                    <a:pt x="101" y="524"/>
                  </a:moveTo>
                  <a:lnTo>
                    <a:pt x="101" y="582"/>
                  </a:lnTo>
                  <a:lnTo>
                    <a:pt x="58" y="582"/>
                  </a:lnTo>
                  <a:lnTo>
                    <a:pt x="58" y="524"/>
                  </a:lnTo>
                  <a:lnTo>
                    <a:pt x="101" y="524"/>
                  </a:lnTo>
                  <a:close/>
                  <a:moveTo>
                    <a:pt x="86" y="603"/>
                  </a:moveTo>
                  <a:lnTo>
                    <a:pt x="58" y="610"/>
                  </a:lnTo>
                  <a:lnTo>
                    <a:pt x="58" y="582"/>
                  </a:lnTo>
                  <a:lnTo>
                    <a:pt x="80" y="582"/>
                  </a:lnTo>
                  <a:lnTo>
                    <a:pt x="86" y="603"/>
                  </a:lnTo>
                  <a:close/>
                  <a:moveTo>
                    <a:pt x="75" y="561"/>
                  </a:moveTo>
                  <a:lnTo>
                    <a:pt x="156" y="538"/>
                  </a:lnTo>
                  <a:lnTo>
                    <a:pt x="168" y="580"/>
                  </a:lnTo>
                  <a:lnTo>
                    <a:pt x="86" y="603"/>
                  </a:lnTo>
                  <a:lnTo>
                    <a:pt x="75" y="561"/>
                  </a:lnTo>
                  <a:close/>
                  <a:moveTo>
                    <a:pt x="156" y="538"/>
                  </a:moveTo>
                  <a:lnTo>
                    <a:pt x="154" y="539"/>
                  </a:lnTo>
                  <a:lnTo>
                    <a:pt x="156" y="538"/>
                  </a:lnTo>
                  <a:lnTo>
                    <a:pt x="162" y="559"/>
                  </a:lnTo>
                  <a:lnTo>
                    <a:pt x="156" y="538"/>
                  </a:lnTo>
                  <a:close/>
                  <a:moveTo>
                    <a:pt x="156" y="538"/>
                  </a:moveTo>
                  <a:lnTo>
                    <a:pt x="247" y="514"/>
                  </a:lnTo>
                  <a:lnTo>
                    <a:pt x="257" y="556"/>
                  </a:lnTo>
                  <a:lnTo>
                    <a:pt x="168" y="580"/>
                  </a:lnTo>
                  <a:lnTo>
                    <a:pt x="156" y="538"/>
                  </a:lnTo>
                  <a:close/>
                  <a:moveTo>
                    <a:pt x="247" y="514"/>
                  </a:moveTo>
                  <a:lnTo>
                    <a:pt x="251" y="513"/>
                  </a:lnTo>
                  <a:lnTo>
                    <a:pt x="247" y="514"/>
                  </a:lnTo>
                  <a:lnTo>
                    <a:pt x="251" y="535"/>
                  </a:lnTo>
                  <a:lnTo>
                    <a:pt x="247" y="514"/>
                  </a:lnTo>
                  <a:close/>
                  <a:moveTo>
                    <a:pt x="247" y="514"/>
                  </a:moveTo>
                  <a:lnTo>
                    <a:pt x="360" y="486"/>
                  </a:lnTo>
                  <a:lnTo>
                    <a:pt x="370" y="528"/>
                  </a:lnTo>
                  <a:lnTo>
                    <a:pt x="257" y="556"/>
                  </a:lnTo>
                  <a:lnTo>
                    <a:pt x="247" y="514"/>
                  </a:lnTo>
                  <a:close/>
                  <a:moveTo>
                    <a:pt x="360" y="486"/>
                  </a:moveTo>
                  <a:lnTo>
                    <a:pt x="360" y="486"/>
                  </a:lnTo>
                  <a:lnTo>
                    <a:pt x="361" y="486"/>
                  </a:lnTo>
                  <a:lnTo>
                    <a:pt x="364" y="507"/>
                  </a:lnTo>
                  <a:lnTo>
                    <a:pt x="360" y="486"/>
                  </a:lnTo>
                  <a:close/>
                  <a:moveTo>
                    <a:pt x="361" y="486"/>
                  </a:moveTo>
                  <a:lnTo>
                    <a:pt x="497" y="459"/>
                  </a:lnTo>
                  <a:lnTo>
                    <a:pt x="505" y="501"/>
                  </a:lnTo>
                  <a:lnTo>
                    <a:pt x="369" y="528"/>
                  </a:lnTo>
                  <a:lnTo>
                    <a:pt x="361" y="486"/>
                  </a:lnTo>
                  <a:close/>
                  <a:moveTo>
                    <a:pt x="497" y="459"/>
                  </a:moveTo>
                  <a:lnTo>
                    <a:pt x="497" y="459"/>
                  </a:lnTo>
                  <a:lnTo>
                    <a:pt x="498" y="459"/>
                  </a:lnTo>
                  <a:lnTo>
                    <a:pt x="502" y="480"/>
                  </a:lnTo>
                  <a:lnTo>
                    <a:pt x="497" y="459"/>
                  </a:lnTo>
                  <a:close/>
                  <a:moveTo>
                    <a:pt x="498" y="459"/>
                  </a:moveTo>
                  <a:lnTo>
                    <a:pt x="639" y="436"/>
                  </a:lnTo>
                  <a:lnTo>
                    <a:pt x="646" y="478"/>
                  </a:lnTo>
                  <a:lnTo>
                    <a:pt x="505" y="501"/>
                  </a:lnTo>
                  <a:lnTo>
                    <a:pt x="498" y="459"/>
                  </a:lnTo>
                  <a:close/>
                  <a:moveTo>
                    <a:pt x="639" y="436"/>
                  </a:moveTo>
                  <a:lnTo>
                    <a:pt x="639" y="436"/>
                  </a:lnTo>
                  <a:lnTo>
                    <a:pt x="640" y="435"/>
                  </a:lnTo>
                  <a:lnTo>
                    <a:pt x="642" y="457"/>
                  </a:lnTo>
                  <a:lnTo>
                    <a:pt x="639" y="436"/>
                  </a:lnTo>
                  <a:close/>
                  <a:moveTo>
                    <a:pt x="640" y="435"/>
                  </a:moveTo>
                  <a:lnTo>
                    <a:pt x="788" y="420"/>
                  </a:lnTo>
                  <a:lnTo>
                    <a:pt x="793" y="463"/>
                  </a:lnTo>
                  <a:lnTo>
                    <a:pt x="644" y="478"/>
                  </a:lnTo>
                  <a:lnTo>
                    <a:pt x="640" y="435"/>
                  </a:lnTo>
                  <a:close/>
                  <a:moveTo>
                    <a:pt x="788" y="420"/>
                  </a:moveTo>
                  <a:lnTo>
                    <a:pt x="789" y="420"/>
                  </a:lnTo>
                  <a:lnTo>
                    <a:pt x="790" y="441"/>
                  </a:lnTo>
                  <a:lnTo>
                    <a:pt x="788" y="420"/>
                  </a:lnTo>
                  <a:close/>
                  <a:moveTo>
                    <a:pt x="789" y="420"/>
                  </a:moveTo>
                  <a:lnTo>
                    <a:pt x="863" y="416"/>
                  </a:lnTo>
                  <a:lnTo>
                    <a:pt x="866" y="458"/>
                  </a:lnTo>
                  <a:lnTo>
                    <a:pt x="791" y="463"/>
                  </a:lnTo>
                  <a:lnTo>
                    <a:pt x="789" y="420"/>
                  </a:lnTo>
                  <a:close/>
                  <a:moveTo>
                    <a:pt x="866" y="458"/>
                  </a:moveTo>
                  <a:lnTo>
                    <a:pt x="867" y="458"/>
                  </a:lnTo>
                  <a:lnTo>
                    <a:pt x="866" y="458"/>
                  </a:lnTo>
                  <a:lnTo>
                    <a:pt x="865" y="437"/>
                  </a:lnTo>
                  <a:lnTo>
                    <a:pt x="866" y="458"/>
                  </a:lnTo>
                  <a:close/>
                  <a:moveTo>
                    <a:pt x="863" y="416"/>
                  </a:moveTo>
                  <a:lnTo>
                    <a:pt x="933" y="412"/>
                  </a:lnTo>
                  <a:lnTo>
                    <a:pt x="936" y="455"/>
                  </a:lnTo>
                  <a:lnTo>
                    <a:pt x="866" y="458"/>
                  </a:lnTo>
                  <a:lnTo>
                    <a:pt x="863" y="416"/>
                  </a:lnTo>
                  <a:close/>
                  <a:moveTo>
                    <a:pt x="933" y="412"/>
                  </a:moveTo>
                  <a:lnTo>
                    <a:pt x="934" y="412"/>
                  </a:lnTo>
                  <a:lnTo>
                    <a:pt x="936" y="412"/>
                  </a:lnTo>
                  <a:lnTo>
                    <a:pt x="934" y="434"/>
                  </a:lnTo>
                  <a:lnTo>
                    <a:pt x="933" y="4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>
              <a:off x="2443" y="1987"/>
              <a:ext cx="11" cy="498"/>
            </a:xfrm>
            <a:custGeom>
              <a:avLst/>
              <a:gdLst>
                <a:gd name="T0" fmla="*/ 0 w 78"/>
                <a:gd name="T1" fmla="*/ 0 h 3734"/>
                <a:gd name="T2" fmla="*/ 0 w 78"/>
                <a:gd name="T3" fmla="*/ 0 h 3734"/>
                <a:gd name="T4" fmla="*/ 0 w 78"/>
                <a:gd name="T5" fmla="*/ 0 h 3734"/>
                <a:gd name="T6" fmla="*/ 0 w 78"/>
                <a:gd name="T7" fmla="*/ 0 h 3734"/>
                <a:gd name="T8" fmla="*/ 0 w 78"/>
                <a:gd name="T9" fmla="*/ 0 h 3734"/>
                <a:gd name="T10" fmla="*/ 0 w 78"/>
                <a:gd name="T11" fmla="*/ 0 h 3734"/>
                <a:gd name="T12" fmla="*/ 0 w 78"/>
                <a:gd name="T13" fmla="*/ 0 h 3734"/>
                <a:gd name="T14" fmla="*/ 0 w 78"/>
                <a:gd name="T15" fmla="*/ 0 h 3734"/>
                <a:gd name="T16" fmla="*/ 0 w 78"/>
                <a:gd name="T17" fmla="*/ 0 h 3734"/>
                <a:gd name="T18" fmla="*/ 0 w 78"/>
                <a:gd name="T19" fmla="*/ 0 h 3734"/>
                <a:gd name="T20" fmla="*/ 0 w 78"/>
                <a:gd name="T21" fmla="*/ 0 h 3734"/>
                <a:gd name="T22" fmla="*/ 0 w 78"/>
                <a:gd name="T23" fmla="*/ 0 h 3734"/>
                <a:gd name="T24" fmla="*/ 0 w 78"/>
                <a:gd name="T25" fmla="*/ 0 h 3734"/>
                <a:gd name="T26" fmla="*/ 0 w 78"/>
                <a:gd name="T27" fmla="*/ 0 h 3734"/>
                <a:gd name="T28" fmla="*/ 0 w 78"/>
                <a:gd name="T29" fmla="*/ 0 h 3734"/>
                <a:gd name="T30" fmla="*/ 0 w 78"/>
                <a:gd name="T31" fmla="*/ 0 h 3734"/>
                <a:gd name="T32" fmla="*/ 0 w 78"/>
                <a:gd name="T33" fmla="*/ 0 h 37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3734"/>
                <a:gd name="T53" fmla="*/ 78 w 78"/>
                <a:gd name="T54" fmla="*/ 3734 h 37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3734">
                  <a:moveTo>
                    <a:pt x="0" y="3727"/>
                  </a:moveTo>
                  <a:lnTo>
                    <a:pt x="0" y="3146"/>
                  </a:lnTo>
                  <a:lnTo>
                    <a:pt x="4" y="1866"/>
                  </a:lnTo>
                  <a:lnTo>
                    <a:pt x="12" y="1180"/>
                  </a:lnTo>
                  <a:lnTo>
                    <a:pt x="15" y="584"/>
                  </a:lnTo>
                  <a:lnTo>
                    <a:pt x="27" y="161"/>
                  </a:lnTo>
                  <a:lnTo>
                    <a:pt x="30" y="43"/>
                  </a:lnTo>
                  <a:lnTo>
                    <a:pt x="35" y="11"/>
                  </a:lnTo>
                  <a:lnTo>
                    <a:pt x="38" y="0"/>
                  </a:lnTo>
                  <a:lnTo>
                    <a:pt x="38" y="11"/>
                  </a:lnTo>
                  <a:lnTo>
                    <a:pt x="42" y="43"/>
                  </a:lnTo>
                  <a:lnTo>
                    <a:pt x="50" y="161"/>
                  </a:lnTo>
                  <a:lnTo>
                    <a:pt x="58" y="584"/>
                  </a:lnTo>
                  <a:lnTo>
                    <a:pt x="66" y="1183"/>
                  </a:lnTo>
                  <a:lnTo>
                    <a:pt x="70" y="1869"/>
                  </a:lnTo>
                  <a:lnTo>
                    <a:pt x="73" y="3151"/>
                  </a:lnTo>
                  <a:lnTo>
                    <a:pt x="78" y="373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2327" y="2467"/>
              <a:ext cx="243" cy="56"/>
            </a:xfrm>
            <a:custGeom>
              <a:avLst/>
              <a:gdLst>
                <a:gd name="T0" fmla="*/ 0 w 1824"/>
                <a:gd name="T1" fmla="*/ 0 h 421"/>
                <a:gd name="T2" fmla="*/ 0 w 1824"/>
                <a:gd name="T3" fmla="*/ 0 h 421"/>
                <a:gd name="T4" fmla="*/ 0 w 1824"/>
                <a:gd name="T5" fmla="*/ 0 h 421"/>
                <a:gd name="T6" fmla="*/ 0 w 1824"/>
                <a:gd name="T7" fmla="*/ 0 h 421"/>
                <a:gd name="T8" fmla="*/ 0 w 1824"/>
                <a:gd name="T9" fmla="*/ 0 h 421"/>
                <a:gd name="T10" fmla="*/ 0 w 1824"/>
                <a:gd name="T11" fmla="*/ 0 h 421"/>
                <a:gd name="T12" fmla="*/ 0 w 1824"/>
                <a:gd name="T13" fmla="*/ 0 h 421"/>
                <a:gd name="T14" fmla="*/ 0 w 1824"/>
                <a:gd name="T15" fmla="*/ 0 h 421"/>
                <a:gd name="T16" fmla="*/ 0 w 1824"/>
                <a:gd name="T17" fmla="*/ 0 h 421"/>
                <a:gd name="T18" fmla="*/ 0 w 1824"/>
                <a:gd name="T19" fmla="*/ 0 h 421"/>
                <a:gd name="T20" fmla="*/ 0 w 1824"/>
                <a:gd name="T21" fmla="*/ 0 h 421"/>
                <a:gd name="T22" fmla="*/ 0 w 1824"/>
                <a:gd name="T23" fmla="*/ 0 h 421"/>
                <a:gd name="T24" fmla="*/ 0 w 1824"/>
                <a:gd name="T25" fmla="*/ 0 h 421"/>
                <a:gd name="T26" fmla="*/ 0 w 1824"/>
                <a:gd name="T27" fmla="*/ 0 h 421"/>
                <a:gd name="T28" fmla="*/ 0 w 1824"/>
                <a:gd name="T29" fmla="*/ 0 h 421"/>
                <a:gd name="T30" fmla="*/ 0 w 1824"/>
                <a:gd name="T31" fmla="*/ 0 h 421"/>
                <a:gd name="T32" fmla="*/ 0 w 1824"/>
                <a:gd name="T33" fmla="*/ 0 h 421"/>
                <a:gd name="T34" fmla="*/ 0 w 1824"/>
                <a:gd name="T35" fmla="*/ 0 h 421"/>
                <a:gd name="T36" fmla="*/ 0 w 1824"/>
                <a:gd name="T37" fmla="*/ 0 h 421"/>
                <a:gd name="T38" fmla="*/ 0 w 1824"/>
                <a:gd name="T39" fmla="*/ 0 h 421"/>
                <a:gd name="T40" fmla="*/ 0 w 1824"/>
                <a:gd name="T41" fmla="*/ 0 h 421"/>
                <a:gd name="T42" fmla="*/ 0 w 1824"/>
                <a:gd name="T43" fmla="*/ 0 h 421"/>
                <a:gd name="T44" fmla="*/ 0 w 1824"/>
                <a:gd name="T45" fmla="*/ 0 h 421"/>
                <a:gd name="T46" fmla="*/ 0 w 1824"/>
                <a:gd name="T47" fmla="*/ 0 h 421"/>
                <a:gd name="T48" fmla="*/ 0 w 1824"/>
                <a:gd name="T49" fmla="*/ 0 h 421"/>
                <a:gd name="T50" fmla="*/ 0 w 1824"/>
                <a:gd name="T51" fmla="*/ 0 h 421"/>
                <a:gd name="T52" fmla="*/ 0 w 1824"/>
                <a:gd name="T53" fmla="*/ 0 h 421"/>
                <a:gd name="T54" fmla="*/ 0 w 1824"/>
                <a:gd name="T55" fmla="*/ 0 h 421"/>
                <a:gd name="T56" fmla="*/ 0 w 1824"/>
                <a:gd name="T57" fmla="*/ 0 h 421"/>
                <a:gd name="T58" fmla="*/ 0 w 1824"/>
                <a:gd name="T59" fmla="*/ 0 h 421"/>
                <a:gd name="T60" fmla="*/ 0 w 1824"/>
                <a:gd name="T61" fmla="*/ 0 h 421"/>
                <a:gd name="T62" fmla="*/ 0 w 1824"/>
                <a:gd name="T63" fmla="*/ 0 h 421"/>
                <a:gd name="T64" fmla="*/ 0 w 1824"/>
                <a:gd name="T65" fmla="*/ 0 h 421"/>
                <a:gd name="T66" fmla="*/ 0 w 1824"/>
                <a:gd name="T67" fmla="*/ 0 h 421"/>
                <a:gd name="T68" fmla="*/ 0 w 1824"/>
                <a:gd name="T69" fmla="*/ 0 h 421"/>
                <a:gd name="T70" fmla="*/ 0 w 1824"/>
                <a:gd name="T71" fmla="*/ 0 h 421"/>
                <a:gd name="T72" fmla="*/ 0 w 1824"/>
                <a:gd name="T73" fmla="*/ 0 h 421"/>
                <a:gd name="T74" fmla="*/ 0 w 1824"/>
                <a:gd name="T75" fmla="*/ 0 h 421"/>
                <a:gd name="T76" fmla="*/ 0 w 1824"/>
                <a:gd name="T77" fmla="*/ 0 h 421"/>
                <a:gd name="T78" fmla="*/ 0 w 1824"/>
                <a:gd name="T79" fmla="*/ 0 h 421"/>
                <a:gd name="T80" fmla="*/ 0 w 1824"/>
                <a:gd name="T81" fmla="*/ 0 h 421"/>
                <a:gd name="T82" fmla="*/ 0 w 1824"/>
                <a:gd name="T83" fmla="*/ 0 h 421"/>
                <a:gd name="T84" fmla="*/ 0 w 1824"/>
                <a:gd name="T85" fmla="*/ 0 h 421"/>
                <a:gd name="T86" fmla="*/ 0 w 1824"/>
                <a:gd name="T87" fmla="*/ 0 h 421"/>
                <a:gd name="T88" fmla="*/ 0 w 1824"/>
                <a:gd name="T89" fmla="*/ 0 h 421"/>
                <a:gd name="T90" fmla="*/ 0 w 1824"/>
                <a:gd name="T91" fmla="*/ 0 h 421"/>
                <a:gd name="T92" fmla="*/ 0 w 1824"/>
                <a:gd name="T93" fmla="*/ 0 h 421"/>
                <a:gd name="T94" fmla="*/ 0 w 1824"/>
                <a:gd name="T95" fmla="*/ 0 h 421"/>
                <a:gd name="T96" fmla="*/ 0 w 1824"/>
                <a:gd name="T97" fmla="*/ 0 h 421"/>
                <a:gd name="T98" fmla="*/ 0 w 1824"/>
                <a:gd name="T99" fmla="*/ 0 h 421"/>
                <a:gd name="T100" fmla="*/ 0 w 1824"/>
                <a:gd name="T101" fmla="*/ 0 h 421"/>
                <a:gd name="T102" fmla="*/ 0 w 1824"/>
                <a:gd name="T103" fmla="*/ 0 h 421"/>
                <a:gd name="T104" fmla="*/ 0 w 1824"/>
                <a:gd name="T105" fmla="*/ 0 h 421"/>
                <a:gd name="T106" fmla="*/ 0 w 1824"/>
                <a:gd name="T107" fmla="*/ 0 h 4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4"/>
                <a:gd name="T163" fmla="*/ 0 h 421"/>
                <a:gd name="T164" fmla="*/ 1824 w 1824"/>
                <a:gd name="T165" fmla="*/ 421 h 42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4" h="421">
                  <a:moveTo>
                    <a:pt x="121" y="413"/>
                  </a:moveTo>
                  <a:lnTo>
                    <a:pt x="113" y="335"/>
                  </a:lnTo>
                  <a:lnTo>
                    <a:pt x="136" y="332"/>
                  </a:lnTo>
                  <a:lnTo>
                    <a:pt x="144" y="411"/>
                  </a:lnTo>
                  <a:lnTo>
                    <a:pt x="121" y="413"/>
                  </a:lnTo>
                  <a:close/>
                  <a:moveTo>
                    <a:pt x="136" y="332"/>
                  </a:moveTo>
                  <a:lnTo>
                    <a:pt x="136" y="332"/>
                  </a:lnTo>
                  <a:lnTo>
                    <a:pt x="124" y="333"/>
                  </a:lnTo>
                  <a:lnTo>
                    <a:pt x="136" y="332"/>
                  </a:lnTo>
                  <a:close/>
                  <a:moveTo>
                    <a:pt x="113" y="336"/>
                  </a:moveTo>
                  <a:lnTo>
                    <a:pt x="101" y="266"/>
                  </a:lnTo>
                  <a:lnTo>
                    <a:pt x="124" y="261"/>
                  </a:lnTo>
                  <a:lnTo>
                    <a:pt x="136" y="332"/>
                  </a:lnTo>
                  <a:lnTo>
                    <a:pt x="113" y="336"/>
                  </a:lnTo>
                  <a:close/>
                  <a:moveTo>
                    <a:pt x="124" y="260"/>
                  </a:moveTo>
                  <a:lnTo>
                    <a:pt x="124" y="261"/>
                  </a:lnTo>
                  <a:lnTo>
                    <a:pt x="113" y="263"/>
                  </a:lnTo>
                  <a:lnTo>
                    <a:pt x="124" y="260"/>
                  </a:lnTo>
                  <a:close/>
                  <a:moveTo>
                    <a:pt x="101" y="267"/>
                  </a:moveTo>
                  <a:lnTo>
                    <a:pt x="82" y="200"/>
                  </a:lnTo>
                  <a:lnTo>
                    <a:pt x="104" y="193"/>
                  </a:lnTo>
                  <a:lnTo>
                    <a:pt x="124" y="260"/>
                  </a:lnTo>
                  <a:lnTo>
                    <a:pt x="101" y="267"/>
                  </a:lnTo>
                  <a:close/>
                  <a:moveTo>
                    <a:pt x="104" y="193"/>
                  </a:moveTo>
                  <a:lnTo>
                    <a:pt x="104" y="192"/>
                  </a:lnTo>
                  <a:lnTo>
                    <a:pt x="104" y="193"/>
                  </a:lnTo>
                  <a:lnTo>
                    <a:pt x="93" y="197"/>
                  </a:lnTo>
                  <a:lnTo>
                    <a:pt x="104" y="193"/>
                  </a:lnTo>
                  <a:close/>
                  <a:moveTo>
                    <a:pt x="82" y="200"/>
                  </a:moveTo>
                  <a:lnTo>
                    <a:pt x="63" y="145"/>
                  </a:lnTo>
                  <a:lnTo>
                    <a:pt x="85" y="138"/>
                  </a:lnTo>
                  <a:lnTo>
                    <a:pt x="104" y="193"/>
                  </a:lnTo>
                  <a:lnTo>
                    <a:pt x="82" y="200"/>
                  </a:lnTo>
                  <a:close/>
                  <a:moveTo>
                    <a:pt x="85" y="138"/>
                  </a:moveTo>
                  <a:lnTo>
                    <a:pt x="86" y="143"/>
                  </a:lnTo>
                  <a:lnTo>
                    <a:pt x="85" y="138"/>
                  </a:lnTo>
                  <a:lnTo>
                    <a:pt x="73" y="142"/>
                  </a:lnTo>
                  <a:lnTo>
                    <a:pt x="85" y="138"/>
                  </a:lnTo>
                  <a:close/>
                  <a:moveTo>
                    <a:pt x="63" y="145"/>
                  </a:moveTo>
                  <a:lnTo>
                    <a:pt x="47" y="102"/>
                  </a:lnTo>
                  <a:lnTo>
                    <a:pt x="68" y="95"/>
                  </a:lnTo>
                  <a:lnTo>
                    <a:pt x="85" y="138"/>
                  </a:lnTo>
                  <a:lnTo>
                    <a:pt x="63" y="145"/>
                  </a:lnTo>
                  <a:close/>
                  <a:moveTo>
                    <a:pt x="68" y="94"/>
                  </a:moveTo>
                  <a:lnTo>
                    <a:pt x="68" y="94"/>
                  </a:lnTo>
                  <a:lnTo>
                    <a:pt x="68" y="95"/>
                  </a:lnTo>
                  <a:lnTo>
                    <a:pt x="58" y="99"/>
                  </a:lnTo>
                  <a:lnTo>
                    <a:pt x="68" y="94"/>
                  </a:lnTo>
                  <a:close/>
                  <a:moveTo>
                    <a:pt x="47" y="103"/>
                  </a:moveTo>
                  <a:lnTo>
                    <a:pt x="31" y="68"/>
                  </a:lnTo>
                  <a:lnTo>
                    <a:pt x="53" y="59"/>
                  </a:lnTo>
                  <a:lnTo>
                    <a:pt x="68" y="94"/>
                  </a:lnTo>
                  <a:lnTo>
                    <a:pt x="47" y="103"/>
                  </a:lnTo>
                  <a:close/>
                  <a:moveTo>
                    <a:pt x="52" y="58"/>
                  </a:moveTo>
                  <a:lnTo>
                    <a:pt x="53" y="58"/>
                  </a:lnTo>
                  <a:lnTo>
                    <a:pt x="53" y="59"/>
                  </a:lnTo>
                  <a:lnTo>
                    <a:pt x="43" y="64"/>
                  </a:lnTo>
                  <a:lnTo>
                    <a:pt x="52" y="58"/>
                  </a:lnTo>
                  <a:close/>
                  <a:moveTo>
                    <a:pt x="32" y="69"/>
                  </a:moveTo>
                  <a:lnTo>
                    <a:pt x="16" y="41"/>
                  </a:lnTo>
                  <a:lnTo>
                    <a:pt x="37" y="30"/>
                  </a:lnTo>
                  <a:lnTo>
                    <a:pt x="52" y="58"/>
                  </a:lnTo>
                  <a:lnTo>
                    <a:pt x="32" y="69"/>
                  </a:lnTo>
                  <a:close/>
                  <a:moveTo>
                    <a:pt x="16" y="41"/>
                  </a:moveTo>
                  <a:lnTo>
                    <a:pt x="0" y="12"/>
                  </a:lnTo>
                  <a:lnTo>
                    <a:pt x="31" y="25"/>
                  </a:lnTo>
                  <a:lnTo>
                    <a:pt x="26" y="36"/>
                  </a:lnTo>
                  <a:lnTo>
                    <a:pt x="16" y="41"/>
                  </a:lnTo>
                  <a:close/>
                  <a:moveTo>
                    <a:pt x="31" y="25"/>
                  </a:moveTo>
                  <a:lnTo>
                    <a:pt x="97" y="53"/>
                  </a:lnTo>
                  <a:lnTo>
                    <a:pt x="88" y="74"/>
                  </a:lnTo>
                  <a:lnTo>
                    <a:pt x="22" y="47"/>
                  </a:lnTo>
                  <a:lnTo>
                    <a:pt x="31" y="25"/>
                  </a:lnTo>
                  <a:close/>
                  <a:moveTo>
                    <a:pt x="89" y="74"/>
                  </a:moveTo>
                  <a:lnTo>
                    <a:pt x="88" y="74"/>
                  </a:lnTo>
                  <a:lnTo>
                    <a:pt x="93" y="64"/>
                  </a:lnTo>
                  <a:lnTo>
                    <a:pt x="89" y="74"/>
                  </a:lnTo>
                  <a:close/>
                  <a:moveTo>
                    <a:pt x="97" y="52"/>
                  </a:moveTo>
                  <a:lnTo>
                    <a:pt x="179" y="83"/>
                  </a:lnTo>
                  <a:lnTo>
                    <a:pt x="171" y="106"/>
                  </a:lnTo>
                  <a:lnTo>
                    <a:pt x="89" y="74"/>
                  </a:lnTo>
                  <a:lnTo>
                    <a:pt x="97" y="52"/>
                  </a:lnTo>
                  <a:close/>
                  <a:moveTo>
                    <a:pt x="172" y="106"/>
                  </a:moveTo>
                  <a:lnTo>
                    <a:pt x="171" y="106"/>
                  </a:lnTo>
                  <a:lnTo>
                    <a:pt x="175" y="95"/>
                  </a:lnTo>
                  <a:lnTo>
                    <a:pt x="172" y="106"/>
                  </a:lnTo>
                  <a:close/>
                  <a:moveTo>
                    <a:pt x="178" y="83"/>
                  </a:moveTo>
                  <a:lnTo>
                    <a:pt x="284" y="115"/>
                  </a:lnTo>
                  <a:lnTo>
                    <a:pt x="277" y="137"/>
                  </a:lnTo>
                  <a:lnTo>
                    <a:pt x="172" y="106"/>
                  </a:lnTo>
                  <a:lnTo>
                    <a:pt x="178" y="83"/>
                  </a:lnTo>
                  <a:close/>
                  <a:moveTo>
                    <a:pt x="278" y="137"/>
                  </a:moveTo>
                  <a:lnTo>
                    <a:pt x="278" y="137"/>
                  </a:lnTo>
                  <a:lnTo>
                    <a:pt x="277" y="137"/>
                  </a:lnTo>
                  <a:lnTo>
                    <a:pt x="280" y="127"/>
                  </a:lnTo>
                  <a:lnTo>
                    <a:pt x="278" y="137"/>
                  </a:lnTo>
                  <a:close/>
                  <a:moveTo>
                    <a:pt x="284" y="115"/>
                  </a:moveTo>
                  <a:lnTo>
                    <a:pt x="416" y="150"/>
                  </a:lnTo>
                  <a:lnTo>
                    <a:pt x="410" y="172"/>
                  </a:lnTo>
                  <a:lnTo>
                    <a:pt x="278" y="137"/>
                  </a:lnTo>
                  <a:lnTo>
                    <a:pt x="284" y="115"/>
                  </a:lnTo>
                  <a:close/>
                  <a:moveTo>
                    <a:pt x="410" y="173"/>
                  </a:moveTo>
                  <a:lnTo>
                    <a:pt x="410" y="173"/>
                  </a:lnTo>
                  <a:lnTo>
                    <a:pt x="410" y="172"/>
                  </a:lnTo>
                  <a:lnTo>
                    <a:pt x="413" y="162"/>
                  </a:lnTo>
                  <a:lnTo>
                    <a:pt x="410" y="173"/>
                  </a:lnTo>
                  <a:close/>
                  <a:moveTo>
                    <a:pt x="415" y="150"/>
                  </a:moveTo>
                  <a:lnTo>
                    <a:pt x="486" y="165"/>
                  </a:lnTo>
                  <a:lnTo>
                    <a:pt x="480" y="189"/>
                  </a:lnTo>
                  <a:lnTo>
                    <a:pt x="410" y="173"/>
                  </a:lnTo>
                  <a:lnTo>
                    <a:pt x="415" y="150"/>
                  </a:lnTo>
                  <a:close/>
                  <a:moveTo>
                    <a:pt x="481" y="189"/>
                  </a:moveTo>
                  <a:lnTo>
                    <a:pt x="481" y="189"/>
                  </a:lnTo>
                  <a:lnTo>
                    <a:pt x="480" y="189"/>
                  </a:lnTo>
                  <a:lnTo>
                    <a:pt x="484" y="177"/>
                  </a:lnTo>
                  <a:lnTo>
                    <a:pt x="481" y="189"/>
                  </a:lnTo>
                  <a:close/>
                  <a:moveTo>
                    <a:pt x="485" y="165"/>
                  </a:moveTo>
                  <a:lnTo>
                    <a:pt x="563" y="177"/>
                  </a:lnTo>
                  <a:lnTo>
                    <a:pt x="559" y="200"/>
                  </a:lnTo>
                  <a:lnTo>
                    <a:pt x="481" y="189"/>
                  </a:lnTo>
                  <a:lnTo>
                    <a:pt x="485" y="165"/>
                  </a:lnTo>
                  <a:close/>
                  <a:moveTo>
                    <a:pt x="563" y="177"/>
                  </a:moveTo>
                  <a:lnTo>
                    <a:pt x="641" y="189"/>
                  </a:lnTo>
                  <a:lnTo>
                    <a:pt x="637" y="212"/>
                  </a:lnTo>
                  <a:lnTo>
                    <a:pt x="559" y="200"/>
                  </a:lnTo>
                  <a:lnTo>
                    <a:pt x="563" y="177"/>
                  </a:lnTo>
                  <a:close/>
                  <a:moveTo>
                    <a:pt x="637" y="212"/>
                  </a:moveTo>
                  <a:lnTo>
                    <a:pt x="640" y="212"/>
                  </a:lnTo>
                  <a:lnTo>
                    <a:pt x="637" y="212"/>
                  </a:lnTo>
                  <a:lnTo>
                    <a:pt x="640" y="200"/>
                  </a:lnTo>
                  <a:lnTo>
                    <a:pt x="637" y="212"/>
                  </a:lnTo>
                  <a:close/>
                  <a:moveTo>
                    <a:pt x="641" y="189"/>
                  </a:moveTo>
                  <a:lnTo>
                    <a:pt x="727" y="200"/>
                  </a:lnTo>
                  <a:lnTo>
                    <a:pt x="723" y="224"/>
                  </a:lnTo>
                  <a:lnTo>
                    <a:pt x="637" y="212"/>
                  </a:lnTo>
                  <a:lnTo>
                    <a:pt x="641" y="189"/>
                  </a:lnTo>
                  <a:close/>
                  <a:moveTo>
                    <a:pt x="725" y="224"/>
                  </a:moveTo>
                  <a:lnTo>
                    <a:pt x="725" y="224"/>
                  </a:lnTo>
                  <a:lnTo>
                    <a:pt x="723" y="224"/>
                  </a:lnTo>
                  <a:lnTo>
                    <a:pt x="726" y="212"/>
                  </a:lnTo>
                  <a:lnTo>
                    <a:pt x="725" y="224"/>
                  </a:lnTo>
                  <a:close/>
                  <a:moveTo>
                    <a:pt x="726" y="200"/>
                  </a:moveTo>
                  <a:lnTo>
                    <a:pt x="812" y="205"/>
                  </a:lnTo>
                  <a:lnTo>
                    <a:pt x="811" y="228"/>
                  </a:lnTo>
                  <a:lnTo>
                    <a:pt x="725" y="224"/>
                  </a:lnTo>
                  <a:lnTo>
                    <a:pt x="726" y="200"/>
                  </a:lnTo>
                  <a:close/>
                  <a:moveTo>
                    <a:pt x="812" y="205"/>
                  </a:moveTo>
                  <a:lnTo>
                    <a:pt x="902" y="208"/>
                  </a:lnTo>
                  <a:lnTo>
                    <a:pt x="900" y="232"/>
                  </a:lnTo>
                  <a:lnTo>
                    <a:pt x="811" y="228"/>
                  </a:lnTo>
                  <a:lnTo>
                    <a:pt x="812" y="205"/>
                  </a:lnTo>
                  <a:close/>
                  <a:moveTo>
                    <a:pt x="902" y="232"/>
                  </a:moveTo>
                  <a:lnTo>
                    <a:pt x="900" y="232"/>
                  </a:lnTo>
                  <a:lnTo>
                    <a:pt x="900" y="220"/>
                  </a:lnTo>
                  <a:lnTo>
                    <a:pt x="902" y="232"/>
                  </a:lnTo>
                  <a:close/>
                  <a:moveTo>
                    <a:pt x="900" y="208"/>
                  </a:moveTo>
                  <a:lnTo>
                    <a:pt x="1002" y="205"/>
                  </a:lnTo>
                  <a:lnTo>
                    <a:pt x="1003" y="228"/>
                  </a:lnTo>
                  <a:lnTo>
                    <a:pt x="902" y="232"/>
                  </a:lnTo>
                  <a:lnTo>
                    <a:pt x="900" y="208"/>
                  </a:lnTo>
                  <a:close/>
                  <a:moveTo>
                    <a:pt x="1002" y="205"/>
                  </a:moveTo>
                  <a:lnTo>
                    <a:pt x="1103" y="200"/>
                  </a:lnTo>
                  <a:lnTo>
                    <a:pt x="1104" y="224"/>
                  </a:lnTo>
                  <a:lnTo>
                    <a:pt x="1003" y="228"/>
                  </a:lnTo>
                  <a:lnTo>
                    <a:pt x="1002" y="205"/>
                  </a:lnTo>
                  <a:close/>
                  <a:moveTo>
                    <a:pt x="1105" y="224"/>
                  </a:moveTo>
                  <a:lnTo>
                    <a:pt x="1105" y="224"/>
                  </a:lnTo>
                  <a:lnTo>
                    <a:pt x="1104" y="224"/>
                  </a:lnTo>
                  <a:lnTo>
                    <a:pt x="1104" y="212"/>
                  </a:lnTo>
                  <a:lnTo>
                    <a:pt x="1105" y="224"/>
                  </a:lnTo>
                  <a:close/>
                  <a:moveTo>
                    <a:pt x="1103" y="200"/>
                  </a:moveTo>
                  <a:lnTo>
                    <a:pt x="1192" y="189"/>
                  </a:lnTo>
                  <a:lnTo>
                    <a:pt x="1195" y="212"/>
                  </a:lnTo>
                  <a:lnTo>
                    <a:pt x="1105" y="224"/>
                  </a:lnTo>
                  <a:lnTo>
                    <a:pt x="1103" y="200"/>
                  </a:lnTo>
                  <a:close/>
                  <a:moveTo>
                    <a:pt x="1192" y="189"/>
                  </a:moveTo>
                  <a:lnTo>
                    <a:pt x="1282" y="177"/>
                  </a:lnTo>
                  <a:lnTo>
                    <a:pt x="1284" y="200"/>
                  </a:lnTo>
                  <a:lnTo>
                    <a:pt x="1195" y="212"/>
                  </a:lnTo>
                  <a:lnTo>
                    <a:pt x="1192" y="189"/>
                  </a:lnTo>
                  <a:close/>
                  <a:moveTo>
                    <a:pt x="1286" y="200"/>
                  </a:moveTo>
                  <a:lnTo>
                    <a:pt x="1286" y="200"/>
                  </a:lnTo>
                  <a:lnTo>
                    <a:pt x="1284" y="200"/>
                  </a:lnTo>
                  <a:lnTo>
                    <a:pt x="1283" y="189"/>
                  </a:lnTo>
                  <a:lnTo>
                    <a:pt x="1286" y="200"/>
                  </a:lnTo>
                  <a:close/>
                  <a:moveTo>
                    <a:pt x="1281" y="177"/>
                  </a:moveTo>
                  <a:lnTo>
                    <a:pt x="1359" y="162"/>
                  </a:lnTo>
                  <a:lnTo>
                    <a:pt x="1363" y="185"/>
                  </a:lnTo>
                  <a:lnTo>
                    <a:pt x="1286" y="200"/>
                  </a:lnTo>
                  <a:lnTo>
                    <a:pt x="1281" y="177"/>
                  </a:lnTo>
                  <a:close/>
                  <a:moveTo>
                    <a:pt x="1363" y="185"/>
                  </a:moveTo>
                  <a:lnTo>
                    <a:pt x="1361" y="185"/>
                  </a:lnTo>
                  <a:lnTo>
                    <a:pt x="1363" y="185"/>
                  </a:lnTo>
                  <a:lnTo>
                    <a:pt x="1361" y="173"/>
                  </a:lnTo>
                  <a:lnTo>
                    <a:pt x="1363" y="185"/>
                  </a:lnTo>
                  <a:close/>
                  <a:moveTo>
                    <a:pt x="1359" y="162"/>
                  </a:moveTo>
                  <a:lnTo>
                    <a:pt x="1433" y="147"/>
                  </a:lnTo>
                  <a:lnTo>
                    <a:pt x="1438" y="169"/>
                  </a:lnTo>
                  <a:lnTo>
                    <a:pt x="1363" y="185"/>
                  </a:lnTo>
                  <a:lnTo>
                    <a:pt x="1359" y="162"/>
                  </a:lnTo>
                  <a:close/>
                  <a:moveTo>
                    <a:pt x="1438" y="169"/>
                  </a:moveTo>
                  <a:lnTo>
                    <a:pt x="1439" y="169"/>
                  </a:lnTo>
                  <a:lnTo>
                    <a:pt x="1438" y="169"/>
                  </a:lnTo>
                  <a:lnTo>
                    <a:pt x="1436" y="157"/>
                  </a:lnTo>
                  <a:lnTo>
                    <a:pt x="1438" y="169"/>
                  </a:lnTo>
                  <a:close/>
                  <a:moveTo>
                    <a:pt x="1433" y="147"/>
                  </a:moveTo>
                  <a:lnTo>
                    <a:pt x="1500" y="130"/>
                  </a:lnTo>
                  <a:lnTo>
                    <a:pt x="1504" y="154"/>
                  </a:lnTo>
                  <a:lnTo>
                    <a:pt x="1438" y="169"/>
                  </a:lnTo>
                  <a:lnTo>
                    <a:pt x="1433" y="147"/>
                  </a:lnTo>
                  <a:close/>
                  <a:moveTo>
                    <a:pt x="1505" y="154"/>
                  </a:moveTo>
                  <a:lnTo>
                    <a:pt x="1504" y="154"/>
                  </a:lnTo>
                  <a:lnTo>
                    <a:pt x="1502" y="142"/>
                  </a:lnTo>
                  <a:lnTo>
                    <a:pt x="1505" y="154"/>
                  </a:lnTo>
                  <a:close/>
                  <a:moveTo>
                    <a:pt x="1498" y="130"/>
                  </a:moveTo>
                  <a:lnTo>
                    <a:pt x="1561" y="111"/>
                  </a:lnTo>
                  <a:lnTo>
                    <a:pt x="1567" y="134"/>
                  </a:lnTo>
                  <a:lnTo>
                    <a:pt x="1505" y="154"/>
                  </a:lnTo>
                  <a:lnTo>
                    <a:pt x="1498" y="130"/>
                  </a:lnTo>
                  <a:close/>
                  <a:moveTo>
                    <a:pt x="1568" y="134"/>
                  </a:moveTo>
                  <a:lnTo>
                    <a:pt x="1568" y="134"/>
                  </a:lnTo>
                  <a:lnTo>
                    <a:pt x="1567" y="134"/>
                  </a:lnTo>
                  <a:lnTo>
                    <a:pt x="1565" y="122"/>
                  </a:lnTo>
                  <a:lnTo>
                    <a:pt x="1568" y="134"/>
                  </a:lnTo>
                  <a:close/>
                  <a:moveTo>
                    <a:pt x="1560" y="111"/>
                  </a:moveTo>
                  <a:lnTo>
                    <a:pt x="1658" y="76"/>
                  </a:lnTo>
                  <a:lnTo>
                    <a:pt x="1666" y="97"/>
                  </a:lnTo>
                  <a:lnTo>
                    <a:pt x="1568" y="134"/>
                  </a:lnTo>
                  <a:lnTo>
                    <a:pt x="1560" y="111"/>
                  </a:lnTo>
                  <a:close/>
                  <a:moveTo>
                    <a:pt x="1666" y="97"/>
                  </a:moveTo>
                  <a:lnTo>
                    <a:pt x="1666" y="97"/>
                  </a:lnTo>
                  <a:lnTo>
                    <a:pt x="1661" y="87"/>
                  </a:lnTo>
                  <a:lnTo>
                    <a:pt x="1666" y="97"/>
                  </a:lnTo>
                  <a:close/>
                  <a:moveTo>
                    <a:pt x="1658" y="76"/>
                  </a:moveTo>
                  <a:lnTo>
                    <a:pt x="1731" y="45"/>
                  </a:lnTo>
                  <a:lnTo>
                    <a:pt x="1740" y="66"/>
                  </a:lnTo>
                  <a:lnTo>
                    <a:pt x="1666" y="97"/>
                  </a:lnTo>
                  <a:lnTo>
                    <a:pt x="1658" y="76"/>
                  </a:lnTo>
                  <a:close/>
                  <a:moveTo>
                    <a:pt x="1740" y="66"/>
                  </a:moveTo>
                  <a:lnTo>
                    <a:pt x="1740" y="67"/>
                  </a:lnTo>
                  <a:lnTo>
                    <a:pt x="1740" y="66"/>
                  </a:lnTo>
                  <a:lnTo>
                    <a:pt x="1736" y="55"/>
                  </a:lnTo>
                  <a:lnTo>
                    <a:pt x="1740" y="66"/>
                  </a:lnTo>
                  <a:close/>
                  <a:moveTo>
                    <a:pt x="1731" y="45"/>
                  </a:moveTo>
                  <a:lnTo>
                    <a:pt x="1774" y="25"/>
                  </a:lnTo>
                  <a:lnTo>
                    <a:pt x="1784" y="47"/>
                  </a:lnTo>
                  <a:lnTo>
                    <a:pt x="1740" y="66"/>
                  </a:lnTo>
                  <a:lnTo>
                    <a:pt x="1731" y="45"/>
                  </a:lnTo>
                  <a:close/>
                  <a:moveTo>
                    <a:pt x="1784" y="46"/>
                  </a:moveTo>
                  <a:lnTo>
                    <a:pt x="1784" y="46"/>
                  </a:lnTo>
                  <a:lnTo>
                    <a:pt x="1784" y="47"/>
                  </a:lnTo>
                  <a:lnTo>
                    <a:pt x="1779" y="36"/>
                  </a:lnTo>
                  <a:lnTo>
                    <a:pt x="1784" y="46"/>
                  </a:lnTo>
                  <a:close/>
                  <a:moveTo>
                    <a:pt x="1774" y="25"/>
                  </a:moveTo>
                  <a:lnTo>
                    <a:pt x="1789" y="18"/>
                  </a:lnTo>
                  <a:lnTo>
                    <a:pt x="1800" y="39"/>
                  </a:lnTo>
                  <a:lnTo>
                    <a:pt x="1784" y="46"/>
                  </a:lnTo>
                  <a:lnTo>
                    <a:pt x="1774" y="25"/>
                  </a:lnTo>
                  <a:close/>
                  <a:moveTo>
                    <a:pt x="1789" y="18"/>
                  </a:moveTo>
                  <a:lnTo>
                    <a:pt x="1824" y="0"/>
                  </a:lnTo>
                  <a:lnTo>
                    <a:pt x="1804" y="34"/>
                  </a:lnTo>
                  <a:lnTo>
                    <a:pt x="1794" y="29"/>
                  </a:lnTo>
                  <a:lnTo>
                    <a:pt x="1789" y="18"/>
                  </a:lnTo>
                  <a:close/>
                  <a:moveTo>
                    <a:pt x="1804" y="34"/>
                  </a:moveTo>
                  <a:lnTo>
                    <a:pt x="1789" y="61"/>
                  </a:lnTo>
                  <a:lnTo>
                    <a:pt x="1768" y="50"/>
                  </a:lnTo>
                  <a:lnTo>
                    <a:pt x="1785" y="23"/>
                  </a:lnTo>
                  <a:lnTo>
                    <a:pt x="1804" y="34"/>
                  </a:lnTo>
                  <a:close/>
                  <a:moveTo>
                    <a:pt x="1767" y="52"/>
                  </a:moveTo>
                  <a:lnTo>
                    <a:pt x="1768" y="51"/>
                  </a:lnTo>
                  <a:lnTo>
                    <a:pt x="1768" y="50"/>
                  </a:lnTo>
                  <a:lnTo>
                    <a:pt x="1779" y="55"/>
                  </a:lnTo>
                  <a:lnTo>
                    <a:pt x="1767" y="52"/>
                  </a:lnTo>
                  <a:close/>
                  <a:moveTo>
                    <a:pt x="1791" y="59"/>
                  </a:moveTo>
                  <a:lnTo>
                    <a:pt x="1763" y="142"/>
                  </a:lnTo>
                  <a:lnTo>
                    <a:pt x="1740" y="134"/>
                  </a:lnTo>
                  <a:lnTo>
                    <a:pt x="1767" y="52"/>
                  </a:lnTo>
                  <a:lnTo>
                    <a:pt x="1791" y="59"/>
                  </a:lnTo>
                  <a:close/>
                  <a:moveTo>
                    <a:pt x="1763" y="142"/>
                  </a:moveTo>
                  <a:lnTo>
                    <a:pt x="1763" y="142"/>
                  </a:lnTo>
                  <a:lnTo>
                    <a:pt x="1752" y="138"/>
                  </a:lnTo>
                  <a:lnTo>
                    <a:pt x="1763" y="142"/>
                  </a:lnTo>
                  <a:close/>
                  <a:moveTo>
                    <a:pt x="1763" y="142"/>
                  </a:moveTo>
                  <a:lnTo>
                    <a:pt x="1743" y="197"/>
                  </a:lnTo>
                  <a:lnTo>
                    <a:pt x="1721" y="189"/>
                  </a:lnTo>
                  <a:lnTo>
                    <a:pt x="1740" y="134"/>
                  </a:lnTo>
                  <a:lnTo>
                    <a:pt x="1763" y="142"/>
                  </a:lnTo>
                  <a:close/>
                  <a:moveTo>
                    <a:pt x="1721" y="190"/>
                  </a:moveTo>
                  <a:lnTo>
                    <a:pt x="1721" y="190"/>
                  </a:lnTo>
                  <a:lnTo>
                    <a:pt x="1721" y="189"/>
                  </a:lnTo>
                  <a:lnTo>
                    <a:pt x="1732" y="193"/>
                  </a:lnTo>
                  <a:lnTo>
                    <a:pt x="1721" y="190"/>
                  </a:lnTo>
                  <a:close/>
                  <a:moveTo>
                    <a:pt x="1744" y="196"/>
                  </a:moveTo>
                  <a:lnTo>
                    <a:pt x="1728" y="262"/>
                  </a:lnTo>
                  <a:lnTo>
                    <a:pt x="1706" y="256"/>
                  </a:lnTo>
                  <a:lnTo>
                    <a:pt x="1721" y="190"/>
                  </a:lnTo>
                  <a:lnTo>
                    <a:pt x="1744" y="196"/>
                  </a:lnTo>
                  <a:close/>
                  <a:moveTo>
                    <a:pt x="1706" y="256"/>
                  </a:moveTo>
                  <a:lnTo>
                    <a:pt x="1706" y="256"/>
                  </a:lnTo>
                  <a:lnTo>
                    <a:pt x="1716" y="260"/>
                  </a:lnTo>
                  <a:lnTo>
                    <a:pt x="1706" y="256"/>
                  </a:lnTo>
                  <a:close/>
                  <a:moveTo>
                    <a:pt x="1728" y="262"/>
                  </a:moveTo>
                  <a:lnTo>
                    <a:pt x="1713" y="336"/>
                  </a:lnTo>
                  <a:lnTo>
                    <a:pt x="1689" y="331"/>
                  </a:lnTo>
                  <a:lnTo>
                    <a:pt x="1706" y="256"/>
                  </a:lnTo>
                  <a:lnTo>
                    <a:pt x="1728" y="262"/>
                  </a:lnTo>
                  <a:close/>
                  <a:moveTo>
                    <a:pt x="1689" y="332"/>
                  </a:moveTo>
                  <a:lnTo>
                    <a:pt x="1689" y="332"/>
                  </a:lnTo>
                  <a:lnTo>
                    <a:pt x="1689" y="331"/>
                  </a:lnTo>
                  <a:lnTo>
                    <a:pt x="1701" y="333"/>
                  </a:lnTo>
                  <a:lnTo>
                    <a:pt x="1689" y="332"/>
                  </a:lnTo>
                  <a:close/>
                  <a:moveTo>
                    <a:pt x="1713" y="336"/>
                  </a:moveTo>
                  <a:lnTo>
                    <a:pt x="1701" y="421"/>
                  </a:lnTo>
                  <a:lnTo>
                    <a:pt x="1678" y="419"/>
                  </a:lnTo>
                  <a:lnTo>
                    <a:pt x="1689" y="332"/>
                  </a:lnTo>
                  <a:lnTo>
                    <a:pt x="1713" y="3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2001" y="2301"/>
              <a:ext cx="18" cy="31"/>
            </a:xfrm>
            <a:custGeom>
              <a:avLst/>
              <a:gdLst>
                <a:gd name="T0" fmla="*/ 0 w 137"/>
                <a:gd name="T1" fmla="*/ 0 h 233"/>
                <a:gd name="T2" fmla="*/ 0 w 137"/>
                <a:gd name="T3" fmla="*/ 0 h 233"/>
                <a:gd name="T4" fmla="*/ 0 w 137"/>
                <a:gd name="T5" fmla="*/ 0 h 233"/>
                <a:gd name="T6" fmla="*/ 0 w 137"/>
                <a:gd name="T7" fmla="*/ 0 h 233"/>
                <a:gd name="T8" fmla="*/ 0 w 137"/>
                <a:gd name="T9" fmla="*/ 0 h 233"/>
                <a:gd name="T10" fmla="*/ 0 w 137"/>
                <a:gd name="T11" fmla="*/ 0 h 233"/>
                <a:gd name="T12" fmla="*/ 0 w 137"/>
                <a:gd name="T13" fmla="*/ 0 h 233"/>
                <a:gd name="T14" fmla="*/ 0 w 137"/>
                <a:gd name="T15" fmla="*/ 0 h 233"/>
                <a:gd name="T16" fmla="*/ 0 w 137"/>
                <a:gd name="T17" fmla="*/ 0 h 233"/>
                <a:gd name="T18" fmla="*/ 0 w 137"/>
                <a:gd name="T19" fmla="*/ 0 h 233"/>
                <a:gd name="T20" fmla="*/ 0 w 137"/>
                <a:gd name="T21" fmla="*/ 0 h 233"/>
                <a:gd name="T22" fmla="*/ 0 w 137"/>
                <a:gd name="T23" fmla="*/ 0 h 233"/>
                <a:gd name="T24" fmla="*/ 0 w 137"/>
                <a:gd name="T25" fmla="*/ 0 h 233"/>
                <a:gd name="T26" fmla="*/ 0 w 137"/>
                <a:gd name="T27" fmla="*/ 0 h 233"/>
                <a:gd name="T28" fmla="*/ 0 w 137"/>
                <a:gd name="T29" fmla="*/ 0 h 233"/>
                <a:gd name="T30" fmla="*/ 0 w 137"/>
                <a:gd name="T31" fmla="*/ 0 h 233"/>
                <a:gd name="T32" fmla="*/ 0 w 137"/>
                <a:gd name="T33" fmla="*/ 0 h 233"/>
                <a:gd name="T34" fmla="*/ 0 w 137"/>
                <a:gd name="T35" fmla="*/ 0 h 233"/>
                <a:gd name="T36" fmla="*/ 0 w 137"/>
                <a:gd name="T37" fmla="*/ 0 h 233"/>
                <a:gd name="T38" fmla="*/ 0 w 137"/>
                <a:gd name="T39" fmla="*/ 0 h 233"/>
                <a:gd name="T40" fmla="*/ 0 w 137"/>
                <a:gd name="T41" fmla="*/ 0 h 233"/>
                <a:gd name="T42" fmla="*/ 0 w 137"/>
                <a:gd name="T43" fmla="*/ 0 h 233"/>
                <a:gd name="T44" fmla="*/ 0 w 137"/>
                <a:gd name="T45" fmla="*/ 0 h 233"/>
                <a:gd name="T46" fmla="*/ 0 w 137"/>
                <a:gd name="T47" fmla="*/ 0 h 233"/>
                <a:gd name="T48" fmla="*/ 0 w 137"/>
                <a:gd name="T49" fmla="*/ 0 h 233"/>
                <a:gd name="T50" fmla="*/ 0 w 137"/>
                <a:gd name="T51" fmla="*/ 0 h 233"/>
                <a:gd name="T52" fmla="*/ 0 w 137"/>
                <a:gd name="T53" fmla="*/ 0 h 233"/>
                <a:gd name="T54" fmla="*/ 0 w 137"/>
                <a:gd name="T55" fmla="*/ 0 h 233"/>
                <a:gd name="T56" fmla="*/ 0 w 137"/>
                <a:gd name="T57" fmla="*/ 0 h 233"/>
                <a:gd name="T58" fmla="*/ 0 w 137"/>
                <a:gd name="T59" fmla="*/ 0 h 233"/>
                <a:gd name="T60" fmla="*/ 0 w 137"/>
                <a:gd name="T61" fmla="*/ 0 h 233"/>
                <a:gd name="T62" fmla="*/ 0 w 137"/>
                <a:gd name="T63" fmla="*/ 0 h 23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3"/>
                <a:gd name="T98" fmla="*/ 137 w 137"/>
                <a:gd name="T99" fmla="*/ 233 h 23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3">
                  <a:moveTo>
                    <a:pt x="0" y="233"/>
                  </a:moveTo>
                  <a:lnTo>
                    <a:pt x="0" y="181"/>
                  </a:lnTo>
                  <a:lnTo>
                    <a:pt x="27" y="181"/>
                  </a:lnTo>
                  <a:lnTo>
                    <a:pt x="27" y="233"/>
                  </a:lnTo>
                  <a:lnTo>
                    <a:pt x="0" y="233"/>
                  </a:lnTo>
                  <a:close/>
                  <a:moveTo>
                    <a:pt x="0" y="181"/>
                  </a:moveTo>
                  <a:lnTo>
                    <a:pt x="0" y="169"/>
                  </a:lnTo>
                  <a:lnTo>
                    <a:pt x="13" y="169"/>
                  </a:lnTo>
                  <a:lnTo>
                    <a:pt x="13" y="181"/>
                  </a:lnTo>
                  <a:lnTo>
                    <a:pt x="0" y="181"/>
                  </a:lnTo>
                  <a:close/>
                  <a:moveTo>
                    <a:pt x="13" y="169"/>
                  </a:moveTo>
                  <a:lnTo>
                    <a:pt x="49" y="169"/>
                  </a:lnTo>
                  <a:lnTo>
                    <a:pt x="49" y="196"/>
                  </a:lnTo>
                  <a:lnTo>
                    <a:pt x="13" y="196"/>
                  </a:lnTo>
                  <a:lnTo>
                    <a:pt x="13" y="169"/>
                  </a:lnTo>
                  <a:close/>
                  <a:moveTo>
                    <a:pt x="62" y="181"/>
                  </a:moveTo>
                  <a:lnTo>
                    <a:pt x="62" y="196"/>
                  </a:lnTo>
                  <a:lnTo>
                    <a:pt x="49" y="196"/>
                  </a:lnTo>
                  <a:lnTo>
                    <a:pt x="49" y="181"/>
                  </a:lnTo>
                  <a:lnTo>
                    <a:pt x="62" y="181"/>
                  </a:lnTo>
                  <a:close/>
                  <a:moveTo>
                    <a:pt x="35" y="181"/>
                  </a:moveTo>
                  <a:lnTo>
                    <a:pt x="35" y="127"/>
                  </a:lnTo>
                  <a:lnTo>
                    <a:pt x="62" y="127"/>
                  </a:lnTo>
                  <a:lnTo>
                    <a:pt x="62" y="181"/>
                  </a:lnTo>
                  <a:lnTo>
                    <a:pt x="35" y="181"/>
                  </a:lnTo>
                  <a:close/>
                  <a:moveTo>
                    <a:pt x="35" y="127"/>
                  </a:moveTo>
                  <a:lnTo>
                    <a:pt x="35" y="114"/>
                  </a:lnTo>
                  <a:lnTo>
                    <a:pt x="49" y="114"/>
                  </a:lnTo>
                  <a:lnTo>
                    <a:pt x="49" y="127"/>
                  </a:lnTo>
                  <a:lnTo>
                    <a:pt x="35" y="127"/>
                  </a:lnTo>
                  <a:close/>
                  <a:moveTo>
                    <a:pt x="49" y="114"/>
                  </a:moveTo>
                  <a:lnTo>
                    <a:pt x="84" y="114"/>
                  </a:lnTo>
                  <a:lnTo>
                    <a:pt x="84" y="141"/>
                  </a:lnTo>
                  <a:lnTo>
                    <a:pt x="49" y="141"/>
                  </a:lnTo>
                  <a:lnTo>
                    <a:pt x="49" y="114"/>
                  </a:lnTo>
                  <a:close/>
                  <a:moveTo>
                    <a:pt x="96" y="127"/>
                  </a:moveTo>
                  <a:lnTo>
                    <a:pt x="96" y="141"/>
                  </a:lnTo>
                  <a:lnTo>
                    <a:pt x="84" y="141"/>
                  </a:lnTo>
                  <a:lnTo>
                    <a:pt x="84" y="127"/>
                  </a:lnTo>
                  <a:lnTo>
                    <a:pt x="96" y="127"/>
                  </a:lnTo>
                  <a:close/>
                  <a:moveTo>
                    <a:pt x="70" y="127"/>
                  </a:moveTo>
                  <a:lnTo>
                    <a:pt x="70" y="65"/>
                  </a:lnTo>
                  <a:lnTo>
                    <a:pt x="96" y="65"/>
                  </a:lnTo>
                  <a:lnTo>
                    <a:pt x="96" y="127"/>
                  </a:lnTo>
                  <a:lnTo>
                    <a:pt x="70" y="127"/>
                  </a:lnTo>
                  <a:close/>
                  <a:moveTo>
                    <a:pt x="70" y="65"/>
                  </a:moveTo>
                  <a:lnTo>
                    <a:pt x="70" y="51"/>
                  </a:lnTo>
                  <a:lnTo>
                    <a:pt x="84" y="51"/>
                  </a:lnTo>
                  <a:lnTo>
                    <a:pt x="84" y="65"/>
                  </a:lnTo>
                  <a:lnTo>
                    <a:pt x="70" y="65"/>
                  </a:lnTo>
                  <a:close/>
                  <a:moveTo>
                    <a:pt x="84" y="51"/>
                  </a:moveTo>
                  <a:lnTo>
                    <a:pt x="122" y="51"/>
                  </a:lnTo>
                  <a:lnTo>
                    <a:pt x="122" y="78"/>
                  </a:lnTo>
                  <a:lnTo>
                    <a:pt x="84" y="78"/>
                  </a:lnTo>
                  <a:lnTo>
                    <a:pt x="84" y="51"/>
                  </a:lnTo>
                  <a:close/>
                  <a:moveTo>
                    <a:pt x="136" y="63"/>
                  </a:moveTo>
                  <a:lnTo>
                    <a:pt x="137" y="78"/>
                  </a:lnTo>
                  <a:lnTo>
                    <a:pt x="122" y="78"/>
                  </a:lnTo>
                  <a:lnTo>
                    <a:pt x="122" y="65"/>
                  </a:lnTo>
                  <a:lnTo>
                    <a:pt x="136" y="63"/>
                  </a:lnTo>
                  <a:close/>
                  <a:moveTo>
                    <a:pt x="109" y="65"/>
                  </a:moveTo>
                  <a:lnTo>
                    <a:pt x="105" y="3"/>
                  </a:lnTo>
                  <a:lnTo>
                    <a:pt x="132" y="0"/>
                  </a:lnTo>
                  <a:lnTo>
                    <a:pt x="136" y="63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Line 48"/>
            <p:cNvSpPr>
              <a:spLocks noChangeShapeType="1"/>
            </p:cNvSpPr>
            <p:nvPr/>
          </p:nvSpPr>
          <p:spPr bwMode="auto">
            <a:xfrm flipH="1">
              <a:off x="2001" y="2073"/>
              <a:ext cx="1" cy="2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Line 49"/>
            <p:cNvSpPr>
              <a:spLocks noChangeShapeType="1"/>
            </p:cNvSpPr>
            <p:nvPr/>
          </p:nvSpPr>
          <p:spPr bwMode="auto">
            <a:xfrm flipH="1">
              <a:off x="2006" y="2068"/>
              <a:ext cx="1" cy="2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Line 50"/>
            <p:cNvSpPr>
              <a:spLocks noChangeShapeType="1"/>
            </p:cNvSpPr>
            <p:nvPr/>
          </p:nvSpPr>
          <p:spPr bwMode="auto">
            <a:xfrm>
              <a:off x="2354" y="2069"/>
              <a:ext cx="0" cy="2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Line 51"/>
            <p:cNvSpPr>
              <a:spLocks noChangeShapeType="1"/>
            </p:cNvSpPr>
            <p:nvPr/>
          </p:nvSpPr>
          <p:spPr bwMode="auto">
            <a:xfrm flipH="1">
              <a:off x="2011" y="2063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Freeform 52"/>
            <p:cNvSpPr>
              <a:spLocks/>
            </p:cNvSpPr>
            <p:nvPr/>
          </p:nvSpPr>
          <p:spPr bwMode="auto">
            <a:xfrm>
              <a:off x="2017" y="2043"/>
              <a:ext cx="326" cy="278"/>
            </a:xfrm>
            <a:custGeom>
              <a:avLst/>
              <a:gdLst>
                <a:gd name="T0" fmla="*/ 0 w 2447"/>
                <a:gd name="T1" fmla="*/ 0 h 2080"/>
                <a:gd name="T2" fmla="*/ 0 w 2447"/>
                <a:gd name="T3" fmla="*/ 0 h 2080"/>
                <a:gd name="T4" fmla="*/ 0 w 2447"/>
                <a:gd name="T5" fmla="*/ 0 h 2080"/>
                <a:gd name="T6" fmla="*/ 0 w 2447"/>
                <a:gd name="T7" fmla="*/ 0 h 2080"/>
                <a:gd name="T8" fmla="*/ 0 w 2447"/>
                <a:gd name="T9" fmla="*/ 0 h 2080"/>
                <a:gd name="T10" fmla="*/ 0 w 2447"/>
                <a:gd name="T11" fmla="*/ 0 h 2080"/>
                <a:gd name="T12" fmla="*/ 0 w 2447"/>
                <a:gd name="T13" fmla="*/ 0 h 2080"/>
                <a:gd name="T14" fmla="*/ 0 w 2447"/>
                <a:gd name="T15" fmla="*/ 0 h 2080"/>
                <a:gd name="T16" fmla="*/ 0 w 2447"/>
                <a:gd name="T17" fmla="*/ 0 h 2080"/>
                <a:gd name="T18" fmla="*/ 0 w 2447"/>
                <a:gd name="T19" fmla="*/ 0 h 2080"/>
                <a:gd name="T20" fmla="*/ 0 w 2447"/>
                <a:gd name="T21" fmla="*/ 0 h 2080"/>
                <a:gd name="T22" fmla="*/ 0 w 2447"/>
                <a:gd name="T23" fmla="*/ 0 h 2080"/>
                <a:gd name="T24" fmla="*/ 0 w 2447"/>
                <a:gd name="T25" fmla="*/ 0 h 2080"/>
                <a:gd name="T26" fmla="*/ 0 w 2447"/>
                <a:gd name="T27" fmla="*/ 0 h 2080"/>
                <a:gd name="T28" fmla="*/ 0 w 2447"/>
                <a:gd name="T29" fmla="*/ 0 h 2080"/>
                <a:gd name="T30" fmla="*/ 0 w 2447"/>
                <a:gd name="T31" fmla="*/ 0 h 2080"/>
                <a:gd name="T32" fmla="*/ 0 w 2447"/>
                <a:gd name="T33" fmla="*/ 0 h 2080"/>
                <a:gd name="T34" fmla="*/ 0 w 2447"/>
                <a:gd name="T35" fmla="*/ 0 h 2080"/>
                <a:gd name="T36" fmla="*/ 0 w 2447"/>
                <a:gd name="T37" fmla="*/ 0 h 2080"/>
                <a:gd name="T38" fmla="*/ 0 w 2447"/>
                <a:gd name="T39" fmla="*/ 0 h 2080"/>
                <a:gd name="T40" fmla="*/ 0 w 2447"/>
                <a:gd name="T41" fmla="*/ 0 h 2080"/>
                <a:gd name="T42" fmla="*/ 0 w 2447"/>
                <a:gd name="T43" fmla="*/ 0 h 2080"/>
                <a:gd name="T44" fmla="*/ 0 w 2447"/>
                <a:gd name="T45" fmla="*/ 0 h 2080"/>
                <a:gd name="T46" fmla="*/ 0 w 2447"/>
                <a:gd name="T47" fmla="*/ 0 h 2080"/>
                <a:gd name="T48" fmla="*/ 0 w 2447"/>
                <a:gd name="T49" fmla="*/ 0 h 2080"/>
                <a:gd name="T50" fmla="*/ 0 w 2447"/>
                <a:gd name="T51" fmla="*/ 0 h 2080"/>
                <a:gd name="T52" fmla="*/ 0 w 2447"/>
                <a:gd name="T53" fmla="*/ 0 h 2080"/>
                <a:gd name="T54" fmla="*/ 0 w 2447"/>
                <a:gd name="T55" fmla="*/ 0 h 2080"/>
                <a:gd name="T56" fmla="*/ 0 w 2447"/>
                <a:gd name="T57" fmla="*/ 0 h 2080"/>
                <a:gd name="T58" fmla="*/ 0 w 2447"/>
                <a:gd name="T59" fmla="*/ 0 h 2080"/>
                <a:gd name="T60" fmla="*/ 0 w 2447"/>
                <a:gd name="T61" fmla="*/ 0 h 2080"/>
                <a:gd name="T62" fmla="*/ 0 w 2447"/>
                <a:gd name="T63" fmla="*/ 0 h 2080"/>
                <a:gd name="T64" fmla="*/ 0 w 2447"/>
                <a:gd name="T65" fmla="*/ 0 h 2080"/>
                <a:gd name="T66" fmla="*/ 0 w 2447"/>
                <a:gd name="T67" fmla="*/ 0 h 2080"/>
                <a:gd name="T68" fmla="*/ 0 w 2447"/>
                <a:gd name="T69" fmla="*/ 0 h 2080"/>
                <a:gd name="T70" fmla="*/ 0 w 2447"/>
                <a:gd name="T71" fmla="*/ 0 h 2080"/>
                <a:gd name="T72" fmla="*/ 0 w 2447"/>
                <a:gd name="T73" fmla="*/ 0 h 2080"/>
                <a:gd name="T74" fmla="*/ 0 w 2447"/>
                <a:gd name="T75" fmla="*/ 0 h 2080"/>
                <a:gd name="T76" fmla="*/ 0 w 2447"/>
                <a:gd name="T77" fmla="*/ 0 h 2080"/>
                <a:gd name="T78" fmla="*/ 0 w 2447"/>
                <a:gd name="T79" fmla="*/ 0 h 2080"/>
                <a:gd name="T80" fmla="*/ 0 w 2447"/>
                <a:gd name="T81" fmla="*/ 0 h 2080"/>
                <a:gd name="T82" fmla="*/ 0 w 2447"/>
                <a:gd name="T83" fmla="*/ 0 h 2080"/>
                <a:gd name="T84" fmla="*/ 0 w 2447"/>
                <a:gd name="T85" fmla="*/ 0 h 2080"/>
                <a:gd name="T86" fmla="*/ 0 w 2447"/>
                <a:gd name="T87" fmla="*/ 0 h 2080"/>
                <a:gd name="T88" fmla="*/ 0 w 2447"/>
                <a:gd name="T89" fmla="*/ 0 h 2080"/>
                <a:gd name="T90" fmla="*/ 0 w 2447"/>
                <a:gd name="T91" fmla="*/ 0 h 2080"/>
                <a:gd name="T92" fmla="*/ 0 w 2447"/>
                <a:gd name="T93" fmla="*/ 0 h 2080"/>
                <a:gd name="T94" fmla="*/ 0 w 2447"/>
                <a:gd name="T95" fmla="*/ 0 h 2080"/>
                <a:gd name="T96" fmla="*/ 0 w 2447"/>
                <a:gd name="T97" fmla="*/ 0 h 2080"/>
                <a:gd name="T98" fmla="*/ 0 w 2447"/>
                <a:gd name="T99" fmla="*/ 0 h 20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7"/>
                <a:gd name="T151" fmla="*/ 0 h 2080"/>
                <a:gd name="T152" fmla="*/ 2447 w 2447"/>
                <a:gd name="T153" fmla="*/ 2080 h 20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7" h="2080">
                  <a:moveTo>
                    <a:pt x="1225" y="2080"/>
                  </a:moveTo>
                  <a:lnTo>
                    <a:pt x="1221" y="2069"/>
                  </a:lnTo>
                  <a:lnTo>
                    <a:pt x="1202" y="2037"/>
                  </a:lnTo>
                  <a:lnTo>
                    <a:pt x="1174" y="1994"/>
                  </a:lnTo>
                  <a:lnTo>
                    <a:pt x="1155" y="1967"/>
                  </a:lnTo>
                  <a:lnTo>
                    <a:pt x="1135" y="1939"/>
                  </a:lnTo>
                  <a:lnTo>
                    <a:pt x="1107" y="1916"/>
                  </a:lnTo>
                  <a:lnTo>
                    <a:pt x="1077" y="1889"/>
                  </a:lnTo>
                  <a:lnTo>
                    <a:pt x="1041" y="1865"/>
                  </a:lnTo>
                  <a:lnTo>
                    <a:pt x="1003" y="1846"/>
                  </a:lnTo>
                  <a:lnTo>
                    <a:pt x="960" y="1826"/>
                  </a:lnTo>
                  <a:lnTo>
                    <a:pt x="913" y="1814"/>
                  </a:lnTo>
                  <a:lnTo>
                    <a:pt x="862" y="1802"/>
                  </a:lnTo>
                  <a:lnTo>
                    <a:pt x="804" y="1799"/>
                  </a:lnTo>
                  <a:lnTo>
                    <a:pt x="744" y="1802"/>
                  </a:lnTo>
                  <a:lnTo>
                    <a:pt x="691" y="1806"/>
                  </a:lnTo>
                  <a:lnTo>
                    <a:pt x="643" y="1814"/>
                  </a:lnTo>
                  <a:lnTo>
                    <a:pt x="596" y="1822"/>
                  </a:lnTo>
                  <a:lnTo>
                    <a:pt x="515" y="1842"/>
                  </a:lnTo>
                  <a:lnTo>
                    <a:pt x="441" y="1865"/>
                  </a:lnTo>
                  <a:lnTo>
                    <a:pt x="374" y="1892"/>
                  </a:lnTo>
                  <a:lnTo>
                    <a:pt x="316" y="1912"/>
                  </a:lnTo>
                  <a:lnTo>
                    <a:pt x="257" y="1927"/>
                  </a:lnTo>
                  <a:lnTo>
                    <a:pt x="225" y="1932"/>
                  </a:lnTo>
                  <a:lnTo>
                    <a:pt x="195" y="1932"/>
                  </a:lnTo>
                  <a:lnTo>
                    <a:pt x="0" y="1936"/>
                  </a:lnTo>
                  <a:lnTo>
                    <a:pt x="0" y="133"/>
                  </a:lnTo>
                  <a:lnTo>
                    <a:pt x="195" y="133"/>
                  </a:lnTo>
                  <a:lnTo>
                    <a:pt x="225" y="133"/>
                  </a:lnTo>
                  <a:lnTo>
                    <a:pt x="257" y="126"/>
                  </a:lnTo>
                  <a:lnTo>
                    <a:pt x="316" y="114"/>
                  </a:lnTo>
                  <a:lnTo>
                    <a:pt x="374" y="90"/>
                  </a:lnTo>
                  <a:lnTo>
                    <a:pt x="441" y="66"/>
                  </a:lnTo>
                  <a:lnTo>
                    <a:pt x="515" y="43"/>
                  </a:lnTo>
                  <a:lnTo>
                    <a:pt x="596" y="20"/>
                  </a:lnTo>
                  <a:lnTo>
                    <a:pt x="643" y="11"/>
                  </a:lnTo>
                  <a:lnTo>
                    <a:pt x="691" y="4"/>
                  </a:lnTo>
                  <a:lnTo>
                    <a:pt x="744" y="0"/>
                  </a:lnTo>
                  <a:lnTo>
                    <a:pt x="804" y="0"/>
                  </a:lnTo>
                  <a:lnTo>
                    <a:pt x="862" y="0"/>
                  </a:lnTo>
                  <a:lnTo>
                    <a:pt x="913" y="8"/>
                  </a:lnTo>
                  <a:lnTo>
                    <a:pt x="960" y="20"/>
                  </a:lnTo>
                  <a:lnTo>
                    <a:pt x="1003" y="36"/>
                  </a:lnTo>
                  <a:lnTo>
                    <a:pt x="1041" y="51"/>
                  </a:lnTo>
                  <a:lnTo>
                    <a:pt x="1077" y="66"/>
                  </a:lnTo>
                  <a:lnTo>
                    <a:pt x="1107" y="86"/>
                  </a:lnTo>
                  <a:lnTo>
                    <a:pt x="1135" y="110"/>
                  </a:lnTo>
                  <a:lnTo>
                    <a:pt x="1174" y="149"/>
                  </a:lnTo>
                  <a:lnTo>
                    <a:pt x="1202" y="184"/>
                  </a:lnTo>
                  <a:lnTo>
                    <a:pt x="1221" y="208"/>
                  </a:lnTo>
                  <a:lnTo>
                    <a:pt x="1225" y="216"/>
                  </a:lnTo>
                  <a:lnTo>
                    <a:pt x="1228" y="208"/>
                  </a:lnTo>
                  <a:lnTo>
                    <a:pt x="1245" y="184"/>
                  </a:lnTo>
                  <a:lnTo>
                    <a:pt x="1271" y="149"/>
                  </a:lnTo>
                  <a:lnTo>
                    <a:pt x="1314" y="110"/>
                  </a:lnTo>
                  <a:lnTo>
                    <a:pt x="1342" y="86"/>
                  </a:lnTo>
                  <a:lnTo>
                    <a:pt x="1373" y="66"/>
                  </a:lnTo>
                  <a:lnTo>
                    <a:pt x="1404" y="51"/>
                  </a:lnTo>
                  <a:lnTo>
                    <a:pt x="1444" y="36"/>
                  </a:lnTo>
                  <a:lnTo>
                    <a:pt x="1487" y="20"/>
                  </a:lnTo>
                  <a:lnTo>
                    <a:pt x="1537" y="8"/>
                  </a:lnTo>
                  <a:lnTo>
                    <a:pt x="1588" y="0"/>
                  </a:lnTo>
                  <a:lnTo>
                    <a:pt x="1646" y="0"/>
                  </a:lnTo>
                  <a:lnTo>
                    <a:pt x="1701" y="0"/>
                  </a:lnTo>
                  <a:lnTo>
                    <a:pt x="1755" y="4"/>
                  </a:lnTo>
                  <a:lnTo>
                    <a:pt x="1807" y="11"/>
                  </a:lnTo>
                  <a:lnTo>
                    <a:pt x="1853" y="20"/>
                  </a:lnTo>
                  <a:lnTo>
                    <a:pt x="1935" y="43"/>
                  </a:lnTo>
                  <a:lnTo>
                    <a:pt x="2006" y="66"/>
                  </a:lnTo>
                  <a:lnTo>
                    <a:pt x="2072" y="90"/>
                  </a:lnTo>
                  <a:lnTo>
                    <a:pt x="2134" y="114"/>
                  </a:lnTo>
                  <a:lnTo>
                    <a:pt x="2193" y="126"/>
                  </a:lnTo>
                  <a:lnTo>
                    <a:pt x="2224" y="133"/>
                  </a:lnTo>
                  <a:lnTo>
                    <a:pt x="2251" y="133"/>
                  </a:lnTo>
                  <a:lnTo>
                    <a:pt x="2447" y="133"/>
                  </a:lnTo>
                  <a:lnTo>
                    <a:pt x="2447" y="1936"/>
                  </a:lnTo>
                  <a:lnTo>
                    <a:pt x="2251" y="1936"/>
                  </a:lnTo>
                  <a:lnTo>
                    <a:pt x="2224" y="1932"/>
                  </a:lnTo>
                  <a:lnTo>
                    <a:pt x="2193" y="1927"/>
                  </a:lnTo>
                  <a:lnTo>
                    <a:pt x="2134" y="1912"/>
                  </a:lnTo>
                  <a:lnTo>
                    <a:pt x="2072" y="1892"/>
                  </a:lnTo>
                  <a:lnTo>
                    <a:pt x="2006" y="1869"/>
                  </a:lnTo>
                  <a:lnTo>
                    <a:pt x="1935" y="1842"/>
                  </a:lnTo>
                  <a:lnTo>
                    <a:pt x="1853" y="1822"/>
                  </a:lnTo>
                  <a:lnTo>
                    <a:pt x="1807" y="1814"/>
                  </a:lnTo>
                  <a:lnTo>
                    <a:pt x="1755" y="1806"/>
                  </a:lnTo>
                  <a:lnTo>
                    <a:pt x="1701" y="1802"/>
                  </a:lnTo>
                  <a:lnTo>
                    <a:pt x="1646" y="1802"/>
                  </a:lnTo>
                  <a:lnTo>
                    <a:pt x="1588" y="1802"/>
                  </a:lnTo>
                  <a:lnTo>
                    <a:pt x="1537" y="1814"/>
                  </a:lnTo>
                  <a:lnTo>
                    <a:pt x="1487" y="1826"/>
                  </a:lnTo>
                  <a:lnTo>
                    <a:pt x="1444" y="1846"/>
                  </a:lnTo>
                  <a:lnTo>
                    <a:pt x="1404" y="1865"/>
                  </a:lnTo>
                  <a:lnTo>
                    <a:pt x="1373" y="1889"/>
                  </a:lnTo>
                  <a:lnTo>
                    <a:pt x="1342" y="1916"/>
                  </a:lnTo>
                  <a:lnTo>
                    <a:pt x="1314" y="1944"/>
                  </a:lnTo>
                  <a:lnTo>
                    <a:pt x="1291" y="1967"/>
                  </a:lnTo>
                  <a:lnTo>
                    <a:pt x="1271" y="1994"/>
                  </a:lnTo>
                  <a:lnTo>
                    <a:pt x="1245" y="2037"/>
                  </a:lnTo>
                  <a:lnTo>
                    <a:pt x="1228" y="2069"/>
                  </a:lnTo>
                  <a:lnTo>
                    <a:pt x="1225" y="20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Freeform 53"/>
            <p:cNvSpPr>
              <a:spLocks noEditPoints="1"/>
            </p:cNvSpPr>
            <p:nvPr/>
          </p:nvSpPr>
          <p:spPr bwMode="auto">
            <a:xfrm>
              <a:off x="2015" y="2041"/>
              <a:ext cx="330" cy="285"/>
            </a:xfrm>
            <a:custGeom>
              <a:avLst/>
              <a:gdLst>
                <a:gd name="T0" fmla="*/ 0 w 2473"/>
                <a:gd name="T1" fmla="*/ 0 h 2137"/>
                <a:gd name="T2" fmla="*/ 0 w 2473"/>
                <a:gd name="T3" fmla="*/ 0 h 2137"/>
                <a:gd name="T4" fmla="*/ 0 w 2473"/>
                <a:gd name="T5" fmla="*/ 0 h 2137"/>
                <a:gd name="T6" fmla="*/ 0 w 2473"/>
                <a:gd name="T7" fmla="*/ 0 h 2137"/>
                <a:gd name="T8" fmla="*/ 0 w 2473"/>
                <a:gd name="T9" fmla="*/ 0 h 2137"/>
                <a:gd name="T10" fmla="*/ 0 w 2473"/>
                <a:gd name="T11" fmla="*/ 0 h 2137"/>
                <a:gd name="T12" fmla="*/ 0 w 2473"/>
                <a:gd name="T13" fmla="*/ 0 h 2137"/>
                <a:gd name="T14" fmla="*/ 0 w 2473"/>
                <a:gd name="T15" fmla="*/ 0 h 2137"/>
                <a:gd name="T16" fmla="*/ 0 w 2473"/>
                <a:gd name="T17" fmla="*/ 0 h 2137"/>
                <a:gd name="T18" fmla="*/ 0 w 2473"/>
                <a:gd name="T19" fmla="*/ 0 h 2137"/>
                <a:gd name="T20" fmla="*/ 0 w 2473"/>
                <a:gd name="T21" fmla="*/ 0 h 2137"/>
                <a:gd name="T22" fmla="*/ 0 w 2473"/>
                <a:gd name="T23" fmla="*/ 0 h 2137"/>
                <a:gd name="T24" fmla="*/ 0 w 2473"/>
                <a:gd name="T25" fmla="*/ 0 h 2137"/>
                <a:gd name="T26" fmla="*/ 0 w 2473"/>
                <a:gd name="T27" fmla="*/ 0 h 2137"/>
                <a:gd name="T28" fmla="*/ 0 w 2473"/>
                <a:gd name="T29" fmla="*/ 0 h 2137"/>
                <a:gd name="T30" fmla="*/ 0 w 2473"/>
                <a:gd name="T31" fmla="*/ 0 h 2137"/>
                <a:gd name="T32" fmla="*/ 0 w 2473"/>
                <a:gd name="T33" fmla="*/ 0 h 2137"/>
                <a:gd name="T34" fmla="*/ 0 w 2473"/>
                <a:gd name="T35" fmla="*/ 0 h 2137"/>
                <a:gd name="T36" fmla="*/ 0 w 2473"/>
                <a:gd name="T37" fmla="*/ 0 h 2137"/>
                <a:gd name="T38" fmla="*/ 0 w 2473"/>
                <a:gd name="T39" fmla="*/ 0 h 2137"/>
                <a:gd name="T40" fmla="*/ 0 w 2473"/>
                <a:gd name="T41" fmla="*/ 0 h 2137"/>
                <a:gd name="T42" fmla="*/ 0 w 2473"/>
                <a:gd name="T43" fmla="*/ 0 h 2137"/>
                <a:gd name="T44" fmla="*/ 0 w 2473"/>
                <a:gd name="T45" fmla="*/ 0 h 2137"/>
                <a:gd name="T46" fmla="*/ 0 w 2473"/>
                <a:gd name="T47" fmla="*/ 0 h 2137"/>
                <a:gd name="T48" fmla="*/ 0 w 2473"/>
                <a:gd name="T49" fmla="*/ 0 h 2137"/>
                <a:gd name="T50" fmla="*/ 0 w 2473"/>
                <a:gd name="T51" fmla="*/ 0 h 2137"/>
                <a:gd name="T52" fmla="*/ 0 w 2473"/>
                <a:gd name="T53" fmla="*/ 0 h 2137"/>
                <a:gd name="T54" fmla="*/ 0 w 2473"/>
                <a:gd name="T55" fmla="*/ 0 h 2137"/>
                <a:gd name="T56" fmla="*/ 0 w 2473"/>
                <a:gd name="T57" fmla="*/ 0 h 2137"/>
                <a:gd name="T58" fmla="*/ 0 w 2473"/>
                <a:gd name="T59" fmla="*/ 0 h 2137"/>
                <a:gd name="T60" fmla="*/ 0 w 2473"/>
                <a:gd name="T61" fmla="*/ 0 h 2137"/>
                <a:gd name="T62" fmla="*/ 0 w 2473"/>
                <a:gd name="T63" fmla="*/ 0 h 2137"/>
                <a:gd name="T64" fmla="*/ 0 w 2473"/>
                <a:gd name="T65" fmla="*/ 0 h 2137"/>
                <a:gd name="T66" fmla="*/ 0 w 2473"/>
                <a:gd name="T67" fmla="*/ 0 h 2137"/>
                <a:gd name="T68" fmla="*/ 0 w 2473"/>
                <a:gd name="T69" fmla="*/ 0 h 2137"/>
                <a:gd name="T70" fmla="*/ 0 w 2473"/>
                <a:gd name="T71" fmla="*/ 0 h 2137"/>
                <a:gd name="T72" fmla="*/ 0 w 2473"/>
                <a:gd name="T73" fmla="*/ 0 h 2137"/>
                <a:gd name="T74" fmla="*/ 0 w 2473"/>
                <a:gd name="T75" fmla="*/ 0 h 2137"/>
                <a:gd name="T76" fmla="*/ 0 w 2473"/>
                <a:gd name="T77" fmla="*/ 0 h 2137"/>
                <a:gd name="T78" fmla="*/ 0 w 2473"/>
                <a:gd name="T79" fmla="*/ 0 h 2137"/>
                <a:gd name="T80" fmla="*/ 0 w 2473"/>
                <a:gd name="T81" fmla="*/ 0 h 2137"/>
                <a:gd name="T82" fmla="*/ 0 w 2473"/>
                <a:gd name="T83" fmla="*/ 0 h 2137"/>
                <a:gd name="T84" fmla="*/ 0 w 2473"/>
                <a:gd name="T85" fmla="*/ 0 h 2137"/>
                <a:gd name="T86" fmla="*/ 0 w 2473"/>
                <a:gd name="T87" fmla="*/ 0 h 2137"/>
                <a:gd name="T88" fmla="*/ 0 w 2473"/>
                <a:gd name="T89" fmla="*/ 0 h 2137"/>
                <a:gd name="T90" fmla="*/ 0 w 2473"/>
                <a:gd name="T91" fmla="*/ 0 h 2137"/>
                <a:gd name="T92" fmla="*/ 0 w 2473"/>
                <a:gd name="T93" fmla="*/ 0 h 2137"/>
                <a:gd name="T94" fmla="*/ 0 w 2473"/>
                <a:gd name="T95" fmla="*/ 0 h 2137"/>
                <a:gd name="T96" fmla="*/ 0 w 2473"/>
                <a:gd name="T97" fmla="*/ 0 h 2137"/>
                <a:gd name="T98" fmla="*/ 0 w 2473"/>
                <a:gd name="T99" fmla="*/ 0 h 2137"/>
                <a:gd name="T100" fmla="*/ 0 w 2473"/>
                <a:gd name="T101" fmla="*/ 0 h 2137"/>
                <a:gd name="T102" fmla="*/ 0 w 2473"/>
                <a:gd name="T103" fmla="*/ 0 h 2137"/>
                <a:gd name="T104" fmla="*/ 0 w 2473"/>
                <a:gd name="T105" fmla="*/ 0 h 2137"/>
                <a:gd name="T106" fmla="*/ 0 w 2473"/>
                <a:gd name="T107" fmla="*/ 0 h 2137"/>
                <a:gd name="T108" fmla="*/ 0 w 2473"/>
                <a:gd name="T109" fmla="*/ 0 h 2137"/>
                <a:gd name="T110" fmla="*/ 0 w 2473"/>
                <a:gd name="T111" fmla="*/ 0 h 2137"/>
                <a:gd name="T112" fmla="*/ 0 w 2473"/>
                <a:gd name="T113" fmla="*/ 0 h 2137"/>
                <a:gd name="T114" fmla="*/ 0 w 2473"/>
                <a:gd name="T115" fmla="*/ 0 h 2137"/>
                <a:gd name="T116" fmla="*/ 0 w 2473"/>
                <a:gd name="T117" fmla="*/ 0 h 2137"/>
                <a:gd name="T118" fmla="*/ 0 w 2473"/>
                <a:gd name="T119" fmla="*/ 0 h 2137"/>
                <a:gd name="T120" fmla="*/ 0 w 2473"/>
                <a:gd name="T121" fmla="*/ 0 h 2137"/>
                <a:gd name="T122" fmla="*/ 0 w 2473"/>
                <a:gd name="T123" fmla="*/ 0 h 2137"/>
                <a:gd name="T124" fmla="*/ 0 w 2473"/>
                <a:gd name="T125" fmla="*/ 0 h 21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73"/>
                <a:gd name="T190" fmla="*/ 0 h 2137"/>
                <a:gd name="T191" fmla="*/ 2473 w 2473"/>
                <a:gd name="T192" fmla="*/ 2137 h 21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73" h="2137">
                  <a:moveTo>
                    <a:pt x="1226" y="2098"/>
                  </a:moveTo>
                  <a:lnTo>
                    <a:pt x="1221" y="2086"/>
                  </a:lnTo>
                  <a:lnTo>
                    <a:pt x="1248" y="2077"/>
                  </a:lnTo>
                  <a:lnTo>
                    <a:pt x="1252" y="2090"/>
                  </a:lnTo>
                  <a:lnTo>
                    <a:pt x="1226" y="2098"/>
                  </a:lnTo>
                  <a:close/>
                  <a:moveTo>
                    <a:pt x="1247" y="2075"/>
                  </a:moveTo>
                  <a:lnTo>
                    <a:pt x="1247" y="2076"/>
                  </a:lnTo>
                  <a:lnTo>
                    <a:pt x="1248" y="2077"/>
                  </a:lnTo>
                  <a:lnTo>
                    <a:pt x="1235" y="2082"/>
                  </a:lnTo>
                  <a:lnTo>
                    <a:pt x="1247" y="2075"/>
                  </a:lnTo>
                  <a:close/>
                  <a:moveTo>
                    <a:pt x="1224" y="2089"/>
                  </a:moveTo>
                  <a:lnTo>
                    <a:pt x="1204" y="2057"/>
                  </a:lnTo>
                  <a:lnTo>
                    <a:pt x="1227" y="2043"/>
                  </a:lnTo>
                  <a:lnTo>
                    <a:pt x="1247" y="2075"/>
                  </a:lnTo>
                  <a:lnTo>
                    <a:pt x="1224" y="2089"/>
                  </a:lnTo>
                  <a:close/>
                  <a:moveTo>
                    <a:pt x="1227" y="2043"/>
                  </a:moveTo>
                  <a:lnTo>
                    <a:pt x="1226" y="2042"/>
                  </a:lnTo>
                  <a:lnTo>
                    <a:pt x="1227" y="2043"/>
                  </a:lnTo>
                  <a:lnTo>
                    <a:pt x="1216" y="2050"/>
                  </a:lnTo>
                  <a:lnTo>
                    <a:pt x="1227" y="2043"/>
                  </a:lnTo>
                  <a:close/>
                  <a:moveTo>
                    <a:pt x="1204" y="2058"/>
                  </a:moveTo>
                  <a:lnTo>
                    <a:pt x="1176" y="2015"/>
                  </a:lnTo>
                  <a:lnTo>
                    <a:pt x="1199" y="2000"/>
                  </a:lnTo>
                  <a:lnTo>
                    <a:pt x="1227" y="2043"/>
                  </a:lnTo>
                  <a:lnTo>
                    <a:pt x="1204" y="2058"/>
                  </a:lnTo>
                  <a:close/>
                  <a:moveTo>
                    <a:pt x="1199" y="2000"/>
                  </a:moveTo>
                  <a:lnTo>
                    <a:pt x="1199" y="2000"/>
                  </a:lnTo>
                  <a:lnTo>
                    <a:pt x="1188" y="2007"/>
                  </a:lnTo>
                  <a:lnTo>
                    <a:pt x="1199" y="2000"/>
                  </a:lnTo>
                  <a:close/>
                  <a:moveTo>
                    <a:pt x="1177" y="2015"/>
                  </a:moveTo>
                  <a:lnTo>
                    <a:pt x="1157" y="1988"/>
                  </a:lnTo>
                  <a:lnTo>
                    <a:pt x="1180" y="1972"/>
                  </a:lnTo>
                  <a:lnTo>
                    <a:pt x="1199" y="2000"/>
                  </a:lnTo>
                  <a:lnTo>
                    <a:pt x="1177" y="2015"/>
                  </a:lnTo>
                  <a:close/>
                  <a:moveTo>
                    <a:pt x="1157" y="1988"/>
                  </a:moveTo>
                  <a:lnTo>
                    <a:pt x="1138" y="1960"/>
                  </a:lnTo>
                  <a:lnTo>
                    <a:pt x="1160" y="1945"/>
                  </a:lnTo>
                  <a:lnTo>
                    <a:pt x="1180" y="1972"/>
                  </a:lnTo>
                  <a:lnTo>
                    <a:pt x="1157" y="1988"/>
                  </a:lnTo>
                  <a:close/>
                  <a:moveTo>
                    <a:pt x="1157" y="1943"/>
                  </a:moveTo>
                  <a:lnTo>
                    <a:pt x="1160" y="1943"/>
                  </a:lnTo>
                  <a:lnTo>
                    <a:pt x="1160" y="1945"/>
                  </a:lnTo>
                  <a:lnTo>
                    <a:pt x="1149" y="1952"/>
                  </a:lnTo>
                  <a:lnTo>
                    <a:pt x="1157" y="1943"/>
                  </a:lnTo>
                  <a:close/>
                  <a:moveTo>
                    <a:pt x="1140" y="1963"/>
                  </a:moveTo>
                  <a:lnTo>
                    <a:pt x="1113" y="1939"/>
                  </a:lnTo>
                  <a:lnTo>
                    <a:pt x="1131" y="1918"/>
                  </a:lnTo>
                  <a:lnTo>
                    <a:pt x="1157" y="1943"/>
                  </a:lnTo>
                  <a:lnTo>
                    <a:pt x="1140" y="1963"/>
                  </a:lnTo>
                  <a:close/>
                  <a:moveTo>
                    <a:pt x="1113" y="1939"/>
                  </a:moveTo>
                  <a:lnTo>
                    <a:pt x="1113" y="1940"/>
                  </a:lnTo>
                  <a:lnTo>
                    <a:pt x="1113" y="1939"/>
                  </a:lnTo>
                  <a:lnTo>
                    <a:pt x="1121" y="1929"/>
                  </a:lnTo>
                  <a:lnTo>
                    <a:pt x="1113" y="1939"/>
                  </a:lnTo>
                  <a:close/>
                  <a:moveTo>
                    <a:pt x="1113" y="1939"/>
                  </a:moveTo>
                  <a:lnTo>
                    <a:pt x="1082" y="1912"/>
                  </a:lnTo>
                  <a:lnTo>
                    <a:pt x="1099" y="1891"/>
                  </a:lnTo>
                  <a:lnTo>
                    <a:pt x="1131" y="1919"/>
                  </a:lnTo>
                  <a:lnTo>
                    <a:pt x="1113" y="1939"/>
                  </a:lnTo>
                  <a:close/>
                  <a:moveTo>
                    <a:pt x="1098" y="1890"/>
                  </a:moveTo>
                  <a:lnTo>
                    <a:pt x="1099" y="1890"/>
                  </a:lnTo>
                  <a:lnTo>
                    <a:pt x="1099" y="1891"/>
                  </a:lnTo>
                  <a:lnTo>
                    <a:pt x="1091" y="1902"/>
                  </a:lnTo>
                  <a:lnTo>
                    <a:pt x="1098" y="1890"/>
                  </a:lnTo>
                  <a:close/>
                  <a:moveTo>
                    <a:pt x="1083" y="1914"/>
                  </a:moveTo>
                  <a:lnTo>
                    <a:pt x="1048" y="1889"/>
                  </a:lnTo>
                  <a:lnTo>
                    <a:pt x="1063" y="1867"/>
                  </a:lnTo>
                  <a:lnTo>
                    <a:pt x="1098" y="1890"/>
                  </a:lnTo>
                  <a:lnTo>
                    <a:pt x="1083" y="1914"/>
                  </a:lnTo>
                  <a:close/>
                  <a:moveTo>
                    <a:pt x="1062" y="1866"/>
                  </a:moveTo>
                  <a:lnTo>
                    <a:pt x="1062" y="1866"/>
                  </a:lnTo>
                  <a:lnTo>
                    <a:pt x="1063" y="1867"/>
                  </a:lnTo>
                  <a:lnTo>
                    <a:pt x="1055" y="1878"/>
                  </a:lnTo>
                  <a:lnTo>
                    <a:pt x="1062" y="1866"/>
                  </a:lnTo>
                  <a:close/>
                  <a:moveTo>
                    <a:pt x="1049" y="1890"/>
                  </a:moveTo>
                  <a:lnTo>
                    <a:pt x="1011" y="1870"/>
                  </a:lnTo>
                  <a:lnTo>
                    <a:pt x="1022" y="1846"/>
                  </a:lnTo>
                  <a:lnTo>
                    <a:pt x="1062" y="1866"/>
                  </a:lnTo>
                  <a:lnTo>
                    <a:pt x="1049" y="1890"/>
                  </a:lnTo>
                  <a:close/>
                  <a:moveTo>
                    <a:pt x="1022" y="1846"/>
                  </a:moveTo>
                  <a:lnTo>
                    <a:pt x="1022" y="1847"/>
                  </a:lnTo>
                  <a:lnTo>
                    <a:pt x="1022" y="1846"/>
                  </a:lnTo>
                  <a:lnTo>
                    <a:pt x="1017" y="1859"/>
                  </a:lnTo>
                  <a:lnTo>
                    <a:pt x="1022" y="1846"/>
                  </a:lnTo>
                  <a:close/>
                  <a:moveTo>
                    <a:pt x="1011" y="1871"/>
                  </a:moveTo>
                  <a:lnTo>
                    <a:pt x="968" y="1852"/>
                  </a:lnTo>
                  <a:lnTo>
                    <a:pt x="979" y="1827"/>
                  </a:lnTo>
                  <a:lnTo>
                    <a:pt x="1022" y="1846"/>
                  </a:lnTo>
                  <a:lnTo>
                    <a:pt x="1011" y="1871"/>
                  </a:lnTo>
                  <a:close/>
                  <a:moveTo>
                    <a:pt x="977" y="1826"/>
                  </a:moveTo>
                  <a:lnTo>
                    <a:pt x="978" y="1826"/>
                  </a:lnTo>
                  <a:lnTo>
                    <a:pt x="979" y="1827"/>
                  </a:lnTo>
                  <a:lnTo>
                    <a:pt x="974" y="1839"/>
                  </a:lnTo>
                  <a:lnTo>
                    <a:pt x="977" y="1826"/>
                  </a:lnTo>
                  <a:close/>
                  <a:moveTo>
                    <a:pt x="970" y="1853"/>
                  </a:moveTo>
                  <a:lnTo>
                    <a:pt x="923" y="1840"/>
                  </a:lnTo>
                  <a:lnTo>
                    <a:pt x="929" y="1814"/>
                  </a:lnTo>
                  <a:lnTo>
                    <a:pt x="977" y="1826"/>
                  </a:lnTo>
                  <a:lnTo>
                    <a:pt x="970" y="1853"/>
                  </a:lnTo>
                  <a:close/>
                  <a:moveTo>
                    <a:pt x="929" y="1814"/>
                  </a:moveTo>
                  <a:lnTo>
                    <a:pt x="929" y="1814"/>
                  </a:lnTo>
                  <a:lnTo>
                    <a:pt x="927" y="1827"/>
                  </a:lnTo>
                  <a:lnTo>
                    <a:pt x="929" y="1814"/>
                  </a:lnTo>
                  <a:close/>
                  <a:moveTo>
                    <a:pt x="923" y="1841"/>
                  </a:moveTo>
                  <a:lnTo>
                    <a:pt x="872" y="1828"/>
                  </a:lnTo>
                  <a:lnTo>
                    <a:pt x="879" y="1803"/>
                  </a:lnTo>
                  <a:lnTo>
                    <a:pt x="929" y="1814"/>
                  </a:lnTo>
                  <a:lnTo>
                    <a:pt x="923" y="1841"/>
                  </a:lnTo>
                  <a:close/>
                  <a:moveTo>
                    <a:pt x="877" y="1801"/>
                  </a:moveTo>
                  <a:lnTo>
                    <a:pt x="878" y="1801"/>
                  </a:lnTo>
                  <a:lnTo>
                    <a:pt x="879" y="1803"/>
                  </a:lnTo>
                  <a:lnTo>
                    <a:pt x="876" y="1815"/>
                  </a:lnTo>
                  <a:lnTo>
                    <a:pt x="877" y="1801"/>
                  </a:lnTo>
                  <a:close/>
                  <a:moveTo>
                    <a:pt x="875" y="1829"/>
                  </a:moveTo>
                  <a:lnTo>
                    <a:pt x="816" y="1825"/>
                  </a:lnTo>
                  <a:lnTo>
                    <a:pt x="819" y="1798"/>
                  </a:lnTo>
                  <a:lnTo>
                    <a:pt x="877" y="1801"/>
                  </a:lnTo>
                  <a:lnTo>
                    <a:pt x="875" y="1829"/>
                  </a:lnTo>
                  <a:close/>
                  <a:moveTo>
                    <a:pt x="816" y="1798"/>
                  </a:moveTo>
                  <a:lnTo>
                    <a:pt x="818" y="1798"/>
                  </a:lnTo>
                  <a:lnTo>
                    <a:pt x="819" y="1798"/>
                  </a:lnTo>
                  <a:lnTo>
                    <a:pt x="818" y="1812"/>
                  </a:lnTo>
                  <a:lnTo>
                    <a:pt x="816" y="1798"/>
                  </a:lnTo>
                  <a:close/>
                  <a:moveTo>
                    <a:pt x="819" y="1825"/>
                  </a:moveTo>
                  <a:lnTo>
                    <a:pt x="759" y="1829"/>
                  </a:lnTo>
                  <a:lnTo>
                    <a:pt x="758" y="1801"/>
                  </a:lnTo>
                  <a:lnTo>
                    <a:pt x="816" y="1798"/>
                  </a:lnTo>
                  <a:lnTo>
                    <a:pt x="819" y="1825"/>
                  </a:lnTo>
                  <a:close/>
                  <a:moveTo>
                    <a:pt x="758" y="1801"/>
                  </a:moveTo>
                  <a:lnTo>
                    <a:pt x="757" y="1801"/>
                  </a:lnTo>
                  <a:lnTo>
                    <a:pt x="758" y="1801"/>
                  </a:lnTo>
                  <a:lnTo>
                    <a:pt x="758" y="1815"/>
                  </a:lnTo>
                  <a:lnTo>
                    <a:pt x="758" y="1801"/>
                  </a:lnTo>
                  <a:close/>
                  <a:moveTo>
                    <a:pt x="759" y="1829"/>
                  </a:moveTo>
                  <a:lnTo>
                    <a:pt x="705" y="1833"/>
                  </a:lnTo>
                  <a:lnTo>
                    <a:pt x="704" y="1806"/>
                  </a:lnTo>
                  <a:lnTo>
                    <a:pt x="758" y="1801"/>
                  </a:lnTo>
                  <a:lnTo>
                    <a:pt x="759" y="1829"/>
                  </a:lnTo>
                  <a:close/>
                  <a:moveTo>
                    <a:pt x="702" y="1806"/>
                  </a:moveTo>
                  <a:lnTo>
                    <a:pt x="702" y="1806"/>
                  </a:lnTo>
                  <a:lnTo>
                    <a:pt x="704" y="1806"/>
                  </a:lnTo>
                  <a:lnTo>
                    <a:pt x="705" y="1819"/>
                  </a:lnTo>
                  <a:lnTo>
                    <a:pt x="702" y="1806"/>
                  </a:lnTo>
                  <a:close/>
                  <a:moveTo>
                    <a:pt x="706" y="1833"/>
                  </a:moveTo>
                  <a:lnTo>
                    <a:pt x="659" y="1841"/>
                  </a:lnTo>
                  <a:lnTo>
                    <a:pt x="655" y="1814"/>
                  </a:lnTo>
                  <a:lnTo>
                    <a:pt x="702" y="1806"/>
                  </a:lnTo>
                  <a:lnTo>
                    <a:pt x="706" y="1833"/>
                  </a:lnTo>
                  <a:close/>
                  <a:moveTo>
                    <a:pt x="659" y="1841"/>
                  </a:moveTo>
                  <a:lnTo>
                    <a:pt x="669" y="1839"/>
                  </a:lnTo>
                  <a:lnTo>
                    <a:pt x="659" y="1841"/>
                  </a:lnTo>
                  <a:lnTo>
                    <a:pt x="657" y="1827"/>
                  </a:lnTo>
                  <a:lnTo>
                    <a:pt x="659" y="1841"/>
                  </a:lnTo>
                  <a:close/>
                  <a:moveTo>
                    <a:pt x="659" y="1841"/>
                  </a:moveTo>
                  <a:lnTo>
                    <a:pt x="613" y="1848"/>
                  </a:lnTo>
                  <a:lnTo>
                    <a:pt x="608" y="1821"/>
                  </a:lnTo>
                  <a:lnTo>
                    <a:pt x="655" y="1814"/>
                  </a:lnTo>
                  <a:lnTo>
                    <a:pt x="659" y="1841"/>
                  </a:lnTo>
                  <a:close/>
                  <a:moveTo>
                    <a:pt x="607" y="1821"/>
                  </a:moveTo>
                  <a:lnTo>
                    <a:pt x="607" y="1821"/>
                  </a:lnTo>
                  <a:lnTo>
                    <a:pt x="608" y="1821"/>
                  </a:lnTo>
                  <a:lnTo>
                    <a:pt x="610" y="1835"/>
                  </a:lnTo>
                  <a:lnTo>
                    <a:pt x="607" y="1821"/>
                  </a:lnTo>
                  <a:close/>
                  <a:moveTo>
                    <a:pt x="614" y="1848"/>
                  </a:moveTo>
                  <a:lnTo>
                    <a:pt x="531" y="1868"/>
                  </a:lnTo>
                  <a:lnTo>
                    <a:pt x="526" y="1841"/>
                  </a:lnTo>
                  <a:lnTo>
                    <a:pt x="607" y="1821"/>
                  </a:lnTo>
                  <a:lnTo>
                    <a:pt x="614" y="1848"/>
                  </a:lnTo>
                  <a:close/>
                  <a:moveTo>
                    <a:pt x="524" y="1841"/>
                  </a:moveTo>
                  <a:lnTo>
                    <a:pt x="524" y="1841"/>
                  </a:lnTo>
                  <a:lnTo>
                    <a:pt x="526" y="1841"/>
                  </a:lnTo>
                  <a:lnTo>
                    <a:pt x="529" y="1855"/>
                  </a:lnTo>
                  <a:lnTo>
                    <a:pt x="524" y="1841"/>
                  </a:lnTo>
                  <a:close/>
                  <a:moveTo>
                    <a:pt x="533" y="1868"/>
                  </a:moveTo>
                  <a:lnTo>
                    <a:pt x="458" y="1891"/>
                  </a:lnTo>
                  <a:lnTo>
                    <a:pt x="450" y="1866"/>
                  </a:lnTo>
                  <a:lnTo>
                    <a:pt x="524" y="1841"/>
                  </a:lnTo>
                  <a:lnTo>
                    <a:pt x="533" y="1868"/>
                  </a:lnTo>
                  <a:close/>
                  <a:moveTo>
                    <a:pt x="449" y="1866"/>
                  </a:moveTo>
                  <a:lnTo>
                    <a:pt x="450" y="1866"/>
                  </a:lnTo>
                  <a:lnTo>
                    <a:pt x="455" y="1878"/>
                  </a:lnTo>
                  <a:lnTo>
                    <a:pt x="449" y="1866"/>
                  </a:lnTo>
                  <a:close/>
                  <a:moveTo>
                    <a:pt x="459" y="1891"/>
                  </a:moveTo>
                  <a:lnTo>
                    <a:pt x="393" y="1918"/>
                  </a:lnTo>
                  <a:lnTo>
                    <a:pt x="382" y="1892"/>
                  </a:lnTo>
                  <a:lnTo>
                    <a:pt x="449" y="1866"/>
                  </a:lnTo>
                  <a:lnTo>
                    <a:pt x="459" y="1891"/>
                  </a:lnTo>
                  <a:close/>
                  <a:moveTo>
                    <a:pt x="393" y="1918"/>
                  </a:moveTo>
                  <a:lnTo>
                    <a:pt x="393" y="1918"/>
                  </a:lnTo>
                  <a:lnTo>
                    <a:pt x="388" y="1905"/>
                  </a:lnTo>
                  <a:lnTo>
                    <a:pt x="393" y="1918"/>
                  </a:lnTo>
                  <a:close/>
                  <a:moveTo>
                    <a:pt x="393" y="1918"/>
                  </a:moveTo>
                  <a:lnTo>
                    <a:pt x="334" y="1938"/>
                  </a:lnTo>
                  <a:lnTo>
                    <a:pt x="325" y="1912"/>
                  </a:lnTo>
                  <a:lnTo>
                    <a:pt x="384" y="1892"/>
                  </a:lnTo>
                  <a:lnTo>
                    <a:pt x="393" y="1918"/>
                  </a:lnTo>
                  <a:close/>
                  <a:moveTo>
                    <a:pt x="334" y="1938"/>
                  </a:moveTo>
                  <a:lnTo>
                    <a:pt x="334" y="1938"/>
                  </a:lnTo>
                  <a:lnTo>
                    <a:pt x="330" y="1925"/>
                  </a:lnTo>
                  <a:lnTo>
                    <a:pt x="334" y="1938"/>
                  </a:lnTo>
                  <a:close/>
                  <a:moveTo>
                    <a:pt x="334" y="1938"/>
                  </a:moveTo>
                  <a:lnTo>
                    <a:pt x="274" y="1954"/>
                  </a:lnTo>
                  <a:lnTo>
                    <a:pt x="267" y="1928"/>
                  </a:lnTo>
                  <a:lnTo>
                    <a:pt x="327" y="1912"/>
                  </a:lnTo>
                  <a:lnTo>
                    <a:pt x="334" y="1938"/>
                  </a:lnTo>
                  <a:close/>
                  <a:moveTo>
                    <a:pt x="274" y="1954"/>
                  </a:moveTo>
                  <a:lnTo>
                    <a:pt x="273" y="1954"/>
                  </a:lnTo>
                  <a:lnTo>
                    <a:pt x="271" y="1940"/>
                  </a:lnTo>
                  <a:lnTo>
                    <a:pt x="274" y="1954"/>
                  </a:lnTo>
                  <a:close/>
                  <a:moveTo>
                    <a:pt x="273" y="1954"/>
                  </a:moveTo>
                  <a:lnTo>
                    <a:pt x="242" y="1958"/>
                  </a:lnTo>
                  <a:lnTo>
                    <a:pt x="238" y="1931"/>
                  </a:lnTo>
                  <a:lnTo>
                    <a:pt x="270" y="1928"/>
                  </a:lnTo>
                  <a:lnTo>
                    <a:pt x="273" y="1954"/>
                  </a:lnTo>
                  <a:close/>
                  <a:moveTo>
                    <a:pt x="242" y="1958"/>
                  </a:moveTo>
                  <a:lnTo>
                    <a:pt x="240" y="1958"/>
                  </a:lnTo>
                  <a:lnTo>
                    <a:pt x="239" y="1958"/>
                  </a:lnTo>
                  <a:lnTo>
                    <a:pt x="239" y="1945"/>
                  </a:lnTo>
                  <a:lnTo>
                    <a:pt x="242" y="1958"/>
                  </a:lnTo>
                  <a:close/>
                  <a:moveTo>
                    <a:pt x="239" y="1958"/>
                  </a:moveTo>
                  <a:lnTo>
                    <a:pt x="209" y="1958"/>
                  </a:lnTo>
                  <a:lnTo>
                    <a:pt x="209" y="1931"/>
                  </a:lnTo>
                  <a:lnTo>
                    <a:pt x="239" y="1931"/>
                  </a:lnTo>
                  <a:lnTo>
                    <a:pt x="239" y="1958"/>
                  </a:lnTo>
                  <a:close/>
                  <a:moveTo>
                    <a:pt x="208" y="1931"/>
                  </a:moveTo>
                  <a:lnTo>
                    <a:pt x="209" y="1931"/>
                  </a:lnTo>
                  <a:lnTo>
                    <a:pt x="209" y="1945"/>
                  </a:lnTo>
                  <a:lnTo>
                    <a:pt x="208" y="1931"/>
                  </a:lnTo>
                  <a:close/>
                  <a:moveTo>
                    <a:pt x="209" y="1958"/>
                  </a:moveTo>
                  <a:lnTo>
                    <a:pt x="14" y="1963"/>
                  </a:lnTo>
                  <a:lnTo>
                    <a:pt x="14" y="1935"/>
                  </a:lnTo>
                  <a:lnTo>
                    <a:pt x="208" y="1931"/>
                  </a:lnTo>
                  <a:lnTo>
                    <a:pt x="209" y="1958"/>
                  </a:lnTo>
                  <a:close/>
                  <a:moveTo>
                    <a:pt x="14" y="1963"/>
                  </a:moveTo>
                  <a:lnTo>
                    <a:pt x="0" y="1963"/>
                  </a:lnTo>
                  <a:lnTo>
                    <a:pt x="0" y="1949"/>
                  </a:lnTo>
                  <a:lnTo>
                    <a:pt x="14" y="1949"/>
                  </a:lnTo>
                  <a:lnTo>
                    <a:pt x="14" y="1963"/>
                  </a:lnTo>
                  <a:close/>
                  <a:moveTo>
                    <a:pt x="0" y="1949"/>
                  </a:moveTo>
                  <a:lnTo>
                    <a:pt x="0" y="146"/>
                  </a:lnTo>
                  <a:lnTo>
                    <a:pt x="27" y="146"/>
                  </a:lnTo>
                  <a:lnTo>
                    <a:pt x="27" y="1949"/>
                  </a:lnTo>
                  <a:lnTo>
                    <a:pt x="0" y="1949"/>
                  </a:lnTo>
                  <a:close/>
                  <a:moveTo>
                    <a:pt x="0" y="146"/>
                  </a:moveTo>
                  <a:lnTo>
                    <a:pt x="0" y="133"/>
                  </a:lnTo>
                  <a:lnTo>
                    <a:pt x="14" y="133"/>
                  </a:lnTo>
                  <a:lnTo>
                    <a:pt x="14" y="146"/>
                  </a:lnTo>
                  <a:lnTo>
                    <a:pt x="0" y="146"/>
                  </a:lnTo>
                  <a:close/>
                  <a:moveTo>
                    <a:pt x="14" y="133"/>
                  </a:moveTo>
                  <a:lnTo>
                    <a:pt x="209" y="133"/>
                  </a:lnTo>
                  <a:lnTo>
                    <a:pt x="209" y="160"/>
                  </a:lnTo>
                  <a:lnTo>
                    <a:pt x="14" y="160"/>
                  </a:lnTo>
                  <a:lnTo>
                    <a:pt x="14" y="133"/>
                  </a:lnTo>
                  <a:close/>
                  <a:moveTo>
                    <a:pt x="209" y="133"/>
                  </a:moveTo>
                  <a:lnTo>
                    <a:pt x="239" y="133"/>
                  </a:lnTo>
                  <a:lnTo>
                    <a:pt x="239" y="160"/>
                  </a:lnTo>
                  <a:lnTo>
                    <a:pt x="209" y="160"/>
                  </a:lnTo>
                  <a:lnTo>
                    <a:pt x="209" y="133"/>
                  </a:lnTo>
                  <a:close/>
                  <a:moveTo>
                    <a:pt x="243" y="160"/>
                  </a:moveTo>
                  <a:lnTo>
                    <a:pt x="242" y="160"/>
                  </a:lnTo>
                  <a:lnTo>
                    <a:pt x="239" y="160"/>
                  </a:lnTo>
                  <a:lnTo>
                    <a:pt x="239" y="146"/>
                  </a:lnTo>
                  <a:lnTo>
                    <a:pt x="243" y="160"/>
                  </a:lnTo>
                  <a:close/>
                  <a:moveTo>
                    <a:pt x="237" y="133"/>
                  </a:moveTo>
                  <a:lnTo>
                    <a:pt x="267" y="125"/>
                  </a:lnTo>
                  <a:lnTo>
                    <a:pt x="274" y="152"/>
                  </a:lnTo>
                  <a:lnTo>
                    <a:pt x="243" y="160"/>
                  </a:lnTo>
                  <a:lnTo>
                    <a:pt x="237" y="133"/>
                  </a:lnTo>
                  <a:close/>
                  <a:moveTo>
                    <a:pt x="267" y="125"/>
                  </a:moveTo>
                  <a:lnTo>
                    <a:pt x="268" y="125"/>
                  </a:lnTo>
                  <a:lnTo>
                    <a:pt x="271" y="139"/>
                  </a:lnTo>
                  <a:lnTo>
                    <a:pt x="267" y="125"/>
                  </a:lnTo>
                  <a:close/>
                  <a:moveTo>
                    <a:pt x="268" y="125"/>
                  </a:moveTo>
                  <a:lnTo>
                    <a:pt x="327" y="113"/>
                  </a:lnTo>
                  <a:lnTo>
                    <a:pt x="332" y="140"/>
                  </a:lnTo>
                  <a:lnTo>
                    <a:pt x="274" y="152"/>
                  </a:lnTo>
                  <a:lnTo>
                    <a:pt x="268" y="125"/>
                  </a:lnTo>
                  <a:close/>
                  <a:moveTo>
                    <a:pt x="335" y="139"/>
                  </a:moveTo>
                  <a:lnTo>
                    <a:pt x="334" y="140"/>
                  </a:lnTo>
                  <a:lnTo>
                    <a:pt x="332" y="140"/>
                  </a:lnTo>
                  <a:lnTo>
                    <a:pt x="330" y="127"/>
                  </a:lnTo>
                  <a:lnTo>
                    <a:pt x="335" y="139"/>
                  </a:lnTo>
                  <a:close/>
                  <a:moveTo>
                    <a:pt x="324" y="114"/>
                  </a:moveTo>
                  <a:lnTo>
                    <a:pt x="382" y="91"/>
                  </a:lnTo>
                  <a:lnTo>
                    <a:pt x="393" y="115"/>
                  </a:lnTo>
                  <a:lnTo>
                    <a:pt x="335" y="139"/>
                  </a:lnTo>
                  <a:lnTo>
                    <a:pt x="324" y="114"/>
                  </a:lnTo>
                  <a:close/>
                  <a:moveTo>
                    <a:pt x="382" y="91"/>
                  </a:moveTo>
                  <a:lnTo>
                    <a:pt x="384" y="90"/>
                  </a:lnTo>
                  <a:lnTo>
                    <a:pt x="388" y="103"/>
                  </a:lnTo>
                  <a:lnTo>
                    <a:pt x="382" y="91"/>
                  </a:lnTo>
                  <a:close/>
                  <a:moveTo>
                    <a:pt x="384" y="90"/>
                  </a:moveTo>
                  <a:lnTo>
                    <a:pt x="450" y="66"/>
                  </a:lnTo>
                  <a:lnTo>
                    <a:pt x="459" y="92"/>
                  </a:lnTo>
                  <a:lnTo>
                    <a:pt x="393" y="117"/>
                  </a:lnTo>
                  <a:lnTo>
                    <a:pt x="384" y="90"/>
                  </a:lnTo>
                  <a:close/>
                  <a:moveTo>
                    <a:pt x="450" y="66"/>
                  </a:moveTo>
                  <a:lnTo>
                    <a:pt x="451" y="66"/>
                  </a:lnTo>
                  <a:lnTo>
                    <a:pt x="450" y="66"/>
                  </a:lnTo>
                  <a:lnTo>
                    <a:pt x="455" y="79"/>
                  </a:lnTo>
                  <a:lnTo>
                    <a:pt x="450" y="66"/>
                  </a:lnTo>
                  <a:close/>
                  <a:moveTo>
                    <a:pt x="450" y="66"/>
                  </a:moveTo>
                  <a:lnTo>
                    <a:pt x="524" y="43"/>
                  </a:lnTo>
                  <a:lnTo>
                    <a:pt x="533" y="69"/>
                  </a:lnTo>
                  <a:lnTo>
                    <a:pt x="458" y="93"/>
                  </a:lnTo>
                  <a:lnTo>
                    <a:pt x="450" y="66"/>
                  </a:lnTo>
                  <a:close/>
                  <a:moveTo>
                    <a:pt x="524" y="43"/>
                  </a:moveTo>
                  <a:lnTo>
                    <a:pt x="524" y="43"/>
                  </a:lnTo>
                  <a:lnTo>
                    <a:pt x="529" y="56"/>
                  </a:lnTo>
                  <a:lnTo>
                    <a:pt x="524" y="43"/>
                  </a:lnTo>
                  <a:close/>
                  <a:moveTo>
                    <a:pt x="524" y="43"/>
                  </a:moveTo>
                  <a:lnTo>
                    <a:pt x="607" y="20"/>
                  </a:lnTo>
                  <a:lnTo>
                    <a:pt x="614" y="45"/>
                  </a:lnTo>
                  <a:lnTo>
                    <a:pt x="533" y="70"/>
                  </a:lnTo>
                  <a:lnTo>
                    <a:pt x="524" y="43"/>
                  </a:lnTo>
                  <a:close/>
                  <a:moveTo>
                    <a:pt x="607" y="20"/>
                  </a:moveTo>
                  <a:lnTo>
                    <a:pt x="607" y="20"/>
                  </a:lnTo>
                  <a:lnTo>
                    <a:pt x="608" y="20"/>
                  </a:lnTo>
                  <a:lnTo>
                    <a:pt x="610" y="33"/>
                  </a:lnTo>
                  <a:lnTo>
                    <a:pt x="607" y="20"/>
                  </a:lnTo>
                  <a:close/>
                  <a:moveTo>
                    <a:pt x="608" y="20"/>
                  </a:moveTo>
                  <a:lnTo>
                    <a:pt x="655" y="12"/>
                  </a:lnTo>
                  <a:lnTo>
                    <a:pt x="659" y="38"/>
                  </a:lnTo>
                  <a:lnTo>
                    <a:pt x="613" y="47"/>
                  </a:lnTo>
                  <a:lnTo>
                    <a:pt x="608" y="20"/>
                  </a:lnTo>
                  <a:close/>
                  <a:moveTo>
                    <a:pt x="655" y="12"/>
                  </a:moveTo>
                  <a:lnTo>
                    <a:pt x="702" y="3"/>
                  </a:lnTo>
                  <a:lnTo>
                    <a:pt x="706" y="30"/>
                  </a:lnTo>
                  <a:lnTo>
                    <a:pt x="659" y="38"/>
                  </a:lnTo>
                  <a:lnTo>
                    <a:pt x="655" y="12"/>
                  </a:lnTo>
                  <a:close/>
                  <a:moveTo>
                    <a:pt x="702" y="3"/>
                  </a:moveTo>
                  <a:lnTo>
                    <a:pt x="702" y="3"/>
                  </a:lnTo>
                  <a:lnTo>
                    <a:pt x="704" y="3"/>
                  </a:lnTo>
                  <a:lnTo>
                    <a:pt x="705" y="17"/>
                  </a:lnTo>
                  <a:lnTo>
                    <a:pt x="702" y="3"/>
                  </a:lnTo>
                  <a:close/>
                  <a:moveTo>
                    <a:pt x="704" y="3"/>
                  </a:moveTo>
                  <a:lnTo>
                    <a:pt x="758" y="0"/>
                  </a:lnTo>
                  <a:lnTo>
                    <a:pt x="759" y="27"/>
                  </a:lnTo>
                  <a:lnTo>
                    <a:pt x="705" y="30"/>
                  </a:lnTo>
                  <a:lnTo>
                    <a:pt x="704" y="3"/>
                  </a:lnTo>
                  <a:close/>
                  <a:moveTo>
                    <a:pt x="758" y="0"/>
                  </a:moveTo>
                  <a:lnTo>
                    <a:pt x="758" y="0"/>
                  </a:lnTo>
                  <a:lnTo>
                    <a:pt x="758" y="13"/>
                  </a:lnTo>
                  <a:lnTo>
                    <a:pt x="758" y="0"/>
                  </a:lnTo>
                  <a:close/>
                  <a:moveTo>
                    <a:pt x="758" y="0"/>
                  </a:moveTo>
                  <a:lnTo>
                    <a:pt x="818" y="0"/>
                  </a:lnTo>
                  <a:lnTo>
                    <a:pt x="818" y="27"/>
                  </a:lnTo>
                  <a:lnTo>
                    <a:pt x="758" y="27"/>
                  </a:lnTo>
                  <a:lnTo>
                    <a:pt x="758" y="0"/>
                  </a:lnTo>
                  <a:close/>
                  <a:moveTo>
                    <a:pt x="818" y="0"/>
                  </a:moveTo>
                  <a:lnTo>
                    <a:pt x="876" y="0"/>
                  </a:lnTo>
                  <a:lnTo>
                    <a:pt x="876" y="27"/>
                  </a:lnTo>
                  <a:lnTo>
                    <a:pt x="818" y="27"/>
                  </a:lnTo>
                  <a:lnTo>
                    <a:pt x="818" y="0"/>
                  </a:lnTo>
                  <a:close/>
                  <a:moveTo>
                    <a:pt x="876" y="0"/>
                  </a:moveTo>
                  <a:lnTo>
                    <a:pt x="877" y="0"/>
                  </a:lnTo>
                  <a:lnTo>
                    <a:pt x="878" y="0"/>
                  </a:lnTo>
                  <a:lnTo>
                    <a:pt x="876" y="13"/>
                  </a:lnTo>
                  <a:lnTo>
                    <a:pt x="876" y="0"/>
                  </a:lnTo>
                  <a:close/>
                  <a:moveTo>
                    <a:pt x="878" y="0"/>
                  </a:moveTo>
                  <a:lnTo>
                    <a:pt x="928" y="7"/>
                  </a:lnTo>
                  <a:lnTo>
                    <a:pt x="925" y="35"/>
                  </a:lnTo>
                  <a:lnTo>
                    <a:pt x="873" y="27"/>
                  </a:lnTo>
                  <a:lnTo>
                    <a:pt x="878" y="0"/>
                  </a:lnTo>
                  <a:close/>
                  <a:moveTo>
                    <a:pt x="928" y="7"/>
                  </a:moveTo>
                  <a:lnTo>
                    <a:pt x="929" y="8"/>
                  </a:lnTo>
                  <a:lnTo>
                    <a:pt x="927" y="21"/>
                  </a:lnTo>
                  <a:lnTo>
                    <a:pt x="928" y="7"/>
                  </a:lnTo>
                  <a:close/>
                  <a:moveTo>
                    <a:pt x="929" y="8"/>
                  </a:moveTo>
                  <a:lnTo>
                    <a:pt x="977" y="20"/>
                  </a:lnTo>
                  <a:lnTo>
                    <a:pt x="970" y="47"/>
                  </a:lnTo>
                  <a:lnTo>
                    <a:pt x="923" y="34"/>
                  </a:lnTo>
                  <a:lnTo>
                    <a:pt x="929" y="8"/>
                  </a:lnTo>
                  <a:close/>
                  <a:moveTo>
                    <a:pt x="977" y="20"/>
                  </a:moveTo>
                  <a:lnTo>
                    <a:pt x="977" y="20"/>
                  </a:lnTo>
                  <a:lnTo>
                    <a:pt x="978" y="20"/>
                  </a:lnTo>
                  <a:lnTo>
                    <a:pt x="974" y="33"/>
                  </a:lnTo>
                  <a:lnTo>
                    <a:pt x="977" y="20"/>
                  </a:lnTo>
                  <a:close/>
                  <a:moveTo>
                    <a:pt x="978" y="20"/>
                  </a:moveTo>
                  <a:lnTo>
                    <a:pt x="1021" y="36"/>
                  </a:lnTo>
                  <a:lnTo>
                    <a:pt x="1012" y="62"/>
                  </a:lnTo>
                  <a:lnTo>
                    <a:pt x="969" y="45"/>
                  </a:lnTo>
                  <a:lnTo>
                    <a:pt x="978" y="20"/>
                  </a:lnTo>
                  <a:close/>
                  <a:moveTo>
                    <a:pt x="1021" y="36"/>
                  </a:moveTo>
                  <a:lnTo>
                    <a:pt x="1021" y="36"/>
                  </a:lnTo>
                  <a:lnTo>
                    <a:pt x="1017" y="49"/>
                  </a:lnTo>
                  <a:lnTo>
                    <a:pt x="1021" y="36"/>
                  </a:lnTo>
                  <a:close/>
                  <a:moveTo>
                    <a:pt x="1021" y="36"/>
                  </a:moveTo>
                  <a:lnTo>
                    <a:pt x="1061" y="51"/>
                  </a:lnTo>
                  <a:lnTo>
                    <a:pt x="1050" y="77"/>
                  </a:lnTo>
                  <a:lnTo>
                    <a:pt x="1011" y="61"/>
                  </a:lnTo>
                  <a:lnTo>
                    <a:pt x="1021" y="36"/>
                  </a:lnTo>
                  <a:close/>
                  <a:moveTo>
                    <a:pt x="1061" y="51"/>
                  </a:moveTo>
                  <a:lnTo>
                    <a:pt x="1061" y="51"/>
                  </a:lnTo>
                  <a:lnTo>
                    <a:pt x="1055" y="64"/>
                  </a:lnTo>
                  <a:lnTo>
                    <a:pt x="1061" y="51"/>
                  </a:lnTo>
                  <a:close/>
                  <a:moveTo>
                    <a:pt x="1061" y="51"/>
                  </a:moveTo>
                  <a:lnTo>
                    <a:pt x="1096" y="68"/>
                  </a:lnTo>
                  <a:lnTo>
                    <a:pt x="1085" y="92"/>
                  </a:lnTo>
                  <a:lnTo>
                    <a:pt x="1050" y="77"/>
                  </a:lnTo>
                  <a:lnTo>
                    <a:pt x="1061" y="51"/>
                  </a:lnTo>
                  <a:close/>
                  <a:moveTo>
                    <a:pt x="1096" y="68"/>
                  </a:moveTo>
                  <a:lnTo>
                    <a:pt x="1097" y="68"/>
                  </a:lnTo>
                  <a:lnTo>
                    <a:pt x="1098" y="68"/>
                  </a:lnTo>
                  <a:lnTo>
                    <a:pt x="1091" y="79"/>
                  </a:lnTo>
                  <a:lnTo>
                    <a:pt x="1096" y="68"/>
                  </a:lnTo>
                  <a:close/>
                  <a:moveTo>
                    <a:pt x="1098" y="68"/>
                  </a:moveTo>
                  <a:lnTo>
                    <a:pt x="1129" y="87"/>
                  </a:lnTo>
                  <a:lnTo>
                    <a:pt x="1114" y="111"/>
                  </a:lnTo>
                  <a:lnTo>
                    <a:pt x="1083" y="91"/>
                  </a:lnTo>
                  <a:lnTo>
                    <a:pt x="1098" y="68"/>
                  </a:lnTo>
                  <a:close/>
                  <a:moveTo>
                    <a:pt x="1129" y="87"/>
                  </a:moveTo>
                  <a:lnTo>
                    <a:pt x="1129" y="89"/>
                  </a:lnTo>
                  <a:lnTo>
                    <a:pt x="1131" y="89"/>
                  </a:lnTo>
                  <a:lnTo>
                    <a:pt x="1121" y="99"/>
                  </a:lnTo>
                  <a:lnTo>
                    <a:pt x="1129" y="87"/>
                  </a:lnTo>
                  <a:close/>
                  <a:moveTo>
                    <a:pt x="1131" y="89"/>
                  </a:moveTo>
                  <a:lnTo>
                    <a:pt x="1157" y="112"/>
                  </a:lnTo>
                  <a:lnTo>
                    <a:pt x="1140" y="133"/>
                  </a:lnTo>
                  <a:lnTo>
                    <a:pt x="1113" y="110"/>
                  </a:lnTo>
                  <a:lnTo>
                    <a:pt x="1131" y="89"/>
                  </a:lnTo>
                  <a:close/>
                  <a:moveTo>
                    <a:pt x="1157" y="112"/>
                  </a:moveTo>
                  <a:lnTo>
                    <a:pt x="1159" y="113"/>
                  </a:lnTo>
                  <a:lnTo>
                    <a:pt x="1149" y="123"/>
                  </a:lnTo>
                  <a:lnTo>
                    <a:pt x="1157" y="112"/>
                  </a:lnTo>
                  <a:close/>
                  <a:moveTo>
                    <a:pt x="1159" y="113"/>
                  </a:moveTo>
                  <a:lnTo>
                    <a:pt x="1198" y="153"/>
                  </a:lnTo>
                  <a:lnTo>
                    <a:pt x="1178" y="172"/>
                  </a:lnTo>
                  <a:lnTo>
                    <a:pt x="1140" y="133"/>
                  </a:lnTo>
                  <a:lnTo>
                    <a:pt x="1159" y="113"/>
                  </a:lnTo>
                  <a:close/>
                  <a:moveTo>
                    <a:pt x="1198" y="153"/>
                  </a:moveTo>
                  <a:lnTo>
                    <a:pt x="1198" y="153"/>
                  </a:lnTo>
                  <a:lnTo>
                    <a:pt x="1199" y="154"/>
                  </a:lnTo>
                  <a:lnTo>
                    <a:pt x="1188" y="162"/>
                  </a:lnTo>
                  <a:lnTo>
                    <a:pt x="1198" y="153"/>
                  </a:lnTo>
                  <a:close/>
                  <a:moveTo>
                    <a:pt x="1199" y="154"/>
                  </a:moveTo>
                  <a:lnTo>
                    <a:pt x="1226" y="189"/>
                  </a:lnTo>
                  <a:lnTo>
                    <a:pt x="1205" y="205"/>
                  </a:lnTo>
                  <a:lnTo>
                    <a:pt x="1177" y="170"/>
                  </a:lnTo>
                  <a:lnTo>
                    <a:pt x="1199" y="154"/>
                  </a:lnTo>
                  <a:close/>
                  <a:moveTo>
                    <a:pt x="1205" y="205"/>
                  </a:moveTo>
                  <a:lnTo>
                    <a:pt x="1204" y="205"/>
                  </a:lnTo>
                  <a:lnTo>
                    <a:pt x="1205" y="205"/>
                  </a:lnTo>
                  <a:lnTo>
                    <a:pt x="1216" y="197"/>
                  </a:lnTo>
                  <a:lnTo>
                    <a:pt x="1205" y="205"/>
                  </a:lnTo>
                  <a:close/>
                  <a:moveTo>
                    <a:pt x="1226" y="189"/>
                  </a:moveTo>
                  <a:lnTo>
                    <a:pt x="1246" y="212"/>
                  </a:lnTo>
                  <a:lnTo>
                    <a:pt x="1225" y="230"/>
                  </a:lnTo>
                  <a:lnTo>
                    <a:pt x="1205" y="205"/>
                  </a:lnTo>
                  <a:lnTo>
                    <a:pt x="1226" y="189"/>
                  </a:lnTo>
                  <a:close/>
                  <a:moveTo>
                    <a:pt x="1246" y="212"/>
                  </a:moveTo>
                  <a:lnTo>
                    <a:pt x="1247" y="214"/>
                  </a:lnTo>
                  <a:lnTo>
                    <a:pt x="1247" y="215"/>
                  </a:lnTo>
                  <a:lnTo>
                    <a:pt x="1235" y="221"/>
                  </a:lnTo>
                  <a:lnTo>
                    <a:pt x="1246" y="212"/>
                  </a:lnTo>
                  <a:close/>
                  <a:moveTo>
                    <a:pt x="1247" y="215"/>
                  </a:moveTo>
                  <a:lnTo>
                    <a:pt x="1250" y="223"/>
                  </a:lnTo>
                  <a:lnTo>
                    <a:pt x="1226" y="235"/>
                  </a:lnTo>
                  <a:lnTo>
                    <a:pt x="1223" y="226"/>
                  </a:lnTo>
                  <a:lnTo>
                    <a:pt x="1247" y="215"/>
                  </a:lnTo>
                  <a:close/>
                  <a:moveTo>
                    <a:pt x="1250" y="235"/>
                  </a:moveTo>
                  <a:lnTo>
                    <a:pt x="1239" y="259"/>
                  </a:lnTo>
                  <a:lnTo>
                    <a:pt x="1226" y="235"/>
                  </a:lnTo>
                  <a:lnTo>
                    <a:pt x="1239" y="229"/>
                  </a:lnTo>
                  <a:lnTo>
                    <a:pt x="1250" y="235"/>
                  </a:lnTo>
                  <a:close/>
                  <a:moveTo>
                    <a:pt x="1226" y="223"/>
                  </a:moveTo>
                  <a:lnTo>
                    <a:pt x="1231" y="215"/>
                  </a:lnTo>
                  <a:lnTo>
                    <a:pt x="1255" y="226"/>
                  </a:lnTo>
                  <a:lnTo>
                    <a:pt x="1250" y="235"/>
                  </a:lnTo>
                  <a:lnTo>
                    <a:pt x="1226" y="223"/>
                  </a:lnTo>
                  <a:close/>
                  <a:moveTo>
                    <a:pt x="1231" y="215"/>
                  </a:moveTo>
                  <a:lnTo>
                    <a:pt x="1231" y="214"/>
                  </a:lnTo>
                  <a:lnTo>
                    <a:pt x="1232" y="214"/>
                  </a:lnTo>
                  <a:lnTo>
                    <a:pt x="1242" y="221"/>
                  </a:lnTo>
                  <a:lnTo>
                    <a:pt x="1231" y="215"/>
                  </a:lnTo>
                  <a:close/>
                  <a:moveTo>
                    <a:pt x="1232" y="214"/>
                  </a:moveTo>
                  <a:lnTo>
                    <a:pt x="1247" y="190"/>
                  </a:lnTo>
                  <a:lnTo>
                    <a:pt x="1269" y="204"/>
                  </a:lnTo>
                  <a:lnTo>
                    <a:pt x="1254" y="229"/>
                  </a:lnTo>
                  <a:lnTo>
                    <a:pt x="1232" y="214"/>
                  </a:lnTo>
                  <a:close/>
                  <a:moveTo>
                    <a:pt x="1247" y="190"/>
                  </a:moveTo>
                  <a:lnTo>
                    <a:pt x="1247" y="189"/>
                  </a:lnTo>
                  <a:lnTo>
                    <a:pt x="1259" y="197"/>
                  </a:lnTo>
                  <a:lnTo>
                    <a:pt x="1247" y="190"/>
                  </a:lnTo>
                  <a:close/>
                  <a:moveTo>
                    <a:pt x="1247" y="189"/>
                  </a:moveTo>
                  <a:lnTo>
                    <a:pt x="1275" y="154"/>
                  </a:lnTo>
                  <a:lnTo>
                    <a:pt x="1296" y="170"/>
                  </a:lnTo>
                  <a:lnTo>
                    <a:pt x="1269" y="205"/>
                  </a:lnTo>
                  <a:lnTo>
                    <a:pt x="1247" y="189"/>
                  </a:lnTo>
                  <a:close/>
                  <a:moveTo>
                    <a:pt x="1275" y="154"/>
                  </a:moveTo>
                  <a:lnTo>
                    <a:pt x="1276" y="153"/>
                  </a:lnTo>
                  <a:lnTo>
                    <a:pt x="1276" y="152"/>
                  </a:lnTo>
                  <a:lnTo>
                    <a:pt x="1285" y="162"/>
                  </a:lnTo>
                  <a:lnTo>
                    <a:pt x="1275" y="154"/>
                  </a:lnTo>
                  <a:close/>
                  <a:moveTo>
                    <a:pt x="1276" y="152"/>
                  </a:moveTo>
                  <a:lnTo>
                    <a:pt x="1319" y="113"/>
                  </a:lnTo>
                  <a:lnTo>
                    <a:pt x="1338" y="133"/>
                  </a:lnTo>
                  <a:lnTo>
                    <a:pt x="1295" y="172"/>
                  </a:lnTo>
                  <a:lnTo>
                    <a:pt x="1276" y="152"/>
                  </a:lnTo>
                  <a:close/>
                  <a:moveTo>
                    <a:pt x="1319" y="113"/>
                  </a:moveTo>
                  <a:lnTo>
                    <a:pt x="1319" y="113"/>
                  </a:lnTo>
                  <a:lnTo>
                    <a:pt x="1320" y="112"/>
                  </a:lnTo>
                  <a:lnTo>
                    <a:pt x="1328" y="123"/>
                  </a:lnTo>
                  <a:lnTo>
                    <a:pt x="1319" y="113"/>
                  </a:lnTo>
                  <a:close/>
                  <a:moveTo>
                    <a:pt x="1320" y="112"/>
                  </a:moveTo>
                  <a:lnTo>
                    <a:pt x="1347" y="89"/>
                  </a:lnTo>
                  <a:lnTo>
                    <a:pt x="1365" y="110"/>
                  </a:lnTo>
                  <a:lnTo>
                    <a:pt x="1338" y="133"/>
                  </a:lnTo>
                  <a:lnTo>
                    <a:pt x="1320" y="112"/>
                  </a:lnTo>
                  <a:close/>
                  <a:moveTo>
                    <a:pt x="1347" y="89"/>
                  </a:moveTo>
                  <a:lnTo>
                    <a:pt x="1348" y="89"/>
                  </a:lnTo>
                  <a:lnTo>
                    <a:pt x="1348" y="87"/>
                  </a:lnTo>
                  <a:lnTo>
                    <a:pt x="1356" y="99"/>
                  </a:lnTo>
                  <a:lnTo>
                    <a:pt x="1347" y="89"/>
                  </a:lnTo>
                  <a:close/>
                  <a:moveTo>
                    <a:pt x="1348" y="87"/>
                  </a:moveTo>
                  <a:lnTo>
                    <a:pt x="1380" y="68"/>
                  </a:lnTo>
                  <a:lnTo>
                    <a:pt x="1395" y="91"/>
                  </a:lnTo>
                  <a:lnTo>
                    <a:pt x="1363" y="111"/>
                  </a:lnTo>
                  <a:lnTo>
                    <a:pt x="1348" y="87"/>
                  </a:lnTo>
                  <a:close/>
                  <a:moveTo>
                    <a:pt x="1380" y="68"/>
                  </a:moveTo>
                  <a:lnTo>
                    <a:pt x="1381" y="68"/>
                  </a:lnTo>
                  <a:lnTo>
                    <a:pt x="1387" y="79"/>
                  </a:lnTo>
                  <a:lnTo>
                    <a:pt x="1380" y="68"/>
                  </a:lnTo>
                  <a:close/>
                  <a:moveTo>
                    <a:pt x="1381" y="68"/>
                  </a:moveTo>
                  <a:lnTo>
                    <a:pt x="1412" y="51"/>
                  </a:lnTo>
                  <a:lnTo>
                    <a:pt x="1424" y="76"/>
                  </a:lnTo>
                  <a:lnTo>
                    <a:pt x="1394" y="92"/>
                  </a:lnTo>
                  <a:lnTo>
                    <a:pt x="1381" y="68"/>
                  </a:lnTo>
                  <a:close/>
                  <a:moveTo>
                    <a:pt x="1412" y="51"/>
                  </a:moveTo>
                  <a:lnTo>
                    <a:pt x="1412" y="51"/>
                  </a:lnTo>
                  <a:lnTo>
                    <a:pt x="1413" y="51"/>
                  </a:lnTo>
                  <a:lnTo>
                    <a:pt x="1418" y="64"/>
                  </a:lnTo>
                  <a:lnTo>
                    <a:pt x="1412" y="51"/>
                  </a:lnTo>
                  <a:close/>
                  <a:moveTo>
                    <a:pt x="1413" y="51"/>
                  </a:moveTo>
                  <a:lnTo>
                    <a:pt x="1452" y="36"/>
                  </a:lnTo>
                  <a:lnTo>
                    <a:pt x="1462" y="61"/>
                  </a:lnTo>
                  <a:lnTo>
                    <a:pt x="1424" y="77"/>
                  </a:lnTo>
                  <a:lnTo>
                    <a:pt x="1413" y="51"/>
                  </a:lnTo>
                  <a:close/>
                  <a:moveTo>
                    <a:pt x="1452" y="36"/>
                  </a:moveTo>
                  <a:lnTo>
                    <a:pt x="1453" y="36"/>
                  </a:lnTo>
                  <a:lnTo>
                    <a:pt x="1458" y="49"/>
                  </a:lnTo>
                  <a:lnTo>
                    <a:pt x="1452" y="36"/>
                  </a:lnTo>
                  <a:close/>
                  <a:moveTo>
                    <a:pt x="1453" y="36"/>
                  </a:moveTo>
                  <a:lnTo>
                    <a:pt x="1496" y="20"/>
                  </a:lnTo>
                  <a:lnTo>
                    <a:pt x="1505" y="45"/>
                  </a:lnTo>
                  <a:lnTo>
                    <a:pt x="1462" y="62"/>
                  </a:lnTo>
                  <a:lnTo>
                    <a:pt x="1453" y="36"/>
                  </a:lnTo>
                  <a:close/>
                  <a:moveTo>
                    <a:pt x="1496" y="20"/>
                  </a:moveTo>
                  <a:lnTo>
                    <a:pt x="1496" y="20"/>
                  </a:lnTo>
                  <a:lnTo>
                    <a:pt x="1497" y="20"/>
                  </a:lnTo>
                  <a:lnTo>
                    <a:pt x="1501" y="33"/>
                  </a:lnTo>
                  <a:lnTo>
                    <a:pt x="1496" y="20"/>
                  </a:lnTo>
                  <a:close/>
                  <a:moveTo>
                    <a:pt x="1497" y="20"/>
                  </a:moveTo>
                  <a:lnTo>
                    <a:pt x="1548" y="8"/>
                  </a:lnTo>
                  <a:lnTo>
                    <a:pt x="1554" y="34"/>
                  </a:lnTo>
                  <a:lnTo>
                    <a:pt x="1503" y="47"/>
                  </a:lnTo>
                  <a:lnTo>
                    <a:pt x="1497" y="20"/>
                  </a:lnTo>
                  <a:close/>
                  <a:moveTo>
                    <a:pt x="1548" y="8"/>
                  </a:moveTo>
                  <a:lnTo>
                    <a:pt x="1548" y="8"/>
                  </a:lnTo>
                  <a:lnTo>
                    <a:pt x="1550" y="7"/>
                  </a:lnTo>
                  <a:lnTo>
                    <a:pt x="1551" y="21"/>
                  </a:lnTo>
                  <a:lnTo>
                    <a:pt x="1548" y="8"/>
                  </a:lnTo>
                  <a:close/>
                  <a:moveTo>
                    <a:pt x="1550" y="7"/>
                  </a:moveTo>
                  <a:lnTo>
                    <a:pt x="1600" y="0"/>
                  </a:lnTo>
                  <a:lnTo>
                    <a:pt x="1604" y="27"/>
                  </a:lnTo>
                  <a:lnTo>
                    <a:pt x="1553" y="35"/>
                  </a:lnTo>
                  <a:lnTo>
                    <a:pt x="1550" y="7"/>
                  </a:lnTo>
                  <a:close/>
                  <a:moveTo>
                    <a:pt x="1600" y="0"/>
                  </a:moveTo>
                  <a:lnTo>
                    <a:pt x="1601" y="0"/>
                  </a:lnTo>
                  <a:lnTo>
                    <a:pt x="1602" y="0"/>
                  </a:lnTo>
                  <a:lnTo>
                    <a:pt x="1602" y="13"/>
                  </a:lnTo>
                  <a:lnTo>
                    <a:pt x="1600" y="0"/>
                  </a:lnTo>
                  <a:close/>
                  <a:moveTo>
                    <a:pt x="1602" y="0"/>
                  </a:moveTo>
                  <a:lnTo>
                    <a:pt x="1660" y="0"/>
                  </a:lnTo>
                  <a:lnTo>
                    <a:pt x="1660" y="27"/>
                  </a:lnTo>
                  <a:lnTo>
                    <a:pt x="1602" y="27"/>
                  </a:lnTo>
                  <a:lnTo>
                    <a:pt x="1602" y="0"/>
                  </a:lnTo>
                  <a:close/>
                  <a:moveTo>
                    <a:pt x="1660" y="0"/>
                  </a:moveTo>
                  <a:lnTo>
                    <a:pt x="1715" y="0"/>
                  </a:lnTo>
                  <a:lnTo>
                    <a:pt x="1715" y="27"/>
                  </a:lnTo>
                  <a:lnTo>
                    <a:pt x="1660" y="27"/>
                  </a:lnTo>
                  <a:lnTo>
                    <a:pt x="1660" y="0"/>
                  </a:lnTo>
                  <a:close/>
                  <a:moveTo>
                    <a:pt x="1715" y="0"/>
                  </a:moveTo>
                  <a:lnTo>
                    <a:pt x="1715" y="0"/>
                  </a:lnTo>
                  <a:lnTo>
                    <a:pt x="1716" y="0"/>
                  </a:lnTo>
                  <a:lnTo>
                    <a:pt x="1715" y="13"/>
                  </a:lnTo>
                  <a:lnTo>
                    <a:pt x="1715" y="0"/>
                  </a:lnTo>
                  <a:close/>
                  <a:moveTo>
                    <a:pt x="1716" y="0"/>
                  </a:moveTo>
                  <a:lnTo>
                    <a:pt x="1771" y="3"/>
                  </a:lnTo>
                  <a:lnTo>
                    <a:pt x="1768" y="30"/>
                  </a:lnTo>
                  <a:lnTo>
                    <a:pt x="1714" y="27"/>
                  </a:lnTo>
                  <a:lnTo>
                    <a:pt x="1716" y="0"/>
                  </a:lnTo>
                  <a:close/>
                  <a:moveTo>
                    <a:pt x="1771" y="3"/>
                  </a:moveTo>
                  <a:lnTo>
                    <a:pt x="1771" y="3"/>
                  </a:lnTo>
                  <a:lnTo>
                    <a:pt x="1772" y="3"/>
                  </a:lnTo>
                  <a:lnTo>
                    <a:pt x="1769" y="17"/>
                  </a:lnTo>
                  <a:lnTo>
                    <a:pt x="1771" y="3"/>
                  </a:lnTo>
                  <a:close/>
                  <a:moveTo>
                    <a:pt x="1772" y="3"/>
                  </a:moveTo>
                  <a:lnTo>
                    <a:pt x="1822" y="12"/>
                  </a:lnTo>
                  <a:lnTo>
                    <a:pt x="1818" y="38"/>
                  </a:lnTo>
                  <a:lnTo>
                    <a:pt x="1767" y="30"/>
                  </a:lnTo>
                  <a:lnTo>
                    <a:pt x="1772" y="3"/>
                  </a:lnTo>
                  <a:close/>
                  <a:moveTo>
                    <a:pt x="1822" y="12"/>
                  </a:moveTo>
                  <a:lnTo>
                    <a:pt x="1821" y="12"/>
                  </a:lnTo>
                  <a:lnTo>
                    <a:pt x="1823" y="12"/>
                  </a:lnTo>
                  <a:lnTo>
                    <a:pt x="1821" y="24"/>
                  </a:lnTo>
                  <a:lnTo>
                    <a:pt x="1822" y="12"/>
                  </a:lnTo>
                  <a:close/>
                  <a:moveTo>
                    <a:pt x="1823" y="12"/>
                  </a:moveTo>
                  <a:lnTo>
                    <a:pt x="1870" y="20"/>
                  </a:lnTo>
                  <a:lnTo>
                    <a:pt x="1865" y="47"/>
                  </a:lnTo>
                  <a:lnTo>
                    <a:pt x="1818" y="38"/>
                  </a:lnTo>
                  <a:lnTo>
                    <a:pt x="1823" y="12"/>
                  </a:lnTo>
                  <a:close/>
                  <a:moveTo>
                    <a:pt x="1870" y="20"/>
                  </a:moveTo>
                  <a:lnTo>
                    <a:pt x="1871" y="20"/>
                  </a:lnTo>
                  <a:lnTo>
                    <a:pt x="1867" y="33"/>
                  </a:lnTo>
                  <a:lnTo>
                    <a:pt x="1870" y="20"/>
                  </a:lnTo>
                  <a:close/>
                  <a:moveTo>
                    <a:pt x="1871" y="20"/>
                  </a:moveTo>
                  <a:lnTo>
                    <a:pt x="1953" y="43"/>
                  </a:lnTo>
                  <a:lnTo>
                    <a:pt x="1945" y="70"/>
                  </a:lnTo>
                  <a:lnTo>
                    <a:pt x="1864" y="45"/>
                  </a:lnTo>
                  <a:lnTo>
                    <a:pt x="1871" y="20"/>
                  </a:lnTo>
                  <a:close/>
                  <a:moveTo>
                    <a:pt x="1953" y="43"/>
                  </a:moveTo>
                  <a:lnTo>
                    <a:pt x="1953" y="43"/>
                  </a:lnTo>
                  <a:lnTo>
                    <a:pt x="1949" y="56"/>
                  </a:lnTo>
                  <a:lnTo>
                    <a:pt x="1953" y="43"/>
                  </a:lnTo>
                  <a:close/>
                  <a:moveTo>
                    <a:pt x="1953" y="43"/>
                  </a:moveTo>
                  <a:lnTo>
                    <a:pt x="2023" y="66"/>
                  </a:lnTo>
                  <a:lnTo>
                    <a:pt x="2015" y="93"/>
                  </a:lnTo>
                  <a:lnTo>
                    <a:pt x="1945" y="69"/>
                  </a:lnTo>
                  <a:lnTo>
                    <a:pt x="1953" y="43"/>
                  </a:lnTo>
                  <a:close/>
                  <a:moveTo>
                    <a:pt x="2023" y="66"/>
                  </a:moveTo>
                  <a:lnTo>
                    <a:pt x="2023" y="66"/>
                  </a:lnTo>
                  <a:lnTo>
                    <a:pt x="2024" y="66"/>
                  </a:lnTo>
                  <a:lnTo>
                    <a:pt x="2020" y="79"/>
                  </a:lnTo>
                  <a:lnTo>
                    <a:pt x="2023" y="66"/>
                  </a:lnTo>
                  <a:close/>
                  <a:moveTo>
                    <a:pt x="2024" y="66"/>
                  </a:moveTo>
                  <a:lnTo>
                    <a:pt x="2091" y="90"/>
                  </a:lnTo>
                  <a:lnTo>
                    <a:pt x="2081" y="117"/>
                  </a:lnTo>
                  <a:lnTo>
                    <a:pt x="2015" y="92"/>
                  </a:lnTo>
                  <a:lnTo>
                    <a:pt x="2024" y="66"/>
                  </a:lnTo>
                  <a:close/>
                  <a:moveTo>
                    <a:pt x="2091" y="90"/>
                  </a:moveTo>
                  <a:lnTo>
                    <a:pt x="2088" y="90"/>
                  </a:lnTo>
                  <a:lnTo>
                    <a:pt x="2091" y="91"/>
                  </a:lnTo>
                  <a:lnTo>
                    <a:pt x="2086" y="103"/>
                  </a:lnTo>
                  <a:lnTo>
                    <a:pt x="2091" y="90"/>
                  </a:lnTo>
                  <a:close/>
                  <a:moveTo>
                    <a:pt x="2091" y="91"/>
                  </a:moveTo>
                  <a:lnTo>
                    <a:pt x="2152" y="114"/>
                  </a:lnTo>
                  <a:lnTo>
                    <a:pt x="2143" y="140"/>
                  </a:lnTo>
                  <a:lnTo>
                    <a:pt x="2081" y="115"/>
                  </a:lnTo>
                  <a:lnTo>
                    <a:pt x="2091" y="91"/>
                  </a:lnTo>
                  <a:close/>
                  <a:moveTo>
                    <a:pt x="2145" y="140"/>
                  </a:moveTo>
                  <a:lnTo>
                    <a:pt x="2144" y="140"/>
                  </a:lnTo>
                  <a:lnTo>
                    <a:pt x="2143" y="140"/>
                  </a:lnTo>
                  <a:lnTo>
                    <a:pt x="2148" y="127"/>
                  </a:lnTo>
                  <a:lnTo>
                    <a:pt x="2145" y="140"/>
                  </a:lnTo>
                  <a:close/>
                  <a:moveTo>
                    <a:pt x="2151" y="113"/>
                  </a:moveTo>
                  <a:lnTo>
                    <a:pt x="2209" y="125"/>
                  </a:lnTo>
                  <a:lnTo>
                    <a:pt x="2204" y="152"/>
                  </a:lnTo>
                  <a:lnTo>
                    <a:pt x="2145" y="140"/>
                  </a:lnTo>
                  <a:lnTo>
                    <a:pt x="2151" y="113"/>
                  </a:lnTo>
                  <a:close/>
                  <a:moveTo>
                    <a:pt x="2209" y="125"/>
                  </a:moveTo>
                  <a:lnTo>
                    <a:pt x="2209" y="125"/>
                  </a:lnTo>
                  <a:lnTo>
                    <a:pt x="2207" y="139"/>
                  </a:lnTo>
                  <a:lnTo>
                    <a:pt x="2209" y="125"/>
                  </a:lnTo>
                  <a:close/>
                  <a:moveTo>
                    <a:pt x="2209" y="125"/>
                  </a:moveTo>
                  <a:lnTo>
                    <a:pt x="2241" y="133"/>
                  </a:lnTo>
                  <a:lnTo>
                    <a:pt x="2235" y="160"/>
                  </a:lnTo>
                  <a:lnTo>
                    <a:pt x="2204" y="152"/>
                  </a:lnTo>
                  <a:lnTo>
                    <a:pt x="2209" y="125"/>
                  </a:lnTo>
                  <a:close/>
                  <a:moveTo>
                    <a:pt x="2238" y="160"/>
                  </a:moveTo>
                  <a:lnTo>
                    <a:pt x="2236" y="160"/>
                  </a:lnTo>
                  <a:lnTo>
                    <a:pt x="2235" y="160"/>
                  </a:lnTo>
                  <a:lnTo>
                    <a:pt x="2238" y="146"/>
                  </a:lnTo>
                  <a:lnTo>
                    <a:pt x="2238" y="160"/>
                  </a:lnTo>
                  <a:close/>
                  <a:moveTo>
                    <a:pt x="2238" y="133"/>
                  </a:moveTo>
                  <a:lnTo>
                    <a:pt x="2265" y="133"/>
                  </a:lnTo>
                  <a:lnTo>
                    <a:pt x="2265" y="160"/>
                  </a:lnTo>
                  <a:lnTo>
                    <a:pt x="2238" y="160"/>
                  </a:lnTo>
                  <a:lnTo>
                    <a:pt x="2238" y="133"/>
                  </a:lnTo>
                  <a:close/>
                  <a:moveTo>
                    <a:pt x="2265" y="133"/>
                  </a:moveTo>
                  <a:lnTo>
                    <a:pt x="2461" y="133"/>
                  </a:lnTo>
                  <a:lnTo>
                    <a:pt x="2461" y="160"/>
                  </a:lnTo>
                  <a:lnTo>
                    <a:pt x="2265" y="160"/>
                  </a:lnTo>
                  <a:lnTo>
                    <a:pt x="2265" y="133"/>
                  </a:lnTo>
                  <a:close/>
                  <a:moveTo>
                    <a:pt x="2461" y="133"/>
                  </a:moveTo>
                  <a:lnTo>
                    <a:pt x="2473" y="133"/>
                  </a:lnTo>
                  <a:lnTo>
                    <a:pt x="2473" y="146"/>
                  </a:lnTo>
                  <a:lnTo>
                    <a:pt x="2461" y="146"/>
                  </a:lnTo>
                  <a:lnTo>
                    <a:pt x="2461" y="133"/>
                  </a:lnTo>
                  <a:close/>
                  <a:moveTo>
                    <a:pt x="2473" y="146"/>
                  </a:moveTo>
                  <a:lnTo>
                    <a:pt x="2473" y="1949"/>
                  </a:lnTo>
                  <a:lnTo>
                    <a:pt x="2447" y="1949"/>
                  </a:lnTo>
                  <a:lnTo>
                    <a:pt x="2447" y="146"/>
                  </a:lnTo>
                  <a:lnTo>
                    <a:pt x="2473" y="146"/>
                  </a:lnTo>
                  <a:close/>
                  <a:moveTo>
                    <a:pt x="2473" y="1949"/>
                  </a:moveTo>
                  <a:lnTo>
                    <a:pt x="2473" y="1963"/>
                  </a:lnTo>
                  <a:lnTo>
                    <a:pt x="2461" y="1963"/>
                  </a:lnTo>
                  <a:lnTo>
                    <a:pt x="2461" y="1949"/>
                  </a:lnTo>
                  <a:lnTo>
                    <a:pt x="2473" y="1949"/>
                  </a:lnTo>
                  <a:close/>
                  <a:moveTo>
                    <a:pt x="2461" y="1963"/>
                  </a:moveTo>
                  <a:lnTo>
                    <a:pt x="2265" y="1963"/>
                  </a:lnTo>
                  <a:lnTo>
                    <a:pt x="2265" y="1935"/>
                  </a:lnTo>
                  <a:lnTo>
                    <a:pt x="2461" y="1935"/>
                  </a:lnTo>
                  <a:lnTo>
                    <a:pt x="2461" y="1963"/>
                  </a:lnTo>
                  <a:close/>
                  <a:moveTo>
                    <a:pt x="2265" y="1963"/>
                  </a:moveTo>
                  <a:lnTo>
                    <a:pt x="2264" y="1963"/>
                  </a:lnTo>
                  <a:lnTo>
                    <a:pt x="2263" y="1963"/>
                  </a:lnTo>
                  <a:lnTo>
                    <a:pt x="2265" y="1949"/>
                  </a:lnTo>
                  <a:lnTo>
                    <a:pt x="2265" y="1963"/>
                  </a:lnTo>
                  <a:close/>
                  <a:moveTo>
                    <a:pt x="2263" y="1963"/>
                  </a:moveTo>
                  <a:lnTo>
                    <a:pt x="2236" y="1958"/>
                  </a:lnTo>
                  <a:lnTo>
                    <a:pt x="2240" y="1931"/>
                  </a:lnTo>
                  <a:lnTo>
                    <a:pt x="2268" y="1935"/>
                  </a:lnTo>
                  <a:lnTo>
                    <a:pt x="2263" y="1963"/>
                  </a:lnTo>
                  <a:close/>
                  <a:moveTo>
                    <a:pt x="2240" y="1931"/>
                  </a:moveTo>
                  <a:lnTo>
                    <a:pt x="2238" y="1931"/>
                  </a:lnTo>
                  <a:lnTo>
                    <a:pt x="2240" y="1931"/>
                  </a:lnTo>
                  <a:lnTo>
                    <a:pt x="2238" y="1945"/>
                  </a:lnTo>
                  <a:lnTo>
                    <a:pt x="2240" y="1931"/>
                  </a:lnTo>
                  <a:close/>
                  <a:moveTo>
                    <a:pt x="2236" y="1958"/>
                  </a:moveTo>
                  <a:lnTo>
                    <a:pt x="2205" y="1954"/>
                  </a:lnTo>
                  <a:lnTo>
                    <a:pt x="2208" y="1928"/>
                  </a:lnTo>
                  <a:lnTo>
                    <a:pt x="2240" y="1931"/>
                  </a:lnTo>
                  <a:lnTo>
                    <a:pt x="2236" y="1958"/>
                  </a:lnTo>
                  <a:close/>
                  <a:moveTo>
                    <a:pt x="2205" y="1954"/>
                  </a:moveTo>
                  <a:lnTo>
                    <a:pt x="2205" y="1954"/>
                  </a:lnTo>
                  <a:lnTo>
                    <a:pt x="2204" y="1954"/>
                  </a:lnTo>
                  <a:lnTo>
                    <a:pt x="2207" y="1940"/>
                  </a:lnTo>
                  <a:lnTo>
                    <a:pt x="2205" y="1954"/>
                  </a:lnTo>
                  <a:close/>
                  <a:moveTo>
                    <a:pt x="2204" y="1954"/>
                  </a:moveTo>
                  <a:lnTo>
                    <a:pt x="2144" y="1938"/>
                  </a:lnTo>
                  <a:lnTo>
                    <a:pt x="2151" y="1912"/>
                  </a:lnTo>
                  <a:lnTo>
                    <a:pt x="2211" y="1928"/>
                  </a:lnTo>
                  <a:lnTo>
                    <a:pt x="2204" y="1954"/>
                  </a:lnTo>
                  <a:close/>
                  <a:moveTo>
                    <a:pt x="2144" y="1938"/>
                  </a:moveTo>
                  <a:lnTo>
                    <a:pt x="2144" y="1938"/>
                  </a:lnTo>
                  <a:lnTo>
                    <a:pt x="2148" y="1925"/>
                  </a:lnTo>
                  <a:lnTo>
                    <a:pt x="2144" y="1938"/>
                  </a:lnTo>
                  <a:close/>
                  <a:moveTo>
                    <a:pt x="2144" y="1938"/>
                  </a:moveTo>
                  <a:lnTo>
                    <a:pt x="2081" y="1918"/>
                  </a:lnTo>
                  <a:lnTo>
                    <a:pt x="2089" y="1892"/>
                  </a:lnTo>
                  <a:lnTo>
                    <a:pt x="2152" y="1912"/>
                  </a:lnTo>
                  <a:lnTo>
                    <a:pt x="2144" y="1938"/>
                  </a:lnTo>
                  <a:close/>
                  <a:moveTo>
                    <a:pt x="2081" y="1918"/>
                  </a:moveTo>
                  <a:lnTo>
                    <a:pt x="2081" y="1918"/>
                  </a:lnTo>
                  <a:lnTo>
                    <a:pt x="2086" y="1905"/>
                  </a:lnTo>
                  <a:lnTo>
                    <a:pt x="2081" y="1918"/>
                  </a:lnTo>
                  <a:close/>
                  <a:moveTo>
                    <a:pt x="2081" y="1918"/>
                  </a:moveTo>
                  <a:lnTo>
                    <a:pt x="2015" y="1895"/>
                  </a:lnTo>
                  <a:lnTo>
                    <a:pt x="2024" y="1869"/>
                  </a:lnTo>
                  <a:lnTo>
                    <a:pt x="2091" y="1892"/>
                  </a:lnTo>
                  <a:lnTo>
                    <a:pt x="2081" y="1918"/>
                  </a:lnTo>
                  <a:close/>
                  <a:moveTo>
                    <a:pt x="2015" y="1895"/>
                  </a:moveTo>
                  <a:lnTo>
                    <a:pt x="2015" y="1895"/>
                  </a:lnTo>
                  <a:lnTo>
                    <a:pt x="2014" y="1895"/>
                  </a:lnTo>
                  <a:lnTo>
                    <a:pt x="2020" y="1882"/>
                  </a:lnTo>
                  <a:lnTo>
                    <a:pt x="2015" y="1895"/>
                  </a:lnTo>
                  <a:close/>
                  <a:moveTo>
                    <a:pt x="2014" y="1895"/>
                  </a:moveTo>
                  <a:lnTo>
                    <a:pt x="1944" y="1868"/>
                  </a:lnTo>
                  <a:lnTo>
                    <a:pt x="1954" y="1842"/>
                  </a:lnTo>
                  <a:lnTo>
                    <a:pt x="2024" y="1869"/>
                  </a:lnTo>
                  <a:lnTo>
                    <a:pt x="2014" y="1895"/>
                  </a:lnTo>
                  <a:close/>
                  <a:moveTo>
                    <a:pt x="1952" y="1841"/>
                  </a:moveTo>
                  <a:lnTo>
                    <a:pt x="1953" y="1841"/>
                  </a:lnTo>
                  <a:lnTo>
                    <a:pt x="1954" y="1842"/>
                  </a:lnTo>
                  <a:lnTo>
                    <a:pt x="1949" y="1855"/>
                  </a:lnTo>
                  <a:lnTo>
                    <a:pt x="1952" y="1841"/>
                  </a:lnTo>
                  <a:close/>
                  <a:moveTo>
                    <a:pt x="1946" y="1868"/>
                  </a:moveTo>
                  <a:lnTo>
                    <a:pt x="1864" y="1848"/>
                  </a:lnTo>
                  <a:lnTo>
                    <a:pt x="1871" y="1821"/>
                  </a:lnTo>
                  <a:lnTo>
                    <a:pt x="1952" y="1841"/>
                  </a:lnTo>
                  <a:lnTo>
                    <a:pt x="1946" y="1868"/>
                  </a:lnTo>
                  <a:close/>
                  <a:moveTo>
                    <a:pt x="1870" y="1821"/>
                  </a:moveTo>
                  <a:lnTo>
                    <a:pt x="1870" y="1821"/>
                  </a:lnTo>
                  <a:lnTo>
                    <a:pt x="1871" y="1821"/>
                  </a:lnTo>
                  <a:lnTo>
                    <a:pt x="1867" y="1835"/>
                  </a:lnTo>
                  <a:lnTo>
                    <a:pt x="1870" y="1821"/>
                  </a:lnTo>
                  <a:close/>
                  <a:moveTo>
                    <a:pt x="1865" y="1848"/>
                  </a:moveTo>
                  <a:lnTo>
                    <a:pt x="1818" y="1841"/>
                  </a:lnTo>
                  <a:lnTo>
                    <a:pt x="1823" y="1814"/>
                  </a:lnTo>
                  <a:lnTo>
                    <a:pt x="1870" y="1821"/>
                  </a:lnTo>
                  <a:lnTo>
                    <a:pt x="1865" y="1848"/>
                  </a:lnTo>
                  <a:close/>
                  <a:moveTo>
                    <a:pt x="1822" y="1814"/>
                  </a:moveTo>
                  <a:lnTo>
                    <a:pt x="1821" y="1813"/>
                  </a:lnTo>
                  <a:lnTo>
                    <a:pt x="1823" y="1814"/>
                  </a:lnTo>
                  <a:lnTo>
                    <a:pt x="1821" y="1827"/>
                  </a:lnTo>
                  <a:lnTo>
                    <a:pt x="1822" y="1814"/>
                  </a:lnTo>
                  <a:close/>
                  <a:moveTo>
                    <a:pt x="1818" y="1841"/>
                  </a:moveTo>
                  <a:lnTo>
                    <a:pt x="1767" y="1833"/>
                  </a:lnTo>
                  <a:lnTo>
                    <a:pt x="1772" y="1806"/>
                  </a:lnTo>
                  <a:lnTo>
                    <a:pt x="1822" y="1814"/>
                  </a:lnTo>
                  <a:lnTo>
                    <a:pt x="1818" y="1841"/>
                  </a:lnTo>
                  <a:close/>
                  <a:moveTo>
                    <a:pt x="1771" y="1806"/>
                  </a:moveTo>
                  <a:lnTo>
                    <a:pt x="1772" y="1806"/>
                  </a:lnTo>
                  <a:lnTo>
                    <a:pt x="1769" y="1819"/>
                  </a:lnTo>
                  <a:lnTo>
                    <a:pt x="1771" y="1806"/>
                  </a:lnTo>
                  <a:close/>
                  <a:moveTo>
                    <a:pt x="1768" y="1833"/>
                  </a:moveTo>
                  <a:lnTo>
                    <a:pt x="1714" y="1829"/>
                  </a:lnTo>
                  <a:lnTo>
                    <a:pt x="1716" y="1801"/>
                  </a:lnTo>
                  <a:lnTo>
                    <a:pt x="1771" y="1806"/>
                  </a:lnTo>
                  <a:lnTo>
                    <a:pt x="1768" y="1833"/>
                  </a:lnTo>
                  <a:close/>
                  <a:moveTo>
                    <a:pt x="1715" y="1801"/>
                  </a:moveTo>
                  <a:lnTo>
                    <a:pt x="1715" y="1801"/>
                  </a:lnTo>
                  <a:lnTo>
                    <a:pt x="1716" y="1801"/>
                  </a:lnTo>
                  <a:lnTo>
                    <a:pt x="1715" y="1815"/>
                  </a:lnTo>
                  <a:lnTo>
                    <a:pt x="1715" y="1801"/>
                  </a:lnTo>
                  <a:close/>
                  <a:moveTo>
                    <a:pt x="1715" y="1829"/>
                  </a:moveTo>
                  <a:lnTo>
                    <a:pt x="1660" y="1829"/>
                  </a:lnTo>
                  <a:lnTo>
                    <a:pt x="1660" y="1801"/>
                  </a:lnTo>
                  <a:lnTo>
                    <a:pt x="1715" y="1801"/>
                  </a:lnTo>
                  <a:lnTo>
                    <a:pt x="1715" y="1829"/>
                  </a:lnTo>
                  <a:close/>
                  <a:moveTo>
                    <a:pt x="1660" y="1829"/>
                  </a:moveTo>
                  <a:lnTo>
                    <a:pt x="1602" y="1829"/>
                  </a:lnTo>
                  <a:lnTo>
                    <a:pt x="1602" y="1801"/>
                  </a:lnTo>
                  <a:lnTo>
                    <a:pt x="1660" y="1801"/>
                  </a:lnTo>
                  <a:lnTo>
                    <a:pt x="1660" y="1829"/>
                  </a:lnTo>
                  <a:close/>
                  <a:moveTo>
                    <a:pt x="1598" y="1803"/>
                  </a:moveTo>
                  <a:lnTo>
                    <a:pt x="1601" y="1801"/>
                  </a:lnTo>
                  <a:lnTo>
                    <a:pt x="1602" y="1801"/>
                  </a:lnTo>
                  <a:lnTo>
                    <a:pt x="1602" y="1815"/>
                  </a:lnTo>
                  <a:lnTo>
                    <a:pt x="1598" y="1803"/>
                  </a:lnTo>
                  <a:close/>
                  <a:moveTo>
                    <a:pt x="1604" y="1828"/>
                  </a:moveTo>
                  <a:lnTo>
                    <a:pt x="1554" y="1841"/>
                  </a:lnTo>
                  <a:lnTo>
                    <a:pt x="1548" y="1814"/>
                  </a:lnTo>
                  <a:lnTo>
                    <a:pt x="1598" y="1803"/>
                  </a:lnTo>
                  <a:lnTo>
                    <a:pt x="1604" y="1828"/>
                  </a:lnTo>
                  <a:close/>
                  <a:moveTo>
                    <a:pt x="1554" y="1841"/>
                  </a:moveTo>
                  <a:lnTo>
                    <a:pt x="1503" y="1853"/>
                  </a:lnTo>
                  <a:lnTo>
                    <a:pt x="1497" y="1826"/>
                  </a:lnTo>
                  <a:lnTo>
                    <a:pt x="1548" y="1814"/>
                  </a:lnTo>
                  <a:lnTo>
                    <a:pt x="1554" y="1841"/>
                  </a:lnTo>
                  <a:close/>
                  <a:moveTo>
                    <a:pt x="1495" y="1827"/>
                  </a:moveTo>
                  <a:lnTo>
                    <a:pt x="1496" y="1826"/>
                  </a:lnTo>
                  <a:lnTo>
                    <a:pt x="1497" y="1826"/>
                  </a:lnTo>
                  <a:lnTo>
                    <a:pt x="1501" y="1839"/>
                  </a:lnTo>
                  <a:lnTo>
                    <a:pt x="1495" y="1827"/>
                  </a:lnTo>
                  <a:close/>
                  <a:moveTo>
                    <a:pt x="1505" y="1852"/>
                  </a:moveTo>
                  <a:lnTo>
                    <a:pt x="1463" y="1871"/>
                  </a:lnTo>
                  <a:lnTo>
                    <a:pt x="1452" y="1846"/>
                  </a:lnTo>
                  <a:lnTo>
                    <a:pt x="1495" y="1827"/>
                  </a:lnTo>
                  <a:lnTo>
                    <a:pt x="1505" y="1852"/>
                  </a:lnTo>
                  <a:close/>
                  <a:moveTo>
                    <a:pt x="1452" y="1846"/>
                  </a:moveTo>
                  <a:lnTo>
                    <a:pt x="1452" y="1846"/>
                  </a:lnTo>
                  <a:lnTo>
                    <a:pt x="1458" y="1859"/>
                  </a:lnTo>
                  <a:lnTo>
                    <a:pt x="1452" y="1846"/>
                  </a:lnTo>
                  <a:close/>
                  <a:moveTo>
                    <a:pt x="1463" y="1870"/>
                  </a:moveTo>
                  <a:lnTo>
                    <a:pt x="1424" y="1890"/>
                  </a:lnTo>
                  <a:lnTo>
                    <a:pt x="1412" y="1866"/>
                  </a:lnTo>
                  <a:lnTo>
                    <a:pt x="1452" y="1846"/>
                  </a:lnTo>
                  <a:lnTo>
                    <a:pt x="1463" y="1870"/>
                  </a:lnTo>
                  <a:close/>
                  <a:moveTo>
                    <a:pt x="1410" y="1867"/>
                  </a:moveTo>
                  <a:lnTo>
                    <a:pt x="1411" y="1867"/>
                  </a:lnTo>
                  <a:lnTo>
                    <a:pt x="1412" y="1866"/>
                  </a:lnTo>
                  <a:lnTo>
                    <a:pt x="1418" y="1878"/>
                  </a:lnTo>
                  <a:lnTo>
                    <a:pt x="1410" y="1867"/>
                  </a:lnTo>
                  <a:close/>
                  <a:moveTo>
                    <a:pt x="1426" y="1889"/>
                  </a:moveTo>
                  <a:lnTo>
                    <a:pt x="1395" y="1912"/>
                  </a:lnTo>
                  <a:lnTo>
                    <a:pt x="1378" y="1890"/>
                  </a:lnTo>
                  <a:lnTo>
                    <a:pt x="1410" y="1867"/>
                  </a:lnTo>
                  <a:lnTo>
                    <a:pt x="1426" y="1889"/>
                  </a:lnTo>
                  <a:close/>
                  <a:moveTo>
                    <a:pt x="1378" y="1891"/>
                  </a:moveTo>
                  <a:lnTo>
                    <a:pt x="1378" y="1891"/>
                  </a:lnTo>
                  <a:lnTo>
                    <a:pt x="1378" y="1890"/>
                  </a:lnTo>
                  <a:lnTo>
                    <a:pt x="1387" y="1902"/>
                  </a:lnTo>
                  <a:lnTo>
                    <a:pt x="1378" y="1891"/>
                  </a:lnTo>
                  <a:close/>
                  <a:moveTo>
                    <a:pt x="1396" y="1912"/>
                  </a:moveTo>
                  <a:lnTo>
                    <a:pt x="1365" y="1939"/>
                  </a:lnTo>
                  <a:lnTo>
                    <a:pt x="1347" y="1919"/>
                  </a:lnTo>
                  <a:lnTo>
                    <a:pt x="1378" y="1891"/>
                  </a:lnTo>
                  <a:lnTo>
                    <a:pt x="1396" y="1912"/>
                  </a:lnTo>
                  <a:close/>
                  <a:moveTo>
                    <a:pt x="1346" y="1919"/>
                  </a:moveTo>
                  <a:lnTo>
                    <a:pt x="1347" y="1919"/>
                  </a:lnTo>
                  <a:lnTo>
                    <a:pt x="1356" y="1929"/>
                  </a:lnTo>
                  <a:lnTo>
                    <a:pt x="1346" y="1919"/>
                  </a:lnTo>
                  <a:close/>
                  <a:moveTo>
                    <a:pt x="1366" y="1939"/>
                  </a:moveTo>
                  <a:lnTo>
                    <a:pt x="1338" y="1966"/>
                  </a:lnTo>
                  <a:lnTo>
                    <a:pt x="1319" y="1947"/>
                  </a:lnTo>
                  <a:lnTo>
                    <a:pt x="1346" y="1919"/>
                  </a:lnTo>
                  <a:lnTo>
                    <a:pt x="1366" y="1939"/>
                  </a:lnTo>
                  <a:close/>
                  <a:moveTo>
                    <a:pt x="1338" y="1966"/>
                  </a:moveTo>
                  <a:lnTo>
                    <a:pt x="1230" y="2076"/>
                  </a:lnTo>
                  <a:lnTo>
                    <a:pt x="1338" y="1966"/>
                  </a:lnTo>
                  <a:lnTo>
                    <a:pt x="1328" y="1957"/>
                  </a:lnTo>
                  <a:lnTo>
                    <a:pt x="1338" y="1966"/>
                  </a:lnTo>
                  <a:close/>
                  <a:moveTo>
                    <a:pt x="1338" y="1966"/>
                  </a:moveTo>
                  <a:lnTo>
                    <a:pt x="1314" y="1989"/>
                  </a:lnTo>
                  <a:lnTo>
                    <a:pt x="1296" y="1971"/>
                  </a:lnTo>
                  <a:lnTo>
                    <a:pt x="1319" y="1946"/>
                  </a:lnTo>
                  <a:lnTo>
                    <a:pt x="1338" y="1966"/>
                  </a:lnTo>
                  <a:close/>
                  <a:moveTo>
                    <a:pt x="1294" y="1972"/>
                  </a:moveTo>
                  <a:lnTo>
                    <a:pt x="1295" y="1971"/>
                  </a:lnTo>
                  <a:lnTo>
                    <a:pt x="1296" y="1971"/>
                  </a:lnTo>
                  <a:lnTo>
                    <a:pt x="1305" y="1980"/>
                  </a:lnTo>
                  <a:lnTo>
                    <a:pt x="1294" y="1972"/>
                  </a:lnTo>
                  <a:close/>
                  <a:moveTo>
                    <a:pt x="1317" y="1988"/>
                  </a:moveTo>
                  <a:lnTo>
                    <a:pt x="1297" y="2015"/>
                  </a:lnTo>
                  <a:lnTo>
                    <a:pt x="1275" y="2000"/>
                  </a:lnTo>
                  <a:lnTo>
                    <a:pt x="1294" y="1972"/>
                  </a:lnTo>
                  <a:lnTo>
                    <a:pt x="1317" y="1988"/>
                  </a:lnTo>
                  <a:close/>
                  <a:moveTo>
                    <a:pt x="1274" y="2000"/>
                  </a:moveTo>
                  <a:lnTo>
                    <a:pt x="1274" y="2000"/>
                  </a:lnTo>
                  <a:lnTo>
                    <a:pt x="1275" y="2000"/>
                  </a:lnTo>
                  <a:lnTo>
                    <a:pt x="1285" y="2007"/>
                  </a:lnTo>
                  <a:lnTo>
                    <a:pt x="1274" y="2000"/>
                  </a:lnTo>
                  <a:close/>
                  <a:moveTo>
                    <a:pt x="1297" y="2015"/>
                  </a:moveTo>
                  <a:lnTo>
                    <a:pt x="1270" y="2058"/>
                  </a:lnTo>
                  <a:lnTo>
                    <a:pt x="1247" y="2043"/>
                  </a:lnTo>
                  <a:lnTo>
                    <a:pt x="1274" y="2000"/>
                  </a:lnTo>
                  <a:lnTo>
                    <a:pt x="1297" y="2015"/>
                  </a:lnTo>
                  <a:close/>
                  <a:moveTo>
                    <a:pt x="1246" y="2044"/>
                  </a:moveTo>
                  <a:lnTo>
                    <a:pt x="1247" y="2043"/>
                  </a:lnTo>
                  <a:lnTo>
                    <a:pt x="1259" y="2050"/>
                  </a:lnTo>
                  <a:lnTo>
                    <a:pt x="1246" y="2044"/>
                  </a:lnTo>
                  <a:close/>
                  <a:moveTo>
                    <a:pt x="1270" y="2056"/>
                  </a:moveTo>
                  <a:lnTo>
                    <a:pt x="1255" y="2088"/>
                  </a:lnTo>
                  <a:lnTo>
                    <a:pt x="1231" y="2076"/>
                  </a:lnTo>
                  <a:lnTo>
                    <a:pt x="1246" y="2044"/>
                  </a:lnTo>
                  <a:lnTo>
                    <a:pt x="1270" y="2056"/>
                  </a:lnTo>
                  <a:close/>
                  <a:moveTo>
                    <a:pt x="1230" y="2077"/>
                  </a:moveTo>
                  <a:lnTo>
                    <a:pt x="1231" y="2077"/>
                  </a:lnTo>
                  <a:lnTo>
                    <a:pt x="1231" y="2076"/>
                  </a:lnTo>
                  <a:lnTo>
                    <a:pt x="1242" y="2082"/>
                  </a:lnTo>
                  <a:lnTo>
                    <a:pt x="1230" y="2077"/>
                  </a:lnTo>
                  <a:close/>
                  <a:moveTo>
                    <a:pt x="1255" y="2086"/>
                  </a:moveTo>
                  <a:lnTo>
                    <a:pt x="1252" y="2098"/>
                  </a:lnTo>
                  <a:lnTo>
                    <a:pt x="1226" y="2089"/>
                  </a:lnTo>
                  <a:lnTo>
                    <a:pt x="1230" y="2077"/>
                  </a:lnTo>
                  <a:lnTo>
                    <a:pt x="1255" y="2086"/>
                  </a:lnTo>
                  <a:close/>
                  <a:moveTo>
                    <a:pt x="1252" y="2098"/>
                  </a:moveTo>
                  <a:lnTo>
                    <a:pt x="1239" y="2137"/>
                  </a:lnTo>
                  <a:lnTo>
                    <a:pt x="1226" y="2098"/>
                  </a:lnTo>
                  <a:lnTo>
                    <a:pt x="1239" y="2093"/>
                  </a:lnTo>
                  <a:lnTo>
                    <a:pt x="1252" y="20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Freeform 54"/>
            <p:cNvSpPr>
              <a:spLocks noEditPoints="1"/>
            </p:cNvSpPr>
            <p:nvPr/>
          </p:nvSpPr>
          <p:spPr bwMode="auto">
            <a:xfrm>
              <a:off x="2341" y="2302"/>
              <a:ext cx="19" cy="30"/>
            </a:xfrm>
            <a:custGeom>
              <a:avLst/>
              <a:gdLst>
                <a:gd name="T0" fmla="*/ 0 w 136"/>
                <a:gd name="T1" fmla="*/ 0 h 231"/>
                <a:gd name="T2" fmla="*/ 0 w 136"/>
                <a:gd name="T3" fmla="*/ 0 h 231"/>
                <a:gd name="T4" fmla="*/ 0 w 136"/>
                <a:gd name="T5" fmla="*/ 0 h 231"/>
                <a:gd name="T6" fmla="*/ 0 w 136"/>
                <a:gd name="T7" fmla="*/ 0 h 231"/>
                <a:gd name="T8" fmla="*/ 0 w 136"/>
                <a:gd name="T9" fmla="*/ 0 h 231"/>
                <a:gd name="T10" fmla="*/ 0 w 136"/>
                <a:gd name="T11" fmla="*/ 0 h 231"/>
                <a:gd name="T12" fmla="*/ 0 w 136"/>
                <a:gd name="T13" fmla="*/ 0 h 231"/>
                <a:gd name="T14" fmla="*/ 0 w 136"/>
                <a:gd name="T15" fmla="*/ 0 h 231"/>
                <a:gd name="T16" fmla="*/ 0 w 136"/>
                <a:gd name="T17" fmla="*/ 0 h 231"/>
                <a:gd name="T18" fmla="*/ 0 w 136"/>
                <a:gd name="T19" fmla="*/ 0 h 231"/>
                <a:gd name="T20" fmla="*/ 0 w 136"/>
                <a:gd name="T21" fmla="*/ 0 h 231"/>
                <a:gd name="T22" fmla="*/ 0 w 136"/>
                <a:gd name="T23" fmla="*/ 0 h 231"/>
                <a:gd name="T24" fmla="*/ 0 w 136"/>
                <a:gd name="T25" fmla="*/ 0 h 231"/>
                <a:gd name="T26" fmla="*/ 0 w 136"/>
                <a:gd name="T27" fmla="*/ 0 h 231"/>
                <a:gd name="T28" fmla="*/ 0 w 136"/>
                <a:gd name="T29" fmla="*/ 0 h 231"/>
                <a:gd name="T30" fmla="*/ 0 w 136"/>
                <a:gd name="T31" fmla="*/ 0 h 231"/>
                <a:gd name="T32" fmla="*/ 0 w 136"/>
                <a:gd name="T33" fmla="*/ 0 h 231"/>
                <a:gd name="T34" fmla="*/ 0 w 136"/>
                <a:gd name="T35" fmla="*/ 0 h 231"/>
                <a:gd name="T36" fmla="*/ 0 w 136"/>
                <a:gd name="T37" fmla="*/ 0 h 231"/>
                <a:gd name="T38" fmla="*/ 0 w 136"/>
                <a:gd name="T39" fmla="*/ 0 h 231"/>
                <a:gd name="T40" fmla="*/ 0 w 136"/>
                <a:gd name="T41" fmla="*/ 0 h 231"/>
                <a:gd name="T42" fmla="*/ 0 w 136"/>
                <a:gd name="T43" fmla="*/ 0 h 231"/>
                <a:gd name="T44" fmla="*/ 0 w 136"/>
                <a:gd name="T45" fmla="*/ 0 h 231"/>
                <a:gd name="T46" fmla="*/ 0 w 136"/>
                <a:gd name="T47" fmla="*/ 0 h 231"/>
                <a:gd name="T48" fmla="*/ 0 w 136"/>
                <a:gd name="T49" fmla="*/ 0 h 231"/>
                <a:gd name="T50" fmla="*/ 0 w 136"/>
                <a:gd name="T51" fmla="*/ 0 h 231"/>
                <a:gd name="T52" fmla="*/ 0 w 136"/>
                <a:gd name="T53" fmla="*/ 0 h 231"/>
                <a:gd name="T54" fmla="*/ 0 w 136"/>
                <a:gd name="T55" fmla="*/ 0 h 231"/>
                <a:gd name="T56" fmla="*/ 0 w 136"/>
                <a:gd name="T57" fmla="*/ 0 h 231"/>
                <a:gd name="T58" fmla="*/ 0 w 136"/>
                <a:gd name="T59" fmla="*/ 0 h 231"/>
                <a:gd name="T60" fmla="*/ 0 w 136"/>
                <a:gd name="T61" fmla="*/ 0 h 231"/>
                <a:gd name="T62" fmla="*/ 0 w 136"/>
                <a:gd name="T63" fmla="*/ 0 h 2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231"/>
                <a:gd name="T98" fmla="*/ 136 w 136"/>
                <a:gd name="T99" fmla="*/ 231 h 2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231">
                  <a:moveTo>
                    <a:pt x="109" y="231"/>
                  </a:moveTo>
                  <a:lnTo>
                    <a:pt x="109" y="179"/>
                  </a:lnTo>
                  <a:lnTo>
                    <a:pt x="136" y="179"/>
                  </a:lnTo>
                  <a:lnTo>
                    <a:pt x="136" y="231"/>
                  </a:lnTo>
                  <a:lnTo>
                    <a:pt x="109" y="231"/>
                  </a:lnTo>
                  <a:close/>
                  <a:moveTo>
                    <a:pt x="123" y="167"/>
                  </a:moveTo>
                  <a:lnTo>
                    <a:pt x="136" y="167"/>
                  </a:lnTo>
                  <a:lnTo>
                    <a:pt x="136" y="179"/>
                  </a:lnTo>
                  <a:lnTo>
                    <a:pt x="123" y="179"/>
                  </a:lnTo>
                  <a:lnTo>
                    <a:pt x="123" y="167"/>
                  </a:lnTo>
                  <a:close/>
                  <a:moveTo>
                    <a:pt x="123" y="194"/>
                  </a:moveTo>
                  <a:lnTo>
                    <a:pt x="84" y="194"/>
                  </a:lnTo>
                  <a:lnTo>
                    <a:pt x="84" y="167"/>
                  </a:lnTo>
                  <a:lnTo>
                    <a:pt x="123" y="167"/>
                  </a:lnTo>
                  <a:lnTo>
                    <a:pt x="123" y="194"/>
                  </a:lnTo>
                  <a:close/>
                  <a:moveTo>
                    <a:pt x="84" y="194"/>
                  </a:moveTo>
                  <a:lnTo>
                    <a:pt x="70" y="194"/>
                  </a:lnTo>
                  <a:lnTo>
                    <a:pt x="70" y="179"/>
                  </a:lnTo>
                  <a:lnTo>
                    <a:pt x="84" y="179"/>
                  </a:lnTo>
                  <a:lnTo>
                    <a:pt x="84" y="194"/>
                  </a:lnTo>
                  <a:close/>
                  <a:moveTo>
                    <a:pt x="70" y="179"/>
                  </a:moveTo>
                  <a:lnTo>
                    <a:pt x="70" y="125"/>
                  </a:lnTo>
                  <a:lnTo>
                    <a:pt x="97" y="125"/>
                  </a:lnTo>
                  <a:lnTo>
                    <a:pt x="97" y="179"/>
                  </a:lnTo>
                  <a:lnTo>
                    <a:pt x="70" y="179"/>
                  </a:lnTo>
                  <a:close/>
                  <a:moveTo>
                    <a:pt x="84" y="112"/>
                  </a:moveTo>
                  <a:lnTo>
                    <a:pt x="97" y="112"/>
                  </a:lnTo>
                  <a:lnTo>
                    <a:pt x="97" y="125"/>
                  </a:lnTo>
                  <a:lnTo>
                    <a:pt x="84" y="125"/>
                  </a:lnTo>
                  <a:lnTo>
                    <a:pt x="84" y="112"/>
                  </a:lnTo>
                  <a:close/>
                  <a:moveTo>
                    <a:pt x="84" y="139"/>
                  </a:moveTo>
                  <a:lnTo>
                    <a:pt x="52" y="139"/>
                  </a:lnTo>
                  <a:lnTo>
                    <a:pt x="52" y="112"/>
                  </a:lnTo>
                  <a:lnTo>
                    <a:pt x="84" y="112"/>
                  </a:lnTo>
                  <a:lnTo>
                    <a:pt x="84" y="139"/>
                  </a:lnTo>
                  <a:close/>
                  <a:moveTo>
                    <a:pt x="52" y="139"/>
                  </a:moveTo>
                  <a:lnTo>
                    <a:pt x="38" y="139"/>
                  </a:lnTo>
                  <a:lnTo>
                    <a:pt x="38" y="125"/>
                  </a:lnTo>
                  <a:lnTo>
                    <a:pt x="52" y="125"/>
                  </a:lnTo>
                  <a:lnTo>
                    <a:pt x="52" y="139"/>
                  </a:lnTo>
                  <a:close/>
                  <a:moveTo>
                    <a:pt x="38" y="125"/>
                  </a:moveTo>
                  <a:lnTo>
                    <a:pt x="38" y="63"/>
                  </a:lnTo>
                  <a:lnTo>
                    <a:pt x="66" y="63"/>
                  </a:lnTo>
                  <a:lnTo>
                    <a:pt x="66" y="125"/>
                  </a:lnTo>
                  <a:lnTo>
                    <a:pt x="38" y="125"/>
                  </a:lnTo>
                  <a:close/>
                  <a:moveTo>
                    <a:pt x="52" y="49"/>
                  </a:moveTo>
                  <a:lnTo>
                    <a:pt x="66" y="49"/>
                  </a:lnTo>
                  <a:lnTo>
                    <a:pt x="66" y="63"/>
                  </a:lnTo>
                  <a:lnTo>
                    <a:pt x="52" y="63"/>
                  </a:lnTo>
                  <a:lnTo>
                    <a:pt x="52" y="49"/>
                  </a:lnTo>
                  <a:close/>
                  <a:moveTo>
                    <a:pt x="52" y="76"/>
                  </a:moveTo>
                  <a:lnTo>
                    <a:pt x="14" y="76"/>
                  </a:lnTo>
                  <a:lnTo>
                    <a:pt x="14" y="49"/>
                  </a:lnTo>
                  <a:lnTo>
                    <a:pt x="52" y="49"/>
                  </a:lnTo>
                  <a:lnTo>
                    <a:pt x="52" y="76"/>
                  </a:lnTo>
                  <a:close/>
                  <a:moveTo>
                    <a:pt x="14" y="76"/>
                  </a:moveTo>
                  <a:lnTo>
                    <a:pt x="0" y="76"/>
                  </a:lnTo>
                  <a:lnTo>
                    <a:pt x="0" y="63"/>
                  </a:lnTo>
                  <a:lnTo>
                    <a:pt x="14" y="63"/>
                  </a:lnTo>
                  <a:lnTo>
                    <a:pt x="14" y="76"/>
                  </a:lnTo>
                  <a:close/>
                  <a:moveTo>
                    <a:pt x="0" y="63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Line 55"/>
            <p:cNvSpPr>
              <a:spLocks noChangeShapeType="1"/>
            </p:cNvSpPr>
            <p:nvPr/>
          </p:nvSpPr>
          <p:spPr bwMode="auto">
            <a:xfrm>
              <a:off x="2359" y="2073"/>
              <a:ext cx="0" cy="2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Line 56"/>
            <p:cNvSpPr>
              <a:spLocks noChangeShapeType="1"/>
            </p:cNvSpPr>
            <p:nvPr/>
          </p:nvSpPr>
          <p:spPr bwMode="auto">
            <a:xfrm>
              <a:off x="2349" y="2063"/>
              <a:ext cx="0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Freeform 57"/>
            <p:cNvSpPr>
              <a:spLocks noEditPoints="1"/>
            </p:cNvSpPr>
            <p:nvPr/>
          </p:nvSpPr>
          <p:spPr bwMode="auto">
            <a:xfrm>
              <a:off x="2168" y="2319"/>
              <a:ext cx="25" cy="18"/>
            </a:xfrm>
            <a:custGeom>
              <a:avLst/>
              <a:gdLst>
                <a:gd name="T0" fmla="*/ 0 w 191"/>
                <a:gd name="T1" fmla="*/ 0 h 136"/>
                <a:gd name="T2" fmla="*/ 0 w 191"/>
                <a:gd name="T3" fmla="*/ 0 h 136"/>
                <a:gd name="T4" fmla="*/ 0 w 191"/>
                <a:gd name="T5" fmla="*/ 0 h 136"/>
                <a:gd name="T6" fmla="*/ 0 w 191"/>
                <a:gd name="T7" fmla="*/ 0 h 136"/>
                <a:gd name="T8" fmla="*/ 0 w 191"/>
                <a:gd name="T9" fmla="*/ 0 h 136"/>
                <a:gd name="T10" fmla="*/ 0 w 191"/>
                <a:gd name="T11" fmla="*/ 0 h 136"/>
                <a:gd name="T12" fmla="*/ 0 w 191"/>
                <a:gd name="T13" fmla="*/ 0 h 136"/>
                <a:gd name="T14" fmla="*/ 0 w 191"/>
                <a:gd name="T15" fmla="*/ 0 h 136"/>
                <a:gd name="T16" fmla="*/ 0 w 191"/>
                <a:gd name="T17" fmla="*/ 0 h 136"/>
                <a:gd name="T18" fmla="*/ 0 w 191"/>
                <a:gd name="T19" fmla="*/ 0 h 136"/>
                <a:gd name="T20" fmla="*/ 0 w 191"/>
                <a:gd name="T21" fmla="*/ 0 h 136"/>
                <a:gd name="T22" fmla="*/ 0 w 191"/>
                <a:gd name="T23" fmla="*/ 0 h 136"/>
                <a:gd name="T24" fmla="*/ 0 w 191"/>
                <a:gd name="T25" fmla="*/ 0 h 136"/>
                <a:gd name="T26" fmla="*/ 0 w 191"/>
                <a:gd name="T27" fmla="*/ 0 h 136"/>
                <a:gd name="T28" fmla="*/ 0 w 191"/>
                <a:gd name="T29" fmla="*/ 0 h 136"/>
                <a:gd name="T30" fmla="*/ 0 w 191"/>
                <a:gd name="T31" fmla="*/ 0 h 136"/>
                <a:gd name="T32" fmla="*/ 0 w 191"/>
                <a:gd name="T33" fmla="*/ 0 h 136"/>
                <a:gd name="T34" fmla="*/ 0 w 191"/>
                <a:gd name="T35" fmla="*/ 0 h 136"/>
                <a:gd name="T36" fmla="*/ 0 w 191"/>
                <a:gd name="T37" fmla="*/ 0 h 136"/>
                <a:gd name="T38" fmla="*/ 0 w 191"/>
                <a:gd name="T39" fmla="*/ 0 h 136"/>
                <a:gd name="T40" fmla="*/ 0 w 191"/>
                <a:gd name="T41" fmla="*/ 0 h 136"/>
                <a:gd name="T42" fmla="*/ 0 w 191"/>
                <a:gd name="T43" fmla="*/ 0 h 136"/>
                <a:gd name="T44" fmla="*/ 0 w 191"/>
                <a:gd name="T45" fmla="*/ 0 h 136"/>
                <a:gd name="T46" fmla="*/ 0 w 191"/>
                <a:gd name="T47" fmla="*/ 0 h 136"/>
                <a:gd name="T48" fmla="*/ 0 w 191"/>
                <a:gd name="T49" fmla="*/ 0 h 136"/>
                <a:gd name="T50" fmla="*/ 0 w 191"/>
                <a:gd name="T51" fmla="*/ 0 h 136"/>
                <a:gd name="T52" fmla="*/ 0 w 191"/>
                <a:gd name="T53" fmla="*/ 0 h 136"/>
                <a:gd name="T54" fmla="*/ 0 w 191"/>
                <a:gd name="T55" fmla="*/ 0 h 136"/>
                <a:gd name="T56" fmla="*/ 0 w 191"/>
                <a:gd name="T57" fmla="*/ 0 h 136"/>
                <a:gd name="T58" fmla="*/ 0 w 191"/>
                <a:gd name="T59" fmla="*/ 0 h 136"/>
                <a:gd name="T60" fmla="*/ 0 w 191"/>
                <a:gd name="T61" fmla="*/ 0 h 136"/>
                <a:gd name="T62" fmla="*/ 0 w 191"/>
                <a:gd name="T63" fmla="*/ 0 h 136"/>
                <a:gd name="T64" fmla="*/ 0 w 191"/>
                <a:gd name="T65" fmla="*/ 0 h 136"/>
                <a:gd name="T66" fmla="*/ 0 w 191"/>
                <a:gd name="T67" fmla="*/ 0 h 136"/>
                <a:gd name="T68" fmla="*/ 0 w 191"/>
                <a:gd name="T69" fmla="*/ 0 h 136"/>
                <a:gd name="T70" fmla="*/ 0 w 191"/>
                <a:gd name="T71" fmla="*/ 0 h 136"/>
                <a:gd name="T72" fmla="*/ 0 w 191"/>
                <a:gd name="T73" fmla="*/ 0 h 136"/>
                <a:gd name="T74" fmla="*/ 0 w 191"/>
                <a:gd name="T75" fmla="*/ 0 h 136"/>
                <a:gd name="T76" fmla="*/ 0 w 191"/>
                <a:gd name="T77" fmla="*/ 0 h 136"/>
                <a:gd name="T78" fmla="*/ 0 w 191"/>
                <a:gd name="T79" fmla="*/ 0 h 136"/>
                <a:gd name="T80" fmla="*/ 0 w 191"/>
                <a:gd name="T81" fmla="*/ 0 h 136"/>
                <a:gd name="T82" fmla="*/ 0 w 191"/>
                <a:gd name="T83" fmla="*/ 0 h 136"/>
                <a:gd name="T84" fmla="*/ 0 w 191"/>
                <a:gd name="T85" fmla="*/ 0 h 136"/>
                <a:gd name="T86" fmla="*/ 0 w 191"/>
                <a:gd name="T87" fmla="*/ 0 h 136"/>
                <a:gd name="T88" fmla="*/ 0 w 191"/>
                <a:gd name="T89" fmla="*/ 0 h 136"/>
                <a:gd name="T90" fmla="*/ 0 w 191"/>
                <a:gd name="T91" fmla="*/ 0 h 136"/>
                <a:gd name="T92" fmla="*/ 0 w 191"/>
                <a:gd name="T93" fmla="*/ 0 h 136"/>
                <a:gd name="T94" fmla="*/ 0 w 191"/>
                <a:gd name="T95" fmla="*/ 0 h 136"/>
                <a:gd name="T96" fmla="*/ 0 w 191"/>
                <a:gd name="T97" fmla="*/ 0 h 136"/>
                <a:gd name="T98" fmla="*/ 0 w 191"/>
                <a:gd name="T99" fmla="*/ 0 h 136"/>
                <a:gd name="T100" fmla="*/ 0 w 191"/>
                <a:gd name="T101" fmla="*/ 0 h 136"/>
                <a:gd name="T102" fmla="*/ 0 w 191"/>
                <a:gd name="T103" fmla="*/ 0 h 136"/>
                <a:gd name="T104" fmla="*/ 0 w 191"/>
                <a:gd name="T105" fmla="*/ 0 h 136"/>
                <a:gd name="T106" fmla="*/ 0 w 191"/>
                <a:gd name="T107" fmla="*/ 0 h 136"/>
                <a:gd name="T108" fmla="*/ 0 w 191"/>
                <a:gd name="T109" fmla="*/ 0 h 136"/>
                <a:gd name="T110" fmla="*/ 0 w 191"/>
                <a:gd name="T111" fmla="*/ 0 h 136"/>
                <a:gd name="T112" fmla="*/ 0 w 191"/>
                <a:gd name="T113" fmla="*/ 0 h 136"/>
                <a:gd name="T114" fmla="*/ 0 w 191"/>
                <a:gd name="T115" fmla="*/ 0 h 136"/>
                <a:gd name="T116" fmla="*/ 0 w 191"/>
                <a:gd name="T117" fmla="*/ 0 h 136"/>
                <a:gd name="T118" fmla="*/ 0 w 191"/>
                <a:gd name="T119" fmla="*/ 0 h 1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1"/>
                <a:gd name="T181" fmla="*/ 0 h 136"/>
                <a:gd name="T182" fmla="*/ 191 w 191"/>
                <a:gd name="T183" fmla="*/ 136 h 1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1" h="136">
                  <a:moveTo>
                    <a:pt x="0" y="132"/>
                  </a:moveTo>
                  <a:lnTo>
                    <a:pt x="0" y="116"/>
                  </a:lnTo>
                  <a:lnTo>
                    <a:pt x="27" y="116"/>
                  </a:lnTo>
                  <a:lnTo>
                    <a:pt x="27" y="132"/>
                  </a:lnTo>
                  <a:lnTo>
                    <a:pt x="0" y="132"/>
                  </a:lnTo>
                  <a:close/>
                  <a:moveTo>
                    <a:pt x="0" y="116"/>
                  </a:moveTo>
                  <a:lnTo>
                    <a:pt x="0" y="114"/>
                  </a:lnTo>
                  <a:lnTo>
                    <a:pt x="2" y="111"/>
                  </a:lnTo>
                  <a:lnTo>
                    <a:pt x="14" y="116"/>
                  </a:lnTo>
                  <a:lnTo>
                    <a:pt x="0" y="116"/>
                  </a:lnTo>
                  <a:close/>
                  <a:moveTo>
                    <a:pt x="2" y="111"/>
                  </a:moveTo>
                  <a:lnTo>
                    <a:pt x="17" y="68"/>
                  </a:lnTo>
                  <a:lnTo>
                    <a:pt x="42" y="78"/>
                  </a:lnTo>
                  <a:lnTo>
                    <a:pt x="27" y="121"/>
                  </a:lnTo>
                  <a:lnTo>
                    <a:pt x="2" y="111"/>
                  </a:lnTo>
                  <a:close/>
                  <a:moveTo>
                    <a:pt x="17" y="68"/>
                  </a:moveTo>
                  <a:lnTo>
                    <a:pt x="17" y="68"/>
                  </a:lnTo>
                  <a:lnTo>
                    <a:pt x="30" y="73"/>
                  </a:lnTo>
                  <a:lnTo>
                    <a:pt x="17" y="68"/>
                  </a:lnTo>
                  <a:close/>
                  <a:moveTo>
                    <a:pt x="17" y="68"/>
                  </a:moveTo>
                  <a:lnTo>
                    <a:pt x="25" y="48"/>
                  </a:lnTo>
                  <a:lnTo>
                    <a:pt x="50" y="59"/>
                  </a:lnTo>
                  <a:lnTo>
                    <a:pt x="42" y="79"/>
                  </a:lnTo>
                  <a:lnTo>
                    <a:pt x="17" y="68"/>
                  </a:lnTo>
                  <a:close/>
                  <a:moveTo>
                    <a:pt x="25" y="48"/>
                  </a:moveTo>
                  <a:lnTo>
                    <a:pt x="25" y="47"/>
                  </a:lnTo>
                  <a:lnTo>
                    <a:pt x="26" y="45"/>
                  </a:lnTo>
                  <a:lnTo>
                    <a:pt x="38" y="54"/>
                  </a:lnTo>
                  <a:lnTo>
                    <a:pt x="25" y="48"/>
                  </a:lnTo>
                  <a:close/>
                  <a:moveTo>
                    <a:pt x="26" y="45"/>
                  </a:moveTo>
                  <a:lnTo>
                    <a:pt x="42" y="26"/>
                  </a:lnTo>
                  <a:lnTo>
                    <a:pt x="63" y="42"/>
                  </a:lnTo>
                  <a:lnTo>
                    <a:pt x="48" y="62"/>
                  </a:lnTo>
                  <a:lnTo>
                    <a:pt x="26" y="45"/>
                  </a:lnTo>
                  <a:close/>
                  <a:moveTo>
                    <a:pt x="42" y="26"/>
                  </a:moveTo>
                  <a:lnTo>
                    <a:pt x="43" y="24"/>
                  </a:lnTo>
                  <a:lnTo>
                    <a:pt x="46" y="23"/>
                  </a:lnTo>
                  <a:lnTo>
                    <a:pt x="53" y="34"/>
                  </a:lnTo>
                  <a:lnTo>
                    <a:pt x="42" y="26"/>
                  </a:lnTo>
                  <a:close/>
                  <a:moveTo>
                    <a:pt x="46" y="23"/>
                  </a:moveTo>
                  <a:lnTo>
                    <a:pt x="66" y="11"/>
                  </a:lnTo>
                  <a:lnTo>
                    <a:pt x="80" y="34"/>
                  </a:lnTo>
                  <a:lnTo>
                    <a:pt x="60" y="46"/>
                  </a:lnTo>
                  <a:lnTo>
                    <a:pt x="46" y="23"/>
                  </a:lnTo>
                  <a:close/>
                  <a:moveTo>
                    <a:pt x="66" y="11"/>
                  </a:moveTo>
                  <a:lnTo>
                    <a:pt x="67" y="10"/>
                  </a:lnTo>
                  <a:lnTo>
                    <a:pt x="68" y="10"/>
                  </a:lnTo>
                  <a:lnTo>
                    <a:pt x="73" y="23"/>
                  </a:lnTo>
                  <a:lnTo>
                    <a:pt x="66" y="11"/>
                  </a:lnTo>
                  <a:close/>
                  <a:moveTo>
                    <a:pt x="68" y="10"/>
                  </a:moveTo>
                  <a:lnTo>
                    <a:pt x="80" y="5"/>
                  </a:lnTo>
                  <a:lnTo>
                    <a:pt x="89" y="32"/>
                  </a:lnTo>
                  <a:lnTo>
                    <a:pt x="77" y="35"/>
                  </a:lnTo>
                  <a:lnTo>
                    <a:pt x="68" y="10"/>
                  </a:lnTo>
                  <a:close/>
                  <a:moveTo>
                    <a:pt x="80" y="5"/>
                  </a:moveTo>
                  <a:lnTo>
                    <a:pt x="91" y="2"/>
                  </a:lnTo>
                  <a:lnTo>
                    <a:pt x="101" y="27"/>
                  </a:lnTo>
                  <a:lnTo>
                    <a:pt x="89" y="32"/>
                  </a:lnTo>
                  <a:lnTo>
                    <a:pt x="80" y="5"/>
                  </a:lnTo>
                  <a:close/>
                  <a:moveTo>
                    <a:pt x="91" y="2"/>
                  </a:moveTo>
                  <a:lnTo>
                    <a:pt x="96" y="0"/>
                  </a:lnTo>
                  <a:lnTo>
                    <a:pt x="101" y="2"/>
                  </a:lnTo>
                  <a:lnTo>
                    <a:pt x="96" y="14"/>
                  </a:lnTo>
                  <a:lnTo>
                    <a:pt x="91" y="2"/>
                  </a:lnTo>
                  <a:close/>
                  <a:moveTo>
                    <a:pt x="101" y="2"/>
                  </a:moveTo>
                  <a:lnTo>
                    <a:pt x="112" y="5"/>
                  </a:lnTo>
                  <a:lnTo>
                    <a:pt x="103" y="32"/>
                  </a:lnTo>
                  <a:lnTo>
                    <a:pt x="91" y="27"/>
                  </a:lnTo>
                  <a:lnTo>
                    <a:pt x="101" y="2"/>
                  </a:lnTo>
                  <a:close/>
                  <a:moveTo>
                    <a:pt x="112" y="5"/>
                  </a:moveTo>
                  <a:lnTo>
                    <a:pt x="124" y="10"/>
                  </a:lnTo>
                  <a:lnTo>
                    <a:pt x="114" y="35"/>
                  </a:lnTo>
                  <a:lnTo>
                    <a:pt x="103" y="32"/>
                  </a:lnTo>
                  <a:lnTo>
                    <a:pt x="112" y="5"/>
                  </a:lnTo>
                  <a:close/>
                  <a:moveTo>
                    <a:pt x="124" y="10"/>
                  </a:moveTo>
                  <a:lnTo>
                    <a:pt x="125" y="10"/>
                  </a:lnTo>
                  <a:lnTo>
                    <a:pt x="126" y="11"/>
                  </a:lnTo>
                  <a:lnTo>
                    <a:pt x="119" y="23"/>
                  </a:lnTo>
                  <a:lnTo>
                    <a:pt x="124" y="10"/>
                  </a:lnTo>
                  <a:close/>
                  <a:moveTo>
                    <a:pt x="126" y="11"/>
                  </a:moveTo>
                  <a:lnTo>
                    <a:pt x="146" y="23"/>
                  </a:lnTo>
                  <a:lnTo>
                    <a:pt x="132" y="46"/>
                  </a:lnTo>
                  <a:lnTo>
                    <a:pt x="112" y="34"/>
                  </a:lnTo>
                  <a:lnTo>
                    <a:pt x="126" y="11"/>
                  </a:lnTo>
                  <a:close/>
                  <a:moveTo>
                    <a:pt x="146" y="23"/>
                  </a:moveTo>
                  <a:lnTo>
                    <a:pt x="148" y="24"/>
                  </a:lnTo>
                  <a:lnTo>
                    <a:pt x="151" y="27"/>
                  </a:lnTo>
                  <a:lnTo>
                    <a:pt x="139" y="34"/>
                  </a:lnTo>
                  <a:lnTo>
                    <a:pt x="146" y="23"/>
                  </a:lnTo>
                  <a:close/>
                  <a:moveTo>
                    <a:pt x="151" y="27"/>
                  </a:moveTo>
                  <a:lnTo>
                    <a:pt x="162" y="47"/>
                  </a:lnTo>
                  <a:lnTo>
                    <a:pt x="139" y="61"/>
                  </a:lnTo>
                  <a:lnTo>
                    <a:pt x="127" y="41"/>
                  </a:lnTo>
                  <a:lnTo>
                    <a:pt x="151" y="27"/>
                  </a:lnTo>
                  <a:close/>
                  <a:moveTo>
                    <a:pt x="162" y="47"/>
                  </a:moveTo>
                  <a:lnTo>
                    <a:pt x="174" y="66"/>
                  </a:lnTo>
                  <a:lnTo>
                    <a:pt x="151" y="80"/>
                  </a:lnTo>
                  <a:lnTo>
                    <a:pt x="139" y="61"/>
                  </a:lnTo>
                  <a:lnTo>
                    <a:pt x="162" y="47"/>
                  </a:lnTo>
                  <a:close/>
                  <a:moveTo>
                    <a:pt x="174" y="66"/>
                  </a:moveTo>
                  <a:lnTo>
                    <a:pt x="175" y="68"/>
                  </a:lnTo>
                  <a:lnTo>
                    <a:pt x="175" y="69"/>
                  </a:lnTo>
                  <a:lnTo>
                    <a:pt x="162" y="73"/>
                  </a:lnTo>
                  <a:lnTo>
                    <a:pt x="174" y="66"/>
                  </a:lnTo>
                  <a:close/>
                  <a:moveTo>
                    <a:pt x="175" y="69"/>
                  </a:moveTo>
                  <a:lnTo>
                    <a:pt x="187" y="113"/>
                  </a:lnTo>
                  <a:lnTo>
                    <a:pt x="161" y="120"/>
                  </a:lnTo>
                  <a:lnTo>
                    <a:pt x="149" y="78"/>
                  </a:lnTo>
                  <a:lnTo>
                    <a:pt x="175" y="69"/>
                  </a:lnTo>
                  <a:close/>
                  <a:moveTo>
                    <a:pt x="187" y="113"/>
                  </a:moveTo>
                  <a:lnTo>
                    <a:pt x="187" y="111"/>
                  </a:lnTo>
                  <a:lnTo>
                    <a:pt x="187" y="114"/>
                  </a:lnTo>
                  <a:lnTo>
                    <a:pt x="174" y="116"/>
                  </a:lnTo>
                  <a:lnTo>
                    <a:pt x="187" y="113"/>
                  </a:lnTo>
                  <a:close/>
                  <a:moveTo>
                    <a:pt x="187" y="114"/>
                  </a:moveTo>
                  <a:lnTo>
                    <a:pt x="191" y="129"/>
                  </a:lnTo>
                  <a:lnTo>
                    <a:pt x="165" y="136"/>
                  </a:lnTo>
                  <a:lnTo>
                    <a:pt x="161" y="120"/>
                  </a:lnTo>
                  <a:lnTo>
                    <a:pt x="187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Freeform 58"/>
            <p:cNvSpPr>
              <a:spLocks noEditPoints="1"/>
            </p:cNvSpPr>
            <p:nvPr/>
          </p:nvSpPr>
          <p:spPr bwMode="auto">
            <a:xfrm>
              <a:off x="2012" y="2297"/>
              <a:ext cx="163" cy="30"/>
            </a:xfrm>
            <a:custGeom>
              <a:avLst/>
              <a:gdLst>
                <a:gd name="T0" fmla="*/ 0 w 1221"/>
                <a:gd name="T1" fmla="*/ 0 h 223"/>
                <a:gd name="T2" fmla="*/ 0 w 1221"/>
                <a:gd name="T3" fmla="*/ 0 h 223"/>
                <a:gd name="T4" fmla="*/ 0 w 1221"/>
                <a:gd name="T5" fmla="*/ 0 h 223"/>
                <a:gd name="T6" fmla="*/ 0 w 1221"/>
                <a:gd name="T7" fmla="*/ 0 h 223"/>
                <a:gd name="T8" fmla="*/ 0 w 1221"/>
                <a:gd name="T9" fmla="*/ 0 h 223"/>
                <a:gd name="T10" fmla="*/ 0 w 1221"/>
                <a:gd name="T11" fmla="*/ 0 h 223"/>
                <a:gd name="T12" fmla="*/ 0 w 1221"/>
                <a:gd name="T13" fmla="*/ 0 h 223"/>
                <a:gd name="T14" fmla="*/ 0 w 1221"/>
                <a:gd name="T15" fmla="*/ 0 h 223"/>
                <a:gd name="T16" fmla="*/ 0 w 1221"/>
                <a:gd name="T17" fmla="*/ 0 h 223"/>
                <a:gd name="T18" fmla="*/ 0 w 1221"/>
                <a:gd name="T19" fmla="*/ 0 h 223"/>
                <a:gd name="T20" fmla="*/ 0 w 1221"/>
                <a:gd name="T21" fmla="*/ 0 h 223"/>
                <a:gd name="T22" fmla="*/ 0 w 1221"/>
                <a:gd name="T23" fmla="*/ 0 h 223"/>
                <a:gd name="T24" fmla="*/ 0 w 1221"/>
                <a:gd name="T25" fmla="*/ 0 h 223"/>
                <a:gd name="T26" fmla="*/ 0 w 1221"/>
                <a:gd name="T27" fmla="*/ 0 h 223"/>
                <a:gd name="T28" fmla="*/ 0 w 1221"/>
                <a:gd name="T29" fmla="*/ 0 h 223"/>
                <a:gd name="T30" fmla="*/ 0 w 1221"/>
                <a:gd name="T31" fmla="*/ 0 h 223"/>
                <a:gd name="T32" fmla="*/ 0 w 1221"/>
                <a:gd name="T33" fmla="*/ 0 h 223"/>
                <a:gd name="T34" fmla="*/ 0 w 1221"/>
                <a:gd name="T35" fmla="*/ 0 h 223"/>
                <a:gd name="T36" fmla="*/ 0 w 1221"/>
                <a:gd name="T37" fmla="*/ 0 h 223"/>
                <a:gd name="T38" fmla="*/ 0 w 1221"/>
                <a:gd name="T39" fmla="*/ 0 h 223"/>
                <a:gd name="T40" fmla="*/ 0 w 1221"/>
                <a:gd name="T41" fmla="*/ 0 h 223"/>
                <a:gd name="T42" fmla="*/ 0 w 1221"/>
                <a:gd name="T43" fmla="*/ 0 h 223"/>
                <a:gd name="T44" fmla="*/ 0 w 1221"/>
                <a:gd name="T45" fmla="*/ 0 h 223"/>
                <a:gd name="T46" fmla="*/ 0 w 1221"/>
                <a:gd name="T47" fmla="*/ 0 h 223"/>
                <a:gd name="T48" fmla="*/ 0 w 1221"/>
                <a:gd name="T49" fmla="*/ 0 h 223"/>
                <a:gd name="T50" fmla="*/ 0 w 1221"/>
                <a:gd name="T51" fmla="*/ 0 h 223"/>
                <a:gd name="T52" fmla="*/ 0 w 1221"/>
                <a:gd name="T53" fmla="*/ 0 h 223"/>
                <a:gd name="T54" fmla="*/ 0 w 1221"/>
                <a:gd name="T55" fmla="*/ 0 h 223"/>
                <a:gd name="T56" fmla="*/ 0 w 1221"/>
                <a:gd name="T57" fmla="*/ 0 h 223"/>
                <a:gd name="T58" fmla="*/ 0 w 1221"/>
                <a:gd name="T59" fmla="*/ 0 h 223"/>
                <a:gd name="T60" fmla="*/ 0 w 1221"/>
                <a:gd name="T61" fmla="*/ 0 h 223"/>
                <a:gd name="T62" fmla="*/ 0 w 1221"/>
                <a:gd name="T63" fmla="*/ 0 h 223"/>
                <a:gd name="T64" fmla="*/ 0 w 1221"/>
                <a:gd name="T65" fmla="*/ 0 h 223"/>
                <a:gd name="T66" fmla="*/ 0 w 1221"/>
                <a:gd name="T67" fmla="*/ 0 h 223"/>
                <a:gd name="T68" fmla="*/ 0 w 1221"/>
                <a:gd name="T69" fmla="*/ 0 h 223"/>
                <a:gd name="T70" fmla="*/ 0 w 1221"/>
                <a:gd name="T71" fmla="*/ 0 h 223"/>
                <a:gd name="T72" fmla="*/ 0 w 1221"/>
                <a:gd name="T73" fmla="*/ 0 h 223"/>
                <a:gd name="T74" fmla="*/ 0 w 1221"/>
                <a:gd name="T75" fmla="*/ 0 h 223"/>
                <a:gd name="T76" fmla="*/ 0 w 1221"/>
                <a:gd name="T77" fmla="*/ 0 h 223"/>
                <a:gd name="T78" fmla="*/ 0 w 1221"/>
                <a:gd name="T79" fmla="*/ 0 h 223"/>
                <a:gd name="T80" fmla="*/ 0 w 1221"/>
                <a:gd name="T81" fmla="*/ 0 h 223"/>
                <a:gd name="T82" fmla="*/ 0 w 1221"/>
                <a:gd name="T83" fmla="*/ 0 h 223"/>
                <a:gd name="T84" fmla="*/ 0 w 1221"/>
                <a:gd name="T85" fmla="*/ 0 h 223"/>
                <a:gd name="T86" fmla="*/ 0 w 1221"/>
                <a:gd name="T87" fmla="*/ 0 h 223"/>
                <a:gd name="T88" fmla="*/ 0 w 1221"/>
                <a:gd name="T89" fmla="*/ 0 h 223"/>
                <a:gd name="T90" fmla="*/ 0 w 1221"/>
                <a:gd name="T91" fmla="*/ 0 h 223"/>
                <a:gd name="T92" fmla="*/ 0 w 1221"/>
                <a:gd name="T93" fmla="*/ 0 h 223"/>
                <a:gd name="T94" fmla="*/ 0 w 1221"/>
                <a:gd name="T95" fmla="*/ 0 h 223"/>
                <a:gd name="T96" fmla="*/ 0 w 1221"/>
                <a:gd name="T97" fmla="*/ 0 h 223"/>
                <a:gd name="T98" fmla="*/ 0 w 1221"/>
                <a:gd name="T99" fmla="*/ 0 h 223"/>
                <a:gd name="T100" fmla="*/ 0 w 1221"/>
                <a:gd name="T101" fmla="*/ 0 h 223"/>
                <a:gd name="T102" fmla="*/ 0 w 1221"/>
                <a:gd name="T103" fmla="*/ 0 h 223"/>
                <a:gd name="T104" fmla="*/ 0 w 1221"/>
                <a:gd name="T105" fmla="*/ 0 h 2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21"/>
                <a:gd name="T160" fmla="*/ 0 h 223"/>
                <a:gd name="T161" fmla="*/ 1221 w 1221"/>
                <a:gd name="T162" fmla="*/ 223 h 2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21" h="223">
                  <a:moveTo>
                    <a:pt x="1193" y="223"/>
                  </a:moveTo>
                  <a:lnTo>
                    <a:pt x="1132" y="160"/>
                  </a:lnTo>
                  <a:lnTo>
                    <a:pt x="1150" y="140"/>
                  </a:lnTo>
                  <a:lnTo>
                    <a:pt x="1213" y="203"/>
                  </a:lnTo>
                  <a:lnTo>
                    <a:pt x="1193" y="223"/>
                  </a:lnTo>
                  <a:close/>
                  <a:moveTo>
                    <a:pt x="1150" y="140"/>
                  </a:moveTo>
                  <a:lnTo>
                    <a:pt x="1221" y="211"/>
                  </a:lnTo>
                  <a:lnTo>
                    <a:pt x="1150" y="140"/>
                  </a:lnTo>
                  <a:lnTo>
                    <a:pt x="1141" y="151"/>
                  </a:lnTo>
                  <a:lnTo>
                    <a:pt x="1150" y="140"/>
                  </a:lnTo>
                  <a:close/>
                  <a:moveTo>
                    <a:pt x="1132" y="160"/>
                  </a:moveTo>
                  <a:lnTo>
                    <a:pt x="1097" y="125"/>
                  </a:lnTo>
                  <a:lnTo>
                    <a:pt x="1115" y="105"/>
                  </a:lnTo>
                  <a:lnTo>
                    <a:pt x="1150" y="140"/>
                  </a:lnTo>
                  <a:lnTo>
                    <a:pt x="1132" y="160"/>
                  </a:lnTo>
                  <a:close/>
                  <a:moveTo>
                    <a:pt x="1114" y="104"/>
                  </a:moveTo>
                  <a:lnTo>
                    <a:pt x="1115" y="105"/>
                  </a:lnTo>
                  <a:lnTo>
                    <a:pt x="1106" y="116"/>
                  </a:lnTo>
                  <a:lnTo>
                    <a:pt x="1114" y="104"/>
                  </a:lnTo>
                  <a:close/>
                  <a:moveTo>
                    <a:pt x="1098" y="126"/>
                  </a:moveTo>
                  <a:lnTo>
                    <a:pt x="1058" y="94"/>
                  </a:lnTo>
                  <a:lnTo>
                    <a:pt x="1076" y="73"/>
                  </a:lnTo>
                  <a:lnTo>
                    <a:pt x="1114" y="104"/>
                  </a:lnTo>
                  <a:lnTo>
                    <a:pt x="1098" y="126"/>
                  </a:lnTo>
                  <a:close/>
                  <a:moveTo>
                    <a:pt x="1075" y="72"/>
                  </a:moveTo>
                  <a:lnTo>
                    <a:pt x="1075" y="72"/>
                  </a:lnTo>
                  <a:lnTo>
                    <a:pt x="1076" y="73"/>
                  </a:lnTo>
                  <a:lnTo>
                    <a:pt x="1066" y="84"/>
                  </a:lnTo>
                  <a:lnTo>
                    <a:pt x="1075" y="72"/>
                  </a:lnTo>
                  <a:close/>
                  <a:moveTo>
                    <a:pt x="1059" y="96"/>
                  </a:moveTo>
                  <a:lnTo>
                    <a:pt x="1016" y="68"/>
                  </a:lnTo>
                  <a:lnTo>
                    <a:pt x="1031" y="44"/>
                  </a:lnTo>
                  <a:lnTo>
                    <a:pt x="1075" y="72"/>
                  </a:lnTo>
                  <a:lnTo>
                    <a:pt x="1059" y="96"/>
                  </a:lnTo>
                  <a:close/>
                  <a:moveTo>
                    <a:pt x="1029" y="43"/>
                  </a:moveTo>
                  <a:lnTo>
                    <a:pt x="1030" y="44"/>
                  </a:lnTo>
                  <a:lnTo>
                    <a:pt x="1031" y="44"/>
                  </a:lnTo>
                  <a:lnTo>
                    <a:pt x="1023" y="56"/>
                  </a:lnTo>
                  <a:lnTo>
                    <a:pt x="1029" y="43"/>
                  </a:lnTo>
                  <a:close/>
                  <a:moveTo>
                    <a:pt x="1019" y="69"/>
                  </a:moveTo>
                  <a:lnTo>
                    <a:pt x="991" y="57"/>
                  </a:lnTo>
                  <a:lnTo>
                    <a:pt x="1001" y="31"/>
                  </a:lnTo>
                  <a:lnTo>
                    <a:pt x="1029" y="43"/>
                  </a:lnTo>
                  <a:lnTo>
                    <a:pt x="1019" y="69"/>
                  </a:lnTo>
                  <a:close/>
                  <a:moveTo>
                    <a:pt x="991" y="57"/>
                  </a:moveTo>
                  <a:lnTo>
                    <a:pt x="964" y="45"/>
                  </a:lnTo>
                  <a:lnTo>
                    <a:pt x="974" y="20"/>
                  </a:lnTo>
                  <a:lnTo>
                    <a:pt x="1001" y="31"/>
                  </a:lnTo>
                  <a:lnTo>
                    <a:pt x="991" y="57"/>
                  </a:lnTo>
                  <a:close/>
                  <a:moveTo>
                    <a:pt x="972" y="20"/>
                  </a:moveTo>
                  <a:lnTo>
                    <a:pt x="973" y="20"/>
                  </a:lnTo>
                  <a:lnTo>
                    <a:pt x="974" y="20"/>
                  </a:lnTo>
                  <a:lnTo>
                    <a:pt x="969" y="33"/>
                  </a:lnTo>
                  <a:lnTo>
                    <a:pt x="972" y="20"/>
                  </a:lnTo>
                  <a:close/>
                  <a:moveTo>
                    <a:pt x="966" y="45"/>
                  </a:moveTo>
                  <a:lnTo>
                    <a:pt x="935" y="38"/>
                  </a:lnTo>
                  <a:lnTo>
                    <a:pt x="941" y="12"/>
                  </a:lnTo>
                  <a:lnTo>
                    <a:pt x="972" y="20"/>
                  </a:lnTo>
                  <a:lnTo>
                    <a:pt x="966" y="45"/>
                  </a:lnTo>
                  <a:close/>
                  <a:moveTo>
                    <a:pt x="940" y="12"/>
                  </a:moveTo>
                  <a:lnTo>
                    <a:pt x="941" y="12"/>
                  </a:lnTo>
                  <a:lnTo>
                    <a:pt x="938" y="24"/>
                  </a:lnTo>
                  <a:lnTo>
                    <a:pt x="940" y="12"/>
                  </a:lnTo>
                  <a:close/>
                  <a:moveTo>
                    <a:pt x="936" y="38"/>
                  </a:moveTo>
                  <a:lnTo>
                    <a:pt x="905" y="35"/>
                  </a:lnTo>
                  <a:lnTo>
                    <a:pt x="908" y="7"/>
                  </a:lnTo>
                  <a:lnTo>
                    <a:pt x="940" y="12"/>
                  </a:lnTo>
                  <a:lnTo>
                    <a:pt x="936" y="38"/>
                  </a:lnTo>
                  <a:close/>
                  <a:moveTo>
                    <a:pt x="908" y="7"/>
                  </a:moveTo>
                  <a:lnTo>
                    <a:pt x="909" y="7"/>
                  </a:lnTo>
                  <a:lnTo>
                    <a:pt x="908" y="7"/>
                  </a:lnTo>
                  <a:lnTo>
                    <a:pt x="907" y="21"/>
                  </a:lnTo>
                  <a:lnTo>
                    <a:pt x="908" y="7"/>
                  </a:lnTo>
                  <a:close/>
                  <a:moveTo>
                    <a:pt x="905" y="35"/>
                  </a:moveTo>
                  <a:lnTo>
                    <a:pt x="870" y="30"/>
                  </a:lnTo>
                  <a:lnTo>
                    <a:pt x="873" y="3"/>
                  </a:lnTo>
                  <a:lnTo>
                    <a:pt x="908" y="7"/>
                  </a:lnTo>
                  <a:lnTo>
                    <a:pt x="905" y="35"/>
                  </a:lnTo>
                  <a:close/>
                  <a:moveTo>
                    <a:pt x="870" y="30"/>
                  </a:moveTo>
                  <a:lnTo>
                    <a:pt x="835" y="27"/>
                  </a:lnTo>
                  <a:lnTo>
                    <a:pt x="838" y="0"/>
                  </a:lnTo>
                  <a:lnTo>
                    <a:pt x="873" y="3"/>
                  </a:lnTo>
                  <a:lnTo>
                    <a:pt x="870" y="30"/>
                  </a:lnTo>
                  <a:close/>
                  <a:moveTo>
                    <a:pt x="836" y="0"/>
                  </a:moveTo>
                  <a:lnTo>
                    <a:pt x="837" y="0"/>
                  </a:lnTo>
                  <a:lnTo>
                    <a:pt x="838" y="0"/>
                  </a:lnTo>
                  <a:lnTo>
                    <a:pt x="836" y="13"/>
                  </a:lnTo>
                  <a:lnTo>
                    <a:pt x="836" y="0"/>
                  </a:lnTo>
                  <a:close/>
                  <a:moveTo>
                    <a:pt x="837" y="27"/>
                  </a:moveTo>
                  <a:lnTo>
                    <a:pt x="779" y="30"/>
                  </a:lnTo>
                  <a:lnTo>
                    <a:pt x="777" y="3"/>
                  </a:lnTo>
                  <a:lnTo>
                    <a:pt x="836" y="0"/>
                  </a:lnTo>
                  <a:lnTo>
                    <a:pt x="837" y="27"/>
                  </a:lnTo>
                  <a:close/>
                  <a:moveTo>
                    <a:pt x="777" y="3"/>
                  </a:moveTo>
                  <a:lnTo>
                    <a:pt x="777" y="3"/>
                  </a:lnTo>
                  <a:lnTo>
                    <a:pt x="778" y="17"/>
                  </a:lnTo>
                  <a:lnTo>
                    <a:pt x="777" y="3"/>
                  </a:lnTo>
                  <a:close/>
                  <a:moveTo>
                    <a:pt x="779" y="30"/>
                  </a:moveTo>
                  <a:lnTo>
                    <a:pt x="724" y="35"/>
                  </a:lnTo>
                  <a:lnTo>
                    <a:pt x="722" y="7"/>
                  </a:lnTo>
                  <a:lnTo>
                    <a:pt x="777" y="3"/>
                  </a:lnTo>
                  <a:lnTo>
                    <a:pt x="779" y="30"/>
                  </a:lnTo>
                  <a:close/>
                  <a:moveTo>
                    <a:pt x="722" y="7"/>
                  </a:moveTo>
                  <a:lnTo>
                    <a:pt x="722" y="7"/>
                  </a:lnTo>
                  <a:lnTo>
                    <a:pt x="723" y="21"/>
                  </a:lnTo>
                  <a:lnTo>
                    <a:pt x="722" y="7"/>
                  </a:lnTo>
                  <a:close/>
                  <a:moveTo>
                    <a:pt x="724" y="35"/>
                  </a:moveTo>
                  <a:lnTo>
                    <a:pt x="673" y="38"/>
                  </a:lnTo>
                  <a:lnTo>
                    <a:pt x="672" y="12"/>
                  </a:lnTo>
                  <a:lnTo>
                    <a:pt x="722" y="7"/>
                  </a:lnTo>
                  <a:lnTo>
                    <a:pt x="724" y="35"/>
                  </a:lnTo>
                  <a:close/>
                  <a:moveTo>
                    <a:pt x="668" y="12"/>
                  </a:moveTo>
                  <a:lnTo>
                    <a:pt x="671" y="12"/>
                  </a:lnTo>
                  <a:lnTo>
                    <a:pt x="672" y="12"/>
                  </a:lnTo>
                  <a:lnTo>
                    <a:pt x="673" y="24"/>
                  </a:lnTo>
                  <a:lnTo>
                    <a:pt x="668" y="12"/>
                  </a:lnTo>
                  <a:close/>
                  <a:moveTo>
                    <a:pt x="677" y="38"/>
                  </a:moveTo>
                  <a:lnTo>
                    <a:pt x="633" y="50"/>
                  </a:lnTo>
                  <a:lnTo>
                    <a:pt x="626" y="23"/>
                  </a:lnTo>
                  <a:lnTo>
                    <a:pt x="668" y="12"/>
                  </a:lnTo>
                  <a:lnTo>
                    <a:pt x="677" y="38"/>
                  </a:lnTo>
                  <a:close/>
                  <a:moveTo>
                    <a:pt x="633" y="50"/>
                  </a:moveTo>
                  <a:lnTo>
                    <a:pt x="633" y="50"/>
                  </a:lnTo>
                  <a:lnTo>
                    <a:pt x="632" y="50"/>
                  </a:lnTo>
                  <a:lnTo>
                    <a:pt x="630" y="36"/>
                  </a:lnTo>
                  <a:lnTo>
                    <a:pt x="633" y="50"/>
                  </a:lnTo>
                  <a:close/>
                  <a:moveTo>
                    <a:pt x="632" y="50"/>
                  </a:moveTo>
                  <a:lnTo>
                    <a:pt x="551" y="70"/>
                  </a:lnTo>
                  <a:lnTo>
                    <a:pt x="545" y="43"/>
                  </a:lnTo>
                  <a:lnTo>
                    <a:pt x="626" y="23"/>
                  </a:lnTo>
                  <a:lnTo>
                    <a:pt x="632" y="50"/>
                  </a:lnTo>
                  <a:close/>
                  <a:moveTo>
                    <a:pt x="544" y="43"/>
                  </a:moveTo>
                  <a:lnTo>
                    <a:pt x="544" y="43"/>
                  </a:lnTo>
                  <a:lnTo>
                    <a:pt x="545" y="43"/>
                  </a:lnTo>
                  <a:lnTo>
                    <a:pt x="547" y="56"/>
                  </a:lnTo>
                  <a:lnTo>
                    <a:pt x="544" y="43"/>
                  </a:lnTo>
                  <a:close/>
                  <a:moveTo>
                    <a:pt x="552" y="69"/>
                  </a:moveTo>
                  <a:lnTo>
                    <a:pt x="478" y="93"/>
                  </a:lnTo>
                  <a:lnTo>
                    <a:pt x="469" y="66"/>
                  </a:lnTo>
                  <a:lnTo>
                    <a:pt x="544" y="43"/>
                  </a:lnTo>
                  <a:lnTo>
                    <a:pt x="552" y="69"/>
                  </a:lnTo>
                  <a:close/>
                  <a:moveTo>
                    <a:pt x="468" y="66"/>
                  </a:moveTo>
                  <a:lnTo>
                    <a:pt x="469" y="66"/>
                  </a:lnTo>
                  <a:lnTo>
                    <a:pt x="474" y="79"/>
                  </a:lnTo>
                  <a:lnTo>
                    <a:pt x="468" y="66"/>
                  </a:lnTo>
                  <a:close/>
                  <a:moveTo>
                    <a:pt x="479" y="92"/>
                  </a:moveTo>
                  <a:lnTo>
                    <a:pt x="354" y="144"/>
                  </a:lnTo>
                  <a:lnTo>
                    <a:pt x="344" y="118"/>
                  </a:lnTo>
                  <a:lnTo>
                    <a:pt x="468" y="66"/>
                  </a:lnTo>
                  <a:lnTo>
                    <a:pt x="479" y="92"/>
                  </a:lnTo>
                  <a:close/>
                  <a:moveTo>
                    <a:pt x="354" y="144"/>
                  </a:moveTo>
                  <a:lnTo>
                    <a:pt x="353" y="144"/>
                  </a:lnTo>
                  <a:lnTo>
                    <a:pt x="352" y="144"/>
                  </a:lnTo>
                  <a:lnTo>
                    <a:pt x="348" y="131"/>
                  </a:lnTo>
                  <a:lnTo>
                    <a:pt x="354" y="144"/>
                  </a:lnTo>
                  <a:close/>
                  <a:moveTo>
                    <a:pt x="352" y="144"/>
                  </a:moveTo>
                  <a:lnTo>
                    <a:pt x="289" y="160"/>
                  </a:lnTo>
                  <a:lnTo>
                    <a:pt x="283" y="133"/>
                  </a:lnTo>
                  <a:lnTo>
                    <a:pt x="345" y="118"/>
                  </a:lnTo>
                  <a:lnTo>
                    <a:pt x="352" y="144"/>
                  </a:lnTo>
                  <a:close/>
                  <a:moveTo>
                    <a:pt x="282" y="133"/>
                  </a:moveTo>
                  <a:lnTo>
                    <a:pt x="282" y="133"/>
                  </a:lnTo>
                  <a:lnTo>
                    <a:pt x="283" y="133"/>
                  </a:lnTo>
                  <a:lnTo>
                    <a:pt x="287" y="146"/>
                  </a:lnTo>
                  <a:lnTo>
                    <a:pt x="282" y="133"/>
                  </a:lnTo>
                  <a:close/>
                  <a:moveTo>
                    <a:pt x="290" y="160"/>
                  </a:moveTo>
                  <a:lnTo>
                    <a:pt x="262" y="167"/>
                  </a:lnTo>
                  <a:lnTo>
                    <a:pt x="255" y="141"/>
                  </a:lnTo>
                  <a:lnTo>
                    <a:pt x="282" y="133"/>
                  </a:lnTo>
                  <a:lnTo>
                    <a:pt x="290" y="160"/>
                  </a:lnTo>
                  <a:close/>
                  <a:moveTo>
                    <a:pt x="262" y="167"/>
                  </a:moveTo>
                  <a:lnTo>
                    <a:pt x="261" y="168"/>
                  </a:lnTo>
                  <a:lnTo>
                    <a:pt x="260" y="168"/>
                  </a:lnTo>
                  <a:lnTo>
                    <a:pt x="259" y="154"/>
                  </a:lnTo>
                  <a:lnTo>
                    <a:pt x="262" y="167"/>
                  </a:lnTo>
                  <a:close/>
                  <a:moveTo>
                    <a:pt x="260" y="168"/>
                  </a:moveTo>
                  <a:lnTo>
                    <a:pt x="230" y="172"/>
                  </a:lnTo>
                  <a:lnTo>
                    <a:pt x="226" y="145"/>
                  </a:lnTo>
                  <a:lnTo>
                    <a:pt x="258" y="140"/>
                  </a:lnTo>
                  <a:lnTo>
                    <a:pt x="260" y="168"/>
                  </a:lnTo>
                  <a:close/>
                  <a:moveTo>
                    <a:pt x="230" y="172"/>
                  </a:moveTo>
                  <a:lnTo>
                    <a:pt x="229" y="172"/>
                  </a:lnTo>
                  <a:lnTo>
                    <a:pt x="227" y="158"/>
                  </a:lnTo>
                  <a:lnTo>
                    <a:pt x="230" y="172"/>
                  </a:lnTo>
                  <a:close/>
                  <a:moveTo>
                    <a:pt x="229" y="172"/>
                  </a:moveTo>
                  <a:lnTo>
                    <a:pt x="123" y="175"/>
                  </a:lnTo>
                  <a:lnTo>
                    <a:pt x="121" y="148"/>
                  </a:lnTo>
                  <a:lnTo>
                    <a:pt x="227" y="145"/>
                  </a:lnTo>
                  <a:lnTo>
                    <a:pt x="229" y="172"/>
                  </a:lnTo>
                  <a:close/>
                  <a:moveTo>
                    <a:pt x="123" y="175"/>
                  </a:moveTo>
                  <a:lnTo>
                    <a:pt x="123" y="175"/>
                  </a:lnTo>
                  <a:lnTo>
                    <a:pt x="123" y="162"/>
                  </a:lnTo>
                  <a:lnTo>
                    <a:pt x="123" y="175"/>
                  </a:lnTo>
                  <a:close/>
                  <a:moveTo>
                    <a:pt x="123" y="175"/>
                  </a:moveTo>
                  <a:lnTo>
                    <a:pt x="52" y="175"/>
                  </a:lnTo>
                  <a:lnTo>
                    <a:pt x="52" y="148"/>
                  </a:lnTo>
                  <a:lnTo>
                    <a:pt x="123" y="148"/>
                  </a:lnTo>
                  <a:lnTo>
                    <a:pt x="123" y="175"/>
                  </a:lnTo>
                  <a:close/>
                  <a:moveTo>
                    <a:pt x="52" y="175"/>
                  </a:moveTo>
                  <a:lnTo>
                    <a:pt x="52" y="175"/>
                  </a:lnTo>
                  <a:lnTo>
                    <a:pt x="50" y="175"/>
                  </a:lnTo>
                  <a:lnTo>
                    <a:pt x="52" y="162"/>
                  </a:lnTo>
                  <a:lnTo>
                    <a:pt x="52" y="175"/>
                  </a:lnTo>
                  <a:close/>
                  <a:moveTo>
                    <a:pt x="50" y="175"/>
                  </a:moveTo>
                  <a:lnTo>
                    <a:pt x="0" y="172"/>
                  </a:lnTo>
                  <a:lnTo>
                    <a:pt x="3" y="145"/>
                  </a:lnTo>
                  <a:lnTo>
                    <a:pt x="53" y="148"/>
                  </a:lnTo>
                  <a:lnTo>
                    <a:pt x="50" y="1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Freeform 59"/>
            <p:cNvSpPr>
              <a:spLocks noEditPoints="1"/>
            </p:cNvSpPr>
            <p:nvPr/>
          </p:nvSpPr>
          <p:spPr bwMode="auto">
            <a:xfrm>
              <a:off x="2008" y="2305"/>
              <a:ext cx="164" cy="27"/>
            </a:xfrm>
            <a:custGeom>
              <a:avLst/>
              <a:gdLst>
                <a:gd name="T0" fmla="*/ 0 w 1229"/>
                <a:gd name="T1" fmla="*/ 0 h 205"/>
                <a:gd name="T2" fmla="*/ 0 w 1229"/>
                <a:gd name="T3" fmla="*/ 0 h 205"/>
                <a:gd name="T4" fmla="*/ 0 w 1229"/>
                <a:gd name="T5" fmla="*/ 0 h 205"/>
                <a:gd name="T6" fmla="*/ 0 w 1229"/>
                <a:gd name="T7" fmla="*/ 0 h 205"/>
                <a:gd name="T8" fmla="*/ 0 w 1229"/>
                <a:gd name="T9" fmla="*/ 0 h 205"/>
                <a:gd name="T10" fmla="*/ 0 w 1229"/>
                <a:gd name="T11" fmla="*/ 0 h 205"/>
                <a:gd name="T12" fmla="*/ 0 w 1229"/>
                <a:gd name="T13" fmla="*/ 0 h 205"/>
                <a:gd name="T14" fmla="*/ 0 w 1229"/>
                <a:gd name="T15" fmla="*/ 0 h 205"/>
                <a:gd name="T16" fmla="*/ 0 w 1229"/>
                <a:gd name="T17" fmla="*/ 0 h 205"/>
                <a:gd name="T18" fmla="*/ 0 w 1229"/>
                <a:gd name="T19" fmla="*/ 0 h 205"/>
                <a:gd name="T20" fmla="*/ 0 w 1229"/>
                <a:gd name="T21" fmla="*/ 0 h 205"/>
                <a:gd name="T22" fmla="*/ 0 w 1229"/>
                <a:gd name="T23" fmla="*/ 0 h 205"/>
                <a:gd name="T24" fmla="*/ 0 w 1229"/>
                <a:gd name="T25" fmla="*/ 0 h 205"/>
                <a:gd name="T26" fmla="*/ 0 w 1229"/>
                <a:gd name="T27" fmla="*/ 0 h 205"/>
                <a:gd name="T28" fmla="*/ 0 w 1229"/>
                <a:gd name="T29" fmla="*/ 0 h 205"/>
                <a:gd name="T30" fmla="*/ 0 w 1229"/>
                <a:gd name="T31" fmla="*/ 0 h 205"/>
                <a:gd name="T32" fmla="*/ 0 w 1229"/>
                <a:gd name="T33" fmla="*/ 0 h 205"/>
                <a:gd name="T34" fmla="*/ 0 w 1229"/>
                <a:gd name="T35" fmla="*/ 0 h 205"/>
                <a:gd name="T36" fmla="*/ 0 w 1229"/>
                <a:gd name="T37" fmla="*/ 0 h 205"/>
                <a:gd name="T38" fmla="*/ 0 w 1229"/>
                <a:gd name="T39" fmla="*/ 0 h 205"/>
                <a:gd name="T40" fmla="*/ 0 w 1229"/>
                <a:gd name="T41" fmla="*/ 0 h 205"/>
                <a:gd name="T42" fmla="*/ 0 w 1229"/>
                <a:gd name="T43" fmla="*/ 0 h 205"/>
                <a:gd name="T44" fmla="*/ 0 w 1229"/>
                <a:gd name="T45" fmla="*/ 0 h 205"/>
                <a:gd name="T46" fmla="*/ 0 w 1229"/>
                <a:gd name="T47" fmla="*/ 0 h 205"/>
                <a:gd name="T48" fmla="*/ 0 w 1229"/>
                <a:gd name="T49" fmla="*/ 0 h 205"/>
                <a:gd name="T50" fmla="*/ 0 w 1229"/>
                <a:gd name="T51" fmla="*/ 0 h 205"/>
                <a:gd name="T52" fmla="*/ 0 w 1229"/>
                <a:gd name="T53" fmla="*/ 0 h 205"/>
                <a:gd name="T54" fmla="*/ 0 w 1229"/>
                <a:gd name="T55" fmla="*/ 0 h 205"/>
                <a:gd name="T56" fmla="*/ 0 w 1229"/>
                <a:gd name="T57" fmla="*/ 0 h 205"/>
                <a:gd name="T58" fmla="*/ 0 w 1229"/>
                <a:gd name="T59" fmla="*/ 0 h 205"/>
                <a:gd name="T60" fmla="*/ 0 w 1229"/>
                <a:gd name="T61" fmla="*/ 0 h 205"/>
                <a:gd name="T62" fmla="*/ 0 w 1229"/>
                <a:gd name="T63" fmla="*/ 0 h 205"/>
                <a:gd name="T64" fmla="*/ 0 w 1229"/>
                <a:gd name="T65" fmla="*/ 0 h 205"/>
                <a:gd name="T66" fmla="*/ 0 w 1229"/>
                <a:gd name="T67" fmla="*/ 0 h 205"/>
                <a:gd name="T68" fmla="*/ 0 w 1229"/>
                <a:gd name="T69" fmla="*/ 0 h 205"/>
                <a:gd name="T70" fmla="*/ 0 w 1229"/>
                <a:gd name="T71" fmla="*/ 0 h 205"/>
                <a:gd name="T72" fmla="*/ 0 w 1229"/>
                <a:gd name="T73" fmla="*/ 0 h 205"/>
                <a:gd name="T74" fmla="*/ 0 w 1229"/>
                <a:gd name="T75" fmla="*/ 0 h 205"/>
                <a:gd name="T76" fmla="*/ 0 w 1229"/>
                <a:gd name="T77" fmla="*/ 0 h 205"/>
                <a:gd name="T78" fmla="*/ 0 w 1229"/>
                <a:gd name="T79" fmla="*/ 0 h 205"/>
                <a:gd name="T80" fmla="*/ 0 w 1229"/>
                <a:gd name="T81" fmla="*/ 0 h 205"/>
                <a:gd name="T82" fmla="*/ 0 w 1229"/>
                <a:gd name="T83" fmla="*/ 0 h 205"/>
                <a:gd name="T84" fmla="*/ 0 w 1229"/>
                <a:gd name="T85" fmla="*/ 0 h 205"/>
                <a:gd name="T86" fmla="*/ 0 w 1229"/>
                <a:gd name="T87" fmla="*/ 0 h 205"/>
                <a:gd name="T88" fmla="*/ 0 w 1229"/>
                <a:gd name="T89" fmla="*/ 0 h 205"/>
                <a:gd name="T90" fmla="*/ 0 w 1229"/>
                <a:gd name="T91" fmla="*/ 0 h 205"/>
                <a:gd name="T92" fmla="*/ 0 w 1229"/>
                <a:gd name="T93" fmla="*/ 0 h 205"/>
                <a:gd name="T94" fmla="*/ 0 w 1229"/>
                <a:gd name="T95" fmla="*/ 0 h 205"/>
                <a:gd name="T96" fmla="*/ 0 w 1229"/>
                <a:gd name="T97" fmla="*/ 0 h 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9"/>
                <a:gd name="T148" fmla="*/ 0 h 205"/>
                <a:gd name="T149" fmla="*/ 1229 w 1229"/>
                <a:gd name="T150" fmla="*/ 205 h 2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9" h="205">
                  <a:moveTo>
                    <a:pt x="1212" y="205"/>
                  </a:moveTo>
                  <a:lnTo>
                    <a:pt x="1134" y="146"/>
                  </a:lnTo>
                  <a:lnTo>
                    <a:pt x="1151" y="124"/>
                  </a:lnTo>
                  <a:lnTo>
                    <a:pt x="1229" y="184"/>
                  </a:lnTo>
                  <a:lnTo>
                    <a:pt x="1212" y="205"/>
                  </a:lnTo>
                  <a:close/>
                  <a:moveTo>
                    <a:pt x="1151" y="124"/>
                  </a:moveTo>
                  <a:lnTo>
                    <a:pt x="1151" y="124"/>
                  </a:lnTo>
                  <a:lnTo>
                    <a:pt x="1142" y="136"/>
                  </a:lnTo>
                  <a:lnTo>
                    <a:pt x="1151" y="124"/>
                  </a:lnTo>
                  <a:close/>
                  <a:moveTo>
                    <a:pt x="1134" y="146"/>
                  </a:moveTo>
                  <a:lnTo>
                    <a:pt x="1096" y="119"/>
                  </a:lnTo>
                  <a:lnTo>
                    <a:pt x="1111" y="97"/>
                  </a:lnTo>
                  <a:lnTo>
                    <a:pt x="1151" y="124"/>
                  </a:lnTo>
                  <a:lnTo>
                    <a:pt x="1134" y="146"/>
                  </a:lnTo>
                  <a:close/>
                  <a:moveTo>
                    <a:pt x="1096" y="119"/>
                  </a:moveTo>
                  <a:lnTo>
                    <a:pt x="1094" y="118"/>
                  </a:lnTo>
                  <a:lnTo>
                    <a:pt x="1096" y="119"/>
                  </a:lnTo>
                  <a:lnTo>
                    <a:pt x="1104" y="108"/>
                  </a:lnTo>
                  <a:lnTo>
                    <a:pt x="1096" y="119"/>
                  </a:lnTo>
                  <a:close/>
                  <a:moveTo>
                    <a:pt x="1096" y="119"/>
                  </a:moveTo>
                  <a:lnTo>
                    <a:pt x="1053" y="88"/>
                  </a:lnTo>
                  <a:lnTo>
                    <a:pt x="1069" y="66"/>
                  </a:lnTo>
                  <a:lnTo>
                    <a:pt x="1112" y="97"/>
                  </a:lnTo>
                  <a:lnTo>
                    <a:pt x="1096" y="119"/>
                  </a:lnTo>
                  <a:close/>
                  <a:moveTo>
                    <a:pt x="1067" y="65"/>
                  </a:moveTo>
                  <a:lnTo>
                    <a:pt x="1068" y="65"/>
                  </a:lnTo>
                  <a:lnTo>
                    <a:pt x="1069" y="66"/>
                  </a:lnTo>
                  <a:lnTo>
                    <a:pt x="1061" y="76"/>
                  </a:lnTo>
                  <a:lnTo>
                    <a:pt x="1067" y="65"/>
                  </a:lnTo>
                  <a:close/>
                  <a:moveTo>
                    <a:pt x="1055" y="89"/>
                  </a:moveTo>
                  <a:lnTo>
                    <a:pt x="1007" y="66"/>
                  </a:lnTo>
                  <a:lnTo>
                    <a:pt x="1020" y="41"/>
                  </a:lnTo>
                  <a:lnTo>
                    <a:pt x="1067" y="65"/>
                  </a:lnTo>
                  <a:lnTo>
                    <a:pt x="1055" y="89"/>
                  </a:lnTo>
                  <a:close/>
                  <a:moveTo>
                    <a:pt x="1019" y="40"/>
                  </a:moveTo>
                  <a:lnTo>
                    <a:pt x="1019" y="40"/>
                  </a:lnTo>
                  <a:lnTo>
                    <a:pt x="1020" y="41"/>
                  </a:lnTo>
                  <a:lnTo>
                    <a:pt x="1014" y="53"/>
                  </a:lnTo>
                  <a:lnTo>
                    <a:pt x="1019" y="40"/>
                  </a:lnTo>
                  <a:close/>
                  <a:moveTo>
                    <a:pt x="1009" y="66"/>
                  </a:moveTo>
                  <a:lnTo>
                    <a:pt x="959" y="46"/>
                  </a:lnTo>
                  <a:lnTo>
                    <a:pt x="968" y="20"/>
                  </a:lnTo>
                  <a:lnTo>
                    <a:pt x="1019" y="40"/>
                  </a:lnTo>
                  <a:lnTo>
                    <a:pt x="1009" y="66"/>
                  </a:lnTo>
                  <a:close/>
                  <a:moveTo>
                    <a:pt x="967" y="20"/>
                  </a:moveTo>
                  <a:lnTo>
                    <a:pt x="968" y="20"/>
                  </a:lnTo>
                  <a:lnTo>
                    <a:pt x="963" y="33"/>
                  </a:lnTo>
                  <a:lnTo>
                    <a:pt x="967" y="20"/>
                  </a:lnTo>
                  <a:close/>
                  <a:moveTo>
                    <a:pt x="959" y="47"/>
                  </a:moveTo>
                  <a:lnTo>
                    <a:pt x="909" y="31"/>
                  </a:lnTo>
                  <a:lnTo>
                    <a:pt x="917" y="5"/>
                  </a:lnTo>
                  <a:lnTo>
                    <a:pt x="967" y="20"/>
                  </a:lnTo>
                  <a:lnTo>
                    <a:pt x="959" y="47"/>
                  </a:lnTo>
                  <a:close/>
                  <a:moveTo>
                    <a:pt x="912" y="4"/>
                  </a:moveTo>
                  <a:lnTo>
                    <a:pt x="914" y="4"/>
                  </a:lnTo>
                  <a:lnTo>
                    <a:pt x="917" y="5"/>
                  </a:lnTo>
                  <a:lnTo>
                    <a:pt x="912" y="18"/>
                  </a:lnTo>
                  <a:lnTo>
                    <a:pt x="912" y="4"/>
                  </a:lnTo>
                  <a:close/>
                  <a:moveTo>
                    <a:pt x="912" y="32"/>
                  </a:moveTo>
                  <a:lnTo>
                    <a:pt x="885" y="32"/>
                  </a:lnTo>
                  <a:lnTo>
                    <a:pt x="885" y="4"/>
                  </a:lnTo>
                  <a:lnTo>
                    <a:pt x="912" y="4"/>
                  </a:lnTo>
                  <a:lnTo>
                    <a:pt x="912" y="32"/>
                  </a:lnTo>
                  <a:close/>
                  <a:moveTo>
                    <a:pt x="885" y="32"/>
                  </a:moveTo>
                  <a:lnTo>
                    <a:pt x="884" y="32"/>
                  </a:lnTo>
                  <a:lnTo>
                    <a:pt x="883" y="32"/>
                  </a:lnTo>
                  <a:lnTo>
                    <a:pt x="885" y="18"/>
                  </a:lnTo>
                  <a:lnTo>
                    <a:pt x="885" y="32"/>
                  </a:lnTo>
                  <a:close/>
                  <a:moveTo>
                    <a:pt x="883" y="32"/>
                  </a:moveTo>
                  <a:lnTo>
                    <a:pt x="853" y="27"/>
                  </a:lnTo>
                  <a:lnTo>
                    <a:pt x="855" y="0"/>
                  </a:lnTo>
                  <a:lnTo>
                    <a:pt x="886" y="4"/>
                  </a:lnTo>
                  <a:lnTo>
                    <a:pt x="883" y="32"/>
                  </a:lnTo>
                  <a:close/>
                  <a:moveTo>
                    <a:pt x="853" y="0"/>
                  </a:moveTo>
                  <a:lnTo>
                    <a:pt x="854" y="0"/>
                  </a:lnTo>
                  <a:lnTo>
                    <a:pt x="855" y="0"/>
                  </a:lnTo>
                  <a:lnTo>
                    <a:pt x="854" y="14"/>
                  </a:lnTo>
                  <a:lnTo>
                    <a:pt x="853" y="0"/>
                  </a:lnTo>
                  <a:close/>
                  <a:moveTo>
                    <a:pt x="855" y="27"/>
                  </a:moveTo>
                  <a:lnTo>
                    <a:pt x="804" y="32"/>
                  </a:lnTo>
                  <a:lnTo>
                    <a:pt x="803" y="4"/>
                  </a:lnTo>
                  <a:lnTo>
                    <a:pt x="853" y="0"/>
                  </a:lnTo>
                  <a:lnTo>
                    <a:pt x="855" y="27"/>
                  </a:lnTo>
                  <a:close/>
                  <a:moveTo>
                    <a:pt x="801" y="4"/>
                  </a:moveTo>
                  <a:lnTo>
                    <a:pt x="800" y="4"/>
                  </a:lnTo>
                  <a:lnTo>
                    <a:pt x="803" y="4"/>
                  </a:lnTo>
                  <a:lnTo>
                    <a:pt x="803" y="18"/>
                  </a:lnTo>
                  <a:lnTo>
                    <a:pt x="801" y="4"/>
                  </a:lnTo>
                  <a:close/>
                  <a:moveTo>
                    <a:pt x="804" y="32"/>
                  </a:moveTo>
                  <a:lnTo>
                    <a:pt x="757" y="35"/>
                  </a:lnTo>
                  <a:lnTo>
                    <a:pt x="755" y="8"/>
                  </a:lnTo>
                  <a:lnTo>
                    <a:pt x="801" y="4"/>
                  </a:lnTo>
                  <a:lnTo>
                    <a:pt x="804" y="32"/>
                  </a:lnTo>
                  <a:close/>
                  <a:moveTo>
                    <a:pt x="755" y="8"/>
                  </a:moveTo>
                  <a:lnTo>
                    <a:pt x="754" y="8"/>
                  </a:lnTo>
                  <a:lnTo>
                    <a:pt x="755" y="8"/>
                  </a:lnTo>
                  <a:lnTo>
                    <a:pt x="756" y="21"/>
                  </a:lnTo>
                  <a:lnTo>
                    <a:pt x="755" y="8"/>
                  </a:lnTo>
                  <a:close/>
                  <a:moveTo>
                    <a:pt x="757" y="35"/>
                  </a:moveTo>
                  <a:lnTo>
                    <a:pt x="714" y="39"/>
                  </a:lnTo>
                  <a:lnTo>
                    <a:pt x="712" y="12"/>
                  </a:lnTo>
                  <a:lnTo>
                    <a:pt x="755" y="8"/>
                  </a:lnTo>
                  <a:lnTo>
                    <a:pt x="757" y="35"/>
                  </a:lnTo>
                  <a:close/>
                  <a:moveTo>
                    <a:pt x="711" y="12"/>
                  </a:moveTo>
                  <a:lnTo>
                    <a:pt x="712" y="12"/>
                  </a:lnTo>
                  <a:lnTo>
                    <a:pt x="713" y="26"/>
                  </a:lnTo>
                  <a:lnTo>
                    <a:pt x="711" y="12"/>
                  </a:lnTo>
                  <a:close/>
                  <a:moveTo>
                    <a:pt x="717" y="39"/>
                  </a:moveTo>
                  <a:lnTo>
                    <a:pt x="677" y="47"/>
                  </a:lnTo>
                  <a:lnTo>
                    <a:pt x="671" y="20"/>
                  </a:lnTo>
                  <a:lnTo>
                    <a:pt x="711" y="12"/>
                  </a:lnTo>
                  <a:lnTo>
                    <a:pt x="717" y="39"/>
                  </a:lnTo>
                  <a:close/>
                  <a:moveTo>
                    <a:pt x="671" y="20"/>
                  </a:moveTo>
                  <a:lnTo>
                    <a:pt x="671" y="20"/>
                  </a:lnTo>
                  <a:lnTo>
                    <a:pt x="675" y="33"/>
                  </a:lnTo>
                  <a:lnTo>
                    <a:pt x="671" y="20"/>
                  </a:lnTo>
                  <a:close/>
                  <a:moveTo>
                    <a:pt x="678" y="47"/>
                  </a:moveTo>
                  <a:lnTo>
                    <a:pt x="607" y="66"/>
                  </a:lnTo>
                  <a:lnTo>
                    <a:pt x="600" y="40"/>
                  </a:lnTo>
                  <a:lnTo>
                    <a:pt x="671" y="20"/>
                  </a:lnTo>
                  <a:lnTo>
                    <a:pt x="678" y="47"/>
                  </a:lnTo>
                  <a:close/>
                  <a:moveTo>
                    <a:pt x="599" y="40"/>
                  </a:moveTo>
                  <a:lnTo>
                    <a:pt x="600" y="40"/>
                  </a:lnTo>
                  <a:lnTo>
                    <a:pt x="604" y="53"/>
                  </a:lnTo>
                  <a:lnTo>
                    <a:pt x="599" y="40"/>
                  </a:lnTo>
                  <a:close/>
                  <a:moveTo>
                    <a:pt x="608" y="66"/>
                  </a:moveTo>
                  <a:lnTo>
                    <a:pt x="542" y="89"/>
                  </a:lnTo>
                  <a:lnTo>
                    <a:pt x="533" y="63"/>
                  </a:lnTo>
                  <a:lnTo>
                    <a:pt x="599" y="40"/>
                  </a:lnTo>
                  <a:lnTo>
                    <a:pt x="608" y="66"/>
                  </a:lnTo>
                  <a:close/>
                  <a:moveTo>
                    <a:pt x="533" y="63"/>
                  </a:moveTo>
                  <a:lnTo>
                    <a:pt x="535" y="63"/>
                  </a:lnTo>
                  <a:lnTo>
                    <a:pt x="533" y="63"/>
                  </a:lnTo>
                  <a:lnTo>
                    <a:pt x="537" y="76"/>
                  </a:lnTo>
                  <a:lnTo>
                    <a:pt x="533" y="63"/>
                  </a:lnTo>
                  <a:close/>
                  <a:moveTo>
                    <a:pt x="542" y="89"/>
                  </a:moveTo>
                  <a:lnTo>
                    <a:pt x="480" y="112"/>
                  </a:lnTo>
                  <a:lnTo>
                    <a:pt x="471" y="87"/>
                  </a:lnTo>
                  <a:lnTo>
                    <a:pt x="533" y="63"/>
                  </a:lnTo>
                  <a:lnTo>
                    <a:pt x="542" y="89"/>
                  </a:lnTo>
                  <a:close/>
                  <a:moveTo>
                    <a:pt x="480" y="112"/>
                  </a:moveTo>
                  <a:lnTo>
                    <a:pt x="417" y="136"/>
                  </a:lnTo>
                  <a:lnTo>
                    <a:pt x="408" y="111"/>
                  </a:lnTo>
                  <a:lnTo>
                    <a:pt x="471" y="87"/>
                  </a:lnTo>
                  <a:lnTo>
                    <a:pt x="480" y="112"/>
                  </a:lnTo>
                  <a:close/>
                  <a:moveTo>
                    <a:pt x="417" y="136"/>
                  </a:moveTo>
                  <a:lnTo>
                    <a:pt x="416" y="137"/>
                  </a:lnTo>
                  <a:lnTo>
                    <a:pt x="415" y="137"/>
                  </a:lnTo>
                  <a:lnTo>
                    <a:pt x="413" y="124"/>
                  </a:lnTo>
                  <a:lnTo>
                    <a:pt x="417" y="136"/>
                  </a:lnTo>
                  <a:close/>
                  <a:moveTo>
                    <a:pt x="415" y="137"/>
                  </a:moveTo>
                  <a:lnTo>
                    <a:pt x="342" y="152"/>
                  </a:lnTo>
                  <a:lnTo>
                    <a:pt x="336" y="125"/>
                  </a:lnTo>
                  <a:lnTo>
                    <a:pt x="410" y="110"/>
                  </a:lnTo>
                  <a:lnTo>
                    <a:pt x="415" y="137"/>
                  </a:lnTo>
                  <a:close/>
                  <a:moveTo>
                    <a:pt x="342" y="152"/>
                  </a:moveTo>
                  <a:lnTo>
                    <a:pt x="341" y="153"/>
                  </a:lnTo>
                  <a:lnTo>
                    <a:pt x="339" y="153"/>
                  </a:lnTo>
                  <a:lnTo>
                    <a:pt x="338" y="139"/>
                  </a:lnTo>
                  <a:lnTo>
                    <a:pt x="342" y="152"/>
                  </a:lnTo>
                  <a:close/>
                  <a:moveTo>
                    <a:pt x="339" y="153"/>
                  </a:moveTo>
                  <a:lnTo>
                    <a:pt x="296" y="157"/>
                  </a:lnTo>
                  <a:lnTo>
                    <a:pt x="294" y="130"/>
                  </a:lnTo>
                  <a:lnTo>
                    <a:pt x="337" y="125"/>
                  </a:lnTo>
                  <a:lnTo>
                    <a:pt x="339" y="153"/>
                  </a:lnTo>
                  <a:close/>
                  <a:moveTo>
                    <a:pt x="296" y="157"/>
                  </a:moveTo>
                  <a:lnTo>
                    <a:pt x="299" y="157"/>
                  </a:lnTo>
                  <a:lnTo>
                    <a:pt x="296" y="157"/>
                  </a:lnTo>
                  <a:lnTo>
                    <a:pt x="295" y="143"/>
                  </a:lnTo>
                  <a:lnTo>
                    <a:pt x="296" y="157"/>
                  </a:lnTo>
                  <a:close/>
                  <a:moveTo>
                    <a:pt x="296" y="157"/>
                  </a:moveTo>
                  <a:lnTo>
                    <a:pt x="250" y="160"/>
                  </a:lnTo>
                  <a:lnTo>
                    <a:pt x="248" y="133"/>
                  </a:lnTo>
                  <a:lnTo>
                    <a:pt x="294" y="130"/>
                  </a:lnTo>
                  <a:lnTo>
                    <a:pt x="296" y="157"/>
                  </a:lnTo>
                  <a:close/>
                  <a:moveTo>
                    <a:pt x="250" y="160"/>
                  </a:moveTo>
                  <a:lnTo>
                    <a:pt x="250" y="160"/>
                  </a:lnTo>
                  <a:lnTo>
                    <a:pt x="249" y="147"/>
                  </a:lnTo>
                  <a:lnTo>
                    <a:pt x="250" y="160"/>
                  </a:lnTo>
                  <a:close/>
                  <a:moveTo>
                    <a:pt x="250" y="160"/>
                  </a:moveTo>
                  <a:lnTo>
                    <a:pt x="66" y="169"/>
                  </a:lnTo>
                  <a:lnTo>
                    <a:pt x="65" y="142"/>
                  </a:lnTo>
                  <a:lnTo>
                    <a:pt x="249" y="133"/>
                  </a:lnTo>
                  <a:lnTo>
                    <a:pt x="250" y="160"/>
                  </a:lnTo>
                  <a:close/>
                  <a:moveTo>
                    <a:pt x="66" y="169"/>
                  </a:moveTo>
                  <a:lnTo>
                    <a:pt x="66" y="169"/>
                  </a:lnTo>
                  <a:lnTo>
                    <a:pt x="66" y="154"/>
                  </a:lnTo>
                  <a:lnTo>
                    <a:pt x="66" y="169"/>
                  </a:lnTo>
                  <a:close/>
                  <a:moveTo>
                    <a:pt x="66" y="169"/>
                  </a:moveTo>
                  <a:lnTo>
                    <a:pt x="0" y="169"/>
                  </a:lnTo>
                  <a:lnTo>
                    <a:pt x="0" y="142"/>
                  </a:lnTo>
                  <a:lnTo>
                    <a:pt x="66" y="142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Freeform 60"/>
            <p:cNvSpPr>
              <a:spLocks noEditPoints="1"/>
            </p:cNvSpPr>
            <p:nvPr/>
          </p:nvSpPr>
          <p:spPr bwMode="auto">
            <a:xfrm>
              <a:off x="2017" y="2289"/>
              <a:ext cx="160" cy="34"/>
            </a:xfrm>
            <a:custGeom>
              <a:avLst/>
              <a:gdLst>
                <a:gd name="T0" fmla="*/ 0 w 1199"/>
                <a:gd name="T1" fmla="*/ 0 h 260"/>
                <a:gd name="T2" fmla="*/ 0 w 1199"/>
                <a:gd name="T3" fmla="*/ 0 h 260"/>
                <a:gd name="T4" fmla="*/ 0 w 1199"/>
                <a:gd name="T5" fmla="*/ 0 h 260"/>
                <a:gd name="T6" fmla="*/ 0 w 1199"/>
                <a:gd name="T7" fmla="*/ 0 h 260"/>
                <a:gd name="T8" fmla="*/ 0 w 1199"/>
                <a:gd name="T9" fmla="*/ 0 h 260"/>
                <a:gd name="T10" fmla="*/ 0 w 1199"/>
                <a:gd name="T11" fmla="*/ 0 h 260"/>
                <a:gd name="T12" fmla="*/ 0 w 1199"/>
                <a:gd name="T13" fmla="*/ 0 h 260"/>
                <a:gd name="T14" fmla="*/ 0 w 1199"/>
                <a:gd name="T15" fmla="*/ 0 h 260"/>
                <a:gd name="T16" fmla="*/ 0 w 1199"/>
                <a:gd name="T17" fmla="*/ 0 h 260"/>
                <a:gd name="T18" fmla="*/ 0 w 1199"/>
                <a:gd name="T19" fmla="*/ 0 h 260"/>
                <a:gd name="T20" fmla="*/ 0 w 1199"/>
                <a:gd name="T21" fmla="*/ 0 h 260"/>
                <a:gd name="T22" fmla="*/ 0 w 1199"/>
                <a:gd name="T23" fmla="*/ 0 h 260"/>
                <a:gd name="T24" fmla="*/ 0 w 1199"/>
                <a:gd name="T25" fmla="*/ 0 h 260"/>
                <a:gd name="T26" fmla="*/ 0 w 1199"/>
                <a:gd name="T27" fmla="*/ 0 h 260"/>
                <a:gd name="T28" fmla="*/ 0 w 1199"/>
                <a:gd name="T29" fmla="*/ 0 h 260"/>
                <a:gd name="T30" fmla="*/ 0 w 1199"/>
                <a:gd name="T31" fmla="*/ 0 h 260"/>
                <a:gd name="T32" fmla="*/ 0 w 1199"/>
                <a:gd name="T33" fmla="*/ 0 h 260"/>
                <a:gd name="T34" fmla="*/ 0 w 1199"/>
                <a:gd name="T35" fmla="*/ 0 h 260"/>
                <a:gd name="T36" fmla="*/ 0 w 1199"/>
                <a:gd name="T37" fmla="*/ 0 h 260"/>
                <a:gd name="T38" fmla="*/ 0 w 1199"/>
                <a:gd name="T39" fmla="*/ 0 h 260"/>
                <a:gd name="T40" fmla="*/ 0 w 1199"/>
                <a:gd name="T41" fmla="*/ 0 h 260"/>
                <a:gd name="T42" fmla="*/ 0 w 1199"/>
                <a:gd name="T43" fmla="*/ 0 h 260"/>
                <a:gd name="T44" fmla="*/ 0 w 1199"/>
                <a:gd name="T45" fmla="*/ 0 h 260"/>
                <a:gd name="T46" fmla="*/ 0 w 1199"/>
                <a:gd name="T47" fmla="*/ 0 h 260"/>
                <a:gd name="T48" fmla="*/ 0 w 1199"/>
                <a:gd name="T49" fmla="*/ 0 h 260"/>
                <a:gd name="T50" fmla="*/ 0 w 1199"/>
                <a:gd name="T51" fmla="*/ 0 h 260"/>
                <a:gd name="T52" fmla="*/ 0 w 1199"/>
                <a:gd name="T53" fmla="*/ 0 h 260"/>
                <a:gd name="T54" fmla="*/ 0 w 1199"/>
                <a:gd name="T55" fmla="*/ 0 h 260"/>
                <a:gd name="T56" fmla="*/ 0 w 1199"/>
                <a:gd name="T57" fmla="*/ 0 h 260"/>
                <a:gd name="T58" fmla="*/ 0 w 1199"/>
                <a:gd name="T59" fmla="*/ 0 h 260"/>
                <a:gd name="T60" fmla="*/ 0 w 1199"/>
                <a:gd name="T61" fmla="*/ 0 h 260"/>
                <a:gd name="T62" fmla="*/ 0 w 1199"/>
                <a:gd name="T63" fmla="*/ 0 h 260"/>
                <a:gd name="T64" fmla="*/ 0 w 1199"/>
                <a:gd name="T65" fmla="*/ 0 h 260"/>
                <a:gd name="T66" fmla="*/ 0 w 1199"/>
                <a:gd name="T67" fmla="*/ 0 h 260"/>
                <a:gd name="T68" fmla="*/ 0 w 1199"/>
                <a:gd name="T69" fmla="*/ 0 h 260"/>
                <a:gd name="T70" fmla="*/ 0 w 1199"/>
                <a:gd name="T71" fmla="*/ 0 h 260"/>
                <a:gd name="T72" fmla="*/ 0 w 1199"/>
                <a:gd name="T73" fmla="*/ 0 h 260"/>
                <a:gd name="T74" fmla="*/ 0 w 1199"/>
                <a:gd name="T75" fmla="*/ 0 h 260"/>
                <a:gd name="T76" fmla="*/ 0 w 1199"/>
                <a:gd name="T77" fmla="*/ 0 h 260"/>
                <a:gd name="T78" fmla="*/ 0 w 1199"/>
                <a:gd name="T79" fmla="*/ 0 h 260"/>
                <a:gd name="T80" fmla="*/ 0 w 1199"/>
                <a:gd name="T81" fmla="*/ 0 h 260"/>
                <a:gd name="T82" fmla="*/ 0 w 1199"/>
                <a:gd name="T83" fmla="*/ 0 h 260"/>
                <a:gd name="T84" fmla="*/ 0 w 1199"/>
                <a:gd name="T85" fmla="*/ 0 h 260"/>
                <a:gd name="T86" fmla="*/ 0 w 1199"/>
                <a:gd name="T87" fmla="*/ 0 h 260"/>
                <a:gd name="T88" fmla="*/ 0 w 1199"/>
                <a:gd name="T89" fmla="*/ 0 h 260"/>
                <a:gd name="T90" fmla="*/ 0 w 1199"/>
                <a:gd name="T91" fmla="*/ 0 h 260"/>
                <a:gd name="T92" fmla="*/ 0 w 1199"/>
                <a:gd name="T93" fmla="*/ 0 h 260"/>
                <a:gd name="T94" fmla="*/ 0 w 1199"/>
                <a:gd name="T95" fmla="*/ 0 h 260"/>
                <a:gd name="T96" fmla="*/ 0 w 1199"/>
                <a:gd name="T97" fmla="*/ 0 h 260"/>
                <a:gd name="T98" fmla="*/ 0 w 1199"/>
                <a:gd name="T99" fmla="*/ 0 h 260"/>
                <a:gd name="T100" fmla="*/ 0 w 1199"/>
                <a:gd name="T101" fmla="*/ 0 h 260"/>
                <a:gd name="T102" fmla="*/ 0 w 1199"/>
                <a:gd name="T103" fmla="*/ 0 h 260"/>
                <a:gd name="T104" fmla="*/ 0 w 1199"/>
                <a:gd name="T105" fmla="*/ 0 h 2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9"/>
                <a:gd name="T160" fmla="*/ 0 h 260"/>
                <a:gd name="T161" fmla="*/ 1199 w 1199"/>
                <a:gd name="T162" fmla="*/ 260 h 2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9" h="260">
                  <a:moveTo>
                    <a:pt x="1175" y="260"/>
                  </a:moveTo>
                  <a:lnTo>
                    <a:pt x="1147" y="217"/>
                  </a:lnTo>
                  <a:lnTo>
                    <a:pt x="1171" y="202"/>
                  </a:lnTo>
                  <a:lnTo>
                    <a:pt x="1199" y="245"/>
                  </a:lnTo>
                  <a:lnTo>
                    <a:pt x="1175" y="260"/>
                  </a:lnTo>
                  <a:close/>
                  <a:moveTo>
                    <a:pt x="1169" y="201"/>
                  </a:moveTo>
                  <a:lnTo>
                    <a:pt x="1171" y="201"/>
                  </a:lnTo>
                  <a:lnTo>
                    <a:pt x="1171" y="202"/>
                  </a:lnTo>
                  <a:lnTo>
                    <a:pt x="1159" y="209"/>
                  </a:lnTo>
                  <a:lnTo>
                    <a:pt x="1169" y="201"/>
                  </a:lnTo>
                  <a:close/>
                  <a:moveTo>
                    <a:pt x="1150" y="218"/>
                  </a:moveTo>
                  <a:lnTo>
                    <a:pt x="1114" y="180"/>
                  </a:lnTo>
                  <a:lnTo>
                    <a:pt x="1135" y="161"/>
                  </a:lnTo>
                  <a:lnTo>
                    <a:pt x="1169" y="201"/>
                  </a:lnTo>
                  <a:lnTo>
                    <a:pt x="1150" y="218"/>
                  </a:lnTo>
                  <a:close/>
                  <a:moveTo>
                    <a:pt x="1135" y="161"/>
                  </a:moveTo>
                  <a:lnTo>
                    <a:pt x="1135" y="161"/>
                  </a:lnTo>
                  <a:lnTo>
                    <a:pt x="1124" y="170"/>
                  </a:lnTo>
                  <a:lnTo>
                    <a:pt x="1135" y="161"/>
                  </a:lnTo>
                  <a:close/>
                  <a:moveTo>
                    <a:pt x="1114" y="180"/>
                  </a:moveTo>
                  <a:lnTo>
                    <a:pt x="1075" y="136"/>
                  </a:lnTo>
                  <a:lnTo>
                    <a:pt x="1095" y="118"/>
                  </a:lnTo>
                  <a:lnTo>
                    <a:pt x="1135" y="161"/>
                  </a:lnTo>
                  <a:lnTo>
                    <a:pt x="1114" y="180"/>
                  </a:lnTo>
                  <a:close/>
                  <a:moveTo>
                    <a:pt x="1094" y="117"/>
                  </a:moveTo>
                  <a:lnTo>
                    <a:pt x="1095" y="117"/>
                  </a:lnTo>
                  <a:lnTo>
                    <a:pt x="1095" y="118"/>
                  </a:lnTo>
                  <a:lnTo>
                    <a:pt x="1086" y="127"/>
                  </a:lnTo>
                  <a:lnTo>
                    <a:pt x="1094" y="117"/>
                  </a:lnTo>
                  <a:close/>
                  <a:moveTo>
                    <a:pt x="1078" y="138"/>
                  </a:moveTo>
                  <a:lnTo>
                    <a:pt x="1030" y="103"/>
                  </a:lnTo>
                  <a:lnTo>
                    <a:pt x="1046" y="80"/>
                  </a:lnTo>
                  <a:lnTo>
                    <a:pt x="1094" y="117"/>
                  </a:lnTo>
                  <a:lnTo>
                    <a:pt x="1078" y="138"/>
                  </a:lnTo>
                  <a:close/>
                  <a:moveTo>
                    <a:pt x="1045" y="80"/>
                  </a:moveTo>
                  <a:lnTo>
                    <a:pt x="1046" y="80"/>
                  </a:lnTo>
                  <a:lnTo>
                    <a:pt x="1038" y="92"/>
                  </a:lnTo>
                  <a:lnTo>
                    <a:pt x="1045" y="80"/>
                  </a:lnTo>
                  <a:close/>
                  <a:moveTo>
                    <a:pt x="1031" y="104"/>
                  </a:moveTo>
                  <a:lnTo>
                    <a:pt x="981" y="72"/>
                  </a:lnTo>
                  <a:lnTo>
                    <a:pt x="995" y="49"/>
                  </a:lnTo>
                  <a:lnTo>
                    <a:pt x="1045" y="80"/>
                  </a:lnTo>
                  <a:lnTo>
                    <a:pt x="1031" y="104"/>
                  </a:lnTo>
                  <a:close/>
                  <a:moveTo>
                    <a:pt x="993" y="48"/>
                  </a:moveTo>
                  <a:lnTo>
                    <a:pt x="994" y="49"/>
                  </a:lnTo>
                  <a:lnTo>
                    <a:pt x="995" y="49"/>
                  </a:lnTo>
                  <a:lnTo>
                    <a:pt x="988" y="61"/>
                  </a:lnTo>
                  <a:lnTo>
                    <a:pt x="993" y="48"/>
                  </a:lnTo>
                  <a:close/>
                  <a:moveTo>
                    <a:pt x="982" y="73"/>
                  </a:moveTo>
                  <a:lnTo>
                    <a:pt x="955" y="62"/>
                  </a:lnTo>
                  <a:lnTo>
                    <a:pt x="966" y="36"/>
                  </a:lnTo>
                  <a:lnTo>
                    <a:pt x="993" y="48"/>
                  </a:lnTo>
                  <a:lnTo>
                    <a:pt x="982" y="73"/>
                  </a:lnTo>
                  <a:close/>
                  <a:moveTo>
                    <a:pt x="965" y="36"/>
                  </a:moveTo>
                  <a:lnTo>
                    <a:pt x="966" y="36"/>
                  </a:lnTo>
                  <a:lnTo>
                    <a:pt x="960" y="49"/>
                  </a:lnTo>
                  <a:lnTo>
                    <a:pt x="965" y="36"/>
                  </a:lnTo>
                  <a:close/>
                  <a:moveTo>
                    <a:pt x="955" y="62"/>
                  </a:moveTo>
                  <a:lnTo>
                    <a:pt x="924" y="50"/>
                  </a:lnTo>
                  <a:lnTo>
                    <a:pt x="934" y="24"/>
                  </a:lnTo>
                  <a:lnTo>
                    <a:pt x="965" y="36"/>
                  </a:lnTo>
                  <a:lnTo>
                    <a:pt x="955" y="62"/>
                  </a:lnTo>
                  <a:close/>
                  <a:moveTo>
                    <a:pt x="924" y="50"/>
                  </a:moveTo>
                  <a:lnTo>
                    <a:pt x="894" y="38"/>
                  </a:lnTo>
                  <a:lnTo>
                    <a:pt x="903" y="13"/>
                  </a:lnTo>
                  <a:lnTo>
                    <a:pt x="934" y="24"/>
                  </a:lnTo>
                  <a:lnTo>
                    <a:pt x="924" y="50"/>
                  </a:lnTo>
                  <a:close/>
                  <a:moveTo>
                    <a:pt x="900" y="11"/>
                  </a:moveTo>
                  <a:lnTo>
                    <a:pt x="901" y="11"/>
                  </a:lnTo>
                  <a:lnTo>
                    <a:pt x="903" y="13"/>
                  </a:lnTo>
                  <a:lnTo>
                    <a:pt x="898" y="25"/>
                  </a:lnTo>
                  <a:lnTo>
                    <a:pt x="900" y="11"/>
                  </a:lnTo>
                  <a:close/>
                  <a:moveTo>
                    <a:pt x="896" y="38"/>
                  </a:moveTo>
                  <a:lnTo>
                    <a:pt x="861" y="35"/>
                  </a:lnTo>
                  <a:lnTo>
                    <a:pt x="865" y="8"/>
                  </a:lnTo>
                  <a:lnTo>
                    <a:pt x="900" y="11"/>
                  </a:lnTo>
                  <a:lnTo>
                    <a:pt x="896" y="38"/>
                  </a:lnTo>
                  <a:close/>
                  <a:moveTo>
                    <a:pt x="861" y="35"/>
                  </a:moveTo>
                  <a:lnTo>
                    <a:pt x="826" y="31"/>
                  </a:lnTo>
                  <a:lnTo>
                    <a:pt x="830" y="3"/>
                  </a:lnTo>
                  <a:lnTo>
                    <a:pt x="865" y="8"/>
                  </a:lnTo>
                  <a:lnTo>
                    <a:pt x="861" y="35"/>
                  </a:lnTo>
                  <a:close/>
                  <a:moveTo>
                    <a:pt x="826" y="31"/>
                  </a:moveTo>
                  <a:lnTo>
                    <a:pt x="791" y="27"/>
                  </a:lnTo>
                  <a:lnTo>
                    <a:pt x="794" y="0"/>
                  </a:lnTo>
                  <a:lnTo>
                    <a:pt x="830" y="3"/>
                  </a:lnTo>
                  <a:lnTo>
                    <a:pt x="826" y="31"/>
                  </a:lnTo>
                  <a:close/>
                  <a:moveTo>
                    <a:pt x="791" y="0"/>
                  </a:moveTo>
                  <a:lnTo>
                    <a:pt x="792" y="0"/>
                  </a:lnTo>
                  <a:lnTo>
                    <a:pt x="794" y="0"/>
                  </a:lnTo>
                  <a:lnTo>
                    <a:pt x="792" y="14"/>
                  </a:lnTo>
                  <a:lnTo>
                    <a:pt x="791" y="0"/>
                  </a:lnTo>
                  <a:close/>
                  <a:moveTo>
                    <a:pt x="794" y="27"/>
                  </a:moveTo>
                  <a:lnTo>
                    <a:pt x="742" y="31"/>
                  </a:lnTo>
                  <a:lnTo>
                    <a:pt x="741" y="3"/>
                  </a:lnTo>
                  <a:lnTo>
                    <a:pt x="791" y="0"/>
                  </a:lnTo>
                  <a:lnTo>
                    <a:pt x="794" y="27"/>
                  </a:lnTo>
                  <a:close/>
                  <a:moveTo>
                    <a:pt x="740" y="3"/>
                  </a:moveTo>
                  <a:lnTo>
                    <a:pt x="739" y="3"/>
                  </a:lnTo>
                  <a:lnTo>
                    <a:pt x="741" y="3"/>
                  </a:lnTo>
                  <a:lnTo>
                    <a:pt x="741" y="17"/>
                  </a:lnTo>
                  <a:lnTo>
                    <a:pt x="740" y="3"/>
                  </a:lnTo>
                  <a:close/>
                  <a:moveTo>
                    <a:pt x="742" y="31"/>
                  </a:moveTo>
                  <a:lnTo>
                    <a:pt x="696" y="35"/>
                  </a:lnTo>
                  <a:lnTo>
                    <a:pt x="694" y="8"/>
                  </a:lnTo>
                  <a:lnTo>
                    <a:pt x="740" y="3"/>
                  </a:lnTo>
                  <a:lnTo>
                    <a:pt x="742" y="31"/>
                  </a:lnTo>
                  <a:close/>
                  <a:moveTo>
                    <a:pt x="696" y="35"/>
                  </a:moveTo>
                  <a:lnTo>
                    <a:pt x="649" y="38"/>
                  </a:lnTo>
                  <a:lnTo>
                    <a:pt x="647" y="11"/>
                  </a:lnTo>
                  <a:lnTo>
                    <a:pt x="694" y="8"/>
                  </a:lnTo>
                  <a:lnTo>
                    <a:pt x="696" y="35"/>
                  </a:lnTo>
                  <a:close/>
                  <a:moveTo>
                    <a:pt x="645" y="11"/>
                  </a:moveTo>
                  <a:lnTo>
                    <a:pt x="646" y="11"/>
                  </a:lnTo>
                  <a:lnTo>
                    <a:pt x="647" y="11"/>
                  </a:lnTo>
                  <a:lnTo>
                    <a:pt x="648" y="25"/>
                  </a:lnTo>
                  <a:lnTo>
                    <a:pt x="645" y="11"/>
                  </a:lnTo>
                  <a:close/>
                  <a:moveTo>
                    <a:pt x="652" y="38"/>
                  </a:moveTo>
                  <a:lnTo>
                    <a:pt x="609" y="50"/>
                  </a:lnTo>
                  <a:lnTo>
                    <a:pt x="602" y="23"/>
                  </a:lnTo>
                  <a:lnTo>
                    <a:pt x="645" y="11"/>
                  </a:lnTo>
                  <a:lnTo>
                    <a:pt x="652" y="38"/>
                  </a:lnTo>
                  <a:close/>
                  <a:moveTo>
                    <a:pt x="609" y="50"/>
                  </a:moveTo>
                  <a:lnTo>
                    <a:pt x="609" y="50"/>
                  </a:lnTo>
                  <a:lnTo>
                    <a:pt x="605" y="37"/>
                  </a:lnTo>
                  <a:lnTo>
                    <a:pt x="609" y="50"/>
                  </a:lnTo>
                  <a:close/>
                  <a:moveTo>
                    <a:pt x="609" y="50"/>
                  </a:moveTo>
                  <a:lnTo>
                    <a:pt x="526" y="70"/>
                  </a:lnTo>
                  <a:lnTo>
                    <a:pt x="520" y="43"/>
                  </a:lnTo>
                  <a:lnTo>
                    <a:pt x="602" y="23"/>
                  </a:lnTo>
                  <a:lnTo>
                    <a:pt x="609" y="50"/>
                  </a:lnTo>
                  <a:close/>
                  <a:moveTo>
                    <a:pt x="519" y="44"/>
                  </a:moveTo>
                  <a:lnTo>
                    <a:pt x="519" y="43"/>
                  </a:lnTo>
                  <a:lnTo>
                    <a:pt x="520" y="43"/>
                  </a:lnTo>
                  <a:lnTo>
                    <a:pt x="524" y="57"/>
                  </a:lnTo>
                  <a:lnTo>
                    <a:pt x="519" y="44"/>
                  </a:lnTo>
                  <a:close/>
                  <a:moveTo>
                    <a:pt x="528" y="70"/>
                  </a:moveTo>
                  <a:lnTo>
                    <a:pt x="454" y="97"/>
                  </a:lnTo>
                  <a:lnTo>
                    <a:pt x="445" y="71"/>
                  </a:lnTo>
                  <a:lnTo>
                    <a:pt x="519" y="44"/>
                  </a:lnTo>
                  <a:lnTo>
                    <a:pt x="528" y="70"/>
                  </a:lnTo>
                  <a:close/>
                  <a:moveTo>
                    <a:pt x="454" y="97"/>
                  </a:moveTo>
                  <a:lnTo>
                    <a:pt x="453" y="97"/>
                  </a:lnTo>
                  <a:lnTo>
                    <a:pt x="454" y="97"/>
                  </a:lnTo>
                  <a:lnTo>
                    <a:pt x="449" y="84"/>
                  </a:lnTo>
                  <a:lnTo>
                    <a:pt x="454" y="97"/>
                  </a:lnTo>
                  <a:close/>
                  <a:moveTo>
                    <a:pt x="454" y="97"/>
                  </a:moveTo>
                  <a:lnTo>
                    <a:pt x="383" y="120"/>
                  </a:lnTo>
                  <a:lnTo>
                    <a:pt x="375" y="94"/>
                  </a:lnTo>
                  <a:lnTo>
                    <a:pt x="445" y="71"/>
                  </a:lnTo>
                  <a:lnTo>
                    <a:pt x="454" y="97"/>
                  </a:lnTo>
                  <a:close/>
                  <a:moveTo>
                    <a:pt x="375" y="94"/>
                  </a:moveTo>
                  <a:lnTo>
                    <a:pt x="375" y="94"/>
                  </a:lnTo>
                  <a:lnTo>
                    <a:pt x="379" y="107"/>
                  </a:lnTo>
                  <a:lnTo>
                    <a:pt x="375" y="94"/>
                  </a:lnTo>
                  <a:close/>
                  <a:moveTo>
                    <a:pt x="383" y="120"/>
                  </a:moveTo>
                  <a:lnTo>
                    <a:pt x="317" y="143"/>
                  </a:lnTo>
                  <a:lnTo>
                    <a:pt x="308" y="118"/>
                  </a:lnTo>
                  <a:lnTo>
                    <a:pt x="375" y="94"/>
                  </a:lnTo>
                  <a:lnTo>
                    <a:pt x="383" y="120"/>
                  </a:lnTo>
                  <a:close/>
                  <a:moveTo>
                    <a:pt x="317" y="143"/>
                  </a:moveTo>
                  <a:lnTo>
                    <a:pt x="317" y="145"/>
                  </a:lnTo>
                  <a:lnTo>
                    <a:pt x="315" y="145"/>
                  </a:lnTo>
                  <a:lnTo>
                    <a:pt x="313" y="131"/>
                  </a:lnTo>
                  <a:lnTo>
                    <a:pt x="317" y="143"/>
                  </a:lnTo>
                  <a:close/>
                  <a:moveTo>
                    <a:pt x="315" y="145"/>
                  </a:moveTo>
                  <a:lnTo>
                    <a:pt x="249" y="160"/>
                  </a:lnTo>
                  <a:lnTo>
                    <a:pt x="243" y="133"/>
                  </a:lnTo>
                  <a:lnTo>
                    <a:pt x="310" y="118"/>
                  </a:lnTo>
                  <a:lnTo>
                    <a:pt x="315" y="145"/>
                  </a:lnTo>
                  <a:close/>
                  <a:moveTo>
                    <a:pt x="243" y="133"/>
                  </a:moveTo>
                  <a:lnTo>
                    <a:pt x="244" y="133"/>
                  </a:lnTo>
                  <a:lnTo>
                    <a:pt x="243" y="133"/>
                  </a:lnTo>
                  <a:lnTo>
                    <a:pt x="247" y="147"/>
                  </a:lnTo>
                  <a:lnTo>
                    <a:pt x="243" y="133"/>
                  </a:lnTo>
                  <a:close/>
                  <a:moveTo>
                    <a:pt x="249" y="160"/>
                  </a:moveTo>
                  <a:lnTo>
                    <a:pt x="219" y="168"/>
                  </a:lnTo>
                  <a:lnTo>
                    <a:pt x="212" y="141"/>
                  </a:lnTo>
                  <a:lnTo>
                    <a:pt x="243" y="133"/>
                  </a:lnTo>
                  <a:lnTo>
                    <a:pt x="249" y="160"/>
                  </a:lnTo>
                  <a:close/>
                  <a:moveTo>
                    <a:pt x="219" y="168"/>
                  </a:moveTo>
                  <a:lnTo>
                    <a:pt x="216" y="168"/>
                  </a:lnTo>
                  <a:lnTo>
                    <a:pt x="215" y="168"/>
                  </a:lnTo>
                  <a:lnTo>
                    <a:pt x="215" y="154"/>
                  </a:lnTo>
                  <a:lnTo>
                    <a:pt x="219" y="168"/>
                  </a:lnTo>
                  <a:close/>
                  <a:moveTo>
                    <a:pt x="215" y="168"/>
                  </a:moveTo>
                  <a:lnTo>
                    <a:pt x="184" y="168"/>
                  </a:lnTo>
                  <a:lnTo>
                    <a:pt x="184" y="141"/>
                  </a:lnTo>
                  <a:lnTo>
                    <a:pt x="215" y="141"/>
                  </a:lnTo>
                  <a:lnTo>
                    <a:pt x="215" y="168"/>
                  </a:lnTo>
                  <a:close/>
                  <a:moveTo>
                    <a:pt x="184" y="141"/>
                  </a:moveTo>
                  <a:lnTo>
                    <a:pt x="184" y="141"/>
                  </a:lnTo>
                  <a:lnTo>
                    <a:pt x="184" y="154"/>
                  </a:lnTo>
                  <a:lnTo>
                    <a:pt x="184" y="141"/>
                  </a:lnTo>
                  <a:close/>
                  <a:moveTo>
                    <a:pt x="184" y="168"/>
                  </a:moveTo>
                  <a:lnTo>
                    <a:pt x="48" y="172"/>
                  </a:lnTo>
                  <a:lnTo>
                    <a:pt x="47" y="145"/>
                  </a:lnTo>
                  <a:lnTo>
                    <a:pt x="184" y="141"/>
                  </a:lnTo>
                  <a:lnTo>
                    <a:pt x="184" y="168"/>
                  </a:lnTo>
                  <a:close/>
                  <a:moveTo>
                    <a:pt x="48" y="172"/>
                  </a:moveTo>
                  <a:lnTo>
                    <a:pt x="48" y="172"/>
                  </a:lnTo>
                  <a:lnTo>
                    <a:pt x="48" y="159"/>
                  </a:lnTo>
                  <a:lnTo>
                    <a:pt x="48" y="172"/>
                  </a:lnTo>
                  <a:close/>
                  <a:moveTo>
                    <a:pt x="48" y="172"/>
                  </a:moveTo>
                  <a:lnTo>
                    <a:pt x="0" y="172"/>
                  </a:lnTo>
                  <a:lnTo>
                    <a:pt x="0" y="145"/>
                  </a:lnTo>
                  <a:lnTo>
                    <a:pt x="48" y="145"/>
                  </a:lnTo>
                  <a:lnTo>
                    <a:pt x="48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Freeform 61"/>
            <p:cNvSpPr>
              <a:spLocks noEditPoints="1"/>
            </p:cNvSpPr>
            <p:nvPr/>
          </p:nvSpPr>
          <p:spPr bwMode="auto">
            <a:xfrm>
              <a:off x="2187" y="2297"/>
              <a:ext cx="161" cy="30"/>
            </a:xfrm>
            <a:custGeom>
              <a:avLst/>
              <a:gdLst>
                <a:gd name="T0" fmla="*/ 0 w 1212"/>
                <a:gd name="T1" fmla="*/ 0 h 222"/>
                <a:gd name="T2" fmla="*/ 0 w 1212"/>
                <a:gd name="T3" fmla="*/ 0 h 222"/>
                <a:gd name="T4" fmla="*/ 0 w 1212"/>
                <a:gd name="T5" fmla="*/ 0 h 222"/>
                <a:gd name="T6" fmla="*/ 0 w 1212"/>
                <a:gd name="T7" fmla="*/ 0 h 222"/>
                <a:gd name="T8" fmla="*/ 0 w 1212"/>
                <a:gd name="T9" fmla="*/ 0 h 222"/>
                <a:gd name="T10" fmla="*/ 0 w 1212"/>
                <a:gd name="T11" fmla="*/ 0 h 222"/>
                <a:gd name="T12" fmla="*/ 0 w 1212"/>
                <a:gd name="T13" fmla="*/ 0 h 222"/>
                <a:gd name="T14" fmla="*/ 0 w 1212"/>
                <a:gd name="T15" fmla="*/ 0 h 222"/>
                <a:gd name="T16" fmla="*/ 0 w 1212"/>
                <a:gd name="T17" fmla="*/ 0 h 222"/>
                <a:gd name="T18" fmla="*/ 0 w 1212"/>
                <a:gd name="T19" fmla="*/ 0 h 222"/>
                <a:gd name="T20" fmla="*/ 0 w 1212"/>
                <a:gd name="T21" fmla="*/ 0 h 222"/>
                <a:gd name="T22" fmla="*/ 0 w 1212"/>
                <a:gd name="T23" fmla="*/ 0 h 222"/>
                <a:gd name="T24" fmla="*/ 0 w 1212"/>
                <a:gd name="T25" fmla="*/ 0 h 222"/>
                <a:gd name="T26" fmla="*/ 0 w 1212"/>
                <a:gd name="T27" fmla="*/ 0 h 222"/>
                <a:gd name="T28" fmla="*/ 0 w 1212"/>
                <a:gd name="T29" fmla="*/ 0 h 222"/>
                <a:gd name="T30" fmla="*/ 0 w 1212"/>
                <a:gd name="T31" fmla="*/ 0 h 222"/>
                <a:gd name="T32" fmla="*/ 0 w 1212"/>
                <a:gd name="T33" fmla="*/ 0 h 222"/>
                <a:gd name="T34" fmla="*/ 0 w 1212"/>
                <a:gd name="T35" fmla="*/ 0 h 222"/>
                <a:gd name="T36" fmla="*/ 0 w 1212"/>
                <a:gd name="T37" fmla="*/ 0 h 222"/>
                <a:gd name="T38" fmla="*/ 0 w 1212"/>
                <a:gd name="T39" fmla="*/ 0 h 222"/>
                <a:gd name="T40" fmla="*/ 0 w 1212"/>
                <a:gd name="T41" fmla="*/ 0 h 222"/>
                <a:gd name="T42" fmla="*/ 0 w 1212"/>
                <a:gd name="T43" fmla="*/ 0 h 222"/>
                <a:gd name="T44" fmla="*/ 0 w 1212"/>
                <a:gd name="T45" fmla="*/ 0 h 222"/>
                <a:gd name="T46" fmla="*/ 0 w 1212"/>
                <a:gd name="T47" fmla="*/ 0 h 222"/>
                <a:gd name="T48" fmla="*/ 0 w 1212"/>
                <a:gd name="T49" fmla="*/ 0 h 222"/>
                <a:gd name="T50" fmla="*/ 0 w 1212"/>
                <a:gd name="T51" fmla="*/ 0 h 222"/>
                <a:gd name="T52" fmla="*/ 0 w 1212"/>
                <a:gd name="T53" fmla="*/ 0 h 222"/>
                <a:gd name="T54" fmla="*/ 0 w 1212"/>
                <a:gd name="T55" fmla="*/ 0 h 222"/>
                <a:gd name="T56" fmla="*/ 0 w 1212"/>
                <a:gd name="T57" fmla="*/ 0 h 222"/>
                <a:gd name="T58" fmla="*/ 0 w 1212"/>
                <a:gd name="T59" fmla="*/ 0 h 222"/>
                <a:gd name="T60" fmla="*/ 0 w 1212"/>
                <a:gd name="T61" fmla="*/ 0 h 222"/>
                <a:gd name="T62" fmla="*/ 0 w 1212"/>
                <a:gd name="T63" fmla="*/ 0 h 222"/>
                <a:gd name="T64" fmla="*/ 0 w 1212"/>
                <a:gd name="T65" fmla="*/ 0 h 222"/>
                <a:gd name="T66" fmla="*/ 0 w 1212"/>
                <a:gd name="T67" fmla="*/ 0 h 222"/>
                <a:gd name="T68" fmla="*/ 0 w 1212"/>
                <a:gd name="T69" fmla="*/ 0 h 222"/>
                <a:gd name="T70" fmla="*/ 0 w 1212"/>
                <a:gd name="T71" fmla="*/ 0 h 222"/>
                <a:gd name="T72" fmla="*/ 0 w 1212"/>
                <a:gd name="T73" fmla="*/ 0 h 222"/>
                <a:gd name="T74" fmla="*/ 0 w 1212"/>
                <a:gd name="T75" fmla="*/ 0 h 222"/>
                <a:gd name="T76" fmla="*/ 0 w 1212"/>
                <a:gd name="T77" fmla="*/ 0 h 222"/>
                <a:gd name="T78" fmla="*/ 0 w 1212"/>
                <a:gd name="T79" fmla="*/ 0 h 222"/>
                <a:gd name="T80" fmla="*/ 0 w 1212"/>
                <a:gd name="T81" fmla="*/ 0 h 222"/>
                <a:gd name="T82" fmla="*/ 0 w 1212"/>
                <a:gd name="T83" fmla="*/ 0 h 222"/>
                <a:gd name="T84" fmla="*/ 0 w 1212"/>
                <a:gd name="T85" fmla="*/ 0 h 222"/>
                <a:gd name="T86" fmla="*/ 0 w 1212"/>
                <a:gd name="T87" fmla="*/ 0 h 222"/>
                <a:gd name="T88" fmla="*/ 0 w 1212"/>
                <a:gd name="T89" fmla="*/ 0 h 222"/>
                <a:gd name="T90" fmla="*/ 0 w 1212"/>
                <a:gd name="T91" fmla="*/ 0 h 222"/>
                <a:gd name="T92" fmla="*/ 0 w 1212"/>
                <a:gd name="T93" fmla="*/ 0 h 222"/>
                <a:gd name="T94" fmla="*/ 0 w 1212"/>
                <a:gd name="T95" fmla="*/ 0 h 222"/>
                <a:gd name="T96" fmla="*/ 0 w 1212"/>
                <a:gd name="T97" fmla="*/ 0 h 222"/>
                <a:gd name="T98" fmla="*/ 0 w 1212"/>
                <a:gd name="T99" fmla="*/ 0 h 222"/>
                <a:gd name="T100" fmla="*/ 0 w 1212"/>
                <a:gd name="T101" fmla="*/ 0 h 222"/>
                <a:gd name="T102" fmla="*/ 0 w 1212"/>
                <a:gd name="T103" fmla="*/ 0 h 222"/>
                <a:gd name="T104" fmla="*/ 0 w 1212"/>
                <a:gd name="T105" fmla="*/ 0 h 2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12"/>
                <a:gd name="T160" fmla="*/ 0 h 222"/>
                <a:gd name="T161" fmla="*/ 1212 w 1212"/>
                <a:gd name="T162" fmla="*/ 222 h 2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12" h="222">
                  <a:moveTo>
                    <a:pt x="1212" y="172"/>
                  </a:moveTo>
                  <a:lnTo>
                    <a:pt x="1158" y="175"/>
                  </a:lnTo>
                  <a:lnTo>
                    <a:pt x="1155" y="148"/>
                  </a:lnTo>
                  <a:lnTo>
                    <a:pt x="1210" y="145"/>
                  </a:lnTo>
                  <a:lnTo>
                    <a:pt x="1212" y="172"/>
                  </a:lnTo>
                  <a:close/>
                  <a:moveTo>
                    <a:pt x="1158" y="175"/>
                  </a:moveTo>
                  <a:lnTo>
                    <a:pt x="1156" y="175"/>
                  </a:lnTo>
                  <a:lnTo>
                    <a:pt x="1156" y="162"/>
                  </a:lnTo>
                  <a:lnTo>
                    <a:pt x="1158" y="175"/>
                  </a:lnTo>
                  <a:close/>
                  <a:moveTo>
                    <a:pt x="1156" y="175"/>
                  </a:moveTo>
                  <a:lnTo>
                    <a:pt x="1087" y="175"/>
                  </a:lnTo>
                  <a:lnTo>
                    <a:pt x="1087" y="148"/>
                  </a:lnTo>
                  <a:lnTo>
                    <a:pt x="1156" y="148"/>
                  </a:lnTo>
                  <a:lnTo>
                    <a:pt x="1156" y="175"/>
                  </a:lnTo>
                  <a:close/>
                  <a:moveTo>
                    <a:pt x="1087" y="175"/>
                  </a:moveTo>
                  <a:lnTo>
                    <a:pt x="1085" y="175"/>
                  </a:lnTo>
                  <a:lnTo>
                    <a:pt x="1087" y="162"/>
                  </a:lnTo>
                  <a:lnTo>
                    <a:pt x="1087" y="175"/>
                  </a:lnTo>
                  <a:close/>
                  <a:moveTo>
                    <a:pt x="1085" y="175"/>
                  </a:moveTo>
                  <a:lnTo>
                    <a:pt x="984" y="172"/>
                  </a:lnTo>
                  <a:lnTo>
                    <a:pt x="985" y="145"/>
                  </a:lnTo>
                  <a:lnTo>
                    <a:pt x="1087" y="148"/>
                  </a:lnTo>
                  <a:lnTo>
                    <a:pt x="1085" y="175"/>
                  </a:lnTo>
                  <a:close/>
                  <a:moveTo>
                    <a:pt x="984" y="172"/>
                  </a:moveTo>
                  <a:lnTo>
                    <a:pt x="984" y="172"/>
                  </a:lnTo>
                  <a:lnTo>
                    <a:pt x="983" y="172"/>
                  </a:lnTo>
                  <a:lnTo>
                    <a:pt x="985" y="158"/>
                  </a:lnTo>
                  <a:lnTo>
                    <a:pt x="984" y="172"/>
                  </a:lnTo>
                  <a:close/>
                  <a:moveTo>
                    <a:pt x="983" y="172"/>
                  </a:moveTo>
                  <a:lnTo>
                    <a:pt x="952" y="168"/>
                  </a:lnTo>
                  <a:lnTo>
                    <a:pt x="955" y="140"/>
                  </a:lnTo>
                  <a:lnTo>
                    <a:pt x="987" y="145"/>
                  </a:lnTo>
                  <a:lnTo>
                    <a:pt x="983" y="172"/>
                  </a:lnTo>
                  <a:close/>
                  <a:moveTo>
                    <a:pt x="952" y="168"/>
                  </a:moveTo>
                  <a:lnTo>
                    <a:pt x="952" y="168"/>
                  </a:lnTo>
                  <a:lnTo>
                    <a:pt x="950" y="167"/>
                  </a:lnTo>
                  <a:lnTo>
                    <a:pt x="954" y="154"/>
                  </a:lnTo>
                  <a:lnTo>
                    <a:pt x="952" y="168"/>
                  </a:lnTo>
                  <a:close/>
                  <a:moveTo>
                    <a:pt x="950" y="167"/>
                  </a:moveTo>
                  <a:lnTo>
                    <a:pt x="919" y="160"/>
                  </a:lnTo>
                  <a:lnTo>
                    <a:pt x="926" y="133"/>
                  </a:lnTo>
                  <a:lnTo>
                    <a:pt x="957" y="141"/>
                  </a:lnTo>
                  <a:lnTo>
                    <a:pt x="950" y="167"/>
                  </a:lnTo>
                  <a:close/>
                  <a:moveTo>
                    <a:pt x="919" y="160"/>
                  </a:moveTo>
                  <a:lnTo>
                    <a:pt x="918" y="159"/>
                  </a:lnTo>
                  <a:lnTo>
                    <a:pt x="919" y="160"/>
                  </a:lnTo>
                  <a:lnTo>
                    <a:pt x="923" y="146"/>
                  </a:lnTo>
                  <a:lnTo>
                    <a:pt x="919" y="160"/>
                  </a:lnTo>
                  <a:close/>
                  <a:moveTo>
                    <a:pt x="919" y="160"/>
                  </a:moveTo>
                  <a:lnTo>
                    <a:pt x="861" y="144"/>
                  </a:lnTo>
                  <a:lnTo>
                    <a:pt x="868" y="118"/>
                  </a:lnTo>
                  <a:lnTo>
                    <a:pt x="926" y="133"/>
                  </a:lnTo>
                  <a:lnTo>
                    <a:pt x="919" y="160"/>
                  </a:lnTo>
                  <a:close/>
                  <a:moveTo>
                    <a:pt x="861" y="144"/>
                  </a:moveTo>
                  <a:lnTo>
                    <a:pt x="860" y="144"/>
                  </a:lnTo>
                  <a:lnTo>
                    <a:pt x="859" y="144"/>
                  </a:lnTo>
                  <a:lnTo>
                    <a:pt x="864" y="131"/>
                  </a:lnTo>
                  <a:lnTo>
                    <a:pt x="861" y="144"/>
                  </a:lnTo>
                  <a:close/>
                  <a:moveTo>
                    <a:pt x="859" y="144"/>
                  </a:moveTo>
                  <a:lnTo>
                    <a:pt x="734" y="92"/>
                  </a:lnTo>
                  <a:lnTo>
                    <a:pt x="744" y="66"/>
                  </a:lnTo>
                  <a:lnTo>
                    <a:pt x="869" y="118"/>
                  </a:lnTo>
                  <a:lnTo>
                    <a:pt x="859" y="144"/>
                  </a:lnTo>
                  <a:close/>
                  <a:moveTo>
                    <a:pt x="743" y="66"/>
                  </a:moveTo>
                  <a:lnTo>
                    <a:pt x="743" y="66"/>
                  </a:lnTo>
                  <a:lnTo>
                    <a:pt x="744" y="66"/>
                  </a:lnTo>
                  <a:lnTo>
                    <a:pt x="739" y="79"/>
                  </a:lnTo>
                  <a:lnTo>
                    <a:pt x="743" y="66"/>
                  </a:lnTo>
                  <a:close/>
                  <a:moveTo>
                    <a:pt x="735" y="93"/>
                  </a:moveTo>
                  <a:lnTo>
                    <a:pt x="661" y="69"/>
                  </a:lnTo>
                  <a:lnTo>
                    <a:pt x="669" y="43"/>
                  </a:lnTo>
                  <a:lnTo>
                    <a:pt x="743" y="66"/>
                  </a:lnTo>
                  <a:lnTo>
                    <a:pt x="735" y="93"/>
                  </a:lnTo>
                  <a:close/>
                  <a:moveTo>
                    <a:pt x="668" y="43"/>
                  </a:moveTo>
                  <a:lnTo>
                    <a:pt x="669" y="43"/>
                  </a:lnTo>
                  <a:lnTo>
                    <a:pt x="665" y="56"/>
                  </a:lnTo>
                  <a:lnTo>
                    <a:pt x="668" y="43"/>
                  </a:lnTo>
                  <a:close/>
                  <a:moveTo>
                    <a:pt x="662" y="70"/>
                  </a:moveTo>
                  <a:lnTo>
                    <a:pt x="580" y="50"/>
                  </a:lnTo>
                  <a:lnTo>
                    <a:pt x="586" y="23"/>
                  </a:lnTo>
                  <a:lnTo>
                    <a:pt x="668" y="43"/>
                  </a:lnTo>
                  <a:lnTo>
                    <a:pt x="662" y="70"/>
                  </a:lnTo>
                  <a:close/>
                  <a:moveTo>
                    <a:pt x="580" y="50"/>
                  </a:moveTo>
                  <a:lnTo>
                    <a:pt x="582" y="50"/>
                  </a:lnTo>
                  <a:lnTo>
                    <a:pt x="579" y="50"/>
                  </a:lnTo>
                  <a:lnTo>
                    <a:pt x="583" y="36"/>
                  </a:lnTo>
                  <a:lnTo>
                    <a:pt x="580" y="50"/>
                  </a:lnTo>
                  <a:close/>
                  <a:moveTo>
                    <a:pt x="579" y="50"/>
                  </a:moveTo>
                  <a:lnTo>
                    <a:pt x="533" y="38"/>
                  </a:lnTo>
                  <a:lnTo>
                    <a:pt x="540" y="12"/>
                  </a:lnTo>
                  <a:lnTo>
                    <a:pt x="586" y="23"/>
                  </a:lnTo>
                  <a:lnTo>
                    <a:pt x="579" y="50"/>
                  </a:lnTo>
                  <a:close/>
                  <a:moveTo>
                    <a:pt x="537" y="12"/>
                  </a:moveTo>
                  <a:lnTo>
                    <a:pt x="538" y="12"/>
                  </a:lnTo>
                  <a:lnTo>
                    <a:pt x="540" y="12"/>
                  </a:lnTo>
                  <a:lnTo>
                    <a:pt x="536" y="24"/>
                  </a:lnTo>
                  <a:lnTo>
                    <a:pt x="537" y="12"/>
                  </a:lnTo>
                  <a:close/>
                  <a:moveTo>
                    <a:pt x="535" y="38"/>
                  </a:moveTo>
                  <a:lnTo>
                    <a:pt x="485" y="35"/>
                  </a:lnTo>
                  <a:lnTo>
                    <a:pt x="486" y="7"/>
                  </a:lnTo>
                  <a:lnTo>
                    <a:pt x="537" y="12"/>
                  </a:lnTo>
                  <a:lnTo>
                    <a:pt x="535" y="38"/>
                  </a:lnTo>
                  <a:close/>
                  <a:moveTo>
                    <a:pt x="485" y="35"/>
                  </a:moveTo>
                  <a:lnTo>
                    <a:pt x="434" y="30"/>
                  </a:lnTo>
                  <a:lnTo>
                    <a:pt x="436" y="3"/>
                  </a:lnTo>
                  <a:lnTo>
                    <a:pt x="486" y="7"/>
                  </a:lnTo>
                  <a:lnTo>
                    <a:pt x="485" y="35"/>
                  </a:lnTo>
                  <a:close/>
                  <a:moveTo>
                    <a:pt x="436" y="3"/>
                  </a:moveTo>
                  <a:lnTo>
                    <a:pt x="436" y="3"/>
                  </a:lnTo>
                  <a:lnTo>
                    <a:pt x="435" y="17"/>
                  </a:lnTo>
                  <a:lnTo>
                    <a:pt x="436" y="3"/>
                  </a:lnTo>
                  <a:close/>
                  <a:moveTo>
                    <a:pt x="434" y="30"/>
                  </a:moveTo>
                  <a:lnTo>
                    <a:pt x="376" y="27"/>
                  </a:lnTo>
                  <a:lnTo>
                    <a:pt x="377" y="0"/>
                  </a:lnTo>
                  <a:lnTo>
                    <a:pt x="436" y="3"/>
                  </a:lnTo>
                  <a:lnTo>
                    <a:pt x="434" y="30"/>
                  </a:lnTo>
                  <a:close/>
                  <a:moveTo>
                    <a:pt x="374" y="0"/>
                  </a:moveTo>
                  <a:lnTo>
                    <a:pt x="376" y="0"/>
                  </a:lnTo>
                  <a:lnTo>
                    <a:pt x="377" y="0"/>
                  </a:lnTo>
                  <a:lnTo>
                    <a:pt x="377" y="13"/>
                  </a:lnTo>
                  <a:lnTo>
                    <a:pt x="374" y="0"/>
                  </a:lnTo>
                  <a:close/>
                  <a:moveTo>
                    <a:pt x="378" y="27"/>
                  </a:moveTo>
                  <a:lnTo>
                    <a:pt x="338" y="30"/>
                  </a:lnTo>
                  <a:lnTo>
                    <a:pt x="336" y="3"/>
                  </a:lnTo>
                  <a:lnTo>
                    <a:pt x="374" y="0"/>
                  </a:lnTo>
                  <a:lnTo>
                    <a:pt x="378" y="27"/>
                  </a:lnTo>
                  <a:close/>
                  <a:moveTo>
                    <a:pt x="336" y="3"/>
                  </a:moveTo>
                  <a:lnTo>
                    <a:pt x="340" y="3"/>
                  </a:lnTo>
                  <a:lnTo>
                    <a:pt x="336" y="3"/>
                  </a:lnTo>
                  <a:lnTo>
                    <a:pt x="337" y="17"/>
                  </a:lnTo>
                  <a:lnTo>
                    <a:pt x="336" y="3"/>
                  </a:lnTo>
                  <a:close/>
                  <a:moveTo>
                    <a:pt x="338" y="30"/>
                  </a:moveTo>
                  <a:lnTo>
                    <a:pt x="303" y="35"/>
                  </a:lnTo>
                  <a:lnTo>
                    <a:pt x="301" y="7"/>
                  </a:lnTo>
                  <a:lnTo>
                    <a:pt x="336" y="3"/>
                  </a:lnTo>
                  <a:lnTo>
                    <a:pt x="338" y="30"/>
                  </a:lnTo>
                  <a:close/>
                  <a:moveTo>
                    <a:pt x="300" y="7"/>
                  </a:moveTo>
                  <a:lnTo>
                    <a:pt x="300" y="7"/>
                  </a:lnTo>
                  <a:lnTo>
                    <a:pt x="301" y="7"/>
                  </a:lnTo>
                  <a:lnTo>
                    <a:pt x="302" y="21"/>
                  </a:lnTo>
                  <a:lnTo>
                    <a:pt x="300" y="7"/>
                  </a:lnTo>
                  <a:close/>
                  <a:moveTo>
                    <a:pt x="303" y="35"/>
                  </a:moveTo>
                  <a:lnTo>
                    <a:pt x="272" y="38"/>
                  </a:lnTo>
                  <a:lnTo>
                    <a:pt x="270" y="12"/>
                  </a:lnTo>
                  <a:lnTo>
                    <a:pt x="300" y="7"/>
                  </a:lnTo>
                  <a:lnTo>
                    <a:pt x="303" y="35"/>
                  </a:lnTo>
                  <a:close/>
                  <a:moveTo>
                    <a:pt x="267" y="12"/>
                  </a:moveTo>
                  <a:lnTo>
                    <a:pt x="269" y="12"/>
                  </a:lnTo>
                  <a:lnTo>
                    <a:pt x="270" y="12"/>
                  </a:lnTo>
                  <a:lnTo>
                    <a:pt x="271" y="24"/>
                  </a:lnTo>
                  <a:lnTo>
                    <a:pt x="267" y="12"/>
                  </a:lnTo>
                  <a:close/>
                  <a:moveTo>
                    <a:pt x="274" y="38"/>
                  </a:moveTo>
                  <a:lnTo>
                    <a:pt x="248" y="45"/>
                  </a:lnTo>
                  <a:lnTo>
                    <a:pt x="239" y="20"/>
                  </a:lnTo>
                  <a:lnTo>
                    <a:pt x="267" y="12"/>
                  </a:lnTo>
                  <a:lnTo>
                    <a:pt x="274" y="38"/>
                  </a:lnTo>
                  <a:close/>
                  <a:moveTo>
                    <a:pt x="238" y="20"/>
                  </a:moveTo>
                  <a:lnTo>
                    <a:pt x="239" y="20"/>
                  </a:lnTo>
                  <a:lnTo>
                    <a:pt x="244" y="33"/>
                  </a:lnTo>
                  <a:lnTo>
                    <a:pt x="238" y="20"/>
                  </a:lnTo>
                  <a:close/>
                  <a:moveTo>
                    <a:pt x="249" y="45"/>
                  </a:moveTo>
                  <a:lnTo>
                    <a:pt x="222" y="57"/>
                  </a:lnTo>
                  <a:lnTo>
                    <a:pt x="210" y="31"/>
                  </a:lnTo>
                  <a:lnTo>
                    <a:pt x="238" y="20"/>
                  </a:lnTo>
                  <a:lnTo>
                    <a:pt x="249" y="45"/>
                  </a:lnTo>
                  <a:close/>
                  <a:moveTo>
                    <a:pt x="222" y="57"/>
                  </a:moveTo>
                  <a:lnTo>
                    <a:pt x="194" y="69"/>
                  </a:lnTo>
                  <a:lnTo>
                    <a:pt x="184" y="43"/>
                  </a:lnTo>
                  <a:lnTo>
                    <a:pt x="210" y="31"/>
                  </a:lnTo>
                  <a:lnTo>
                    <a:pt x="222" y="57"/>
                  </a:lnTo>
                  <a:close/>
                  <a:moveTo>
                    <a:pt x="182" y="44"/>
                  </a:moveTo>
                  <a:lnTo>
                    <a:pt x="182" y="44"/>
                  </a:lnTo>
                  <a:lnTo>
                    <a:pt x="184" y="43"/>
                  </a:lnTo>
                  <a:lnTo>
                    <a:pt x="189" y="56"/>
                  </a:lnTo>
                  <a:lnTo>
                    <a:pt x="182" y="44"/>
                  </a:lnTo>
                  <a:close/>
                  <a:moveTo>
                    <a:pt x="195" y="68"/>
                  </a:moveTo>
                  <a:lnTo>
                    <a:pt x="149" y="96"/>
                  </a:lnTo>
                  <a:lnTo>
                    <a:pt x="135" y="72"/>
                  </a:lnTo>
                  <a:lnTo>
                    <a:pt x="182" y="44"/>
                  </a:lnTo>
                  <a:lnTo>
                    <a:pt x="195" y="68"/>
                  </a:lnTo>
                  <a:close/>
                  <a:moveTo>
                    <a:pt x="134" y="73"/>
                  </a:moveTo>
                  <a:lnTo>
                    <a:pt x="135" y="72"/>
                  </a:lnTo>
                  <a:lnTo>
                    <a:pt x="142" y="84"/>
                  </a:lnTo>
                  <a:lnTo>
                    <a:pt x="134" y="73"/>
                  </a:lnTo>
                  <a:close/>
                  <a:moveTo>
                    <a:pt x="151" y="94"/>
                  </a:moveTo>
                  <a:lnTo>
                    <a:pt x="111" y="126"/>
                  </a:lnTo>
                  <a:lnTo>
                    <a:pt x="94" y="104"/>
                  </a:lnTo>
                  <a:lnTo>
                    <a:pt x="134" y="73"/>
                  </a:lnTo>
                  <a:lnTo>
                    <a:pt x="151" y="94"/>
                  </a:lnTo>
                  <a:close/>
                  <a:moveTo>
                    <a:pt x="94" y="105"/>
                  </a:moveTo>
                  <a:lnTo>
                    <a:pt x="94" y="105"/>
                  </a:lnTo>
                  <a:lnTo>
                    <a:pt x="94" y="104"/>
                  </a:lnTo>
                  <a:lnTo>
                    <a:pt x="103" y="116"/>
                  </a:lnTo>
                  <a:lnTo>
                    <a:pt x="94" y="105"/>
                  </a:lnTo>
                  <a:close/>
                  <a:moveTo>
                    <a:pt x="113" y="125"/>
                  </a:moveTo>
                  <a:lnTo>
                    <a:pt x="78" y="160"/>
                  </a:lnTo>
                  <a:lnTo>
                    <a:pt x="58" y="140"/>
                  </a:lnTo>
                  <a:lnTo>
                    <a:pt x="94" y="105"/>
                  </a:lnTo>
                  <a:lnTo>
                    <a:pt x="113" y="125"/>
                  </a:lnTo>
                  <a:close/>
                  <a:moveTo>
                    <a:pt x="58" y="141"/>
                  </a:moveTo>
                  <a:lnTo>
                    <a:pt x="58" y="141"/>
                  </a:lnTo>
                  <a:lnTo>
                    <a:pt x="58" y="140"/>
                  </a:lnTo>
                  <a:lnTo>
                    <a:pt x="68" y="151"/>
                  </a:lnTo>
                  <a:lnTo>
                    <a:pt x="58" y="141"/>
                  </a:lnTo>
                  <a:close/>
                  <a:moveTo>
                    <a:pt x="78" y="160"/>
                  </a:moveTo>
                  <a:lnTo>
                    <a:pt x="20" y="222"/>
                  </a:lnTo>
                  <a:lnTo>
                    <a:pt x="0" y="203"/>
                  </a:lnTo>
                  <a:lnTo>
                    <a:pt x="58" y="141"/>
                  </a:lnTo>
                  <a:lnTo>
                    <a:pt x="78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Freeform 62"/>
            <p:cNvSpPr>
              <a:spLocks noEditPoints="1"/>
            </p:cNvSpPr>
            <p:nvPr/>
          </p:nvSpPr>
          <p:spPr bwMode="auto">
            <a:xfrm>
              <a:off x="2188" y="2305"/>
              <a:ext cx="164" cy="27"/>
            </a:xfrm>
            <a:custGeom>
              <a:avLst/>
              <a:gdLst>
                <a:gd name="T0" fmla="*/ 0 w 1230"/>
                <a:gd name="T1" fmla="*/ 0 h 205"/>
                <a:gd name="T2" fmla="*/ 0 w 1230"/>
                <a:gd name="T3" fmla="*/ 0 h 205"/>
                <a:gd name="T4" fmla="*/ 0 w 1230"/>
                <a:gd name="T5" fmla="*/ 0 h 205"/>
                <a:gd name="T6" fmla="*/ 0 w 1230"/>
                <a:gd name="T7" fmla="*/ 0 h 205"/>
                <a:gd name="T8" fmla="*/ 0 w 1230"/>
                <a:gd name="T9" fmla="*/ 0 h 205"/>
                <a:gd name="T10" fmla="*/ 0 w 1230"/>
                <a:gd name="T11" fmla="*/ 0 h 205"/>
                <a:gd name="T12" fmla="*/ 0 w 1230"/>
                <a:gd name="T13" fmla="*/ 0 h 205"/>
                <a:gd name="T14" fmla="*/ 0 w 1230"/>
                <a:gd name="T15" fmla="*/ 0 h 205"/>
                <a:gd name="T16" fmla="*/ 0 w 1230"/>
                <a:gd name="T17" fmla="*/ 0 h 205"/>
                <a:gd name="T18" fmla="*/ 0 w 1230"/>
                <a:gd name="T19" fmla="*/ 0 h 205"/>
                <a:gd name="T20" fmla="*/ 0 w 1230"/>
                <a:gd name="T21" fmla="*/ 0 h 205"/>
                <a:gd name="T22" fmla="*/ 0 w 1230"/>
                <a:gd name="T23" fmla="*/ 0 h 205"/>
                <a:gd name="T24" fmla="*/ 0 w 1230"/>
                <a:gd name="T25" fmla="*/ 0 h 205"/>
                <a:gd name="T26" fmla="*/ 0 w 1230"/>
                <a:gd name="T27" fmla="*/ 0 h 205"/>
                <a:gd name="T28" fmla="*/ 0 w 1230"/>
                <a:gd name="T29" fmla="*/ 0 h 205"/>
                <a:gd name="T30" fmla="*/ 0 w 1230"/>
                <a:gd name="T31" fmla="*/ 0 h 205"/>
                <a:gd name="T32" fmla="*/ 0 w 1230"/>
                <a:gd name="T33" fmla="*/ 0 h 205"/>
                <a:gd name="T34" fmla="*/ 0 w 1230"/>
                <a:gd name="T35" fmla="*/ 0 h 205"/>
                <a:gd name="T36" fmla="*/ 0 w 1230"/>
                <a:gd name="T37" fmla="*/ 0 h 205"/>
                <a:gd name="T38" fmla="*/ 0 w 1230"/>
                <a:gd name="T39" fmla="*/ 0 h 205"/>
                <a:gd name="T40" fmla="*/ 0 w 1230"/>
                <a:gd name="T41" fmla="*/ 0 h 205"/>
                <a:gd name="T42" fmla="*/ 0 w 1230"/>
                <a:gd name="T43" fmla="*/ 0 h 205"/>
                <a:gd name="T44" fmla="*/ 0 w 1230"/>
                <a:gd name="T45" fmla="*/ 0 h 205"/>
                <a:gd name="T46" fmla="*/ 0 w 1230"/>
                <a:gd name="T47" fmla="*/ 0 h 205"/>
                <a:gd name="T48" fmla="*/ 0 w 1230"/>
                <a:gd name="T49" fmla="*/ 0 h 205"/>
                <a:gd name="T50" fmla="*/ 0 w 1230"/>
                <a:gd name="T51" fmla="*/ 0 h 205"/>
                <a:gd name="T52" fmla="*/ 0 w 1230"/>
                <a:gd name="T53" fmla="*/ 0 h 205"/>
                <a:gd name="T54" fmla="*/ 0 w 1230"/>
                <a:gd name="T55" fmla="*/ 0 h 205"/>
                <a:gd name="T56" fmla="*/ 0 w 1230"/>
                <a:gd name="T57" fmla="*/ 0 h 205"/>
                <a:gd name="T58" fmla="*/ 0 w 1230"/>
                <a:gd name="T59" fmla="*/ 0 h 205"/>
                <a:gd name="T60" fmla="*/ 0 w 1230"/>
                <a:gd name="T61" fmla="*/ 0 h 205"/>
                <a:gd name="T62" fmla="*/ 0 w 1230"/>
                <a:gd name="T63" fmla="*/ 0 h 205"/>
                <a:gd name="T64" fmla="*/ 0 w 1230"/>
                <a:gd name="T65" fmla="*/ 0 h 205"/>
                <a:gd name="T66" fmla="*/ 0 w 1230"/>
                <a:gd name="T67" fmla="*/ 0 h 205"/>
                <a:gd name="T68" fmla="*/ 0 w 1230"/>
                <a:gd name="T69" fmla="*/ 0 h 205"/>
                <a:gd name="T70" fmla="*/ 0 w 1230"/>
                <a:gd name="T71" fmla="*/ 0 h 205"/>
                <a:gd name="T72" fmla="*/ 0 w 1230"/>
                <a:gd name="T73" fmla="*/ 0 h 205"/>
                <a:gd name="T74" fmla="*/ 0 w 1230"/>
                <a:gd name="T75" fmla="*/ 0 h 205"/>
                <a:gd name="T76" fmla="*/ 0 w 1230"/>
                <a:gd name="T77" fmla="*/ 0 h 205"/>
                <a:gd name="T78" fmla="*/ 0 w 1230"/>
                <a:gd name="T79" fmla="*/ 0 h 205"/>
                <a:gd name="T80" fmla="*/ 0 w 1230"/>
                <a:gd name="T81" fmla="*/ 0 h 205"/>
                <a:gd name="T82" fmla="*/ 0 w 1230"/>
                <a:gd name="T83" fmla="*/ 0 h 205"/>
                <a:gd name="T84" fmla="*/ 0 w 1230"/>
                <a:gd name="T85" fmla="*/ 0 h 205"/>
                <a:gd name="T86" fmla="*/ 0 w 1230"/>
                <a:gd name="T87" fmla="*/ 0 h 205"/>
                <a:gd name="T88" fmla="*/ 0 w 1230"/>
                <a:gd name="T89" fmla="*/ 0 h 205"/>
                <a:gd name="T90" fmla="*/ 0 w 1230"/>
                <a:gd name="T91" fmla="*/ 0 h 205"/>
                <a:gd name="T92" fmla="*/ 0 w 1230"/>
                <a:gd name="T93" fmla="*/ 0 h 205"/>
                <a:gd name="T94" fmla="*/ 0 w 1230"/>
                <a:gd name="T95" fmla="*/ 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0"/>
                <a:gd name="T145" fmla="*/ 0 h 205"/>
                <a:gd name="T146" fmla="*/ 1230 w 1230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0" h="205">
                  <a:moveTo>
                    <a:pt x="1230" y="169"/>
                  </a:moveTo>
                  <a:lnTo>
                    <a:pt x="1167" y="169"/>
                  </a:lnTo>
                  <a:lnTo>
                    <a:pt x="1167" y="142"/>
                  </a:lnTo>
                  <a:lnTo>
                    <a:pt x="1230" y="142"/>
                  </a:lnTo>
                  <a:lnTo>
                    <a:pt x="1230" y="169"/>
                  </a:lnTo>
                  <a:close/>
                  <a:moveTo>
                    <a:pt x="1167" y="169"/>
                  </a:moveTo>
                  <a:lnTo>
                    <a:pt x="1167" y="169"/>
                  </a:lnTo>
                  <a:lnTo>
                    <a:pt x="1167" y="154"/>
                  </a:lnTo>
                  <a:lnTo>
                    <a:pt x="1167" y="169"/>
                  </a:lnTo>
                  <a:close/>
                  <a:moveTo>
                    <a:pt x="1167" y="169"/>
                  </a:moveTo>
                  <a:lnTo>
                    <a:pt x="979" y="160"/>
                  </a:lnTo>
                  <a:lnTo>
                    <a:pt x="980" y="133"/>
                  </a:lnTo>
                  <a:lnTo>
                    <a:pt x="1168" y="142"/>
                  </a:lnTo>
                  <a:lnTo>
                    <a:pt x="1167" y="169"/>
                  </a:lnTo>
                  <a:close/>
                  <a:moveTo>
                    <a:pt x="979" y="160"/>
                  </a:moveTo>
                  <a:lnTo>
                    <a:pt x="979" y="160"/>
                  </a:lnTo>
                  <a:lnTo>
                    <a:pt x="978" y="160"/>
                  </a:lnTo>
                  <a:lnTo>
                    <a:pt x="979" y="147"/>
                  </a:lnTo>
                  <a:lnTo>
                    <a:pt x="979" y="160"/>
                  </a:lnTo>
                  <a:close/>
                  <a:moveTo>
                    <a:pt x="978" y="160"/>
                  </a:moveTo>
                  <a:lnTo>
                    <a:pt x="935" y="157"/>
                  </a:lnTo>
                  <a:lnTo>
                    <a:pt x="939" y="130"/>
                  </a:lnTo>
                  <a:lnTo>
                    <a:pt x="980" y="133"/>
                  </a:lnTo>
                  <a:lnTo>
                    <a:pt x="978" y="160"/>
                  </a:lnTo>
                  <a:close/>
                  <a:moveTo>
                    <a:pt x="935" y="157"/>
                  </a:moveTo>
                  <a:lnTo>
                    <a:pt x="893" y="153"/>
                  </a:lnTo>
                  <a:lnTo>
                    <a:pt x="896" y="125"/>
                  </a:lnTo>
                  <a:lnTo>
                    <a:pt x="939" y="130"/>
                  </a:lnTo>
                  <a:lnTo>
                    <a:pt x="935" y="157"/>
                  </a:lnTo>
                  <a:close/>
                  <a:moveTo>
                    <a:pt x="893" y="153"/>
                  </a:moveTo>
                  <a:lnTo>
                    <a:pt x="892" y="153"/>
                  </a:lnTo>
                  <a:lnTo>
                    <a:pt x="891" y="152"/>
                  </a:lnTo>
                  <a:lnTo>
                    <a:pt x="894" y="139"/>
                  </a:lnTo>
                  <a:lnTo>
                    <a:pt x="893" y="153"/>
                  </a:lnTo>
                  <a:close/>
                  <a:moveTo>
                    <a:pt x="891" y="152"/>
                  </a:moveTo>
                  <a:lnTo>
                    <a:pt x="818" y="137"/>
                  </a:lnTo>
                  <a:lnTo>
                    <a:pt x="822" y="110"/>
                  </a:lnTo>
                  <a:lnTo>
                    <a:pt x="897" y="125"/>
                  </a:lnTo>
                  <a:lnTo>
                    <a:pt x="891" y="152"/>
                  </a:lnTo>
                  <a:close/>
                  <a:moveTo>
                    <a:pt x="818" y="137"/>
                  </a:moveTo>
                  <a:lnTo>
                    <a:pt x="816" y="137"/>
                  </a:lnTo>
                  <a:lnTo>
                    <a:pt x="815" y="137"/>
                  </a:lnTo>
                  <a:lnTo>
                    <a:pt x="820" y="124"/>
                  </a:lnTo>
                  <a:lnTo>
                    <a:pt x="818" y="137"/>
                  </a:lnTo>
                  <a:close/>
                  <a:moveTo>
                    <a:pt x="815" y="137"/>
                  </a:moveTo>
                  <a:lnTo>
                    <a:pt x="749" y="112"/>
                  </a:lnTo>
                  <a:lnTo>
                    <a:pt x="758" y="87"/>
                  </a:lnTo>
                  <a:lnTo>
                    <a:pt x="825" y="110"/>
                  </a:lnTo>
                  <a:lnTo>
                    <a:pt x="815" y="137"/>
                  </a:lnTo>
                  <a:close/>
                  <a:moveTo>
                    <a:pt x="749" y="112"/>
                  </a:moveTo>
                  <a:lnTo>
                    <a:pt x="750" y="114"/>
                  </a:lnTo>
                  <a:lnTo>
                    <a:pt x="749" y="112"/>
                  </a:lnTo>
                  <a:lnTo>
                    <a:pt x="754" y="100"/>
                  </a:lnTo>
                  <a:lnTo>
                    <a:pt x="749" y="112"/>
                  </a:lnTo>
                  <a:close/>
                  <a:moveTo>
                    <a:pt x="749" y="112"/>
                  </a:moveTo>
                  <a:lnTo>
                    <a:pt x="686" y="89"/>
                  </a:lnTo>
                  <a:lnTo>
                    <a:pt x="695" y="63"/>
                  </a:lnTo>
                  <a:lnTo>
                    <a:pt x="758" y="87"/>
                  </a:lnTo>
                  <a:lnTo>
                    <a:pt x="749" y="112"/>
                  </a:lnTo>
                  <a:close/>
                  <a:moveTo>
                    <a:pt x="686" y="89"/>
                  </a:moveTo>
                  <a:lnTo>
                    <a:pt x="623" y="66"/>
                  </a:lnTo>
                  <a:lnTo>
                    <a:pt x="634" y="40"/>
                  </a:lnTo>
                  <a:lnTo>
                    <a:pt x="695" y="63"/>
                  </a:lnTo>
                  <a:lnTo>
                    <a:pt x="686" y="89"/>
                  </a:lnTo>
                  <a:close/>
                  <a:moveTo>
                    <a:pt x="633" y="40"/>
                  </a:moveTo>
                  <a:lnTo>
                    <a:pt x="633" y="40"/>
                  </a:lnTo>
                  <a:lnTo>
                    <a:pt x="634" y="40"/>
                  </a:lnTo>
                  <a:lnTo>
                    <a:pt x="629" y="53"/>
                  </a:lnTo>
                  <a:lnTo>
                    <a:pt x="633" y="40"/>
                  </a:lnTo>
                  <a:close/>
                  <a:moveTo>
                    <a:pt x="624" y="66"/>
                  </a:moveTo>
                  <a:lnTo>
                    <a:pt x="555" y="47"/>
                  </a:lnTo>
                  <a:lnTo>
                    <a:pt x="562" y="20"/>
                  </a:lnTo>
                  <a:lnTo>
                    <a:pt x="633" y="40"/>
                  </a:lnTo>
                  <a:lnTo>
                    <a:pt x="624" y="66"/>
                  </a:lnTo>
                  <a:close/>
                  <a:moveTo>
                    <a:pt x="560" y="20"/>
                  </a:moveTo>
                  <a:lnTo>
                    <a:pt x="560" y="20"/>
                  </a:lnTo>
                  <a:lnTo>
                    <a:pt x="562" y="20"/>
                  </a:lnTo>
                  <a:lnTo>
                    <a:pt x="558" y="33"/>
                  </a:lnTo>
                  <a:lnTo>
                    <a:pt x="560" y="20"/>
                  </a:lnTo>
                  <a:close/>
                  <a:moveTo>
                    <a:pt x="556" y="47"/>
                  </a:moveTo>
                  <a:lnTo>
                    <a:pt x="516" y="39"/>
                  </a:lnTo>
                  <a:lnTo>
                    <a:pt x="522" y="12"/>
                  </a:lnTo>
                  <a:lnTo>
                    <a:pt x="560" y="20"/>
                  </a:lnTo>
                  <a:lnTo>
                    <a:pt x="556" y="47"/>
                  </a:lnTo>
                  <a:close/>
                  <a:moveTo>
                    <a:pt x="521" y="12"/>
                  </a:moveTo>
                  <a:lnTo>
                    <a:pt x="521" y="12"/>
                  </a:lnTo>
                  <a:lnTo>
                    <a:pt x="522" y="12"/>
                  </a:lnTo>
                  <a:lnTo>
                    <a:pt x="520" y="26"/>
                  </a:lnTo>
                  <a:lnTo>
                    <a:pt x="521" y="12"/>
                  </a:lnTo>
                  <a:close/>
                  <a:moveTo>
                    <a:pt x="519" y="39"/>
                  </a:moveTo>
                  <a:lnTo>
                    <a:pt x="475" y="35"/>
                  </a:lnTo>
                  <a:lnTo>
                    <a:pt x="478" y="8"/>
                  </a:lnTo>
                  <a:lnTo>
                    <a:pt x="521" y="12"/>
                  </a:lnTo>
                  <a:lnTo>
                    <a:pt x="519" y="39"/>
                  </a:lnTo>
                  <a:close/>
                  <a:moveTo>
                    <a:pt x="478" y="8"/>
                  </a:moveTo>
                  <a:lnTo>
                    <a:pt x="479" y="8"/>
                  </a:lnTo>
                  <a:lnTo>
                    <a:pt x="478" y="8"/>
                  </a:lnTo>
                  <a:lnTo>
                    <a:pt x="477" y="21"/>
                  </a:lnTo>
                  <a:lnTo>
                    <a:pt x="478" y="8"/>
                  </a:lnTo>
                  <a:close/>
                  <a:moveTo>
                    <a:pt x="475" y="35"/>
                  </a:moveTo>
                  <a:lnTo>
                    <a:pt x="429" y="32"/>
                  </a:lnTo>
                  <a:lnTo>
                    <a:pt x="430" y="4"/>
                  </a:lnTo>
                  <a:lnTo>
                    <a:pt x="478" y="8"/>
                  </a:lnTo>
                  <a:lnTo>
                    <a:pt x="475" y="35"/>
                  </a:lnTo>
                  <a:close/>
                  <a:moveTo>
                    <a:pt x="430" y="4"/>
                  </a:moveTo>
                  <a:lnTo>
                    <a:pt x="432" y="4"/>
                  </a:lnTo>
                  <a:lnTo>
                    <a:pt x="430" y="4"/>
                  </a:lnTo>
                  <a:lnTo>
                    <a:pt x="430" y="18"/>
                  </a:lnTo>
                  <a:lnTo>
                    <a:pt x="430" y="4"/>
                  </a:lnTo>
                  <a:close/>
                  <a:moveTo>
                    <a:pt x="429" y="32"/>
                  </a:moveTo>
                  <a:lnTo>
                    <a:pt x="378" y="27"/>
                  </a:lnTo>
                  <a:lnTo>
                    <a:pt x="380" y="0"/>
                  </a:lnTo>
                  <a:lnTo>
                    <a:pt x="430" y="4"/>
                  </a:lnTo>
                  <a:lnTo>
                    <a:pt x="429" y="32"/>
                  </a:lnTo>
                  <a:close/>
                  <a:moveTo>
                    <a:pt x="378" y="0"/>
                  </a:moveTo>
                  <a:lnTo>
                    <a:pt x="379" y="0"/>
                  </a:lnTo>
                  <a:lnTo>
                    <a:pt x="380" y="0"/>
                  </a:lnTo>
                  <a:lnTo>
                    <a:pt x="379" y="14"/>
                  </a:lnTo>
                  <a:lnTo>
                    <a:pt x="378" y="0"/>
                  </a:lnTo>
                  <a:close/>
                  <a:moveTo>
                    <a:pt x="380" y="27"/>
                  </a:moveTo>
                  <a:lnTo>
                    <a:pt x="349" y="32"/>
                  </a:lnTo>
                  <a:lnTo>
                    <a:pt x="346" y="4"/>
                  </a:lnTo>
                  <a:lnTo>
                    <a:pt x="378" y="0"/>
                  </a:lnTo>
                  <a:lnTo>
                    <a:pt x="380" y="27"/>
                  </a:lnTo>
                  <a:close/>
                  <a:moveTo>
                    <a:pt x="349" y="32"/>
                  </a:moveTo>
                  <a:lnTo>
                    <a:pt x="349" y="32"/>
                  </a:lnTo>
                  <a:lnTo>
                    <a:pt x="347" y="32"/>
                  </a:lnTo>
                  <a:lnTo>
                    <a:pt x="347" y="18"/>
                  </a:lnTo>
                  <a:lnTo>
                    <a:pt x="349" y="32"/>
                  </a:lnTo>
                  <a:close/>
                  <a:moveTo>
                    <a:pt x="347" y="32"/>
                  </a:moveTo>
                  <a:lnTo>
                    <a:pt x="321" y="32"/>
                  </a:lnTo>
                  <a:lnTo>
                    <a:pt x="321" y="4"/>
                  </a:lnTo>
                  <a:lnTo>
                    <a:pt x="347" y="4"/>
                  </a:lnTo>
                  <a:lnTo>
                    <a:pt x="347" y="32"/>
                  </a:lnTo>
                  <a:close/>
                  <a:moveTo>
                    <a:pt x="316" y="5"/>
                  </a:moveTo>
                  <a:lnTo>
                    <a:pt x="318" y="4"/>
                  </a:lnTo>
                  <a:lnTo>
                    <a:pt x="321" y="4"/>
                  </a:lnTo>
                  <a:lnTo>
                    <a:pt x="321" y="18"/>
                  </a:lnTo>
                  <a:lnTo>
                    <a:pt x="316" y="5"/>
                  </a:lnTo>
                  <a:close/>
                  <a:moveTo>
                    <a:pt x="324" y="31"/>
                  </a:moveTo>
                  <a:lnTo>
                    <a:pt x="269" y="47"/>
                  </a:lnTo>
                  <a:lnTo>
                    <a:pt x="261" y="20"/>
                  </a:lnTo>
                  <a:lnTo>
                    <a:pt x="316" y="5"/>
                  </a:lnTo>
                  <a:lnTo>
                    <a:pt x="324" y="31"/>
                  </a:lnTo>
                  <a:close/>
                  <a:moveTo>
                    <a:pt x="260" y="21"/>
                  </a:moveTo>
                  <a:lnTo>
                    <a:pt x="261" y="20"/>
                  </a:lnTo>
                  <a:lnTo>
                    <a:pt x="266" y="33"/>
                  </a:lnTo>
                  <a:lnTo>
                    <a:pt x="260" y="21"/>
                  </a:lnTo>
                  <a:close/>
                  <a:moveTo>
                    <a:pt x="271" y="46"/>
                  </a:moveTo>
                  <a:lnTo>
                    <a:pt x="224" y="66"/>
                  </a:lnTo>
                  <a:lnTo>
                    <a:pt x="214" y="40"/>
                  </a:lnTo>
                  <a:lnTo>
                    <a:pt x="260" y="21"/>
                  </a:lnTo>
                  <a:lnTo>
                    <a:pt x="271" y="46"/>
                  </a:lnTo>
                  <a:close/>
                  <a:moveTo>
                    <a:pt x="212" y="41"/>
                  </a:moveTo>
                  <a:lnTo>
                    <a:pt x="212" y="41"/>
                  </a:lnTo>
                  <a:lnTo>
                    <a:pt x="214" y="40"/>
                  </a:lnTo>
                  <a:lnTo>
                    <a:pt x="218" y="53"/>
                  </a:lnTo>
                  <a:lnTo>
                    <a:pt x="212" y="41"/>
                  </a:lnTo>
                  <a:close/>
                  <a:moveTo>
                    <a:pt x="225" y="66"/>
                  </a:moveTo>
                  <a:lnTo>
                    <a:pt x="178" y="89"/>
                  </a:lnTo>
                  <a:lnTo>
                    <a:pt x="166" y="65"/>
                  </a:lnTo>
                  <a:lnTo>
                    <a:pt x="212" y="41"/>
                  </a:lnTo>
                  <a:lnTo>
                    <a:pt x="225" y="66"/>
                  </a:lnTo>
                  <a:close/>
                  <a:moveTo>
                    <a:pt x="164" y="66"/>
                  </a:moveTo>
                  <a:lnTo>
                    <a:pt x="165" y="65"/>
                  </a:lnTo>
                  <a:lnTo>
                    <a:pt x="166" y="65"/>
                  </a:lnTo>
                  <a:lnTo>
                    <a:pt x="172" y="76"/>
                  </a:lnTo>
                  <a:lnTo>
                    <a:pt x="164" y="66"/>
                  </a:lnTo>
                  <a:close/>
                  <a:moveTo>
                    <a:pt x="180" y="88"/>
                  </a:moveTo>
                  <a:lnTo>
                    <a:pt x="137" y="119"/>
                  </a:lnTo>
                  <a:lnTo>
                    <a:pt x="121" y="97"/>
                  </a:lnTo>
                  <a:lnTo>
                    <a:pt x="164" y="66"/>
                  </a:lnTo>
                  <a:lnTo>
                    <a:pt x="180" y="88"/>
                  </a:lnTo>
                  <a:close/>
                  <a:moveTo>
                    <a:pt x="137" y="119"/>
                  </a:moveTo>
                  <a:lnTo>
                    <a:pt x="137" y="119"/>
                  </a:lnTo>
                  <a:lnTo>
                    <a:pt x="129" y="108"/>
                  </a:lnTo>
                  <a:lnTo>
                    <a:pt x="137" y="119"/>
                  </a:lnTo>
                  <a:close/>
                  <a:moveTo>
                    <a:pt x="137" y="119"/>
                  </a:moveTo>
                  <a:lnTo>
                    <a:pt x="94" y="146"/>
                  </a:lnTo>
                  <a:lnTo>
                    <a:pt x="79" y="124"/>
                  </a:lnTo>
                  <a:lnTo>
                    <a:pt x="122" y="96"/>
                  </a:lnTo>
                  <a:lnTo>
                    <a:pt x="137" y="119"/>
                  </a:lnTo>
                  <a:close/>
                  <a:moveTo>
                    <a:pt x="77" y="124"/>
                  </a:moveTo>
                  <a:lnTo>
                    <a:pt x="79" y="124"/>
                  </a:lnTo>
                  <a:lnTo>
                    <a:pt x="86" y="136"/>
                  </a:lnTo>
                  <a:lnTo>
                    <a:pt x="77" y="124"/>
                  </a:lnTo>
                  <a:close/>
                  <a:moveTo>
                    <a:pt x="94" y="146"/>
                  </a:moveTo>
                  <a:lnTo>
                    <a:pt x="16" y="205"/>
                  </a:lnTo>
                  <a:lnTo>
                    <a:pt x="0" y="184"/>
                  </a:lnTo>
                  <a:lnTo>
                    <a:pt x="77" y="124"/>
                  </a:lnTo>
                  <a:lnTo>
                    <a:pt x="94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Freeform 63"/>
            <p:cNvSpPr>
              <a:spLocks noEditPoints="1"/>
            </p:cNvSpPr>
            <p:nvPr/>
          </p:nvSpPr>
          <p:spPr bwMode="auto">
            <a:xfrm>
              <a:off x="2183" y="2289"/>
              <a:ext cx="160" cy="34"/>
            </a:xfrm>
            <a:custGeom>
              <a:avLst/>
              <a:gdLst>
                <a:gd name="T0" fmla="*/ 0 w 1202"/>
                <a:gd name="T1" fmla="*/ 0 h 260"/>
                <a:gd name="T2" fmla="*/ 0 w 1202"/>
                <a:gd name="T3" fmla="*/ 0 h 260"/>
                <a:gd name="T4" fmla="*/ 0 w 1202"/>
                <a:gd name="T5" fmla="*/ 0 h 260"/>
                <a:gd name="T6" fmla="*/ 0 w 1202"/>
                <a:gd name="T7" fmla="*/ 0 h 260"/>
                <a:gd name="T8" fmla="*/ 0 w 1202"/>
                <a:gd name="T9" fmla="*/ 0 h 260"/>
                <a:gd name="T10" fmla="*/ 0 w 1202"/>
                <a:gd name="T11" fmla="*/ 0 h 260"/>
                <a:gd name="T12" fmla="*/ 0 w 1202"/>
                <a:gd name="T13" fmla="*/ 0 h 260"/>
                <a:gd name="T14" fmla="*/ 0 w 1202"/>
                <a:gd name="T15" fmla="*/ 0 h 260"/>
                <a:gd name="T16" fmla="*/ 0 w 1202"/>
                <a:gd name="T17" fmla="*/ 0 h 260"/>
                <a:gd name="T18" fmla="*/ 0 w 1202"/>
                <a:gd name="T19" fmla="*/ 0 h 260"/>
                <a:gd name="T20" fmla="*/ 0 w 1202"/>
                <a:gd name="T21" fmla="*/ 0 h 260"/>
                <a:gd name="T22" fmla="*/ 0 w 1202"/>
                <a:gd name="T23" fmla="*/ 0 h 260"/>
                <a:gd name="T24" fmla="*/ 0 w 1202"/>
                <a:gd name="T25" fmla="*/ 0 h 260"/>
                <a:gd name="T26" fmla="*/ 0 w 1202"/>
                <a:gd name="T27" fmla="*/ 0 h 260"/>
                <a:gd name="T28" fmla="*/ 0 w 1202"/>
                <a:gd name="T29" fmla="*/ 0 h 260"/>
                <a:gd name="T30" fmla="*/ 0 w 1202"/>
                <a:gd name="T31" fmla="*/ 0 h 260"/>
                <a:gd name="T32" fmla="*/ 0 w 1202"/>
                <a:gd name="T33" fmla="*/ 0 h 260"/>
                <a:gd name="T34" fmla="*/ 0 w 1202"/>
                <a:gd name="T35" fmla="*/ 0 h 260"/>
                <a:gd name="T36" fmla="*/ 0 w 1202"/>
                <a:gd name="T37" fmla="*/ 0 h 260"/>
                <a:gd name="T38" fmla="*/ 0 w 1202"/>
                <a:gd name="T39" fmla="*/ 0 h 260"/>
                <a:gd name="T40" fmla="*/ 0 w 1202"/>
                <a:gd name="T41" fmla="*/ 0 h 260"/>
                <a:gd name="T42" fmla="*/ 0 w 1202"/>
                <a:gd name="T43" fmla="*/ 0 h 260"/>
                <a:gd name="T44" fmla="*/ 0 w 1202"/>
                <a:gd name="T45" fmla="*/ 0 h 260"/>
                <a:gd name="T46" fmla="*/ 0 w 1202"/>
                <a:gd name="T47" fmla="*/ 0 h 260"/>
                <a:gd name="T48" fmla="*/ 0 w 1202"/>
                <a:gd name="T49" fmla="*/ 0 h 260"/>
                <a:gd name="T50" fmla="*/ 0 w 1202"/>
                <a:gd name="T51" fmla="*/ 0 h 260"/>
                <a:gd name="T52" fmla="*/ 0 w 1202"/>
                <a:gd name="T53" fmla="*/ 0 h 260"/>
                <a:gd name="T54" fmla="*/ 0 w 1202"/>
                <a:gd name="T55" fmla="*/ 0 h 260"/>
                <a:gd name="T56" fmla="*/ 0 w 1202"/>
                <a:gd name="T57" fmla="*/ 0 h 260"/>
                <a:gd name="T58" fmla="*/ 0 w 1202"/>
                <a:gd name="T59" fmla="*/ 0 h 260"/>
                <a:gd name="T60" fmla="*/ 0 w 1202"/>
                <a:gd name="T61" fmla="*/ 0 h 260"/>
                <a:gd name="T62" fmla="*/ 0 w 1202"/>
                <a:gd name="T63" fmla="*/ 0 h 260"/>
                <a:gd name="T64" fmla="*/ 0 w 1202"/>
                <a:gd name="T65" fmla="*/ 0 h 260"/>
                <a:gd name="T66" fmla="*/ 0 w 1202"/>
                <a:gd name="T67" fmla="*/ 0 h 260"/>
                <a:gd name="T68" fmla="*/ 0 w 1202"/>
                <a:gd name="T69" fmla="*/ 0 h 260"/>
                <a:gd name="T70" fmla="*/ 0 w 1202"/>
                <a:gd name="T71" fmla="*/ 0 h 260"/>
                <a:gd name="T72" fmla="*/ 0 w 1202"/>
                <a:gd name="T73" fmla="*/ 0 h 260"/>
                <a:gd name="T74" fmla="*/ 0 w 1202"/>
                <a:gd name="T75" fmla="*/ 0 h 260"/>
                <a:gd name="T76" fmla="*/ 0 w 1202"/>
                <a:gd name="T77" fmla="*/ 0 h 260"/>
                <a:gd name="T78" fmla="*/ 0 w 1202"/>
                <a:gd name="T79" fmla="*/ 0 h 260"/>
                <a:gd name="T80" fmla="*/ 0 w 1202"/>
                <a:gd name="T81" fmla="*/ 0 h 260"/>
                <a:gd name="T82" fmla="*/ 0 w 1202"/>
                <a:gd name="T83" fmla="*/ 0 h 260"/>
                <a:gd name="T84" fmla="*/ 0 w 1202"/>
                <a:gd name="T85" fmla="*/ 0 h 260"/>
                <a:gd name="T86" fmla="*/ 0 w 1202"/>
                <a:gd name="T87" fmla="*/ 0 h 260"/>
                <a:gd name="T88" fmla="*/ 0 w 1202"/>
                <a:gd name="T89" fmla="*/ 0 h 260"/>
                <a:gd name="T90" fmla="*/ 0 w 1202"/>
                <a:gd name="T91" fmla="*/ 0 h 260"/>
                <a:gd name="T92" fmla="*/ 0 w 1202"/>
                <a:gd name="T93" fmla="*/ 0 h 260"/>
                <a:gd name="T94" fmla="*/ 0 w 1202"/>
                <a:gd name="T95" fmla="*/ 0 h 260"/>
                <a:gd name="T96" fmla="*/ 0 w 1202"/>
                <a:gd name="T97" fmla="*/ 0 h 260"/>
                <a:gd name="T98" fmla="*/ 0 w 1202"/>
                <a:gd name="T99" fmla="*/ 0 h 260"/>
                <a:gd name="T100" fmla="*/ 0 w 1202"/>
                <a:gd name="T101" fmla="*/ 0 h 260"/>
                <a:gd name="T102" fmla="*/ 0 w 1202"/>
                <a:gd name="T103" fmla="*/ 0 h 2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2"/>
                <a:gd name="T157" fmla="*/ 0 h 260"/>
                <a:gd name="T158" fmla="*/ 1202 w 1202"/>
                <a:gd name="T159" fmla="*/ 260 h 2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2" h="260">
                  <a:moveTo>
                    <a:pt x="1202" y="172"/>
                  </a:moveTo>
                  <a:lnTo>
                    <a:pt x="1154" y="172"/>
                  </a:lnTo>
                  <a:lnTo>
                    <a:pt x="1154" y="145"/>
                  </a:lnTo>
                  <a:lnTo>
                    <a:pt x="1202" y="145"/>
                  </a:lnTo>
                  <a:lnTo>
                    <a:pt x="1202" y="172"/>
                  </a:lnTo>
                  <a:close/>
                  <a:moveTo>
                    <a:pt x="1154" y="172"/>
                  </a:moveTo>
                  <a:lnTo>
                    <a:pt x="1154" y="172"/>
                  </a:lnTo>
                  <a:lnTo>
                    <a:pt x="1154" y="159"/>
                  </a:lnTo>
                  <a:lnTo>
                    <a:pt x="1154" y="172"/>
                  </a:lnTo>
                  <a:close/>
                  <a:moveTo>
                    <a:pt x="1154" y="172"/>
                  </a:moveTo>
                  <a:lnTo>
                    <a:pt x="1018" y="168"/>
                  </a:lnTo>
                  <a:lnTo>
                    <a:pt x="1018" y="141"/>
                  </a:lnTo>
                  <a:lnTo>
                    <a:pt x="1155" y="145"/>
                  </a:lnTo>
                  <a:lnTo>
                    <a:pt x="1154" y="172"/>
                  </a:lnTo>
                  <a:close/>
                  <a:moveTo>
                    <a:pt x="1018" y="141"/>
                  </a:moveTo>
                  <a:lnTo>
                    <a:pt x="1018" y="141"/>
                  </a:lnTo>
                  <a:lnTo>
                    <a:pt x="1018" y="154"/>
                  </a:lnTo>
                  <a:lnTo>
                    <a:pt x="1018" y="141"/>
                  </a:lnTo>
                  <a:close/>
                  <a:moveTo>
                    <a:pt x="1018" y="168"/>
                  </a:moveTo>
                  <a:lnTo>
                    <a:pt x="983" y="168"/>
                  </a:lnTo>
                  <a:lnTo>
                    <a:pt x="983" y="141"/>
                  </a:lnTo>
                  <a:lnTo>
                    <a:pt x="1018" y="141"/>
                  </a:lnTo>
                  <a:lnTo>
                    <a:pt x="1018" y="168"/>
                  </a:lnTo>
                  <a:close/>
                  <a:moveTo>
                    <a:pt x="983" y="168"/>
                  </a:moveTo>
                  <a:lnTo>
                    <a:pt x="982" y="168"/>
                  </a:lnTo>
                  <a:lnTo>
                    <a:pt x="979" y="168"/>
                  </a:lnTo>
                  <a:lnTo>
                    <a:pt x="983" y="154"/>
                  </a:lnTo>
                  <a:lnTo>
                    <a:pt x="983" y="168"/>
                  </a:lnTo>
                  <a:close/>
                  <a:moveTo>
                    <a:pt x="979" y="168"/>
                  </a:moveTo>
                  <a:lnTo>
                    <a:pt x="948" y="160"/>
                  </a:lnTo>
                  <a:lnTo>
                    <a:pt x="955" y="133"/>
                  </a:lnTo>
                  <a:lnTo>
                    <a:pt x="986" y="141"/>
                  </a:lnTo>
                  <a:lnTo>
                    <a:pt x="979" y="168"/>
                  </a:lnTo>
                  <a:close/>
                  <a:moveTo>
                    <a:pt x="948" y="160"/>
                  </a:moveTo>
                  <a:lnTo>
                    <a:pt x="886" y="145"/>
                  </a:lnTo>
                  <a:lnTo>
                    <a:pt x="892" y="118"/>
                  </a:lnTo>
                  <a:lnTo>
                    <a:pt x="955" y="133"/>
                  </a:lnTo>
                  <a:lnTo>
                    <a:pt x="948" y="160"/>
                  </a:lnTo>
                  <a:close/>
                  <a:moveTo>
                    <a:pt x="886" y="145"/>
                  </a:moveTo>
                  <a:lnTo>
                    <a:pt x="885" y="143"/>
                  </a:lnTo>
                  <a:lnTo>
                    <a:pt x="889" y="131"/>
                  </a:lnTo>
                  <a:lnTo>
                    <a:pt x="886" y="145"/>
                  </a:lnTo>
                  <a:close/>
                  <a:moveTo>
                    <a:pt x="885" y="143"/>
                  </a:moveTo>
                  <a:lnTo>
                    <a:pt x="814" y="120"/>
                  </a:lnTo>
                  <a:lnTo>
                    <a:pt x="823" y="94"/>
                  </a:lnTo>
                  <a:lnTo>
                    <a:pt x="893" y="118"/>
                  </a:lnTo>
                  <a:lnTo>
                    <a:pt x="885" y="143"/>
                  </a:lnTo>
                  <a:close/>
                  <a:moveTo>
                    <a:pt x="814" y="120"/>
                  </a:moveTo>
                  <a:lnTo>
                    <a:pt x="744" y="97"/>
                  </a:lnTo>
                  <a:lnTo>
                    <a:pt x="753" y="71"/>
                  </a:lnTo>
                  <a:lnTo>
                    <a:pt x="823" y="94"/>
                  </a:lnTo>
                  <a:lnTo>
                    <a:pt x="814" y="120"/>
                  </a:lnTo>
                  <a:close/>
                  <a:moveTo>
                    <a:pt x="744" y="97"/>
                  </a:moveTo>
                  <a:lnTo>
                    <a:pt x="744" y="97"/>
                  </a:lnTo>
                  <a:lnTo>
                    <a:pt x="749" y="84"/>
                  </a:lnTo>
                  <a:lnTo>
                    <a:pt x="744" y="97"/>
                  </a:lnTo>
                  <a:close/>
                  <a:moveTo>
                    <a:pt x="744" y="97"/>
                  </a:moveTo>
                  <a:lnTo>
                    <a:pt x="670" y="70"/>
                  </a:lnTo>
                  <a:lnTo>
                    <a:pt x="679" y="44"/>
                  </a:lnTo>
                  <a:lnTo>
                    <a:pt x="754" y="71"/>
                  </a:lnTo>
                  <a:lnTo>
                    <a:pt x="744" y="97"/>
                  </a:lnTo>
                  <a:close/>
                  <a:moveTo>
                    <a:pt x="678" y="43"/>
                  </a:moveTo>
                  <a:lnTo>
                    <a:pt x="679" y="43"/>
                  </a:lnTo>
                  <a:lnTo>
                    <a:pt x="679" y="44"/>
                  </a:lnTo>
                  <a:lnTo>
                    <a:pt x="675" y="57"/>
                  </a:lnTo>
                  <a:lnTo>
                    <a:pt x="678" y="43"/>
                  </a:lnTo>
                  <a:close/>
                  <a:moveTo>
                    <a:pt x="671" y="70"/>
                  </a:moveTo>
                  <a:lnTo>
                    <a:pt x="593" y="50"/>
                  </a:lnTo>
                  <a:lnTo>
                    <a:pt x="600" y="23"/>
                  </a:lnTo>
                  <a:lnTo>
                    <a:pt x="678" y="43"/>
                  </a:lnTo>
                  <a:lnTo>
                    <a:pt x="671" y="70"/>
                  </a:lnTo>
                  <a:close/>
                  <a:moveTo>
                    <a:pt x="593" y="50"/>
                  </a:moveTo>
                  <a:lnTo>
                    <a:pt x="592" y="50"/>
                  </a:lnTo>
                  <a:lnTo>
                    <a:pt x="593" y="50"/>
                  </a:lnTo>
                  <a:lnTo>
                    <a:pt x="597" y="37"/>
                  </a:lnTo>
                  <a:lnTo>
                    <a:pt x="593" y="50"/>
                  </a:lnTo>
                  <a:close/>
                  <a:moveTo>
                    <a:pt x="593" y="50"/>
                  </a:moveTo>
                  <a:lnTo>
                    <a:pt x="550" y="38"/>
                  </a:lnTo>
                  <a:lnTo>
                    <a:pt x="557" y="11"/>
                  </a:lnTo>
                  <a:lnTo>
                    <a:pt x="600" y="23"/>
                  </a:lnTo>
                  <a:lnTo>
                    <a:pt x="593" y="50"/>
                  </a:lnTo>
                  <a:close/>
                  <a:moveTo>
                    <a:pt x="555" y="11"/>
                  </a:moveTo>
                  <a:lnTo>
                    <a:pt x="556" y="11"/>
                  </a:lnTo>
                  <a:lnTo>
                    <a:pt x="557" y="11"/>
                  </a:lnTo>
                  <a:lnTo>
                    <a:pt x="554" y="25"/>
                  </a:lnTo>
                  <a:lnTo>
                    <a:pt x="555" y="11"/>
                  </a:lnTo>
                  <a:close/>
                  <a:moveTo>
                    <a:pt x="552" y="38"/>
                  </a:moveTo>
                  <a:lnTo>
                    <a:pt x="506" y="35"/>
                  </a:lnTo>
                  <a:lnTo>
                    <a:pt x="508" y="8"/>
                  </a:lnTo>
                  <a:lnTo>
                    <a:pt x="555" y="11"/>
                  </a:lnTo>
                  <a:lnTo>
                    <a:pt x="552" y="38"/>
                  </a:lnTo>
                  <a:close/>
                  <a:moveTo>
                    <a:pt x="506" y="35"/>
                  </a:moveTo>
                  <a:lnTo>
                    <a:pt x="459" y="31"/>
                  </a:lnTo>
                  <a:lnTo>
                    <a:pt x="460" y="3"/>
                  </a:lnTo>
                  <a:lnTo>
                    <a:pt x="508" y="8"/>
                  </a:lnTo>
                  <a:lnTo>
                    <a:pt x="506" y="35"/>
                  </a:lnTo>
                  <a:close/>
                  <a:moveTo>
                    <a:pt x="460" y="3"/>
                  </a:moveTo>
                  <a:lnTo>
                    <a:pt x="463" y="3"/>
                  </a:lnTo>
                  <a:lnTo>
                    <a:pt x="460" y="3"/>
                  </a:lnTo>
                  <a:lnTo>
                    <a:pt x="459" y="17"/>
                  </a:lnTo>
                  <a:lnTo>
                    <a:pt x="460" y="3"/>
                  </a:lnTo>
                  <a:close/>
                  <a:moveTo>
                    <a:pt x="459" y="31"/>
                  </a:moveTo>
                  <a:lnTo>
                    <a:pt x="408" y="27"/>
                  </a:lnTo>
                  <a:lnTo>
                    <a:pt x="410" y="0"/>
                  </a:lnTo>
                  <a:lnTo>
                    <a:pt x="460" y="3"/>
                  </a:lnTo>
                  <a:lnTo>
                    <a:pt x="459" y="31"/>
                  </a:lnTo>
                  <a:close/>
                  <a:moveTo>
                    <a:pt x="408" y="0"/>
                  </a:moveTo>
                  <a:lnTo>
                    <a:pt x="409" y="0"/>
                  </a:lnTo>
                  <a:lnTo>
                    <a:pt x="410" y="0"/>
                  </a:lnTo>
                  <a:lnTo>
                    <a:pt x="409" y="14"/>
                  </a:lnTo>
                  <a:lnTo>
                    <a:pt x="408" y="0"/>
                  </a:lnTo>
                  <a:close/>
                  <a:moveTo>
                    <a:pt x="410" y="27"/>
                  </a:moveTo>
                  <a:lnTo>
                    <a:pt x="371" y="31"/>
                  </a:lnTo>
                  <a:lnTo>
                    <a:pt x="369" y="3"/>
                  </a:lnTo>
                  <a:lnTo>
                    <a:pt x="408" y="0"/>
                  </a:lnTo>
                  <a:lnTo>
                    <a:pt x="410" y="27"/>
                  </a:lnTo>
                  <a:close/>
                  <a:moveTo>
                    <a:pt x="369" y="3"/>
                  </a:moveTo>
                  <a:lnTo>
                    <a:pt x="372" y="3"/>
                  </a:lnTo>
                  <a:lnTo>
                    <a:pt x="369" y="3"/>
                  </a:lnTo>
                  <a:lnTo>
                    <a:pt x="370" y="17"/>
                  </a:lnTo>
                  <a:lnTo>
                    <a:pt x="369" y="3"/>
                  </a:lnTo>
                  <a:close/>
                  <a:moveTo>
                    <a:pt x="372" y="31"/>
                  </a:moveTo>
                  <a:lnTo>
                    <a:pt x="336" y="35"/>
                  </a:lnTo>
                  <a:lnTo>
                    <a:pt x="334" y="8"/>
                  </a:lnTo>
                  <a:lnTo>
                    <a:pt x="369" y="3"/>
                  </a:lnTo>
                  <a:lnTo>
                    <a:pt x="372" y="31"/>
                  </a:lnTo>
                  <a:close/>
                  <a:moveTo>
                    <a:pt x="336" y="35"/>
                  </a:moveTo>
                  <a:lnTo>
                    <a:pt x="301" y="38"/>
                  </a:lnTo>
                  <a:lnTo>
                    <a:pt x="299" y="11"/>
                  </a:lnTo>
                  <a:lnTo>
                    <a:pt x="334" y="8"/>
                  </a:lnTo>
                  <a:lnTo>
                    <a:pt x="336" y="35"/>
                  </a:lnTo>
                  <a:close/>
                  <a:moveTo>
                    <a:pt x="295" y="13"/>
                  </a:moveTo>
                  <a:lnTo>
                    <a:pt x="296" y="11"/>
                  </a:lnTo>
                  <a:lnTo>
                    <a:pt x="299" y="11"/>
                  </a:lnTo>
                  <a:lnTo>
                    <a:pt x="300" y="25"/>
                  </a:lnTo>
                  <a:lnTo>
                    <a:pt x="295" y="13"/>
                  </a:lnTo>
                  <a:close/>
                  <a:moveTo>
                    <a:pt x="305" y="38"/>
                  </a:moveTo>
                  <a:lnTo>
                    <a:pt x="273" y="50"/>
                  </a:lnTo>
                  <a:lnTo>
                    <a:pt x="264" y="24"/>
                  </a:lnTo>
                  <a:lnTo>
                    <a:pt x="295" y="13"/>
                  </a:lnTo>
                  <a:lnTo>
                    <a:pt x="305" y="38"/>
                  </a:lnTo>
                  <a:close/>
                  <a:moveTo>
                    <a:pt x="264" y="24"/>
                  </a:moveTo>
                  <a:lnTo>
                    <a:pt x="264" y="24"/>
                  </a:lnTo>
                  <a:lnTo>
                    <a:pt x="268" y="37"/>
                  </a:lnTo>
                  <a:lnTo>
                    <a:pt x="264" y="24"/>
                  </a:lnTo>
                  <a:close/>
                  <a:moveTo>
                    <a:pt x="274" y="50"/>
                  </a:moveTo>
                  <a:lnTo>
                    <a:pt x="246" y="62"/>
                  </a:lnTo>
                  <a:lnTo>
                    <a:pt x="236" y="36"/>
                  </a:lnTo>
                  <a:lnTo>
                    <a:pt x="264" y="24"/>
                  </a:lnTo>
                  <a:lnTo>
                    <a:pt x="274" y="50"/>
                  </a:lnTo>
                  <a:close/>
                  <a:moveTo>
                    <a:pt x="246" y="62"/>
                  </a:moveTo>
                  <a:lnTo>
                    <a:pt x="220" y="73"/>
                  </a:lnTo>
                  <a:lnTo>
                    <a:pt x="209" y="48"/>
                  </a:lnTo>
                  <a:lnTo>
                    <a:pt x="236" y="36"/>
                  </a:lnTo>
                  <a:lnTo>
                    <a:pt x="246" y="62"/>
                  </a:lnTo>
                  <a:close/>
                  <a:moveTo>
                    <a:pt x="207" y="49"/>
                  </a:moveTo>
                  <a:lnTo>
                    <a:pt x="208" y="48"/>
                  </a:lnTo>
                  <a:lnTo>
                    <a:pt x="209" y="48"/>
                  </a:lnTo>
                  <a:lnTo>
                    <a:pt x="214" y="61"/>
                  </a:lnTo>
                  <a:lnTo>
                    <a:pt x="207" y="49"/>
                  </a:lnTo>
                  <a:close/>
                  <a:moveTo>
                    <a:pt x="221" y="72"/>
                  </a:moveTo>
                  <a:lnTo>
                    <a:pt x="166" y="104"/>
                  </a:lnTo>
                  <a:lnTo>
                    <a:pt x="152" y="80"/>
                  </a:lnTo>
                  <a:lnTo>
                    <a:pt x="207" y="49"/>
                  </a:lnTo>
                  <a:lnTo>
                    <a:pt x="221" y="72"/>
                  </a:lnTo>
                  <a:close/>
                  <a:moveTo>
                    <a:pt x="151" y="82"/>
                  </a:moveTo>
                  <a:lnTo>
                    <a:pt x="152" y="80"/>
                  </a:lnTo>
                  <a:lnTo>
                    <a:pt x="159" y="92"/>
                  </a:lnTo>
                  <a:lnTo>
                    <a:pt x="151" y="82"/>
                  </a:lnTo>
                  <a:close/>
                  <a:moveTo>
                    <a:pt x="168" y="103"/>
                  </a:moveTo>
                  <a:lnTo>
                    <a:pt x="125" y="138"/>
                  </a:lnTo>
                  <a:lnTo>
                    <a:pt x="108" y="117"/>
                  </a:lnTo>
                  <a:lnTo>
                    <a:pt x="151" y="82"/>
                  </a:lnTo>
                  <a:lnTo>
                    <a:pt x="168" y="103"/>
                  </a:lnTo>
                  <a:close/>
                  <a:moveTo>
                    <a:pt x="107" y="118"/>
                  </a:moveTo>
                  <a:lnTo>
                    <a:pt x="107" y="117"/>
                  </a:lnTo>
                  <a:lnTo>
                    <a:pt x="108" y="117"/>
                  </a:lnTo>
                  <a:lnTo>
                    <a:pt x="116" y="127"/>
                  </a:lnTo>
                  <a:lnTo>
                    <a:pt x="107" y="118"/>
                  </a:lnTo>
                  <a:close/>
                  <a:moveTo>
                    <a:pt x="126" y="136"/>
                  </a:moveTo>
                  <a:lnTo>
                    <a:pt x="87" y="180"/>
                  </a:lnTo>
                  <a:lnTo>
                    <a:pt x="67" y="161"/>
                  </a:lnTo>
                  <a:lnTo>
                    <a:pt x="107" y="118"/>
                  </a:lnTo>
                  <a:lnTo>
                    <a:pt x="126" y="136"/>
                  </a:lnTo>
                  <a:close/>
                  <a:moveTo>
                    <a:pt x="67" y="161"/>
                  </a:moveTo>
                  <a:lnTo>
                    <a:pt x="67" y="161"/>
                  </a:lnTo>
                  <a:lnTo>
                    <a:pt x="78" y="170"/>
                  </a:lnTo>
                  <a:lnTo>
                    <a:pt x="67" y="161"/>
                  </a:lnTo>
                  <a:close/>
                  <a:moveTo>
                    <a:pt x="88" y="180"/>
                  </a:moveTo>
                  <a:lnTo>
                    <a:pt x="52" y="218"/>
                  </a:lnTo>
                  <a:lnTo>
                    <a:pt x="32" y="201"/>
                  </a:lnTo>
                  <a:lnTo>
                    <a:pt x="67" y="161"/>
                  </a:lnTo>
                  <a:lnTo>
                    <a:pt x="88" y="180"/>
                  </a:lnTo>
                  <a:close/>
                  <a:moveTo>
                    <a:pt x="31" y="201"/>
                  </a:moveTo>
                  <a:lnTo>
                    <a:pt x="32" y="201"/>
                  </a:lnTo>
                  <a:lnTo>
                    <a:pt x="43" y="209"/>
                  </a:lnTo>
                  <a:lnTo>
                    <a:pt x="31" y="201"/>
                  </a:lnTo>
                  <a:close/>
                  <a:moveTo>
                    <a:pt x="53" y="217"/>
                  </a:moveTo>
                  <a:lnTo>
                    <a:pt x="22" y="260"/>
                  </a:lnTo>
                  <a:lnTo>
                    <a:pt x="0" y="244"/>
                  </a:lnTo>
                  <a:lnTo>
                    <a:pt x="31" y="201"/>
                  </a:lnTo>
                  <a:lnTo>
                    <a:pt x="53" y="2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2178" y="2072"/>
              <a:ext cx="4" cy="25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77" name="Freeform 65"/>
            <p:cNvSpPr>
              <a:spLocks noEditPoints="1"/>
            </p:cNvSpPr>
            <p:nvPr/>
          </p:nvSpPr>
          <p:spPr bwMode="auto">
            <a:xfrm>
              <a:off x="2536" y="2301"/>
              <a:ext cx="19" cy="31"/>
            </a:xfrm>
            <a:custGeom>
              <a:avLst/>
              <a:gdLst>
                <a:gd name="T0" fmla="*/ 0 w 137"/>
                <a:gd name="T1" fmla="*/ 0 h 233"/>
                <a:gd name="T2" fmla="*/ 0 w 137"/>
                <a:gd name="T3" fmla="*/ 0 h 233"/>
                <a:gd name="T4" fmla="*/ 0 w 137"/>
                <a:gd name="T5" fmla="*/ 0 h 233"/>
                <a:gd name="T6" fmla="*/ 0 w 137"/>
                <a:gd name="T7" fmla="*/ 0 h 233"/>
                <a:gd name="T8" fmla="*/ 0 w 137"/>
                <a:gd name="T9" fmla="*/ 0 h 233"/>
                <a:gd name="T10" fmla="*/ 0 w 137"/>
                <a:gd name="T11" fmla="*/ 0 h 233"/>
                <a:gd name="T12" fmla="*/ 0 w 137"/>
                <a:gd name="T13" fmla="*/ 0 h 233"/>
                <a:gd name="T14" fmla="*/ 0 w 137"/>
                <a:gd name="T15" fmla="*/ 0 h 233"/>
                <a:gd name="T16" fmla="*/ 0 w 137"/>
                <a:gd name="T17" fmla="*/ 0 h 233"/>
                <a:gd name="T18" fmla="*/ 0 w 137"/>
                <a:gd name="T19" fmla="*/ 0 h 233"/>
                <a:gd name="T20" fmla="*/ 0 w 137"/>
                <a:gd name="T21" fmla="*/ 0 h 233"/>
                <a:gd name="T22" fmla="*/ 0 w 137"/>
                <a:gd name="T23" fmla="*/ 0 h 233"/>
                <a:gd name="T24" fmla="*/ 0 w 137"/>
                <a:gd name="T25" fmla="*/ 0 h 233"/>
                <a:gd name="T26" fmla="*/ 0 w 137"/>
                <a:gd name="T27" fmla="*/ 0 h 233"/>
                <a:gd name="T28" fmla="*/ 0 w 137"/>
                <a:gd name="T29" fmla="*/ 0 h 233"/>
                <a:gd name="T30" fmla="*/ 0 w 137"/>
                <a:gd name="T31" fmla="*/ 0 h 233"/>
                <a:gd name="T32" fmla="*/ 0 w 137"/>
                <a:gd name="T33" fmla="*/ 0 h 233"/>
                <a:gd name="T34" fmla="*/ 0 w 137"/>
                <a:gd name="T35" fmla="*/ 0 h 233"/>
                <a:gd name="T36" fmla="*/ 0 w 137"/>
                <a:gd name="T37" fmla="*/ 0 h 233"/>
                <a:gd name="T38" fmla="*/ 0 w 137"/>
                <a:gd name="T39" fmla="*/ 0 h 233"/>
                <a:gd name="T40" fmla="*/ 0 w 137"/>
                <a:gd name="T41" fmla="*/ 0 h 233"/>
                <a:gd name="T42" fmla="*/ 0 w 137"/>
                <a:gd name="T43" fmla="*/ 0 h 233"/>
                <a:gd name="T44" fmla="*/ 0 w 137"/>
                <a:gd name="T45" fmla="*/ 0 h 233"/>
                <a:gd name="T46" fmla="*/ 0 w 137"/>
                <a:gd name="T47" fmla="*/ 0 h 233"/>
                <a:gd name="T48" fmla="*/ 0 w 137"/>
                <a:gd name="T49" fmla="*/ 0 h 233"/>
                <a:gd name="T50" fmla="*/ 0 w 137"/>
                <a:gd name="T51" fmla="*/ 0 h 233"/>
                <a:gd name="T52" fmla="*/ 0 w 137"/>
                <a:gd name="T53" fmla="*/ 0 h 233"/>
                <a:gd name="T54" fmla="*/ 0 w 137"/>
                <a:gd name="T55" fmla="*/ 0 h 233"/>
                <a:gd name="T56" fmla="*/ 0 w 137"/>
                <a:gd name="T57" fmla="*/ 0 h 233"/>
                <a:gd name="T58" fmla="*/ 0 w 137"/>
                <a:gd name="T59" fmla="*/ 0 h 233"/>
                <a:gd name="T60" fmla="*/ 0 w 137"/>
                <a:gd name="T61" fmla="*/ 0 h 233"/>
                <a:gd name="T62" fmla="*/ 0 w 137"/>
                <a:gd name="T63" fmla="*/ 0 h 23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3"/>
                <a:gd name="T98" fmla="*/ 137 w 137"/>
                <a:gd name="T99" fmla="*/ 233 h 23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3">
                  <a:moveTo>
                    <a:pt x="0" y="233"/>
                  </a:moveTo>
                  <a:lnTo>
                    <a:pt x="0" y="181"/>
                  </a:lnTo>
                  <a:lnTo>
                    <a:pt x="26" y="181"/>
                  </a:lnTo>
                  <a:lnTo>
                    <a:pt x="26" y="233"/>
                  </a:lnTo>
                  <a:lnTo>
                    <a:pt x="0" y="233"/>
                  </a:lnTo>
                  <a:close/>
                  <a:moveTo>
                    <a:pt x="0" y="181"/>
                  </a:moveTo>
                  <a:lnTo>
                    <a:pt x="0" y="169"/>
                  </a:lnTo>
                  <a:lnTo>
                    <a:pt x="12" y="169"/>
                  </a:lnTo>
                  <a:lnTo>
                    <a:pt x="12" y="181"/>
                  </a:lnTo>
                  <a:lnTo>
                    <a:pt x="0" y="181"/>
                  </a:lnTo>
                  <a:close/>
                  <a:moveTo>
                    <a:pt x="12" y="169"/>
                  </a:moveTo>
                  <a:lnTo>
                    <a:pt x="48" y="169"/>
                  </a:lnTo>
                  <a:lnTo>
                    <a:pt x="48" y="196"/>
                  </a:lnTo>
                  <a:lnTo>
                    <a:pt x="12" y="196"/>
                  </a:lnTo>
                  <a:lnTo>
                    <a:pt x="12" y="169"/>
                  </a:lnTo>
                  <a:close/>
                  <a:moveTo>
                    <a:pt x="61" y="181"/>
                  </a:moveTo>
                  <a:lnTo>
                    <a:pt x="61" y="196"/>
                  </a:lnTo>
                  <a:lnTo>
                    <a:pt x="48" y="196"/>
                  </a:lnTo>
                  <a:lnTo>
                    <a:pt x="48" y="181"/>
                  </a:lnTo>
                  <a:lnTo>
                    <a:pt x="61" y="181"/>
                  </a:lnTo>
                  <a:close/>
                  <a:moveTo>
                    <a:pt x="35" y="181"/>
                  </a:moveTo>
                  <a:lnTo>
                    <a:pt x="35" y="127"/>
                  </a:lnTo>
                  <a:lnTo>
                    <a:pt x="61" y="127"/>
                  </a:lnTo>
                  <a:lnTo>
                    <a:pt x="61" y="181"/>
                  </a:lnTo>
                  <a:lnTo>
                    <a:pt x="35" y="181"/>
                  </a:lnTo>
                  <a:close/>
                  <a:moveTo>
                    <a:pt x="35" y="127"/>
                  </a:moveTo>
                  <a:lnTo>
                    <a:pt x="35" y="114"/>
                  </a:lnTo>
                  <a:lnTo>
                    <a:pt x="48" y="114"/>
                  </a:lnTo>
                  <a:lnTo>
                    <a:pt x="48" y="127"/>
                  </a:lnTo>
                  <a:lnTo>
                    <a:pt x="35" y="127"/>
                  </a:lnTo>
                  <a:close/>
                  <a:moveTo>
                    <a:pt x="48" y="114"/>
                  </a:moveTo>
                  <a:lnTo>
                    <a:pt x="83" y="114"/>
                  </a:lnTo>
                  <a:lnTo>
                    <a:pt x="83" y="141"/>
                  </a:lnTo>
                  <a:lnTo>
                    <a:pt x="48" y="141"/>
                  </a:lnTo>
                  <a:lnTo>
                    <a:pt x="48" y="114"/>
                  </a:lnTo>
                  <a:close/>
                  <a:moveTo>
                    <a:pt x="96" y="127"/>
                  </a:moveTo>
                  <a:lnTo>
                    <a:pt x="96" y="141"/>
                  </a:lnTo>
                  <a:lnTo>
                    <a:pt x="83" y="141"/>
                  </a:lnTo>
                  <a:lnTo>
                    <a:pt x="83" y="127"/>
                  </a:lnTo>
                  <a:lnTo>
                    <a:pt x="96" y="127"/>
                  </a:lnTo>
                  <a:close/>
                  <a:moveTo>
                    <a:pt x="69" y="127"/>
                  </a:moveTo>
                  <a:lnTo>
                    <a:pt x="69" y="65"/>
                  </a:lnTo>
                  <a:lnTo>
                    <a:pt x="96" y="65"/>
                  </a:lnTo>
                  <a:lnTo>
                    <a:pt x="96" y="127"/>
                  </a:lnTo>
                  <a:lnTo>
                    <a:pt x="69" y="127"/>
                  </a:lnTo>
                  <a:close/>
                  <a:moveTo>
                    <a:pt x="69" y="65"/>
                  </a:moveTo>
                  <a:lnTo>
                    <a:pt x="69" y="51"/>
                  </a:lnTo>
                  <a:lnTo>
                    <a:pt x="83" y="51"/>
                  </a:lnTo>
                  <a:lnTo>
                    <a:pt x="83" y="65"/>
                  </a:lnTo>
                  <a:lnTo>
                    <a:pt x="69" y="65"/>
                  </a:lnTo>
                  <a:close/>
                  <a:moveTo>
                    <a:pt x="83" y="51"/>
                  </a:moveTo>
                  <a:lnTo>
                    <a:pt x="122" y="51"/>
                  </a:lnTo>
                  <a:lnTo>
                    <a:pt x="122" y="78"/>
                  </a:lnTo>
                  <a:lnTo>
                    <a:pt x="83" y="78"/>
                  </a:lnTo>
                  <a:lnTo>
                    <a:pt x="83" y="51"/>
                  </a:lnTo>
                  <a:close/>
                  <a:moveTo>
                    <a:pt x="136" y="63"/>
                  </a:moveTo>
                  <a:lnTo>
                    <a:pt x="137" y="78"/>
                  </a:lnTo>
                  <a:lnTo>
                    <a:pt x="122" y="78"/>
                  </a:lnTo>
                  <a:lnTo>
                    <a:pt x="122" y="65"/>
                  </a:lnTo>
                  <a:lnTo>
                    <a:pt x="136" y="63"/>
                  </a:lnTo>
                  <a:close/>
                  <a:moveTo>
                    <a:pt x="109" y="65"/>
                  </a:moveTo>
                  <a:lnTo>
                    <a:pt x="104" y="3"/>
                  </a:lnTo>
                  <a:lnTo>
                    <a:pt x="132" y="0"/>
                  </a:lnTo>
                  <a:lnTo>
                    <a:pt x="136" y="63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Line 66"/>
            <p:cNvSpPr>
              <a:spLocks noChangeShapeType="1"/>
            </p:cNvSpPr>
            <p:nvPr/>
          </p:nvSpPr>
          <p:spPr bwMode="auto">
            <a:xfrm flipH="1">
              <a:off x="2537" y="2073"/>
              <a:ext cx="1" cy="2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Line 67"/>
            <p:cNvSpPr>
              <a:spLocks noChangeShapeType="1"/>
            </p:cNvSpPr>
            <p:nvPr/>
          </p:nvSpPr>
          <p:spPr bwMode="auto">
            <a:xfrm flipH="1">
              <a:off x="2542" y="2068"/>
              <a:ext cx="1" cy="2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Line 68"/>
            <p:cNvSpPr>
              <a:spLocks noChangeShapeType="1"/>
            </p:cNvSpPr>
            <p:nvPr/>
          </p:nvSpPr>
          <p:spPr bwMode="auto">
            <a:xfrm>
              <a:off x="2889" y="2069"/>
              <a:ext cx="1" cy="2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Line 69"/>
            <p:cNvSpPr>
              <a:spLocks noChangeShapeType="1"/>
            </p:cNvSpPr>
            <p:nvPr/>
          </p:nvSpPr>
          <p:spPr bwMode="auto">
            <a:xfrm flipH="1">
              <a:off x="2546" y="2063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Freeform 70"/>
            <p:cNvSpPr>
              <a:spLocks/>
            </p:cNvSpPr>
            <p:nvPr/>
          </p:nvSpPr>
          <p:spPr bwMode="auto">
            <a:xfrm>
              <a:off x="2552" y="2043"/>
              <a:ext cx="326" cy="278"/>
            </a:xfrm>
            <a:custGeom>
              <a:avLst/>
              <a:gdLst>
                <a:gd name="T0" fmla="*/ 0 w 2447"/>
                <a:gd name="T1" fmla="*/ 0 h 2080"/>
                <a:gd name="T2" fmla="*/ 0 w 2447"/>
                <a:gd name="T3" fmla="*/ 0 h 2080"/>
                <a:gd name="T4" fmla="*/ 0 w 2447"/>
                <a:gd name="T5" fmla="*/ 0 h 2080"/>
                <a:gd name="T6" fmla="*/ 0 w 2447"/>
                <a:gd name="T7" fmla="*/ 0 h 2080"/>
                <a:gd name="T8" fmla="*/ 0 w 2447"/>
                <a:gd name="T9" fmla="*/ 0 h 2080"/>
                <a:gd name="T10" fmla="*/ 0 w 2447"/>
                <a:gd name="T11" fmla="*/ 0 h 2080"/>
                <a:gd name="T12" fmla="*/ 0 w 2447"/>
                <a:gd name="T13" fmla="*/ 0 h 2080"/>
                <a:gd name="T14" fmla="*/ 0 w 2447"/>
                <a:gd name="T15" fmla="*/ 0 h 2080"/>
                <a:gd name="T16" fmla="*/ 0 w 2447"/>
                <a:gd name="T17" fmla="*/ 0 h 2080"/>
                <a:gd name="T18" fmla="*/ 0 w 2447"/>
                <a:gd name="T19" fmla="*/ 0 h 2080"/>
                <a:gd name="T20" fmla="*/ 0 w 2447"/>
                <a:gd name="T21" fmla="*/ 0 h 2080"/>
                <a:gd name="T22" fmla="*/ 0 w 2447"/>
                <a:gd name="T23" fmla="*/ 0 h 2080"/>
                <a:gd name="T24" fmla="*/ 0 w 2447"/>
                <a:gd name="T25" fmla="*/ 0 h 2080"/>
                <a:gd name="T26" fmla="*/ 0 w 2447"/>
                <a:gd name="T27" fmla="*/ 0 h 2080"/>
                <a:gd name="T28" fmla="*/ 0 w 2447"/>
                <a:gd name="T29" fmla="*/ 0 h 2080"/>
                <a:gd name="T30" fmla="*/ 0 w 2447"/>
                <a:gd name="T31" fmla="*/ 0 h 2080"/>
                <a:gd name="T32" fmla="*/ 0 w 2447"/>
                <a:gd name="T33" fmla="*/ 0 h 2080"/>
                <a:gd name="T34" fmla="*/ 0 w 2447"/>
                <a:gd name="T35" fmla="*/ 0 h 2080"/>
                <a:gd name="T36" fmla="*/ 0 w 2447"/>
                <a:gd name="T37" fmla="*/ 0 h 2080"/>
                <a:gd name="T38" fmla="*/ 0 w 2447"/>
                <a:gd name="T39" fmla="*/ 0 h 2080"/>
                <a:gd name="T40" fmla="*/ 0 w 2447"/>
                <a:gd name="T41" fmla="*/ 0 h 2080"/>
                <a:gd name="T42" fmla="*/ 0 w 2447"/>
                <a:gd name="T43" fmla="*/ 0 h 2080"/>
                <a:gd name="T44" fmla="*/ 0 w 2447"/>
                <a:gd name="T45" fmla="*/ 0 h 2080"/>
                <a:gd name="T46" fmla="*/ 0 w 2447"/>
                <a:gd name="T47" fmla="*/ 0 h 2080"/>
                <a:gd name="T48" fmla="*/ 0 w 2447"/>
                <a:gd name="T49" fmla="*/ 0 h 2080"/>
                <a:gd name="T50" fmla="*/ 0 w 2447"/>
                <a:gd name="T51" fmla="*/ 0 h 2080"/>
                <a:gd name="T52" fmla="*/ 0 w 2447"/>
                <a:gd name="T53" fmla="*/ 0 h 2080"/>
                <a:gd name="T54" fmla="*/ 0 w 2447"/>
                <a:gd name="T55" fmla="*/ 0 h 2080"/>
                <a:gd name="T56" fmla="*/ 0 w 2447"/>
                <a:gd name="T57" fmla="*/ 0 h 2080"/>
                <a:gd name="T58" fmla="*/ 0 w 2447"/>
                <a:gd name="T59" fmla="*/ 0 h 2080"/>
                <a:gd name="T60" fmla="*/ 0 w 2447"/>
                <a:gd name="T61" fmla="*/ 0 h 2080"/>
                <a:gd name="T62" fmla="*/ 0 w 2447"/>
                <a:gd name="T63" fmla="*/ 0 h 2080"/>
                <a:gd name="T64" fmla="*/ 0 w 2447"/>
                <a:gd name="T65" fmla="*/ 0 h 2080"/>
                <a:gd name="T66" fmla="*/ 0 w 2447"/>
                <a:gd name="T67" fmla="*/ 0 h 2080"/>
                <a:gd name="T68" fmla="*/ 0 w 2447"/>
                <a:gd name="T69" fmla="*/ 0 h 2080"/>
                <a:gd name="T70" fmla="*/ 0 w 2447"/>
                <a:gd name="T71" fmla="*/ 0 h 2080"/>
                <a:gd name="T72" fmla="*/ 0 w 2447"/>
                <a:gd name="T73" fmla="*/ 0 h 2080"/>
                <a:gd name="T74" fmla="*/ 0 w 2447"/>
                <a:gd name="T75" fmla="*/ 0 h 2080"/>
                <a:gd name="T76" fmla="*/ 0 w 2447"/>
                <a:gd name="T77" fmla="*/ 0 h 2080"/>
                <a:gd name="T78" fmla="*/ 0 w 2447"/>
                <a:gd name="T79" fmla="*/ 0 h 2080"/>
                <a:gd name="T80" fmla="*/ 0 w 2447"/>
                <a:gd name="T81" fmla="*/ 0 h 2080"/>
                <a:gd name="T82" fmla="*/ 0 w 2447"/>
                <a:gd name="T83" fmla="*/ 0 h 2080"/>
                <a:gd name="T84" fmla="*/ 0 w 2447"/>
                <a:gd name="T85" fmla="*/ 0 h 2080"/>
                <a:gd name="T86" fmla="*/ 0 w 2447"/>
                <a:gd name="T87" fmla="*/ 0 h 2080"/>
                <a:gd name="T88" fmla="*/ 0 w 2447"/>
                <a:gd name="T89" fmla="*/ 0 h 2080"/>
                <a:gd name="T90" fmla="*/ 0 w 2447"/>
                <a:gd name="T91" fmla="*/ 0 h 2080"/>
                <a:gd name="T92" fmla="*/ 0 w 2447"/>
                <a:gd name="T93" fmla="*/ 0 h 2080"/>
                <a:gd name="T94" fmla="*/ 0 w 2447"/>
                <a:gd name="T95" fmla="*/ 0 h 2080"/>
                <a:gd name="T96" fmla="*/ 0 w 2447"/>
                <a:gd name="T97" fmla="*/ 0 h 2080"/>
                <a:gd name="T98" fmla="*/ 0 w 2447"/>
                <a:gd name="T99" fmla="*/ 0 h 20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7"/>
                <a:gd name="T151" fmla="*/ 0 h 2080"/>
                <a:gd name="T152" fmla="*/ 2447 w 2447"/>
                <a:gd name="T153" fmla="*/ 2080 h 20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7" h="2080">
                  <a:moveTo>
                    <a:pt x="1226" y="2080"/>
                  </a:moveTo>
                  <a:lnTo>
                    <a:pt x="1222" y="2069"/>
                  </a:lnTo>
                  <a:lnTo>
                    <a:pt x="1206" y="2037"/>
                  </a:lnTo>
                  <a:lnTo>
                    <a:pt x="1174" y="1994"/>
                  </a:lnTo>
                  <a:lnTo>
                    <a:pt x="1156" y="1967"/>
                  </a:lnTo>
                  <a:lnTo>
                    <a:pt x="1136" y="1939"/>
                  </a:lnTo>
                  <a:lnTo>
                    <a:pt x="1108" y="1916"/>
                  </a:lnTo>
                  <a:lnTo>
                    <a:pt x="1077" y="1889"/>
                  </a:lnTo>
                  <a:lnTo>
                    <a:pt x="1042" y="1865"/>
                  </a:lnTo>
                  <a:lnTo>
                    <a:pt x="1003" y="1846"/>
                  </a:lnTo>
                  <a:lnTo>
                    <a:pt x="960" y="1826"/>
                  </a:lnTo>
                  <a:lnTo>
                    <a:pt x="914" y="1814"/>
                  </a:lnTo>
                  <a:lnTo>
                    <a:pt x="863" y="1802"/>
                  </a:lnTo>
                  <a:lnTo>
                    <a:pt x="804" y="1799"/>
                  </a:lnTo>
                  <a:lnTo>
                    <a:pt x="745" y="1802"/>
                  </a:lnTo>
                  <a:lnTo>
                    <a:pt x="695" y="1806"/>
                  </a:lnTo>
                  <a:lnTo>
                    <a:pt x="644" y="1814"/>
                  </a:lnTo>
                  <a:lnTo>
                    <a:pt x="597" y="1822"/>
                  </a:lnTo>
                  <a:lnTo>
                    <a:pt x="516" y="1842"/>
                  </a:lnTo>
                  <a:lnTo>
                    <a:pt x="441" y="1865"/>
                  </a:lnTo>
                  <a:lnTo>
                    <a:pt x="375" y="1892"/>
                  </a:lnTo>
                  <a:lnTo>
                    <a:pt x="317" y="1912"/>
                  </a:lnTo>
                  <a:lnTo>
                    <a:pt x="257" y="1927"/>
                  </a:lnTo>
                  <a:lnTo>
                    <a:pt x="226" y="1932"/>
                  </a:lnTo>
                  <a:lnTo>
                    <a:pt x="196" y="1932"/>
                  </a:lnTo>
                  <a:lnTo>
                    <a:pt x="0" y="1936"/>
                  </a:lnTo>
                  <a:lnTo>
                    <a:pt x="0" y="133"/>
                  </a:lnTo>
                  <a:lnTo>
                    <a:pt x="196" y="133"/>
                  </a:lnTo>
                  <a:lnTo>
                    <a:pt x="226" y="133"/>
                  </a:lnTo>
                  <a:lnTo>
                    <a:pt x="257" y="126"/>
                  </a:lnTo>
                  <a:lnTo>
                    <a:pt x="317" y="114"/>
                  </a:lnTo>
                  <a:lnTo>
                    <a:pt x="375" y="90"/>
                  </a:lnTo>
                  <a:lnTo>
                    <a:pt x="441" y="66"/>
                  </a:lnTo>
                  <a:lnTo>
                    <a:pt x="516" y="43"/>
                  </a:lnTo>
                  <a:lnTo>
                    <a:pt x="597" y="20"/>
                  </a:lnTo>
                  <a:lnTo>
                    <a:pt x="644" y="11"/>
                  </a:lnTo>
                  <a:lnTo>
                    <a:pt x="695" y="4"/>
                  </a:lnTo>
                  <a:lnTo>
                    <a:pt x="745" y="0"/>
                  </a:lnTo>
                  <a:lnTo>
                    <a:pt x="804" y="0"/>
                  </a:lnTo>
                  <a:lnTo>
                    <a:pt x="863" y="0"/>
                  </a:lnTo>
                  <a:lnTo>
                    <a:pt x="914" y="8"/>
                  </a:lnTo>
                  <a:lnTo>
                    <a:pt x="960" y="20"/>
                  </a:lnTo>
                  <a:lnTo>
                    <a:pt x="1003" y="36"/>
                  </a:lnTo>
                  <a:lnTo>
                    <a:pt x="1042" y="51"/>
                  </a:lnTo>
                  <a:lnTo>
                    <a:pt x="1077" y="66"/>
                  </a:lnTo>
                  <a:lnTo>
                    <a:pt x="1108" y="86"/>
                  </a:lnTo>
                  <a:lnTo>
                    <a:pt x="1136" y="110"/>
                  </a:lnTo>
                  <a:lnTo>
                    <a:pt x="1174" y="149"/>
                  </a:lnTo>
                  <a:lnTo>
                    <a:pt x="1206" y="184"/>
                  </a:lnTo>
                  <a:lnTo>
                    <a:pt x="1222" y="208"/>
                  </a:lnTo>
                  <a:lnTo>
                    <a:pt x="1226" y="216"/>
                  </a:lnTo>
                  <a:lnTo>
                    <a:pt x="1229" y="208"/>
                  </a:lnTo>
                  <a:lnTo>
                    <a:pt x="1245" y="184"/>
                  </a:lnTo>
                  <a:lnTo>
                    <a:pt x="1272" y="149"/>
                  </a:lnTo>
                  <a:lnTo>
                    <a:pt x="1315" y="110"/>
                  </a:lnTo>
                  <a:lnTo>
                    <a:pt x="1343" y="86"/>
                  </a:lnTo>
                  <a:lnTo>
                    <a:pt x="1373" y="66"/>
                  </a:lnTo>
                  <a:lnTo>
                    <a:pt x="1409" y="51"/>
                  </a:lnTo>
                  <a:lnTo>
                    <a:pt x="1444" y="36"/>
                  </a:lnTo>
                  <a:lnTo>
                    <a:pt x="1487" y="20"/>
                  </a:lnTo>
                  <a:lnTo>
                    <a:pt x="1537" y="8"/>
                  </a:lnTo>
                  <a:lnTo>
                    <a:pt x="1589" y="0"/>
                  </a:lnTo>
                  <a:lnTo>
                    <a:pt x="1647" y="0"/>
                  </a:lnTo>
                  <a:lnTo>
                    <a:pt x="1705" y="0"/>
                  </a:lnTo>
                  <a:lnTo>
                    <a:pt x="1756" y="4"/>
                  </a:lnTo>
                  <a:lnTo>
                    <a:pt x="1807" y="11"/>
                  </a:lnTo>
                  <a:lnTo>
                    <a:pt x="1854" y="20"/>
                  </a:lnTo>
                  <a:lnTo>
                    <a:pt x="1935" y="43"/>
                  </a:lnTo>
                  <a:lnTo>
                    <a:pt x="2010" y="66"/>
                  </a:lnTo>
                  <a:lnTo>
                    <a:pt x="2073" y="90"/>
                  </a:lnTo>
                  <a:lnTo>
                    <a:pt x="2134" y="114"/>
                  </a:lnTo>
                  <a:lnTo>
                    <a:pt x="2194" y="126"/>
                  </a:lnTo>
                  <a:lnTo>
                    <a:pt x="2224" y="133"/>
                  </a:lnTo>
                  <a:lnTo>
                    <a:pt x="2252" y="133"/>
                  </a:lnTo>
                  <a:lnTo>
                    <a:pt x="2447" y="133"/>
                  </a:lnTo>
                  <a:lnTo>
                    <a:pt x="2447" y="1936"/>
                  </a:lnTo>
                  <a:lnTo>
                    <a:pt x="2252" y="1936"/>
                  </a:lnTo>
                  <a:lnTo>
                    <a:pt x="2224" y="1932"/>
                  </a:lnTo>
                  <a:lnTo>
                    <a:pt x="2194" y="1927"/>
                  </a:lnTo>
                  <a:lnTo>
                    <a:pt x="2134" y="1912"/>
                  </a:lnTo>
                  <a:lnTo>
                    <a:pt x="2073" y="1892"/>
                  </a:lnTo>
                  <a:lnTo>
                    <a:pt x="2010" y="1869"/>
                  </a:lnTo>
                  <a:lnTo>
                    <a:pt x="1935" y="1842"/>
                  </a:lnTo>
                  <a:lnTo>
                    <a:pt x="1854" y="1822"/>
                  </a:lnTo>
                  <a:lnTo>
                    <a:pt x="1807" y="1814"/>
                  </a:lnTo>
                  <a:lnTo>
                    <a:pt x="1756" y="1806"/>
                  </a:lnTo>
                  <a:lnTo>
                    <a:pt x="1705" y="1802"/>
                  </a:lnTo>
                  <a:lnTo>
                    <a:pt x="1647" y="1802"/>
                  </a:lnTo>
                  <a:lnTo>
                    <a:pt x="1589" y="1802"/>
                  </a:lnTo>
                  <a:lnTo>
                    <a:pt x="1537" y="1814"/>
                  </a:lnTo>
                  <a:lnTo>
                    <a:pt x="1487" y="1826"/>
                  </a:lnTo>
                  <a:lnTo>
                    <a:pt x="1444" y="1846"/>
                  </a:lnTo>
                  <a:lnTo>
                    <a:pt x="1409" y="1865"/>
                  </a:lnTo>
                  <a:lnTo>
                    <a:pt x="1373" y="1889"/>
                  </a:lnTo>
                  <a:lnTo>
                    <a:pt x="1343" y="1916"/>
                  </a:lnTo>
                  <a:lnTo>
                    <a:pt x="1315" y="1944"/>
                  </a:lnTo>
                  <a:lnTo>
                    <a:pt x="1292" y="1967"/>
                  </a:lnTo>
                  <a:lnTo>
                    <a:pt x="1272" y="1994"/>
                  </a:lnTo>
                  <a:lnTo>
                    <a:pt x="1245" y="2037"/>
                  </a:lnTo>
                  <a:lnTo>
                    <a:pt x="1229" y="2069"/>
                  </a:lnTo>
                  <a:lnTo>
                    <a:pt x="1226" y="20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Freeform 71"/>
            <p:cNvSpPr>
              <a:spLocks noEditPoints="1"/>
            </p:cNvSpPr>
            <p:nvPr/>
          </p:nvSpPr>
          <p:spPr bwMode="auto">
            <a:xfrm>
              <a:off x="2550" y="2041"/>
              <a:ext cx="330" cy="285"/>
            </a:xfrm>
            <a:custGeom>
              <a:avLst/>
              <a:gdLst>
                <a:gd name="T0" fmla="*/ 0 w 2474"/>
                <a:gd name="T1" fmla="*/ 0 h 2137"/>
                <a:gd name="T2" fmla="*/ 0 w 2474"/>
                <a:gd name="T3" fmla="*/ 0 h 2137"/>
                <a:gd name="T4" fmla="*/ 0 w 2474"/>
                <a:gd name="T5" fmla="*/ 0 h 2137"/>
                <a:gd name="T6" fmla="*/ 0 w 2474"/>
                <a:gd name="T7" fmla="*/ 0 h 2137"/>
                <a:gd name="T8" fmla="*/ 0 w 2474"/>
                <a:gd name="T9" fmla="*/ 0 h 2137"/>
                <a:gd name="T10" fmla="*/ 0 w 2474"/>
                <a:gd name="T11" fmla="*/ 0 h 2137"/>
                <a:gd name="T12" fmla="*/ 0 w 2474"/>
                <a:gd name="T13" fmla="*/ 0 h 2137"/>
                <a:gd name="T14" fmla="*/ 0 w 2474"/>
                <a:gd name="T15" fmla="*/ 0 h 2137"/>
                <a:gd name="T16" fmla="*/ 0 w 2474"/>
                <a:gd name="T17" fmla="*/ 0 h 2137"/>
                <a:gd name="T18" fmla="*/ 0 w 2474"/>
                <a:gd name="T19" fmla="*/ 0 h 2137"/>
                <a:gd name="T20" fmla="*/ 0 w 2474"/>
                <a:gd name="T21" fmla="*/ 0 h 2137"/>
                <a:gd name="T22" fmla="*/ 0 w 2474"/>
                <a:gd name="T23" fmla="*/ 0 h 2137"/>
                <a:gd name="T24" fmla="*/ 0 w 2474"/>
                <a:gd name="T25" fmla="*/ 0 h 2137"/>
                <a:gd name="T26" fmla="*/ 0 w 2474"/>
                <a:gd name="T27" fmla="*/ 0 h 2137"/>
                <a:gd name="T28" fmla="*/ 0 w 2474"/>
                <a:gd name="T29" fmla="*/ 0 h 2137"/>
                <a:gd name="T30" fmla="*/ 0 w 2474"/>
                <a:gd name="T31" fmla="*/ 0 h 2137"/>
                <a:gd name="T32" fmla="*/ 0 w 2474"/>
                <a:gd name="T33" fmla="*/ 0 h 2137"/>
                <a:gd name="T34" fmla="*/ 0 w 2474"/>
                <a:gd name="T35" fmla="*/ 0 h 2137"/>
                <a:gd name="T36" fmla="*/ 0 w 2474"/>
                <a:gd name="T37" fmla="*/ 0 h 2137"/>
                <a:gd name="T38" fmla="*/ 0 w 2474"/>
                <a:gd name="T39" fmla="*/ 0 h 2137"/>
                <a:gd name="T40" fmla="*/ 0 w 2474"/>
                <a:gd name="T41" fmla="*/ 0 h 2137"/>
                <a:gd name="T42" fmla="*/ 0 w 2474"/>
                <a:gd name="T43" fmla="*/ 0 h 2137"/>
                <a:gd name="T44" fmla="*/ 0 w 2474"/>
                <a:gd name="T45" fmla="*/ 0 h 2137"/>
                <a:gd name="T46" fmla="*/ 0 w 2474"/>
                <a:gd name="T47" fmla="*/ 0 h 2137"/>
                <a:gd name="T48" fmla="*/ 0 w 2474"/>
                <a:gd name="T49" fmla="*/ 0 h 2137"/>
                <a:gd name="T50" fmla="*/ 0 w 2474"/>
                <a:gd name="T51" fmla="*/ 0 h 2137"/>
                <a:gd name="T52" fmla="*/ 0 w 2474"/>
                <a:gd name="T53" fmla="*/ 0 h 2137"/>
                <a:gd name="T54" fmla="*/ 0 w 2474"/>
                <a:gd name="T55" fmla="*/ 0 h 2137"/>
                <a:gd name="T56" fmla="*/ 0 w 2474"/>
                <a:gd name="T57" fmla="*/ 0 h 2137"/>
                <a:gd name="T58" fmla="*/ 0 w 2474"/>
                <a:gd name="T59" fmla="*/ 0 h 2137"/>
                <a:gd name="T60" fmla="*/ 0 w 2474"/>
                <a:gd name="T61" fmla="*/ 0 h 2137"/>
                <a:gd name="T62" fmla="*/ 0 w 2474"/>
                <a:gd name="T63" fmla="*/ 0 h 2137"/>
                <a:gd name="T64" fmla="*/ 0 w 2474"/>
                <a:gd name="T65" fmla="*/ 0 h 2137"/>
                <a:gd name="T66" fmla="*/ 0 w 2474"/>
                <a:gd name="T67" fmla="*/ 0 h 2137"/>
                <a:gd name="T68" fmla="*/ 0 w 2474"/>
                <a:gd name="T69" fmla="*/ 0 h 2137"/>
                <a:gd name="T70" fmla="*/ 0 w 2474"/>
                <a:gd name="T71" fmla="*/ 0 h 2137"/>
                <a:gd name="T72" fmla="*/ 0 w 2474"/>
                <a:gd name="T73" fmla="*/ 0 h 2137"/>
                <a:gd name="T74" fmla="*/ 0 w 2474"/>
                <a:gd name="T75" fmla="*/ 0 h 2137"/>
                <a:gd name="T76" fmla="*/ 0 w 2474"/>
                <a:gd name="T77" fmla="*/ 0 h 2137"/>
                <a:gd name="T78" fmla="*/ 0 w 2474"/>
                <a:gd name="T79" fmla="*/ 0 h 2137"/>
                <a:gd name="T80" fmla="*/ 0 w 2474"/>
                <a:gd name="T81" fmla="*/ 0 h 2137"/>
                <a:gd name="T82" fmla="*/ 0 w 2474"/>
                <a:gd name="T83" fmla="*/ 0 h 2137"/>
                <a:gd name="T84" fmla="*/ 0 w 2474"/>
                <a:gd name="T85" fmla="*/ 0 h 2137"/>
                <a:gd name="T86" fmla="*/ 0 w 2474"/>
                <a:gd name="T87" fmla="*/ 0 h 2137"/>
                <a:gd name="T88" fmla="*/ 0 w 2474"/>
                <a:gd name="T89" fmla="*/ 0 h 2137"/>
                <a:gd name="T90" fmla="*/ 0 w 2474"/>
                <a:gd name="T91" fmla="*/ 0 h 2137"/>
                <a:gd name="T92" fmla="*/ 0 w 2474"/>
                <a:gd name="T93" fmla="*/ 0 h 2137"/>
                <a:gd name="T94" fmla="*/ 0 w 2474"/>
                <a:gd name="T95" fmla="*/ 0 h 2137"/>
                <a:gd name="T96" fmla="*/ 0 w 2474"/>
                <a:gd name="T97" fmla="*/ 0 h 2137"/>
                <a:gd name="T98" fmla="*/ 0 w 2474"/>
                <a:gd name="T99" fmla="*/ 0 h 2137"/>
                <a:gd name="T100" fmla="*/ 0 w 2474"/>
                <a:gd name="T101" fmla="*/ 0 h 2137"/>
                <a:gd name="T102" fmla="*/ 0 w 2474"/>
                <a:gd name="T103" fmla="*/ 0 h 2137"/>
                <a:gd name="T104" fmla="*/ 0 w 2474"/>
                <a:gd name="T105" fmla="*/ 0 h 2137"/>
                <a:gd name="T106" fmla="*/ 0 w 2474"/>
                <a:gd name="T107" fmla="*/ 0 h 2137"/>
                <a:gd name="T108" fmla="*/ 0 w 2474"/>
                <a:gd name="T109" fmla="*/ 0 h 2137"/>
                <a:gd name="T110" fmla="*/ 0 w 2474"/>
                <a:gd name="T111" fmla="*/ 0 h 2137"/>
                <a:gd name="T112" fmla="*/ 0 w 2474"/>
                <a:gd name="T113" fmla="*/ 0 h 2137"/>
                <a:gd name="T114" fmla="*/ 0 w 2474"/>
                <a:gd name="T115" fmla="*/ 0 h 2137"/>
                <a:gd name="T116" fmla="*/ 0 w 2474"/>
                <a:gd name="T117" fmla="*/ 0 h 2137"/>
                <a:gd name="T118" fmla="*/ 0 w 2474"/>
                <a:gd name="T119" fmla="*/ 0 h 2137"/>
                <a:gd name="T120" fmla="*/ 0 w 2474"/>
                <a:gd name="T121" fmla="*/ 0 h 2137"/>
                <a:gd name="T122" fmla="*/ 0 w 2474"/>
                <a:gd name="T123" fmla="*/ 0 h 2137"/>
                <a:gd name="T124" fmla="*/ 0 w 2474"/>
                <a:gd name="T125" fmla="*/ 0 h 21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74"/>
                <a:gd name="T190" fmla="*/ 0 h 2137"/>
                <a:gd name="T191" fmla="*/ 2474 w 2474"/>
                <a:gd name="T192" fmla="*/ 2137 h 21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74" h="2137">
                  <a:moveTo>
                    <a:pt x="1227" y="2098"/>
                  </a:moveTo>
                  <a:lnTo>
                    <a:pt x="1222" y="2086"/>
                  </a:lnTo>
                  <a:lnTo>
                    <a:pt x="1249" y="2077"/>
                  </a:lnTo>
                  <a:lnTo>
                    <a:pt x="1252" y="2090"/>
                  </a:lnTo>
                  <a:lnTo>
                    <a:pt x="1227" y="2098"/>
                  </a:lnTo>
                  <a:close/>
                  <a:moveTo>
                    <a:pt x="1248" y="2076"/>
                  </a:moveTo>
                  <a:lnTo>
                    <a:pt x="1248" y="2077"/>
                  </a:lnTo>
                  <a:lnTo>
                    <a:pt x="1249" y="2077"/>
                  </a:lnTo>
                  <a:lnTo>
                    <a:pt x="1236" y="2082"/>
                  </a:lnTo>
                  <a:lnTo>
                    <a:pt x="1248" y="2076"/>
                  </a:lnTo>
                  <a:close/>
                  <a:moveTo>
                    <a:pt x="1223" y="2088"/>
                  </a:moveTo>
                  <a:lnTo>
                    <a:pt x="1208" y="2057"/>
                  </a:lnTo>
                  <a:lnTo>
                    <a:pt x="1233" y="2044"/>
                  </a:lnTo>
                  <a:lnTo>
                    <a:pt x="1248" y="2076"/>
                  </a:lnTo>
                  <a:lnTo>
                    <a:pt x="1223" y="2088"/>
                  </a:lnTo>
                  <a:close/>
                  <a:moveTo>
                    <a:pt x="1231" y="2042"/>
                  </a:moveTo>
                  <a:lnTo>
                    <a:pt x="1231" y="2043"/>
                  </a:lnTo>
                  <a:lnTo>
                    <a:pt x="1233" y="2044"/>
                  </a:lnTo>
                  <a:lnTo>
                    <a:pt x="1220" y="2050"/>
                  </a:lnTo>
                  <a:lnTo>
                    <a:pt x="1231" y="2042"/>
                  </a:lnTo>
                  <a:close/>
                  <a:moveTo>
                    <a:pt x="1209" y="2058"/>
                  </a:moveTo>
                  <a:lnTo>
                    <a:pt x="1178" y="2015"/>
                  </a:lnTo>
                  <a:lnTo>
                    <a:pt x="1200" y="2000"/>
                  </a:lnTo>
                  <a:lnTo>
                    <a:pt x="1231" y="2042"/>
                  </a:lnTo>
                  <a:lnTo>
                    <a:pt x="1209" y="2058"/>
                  </a:lnTo>
                  <a:close/>
                  <a:moveTo>
                    <a:pt x="1178" y="2015"/>
                  </a:moveTo>
                  <a:lnTo>
                    <a:pt x="1179" y="2018"/>
                  </a:lnTo>
                  <a:lnTo>
                    <a:pt x="1178" y="2015"/>
                  </a:lnTo>
                  <a:lnTo>
                    <a:pt x="1188" y="2007"/>
                  </a:lnTo>
                  <a:lnTo>
                    <a:pt x="1178" y="2015"/>
                  </a:lnTo>
                  <a:close/>
                  <a:moveTo>
                    <a:pt x="1178" y="2015"/>
                  </a:moveTo>
                  <a:lnTo>
                    <a:pt x="1158" y="1988"/>
                  </a:lnTo>
                  <a:lnTo>
                    <a:pt x="1180" y="1972"/>
                  </a:lnTo>
                  <a:lnTo>
                    <a:pt x="1200" y="2000"/>
                  </a:lnTo>
                  <a:lnTo>
                    <a:pt x="1178" y="2015"/>
                  </a:lnTo>
                  <a:close/>
                  <a:moveTo>
                    <a:pt x="1158" y="1988"/>
                  </a:moveTo>
                  <a:lnTo>
                    <a:pt x="1138" y="1960"/>
                  </a:lnTo>
                  <a:lnTo>
                    <a:pt x="1160" y="1945"/>
                  </a:lnTo>
                  <a:lnTo>
                    <a:pt x="1180" y="1972"/>
                  </a:lnTo>
                  <a:lnTo>
                    <a:pt x="1158" y="1988"/>
                  </a:lnTo>
                  <a:close/>
                  <a:moveTo>
                    <a:pt x="1158" y="1943"/>
                  </a:moveTo>
                  <a:lnTo>
                    <a:pt x="1159" y="1943"/>
                  </a:lnTo>
                  <a:lnTo>
                    <a:pt x="1160" y="1945"/>
                  </a:lnTo>
                  <a:lnTo>
                    <a:pt x="1150" y="1952"/>
                  </a:lnTo>
                  <a:lnTo>
                    <a:pt x="1158" y="1943"/>
                  </a:lnTo>
                  <a:close/>
                  <a:moveTo>
                    <a:pt x="1141" y="1963"/>
                  </a:moveTo>
                  <a:lnTo>
                    <a:pt x="1114" y="1939"/>
                  </a:lnTo>
                  <a:lnTo>
                    <a:pt x="1131" y="1918"/>
                  </a:lnTo>
                  <a:lnTo>
                    <a:pt x="1158" y="1943"/>
                  </a:lnTo>
                  <a:lnTo>
                    <a:pt x="1141" y="1963"/>
                  </a:lnTo>
                  <a:close/>
                  <a:moveTo>
                    <a:pt x="1114" y="1939"/>
                  </a:moveTo>
                  <a:lnTo>
                    <a:pt x="1114" y="1940"/>
                  </a:lnTo>
                  <a:lnTo>
                    <a:pt x="1114" y="1939"/>
                  </a:lnTo>
                  <a:lnTo>
                    <a:pt x="1122" y="1929"/>
                  </a:lnTo>
                  <a:lnTo>
                    <a:pt x="1114" y="1939"/>
                  </a:lnTo>
                  <a:close/>
                  <a:moveTo>
                    <a:pt x="1114" y="1939"/>
                  </a:moveTo>
                  <a:lnTo>
                    <a:pt x="1083" y="1912"/>
                  </a:lnTo>
                  <a:lnTo>
                    <a:pt x="1100" y="1891"/>
                  </a:lnTo>
                  <a:lnTo>
                    <a:pt x="1131" y="1919"/>
                  </a:lnTo>
                  <a:lnTo>
                    <a:pt x="1114" y="1939"/>
                  </a:lnTo>
                  <a:close/>
                  <a:moveTo>
                    <a:pt x="1099" y="1890"/>
                  </a:moveTo>
                  <a:lnTo>
                    <a:pt x="1100" y="1891"/>
                  </a:lnTo>
                  <a:lnTo>
                    <a:pt x="1091" y="1902"/>
                  </a:lnTo>
                  <a:lnTo>
                    <a:pt x="1099" y="1890"/>
                  </a:lnTo>
                  <a:close/>
                  <a:moveTo>
                    <a:pt x="1084" y="1914"/>
                  </a:moveTo>
                  <a:lnTo>
                    <a:pt x="1049" y="1889"/>
                  </a:lnTo>
                  <a:lnTo>
                    <a:pt x="1064" y="1867"/>
                  </a:lnTo>
                  <a:lnTo>
                    <a:pt x="1099" y="1890"/>
                  </a:lnTo>
                  <a:lnTo>
                    <a:pt x="1084" y="1914"/>
                  </a:lnTo>
                  <a:close/>
                  <a:moveTo>
                    <a:pt x="1063" y="1866"/>
                  </a:moveTo>
                  <a:lnTo>
                    <a:pt x="1063" y="1866"/>
                  </a:lnTo>
                  <a:lnTo>
                    <a:pt x="1064" y="1867"/>
                  </a:lnTo>
                  <a:lnTo>
                    <a:pt x="1056" y="1878"/>
                  </a:lnTo>
                  <a:lnTo>
                    <a:pt x="1063" y="1866"/>
                  </a:lnTo>
                  <a:close/>
                  <a:moveTo>
                    <a:pt x="1050" y="1890"/>
                  </a:moveTo>
                  <a:lnTo>
                    <a:pt x="1012" y="1870"/>
                  </a:lnTo>
                  <a:lnTo>
                    <a:pt x="1023" y="1846"/>
                  </a:lnTo>
                  <a:lnTo>
                    <a:pt x="1063" y="1866"/>
                  </a:lnTo>
                  <a:lnTo>
                    <a:pt x="1050" y="1890"/>
                  </a:lnTo>
                  <a:close/>
                  <a:moveTo>
                    <a:pt x="1023" y="1846"/>
                  </a:moveTo>
                  <a:lnTo>
                    <a:pt x="1023" y="1847"/>
                  </a:lnTo>
                  <a:lnTo>
                    <a:pt x="1023" y="1846"/>
                  </a:lnTo>
                  <a:lnTo>
                    <a:pt x="1017" y="1859"/>
                  </a:lnTo>
                  <a:lnTo>
                    <a:pt x="1023" y="1846"/>
                  </a:lnTo>
                  <a:close/>
                  <a:moveTo>
                    <a:pt x="1012" y="1871"/>
                  </a:moveTo>
                  <a:lnTo>
                    <a:pt x="968" y="1852"/>
                  </a:lnTo>
                  <a:lnTo>
                    <a:pt x="980" y="1827"/>
                  </a:lnTo>
                  <a:lnTo>
                    <a:pt x="1023" y="1846"/>
                  </a:lnTo>
                  <a:lnTo>
                    <a:pt x="1012" y="1871"/>
                  </a:lnTo>
                  <a:close/>
                  <a:moveTo>
                    <a:pt x="978" y="1826"/>
                  </a:moveTo>
                  <a:lnTo>
                    <a:pt x="979" y="1826"/>
                  </a:lnTo>
                  <a:lnTo>
                    <a:pt x="980" y="1827"/>
                  </a:lnTo>
                  <a:lnTo>
                    <a:pt x="974" y="1839"/>
                  </a:lnTo>
                  <a:lnTo>
                    <a:pt x="978" y="1826"/>
                  </a:lnTo>
                  <a:close/>
                  <a:moveTo>
                    <a:pt x="971" y="1853"/>
                  </a:moveTo>
                  <a:lnTo>
                    <a:pt x="924" y="1840"/>
                  </a:lnTo>
                  <a:lnTo>
                    <a:pt x="930" y="1814"/>
                  </a:lnTo>
                  <a:lnTo>
                    <a:pt x="978" y="1826"/>
                  </a:lnTo>
                  <a:lnTo>
                    <a:pt x="971" y="1853"/>
                  </a:lnTo>
                  <a:close/>
                  <a:moveTo>
                    <a:pt x="930" y="1814"/>
                  </a:moveTo>
                  <a:lnTo>
                    <a:pt x="930" y="1814"/>
                  </a:lnTo>
                  <a:lnTo>
                    <a:pt x="928" y="1827"/>
                  </a:lnTo>
                  <a:lnTo>
                    <a:pt x="930" y="1814"/>
                  </a:lnTo>
                  <a:close/>
                  <a:moveTo>
                    <a:pt x="924" y="1841"/>
                  </a:moveTo>
                  <a:lnTo>
                    <a:pt x="873" y="1828"/>
                  </a:lnTo>
                  <a:lnTo>
                    <a:pt x="880" y="1803"/>
                  </a:lnTo>
                  <a:lnTo>
                    <a:pt x="930" y="1814"/>
                  </a:lnTo>
                  <a:lnTo>
                    <a:pt x="924" y="1841"/>
                  </a:lnTo>
                  <a:close/>
                  <a:moveTo>
                    <a:pt x="878" y="1801"/>
                  </a:moveTo>
                  <a:lnTo>
                    <a:pt x="879" y="1801"/>
                  </a:lnTo>
                  <a:lnTo>
                    <a:pt x="880" y="1803"/>
                  </a:lnTo>
                  <a:lnTo>
                    <a:pt x="877" y="1815"/>
                  </a:lnTo>
                  <a:lnTo>
                    <a:pt x="878" y="1801"/>
                  </a:lnTo>
                  <a:close/>
                  <a:moveTo>
                    <a:pt x="875" y="1829"/>
                  </a:moveTo>
                  <a:lnTo>
                    <a:pt x="817" y="1825"/>
                  </a:lnTo>
                  <a:lnTo>
                    <a:pt x="818" y="1798"/>
                  </a:lnTo>
                  <a:lnTo>
                    <a:pt x="878" y="1801"/>
                  </a:lnTo>
                  <a:lnTo>
                    <a:pt x="875" y="1829"/>
                  </a:lnTo>
                  <a:close/>
                  <a:moveTo>
                    <a:pt x="817" y="1798"/>
                  </a:moveTo>
                  <a:lnTo>
                    <a:pt x="818" y="1798"/>
                  </a:lnTo>
                  <a:lnTo>
                    <a:pt x="818" y="1812"/>
                  </a:lnTo>
                  <a:lnTo>
                    <a:pt x="817" y="1798"/>
                  </a:lnTo>
                  <a:close/>
                  <a:moveTo>
                    <a:pt x="818" y="1825"/>
                  </a:moveTo>
                  <a:lnTo>
                    <a:pt x="760" y="1829"/>
                  </a:lnTo>
                  <a:lnTo>
                    <a:pt x="759" y="1801"/>
                  </a:lnTo>
                  <a:lnTo>
                    <a:pt x="817" y="1798"/>
                  </a:lnTo>
                  <a:lnTo>
                    <a:pt x="818" y="1825"/>
                  </a:lnTo>
                  <a:close/>
                  <a:moveTo>
                    <a:pt x="759" y="1801"/>
                  </a:moveTo>
                  <a:lnTo>
                    <a:pt x="758" y="1801"/>
                  </a:lnTo>
                  <a:lnTo>
                    <a:pt x="759" y="1801"/>
                  </a:lnTo>
                  <a:lnTo>
                    <a:pt x="759" y="1815"/>
                  </a:lnTo>
                  <a:lnTo>
                    <a:pt x="759" y="1801"/>
                  </a:lnTo>
                  <a:close/>
                  <a:moveTo>
                    <a:pt x="760" y="1829"/>
                  </a:moveTo>
                  <a:lnTo>
                    <a:pt x="710" y="1833"/>
                  </a:lnTo>
                  <a:lnTo>
                    <a:pt x="708" y="1806"/>
                  </a:lnTo>
                  <a:lnTo>
                    <a:pt x="759" y="1801"/>
                  </a:lnTo>
                  <a:lnTo>
                    <a:pt x="760" y="1829"/>
                  </a:lnTo>
                  <a:close/>
                  <a:moveTo>
                    <a:pt x="707" y="1806"/>
                  </a:moveTo>
                  <a:lnTo>
                    <a:pt x="707" y="1806"/>
                  </a:lnTo>
                  <a:lnTo>
                    <a:pt x="708" y="1806"/>
                  </a:lnTo>
                  <a:lnTo>
                    <a:pt x="709" y="1819"/>
                  </a:lnTo>
                  <a:lnTo>
                    <a:pt x="707" y="1806"/>
                  </a:lnTo>
                  <a:close/>
                  <a:moveTo>
                    <a:pt x="711" y="1833"/>
                  </a:moveTo>
                  <a:lnTo>
                    <a:pt x="660" y="1841"/>
                  </a:lnTo>
                  <a:lnTo>
                    <a:pt x="655" y="1814"/>
                  </a:lnTo>
                  <a:lnTo>
                    <a:pt x="707" y="1806"/>
                  </a:lnTo>
                  <a:lnTo>
                    <a:pt x="711" y="1833"/>
                  </a:lnTo>
                  <a:close/>
                  <a:moveTo>
                    <a:pt x="655" y="1814"/>
                  </a:moveTo>
                  <a:lnTo>
                    <a:pt x="659" y="1813"/>
                  </a:lnTo>
                  <a:lnTo>
                    <a:pt x="655" y="1814"/>
                  </a:lnTo>
                  <a:lnTo>
                    <a:pt x="658" y="1827"/>
                  </a:lnTo>
                  <a:lnTo>
                    <a:pt x="655" y="1814"/>
                  </a:lnTo>
                  <a:close/>
                  <a:moveTo>
                    <a:pt x="660" y="1841"/>
                  </a:moveTo>
                  <a:lnTo>
                    <a:pt x="614" y="1848"/>
                  </a:lnTo>
                  <a:lnTo>
                    <a:pt x="609" y="1821"/>
                  </a:lnTo>
                  <a:lnTo>
                    <a:pt x="655" y="1814"/>
                  </a:lnTo>
                  <a:lnTo>
                    <a:pt x="660" y="1841"/>
                  </a:lnTo>
                  <a:close/>
                  <a:moveTo>
                    <a:pt x="608" y="1821"/>
                  </a:moveTo>
                  <a:lnTo>
                    <a:pt x="608" y="1821"/>
                  </a:lnTo>
                  <a:lnTo>
                    <a:pt x="609" y="1821"/>
                  </a:lnTo>
                  <a:lnTo>
                    <a:pt x="611" y="1835"/>
                  </a:lnTo>
                  <a:lnTo>
                    <a:pt x="608" y="1821"/>
                  </a:lnTo>
                  <a:close/>
                  <a:moveTo>
                    <a:pt x="615" y="1848"/>
                  </a:moveTo>
                  <a:lnTo>
                    <a:pt x="532" y="1868"/>
                  </a:lnTo>
                  <a:lnTo>
                    <a:pt x="526" y="1841"/>
                  </a:lnTo>
                  <a:lnTo>
                    <a:pt x="608" y="1821"/>
                  </a:lnTo>
                  <a:lnTo>
                    <a:pt x="615" y="1848"/>
                  </a:lnTo>
                  <a:close/>
                  <a:moveTo>
                    <a:pt x="525" y="1841"/>
                  </a:moveTo>
                  <a:lnTo>
                    <a:pt x="525" y="1841"/>
                  </a:lnTo>
                  <a:lnTo>
                    <a:pt x="526" y="1841"/>
                  </a:lnTo>
                  <a:lnTo>
                    <a:pt x="530" y="1855"/>
                  </a:lnTo>
                  <a:lnTo>
                    <a:pt x="525" y="1841"/>
                  </a:lnTo>
                  <a:close/>
                  <a:moveTo>
                    <a:pt x="533" y="1868"/>
                  </a:moveTo>
                  <a:lnTo>
                    <a:pt x="459" y="1891"/>
                  </a:lnTo>
                  <a:lnTo>
                    <a:pt x="451" y="1866"/>
                  </a:lnTo>
                  <a:lnTo>
                    <a:pt x="525" y="1841"/>
                  </a:lnTo>
                  <a:lnTo>
                    <a:pt x="533" y="1868"/>
                  </a:lnTo>
                  <a:close/>
                  <a:moveTo>
                    <a:pt x="450" y="1866"/>
                  </a:moveTo>
                  <a:lnTo>
                    <a:pt x="451" y="1866"/>
                  </a:lnTo>
                  <a:lnTo>
                    <a:pt x="455" y="1878"/>
                  </a:lnTo>
                  <a:lnTo>
                    <a:pt x="450" y="1866"/>
                  </a:lnTo>
                  <a:close/>
                  <a:moveTo>
                    <a:pt x="460" y="1891"/>
                  </a:moveTo>
                  <a:lnTo>
                    <a:pt x="394" y="1918"/>
                  </a:lnTo>
                  <a:lnTo>
                    <a:pt x="383" y="1892"/>
                  </a:lnTo>
                  <a:lnTo>
                    <a:pt x="450" y="1866"/>
                  </a:lnTo>
                  <a:lnTo>
                    <a:pt x="460" y="1891"/>
                  </a:lnTo>
                  <a:close/>
                  <a:moveTo>
                    <a:pt x="394" y="1918"/>
                  </a:moveTo>
                  <a:lnTo>
                    <a:pt x="394" y="1918"/>
                  </a:lnTo>
                  <a:lnTo>
                    <a:pt x="392" y="1918"/>
                  </a:lnTo>
                  <a:lnTo>
                    <a:pt x="389" y="1905"/>
                  </a:lnTo>
                  <a:lnTo>
                    <a:pt x="394" y="1918"/>
                  </a:lnTo>
                  <a:close/>
                  <a:moveTo>
                    <a:pt x="392" y="1918"/>
                  </a:moveTo>
                  <a:lnTo>
                    <a:pt x="334" y="1938"/>
                  </a:lnTo>
                  <a:lnTo>
                    <a:pt x="326" y="1912"/>
                  </a:lnTo>
                  <a:lnTo>
                    <a:pt x="384" y="1892"/>
                  </a:lnTo>
                  <a:lnTo>
                    <a:pt x="392" y="1918"/>
                  </a:lnTo>
                  <a:close/>
                  <a:moveTo>
                    <a:pt x="334" y="1938"/>
                  </a:moveTo>
                  <a:lnTo>
                    <a:pt x="334" y="1938"/>
                  </a:lnTo>
                  <a:lnTo>
                    <a:pt x="331" y="1925"/>
                  </a:lnTo>
                  <a:lnTo>
                    <a:pt x="334" y="1938"/>
                  </a:lnTo>
                  <a:close/>
                  <a:moveTo>
                    <a:pt x="334" y="1938"/>
                  </a:moveTo>
                  <a:lnTo>
                    <a:pt x="275" y="1954"/>
                  </a:lnTo>
                  <a:lnTo>
                    <a:pt x="268" y="1928"/>
                  </a:lnTo>
                  <a:lnTo>
                    <a:pt x="326" y="1912"/>
                  </a:lnTo>
                  <a:lnTo>
                    <a:pt x="334" y="1938"/>
                  </a:lnTo>
                  <a:close/>
                  <a:moveTo>
                    <a:pt x="275" y="1954"/>
                  </a:moveTo>
                  <a:lnTo>
                    <a:pt x="274" y="1954"/>
                  </a:lnTo>
                  <a:lnTo>
                    <a:pt x="271" y="1940"/>
                  </a:lnTo>
                  <a:lnTo>
                    <a:pt x="275" y="1954"/>
                  </a:lnTo>
                  <a:close/>
                  <a:moveTo>
                    <a:pt x="274" y="1954"/>
                  </a:moveTo>
                  <a:lnTo>
                    <a:pt x="242" y="1958"/>
                  </a:lnTo>
                  <a:lnTo>
                    <a:pt x="239" y="1931"/>
                  </a:lnTo>
                  <a:lnTo>
                    <a:pt x="270" y="1928"/>
                  </a:lnTo>
                  <a:lnTo>
                    <a:pt x="274" y="1954"/>
                  </a:lnTo>
                  <a:close/>
                  <a:moveTo>
                    <a:pt x="242" y="1958"/>
                  </a:moveTo>
                  <a:lnTo>
                    <a:pt x="241" y="1958"/>
                  </a:lnTo>
                  <a:lnTo>
                    <a:pt x="240" y="1958"/>
                  </a:lnTo>
                  <a:lnTo>
                    <a:pt x="240" y="1945"/>
                  </a:lnTo>
                  <a:lnTo>
                    <a:pt x="242" y="1958"/>
                  </a:lnTo>
                  <a:close/>
                  <a:moveTo>
                    <a:pt x="240" y="1958"/>
                  </a:moveTo>
                  <a:lnTo>
                    <a:pt x="210" y="1958"/>
                  </a:lnTo>
                  <a:lnTo>
                    <a:pt x="210" y="1931"/>
                  </a:lnTo>
                  <a:lnTo>
                    <a:pt x="240" y="1931"/>
                  </a:lnTo>
                  <a:lnTo>
                    <a:pt x="240" y="1958"/>
                  </a:lnTo>
                  <a:close/>
                  <a:moveTo>
                    <a:pt x="209" y="1931"/>
                  </a:moveTo>
                  <a:lnTo>
                    <a:pt x="210" y="1931"/>
                  </a:lnTo>
                  <a:lnTo>
                    <a:pt x="210" y="1945"/>
                  </a:lnTo>
                  <a:lnTo>
                    <a:pt x="209" y="1931"/>
                  </a:lnTo>
                  <a:close/>
                  <a:moveTo>
                    <a:pt x="210" y="1958"/>
                  </a:moveTo>
                  <a:lnTo>
                    <a:pt x="14" y="1963"/>
                  </a:lnTo>
                  <a:lnTo>
                    <a:pt x="14" y="1935"/>
                  </a:lnTo>
                  <a:lnTo>
                    <a:pt x="209" y="1931"/>
                  </a:lnTo>
                  <a:lnTo>
                    <a:pt x="210" y="1958"/>
                  </a:lnTo>
                  <a:close/>
                  <a:moveTo>
                    <a:pt x="14" y="1963"/>
                  </a:moveTo>
                  <a:lnTo>
                    <a:pt x="0" y="1963"/>
                  </a:lnTo>
                  <a:lnTo>
                    <a:pt x="0" y="1949"/>
                  </a:lnTo>
                  <a:lnTo>
                    <a:pt x="14" y="1949"/>
                  </a:lnTo>
                  <a:lnTo>
                    <a:pt x="14" y="1963"/>
                  </a:lnTo>
                  <a:close/>
                  <a:moveTo>
                    <a:pt x="0" y="1949"/>
                  </a:moveTo>
                  <a:lnTo>
                    <a:pt x="0" y="146"/>
                  </a:lnTo>
                  <a:lnTo>
                    <a:pt x="28" y="146"/>
                  </a:lnTo>
                  <a:lnTo>
                    <a:pt x="28" y="1949"/>
                  </a:lnTo>
                  <a:lnTo>
                    <a:pt x="0" y="1949"/>
                  </a:lnTo>
                  <a:close/>
                  <a:moveTo>
                    <a:pt x="0" y="146"/>
                  </a:moveTo>
                  <a:lnTo>
                    <a:pt x="0" y="133"/>
                  </a:lnTo>
                  <a:lnTo>
                    <a:pt x="14" y="133"/>
                  </a:lnTo>
                  <a:lnTo>
                    <a:pt x="14" y="146"/>
                  </a:lnTo>
                  <a:lnTo>
                    <a:pt x="0" y="146"/>
                  </a:lnTo>
                  <a:close/>
                  <a:moveTo>
                    <a:pt x="14" y="133"/>
                  </a:moveTo>
                  <a:lnTo>
                    <a:pt x="210" y="133"/>
                  </a:lnTo>
                  <a:lnTo>
                    <a:pt x="210" y="160"/>
                  </a:lnTo>
                  <a:lnTo>
                    <a:pt x="14" y="160"/>
                  </a:lnTo>
                  <a:lnTo>
                    <a:pt x="14" y="133"/>
                  </a:lnTo>
                  <a:close/>
                  <a:moveTo>
                    <a:pt x="210" y="133"/>
                  </a:moveTo>
                  <a:lnTo>
                    <a:pt x="240" y="133"/>
                  </a:lnTo>
                  <a:lnTo>
                    <a:pt x="240" y="160"/>
                  </a:lnTo>
                  <a:lnTo>
                    <a:pt x="210" y="160"/>
                  </a:lnTo>
                  <a:lnTo>
                    <a:pt x="210" y="133"/>
                  </a:lnTo>
                  <a:close/>
                  <a:moveTo>
                    <a:pt x="244" y="160"/>
                  </a:moveTo>
                  <a:lnTo>
                    <a:pt x="242" y="160"/>
                  </a:lnTo>
                  <a:lnTo>
                    <a:pt x="240" y="160"/>
                  </a:lnTo>
                  <a:lnTo>
                    <a:pt x="240" y="146"/>
                  </a:lnTo>
                  <a:lnTo>
                    <a:pt x="244" y="160"/>
                  </a:lnTo>
                  <a:close/>
                  <a:moveTo>
                    <a:pt x="238" y="133"/>
                  </a:moveTo>
                  <a:lnTo>
                    <a:pt x="268" y="125"/>
                  </a:lnTo>
                  <a:lnTo>
                    <a:pt x="275" y="152"/>
                  </a:lnTo>
                  <a:lnTo>
                    <a:pt x="244" y="160"/>
                  </a:lnTo>
                  <a:lnTo>
                    <a:pt x="238" y="133"/>
                  </a:lnTo>
                  <a:close/>
                  <a:moveTo>
                    <a:pt x="268" y="125"/>
                  </a:moveTo>
                  <a:lnTo>
                    <a:pt x="269" y="125"/>
                  </a:lnTo>
                  <a:lnTo>
                    <a:pt x="271" y="139"/>
                  </a:lnTo>
                  <a:lnTo>
                    <a:pt x="268" y="125"/>
                  </a:lnTo>
                  <a:close/>
                  <a:moveTo>
                    <a:pt x="269" y="125"/>
                  </a:moveTo>
                  <a:lnTo>
                    <a:pt x="327" y="113"/>
                  </a:lnTo>
                  <a:lnTo>
                    <a:pt x="333" y="140"/>
                  </a:lnTo>
                  <a:lnTo>
                    <a:pt x="274" y="152"/>
                  </a:lnTo>
                  <a:lnTo>
                    <a:pt x="269" y="125"/>
                  </a:lnTo>
                  <a:close/>
                  <a:moveTo>
                    <a:pt x="335" y="139"/>
                  </a:moveTo>
                  <a:lnTo>
                    <a:pt x="334" y="140"/>
                  </a:lnTo>
                  <a:lnTo>
                    <a:pt x="333" y="140"/>
                  </a:lnTo>
                  <a:lnTo>
                    <a:pt x="331" y="127"/>
                  </a:lnTo>
                  <a:lnTo>
                    <a:pt x="335" y="139"/>
                  </a:lnTo>
                  <a:close/>
                  <a:moveTo>
                    <a:pt x="325" y="114"/>
                  </a:moveTo>
                  <a:lnTo>
                    <a:pt x="383" y="91"/>
                  </a:lnTo>
                  <a:lnTo>
                    <a:pt x="394" y="115"/>
                  </a:lnTo>
                  <a:lnTo>
                    <a:pt x="335" y="139"/>
                  </a:lnTo>
                  <a:lnTo>
                    <a:pt x="325" y="114"/>
                  </a:lnTo>
                  <a:close/>
                  <a:moveTo>
                    <a:pt x="383" y="91"/>
                  </a:moveTo>
                  <a:lnTo>
                    <a:pt x="384" y="90"/>
                  </a:lnTo>
                  <a:lnTo>
                    <a:pt x="389" y="103"/>
                  </a:lnTo>
                  <a:lnTo>
                    <a:pt x="383" y="91"/>
                  </a:lnTo>
                  <a:close/>
                  <a:moveTo>
                    <a:pt x="384" y="90"/>
                  </a:moveTo>
                  <a:lnTo>
                    <a:pt x="451" y="66"/>
                  </a:lnTo>
                  <a:lnTo>
                    <a:pt x="460" y="92"/>
                  </a:lnTo>
                  <a:lnTo>
                    <a:pt x="394" y="117"/>
                  </a:lnTo>
                  <a:lnTo>
                    <a:pt x="384" y="90"/>
                  </a:lnTo>
                  <a:close/>
                  <a:moveTo>
                    <a:pt x="451" y="66"/>
                  </a:moveTo>
                  <a:lnTo>
                    <a:pt x="452" y="66"/>
                  </a:lnTo>
                  <a:lnTo>
                    <a:pt x="451" y="66"/>
                  </a:lnTo>
                  <a:lnTo>
                    <a:pt x="455" y="79"/>
                  </a:lnTo>
                  <a:lnTo>
                    <a:pt x="451" y="66"/>
                  </a:lnTo>
                  <a:close/>
                  <a:moveTo>
                    <a:pt x="451" y="66"/>
                  </a:moveTo>
                  <a:lnTo>
                    <a:pt x="525" y="43"/>
                  </a:lnTo>
                  <a:lnTo>
                    <a:pt x="533" y="69"/>
                  </a:lnTo>
                  <a:lnTo>
                    <a:pt x="459" y="93"/>
                  </a:lnTo>
                  <a:lnTo>
                    <a:pt x="451" y="66"/>
                  </a:lnTo>
                  <a:close/>
                  <a:moveTo>
                    <a:pt x="525" y="43"/>
                  </a:moveTo>
                  <a:lnTo>
                    <a:pt x="525" y="43"/>
                  </a:lnTo>
                  <a:lnTo>
                    <a:pt x="530" y="56"/>
                  </a:lnTo>
                  <a:lnTo>
                    <a:pt x="525" y="43"/>
                  </a:lnTo>
                  <a:close/>
                  <a:moveTo>
                    <a:pt x="525" y="43"/>
                  </a:moveTo>
                  <a:lnTo>
                    <a:pt x="608" y="20"/>
                  </a:lnTo>
                  <a:lnTo>
                    <a:pt x="615" y="45"/>
                  </a:lnTo>
                  <a:lnTo>
                    <a:pt x="533" y="70"/>
                  </a:lnTo>
                  <a:lnTo>
                    <a:pt x="525" y="43"/>
                  </a:lnTo>
                  <a:close/>
                  <a:moveTo>
                    <a:pt x="608" y="20"/>
                  </a:moveTo>
                  <a:lnTo>
                    <a:pt x="608" y="20"/>
                  </a:lnTo>
                  <a:lnTo>
                    <a:pt x="609" y="20"/>
                  </a:lnTo>
                  <a:lnTo>
                    <a:pt x="611" y="33"/>
                  </a:lnTo>
                  <a:lnTo>
                    <a:pt x="608" y="20"/>
                  </a:lnTo>
                  <a:close/>
                  <a:moveTo>
                    <a:pt x="609" y="20"/>
                  </a:moveTo>
                  <a:lnTo>
                    <a:pt x="655" y="12"/>
                  </a:lnTo>
                  <a:lnTo>
                    <a:pt x="660" y="38"/>
                  </a:lnTo>
                  <a:lnTo>
                    <a:pt x="614" y="47"/>
                  </a:lnTo>
                  <a:lnTo>
                    <a:pt x="609" y="20"/>
                  </a:lnTo>
                  <a:close/>
                  <a:moveTo>
                    <a:pt x="655" y="12"/>
                  </a:moveTo>
                  <a:lnTo>
                    <a:pt x="658" y="12"/>
                  </a:lnTo>
                  <a:lnTo>
                    <a:pt x="655" y="12"/>
                  </a:lnTo>
                  <a:lnTo>
                    <a:pt x="658" y="24"/>
                  </a:lnTo>
                  <a:lnTo>
                    <a:pt x="655" y="12"/>
                  </a:lnTo>
                  <a:close/>
                  <a:moveTo>
                    <a:pt x="655" y="12"/>
                  </a:moveTo>
                  <a:lnTo>
                    <a:pt x="707" y="3"/>
                  </a:lnTo>
                  <a:lnTo>
                    <a:pt x="711" y="30"/>
                  </a:lnTo>
                  <a:lnTo>
                    <a:pt x="660" y="38"/>
                  </a:lnTo>
                  <a:lnTo>
                    <a:pt x="655" y="12"/>
                  </a:lnTo>
                  <a:close/>
                  <a:moveTo>
                    <a:pt x="707" y="3"/>
                  </a:moveTo>
                  <a:lnTo>
                    <a:pt x="707" y="3"/>
                  </a:lnTo>
                  <a:lnTo>
                    <a:pt x="708" y="3"/>
                  </a:lnTo>
                  <a:lnTo>
                    <a:pt x="709" y="17"/>
                  </a:lnTo>
                  <a:lnTo>
                    <a:pt x="707" y="3"/>
                  </a:lnTo>
                  <a:close/>
                  <a:moveTo>
                    <a:pt x="708" y="3"/>
                  </a:moveTo>
                  <a:lnTo>
                    <a:pt x="759" y="0"/>
                  </a:lnTo>
                  <a:lnTo>
                    <a:pt x="760" y="27"/>
                  </a:lnTo>
                  <a:lnTo>
                    <a:pt x="710" y="30"/>
                  </a:lnTo>
                  <a:lnTo>
                    <a:pt x="708" y="3"/>
                  </a:lnTo>
                  <a:close/>
                  <a:moveTo>
                    <a:pt x="759" y="0"/>
                  </a:moveTo>
                  <a:lnTo>
                    <a:pt x="759" y="0"/>
                  </a:lnTo>
                  <a:lnTo>
                    <a:pt x="759" y="13"/>
                  </a:lnTo>
                  <a:lnTo>
                    <a:pt x="759" y="0"/>
                  </a:lnTo>
                  <a:close/>
                  <a:moveTo>
                    <a:pt x="759" y="0"/>
                  </a:moveTo>
                  <a:lnTo>
                    <a:pt x="818" y="0"/>
                  </a:lnTo>
                  <a:lnTo>
                    <a:pt x="818" y="27"/>
                  </a:lnTo>
                  <a:lnTo>
                    <a:pt x="759" y="27"/>
                  </a:lnTo>
                  <a:lnTo>
                    <a:pt x="759" y="0"/>
                  </a:lnTo>
                  <a:close/>
                  <a:moveTo>
                    <a:pt x="818" y="0"/>
                  </a:moveTo>
                  <a:lnTo>
                    <a:pt x="877" y="0"/>
                  </a:lnTo>
                  <a:lnTo>
                    <a:pt x="877" y="27"/>
                  </a:lnTo>
                  <a:lnTo>
                    <a:pt x="818" y="27"/>
                  </a:lnTo>
                  <a:lnTo>
                    <a:pt x="818" y="0"/>
                  </a:lnTo>
                  <a:close/>
                  <a:moveTo>
                    <a:pt x="877" y="0"/>
                  </a:moveTo>
                  <a:lnTo>
                    <a:pt x="878" y="0"/>
                  </a:lnTo>
                  <a:lnTo>
                    <a:pt x="879" y="0"/>
                  </a:lnTo>
                  <a:lnTo>
                    <a:pt x="877" y="13"/>
                  </a:lnTo>
                  <a:lnTo>
                    <a:pt x="877" y="0"/>
                  </a:lnTo>
                  <a:close/>
                  <a:moveTo>
                    <a:pt x="879" y="0"/>
                  </a:moveTo>
                  <a:lnTo>
                    <a:pt x="929" y="7"/>
                  </a:lnTo>
                  <a:lnTo>
                    <a:pt x="925" y="35"/>
                  </a:lnTo>
                  <a:lnTo>
                    <a:pt x="874" y="27"/>
                  </a:lnTo>
                  <a:lnTo>
                    <a:pt x="879" y="0"/>
                  </a:lnTo>
                  <a:close/>
                  <a:moveTo>
                    <a:pt x="929" y="7"/>
                  </a:moveTo>
                  <a:lnTo>
                    <a:pt x="930" y="8"/>
                  </a:lnTo>
                  <a:lnTo>
                    <a:pt x="928" y="21"/>
                  </a:lnTo>
                  <a:lnTo>
                    <a:pt x="929" y="7"/>
                  </a:lnTo>
                  <a:close/>
                  <a:moveTo>
                    <a:pt x="930" y="8"/>
                  </a:moveTo>
                  <a:lnTo>
                    <a:pt x="978" y="20"/>
                  </a:lnTo>
                  <a:lnTo>
                    <a:pt x="971" y="47"/>
                  </a:lnTo>
                  <a:lnTo>
                    <a:pt x="924" y="34"/>
                  </a:lnTo>
                  <a:lnTo>
                    <a:pt x="930" y="8"/>
                  </a:lnTo>
                  <a:close/>
                  <a:moveTo>
                    <a:pt x="978" y="20"/>
                  </a:moveTo>
                  <a:lnTo>
                    <a:pt x="978" y="20"/>
                  </a:lnTo>
                  <a:lnTo>
                    <a:pt x="979" y="20"/>
                  </a:lnTo>
                  <a:lnTo>
                    <a:pt x="974" y="33"/>
                  </a:lnTo>
                  <a:lnTo>
                    <a:pt x="978" y="20"/>
                  </a:lnTo>
                  <a:close/>
                  <a:moveTo>
                    <a:pt x="979" y="20"/>
                  </a:moveTo>
                  <a:lnTo>
                    <a:pt x="1022" y="36"/>
                  </a:lnTo>
                  <a:lnTo>
                    <a:pt x="1013" y="62"/>
                  </a:lnTo>
                  <a:lnTo>
                    <a:pt x="970" y="45"/>
                  </a:lnTo>
                  <a:lnTo>
                    <a:pt x="979" y="20"/>
                  </a:lnTo>
                  <a:close/>
                  <a:moveTo>
                    <a:pt x="1022" y="36"/>
                  </a:moveTo>
                  <a:lnTo>
                    <a:pt x="1022" y="36"/>
                  </a:lnTo>
                  <a:lnTo>
                    <a:pt x="1017" y="49"/>
                  </a:lnTo>
                  <a:lnTo>
                    <a:pt x="1022" y="36"/>
                  </a:lnTo>
                  <a:close/>
                  <a:moveTo>
                    <a:pt x="1022" y="36"/>
                  </a:moveTo>
                  <a:lnTo>
                    <a:pt x="1062" y="51"/>
                  </a:lnTo>
                  <a:lnTo>
                    <a:pt x="1051" y="77"/>
                  </a:lnTo>
                  <a:lnTo>
                    <a:pt x="1012" y="61"/>
                  </a:lnTo>
                  <a:lnTo>
                    <a:pt x="1022" y="36"/>
                  </a:lnTo>
                  <a:close/>
                  <a:moveTo>
                    <a:pt x="1062" y="51"/>
                  </a:moveTo>
                  <a:lnTo>
                    <a:pt x="1062" y="51"/>
                  </a:lnTo>
                  <a:lnTo>
                    <a:pt x="1056" y="64"/>
                  </a:lnTo>
                  <a:lnTo>
                    <a:pt x="1062" y="51"/>
                  </a:lnTo>
                  <a:close/>
                  <a:moveTo>
                    <a:pt x="1062" y="51"/>
                  </a:moveTo>
                  <a:lnTo>
                    <a:pt x="1096" y="68"/>
                  </a:lnTo>
                  <a:lnTo>
                    <a:pt x="1086" y="92"/>
                  </a:lnTo>
                  <a:lnTo>
                    <a:pt x="1051" y="77"/>
                  </a:lnTo>
                  <a:lnTo>
                    <a:pt x="1062" y="51"/>
                  </a:lnTo>
                  <a:close/>
                  <a:moveTo>
                    <a:pt x="1096" y="68"/>
                  </a:moveTo>
                  <a:lnTo>
                    <a:pt x="1098" y="68"/>
                  </a:lnTo>
                  <a:lnTo>
                    <a:pt x="1099" y="68"/>
                  </a:lnTo>
                  <a:lnTo>
                    <a:pt x="1091" y="79"/>
                  </a:lnTo>
                  <a:lnTo>
                    <a:pt x="1096" y="68"/>
                  </a:lnTo>
                  <a:close/>
                  <a:moveTo>
                    <a:pt x="1099" y="68"/>
                  </a:moveTo>
                  <a:lnTo>
                    <a:pt x="1130" y="87"/>
                  </a:lnTo>
                  <a:lnTo>
                    <a:pt x="1115" y="111"/>
                  </a:lnTo>
                  <a:lnTo>
                    <a:pt x="1084" y="91"/>
                  </a:lnTo>
                  <a:lnTo>
                    <a:pt x="1099" y="68"/>
                  </a:lnTo>
                  <a:close/>
                  <a:moveTo>
                    <a:pt x="1130" y="87"/>
                  </a:moveTo>
                  <a:lnTo>
                    <a:pt x="1130" y="89"/>
                  </a:lnTo>
                  <a:lnTo>
                    <a:pt x="1131" y="89"/>
                  </a:lnTo>
                  <a:lnTo>
                    <a:pt x="1122" y="99"/>
                  </a:lnTo>
                  <a:lnTo>
                    <a:pt x="1130" y="87"/>
                  </a:lnTo>
                  <a:close/>
                  <a:moveTo>
                    <a:pt x="1131" y="89"/>
                  </a:moveTo>
                  <a:lnTo>
                    <a:pt x="1158" y="112"/>
                  </a:lnTo>
                  <a:lnTo>
                    <a:pt x="1141" y="133"/>
                  </a:lnTo>
                  <a:lnTo>
                    <a:pt x="1114" y="110"/>
                  </a:lnTo>
                  <a:lnTo>
                    <a:pt x="1131" y="89"/>
                  </a:lnTo>
                  <a:close/>
                  <a:moveTo>
                    <a:pt x="1158" y="112"/>
                  </a:moveTo>
                  <a:lnTo>
                    <a:pt x="1159" y="113"/>
                  </a:lnTo>
                  <a:lnTo>
                    <a:pt x="1150" y="123"/>
                  </a:lnTo>
                  <a:lnTo>
                    <a:pt x="1158" y="112"/>
                  </a:lnTo>
                  <a:close/>
                  <a:moveTo>
                    <a:pt x="1159" y="113"/>
                  </a:moveTo>
                  <a:lnTo>
                    <a:pt x="1199" y="153"/>
                  </a:lnTo>
                  <a:lnTo>
                    <a:pt x="1179" y="172"/>
                  </a:lnTo>
                  <a:lnTo>
                    <a:pt x="1140" y="133"/>
                  </a:lnTo>
                  <a:lnTo>
                    <a:pt x="1159" y="113"/>
                  </a:lnTo>
                  <a:close/>
                  <a:moveTo>
                    <a:pt x="1199" y="153"/>
                  </a:moveTo>
                  <a:lnTo>
                    <a:pt x="1199" y="153"/>
                  </a:lnTo>
                  <a:lnTo>
                    <a:pt x="1188" y="162"/>
                  </a:lnTo>
                  <a:lnTo>
                    <a:pt x="1199" y="153"/>
                  </a:lnTo>
                  <a:close/>
                  <a:moveTo>
                    <a:pt x="1199" y="153"/>
                  </a:moveTo>
                  <a:lnTo>
                    <a:pt x="1230" y="188"/>
                  </a:lnTo>
                  <a:lnTo>
                    <a:pt x="1209" y="207"/>
                  </a:lnTo>
                  <a:lnTo>
                    <a:pt x="1179" y="172"/>
                  </a:lnTo>
                  <a:lnTo>
                    <a:pt x="1199" y="153"/>
                  </a:lnTo>
                  <a:close/>
                  <a:moveTo>
                    <a:pt x="1230" y="188"/>
                  </a:moveTo>
                  <a:lnTo>
                    <a:pt x="1230" y="189"/>
                  </a:lnTo>
                  <a:lnTo>
                    <a:pt x="1231" y="190"/>
                  </a:lnTo>
                  <a:lnTo>
                    <a:pt x="1220" y="197"/>
                  </a:lnTo>
                  <a:lnTo>
                    <a:pt x="1230" y="188"/>
                  </a:lnTo>
                  <a:close/>
                  <a:moveTo>
                    <a:pt x="1231" y="190"/>
                  </a:moveTo>
                  <a:lnTo>
                    <a:pt x="1247" y="214"/>
                  </a:lnTo>
                  <a:lnTo>
                    <a:pt x="1224" y="229"/>
                  </a:lnTo>
                  <a:lnTo>
                    <a:pt x="1208" y="204"/>
                  </a:lnTo>
                  <a:lnTo>
                    <a:pt x="1231" y="190"/>
                  </a:lnTo>
                  <a:close/>
                  <a:moveTo>
                    <a:pt x="1247" y="214"/>
                  </a:moveTo>
                  <a:lnTo>
                    <a:pt x="1248" y="214"/>
                  </a:lnTo>
                  <a:lnTo>
                    <a:pt x="1248" y="215"/>
                  </a:lnTo>
                  <a:lnTo>
                    <a:pt x="1236" y="221"/>
                  </a:lnTo>
                  <a:lnTo>
                    <a:pt x="1247" y="214"/>
                  </a:lnTo>
                  <a:close/>
                  <a:moveTo>
                    <a:pt x="1248" y="215"/>
                  </a:moveTo>
                  <a:lnTo>
                    <a:pt x="1251" y="223"/>
                  </a:lnTo>
                  <a:lnTo>
                    <a:pt x="1227" y="235"/>
                  </a:lnTo>
                  <a:lnTo>
                    <a:pt x="1223" y="226"/>
                  </a:lnTo>
                  <a:lnTo>
                    <a:pt x="1248" y="215"/>
                  </a:lnTo>
                  <a:close/>
                  <a:moveTo>
                    <a:pt x="1251" y="235"/>
                  </a:moveTo>
                  <a:lnTo>
                    <a:pt x="1240" y="259"/>
                  </a:lnTo>
                  <a:lnTo>
                    <a:pt x="1227" y="235"/>
                  </a:lnTo>
                  <a:lnTo>
                    <a:pt x="1240" y="229"/>
                  </a:lnTo>
                  <a:lnTo>
                    <a:pt x="1251" y="235"/>
                  </a:lnTo>
                  <a:close/>
                  <a:moveTo>
                    <a:pt x="1227" y="223"/>
                  </a:moveTo>
                  <a:lnTo>
                    <a:pt x="1231" y="215"/>
                  </a:lnTo>
                  <a:lnTo>
                    <a:pt x="1256" y="226"/>
                  </a:lnTo>
                  <a:lnTo>
                    <a:pt x="1251" y="235"/>
                  </a:lnTo>
                  <a:lnTo>
                    <a:pt x="1227" y="223"/>
                  </a:lnTo>
                  <a:close/>
                  <a:moveTo>
                    <a:pt x="1231" y="215"/>
                  </a:moveTo>
                  <a:lnTo>
                    <a:pt x="1231" y="214"/>
                  </a:lnTo>
                  <a:lnTo>
                    <a:pt x="1233" y="214"/>
                  </a:lnTo>
                  <a:lnTo>
                    <a:pt x="1243" y="221"/>
                  </a:lnTo>
                  <a:lnTo>
                    <a:pt x="1231" y="215"/>
                  </a:lnTo>
                  <a:close/>
                  <a:moveTo>
                    <a:pt x="1233" y="214"/>
                  </a:moveTo>
                  <a:lnTo>
                    <a:pt x="1248" y="190"/>
                  </a:lnTo>
                  <a:lnTo>
                    <a:pt x="1270" y="204"/>
                  </a:lnTo>
                  <a:lnTo>
                    <a:pt x="1255" y="229"/>
                  </a:lnTo>
                  <a:lnTo>
                    <a:pt x="1233" y="214"/>
                  </a:lnTo>
                  <a:close/>
                  <a:moveTo>
                    <a:pt x="1248" y="190"/>
                  </a:moveTo>
                  <a:lnTo>
                    <a:pt x="1248" y="189"/>
                  </a:lnTo>
                  <a:lnTo>
                    <a:pt x="1259" y="197"/>
                  </a:lnTo>
                  <a:lnTo>
                    <a:pt x="1248" y="190"/>
                  </a:lnTo>
                  <a:close/>
                  <a:moveTo>
                    <a:pt x="1248" y="189"/>
                  </a:moveTo>
                  <a:lnTo>
                    <a:pt x="1276" y="154"/>
                  </a:lnTo>
                  <a:lnTo>
                    <a:pt x="1297" y="170"/>
                  </a:lnTo>
                  <a:lnTo>
                    <a:pt x="1270" y="205"/>
                  </a:lnTo>
                  <a:lnTo>
                    <a:pt x="1248" y="189"/>
                  </a:lnTo>
                  <a:close/>
                  <a:moveTo>
                    <a:pt x="1276" y="154"/>
                  </a:moveTo>
                  <a:lnTo>
                    <a:pt x="1277" y="153"/>
                  </a:lnTo>
                  <a:lnTo>
                    <a:pt x="1277" y="152"/>
                  </a:lnTo>
                  <a:lnTo>
                    <a:pt x="1286" y="162"/>
                  </a:lnTo>
                  <a:lnTo>
                    <a:pt x="1276" y="154"/>
                  </a:lnTo>
                  <a:close/>
                  <a:moveTo>
                    <a:pt x="1277" y="152"/>
                  </a:moveTo>
                  <a:lnTo>
                    <a:pt x="1320" y="113"/>
                  </a:lnTo>
                  <a:lnTo>
                    <a:pt x="1339" y="133"/>
                  </a:lnTo>
                  <a:lnTo>
                    <a:pt x="1295" y="172"/>
                  </a:lnTo>
                  <a:lnTo>
                    <a:pt x="1277" y="152"/>
                  </a:lnTo>
                  <a:close/>
                  <a:moveTo>
                    <a:pt x="1320" y="113"/>
                  </a:moveTo>
                  <a:lnTo>
                    <a:pt x="1320" y="113"/>
                  </a:lnTo>
                  <a:lnTo>
                    <a:pt x="1320" y="112"/>
                  </a:lnTo>
                  <a:lnTo>
                    <a:pt x="1329" y="123"/>
                  </a:lnTo>
                  <a:lnTo>
                    <a:pt x="1320" y="113"/>
                  </a:lnTo>
                  <a:close/>
                  <a:moveTo>
                    <a:pt x="1320" y="112"/>
                  </a:moveTo>
                  <a:lnTo>
                    <a:pt x="1348" y="89"/>
                  </a:lnTo>
                  <a:lnTo>
                    <a:pt x="1365" y="110"/>
                  </a:lnTo>
                  <a:lnTo>
                    <a:pt x="1339" y="133"/>
                  </a:lnTo>
                  <a:lnTo>
                    <a:pt x="1320" y="112"/>
                  </a:lnTo>
                  <a:close/>
                  <a:moveTo>
                    <a:pt x="1348" y="89"/>
                  </a:moveTo>
                  <a:lnTo>
                    <a:pt x="1349" y="89"/>
                  </a:lnTo>
                  <a:lnTo>
                    <a:pt x="1349" y="87"/>
                  </a:lnTo>
                  <a:lnTo>
                    <a:pt x="1357" y="99"/>
                  </a:lnTo>
                  <a:lnTo>
                    <a:pt x="1348" y="89"/>
                  </a:lnTo>
                  <a:close/>
                  <a:moveTo>
                    <a:pt x="1349" y="87"/>
                  </a:moveTo>
                  <a:lnTo>
                    <a:pt x="1380" y="68"/>
                  </a:lnTo>
                  <a:lnTo>
                    <a:pt x="1396" y="91"/>
                  </a:lnTo>
                  <a:lnTo>
                    <a:pt x="1364" y="111"/>
                  </a:lnTo>
                  <a:lnTo>
                    <a:pt x="1349" y="87"/>
                  </a:lnTo>
                  <a:close/>
                  <a:moveTo>
                    <a:pt x="1380" y="68"/>
                  </a:moveTo>
                  <a:lnTo>
                    <a:pt x="1382" y="68"/>
                  </a:lnTo>
                  <a:lnTo>
                    <a:pt x="1383" y="68"/>
                  </a:lnTo>
                  <a:lnTo>
                    <a:pt x="1387" y="79"/>
                  </a:lnTo>
                  <a:lnTo>
                    <a:pt x="1380" y="68"/>
                  </a:lnTo>
                  <a:close/>
                  <a:moveTo>
                    <a:pt x="1383" y="68"/>
                  </a:moveTo>
                  <a:lnTo>
                    <a:pt x="1418" y="51"/>
                  </a:lnTo>
                  <a:lnTo>
                    <a:pt x="1428" y="77"/>
                  </a:lnTo>
                  <a:lnTo>
                    <a:pt x="1393" y="92"/>
                  </a:lnTo>
                  <a:lnTo>
                    <a:pt x="1383" y="68"/>
                  </a:lnTo>
                  <a:close/>
                  <a:moveTo>
                    <a:pt x="1428" y="77"/>
                  </a:moveTo>
                  <a:lnTo>
                    <a:pt x="1375" y="100"/>
                  </a:lnTo>
                  <a:lnTo>
                    <a:pt x="1428" y="77"/>
                  </a:lnTo>
                  <a:lnTo>
                    <a:pt x="1423" y="64"/>
                  </a:lnTo>
                  <a:lnTo>
                    <a:pt x="1428" y="77"/>
                  </a:lnTo>
                  <a:close/>
                  <a:moveTo>
                    <a:pt x="1418" y="51"/>
                  </a:moveTo>
                  <a:lnTo>
                    <a:pt x="1453" y="36"/>
                  </a:lnTo>
                  <a:lnTo>
                    <a:pt x="1463" y="61"/>
                  </a:lnTo>
                  <a:lnTo>
                    <a:pt x="1428" y="77"/>
                  </a:lnTo>
                  <a:lnTo>
                    <a:pt x="1418" y="51"/>
                  </a:lnTo>
                  <a:close/>
                  <a:moveTo>
                    <a:pt x="1453" y="36"/>
                  </a:moveTo>
                  <a:lnTo>
                    <a:pt x="1453" y="36"/>
                  </a:lnTo>
                  <a:lnTo>
                    <a:pt x="1454" y="36"/>
                  </a:lnTo>
                  <a:lnTo>
                    <a:pt x="1458" y="49"/>
                  </a:lnTo>
                  <a:lnTo>
                    <a:pt x="1453" y="36"/>
                  </a:lnTo>
                  <a:close/>
                  <a:moveTo>
                    <a:pt x="1454" y="36"/>
                  </a:moveTo>
                  <a:lnTo>
                    <a:pt x="1497" y="20"/>
                  </a:lnTo>
                  <a:lnTo>
                    <a:pt x="1506" y="45"/>
                  </a:lnTo>
                  <a:lnTo>
                    <a:pt x="1463" y="62"/>
                  </a:lnTo>
                  <a:lnTo>
                    <a:pt x="1454" y="36"/>
                  </a:lnTo>
                  <a:close/>
                  <a:moveTo>
                    <a:pt x="1497" y="20"/>
                  </a:moveTo>
                  <a:lnTo>
                    <a:pt x="1497" y="20"/>
                  </a:lnTo>
                  <a:lnTo>
                    <a:pt x="1498" y="20"/>
                  </a:lnTo>
                  <a:lnTo>
                    <a:pt x="1501" y="33"/>
                  </a:lnTo>
                  <a:lnTo>
                    <a:pt x="1497" y="20"/>
                  </a:lnTo>
                  <a:close/>
                  <a:moveTo>
                    <a:pt x="1498" y="20"/>
                  </a:moveTo>
                  <a:lnTo>
                    <a:pt x="1549" y="8"/>
                  </a:lnTo>
                  <a:lnTo>
                    <a:pt x="1555" y="34"/>
                  </a:lnTo>
                  <a:lnTo>
                    <a:pt x="1504" y="47"/>
                  </a:lnTo>
                  <a:lnTo>
                    <a:pt x="1498" y="20"/>
                  </a:lnTo>
                  <a:close/>
                  <a:moveTo>
                    <a:pt x="1549" y="8"/>
                  </a:moveTo>
                  <a:lnTo>
                    <a:pt x="1549" y="8"/>
                  </a:lnTo>
                  <a:lnTo>
                    <a:pt x="1549" y="7"/>
                  </a:lnTo>
                  <a:lnTo>
                    <a:pt x="1551" y="21"/>
                  </a:lnTo>
                  <a:lnTo>
                    <a:pt x="1549" y="8"/>
                  </a:lnTo>
                  <a:close/>
                  <a:moveTo>
                    <a:pt x="1549" y="7"/>
                  </a:moveTo>
                  <a:lnTo>
                    <a:pt x="1600" y="0"/>
                  </a:lnTo>
                  <a:lnTo>
                    <a:pt x="1605" y="27"/>
                  </a:lnTo>
                  <a:lnTo>
                    <a:pt x="1554" y="35"/>
                  </a:lnTo>
                  <a:lnTo>
                    <a:pt x="1549" y="7"/>
                  </a:lnTo>
                  <a:close/>
                  <a:moveTo>
                    <a:pt x="1600" y="0"/>
                  </a:moveTo>
                  <a:lnTo>
                    <a:pt x="1602" y="0"/>
                  </a:lnTo>
                  <a:lnTo>
                    <a:pt x="1603" y="0"/>
                  </a:lnTo>
                  <a:lnTo>
                    <a:pt x="1603" y="13"/>
                  </a:lnTo>
                  <a:lnTo>
                    <a:pt x="1600" y="0"/>
                  </a:lnTo>
                  <a:close/>
                  <a:moveTo>
                    <a:pt x="1603" y="0"/>
                  </a:moveTo>
                  <a:lnTo>
                    <a:pt x="1661" y="0"/>
                  </a:lnTo>
                  <a:lnTo>
                    <a:pt x="1661" y="27"/>
                  </a:lnTo>
                  <a:lnTo>
                    <a:pt x="1603" y="27"/>
                  </a:lnTo>
                  <a:lnTo>
                    <a:pt x="1603" y="0"/>
                  </a:lnTo>
                  <a:close/>
                  <a:moveTo>
                    <a:pt x="1661" y="0"/>
                  </a:moveTo>
                  <a:lnTo>
                    <a:pt x="1719" y="0"/>
                  </a:lnTo>
                  <a:lnTo>
                    <a:pt x="1719" y="27"/>
                  </a:lnTo>
                  <a:lnTo>
                    <a:pt x="1661" y="27"/>
                  </a:lnTo>
                  <a:lnTo>
                    <a:pt x="1661" y="0"/>
                  </a:lnTo>
                  <a:close/>
                  <a:moveTo>
                    <a:pt x="1719" y="0"/>
                  </a:moveTo>
                  <a:lnTo>
                    <a:pt x="1720" y="0"/>
                  </a:lnTo>
                  <a:lnTo>
                    <a:pt x="1719" y="13"/>
                  </a:lnTo>
                  <a:lnTo>
                    <a:pt x="1719" y="0"/>
                  </a:lnTo>
                  <a:close/>
                  <a:moveTo>
                    <a:pt x="1720" y="0"/>
                  </a:moveTo>
                  <a:lnTo>
                    <a:pt x="1771" y="3"/>
                  </a:lnTo>
                  <a:lnTo>
                    <a:pt x="1769" y="30"/>
                  </a:lnTo>
                  <a:lnTo>
                    <a:pt x="1719" y="27"/>
                  </a:lnTo>
                  <a:lnTo>
                    <a:pt x="1720" y="0"/>
                  </a:lnTo>
                  <a:close/>
                  <a:moveTo>
                    <a:pt x="1771" y="3"/>
                  </a:moveTo>
                  <a:lnTo>
                    <a:pt x="1771" y="3"/>
                  </a:lnTo>
                  <a:lnTo>
                    <a:pt x="1773" y="3"/>
                  </a:lnTo>
                  <a:lnTo>
                    <a:pt x="1770" y="17"/>
                  </a:lnTo>
                  <a:lnTo>
                    <a:pt x="1771" y="3"/>
                  </a:lnTo>
                  <a:close/>
                  <a:moveTo>
                    <a:pt x="1773" y="3"/>
                  </a:moveTo>
                  <a:lnTo>
                    <a:pt x="1823" y="12"/>
                  </a:lnTo>
                  <a:lnTo>
                    <a:pt x="1819" y="38"/>
                  </a:lnTo>
                  <a:lnTo>
                    <a:pt x="1768" y="30"/>
                  </a:lnTo>
                  <a:lnTo>
                    <a:pt x="1773" y="3"/>
                  </a:lnTo>
                  <a:close/>
                  <a:moveTo>
                    <a:pt x="1823" y="12"/>
                  </a:moveTo>
                  <a:lnTo>
                    <a:pt x="1821" y="12"/>
                  </a:lnTo>
                  <a:lnTo>
                    <a:pt x="1824" y="12"/>
                  </a:lnTo>
                  <a:lnTo>
                    <a:pt x="1821" y="24"/>
                  </a:lnTo>
                  <a:lnTo>
                    <a:pt x="1823" y="12"/>
                  </a:lnTo>
                  <a:close/>
                  <a:moveTo>
                    <a:pt x="1824" y="12"/>
                  </a:moveTo>
                  <a:lnTo>
                    <a:pt x="1870" y="20"/>
                  </a:lnTo>
                  <a:lnTo>
                    <a:pt x="1866" y="47"/>
                  </a:lnTo>
                  <a:lnTo>
                    <a:pt x="1819" y="38"/>
                  </a:lnTo>
                  <a:lnTo>
                    <a:pt x="1824" y="12"/>
                  </a:lnTo>
                  <a:close/>
                  <a:moveTo>
                    <a:pt x="1870" y="20"/>
                  </a:moveTo>
                  <a:lnTo>
                    <a:pt x="1871" y="20"/>
                  </a:lnTo>
                  <a:lnTo>
                    <a:pt x="1868" y="33"/>
                  </a:lnTo>
                  <a:lnTo>
                    <a:pt x="1870" y="20"/>
                  </a:lnTo>
                  <a:close/>
                  <a:moveTo>
                    <a:pt x="1871" y="20"/>
                  </a:moveTo>
                  <a:lnTo>
                    <a:pt x="1954" y="43"/>
                  </a:lnTo>
                  <a:lnTo>
                    <a:pt x="1946" y="70"/>
                  </a:lnTo>
                  <a:lnTo>
                    <a:pt x="1865" y="45"/>
                  </a:lnTo>
                  <a:lnTo>
                    <a:pt x="1871" y="20"/>
                  </a:lnTo>
                  <a:close/>
                  <a:moveTo>
                    <a:pt x="1954" y="43"/>
                  </a:moveTo>
                  <a:lnTo>
                    <a:pt x="1954" y="43"/>
                  </a:lnTo>
                  <a:lnTo>
                    <a:pt x="1949" y="56"/>
                  </a:lnTo>
                  <a:lnTo>
                    <a:pt x="1954" y="43"/>
                  </a:lnTo>
                  <a:close/>
                  <a:moveTo>
                    <a:pt x="1954" y="43"/>
                  </a:moveTo>
                  <a:lnTo>
                    <a:pt x="2029" y="66"/>
                  </a:lnTo>
                  <a:lnTo>
                    <a:pt x="2019" y="93"/>
                  </a:lnTo>
                  <a:lnTo>
                    <a:pt x="1946" y="69"/>
                  </a:lnTo>
                  <a:lnTo>
                    <a:pt x="1954" y="43"/>
                  </a:lnTo>
                  <a:close/>
                  <a:moveTo>
                    <a:pt x="2029" y="66"/>
                  </a:moveTo>
                  <a:lnTo>
                    <a:pt x="2027" y="66"/>
                  </a:lnTo>
                  <a:lnTo>
                    <a:pt x="2029" y="66"/>
                  </a:lnTo>
                  <a:lnTo>
                    <a:pt x="2024" y="79"/>
                  </a:lnTo>
                  <a:lnTo>
                    <a:pt x="2029" y="66"/>
                  </a:lnTo>
                  <a:close/>
                  <a:moveTo>
                    <a:pt x="2029" y="66"/>
                  </a:moveTo>
                  <a:lnTo>
                    <a:pt x="2091" y="91"/>
                  </a:lnTo>
                  <a:lnTo>
                    <a:pt x="2082" y="115"/>
                  </a:lnTo>
                  <a:lnTo>
                    <a:pt x="2019" y="92"/>
                  </a:lnTo>
                  <a:lnTo>
                    <a:pt x="2029" y="66"/>
                  </a:lnTo>
                  <a:close/>
                  <a:moveTo>
                    <a:pt x="2091" y="91"/>
                  </a:moveTo>
                  <a:lnTo>
                    <a:pt x="2153" y="114"/>
                  </a:lnTo>
                  <a:lnTo>
                    <a:pt x="2144" y="140"/>
                  </a:lnTo>
                  <a:lnTo>
                    <a:pt x="2082" y="115"/>
                  </a:lnTo>
                  <a:lnTo>
                    <a:pt x="2091" y="91"/>
                  </a:lnTo>
                  <a:close/>
                  <a:moveTo>
                    <a:pt x="2146" y="140"/>
                  </a:moveTo>
                  <a:lnTo>
                    <a:pt x="2145" y="140"/>
                  </a:lnTo>
                  <a:lnTo>
                    <a:pt x="2144" y="140"/>
                  </a:lnTo>
                  <a:lnTo>
                    <a:pt x="2148" y="127"/>
                  </a:lnTo>
                  <a:lnTo>
                    <a:pt x="2146" y="140"/>
                  </a:lnTo>
                  <a:close/>
                  <a:moveTo>
                    <a:pt x="2152" y="113"/>
                  </a:moveTo>
                  <a:lnTo>
                    <a:pt x="2210" y="125"/>
                  </a:lnTo>
                  <a:lnTo>
                    <a:pt x="2204" y="152"/>
                  </a:lnTo>
                  <a:lnTo>
                    <a:pt x="2146" y="140"/>
                  </a:lnTo>
                  <a:lnTo>
                    <a:pt x="2152" y="113"/>
                  </a:lnTo>
                  <a:close/>
                  <a:moveTo>
                    <a:pt x="2210" y="125"/>
                  </a:moveTo>
                  <a:lnTo>
                    <a:pt x="2210" y="125"/>
                  </a:lnTo>
                  <a:lnTo>
                    <a:pt x="2208" y="139"/>
                  </a:lnTo>
                  <a:lnTo>
                    <a:pt x="2210" y="125"/>
                  </a:lnTo>
                  <a:close/>
                  <a:moveTo>
                    <a:pt x="2210" y="125"/>
                  </a:moveTo>
                  <a:lnTo>
                    <a:pt x="2242" y="133"/>
                  </a:lnTo>
                  <a:lnTo>
                    <a:pt x="2236" y="160"/>
                  </a:lnTo>
                  <a:lnTo>
                    <a:pt x="2204" y="152"/>
                  </a:lnTo>
                  <a:lnTo>
                    <a:pt x="2210" y="125"/>
                  </a:lnTo>
                  <a:close/>
                  <a:moveTo>
                    <a:pt x="2238" y="160"/>
                  </a:moveTo>
                  <a:lnTo>
                    <a:pt x="2237" y="160"/>
                  </a:lnTo>
                  <a:lnTo>
                    <a:pt x="2236" y="160"/>
                  </a:lnTo>
                  <a:lnTo>
                    <a:pt x="2238" y="146"/>
                  </a:lnTo>
                  <a:lnTo>
                    <a:pt x="2238" y="160"/>
                  </a:lnTo>
                  <a:close/>
                  <a:moveTo>
                    <a:pt x="2238" y="133"/>
                  </a:moveTo>
                  <a:lnTo>
                    <a:pt x="2266" y="133"/>
                  </a:lnTo>
                  <a:lnTo>
                    <a:pt x="2266" y="160"/>
                  </a:lnTo>
                  <a:lnTo>
                    <a:pt x="2238" y="160"/>
                  </a:lnTo>
                  <a:lnTo>
                    <a:pt x="2238" y="133"/>
                  </a:lnTo>
                  <a:close/>
                  <a:moveTo>
                    <a:pt x="2266" y="133"/>
                  </a:moveTo>
                  <a:lnTo>
                    <a:pt x="2461" y="133"/>
                  </a:lnTo>
                  <a:lnTo>
                    <a:pt x="2461" y="160"/>
                  </a:lnTo>
                  <a:lnTo>
                    <a:pt x="2266" y="160"/>
                  </a:lnTo>
                  <a:lnTo>
                    <a:pt x="2266" y="133"/>
                  </a:lnTo>
                  <a:close/>
                  <a:moveTo>
                    <a:pt x="2461" y="133"/>
                  </a:moveTo>
                  <a:lnTo>
                    <a:pt x="2474" y="133"/>
                  </a:lnTo>
                  <a:lnTo>
                    <a:pt x="2474" y="146"/>
                  </a:lnTo>
                  <a:lnTo>
                    <a:pt x="2461" y="146"/>
                  </a:lnTo>
                  <a:lnTo>
                    <a:pt x="2461" y="133"/>
                  </a:lnTo>
                  <a:close/>
                  <a:moveTo>
                    <a:pt x="2474" y="146"/>
                  </a:moveTo>
                  <a:lnTo>
                    <a:pt x="2474" y="1949"/>
                  </a:lnTo>
                  <a:lnTo>
                    <a:pt x="2447" y="1949"/>
                  </a:lnTo>
                  <a:lnTo>
                    <a:pt x="2447" y="146"/>
                  </a:lnTo>
                  <a:lnTo>
                    <a:pt x="2474" y="146"/>
                  </a:lnTo>
                  <a:close/>
                  <a:moveTo>
                    <a:pt x="2474" y="1949"/>
                  </a:moveTo>
                  <a:lnTo>
                    <a:pt x="2474" y="1963"/>
                  </a:lnTo>
                  <a:lnTo>
                    <a:pt x="2461" y="1963"/>
                  </a:lnTo>
                  <a:lnTo>
                    <a:pt x="2461" y="1949"/>
                  </a:lnTo>
                  <a:lnTo>
                    <a:pt x="2474" y="1949"/>
                  </a:lnTo>
                  <a:close/>
                  <a:moveTo>
                    <a:pt x="2461" y="1963"/>
                  </a:moveTo>
                  <a:lnTo>
                    <a:pt x="2266" y="1963"/>
                  </a:lnTo>
                  <a:lnTo>
                    <a:pt x="2266" y="1935"/>
                  </a:lnTo>
                  <a:lnTo>
                    <a:pt x="2461" y="1935"/>
                  </a:lnTo>
                  <a:lnTo>
                    <a:pt x="2461" y="1963"/>
                  </a:lnTo>
                  <a:close/>
                  <a:moveTo>
                    <a:pt x="2266" y="1963"/>
                  </a:moveTo>
                  <a:lnTo>
                    <a:pt x="2265" y="1963"/>
                  </a:lnTo>
                  <a:lnTo>
                    <a:pt x="2264" y="1963"/>
                  </a:lnTo>
                  <a:lnTo>
                    <a:pt x="2266" y="1949"/>
                  </a:lnTo>
                  <a:lnTo>
                    <a:pt x="2266" y="1963"/>
                  </a:lnTo>
                  <a:close/>
                  <a:moveTo>
                    <a:pt x="2264" y="1963"/>
                  </a:moveTo>
                  <a:lnTo>
                    <a:pt x="2237" y="1958"/>
                  </a:lnTo>
                  <a:lnTo>
                    <a:pt x="2240" y="1931"/>
                  </a:lnTo>
                  <a:lnTo>
                    <a:pt x="2268" y="1935"/>
                  </a:lnTo>
                  <a:lnTo>
                    <a:pt x="2264" y="1963"/>
                  </a:lnTo>
                  <a:close/>
                  <a:moveTo>
                    <a:pt x="2240" y="1931"/>
                  </a:moveTo>
                  <a:lnTo>
                    <a:pt x="2239" y="1931"/>
                  </a:lnTo>
                  <a:lnTo>
                    <a:pt x="2240" y="1931"/>
                  </a:lnTo>
                  <a:lnTo>
                    <a:pt x="2238" y="1945"/>
                  </a:lnTo>
                  <a:lnTo>
                    <a:pt x="2240" y="1931"/>
                  </a:lnTo>
                  <a:close/>
                  <a:moveTo>
                    <a:pt x="2237" y="1958"/>
                  </a:moveTo>
                  <a:lnTo>
                    <a:pt x="2205" y="1954"/>
                  </a:lnTo>
                  <a:lnTo>
                    <a:pt x="2209" y="1928"/>
                  </a:lnTo>
                  <a:lnTo>
                    <a:pt x="2240" y="1931"/>
                  </a:lnTo>
                  <a:lnTo>
                    <a:pt x="2237" y="1958"/>
                  </a:lnTo>
                  <a:close/>
                  <a:moveTo>
                    <a:pt x="2205" y="1954"/>
                  </a:moveTo>
                  <a:lnTo>
                    <a:pt x="2205" y="1954"/>
                  </a:lnTo>
                  <a:lnTo>
                    <a:pt x="2204" y="1954"/>
                  </a:lnTo>
                  <a:lnTo>
                    <a:pt x="2208" y="1940"/>
                  </a:lnTo>
                  <a:lnTo>
                    <a:pt x="2205" y="1954"/>
                  </a:lnTo>
                  <a:close/>
                  <a:moveTo>
                    <a:pt x="2204" y="1954"/>
                  </a:moveTo>
                  <a:lnTo>
                    <a:pt x="2145" y="1938"/>
                  </a:lnTo>
                  <a:lnTo>
                    <a:pt x="2152" y="1912"/>
                  </a:lnTo>
                  <a:lnTo>
                    <a:pt x="2211" y="1928"/>
                  </a:lnTo>
                  <a:lnTo>
                    <a:pt x="2204" y="1954"/>
                  </a:lnTo>
                  <a:close/>
                  <a:moveTo>
                    <a:pt x="2145" y="1938"/>
                  </a:moveTo>
                  <a:lnTo>
                    <a:pt x="2145" y="1938"/>
                  </a:lnTo>
                  <a:lnTo>
                    <a:pt x="2148" y="1925"/>
                  </a:lnTo>
                  <a:lnTo>
                    <a:pt x="2145" y="1938"/>
                  </a:lnTo>
                  <a:close/>
                  <a:moveTo>
                    <a:pt x="2145" y="1938"/>
                  </a:moveTo>
                  <a:lnTo>
                    <a:pt x="2082" y="1918"/>
                  </a:lnTo>
                  <a:lnTo>
                    <a:pt x="2090" y="1892"/>
                  </a:lnTo>
                  <a:lnTo>
                    <a:pt x="2153" y="1912"/>
                  </a:lnTo>
                  <a:lnTo>
                    <a:pt x="2145" y="1938"/>
                  </a:lnTo>
                  <a:close/>
                  <a:moveTo>
                    <a:pt x="2082" y="1918"/>
                  </a:moveTo>
                  <a:lnTo>
                    <a:pt x="2082" y="1918"/>
                  </a:lnTo>
                  <a:lnTo>
                    <a:pt x="2087" y="1905"/>
                  </a:lnTo>
                  <a:lnTo>
                    <a:pt x="2082" y="1918"/>
                  </a:lnTo>
                  <a:close/>
                  <a:moveTo>
                    <a:pt x="2082" y="1918"/>
                  </a:moveTo>
                  <a:lnTo>
                    <a:pt x="2019" y="1895"/>
                  </a:lnTo>
                  <a:lnTo>
                    <a:pt x="2029" y="1869"/>
                  </a:lnTo>
                  <a:lnTo>
                    <a:pt x="2091" y="1892"/>
                  </a:lnTo>
                  <a:lnTo>
                    <a:pt x="2082" y="1918"/>
                  </a:lnTo>
                  <a:close/>
                  <a:moveTo>
                    <a:pt x="2029" y="1869"/>
                  </a:moveTo>
                  <a:lnTo>
                    <a:pt x="2023" y="1867"/>
                  </a:lnTo>
                  <a:lnTo>
                    <a:pt x="2029" y="1869"/>
                  </a:lnTo>
                  <a:lnTo>
                    <a:pt x="2024" y="1882"/>
                  </a:lnTo>
                  <a:lnTo>
                    <a:pt x="2029" y="1869"/>
                  </a:lnTo>
                  <a:close/>
                  <a:moveTo>
                    <a:pt x="2019" y="1895"/>
                  </a:moveTo>
                  <a:lnTo>
                    <a:pt x="1945" y="1868"/>
                  </a:lnTo>
                  <a:lnTo>
                    <a:pt x="1954" y="1842"/>
                  </a:lnTo>
                  <a:lnTo>
                    <a:pt x="2029" y="1869"/>
                  </a:lnTo>
                  <a:lnTo>
                    <a:pt x="2019" y="1895"/>
                  </a:lnTo>
                  <a:close/>
                  <a:moveTo>
                    <a:pt x="1953" y="1841"/>
                  </a:moveTo>
                  <a:lnTo>
                    <a:pt x="1954" y="1841"/>
                  </a:lnTo>
                  <a:lnTo>
                    <a:pt x="1954" y="1842"/>
                  </a:lnTo>
                  <a:lnTo>
                    <a:pt x="1949" y="1855"/>
                  </a:lnTo>
                  <a:lnTo>
                    <a:pt x="1953" y="1841"/>
                  </a:lnTo>
                  <a:close/>
                  <a:moveTo>
                    <a:pt x="1947" y="1868"/>
                  </a:moveTo>
                  <a:lnTo>
                    <a:pt x="1865" y="1848"/>
                  </a:lnTo>
                  <a:lnTo>
                    <a:pt x="1871" y="1821"/>
                  </a:lnTo>
                  <a:lnTo>
                    <a:pt x="1953" y="1841"/>
                  </a:lnTo>
                  <a:lnTo>
                    <a:pt x="1947" y="1868"/>
                  </a:lnTo>
                  <a:close/>
                  <a:moveTo>
                    <a:pt x="1870" y="1821"/>
                  </a:moveTo>
                  <a:lnTo>
                    <a:pt x="1870" y="1821"/>
                  </a:lnTo>
                  <a:lnTo>
                    <a:pt x="1871" y="1821"/>
                  </a:lnTo>
                  <a:lnTo>
                    <a:pt x="1868" y="1835"/>
                  </a:lnTo>
                  <a:lnTo>
                    <a:pt x="1870" y="1821"/>
                  </a:lnTo>
                  <a:close/>
                  <a:moveTo>
                    <a:pt x="1866" y="1848"/>
                  </a:moveTo>
                  <a:lnTo>
                    <a:pt x="1819" y="1841"/>
                  </a:lnTo>
                  <a:lnTo>
                    <a:pt x="1824" y="1814"/>
                  </a:lnTo>
                  <a:lnTo>
                    <a:pt x="1870" y="1821"/>
                  </a:lnTo>
                  <a:lnTo>
                    <a:pt x="1866" y="1848"/>
                  </a:lnTo>
                  <a:close/>
                  <a:moveTo>
                    <a:pt x="1823" y="1814"/>
                  </a:moveTo>
                  <a:lnTo>
                    <a:pt x="1820" y="1813"/>
                  </a:lnTo>
                  <a:lnTo>
                    <a:pt x="1824" y="1814"/>
                  </a:lnTo>
                  <a:lnTo>
                    <a:pt x="1821" y="1827"/>
                  </a:lnTo>
                  <a:lnTo>
                    <a:pt x="1823" y="1814"/>
                  </a:lnTo>
                  <a:close/>
                  <a:moveTo>
                    <a:pt x="1819" y="1841"/>
                  </a:moveTo>
                  <a:lnTo>
                    <a:pt x="1768" y="1833"/>
                  </a:lnTo>
                  <a:lnTo>
                    <a:pt x="1773" y="1806"/>
                  </a:lnTo>
                  <a:lnTo>
                    <a:pt x="1823" y="1814"/>
                  </a:lnTo>
                  <a:lnTo>
                    <a:pt x="1819" y="1841"/>
                  </a:lnTo>
                  <a:close/>
                  <a:moveTo>
                    <a:pt x="1771" y="1806"/>
                  </a:moveTo>
                  <a:lnTo>
                    <a:pt x="1773" y="1806"/>
                  </a:lnTo>
                  <a:lnTo>
                    <a:pt x="1770" y="1819"/>
                  </a:lnTo>
                  <a:lnTo>
                    <a:pt x="1771" y="1806"/>
                  </a:lnTo>
                  <a:close/>
                  <a:moveTo>
                    <a:pt x="1769" y="1833"/>
                  </a:moveTo>
                  <a:lnTo>
                    <a:pt x="1719" y="1829"/>
                  </a:lnTo>
                  <a:lnTo>
                    <a:pt x="1720" y="1801"/>
                  </a:lnTo>
                  <a:lnTo>
                    <a:pt x="1771" y="1806"/>
                  </a:lnTo>
                  <a:lnTo>
                    <a:pt x="1769" y="1833"/>
                  </a:lnTo>
                  <a:close/>
                  <a:moveTo>
                    <a:pt x="1719" y="1801"/>
                  </a:moveTo>
                  <a:lnTo>
                    <a:pt x="1720" y="1801"/>
                  </a:lnTo>
                  <a:lnTo>
                    <a:pt x="1719" y="1815"/>
                  </a:lnTo>
                  <a:lnTo>
                    <a:pt x="1719" y="1801"/>
                  </a:lnTo>
                  <a:close/>
                  <a:moveTo>
                    <a:pt x="1719" y="1829"/>
                  </a:moveTo>
                  <a:lnTo>
                    <a:pt x="1661" y="1829"/>
                  </a:lnTo>
                  <a:lnTo>
                    <a:pt x="1661" y="1801"/>
                  </a:lnTo>
                  <a:lnTo>
                    <a:pt x="1719" y="1801"/>
                  </a:lnTo>
                  <a:lnTo>
                    <a:pt x="1719" y="1829"/>
                  </a:lnTo>
                  <a:close/>
                  <a:moveTo>
                    <a:pt x="1661" y="1829"/>
                  </a:moveTo>
                  <a:lnTo>
                    <a:pt x="1603" y="1829"/>
                  </a:lnTo>
                  <a:lnTo>
                    <a:pt x="1603" y="1801"/>
                  </a:lnTo>
                  <a:lnTo>
                    <a:pt x="1661" y="1801"/>
                  </a:lnTo>
                  <a:lnTo>
                    <a:pt x="1661" y="1829"/>
                  </a:lnTo>
                  <a:close/>
                  <a:moveTo>
                    <a:pt x="1599" y="1803"/>
                  </a:moveTo>
                  <a:lnTo>
                    <a:pt x="1602" y="1801"/>
                  </a:lnTo>
                  <a:lnTo>
                    <a:pt x="1603" y="1801"/>
                  </a:lnTo>
                  <a:lnTo>
                    <a:pt x="1603" y="1815"/>
                  </a:lnTo>
                  <a:lnTo>
                    <a:pt x="1599" y="1803"/>
                  </a:lnTo>
                  <a:close/>
                  <a:moveTo>
                    <a:pt x="1605" y="1828"/>
                  </a:moveTo>
                  <a:lnTo>
                    <a:pt x="1555" y="1841"/>
                  </a:lnTo>
                  <a:lnTo>
                    <a:pt x="1549" y="1814"/>
                  </a:lnTo>
                  <a:lnTo>
                    <a:pt x="1599" y="1803"/>
                  </a:lnTo>
                  <a:lnTo>
                    <a:pt x="1605" y="1828"/>
                  </a:lnTo>
                  <a:close/>
                  <a:moveTo>
                    <a:pt x="1555" y="1841"/>
                  </a:moveTo>
                  <a:lnTo>
                    <a:pt x="1504" y="1853"/>
                  </a:lnTo>
                  <a:lnTo>
                    <a:pt x="1498" y="1826"/>
                  </a:lnTo>
                  <a:lnTo>
                    <a:pt x="1549" y="1814"/>
                  </a:lnTo>
                  <a:lnTo>
                    <a:pt x="1555" y="1841"/>
                  </a:lnTo>
                  <a:close/>
                  <a:moveTo>
                    <a:pt x="1496" y="1827"/>
                  </a:moveTo>
                  <a:lnTo>
                    <a:pt x="1497" y="1826"/>
                  </a:lnTo>
                  <a:lnTo>
                    <a:pt x="1498" y="1826"/>
                  </a:lnTo>
                  <a:lnTo>
                    <a:pt x="1501" y="1839"/>
                  </a:lnTo>
                  <a:lnTo>
                    <a:pt x="1496" y="1827"/>
                  </a:lnTo>
                  <a:close/>
                  <a:moveTo>
                    <a:pt x="1506" y="1852"/>
                  </a:moveTo>
                  <a:lnTo>
                    <a:pt x="1464" y="1871"/>
                  </a:lnTo>
                  <a:lnTo>
                    <a:pt x="1453" y="1846"/>
                  </a:lnTo>
                  <a:lnTo>
                    <a:pt x="1496" y="1827"/>
                  </a:lnTo>
                  <a:lnTo>
                    <a:pt x="1506" y="1852"/>
                  </a:lnTo>
                  <a:close/>
                  <a:moveTo>
                    <a:pt x="1451" y="1847"/>
                  </a:moveTo>
                  <a:lnTo>
                    <a:pt x="1453" y="1846"/>
                  </a:lnTo>
                  <a:lnTo>
                    <a:pt x="1458" y="1859"/>
                  </a:lnTo>
                  <a:lnTo>
                    <a:pt x="1451" y="1847"/>
                  </a:lnTo>
                  <a:close/>
                  <a:moveTo>
                    <a:pt x="1464" y="1870"/>
                  </a:moveTo>
                  <a:lnTo>
                    <a:pt x="1429" y="1890"/>
                  </a:lnTo>
                  <a:lnTo>
                    <a:pt x="1417" y="1866"/>
                  </a:lnTo>
                  <a:lnTo>
                    <a:pt x="1451" y="1847"/>
                  </a:lnTo>
                  <a:lnTo>
                    <a:pt x="1464" y="1870"/>
                  </a:lnTo>
                  <a:close/>
                  <a:moveTo>
                    <a:pt x="1415" y="1867"/>
                  </a:moveTo>
                  <a:lnTo>
                    <a:pt x="1415" y="1867"/>
                  </a:lnTo>
                  <a:lnTo>
                    <a:pt x="1417" y="1866"/>
                  </a:lnTo>
                  <a:lnTo>
                    <a:pt x="1423" y="1878"/>
                  </a:lnTo>
                  <a:lnTo>
                    <a:pt x="1415" y="1867"/>
                  </a:lnTo>
                  <a:close/>
                  <a:moveTo>
                    <a:pt x="1430" y="1889"/>
                  </a:moveTo>
                  <a:lnTo>
                    <a:pt x="1396" y="1914"/>
                  </a:lnTo>
                  <a:lnTo>
                    <a:pt x="1380" y="1890"/>
                  </a:lnTo>
                  <a:lnTo>
                    <a:pt x="1415" y="1867"/>
                  </a:lnTo>
                  <a:lnTo>
                    <a:pt x="1430" y="1889"/>
                  </a:lnTo>
                  <a:close/>
                  <a:moveTo>
                    <a:pt x="1379" y="1891"/>
                  </a:moveTo>
                  <a:lnTo>
                    <a:pt x="1379" y="1891"/>
                  </a:lnTo>
                  <a:lnTo>
                    <a:pt x="1380" y="1890"/>
                  </a:lnTo>
                  <a:lnTo>
                    <a:pt x="1387" y="1902"/>
                  </a:lnTo>
                  <a:lnTo>
                    <a:pt x="1379" y="1891"/>
                  </a:lnTo>
                  <a:close/>
                  <a:moveTo>
                    <a:pt x="1397" y="1912"/>
                  </a:moveTo>
                  <a:lnTo>
                    <a:pt x="1365" y="1939"/>
                  </a:lnTo>
                  <a:lnTo>
                    <a:pt x="1348" y="1919"/>
                  </a:lnTo>
                  <a:lnTo>
                    <a:pt x="1379" y="1891"/>
                  </a:lnTo>
                  <a:lnTo>
                    <a:pt x="1397" y="1912"/>
                  </a:lnTo>
                  <a:close/>
                  <a:moveTo>
                    <a:pt x="1347" y="1919"/>
                  </a:moveTo>
                  <a:lnTo>
                    <a:pt x="1347" y="1919"/>
                  </a:lnTo>
                  <a:lnTo>
                    <a:pt x="1348" y="1919"/>
                  </a:lnTo>
                  <a:lnTo>
                    <a:pt x="1357" y="1929"/>
                  </a:lnTo>
                  <a:lnTo>
                    <a:pt x="1347" y="1919"/>
                  </a:lnTo>
                  <a:close/>
                  <a:moveTo>
                    <a:pt x="1366" y="1939"/>
                  </a:moveTo>
                  <a:lnTo>
                    <a:pt x="1339" y="1966"/>
                  </a:lnTo>
                  <a:lnTo>
                    <a:pt x="1320" y="1947"/>
                  </a:lnTo>
                  <a:lnTo>
                    <a:pt x="1347" y="1919"/>
                  </a:lnTo>
                  <a:lnTo>
                    <a:pt x="1366" y="1939"/>
                  </a:lnTo>
                  <a:close/>
                  <a:moveTo>
                    <a:pt x="1339" y="1966"/>
                  </a:moveTo>
                  <a:lnTo>
                    <a:pt x="1229" y="2076"/>
                  </a:lnTo>
                  <a:lnTo>
                    <a:pt x="1339" y="1966"/>
                  </a:lnTo>
                  <a:lnTo>
                    <a:pt x="1329" y="1957"/>
                  </a:lnTo>
                  <a:lnTo>
                    <a:pt x="1339" y="1966"/>
                  </a:lnTo>
                  <a:close/>
                  <a:moveTo>
                    <a:pt x="1339" y="1966"/>
                  </a:moveTo>
                  <a:lnTo>
                    <a:pt x="1315" y="1989"/>
                  </a:lnTo>
                  <a:lnTo>
                    <a:pt x="1297" y="1971"/>
                  </a:lnTo>
                  <a:lnTo>
                    <a:pt x="1320" y="1946"/>
                  </a:lnTo>
                  <a:lnTo>
                    <a:pt x="1339" y="1966"/>
                  </a:lnTo>
                  <a:close/>
                  <a:moveTo>
                    <a:pt x="1294" y="1972"/>
                  </a:moveTo>
                  <a:lnTo>
                    <a:pt x="1295" y="1971"/>
                  </a:lnTo>
                  <a:lnTo>
                    <a:pt x="1297" y="1971"/>
                  </a:lnTo>
                  <a:lnTo>
                    <a:pt x="1306" y="1980"/>
                  </a:lnTo>
                  <a:lnTo>
                    <a:pt x="1294" y="1972"/>
                  </a:lnTo>
                  <a:close/>
                  <a:moveTo>
                    <a:pt x="1316" y="1988"/>
                  </a:moveTo>
                  <a:lnTo>
                    <a:pt x="1298" y="2015"/>
                  </a:lnTo>
                  <a:lnTo>
                    <a:pt x="1276" y="2000"/>
                  </a:lnTo>
                  <a:lnTo>
                    <a:pt x="1294" y="1972"/>
                  </a:lnTo>
                  <a:lnTo>
                    <a:pt x="1316" y="1988"/>
                  </a:lnTo>
                  <a:close/>
                  <a:moveTo>
                    <a:pt x="1275" y="2000"/>
                  </a:moveTo>
                  <a:lnTo>
                    <a:pt x="1275" y="2000"/>
                  </a:lnTo>
                  <a:lnTo>
                    <a:pt x="1276" y="2000"/>
                  </a:lnTo>
                  <a:lnTo>
                    <a:pt x="1286" y="2007"/>
                  </a:lnTo>
                  <a:lnTo>
                    <a:pt x="1275" y="2000"/>
                  </a:lnTo>
                  <a:close/>
                  <a:moveTo>
                    <a:pt x="1298" y="2015"/>
                  </a:moveTo>
                  <a:lnTo>
                    <a:pt x="1271" y="2058"/>
                  </a:lnTo>
                  <a:lnTo>
                    <a:pt x="1248" y="2043"/>
                  </a:lnTo>
                  <a:lnTo>
                    <a:pt x="1275" y="2000"/>
                  </a:lnTo>
                  <a:lnTo>
                    <a:pt x="1298" y="2015"/>
                  </a:lnTo>
                  <a:close/>
                  <a:moveTo>
                    <a:pt x="1247" y="2044"/>
                  </a:moveTo>
                  <a:lnTo>
                    <a:pt x="1247" y="2043"/>
                  </a:lnTo>
                  <a:lnTo>
                    <a:pt x="1248" y="2043"/>
                  </a:lnTo>
                  <a:lnTo>
                    <a:pt x="1259" y="2050"/>
                  </a:lnTo>
                  <a:lnTo>
                    <a:pt x="1247" y="2044"/>
                  </a:lnTo>
                  <a:close/>
                  <a:moveTo>
                    <a:pt x="1271" y="2057"/>
                  </a:moveTo>
                  <a:lnTo>
                    <a:pt x="1256" y="2088"/>
                  </a:lnTo>
                  <a:lnTo>
                    <a:pt x="1231" y="2076"/>
                  </a:lnTo>
                  <a:lnTo>
                    <a:pt x="1247" y="2044"/>
                  </a:lnTo>
                  <a:lnTo>
                    <a:pt x="1271" y="2057"/>
                  </a:lnTo>
                  <a:close/>
                  <a:moveTo>
                    <a:pt x="1230" y="2077"/>
                  </a:moveTo>
                  <a:lnTo>
                    <a:pt x="1231" y="2076"/>
                  </a:lnTo>
                  <a:lnTo>
                    <a:pt x="1243" y="2082"/>
                  </a:lnTo>
                  <a:lnTo>
                    <a:pt x="1230" y="2077"/>
                  </a:lnTo>
                  <a:close/>
                  <a:moveTo>
                    <a:pt x="1256" y="2086"/>
                  </a:moveTo>
                  <a:lnTo>
                    <a:pt x="1252" y="2098"/>
                  </a:lnTo>
                  <a:lnTo>
                    <a:pt x="1227" y="2089"/>
                  </a:lnTo>
                  <a:lnTo>
                    <a:pt x="1230" y="2077"/>
                  </a:lnTo>
                  <a:lnTo>
                    <a:pt x="1256" y="2086"/>
                  </a:lnTo>
                  <a:close/>
                  <a:moveTo>
                    <a:pt x="1252" y="2098"/>
                  </a:moveTo>
                  <a:lnTo>
                    <a:pt x="1240" y="2137"/>
                  </a:lnTo>
                  <a:lnTo>
                    <a:pt x="1227" y="2098"/>
                  </a:lnTo>
                  <a:lnTo>
                    <a:pt x="1240" y="2093"/>
                  </a:lnTo>
                  <a:lnTo>
                    <a:pt x="1252" y="20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Freeform 72"/>
            <p:cNvSpPr>
              <a:spLocks noEditPoints="1"/>
            </p:cNvSpPr>
            <p:nvPr/>
          </p:nvSpPr>
          <p:spPr bwMode="auto">
            <a:xfrm>
              <a:off x="2877" y="2302"/>
              <a:ext cx="18" cy="30"/>
            </a:xfrm>
            <a:custGeom>
              <a:avLst/>
              <a:gdLst>
                <a:gd name="T0" fmla="*/ 0 w 137"/>
                <a:gd name="T1" fmla="*/ 0 h 231"/>
                <a:gd name="T2" fmla="*/ 0 w 137"/>
                <a:gd name="T3" fmla="*/ 0 h 231"/>
                <a:gd name="T4" fmla="*/ 0 w 137"/>
                <a:gd name="T5" fmla="*/ 0 h 231"/>
                <a:gd name="T6" fmla="*/ 0 w 137"/>
                <a:gd name="T7" fmla="*/ 0 h 231"/>
                <a:gd name="T8" fmla="*/ 0 w 137"/>
                <a:gd name="T9" fmla="*/ 0 h 231"/>
                <a:gd name="T10" fmla="*/ 0 w 137"/>
                <a:gd name="T11" fmla="*/ 0 h 231"/>
                <a:gd name="T12" fmla="*/ 0 w 137"/>
                <a:gd name="T13" fmla="*/ 0 h 231"/>
                <a:gd name="T14" fmla="*/ 0 w 137"/>
                <a:gd name="T15" fmla="*/ 0 h 231"/>
                <a:gd name="T16" fmla="*/ 0 w 137"/>
                <a:gd name="T17" fmla="*/ 0 h 231"/>
                <a:gd name="T18" fmla="*/ 0 w 137"/>
                <a:gd name="T19" fmla="*/ 0 h 231"/>
                <a:gd name="T20" fmla="*/ 0 w 137"/>
                <a:gd name="T21" fmla="*/ 0 h 231"/>
                <a:gd name="T22" fmla="*/ 0 w 137"/>
                <a:gd name="T23" fmla="*/ 0 h 231"/>
                <a:gd name="T24" fmla="*/ 0 w 137"/>
                <a:gd name="T25" fmla="*/ 0 h 231"/>
                <a:gd name="T26" fmla="*/ 0 w 137"/>
                <a:gd name="T27" fmla="*/ 0 h 231"/>
                <a:gd name="T28" fmla="*/ 0 w 137"/>
                <a:gd name="T29" fmla="*/ 0 h 231"/>
                <a:gd name="T30" fmla="*/ 0 w 137"/>
                <a:gd name="T31" fmla="*/ 0 h 231"/>
                <a:gd name="T32" fmla="*/ 0 w 137"/>
                <a:gd name="T33" fmla="*/ 0 h 231"/>
                <a:gd name="T34" fmla="*/ 0 w 137"/>
                <a:gd name="T35" fmla="*/ 0 h 231"/>
                <a:gd name="T36" fmla="*/ 0 w 137"/>
                <a:gd name="T37" fmla="*/ 0 h 231"/>
                <a:gd name="T38" fmla="*/ 0 w 137"/>
                <a:gd name="T39" fmla="*/ 0 h 231"/>
                <a:gd name="T40" fmla="*/ 0 w 137"/>
                <a:gd name="T41" fmla="*/ 0 h 231"/>
                <a:gd name="T42" fmla="*/ 0 w 137"/>
                <a:gd name="T43" fmla="*/ 0 h 231"/>
                <a:gd name="T44" fmla="*/ 0 w 137"/>
                <a:gd name="T45" fmla="*/ 0 h 231"/>
                <a:gd name="T46" fmla="*/ 0 w 137"/>
                <a:gd name="T47" fmla="*/ 0 h 231"/>
                <a:gd name="T48" fmla="*/ 0 w 137"/>
                <a:gd name="T49" fmla="*/ 0 h 231"/>
                <a:gd name="T50" fmla="*/ 0 w 137"/>
                <a:gd name="T51" fmla="*/ 0 h 231"/>
                <a:gd name="T52" fmla="*/ 0 w 137"/>
                <a:gd name="T53" fmla="*/ 0 h 231"/>
                <a:gd name="T54" fmla="*/ 0 w 137"/>
                <a:gd name="T55" fmla="*/ 0 h 231"/>
                <a:gd name="T56" fmla="*/ 0 w 137"/>
                <a:gd name="T57" fmla="*/ 0 h 231"/>
                <a:gd name="T58" fmla="*/ 0 w 137"/>
                <a:gd name="T59" fmla="*/ 0 h 231"/>
                <a:gd name="T60" fmla="*/ 0 w 137"/>
                <a:gd name="T61" fmla="*/ 0 h 231"/>
                <a:gd name="T62" fmla="*/ 0 w 137"/>
                <a:gd name="T63" fmla="*/ 0 h 2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1"/>
                <a:gd name="T98" fmla="*/ 137 w 137"/>
                <a:gd name="T99" fmla="*/ 231 h 2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1">
                  <a:moveTo>
                    <a:pt x="110" y="231"/>
                  </a:moveTo>
                  <a:lnTo>
                    <a:pt x="110" y="179"/>
                  </a:lnTo>
                  <a:lnTo>
                    <a:pt x="137" y="179"/>
                  </a:lnTo>
                  <a:lnTo>
                    <a:pt x="137" y="231"/>
                  </a:lnTo>
                  <a:lnTo>
                    <a:pt x="110" y="231"/>
                  </a:lnTo>
                  <a:close/>
                  <a:moveTo>
                    <a:pt x="124" y="167"/>
                  </a:moveTo>
                  <a:lnTo>
                    <a:pt x="137" y="167"/>
                  </a:lnTo>
                  <a:lnTo>
                    <a:pt x="137" y="179"/>
                  </a:lnTo>
                  <a:lnTo>
                    <a:pt x="124" y="179"/>
                  </a:lnTo>
                  <a:lnTo>
                    <a:pt x="124" y="167"/>
                  </a:lnTo>
                  <a:close/>
                  <a:moveTo>
                    <a:pt x="124" y="194"/>
                  </a:moveTo>
                  <a:lnTo>
                    <a:pt x="88" y="194"/>
                  </a:lnTo>
                  <a:lnTo>
                    <a:pt x="88" y="167"/>
                  </a:lnTo>
                  <a:lnTo>
                    <a:pt x="124" y="167"/>
                  </a:lnTo>
                  <a:lnTo>
                    <a:pt x="124" y="194"/>
                  </a:lnTo>
                  <a:close/>
                  <a:moveTo>
                    <a:pt x="88" y="194"/>
                  </a:moveTo>
                  <a:lnTo>
                    <a:pt x="75" y="194"/>
                  </a:lnTo>
                  <a:lnTo>
                    <a:pt x="75" y="181"/>
                  </a:lnTo>
                  <a:lnTo>
                    <a:pt x="88" y="179"/>
                  </a:lnTo>
                  <a:lnTo>
                    <a:pt x="88" y="194"/>
                  </a:lnTo>
                  <a:close/>
                  <a:moveTo>
                    <a:pt x="75" y="181"/>
                  </a:moveTo>
                  <a:lnTo>
                    <a:pt x="70" y="126"/>
                  </a:lnTo>
                  <a:lnTo>
                    <a:pt x="98" y="125"/>
                  </a:lnTo>
                  <a:lnTo>
                    <a:pt x="102" y="179"/>
                  </a:lnTo>
                  <a:lnTo>
                    <a:pt x="75" y="181"/>
                  </a:lnTo>
                  <a:close/>
                  <a:moveTo>
                    <a:pt x="84" y="112"/>
                  </a:moveTo>
                  <a:lnTo>
                    <a:pt x="97" y="112"/>
                  </a:lnTo>
                  <a:lnTo>
                    <a:pt x="98" y="125"/>
                  </a:lnTo>
                  <a:lnTo>
                    <a:pt x="84" y="125"/>
                  </a:lnTo>
                  <a:lnTo>
                    <a:pt x="84" y="112"/>
                  </a:lnTo>
                  <a:close/>
                  <a:moveTo>
                    <a:pt x="84" y="139"/>
                  </a:moveTo>
                  <a:lnTo>
                    <a:pt x="53" y="139"/>
                  </a:lnTo>
                  <a:lnTo>
                    <a:pt x="53" y="112"/>
                  </a:lnTo>
                  <a:lnTo>
                    <a:pt x="84" y="112"/>
                  </a:lnTo>
                  <a:lnTo>
                    <a:pt x="84" y="139"/>
                  </a:lnTo>
                  <a:close/>
                  <a:moveTo>
                    <a:pt x="53" y="139"/>
                  </a:moveTo>
                  <a:lnTo>
                    <a:pt x="39" y="139"/>
                  </a:lnTo>
                  <a:lnTo>
                    <a:pt x="39" y="125"/>
                  </a:lnTo>
                  <a:lnTo>
                    <a:pt x="53" y="125"/>
                  </a:lnTo>
                  <a:lnTo>
                    <a:pt x="53" y="139"/>
                  </a:lnTo>
                  <a:close/>
                  <a:moveTo>
                    <a:pt x="39" y="125"/>
                  </a:moveTo>
                  <a:lnTo>
                    <a:pt x="39" y="63"/>
                  </a:lnTo>
                  <a:lnTo>
                    <a:pt x="67" y="63"/>
                  </a:lnTo>
                  <a:lnTo>
                    <a:pt x="67" y="125"/>
                  </a:lnTo>
                  <a:lnTo>
                    <a:pt x="39" y="125"/>
                  </a:lnTo>
                  <a:close/>
                  <a:moveTo>
                    <a:pt x="53" y="49"/>
                  </a:moveTo>
                  <a:lnTo>
                    <a:pt x="67" y="49"/>
                  </a:lnTo>
                  <a:lnTo>
                    <a:pt x="67" y="63"/>
                  </a:lnTo>
                  <a:lnTo>
                    <a:pt x="53" y="63"/>
                  </a:lnTo>
                  <a:lnTo>
                    <a:pt x="53" y="49"/>
                  </a:lnTo>
                  <a:close/>
                  <a:moveTo>
                    <a:pt x="53" y="76"/>
                  </a:moveTo>
                  <a:lnTo>
                    <a:pt x="14" y="76"/>
                  </a:lnTo>
                  <a:lnTo>
                    <a:pt x="14" y="49"/>
                  </a:lnTo>
                  <a:lnTo>
                    <a:pt x="53" y="49"/>
                  </a:lnTo>
                  <a:lnTo>
                    <a:pt x="53" y="76"/>
                  </a:lnTo>
                  <a:close/>
                  <a:moveTo>
                    <a:pt x="14" y="76"/>
                  </a:moveTo>
                  <a:lnTo>
                    <a:pt x="0" y="76"/>
                  </a:lnTo>
                  <a:lnTo>
                    <a:pt x="0" y="63"/>
                  </a:lnTo>
                  <a:lnTo>
                    <a:pt x="14" y="63"/>
                  </a:lnTo>
                  <a:lnTo>
                    <a:pt x="14" y="76"/>
                  </a:lnTo>
                  <a:close/>
                  <a:moveTo>
                    <a:pt x="0" y="63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Line 73"/>
            <p:cNvSpPr>
              <a:spLocks noChangeShapeType="1"/>
            </p:cNvSpPr>
            <p:nvPr/>
          </p:nvSpPr>
          <p:spPr bwMode="auto">
            <a:xfrm>
              <a:off x="2894" y="2073"/>
              <a:ext cx="1" cy="2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Line 74"/>
            <p:cNvSpPr>
              <a:spLocks noChangeShapeType="1"/>
            </p:cNvSpPr>
            <p:nvPr/>
          </p:nvSpPr>
          <p:spPr bwMode="auto">
            <a:xfrm>
              <a:off x="2884" y="2063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Freeform 75"/>
            <p:cNvSpPr>
              <a:spLocks noEditPoints="1"/>
            </p:cNvSpPr>
            <p:nvPr/>
          </p:nvSpPr>
          <p:spPr bwMode="auto">
            <a:xfrm>
              <a:off x="2703" y="2319"/>
              <a:ext cx="25" cy="18"/>
            </a:xfrm>
            <a:custGeom>
              <a:avLst/>
              <a:gdLst>
                <a:gd name="T0" fmla="*/ 0 w 191"/>
                <a:gd name="T1" fmla="*/ 0 h 136"/>
                <a:gd name="T2" fmla="*/ 0 w 191"/>
                <a:gd name="T3" fmla="*/ 0 h 136"/>
                <a:gd name="T4" fmla="*/ 0 w 191"/>
                <a:gd name="T5" fmla="*/ 0 h 136"/>
                <a:gd name="T6" fmla="*/ 0 w 191"/>
                <a:gd name="T7" fmla="*/ 0 h 136"/>
                <a:gd name="T8" fmla="*/ 0 w 191"/>
                <a:gd name="T9" fmla="*/ 0 h 136"/>
                <a:gd name="T10" fmla="*/ 0 w 191"/>
                <a:gd name="T11" fmla="*/ 0 h 136"/>
                <a:gd name="T12" fmla="*/ 0 w 191"/>
                <a:gd name="T13" fmla="*/ 0 h 136"/>
                <a:gd name="T14" fmla="*/ 0 w 191"/>
                <a:gd name="T15" fmla="*/ 0 h 136"/>
                <a:gd name="T16" fmla="*/ 0 w 191"/>
                <a:gd name="T17" fmla="*/ 0 h 136"/>
                <a:gd name="T18" fmla="*/ 0 w 191"/>
                <a:gd name="T19" fmla="*/ 0 h 136"/>
                <a:gd name="T20" fmla="*/ 0 w 191"/>
                <a:gd name="T21" fmla="*/ 0 h 136"/>
                <a:gd name="T22" fmla="*/ 0 w 191"/>
                <a:gd name="T23" fmla="*/ 0 h 136"/>
                <a:gd name="T24" fmla="*/ 0 w 191"/>
                <a:gd name="T25" fmla="*/ 0 h 136"/>
                <a:gd name="T26" fmla="*/ 0 w 191"/>
                <a:gd name="T27" fmla="*/ 0 h 136"/>
                <a:gd name="T28" fmla="*/ 0 w 191"/>
                <a:gd name="T29" fmla="*/ 0 h 136"/>
                <a:gd name="T30" fmla="*/ 0 w 191"/>
                <a:gd name="T31" fmla="*/ 0 h 136"/>
                <a:gd name="T32" fmla="*/ 0 w 191"/>
                <a:gd name="T33" fmla="*/ 0 h 136"/>
                <a:gd name="T34" fmla="*/ 0 w 191"/>
                <a:gd name="T35" fmla="*/ 0 h 136"/>
                <a:gd name="T36" fmla="*/ 0 w 191"/>
                <a:gd name="T37" fmla="*/ 0 h 136"/>
                <a:gd name="T38" fmla="*/ 0 w 191"/>
                <a:gd name="T39" fmla="*/ 0 h 136"/>
                <a:gd name="T40" fmla="*/ 0 w 191"/>
                <a:gd name="T41" fmla="*/ 0 h 136"/>
                <a:gd name="T42" fmla="*/ 0 w 191"/>
                <a:gd name="T43" fmla="*/ 0 h 136"/>
                <a:gd name="T44" fmla="*/ 0 w 191"/>
                <a:gd name="T45" fmla="*/ 0 h 136"/>
                <a:gd name="T46" fmla="*/ 0 w 191"/>
                <a:gd name="T47" fmla="*/ 0 h 136"/>
                <a:gd name="T48" fmla="*/ 0 w 191"/>
                <a:gd name="T49" fmla="*/ 0 h 136"/>
                <a:gd name="T50" fmla="*/ 0 w 191"/>
                <a:gd name="T51" fmla="*/ 0 h 136"/>
                <a:gd name="T52" fmla="*/ 0 w 191"/>
                <a:gd name="T53" fmla="*/ 0 h 136"/>
                <a:gd name="T54" fmla="*/ 0 w 191"/>
                <a:gd name="T55" fmla="*/ 0 h 136"/>
                <a:gd name="T56" fmla="*/ 0 w 191"/>
                <a:gd name="T57" fmla="*/ 0 h 136"/>
                <a:gd name="T58" fmla="*/ 0 w 191"/>
                <a:gd name="T59" fmla="*/ 0 h 136"/>
                <a:gd name="T60" fmla="*/ 0 w 191"/>
                <a:gd name="T61" fmla="*/ 0 h 136"/>
                <a:gd name="T62" fmla="*/ 0 w 191"/>
                <a:gd name="T63" fmla="*/ 0 h 136"/>
                <a:gd name="T64" fmla="*/ 0 w 191"/>
                <a:gd name="T65" fmla="*/ 0 h 136"/>
                <a:gd name="T66" fmla="*/ 0 w 191"/>
                <a:gd name="T67" fmla="*/ 0 h 136"/>
                <a:gd name="T68" fmla="*/ 0 w 191"/>
                <a:gd name="T69" fmla="*/ 0 h 136"/>
                <a:gd name="T70" fmla="*/ 0 w 191"/>
                <a:gd name="T71" fmla="*/ 0 h 136"/>
                <a:gd name="T72" fmla="*/ 0 w 191"/>
                <a:gd name="T73" fmla="*/ 0 h 136"/>
                <a:gd name="T74" fmla="*/ 0 w 191"/>
                <a:gd name="T75" fmla="*/ 0 h 136"/>
                <a:gd name="T76" fmla="*/ 0 w 191"/>
                <a:gd name="T77" fmla="*/ 0 h 136"/>
                <a:gd name="T78" fmla="*/ 0 w 191"/>
                <a:gd name="T79" fmla="*/ 0 h 136"/>
                <a:gd name="T80" fmla="*/ 0 w 191"/>
                <a:gd name="T81" fmla="*/ 0 h 136"/>
                <a:gd name="T82" fmla="*/ 0 w 191"/>
                <a:gd name="T83" fmla="*/ 0 h 136"/>
                <a:gd name="T84" fmla="*/ 0 w 191"/>
                <a:gd name="T85" fmla="*/ 0 h 136"/>
                <a:gd name="T86" fmla="*/ 0 w 191"/>
                <a:gd name="T87" fmla="*/ 0 h 136"/>
                <a:gd name="T88" fmla="*/ 0 w 191"/>
                <a:gd name="T89" fmla="*/ 0 h 136"/>
                <a:gd name="T90" fmla="*/ 0 w 191"/>
                <a:gd name="T91" fmla="*/ 0 h 136"/>
                <a:gd name="T92" fmla="*/ 0 w 191"/>
                <a:gd name="T93" fmla="*/ 0 h 136"/>
                <a:gd name="T94" fmla="*/ 0 w 191"/>
                <a:gd name="T95" fmla="*/ 0 h 136"/>
                <a:gd name="T96" fmla="*/ 0 w 191"/>
                <a:gd name="T97" fmla="*/ 0 h 136"/>
                <a:gd name="T98" fmla="*/ 0 w 191"/>
                <a:gd name="T99" fmla="*/ 0 h 136"/>
                <a:gd name="T100" fmla="*/ 0 w 191"/>
                <a:gd name="T101" fmla="*/ 0 h 136"/>
                <a:gd name="T102" fmla="*/ 0 w 191"/>
                <a:gd name="T103" fmla="*/ 0 h 136"/>
                <a:gd name="T104" fmla="*/ 0 w 191"/>
                <a:gd name="T105" fmla="*/ 0 h 136"/>
                <a:gd name="T106" fmla="*/ 0 w 191"/>
                <a:gd name="T107" fmla="*/ 0 h 136"/>
                <a:gd name="T108" fmla="*/ 0 w 191"/>
                <a:gd name="T109" fmla="*/ 0 h 136"/>
                <a:gd name="T110" fmla="*/ 0 w 191"/>
                <a:gd name="T111" fmla="*/ 0 h 136"/>
                <a:gd name="T112" fmla="*/ 0 w 191"/>
                <a:gd name="T113" fmla="*/ 0 h 136"/>
                <a:gd name="T114" fmla="*/ 0 w 191"/>
                <a:gd name="T115" fmla="*/ 0 h 136"/>
                <a:gd name="T116" fmla="*/ 0 w 191"/>
                <a:gd name="T117" fmla="*/ 0 h 136"/>
                <a:gd name="T118" fmla="*/ 0 w 191"/>
                <a:gd name="T119" fmla="*/ 0 h 1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1"/>
                <a:gd name="T181" fmla="*/ 0 h 136"/>
                <a:gd name="T182" fmla="*/ 191 w 191"/>
                <a:gd name="T183" fmla="*/ 136 h 1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1" h="136">
                  <a:moveTo>
                    <a:pt x="0" y="129"/>
                  </a:moveTo>
                  <a:lnTo>
                    <a:pt x="4" y="114"/>
                  </a:lnTo>
                  <a:lnTo>
                    <a:pt x="30" y="120"/>
                  </a:lnTo>
                  <a:lnTo>
                    <a:pt x="27" y="136"/>
                  </a:lnTo>
                  <a:lnTo>
                    <a:pt x="0" y="129"/>
                  </a:lnTo>
                  <a:close/>
                  <a:moveTo>
                    <a:pt x="4" y="114"/>
                  </a:moveTo>
                  <a:lnTo>
                    <a:pt x="5" y="111"/>
                  </a:lnTo>
                  <a:lnTo>
                    <a:pt x="5" y="113"/>
                  </a:lnTo>
                  <a:lnTo>
                    <a:pt x="18" y="116"/>
                  </a:lnTo>
                  <a:lnTo>
                    <a:pt x="4" y="114"/>
                  </a:lnTo>
                  <a:close/>
                  <a:moveTo>
                    <a:pt x="5" y="113"/>
                  </a:moveTo>
                  <a:lnTo>
                    <a:pt x="16" y="69"/>
                  </a:lnTo>
                  <a:lnTo>
                    <a:pt x="42" y="78"/>
                  </a:lnTo>
                  <a:lnTo>
                    <a:pt x="30" y="120"/>
                  </a:lnTo>
                  <a:lnTo>
                    <a:pt x="5" y="113"/>
                  </a:lnTo>
                  <a:close/>
                  <a:moveTo>
                    <a:pt x="16" y="69"/>
                  </a:moveTo>
                  <a:lnTo>
                    <a:pt x="16" y="69"/>
                  </a:lnTo>
                  <a:lnTo>
                    <a:pt x="16" y="68"/>
                  </a:lnTo>
                  <a:lnTo>
                    <a:pt x="29" y="73"/>
                  </a:lnTo>
                  <a:lnTo>
                    <a:pt x="16" y="69"/>
                  </a:lnTo>
                  <a:close/>
                  <a:moveTo>
                    <a:pt x="16" y="68"/>
                  </a:moveTo>
                  <a:lnTo>
                    <a:pt x="25" y="48"/>
                  </a:lnTo>
                  <a:lnTo>
                    <a:pt x="49" y="59"/>
                  </a:lnTo>
                  <a:lnTo>
                    <a:pt x="42" y="79"/>
                  </a:lnTo>
                  <a:lnTo>
                    <a:pt x="16" y="68"/>
                  </a:lnTo>
                  <a:close/>
                  <a:moveTo>
                    <a:pt x="25" y="48"/>
                  </a:moveTo>
                  <a:lnTo>
                    <a:pt x="25" y="47"/>
                  </a:lnTo>
                  <a:lnTo>
                    <a:pt x="26" y="45"/>
                  </a:lnTo>
                  <a:lnTo>
                    <a:pt x="37" y="54"/>
                  </a:lnTo>
                  <a:lnTo>
                    <a:pt x="25" y="48"/>
                  </a:lnTo>
                  <a:close/>
                  <a:moveTo>
                    <a:pt x="26" y="45"/>
                  </a:moveTo>
                  <a:lnTo>
                    <a:pt x="42" y="26"/>
                  </a:lnTo>
                  <a:lnTo>
                    <a:pt x="63" y="42"/>
                  </a:lnTo>
                  <a:lnTo>
                    <a:pt x="48" y="62"/>
                  </a:lnTo>
                  <a:lnTo>
                    <a:pt x="26" y="45"/>
                  </a:lnTo>
                  <a:close/>
                  <a:moveTo>
                    <a:pt x="42" y="26"/>
                  </a:moveTo>
                  <a:lnTo>
                    <a:pt x="43" y="24"/>
                  </a:lnTo>
                  <a:lnTo>
                    <a:pt x="46" y="23"/>
                  </a:lnTo>
                  <a:lnTo>
                    <a:pt x="53" y="34"/>
                  </a:lnTo>
                  <a:lnTo>
                    <a:pt x="42" y="26"/>
                  </a:lnTo>
                  <a:close/>
                  <a:moveTo>
                    <a:pt x="46" y="23"/>
                  </a:moveTo>
                  <a:lnTo>
                    <a:pt x="65" y="11"/>
                  </a:lnTo>
                  <a:lnTo>
                    <a:pt x="79" y="34"/>
                  </a:lnTo>
                  <a:lnTo>
                    <a:pt x="60" y="46"/>
                  </a:lnTo>
                  <a:lnTo>
                    <a:pt x="46" y="23"/>
                  </a:lnTo>
                  <a:close/>
                  <a:moveTo>
                    <a:pt x="65" y="11"/>
                  </a:moveTo>
                  <a:lnTo>
                    <a:pt x="67" y="10"/>
                  </a:lnTo>
                  <a:lnTo>
                    <a:pt x="68" y="10"/>
                  </a:lnTo>
                  <a:lnTo>
                    <a:pt x="72" y="23"/>
                  </a:lnTo>
                  <a:lnTo>
                    <a:pt x="65" y="11"/>
                  </a:lnTo>
                  <a:close/>
                  <a:moveTo>
                    <a:pt x="68" y="10"/>
                  </a:moveTo>
                  <a:lnTo>
                    <a:pt x="79" y="5"/>
                  </a:lnTo>
                  <a:lnTo>
                    <a:pt x="89" y="32"/>
                  </a:lnTo>
                  <a:lnTo>
                    <a:pt x="76" y="35"/>
                  </a:lnTo>
                  <a:lnTo>
                    <a:pt x="68" y="10"/>
                  </a:lnTo>
                  <a:close/>
                  <a:moveTo>
                    <a:pt x="79" y="5"/>
                  </a:moveTo>
                  <a:lnTo>
                    <a:pt x="91" y="2"/>
                  </a:lnTo>
                  <a:lnTo>
                    <a:pt x="100" y="27"/>
                  </a:lnTo>
                  <a:lnTo>
                    <a:pt x="89" y="32"/>
                  </a:lnTo>
                  <a:lnTo>
                    <a:pt x="79" y="5"/>
                  </a:lnTo>
                  <a:close/>
                  <a:moveTo>
                    <a:pt x="91" y="2"/>
                  </a:moveTo>
                  <a:lnTo>
                    <a:pt x="96" y="0"/>
                  </a:lnTo>
                  <a:lnTo>
                    <a:pt x="100" y="2"/>
                  </a:lnTo>
                  <a:lnTo>
                    <a:pt x="96" y="14"/>
                  </a:lnTo>
                  <a:lnTo>
                    <a:pt x="91" y="2"/>
                  </a:lnTo>
                  <a:close/>
                  <a:moveTo>
                    <a:pt x="100" y="2"/>
                  </a:moveTo>
                  <a:lnTo>
                    <a:pt x="112" y="5"/>
                  </a:lnTo>
                  <a:lnTo>
                    <a:pt x="103" y="32"/>
                  </a:lnTo>
                  <a:lnTo>
                    <a:pt x="91" y="27"/>
                  </a:lnTo>
                  <a:lnTo>
                    <a:pt x="100" y="2"/>
                  </a:lnTo>
                  <a:close/>
                  <a:moveTo>
                    <a:pt x="112" y="5"/>
                  </a:moveTo>
                  <a:lnTo>
                    <a:pt x="124" y="10"/>
                  </a:lnTo>
                  <a:lnTo>
                    <a:pt x="114" y="35"/>
                  </a:lnTo>
                  <a:lnTo>
                    <a:pt x="103" y="32"/>
                  </a:lnTo>
                  <a:lnTo>
                    <a:pt x="112" y="5"/>
                  </a:lnTo>
                  <a:close/>
                  <a:moveTo>
                    <a:pt x="124" y="10"/>
                  </a:moveTo>
                  <a:lnTo>
                    <a:pt x="125" y="10"/>
                  </a:lnTo>
                  <a:lnTo>
                    <a:pt x="126" y="11"/>
                  </a:lnTo>
                  <a:lnTo>
                    <a:pt x="119" y="23"/>
                  </a:lnTo>
                  <a:lnTo>
                    <a:pt x="124" y="10"/>
                  </a:lnTo>
                  <a:close/>
                  <a:moveTo>
                    <a:pt x="126" y="11"/>
                  </a:moveTo>
                  <a:lnTo>
                    <a:pt x="146" y="23"/>
                  </a:lnTo>
                  <a:lnTo>
                    <a:pt x="132" y="46"/>
                  </a:lnTo>
                  <a:lnTo>
                    <a:pt x="112" y="34"/>
                  </a:lnTo>
                  <a:lnTo>
                    <a:pt x="126" y="11"/>
                  </a:lnTo>
                  <a:close/>
                  <a:moveTo>
                    <a:pt x="146" y="23"/>
                  </a:moveTo>
                  <a:lnTo>
                    <a:pt x="148" y="24"/>
                  </a:lnTo>
                  <a:lnTo>
                    <a:pt x="150" y="27"/>
                  </a:lnTo>
                  <a:lnTo>
                    <a:pt x="139" y="34"/>
                  </a:lnTo>
                  <a:lnTo>
                    <a:pt x="146" y="23"/>
                  </a:lnTo>
                  <a:close/>
                  <a:moveTo>
                    <a:pt x="150" y="27"/>
                  </a:moveTo>
                  <a:lnTo>
                    <a:pt x="162" y="47"/>
                  </a:lnTo>
                  <a:lnTo>
                    <a:pt x="139" y="61"/>
                  </a:lnTo>
                  <a:lnTo>
                    <a:pt x="127" y="41"/>
                  </a:lnTo>
                  <a:lnTo>
                    <a:pt x="150" y="27"/>
                  </a:lnTo>
                  <a:close/>
                  <a:moveTo>
                    <a:pt x="162" y="47"/>
                  </a:moveTo>
                  <a:lnTo>
                    <a:pt x="174" y="66"/>
                  </a:lnTo>
                  <a:lnTo>
                    <a:pt x="150" y="80"/>
                  </a:lnTo>
                  <a:lnTo>
                    <a:pt x="139" y="61"/>
                  </a:lnTo>
                  <a:lnTo>
                    <a:pt x="162" y="47"/>
                  </a:lnTo>
                  <a:close/>
                  <a:moveTo>
                    <a:pt x="174" y="66"/>
                  </a:moveTo>
                  <a:lnTo>
                    <a:pt x="175" y="68"/>
                  </a:lnTo>
                  <a:lnTo>
                    <a:pt x="175" y="69"/>
                  </a:lnTo>
                  <a:lnTo>
                    <a:pt x="162" y="73"/>
                  </a:lnTo>
                  <a:lnTo>
                    <a:pt x="174" y="66"/>
                  </a:lnTo>
                  <a:close/>
                  <a:moveTo>
                    <a:pt x="175" y="69"/>
                  </a:moveTo>
                  <a:lnTo>
                    <a:pt x="186" y="113"/>
                  </a:lnTo>
                  <a:lnTo>
                    <a:pt x="161" y="120"/>
                  </a:lnTo>
                  <a:lnTo>
                    <a:pt x="149" y="78"/>
                  </a:lnTo>
                  <a:lnTo>
                    <a:pt x="175" y="69"/>
                  </a:lnTo>
                  <a:close/>
                  <a:moveTo>
                    <a:pt x="186" y="113"/>
                  </a:moveTo>
                  <a:lnTo>
                    <a:pt x="186" y="111"/>
                  </a:lnTo>
                  <a:lnTo>
                    <a:pt x="186" y="114"/>
                  </a:lnTo>
                  <a:lnTo>
                    <a:pt x="174" y="116"/>
                  </a:lnTo>
                  <a:lnTo>
                    <a:pt x="186" y="113"/>
                  </a:lnTo>
                  <a:close/>
                  <a:moveTo>
                    <a:pt x="186" y="114"/>
                  </a:moveTo>
                  <a:lnTo>
                    <a:pt x="191" y="129"/>
                  </a:lnTo>
                  <a:lnTo>
                    <a:pt x="164" y="136"/>
                  </a:lnTo>
                  <a:lnTo>
                    <a:pt x="161" y="120"/>
                  </a:lnTo>
                  <a:lnTo>
                    <a:pt x="186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Freeform 76"/>
            <p:cNvSpPr>
              <a:spLocks noEditPoints="1"/>
            </p:cNvSpPr>
            <p:nvPr/>
          </p:nvSpPr>
          <p:spPr bwMode="auto">
            <a:xfrm>
              <a:off x="2548" y="2297"/>
              <a:ext cx="172" cy="37"/>
            </a:xfrm>
            <a:custGeom>
              <a:avLst/>
              <a:gdLst>
                <a:gd name="T0" fmla="*/ 0 w 1291"/>
                <a:gd name="T1" fmla="*/ 0 h 281"/>
                <a:gd name="T2" fmla="*/ 0 w 1291"/>
                <a:gd name="T3" fmla="*/ 0 h 281"/>
                <a:gd name="T4" fmla="*/ 0 w 1291"/>
                <a:gd name="T5" fmla="*/ 0 h 281"/>
                <a:gd name="T6" fmla="*/ 0 w 1291"/>
                <a:gd name="T7" fmla="*/ 0 h 281"/>
                <a:gd name="T8" fmla="*/ 0 w 1291"/>
                <a:gd name="T9" fmla="*/ 0 h 281"/>
                <a:gd name="T10" fmla="*/ 0 w 1291"/>
                <a:gd name="T11" fmla="*/ 0 h 281"/>
                <a:gd name="T12" fmla="*/ 0 w 1291"/>
                <a:gd name="T13" fmla="*/ 0 h 281"/>
                <a:gd name="T14" fmla="*/ 0 w 1291"/>
                <a:gd name="T15" fmla="*/ 0 h 281"/>
                <a:gd name="T16" fmla="*/ 0 w 1291"/>
                <a:gd name="T17" fmla="*/ 0 h 281"/>
                <a:gd name="T18" fmla="*/ 0 w 1291"/>
                <a:gd name="T19" fmla="*/ 0 h 281"/>
                <a:gd name="T20" fmla="*/ 0 w 1291"/>
                <a:gd name="T21" fmla="*/ 0 h 281"/>
                <a:gd name="T22" fmla="*/ 0 w 1291"/>
                <a:gd name="T23" fmla="*/ 0 h 281"/>
                <a:gd name="T24" fmla="*/ 0 w 1291"/>
                <a:gd name="T25" fmla="*/ 0 h 281"/>
                <a:gd name="T26" fmla="*/ 0 w 1291"/>
                <a:gd name="T27" fmla="*/ 0 h 281"/>
                <a:gd name="T28" fmla="*/ 0 w 1291"/>
                <a:gd name="T29" fmla="*/ 0 h 281"/>
                <a:gd name="T30" fmla="*/ 0 w 1291"/>
                <a:gd name="T31" fmla="*/ 0 h 281"/>
                <a:gd name="T32" fmla="*/ 0 w 1291"/>
                <a:gd name="T33" fmla="*/ 0 h 281"/>
                <a:gd name="T34" fmla="*/ 0 w 1291"/>
                <a:gd name="T35" fmla="*/ 0 h 281"/>
                <a:gd name="T36" fmla="*/ 0 w 1291"/>
                <a:gd name="T37" fmla="*/ 0 h 281"/>
                <a:gd name="T38" fmla="*/ 0 w 1291"/>
                <a:gd name="T39" fmla="*/ 0 h 281"/>
                <a:gd name="T40" fmla="*/ 0 w 1291"/>
                <a:gd name="T41" fmla="*/ 0 h 281"/>
                <a:gd name="T42" fmla="*/ 0 w 1291"/>
                <a:gd name="T43" fmla="*/ 0 h 281"/>
                <a:gd name="T44" fmla="*/ 0 w 1291"/>
                <a:gd name="T45" fmla="*/ 0 h 281"/>
                <a:gd name="T46" fmla="*/ 0 w 1291"/>
                <a:gd name="T47" fmla="*/ 0 h 281"/>
                <a:gd name="T48" fmla="*/ 0 w 1291"/>
                <a:gd name="T49" fmla="*/ 0 h 281"/>
                <a:gd name="T50" fmla="*/ 0 w 1291"/>
                <a:gd name="T51" fmla="*/ 0 h 281"/>
                <a:gd name="T52" fmla="*/ 0 w 1291"/>
                <a:gd name="T53" fmla="*/ 0 h 281"/>
                <a:gd name="T54" fmla="*/ 0 w 1291"/>
                <a:gd name="T55" fmla="*/ 0 h 281"/>
                <a:gd name="T56" fmla="*/ 0 w 1291"/>
                <a:gd name="T57" fmla="*/ 0 h 281"/>
                <a:gd name="T58" fmla="*/ 0 w 1291"/>
                <a:gd name="T59" fmla="*/ 0 h 281"/>
                <a:gd name="T60" fmla="*/ 0 w 1291"/>
                <a:gd name="T61" fmla="*/ 0 h 281"/>
                <a:gd name="T62" fmla="*/ 0 w 1291"/>
                <a:gd name="T63" fmla="*/ 0 h 281"/>
                <a:gd name="T64" fmla="*/ 0 w 1291"/>
                <a:gd name="T65" fmla="*/ 0 h 281"/>
                <a:gd name="T66" fmla="*/ 0 w 1291"/>
                <a:gd name="T67" fmla="*/ 0 h 281"/>
                <a:gd name="T68" fmla="*/ 0 w 1291"/>
                <a:gd name="T69" fmla="*/ 0 h 281"/>
                <a:gd name="T70" fmla="*/ 0 w 1291"/>
                <a:gd name="T71" fmla="*/ 0 h 281"/>
                <a:gd name="T72" fmla="*/ 0 w 1291"/>
                <a:gd name="T73" fmla="*/ 0 h 281"/>
                <a:gd name="T74" fmla="*/ 0 w 1291"/>
                <a:gd name="T75" fmla="*/ 0 h 281"/>
                <a:gd name="T76" fmla="*/ 0 w 1291"/>
                <a:gd name="T77" fmla="*/ 0 h 281"/>
                <a:gd name="T78" fmla="*/ 0 w 1291"/>
                <a:gd name="T79" fmla="*/ 0 h 281"/>
                <a:gd name="T80" fmla="*/ 0 w 1291"/>
                <a:gd name="T81" fmla="*/ 0 h 281"/>
                <a:gd name="T82" fmla="*/ 0 w 1291"/>
                <a:gd name="T83" fmla="*/ 0 h 281"/>
                <a:gd name="T84" fmla="*/ 0 w 1291"/>
                <a:gd name="T85" fmla="*/ 0 h 281"/>
                <a:gd name="T86" fmla="*/ 0 w 1291"/>
                <a:gd name="T87" fmla="*/ 0 h 281"/>
                <a:gd name="T88" fmla="*/ 0 w 1291"/>
                <a:gd name="T89" fmla="*/ 0 h 281"/>
                <a:gd name="T90" fmla="*/ 0 w 1291"/>
                <a:gd name="T91" fmla="*/ 0 h 281"/>
                <a:gd name="T92" fmla="*/ 0 w 1291"/>
                <a:gd name="T93" fmla="*/ 0 h 281"/>
                <a:gd name="T94" fmla="*/ 0 w 1291"/>
                <a:gd name="T95" fmla="*/ 0 h 281"/>
                <a:gd name="T96" fmla="*/ 0 w 1291"/>
                <a:gd name="T97" fmla="*/ 0 h 281"/>
                <a:gd name="T98" fmla="*/ 0 w 1291"/>
                <a:gd name="T99" fmla="*/ 0 h 281"/>
                <a:gd name="T100" fmla="*/ 0 w 1291"/>
                <a:gd name="T101" fmla="*/ 0 h 281"/>
                <a:gd name="T102" fmla="*/ 0 w 1291"/>
                <a:gd name="T103" fmla="*/ 0 h 281"/>
                <a:gd name="T104" fmla="*/ 0 w 1291"/>
                <a:gd name="T105" fmla="*/ 0 h 2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91"/>
                <a:gd name="T160" fmla="*/ 0 h 281"/>
                <a:gd name="T161" fmla="*/ 1291 w 1291"/>
                <a:gd name="T162" fmla="*/ 281 h 2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91" h="281">
                  <a:moveTo>
                    <a:pt x="1193" y="223"/>
                  </a:moveTo>
                  <a:lnTo>
                    <a:pt x="1131" y="160"/>
                  </a:lnTo>
                  <a:lnTo>
                    <a:pt x="1150" y="140"/>
                  </a:lnTo>
                  <a:lnTo>
                    <a:pt x="1213" y="203"/>
                  </a:lnTo>
                  <a:lnTo>
                    <a:pt x="1193" y="223"/>
                  </a:lnTo>
                  <a:close/>
                  <a:moveTo>
                    <a:pt x="1150" y="140"/>
                  </a:moveTo>
                  <a:lnTo>
                    <a:pt x="1291" y="281"/>
                  </a:lnTo>
                  <a:lnTo>
                    <a:pt x="1150" y="140"/>
                  </a:lnTo>
                  <a:lnTo>
                    <a:pt x="1141" y="151"/>
                  </a:lnTo>
                  <a:lnTo>
                    <a:pt x="1150" y="140"/>
                  </a:lnTo>
                  <a:close/>
                  <a:moveTo>
                    <a:pt x="1131" y="160"/>
                  </a:moveTo>
                  <a:lnTo>
                    <a:pt x="1096" y="125"/>
                  </a:lnTo>
                  <a:lnTo>
                    <a:pt x="1115" y="105"/>
                  </a:lnTo>
                  <a:lnTo>
                    <a:pt x="1150" y="140"/>
                  </a:lnTo>
                  <a:lnTo>
                    <a:pt x="1131" y="160"/>
                  </a:lnTo>
                  <a:close/>
                  <a:moveTo>
                    <a:pt x="1114" y="104"/>
                  </a:moveTo>
                  <a:lnTo>
                    <a:pt x="1114" y="105"/>
                  </a:lnTo>
                  <a:lnTo>
                    <a:pt x="1115" y="105"/>
                  </a:lnTo>
                  <a:lnTo>
                    <a:pt x="1106" y="116"/>
                  </a:lnTo>
                  <a:lnTo>
                    <a:pt x="1114" y="104"/>
                  </a:lnTo>
                  <a:close/>
                  <a:moveTo>
                    <a:pt x="1096" y="126"/>
                  </a:moveTo>
                  <a:lnTo>
                    <a:pt x="1058" y="94"/>
                  </a:lnTo>
                  <a:lnTo>
                    <a:pt x="1075" y="73"/>
                  </a:lnTo>
                  <a:lnTo>
                    <a:pt x="1114" y="104"/>
                  </a:lnTo>
                  <a:lnTo>
                    <a:pt x="1096" y="126"/>
                  </a:lnTo>
                  <a:close/>
                  <a:moveTo>
                    <a:pt x="1074" y="72"/>
                  </a:moveTo>
                  <a:lnTo>
                    <a:pt x="1074" y="72"/>
                  </a:lnTo>
                  <a:lnTo>
                    <a:pt x="1075" y="73"/>
                  </a:lnTo>
                  <a:lnTo>
                    <a:pt x="1066" y="84"/>
                  </a:lnTo>
                  <a:lnTo>
                    <a:pt x="1074" y="72"/>
                  </a:lnTo>
                  <a:close/>
                  <a:moveTo>
                    <a:pt x="1059" y="96"/>
                  </a:moveTo>
                  <a:lnTo>
                    <a:pt x="1016" y="68"/>
                  </a:lnTo>
                  <a:lnTo>
                    <a:pt x="1031" y="44"/>
                  </a:lnTo>
                  <a:lnTo>
                    <a:pt x="1074" y="72"/>
                  </a:lnTo>
                  <a:lnTo>
                    <a:pt x="1059" y="96"/>
                  </a:lnTo>
                  <a:close/>
                  <a:moveTo>
                    <a:pt x="1029" y="43"/>
                  </a:moveTo>
                  <a:lnTo>
                    <a:pt x="1030" y="44"/>
                  </a:lnTo>
                  <a:lnTo>
                    <a:pt x="1031" y="44"/>
                  </a:lnTo>
                  <a:lnTo>
                    <a:pt x="1023" y="56"/>
                  </a:lnTo>
                  <a:lnTo>
                    <a:pt x="1029" y="43"/>
                  </a:lnTo>
                  <a:close/>
                  <a:moveTo>
                    <a:pt x="1018" y="69"/>
                  </a:moveTo>
                  <a:lnTo>
                    <a:pt x="990" y="57"/>
                  </a:lnTo>
                  <a:lnTo>
                    <a:pt x="1001" y="31"/>
                  </a:lnTo>
                  <a:lnTo>
                    <a:pt x="1029" y="43"/>
                  </a:lnTo>
                  <a:lnTo>
                    <a:pt x="1018" y="69"/>
                  </a:lnTo>
                  <a:close/>
                  <a:moveTo>
                    <a:pt x="990" y="57"/>
                  </a:moveTo>
                  <a:lnTo>
                    <a:pt x="964" y="45"/>
                  </a:lnTo>
                  <a:lnTo>
                    <a:pt x="974" y="20"/>
                  </a:lnTo>
                  <a:lnTo>
                    <a:pt x="1001" y="31"/>
                  </a:lnTo>
                  <a:lnTo>
                    <a:pt x="990" y="57"/>
                  </a:lnTo>
                  <a:close/>
                  <a:moveTo>
                    <a:pt x="972" y="20"/>
                  </a:moveTo>
                  <a:lnTo>
                    <a:pt x="973" y="20"/>
                  </a:lnTo>
                  <a:lnTo>
                    <a:pt x="974" y="20"/>
                  </a:lnTo>
                  <a:lnTo>
                    <a:pt x="968" y="33"/>
                  </a:lnTo>
                  <a:lnTo>
                    <a:pt x="972" y="20"/>
                  </a:lnTo>
                  <a:close/>
                  <a:moveTo>
                    <a:pt x="966" y="45"/>
                  </a:moveTo>
                  <a:lnTo>
                    <a:pt x="935" y="38"/>
                  </a:lnTo>
                  <a:lnTo>
                    <a:pt x="940" y="12"/>
                  </a:lnTo>
                  <a:lnTo>
                    <a:pt x="972" y="20"/>
                  </a:lnTo>
                  <a:lnTo>
                    <a:pt x="966" y="45"/>
                  </a:lnTo>
                  <a:close/>
                  <a:moveTo>
                    <a:pt x="939" y="12"/>
                  </a:moveTo>
                  <a:lnTo>
                    <a:pt x="940" y="12"/>
                  </a:lnTo>
                  <a:lnTo>
                    <a:pt x="938" y="24"/>
                  </a:lnTo>
                  <a:lnTo>
                    <a:pt x="939" y="12"/>
                  </a:lnTo>
                  <a:close/>
                  <a:moveTo>
                    <a:pt x="936" y="38"/>
                  </a:moveTo>
                  <a:lnTo>
                    <a:pt x="904" y="35"/>
                  </a:lnTo>
                  <a:lnTo>
                    <a:pt x="908" y="7"/>
                  </a:lnTo>
                  <a:lnTo>
                    <a:pt x="939" y="12"/>
                  </a:lnTo>
                  <a:lnTo>
                    <a:pt x="936" y="38"/>
                  </a:lnTo>
                  <a:close/>
                  <a:moveTo>
                    <a:pt x="908" y="7"/>
                  </a:moveTo>
                  <a:lnTo>
                    <a:pt x="909" y="7"/>
                  </a:lnTo>
                  <a:lnTo>
                    <a:pt x="908" y="7"/>
                  </a:lnTo>
                  <a:lnTo>
                    <a:pt x="907" y="21"/>
                  </a:lnTo>
                  <a:lnTo>
                    <a:pt x="908" y="7"/>
                  </a:lnTo>
                  <a:close/>
                  <a:moveTo>
                    <a:pt x="904" y="35"/>
                  </a:moveTo>
                  <a:lnTo>
                    <a:pt x="869" y="30"/>
                  </a:lnTo>
                  <a:lnTo>
                    <a:pt x="873" y="3"/>
                  </a:lnTo>
                  <a:lnTo>
                    <a:pt x="908" y="7"/>
                  </a:lnTo>
                  <a:lnTo>
                    <a:pt x="904" y="35"/>
                  </a:lnTo>
                  <a:close/>
                  <a:moveTo>
                    <a:pt x="869" y="30"/>
                  </a:moveTo>
                  <a:lnTo>
                    <a:pt x="835" y="27"/>
                  </a:lnTo>
                  <a:lnTo>
                    <a:pt x="838" y="0"/>
                  </a:lnTo>
                  <a:lnTo>
                    <a:pt x="873" y="3"/>
                  </a:lnTo>
                  <a:lnTo>
                    <a:pt x="869" y="30"/>
                  </a:lnTo>
                  <a:close/>
                  <a:moveTo>
                    <a:pt x="836" y="0"/>
                  </a:moveTo>
                  <a:lnTo>
                    <a:pt x="837" y="0"/>
                  </a:lnTo>
                  <a:lnTo>
                    <a:pt x="838" y="0"/>
                  </a:lnTo>
                  <a:lnTo>
                    <a:pt x="836" y="13"/>
                  </a:lnTo>
                  <a:lnTo>
                    <a:pt x="836" y="0"/>
                  </a:lnTo>
                  <a:close/>
                  <a:moveTo>
                    <a:pt x="837" y="27"/>
                  </a:moveTo>
                  <a:lnTo>
                    <a:pt x="779" y="30"/>
                  </a:lnTo>
                  <a:lnTo>
                    <a:pt x="776" y="3"/>
                  </a:lnTo>
                  <a:lnTo>
                    <a:pt x="836" y="0"/>
                  </a:lnTo>
                  <a:lnTo>
                    <a:pt x="837" y="27"/>
                  </a:lnTo>
                  <a:close/>
                  <a:moveTo>
                    <a:pt x="776" y="3"/>
                  </a:moveTo>
                  <a:lnTo>
                    <a:pt x="776" y="3"/>
                  </a:lnTo>
                  <a:lnTo>
                    <a:pt x="778" y="17"/>
                  </a:lnTo>
                  <a:lnTo>
                    <a:pt x="776" y="3"/>
                  </a:lnTo>
                  <a:close/>
                  <a:moveTo>
                    <a:pt x="779" y="30"/>
                  </a:moveTo>
                  <a:lnTo>
                    <a:pt x="724" y="35"/>
                  </a:lnTo>
                  <a:lnTo>
                    <a:pt x="722" y="7"/>
                  </a:lnTo>
                  <a:lnTo>
                    <a:pt x="776" y="3"/>
                  </a:lnTo>
                  <a:lnTo>
                    <a:pt x="779" y="30"/>
                  </a:lnTo>
                  <a:close/>
                  <a:moveTo>
                    <a:pt x="722" y="7"/>
                  </a:moveTo>
                  <a:lnTo>
                    <a:pt x="721" y="7"/>
                  </a:lnTo>
                  <a:lnTo>
                    <a:pt x="722" y="7"/>
                  </a:lnTo>
                  <a:lnTo>
                    <a:pt x="723" y="21"/>
                  </a:lnTo>
                  <a:lnTo>
                    <a:pt x="722" y="7"/>
                  </a:lnTo>
                  <a:close/>
                  <a:moveTo>
                    <a:pt x="724" y="35"/>
                  </a:moveTo>
                  <a:lnTo>
                    <a:pt x="677" y="38"/>
                  </a:lnTo>
                  <a:lnTo>
                    <a:pt x="675" y="12"/>
                  </a:lnTo>
                  <a:lnTo>
                    <a:pt x="722" y="7"/>
                  </a:lnTo>
                  <a:lnTo>
                    <a:pt x="724" y="35"/>
                  </a:lnTo>
                  <a:close/>
                  <a:moveTo>
                    <a:pt x="673" y="12"/>
                  </a:moveTo>
                  <a:lnTo>
                    <a:pt x="674" y="12"/>
                  </a:lnTo>
                  <a:lnTo>
                    <a:pt x="675" y="12"/>
                  </a:lnTo>
                  <a:lnTo>
                    <a:pt x="676" y="24"/>
                  </a:lnTo>
                  <a:lnTo>
                    <a:pt x="673" y="12"/>
                  </a:lnTo>
                  <a:close/>
                  <a:moveTo>
                    <a:pt x="680" y="38"/>
                  </a:moveTo>
                  <a:lnTo>
                    <a:pt x="632" y="50"/>
                  </a:lnTo>
                  <a:lnTo>
                    <a:pt x="626" y="23"/>
                  </a:lnTo>
                  <a:lnTo>
                    <a:pt x="673" y="12"/>
                  </a:lnTo>
                  <a:lnTo>
                    <a:pt x="680" y="38"/>
                  </a:lnTo>
                  <a:close/>
                  <a:moveTo>
                    <a:pt x="632" y="50"/>
                  </a:moveTo>
                  <a:lnTo>
                    <a:pt x="631" y="50"/>
                  </a:lnTo>
                  <a:lnTo>
                    <a:pt x="632" y="50"/>
                  </a:lnTo>
                  <a:lnTo>
                    <a:pt x="630" y="36"/>
                  </a:lnTo>
                  <a:lnTo>
                    <a:pt x="632" y="50"/>
                  </a:lnTo>
                  <a:close/>
                  <a:moveTo>
                    <a:pt x="632" y="50"/>
                  </a:moveTo>
                  <a:lnTo>
                    <a:pt x="551" y="70"/>
                  </a:lnTo>
                  <a:lnTo>
                    <a:pt x="545" y="43"/>
                  </a:lnTo>
                  <a:lnTo>
                    <a:pt x="626" y="23"/>
                  </a:lnTo>
                  <a:lnTo>
                    <a:pt x="632" y="50"/>
                  </a:lnTo>
                  <a:close/>
                  <a:moveTo>
                    <a:pt x="544" y="43"/>
                  </a:moveTo>
                  <a:lnTo>
                    <a:pt x="544" y="43"/>
                  </a:lnTo>
                  <a:lnTo>
                    <a:pt x="545" y="43"/>
                  </a:lnTo>
                  <a:lnTo>
                    <a:pt x="547" y="56"/>
                  </a:lnTo>
                  <a:lnTo>
                    <a:pt x="544" y="43"/>
                  </a:lnTo>
                  <a:close/>
                  <a:moveTo>
                    <a:pt x="552" y="69"/>
                  </a:moveTo>
                  <a:lnTo>
                    <a:pt x="477" y="93"/>
                  </a:lnTo>
                  <a:lnTo>
                    <a:pt x="469" y="66"/>
                  </a:lnTo>
                  <a:lnTo>
                    <a:pt x="544" y="43"/>
                  </a:lnTo>
                  <a:lnTo>
                    <a:pt x="552" y="69"/>
                  </a:lnTo>
                  <a:close/>
                  <a:moveTo>
                    <a:pt x="468" y="66"/>
                  </a:moveTo>
                  <a:lnTo>
                    <a:pt x="469" y="66"/>
                  </a:lnTo>
                  <a:lnTo>
                    <a:pt x="473" y="79"/>
                  </a:lnTo>
                  <a:lnTo>
                    <a:pt x="468" y="66"/>
                  </a:lnTo>
                  <a:close/>
                  <a:moveTo>
                    <a:pt x="478" y="92"/>
                  </a:moveTo>
                  <a:lnTo>
                    <a:pt x="354" y="144"/>
                  </a:lnTo>
                  <a:lnTo>
                    <a:pt x="344" y="118"/>
                  </a:lnTo>
                  <a:lnTo>
                    <a:pt x="468" y="66"/>
                  </a:lnTo>
                  <a:lnTo>
                    <a:pt x="478" y="92"/>
                  </a:lnTo>
                  <a:close/>
                  <a:moveTo>
                    <a:pt x="354" y="144"/>
                  </a:moveTo>
                  <a:lnTo>
                    <a:pt x="353" y="144"/>
                  </a:lnTo>
                  <a:lnTo>
                    <a:pt x="352" y="144"/>
                  </a:lnTo>
                  <a:lnTo>
                    <a:pt x="348" y="131"/>
                  </a:lnTo>
                  <a:lnTo>
                    <a:pt x="354" y="144"/>
                  </a:lnTo>
                  <a:close/>
                  <a:moveTo>
                    <a:pt x="352" y="144"/>
                  </a:moveTo>
                  <a:lnTo>
                    <a:pt x="289" y="160"/>
                  </a:lnTo>
                  <a:lnTo>
                    <a:pt x="283" y="133"/>
                  </a:lnTo>
                  <a:lnTo>
                    <a:pt x="345" y="118"/>
                  </a:lnTo>
                  <a:lnTo>
                    <a:pt x="352" y="144"/>
                  </a:lnTo>
                  <a:close/>
                  <a:moveTo>
                    <a:pt x="282" y="133"/>
                  </a:moveTo>
                  <a:lnTo>
                    <a:pt x="282" y="133"/>
                  </a:lnTo>
                  <a:lnTo>
                    <a:pt x="283" y="133"/>
                  </a:lnTo>
                  <a:lnTo>
                    <a:pt x="286" y="146"/>
                  </a:lnTo>
                  <a:lnTo>
                    <a:pt x="282" y="133"/>
                  </a:lnTo>
                  <a:close/>
                  <a:moveTo>
                    <a:pt x="290" y="160"/>
                  </a:moveTo>
                  <a:lnTo>
                    <a:pt x="262" y="167"/>
                  </a:lnTo>
                  <a:lnTo>
                    <a:pt x="255" y="141"/>
                  </a:lnTo>
                  <a:lnTo>
                    <a:pt x="282" y="133"/>
                  </a:lnTo>
                  <a:lnTo>
                    <a:pt x="290" y="160"/>
                  </a:lnTo>
                  <a:close/>
                  <a:moveTo>
                    <a:pt x="262" y="167"/>
                  </a:moveTo>
                  <a:lnTo>
                    <a:pt x="261" y="168"/>
                  </a:lnTo>
                  <a:lnTo>
                    <a:pt x="260" y="168"/>
                  </a:lnTo>
                  <a:lnTo>
                    <a:pt x="259" y="154"/>
                  </a:lnTo>
                  <a:lnTo>
                    <a:pt x="262" y="167"/>
                  </a:lnTo>
                  <a:close/>
                  <a:moveTo>
                    <a:pt x="260" y="168"/>
                  </a:moveTo>
                  <a:lnTo>
                    <a:pt x="229" y="172"/>
                  </a:lnTo>
                  <a:lnTo>
                    <a:pt x="226" y="145"/>
                  </a:lnTo>
                  <a:lnTo>
                    <a:pt x="257" y="140"/>
                  </a:lnTo>
                  <a:lnTo>
                    <a:pt x="260" y="168"/>
                  </a:lnTo>
                  <a:close/>
                  <a:moveTo>
                    <a:pt x="229" y="172"/>
                  </a:moveTo>
                  <a:lnTo>
                    <a:pt x="228" y="172"/>
                  </a:lnTo>
                  <a:lnTo>
                    <a:pt x="227" y="158"/>
                  </a:lnTo>
                  <a:lnTo>
                    <a:pt x="229" y="172"/>
                  </a:lnTo>
                  <a:close/>
                  <a:moveTo>
                    <a:pt x="228" y="172"/>
                  </a:moveTo>
                  <a:lnTo>
                    <a:pt x="122" y="175"/>
                  </a:lnTo>
                  <a:lnTo>
                    <a:pt x="121" y="148"/>
                  </a:lnTo>
                  <a:lnTo>
                    <a:pt x="227" y="145"/>
                  </a:lnTo>
                  <a:lnTo>
                    <a:pt x="228" y="172"/>
                  </a:lnTo>
                  <a:close/>
                  <a:moveTo>
                    <a:pt x="122" y="175"/>
                  </a:moveTo>
                  <a:lnTo>
                    <a:pt x="122" y="175"/>
                  </a:lnTo>
                  <a:lnTo>
                    <a:pt x="122" y="162"/>
                  </a:lnTo>
                  <a:lnTo>
                    <a:pt x="122" y="175"/>
                  </a:lnTo>
                  <a:close/>
                  <a:moveTo>
                    <a:pt x="122" y="175"/>
                  </a:moveTo>
                  <a:lnTo>
                    <a:pt x="51" y="175"/>
                  </a:lnTo>
                  <a:lnTo>
                    <a:pt x="51" y="148"/>
                  </a:lnTo>
                  <a:lnTo>
                    <a:pt x="122" y="148"/>
                  </a:lnTo>
                  <a:lnTo>
                    <a:pt x="122" y="175"/>
                  </a:lnTo>
                  <a:close/>
                  <a:moveTo>
                    <a:pt x="51" y="175"/>
                  </a:moveTo>
                  <a:lnTo>
                    <a:pt x="51" y="175"/>
                  </a:lnTo>
                  <a:lnTo>
                    <a:pt x="50" y="175"/>
                  </a:lnTo>
                  <a:lnTo>
                    <a:pt x="51" y="162"/>
                  </a:lnTo>
                  <a:lnTo>
                    <a:pt x="51" y="175"/>
                  </a:lnTo>
                  <a:close/>
                  <a:moveTo>
                    <a:pt x="50" y="175"/>
                  </a:moveTo>
                  <a:lnTo>
                    <a:pt x="0" y="172"/>
                  </a:lnTo>
                  <a:lnTo>
                    <a:pt x="3" y="145"/>
                  </a:lnTo>
                  <a:lnTo>
                    <a:pt x="53" y="148"/>
                  </a:lnTo>
                  <a:lnTo>
                    <a:pt x="50" y="1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Freeform 77"/>
            <p:cNvSpPr>
              <a:spLocks noEditPoints="1"/>
            </p:cNvSpPr>
            <p:nvPr/>
          </p:nvSpPr>
          <p:spPr bwMode="auto">
            <a:xfrm>
              <a:off x="2543" y="2305"/>
              <a:ext cx="164" cy="27"/>
            </a:xfrm>
            <a:custGeom>
              <a:avLst/>
              <a:gdLst>
                <a:gd name="T0" fmla="*/ 0 w 1229"/>
                <a:gd name="T1" fmla="*/ 0 h 205"/>
                <a:gd name="T2" fmla="*/ 0 w 1229"/>
                <a:gd name="T3" fmla="*/ 0 h 205"/>
                <a:gd name="T4" fmla="*/ 0 w 1229"/>
                <a:gd name="T5" fmla="*/ 0 h 205"/>
                <a:gd name="T6" fmla="*/ 0 w 1229"/>
                <a:gd name="T7" fmla="*/ 0 h 205"/>
                <a:gd name="T8" fmla="*/ 0 w 1229"/>
                <a:gd name="T9" fmla="*/ 0 h 205"/>
                <a:gd name="T10" fmla="*/ 0 w 1229"/>
                <a:gd name="T11" fmla="*/ 0 h 205"/>
                <a:gd name="T12" fmla="*/ 0 w 1229"/>
                <a:gd name="T13" fmla="*/ 0 h 205"/>
                <a:gd name="T14" fmla="*/ 0 w 1229"/>
                <a:gd name="T15" fmla="*/ 0 h 205"/>
                <a:gd name="T16" fmla="*/ 0 w 1229"/>
                <a:gd name="T17" fmla="*/ 0 h 205"/>
                <a:gd name="T18" fmla="*/ 0 w 1229"/>
                <a:gd name="T19" fmla="*/ 0 h 205"/>
                <a:gd name="T20" fmla="*/ 0 w 1229"/>
                <a:gd name="T21" fmla="*/ 0 h 205"/>
                <a:gd name="T22" fmla="*/ 0 w 1229"/>
                <a:gd name="T23" fmla="*/ 0 h 205"/>
                <a:gd name="T24" fmla="*/ 0 w 1229"/>
                <a:gd name="T25" fmla="*/ 0 h 205"/>
                <a:gd name="T26" fmla="*/ 0 w 1229"/>
                <a:gd name="T27" fmla="*/ 0 h 205"/>
                <a:gd name="T28" fmla="*/ 0 w 1229"/>
                <a:gd name="T29" fmla="*/ 0 h 205"/>
                <a:gd name="T30" fmla="*/ 0 w 1229"/>
                <a:gd name="T31" fmla="*/ 0 h 205"/>
                <a:gd name="T32" fmla="*/ 0 w 1229"/>
                <a:gd name="T33" fmla="*/ 0 h 205"/>
                <a:gd name="T34" fmla="*/ 0 w 1229"/>
                <a:gd name="T35" fmla="*/ 0 h 205"/>
                <a:gd name="T36" fmla="*/ 0 w 1229"/>
                <a:gd name="T37" fmla="*/ 0 h 205"/>
                <a:gd name="T38" fmla="*/ 0 w 1229"/>
                <a:gd name="T39" fmla="*/ 0 h 205"/>
                <a:gd name="T40" fmla="*/ 0 w 1229"/>
                <a:gd name="T41" fmla="*/ 0 h 205"/>
                <a:gd name="T42" fmla="*/ 0 w 1229"/>
                <a:gd name="T43" fmla="*/ 0 h 205"/>
                <a:gd name="T44" fmla="*/ 0 w 1229"/>
                <a:gd name="T45" fmla="*/ 0 h 205"/>
                <a:gd name="T46" fmla="*/ 0 w 1229"/>
                <a:gd name="T47" fmla="*/ 0 h 205"/>
                <a:gd name="T48" fmla="*/ 0 w 1229"/>
                <a:gd name="T49" fmla="*/ 0 h 205"/>
                <a:gd name="T50" fmla="*/ 0 w 1229"/>
                <a:gd name="T51" fmla="*/ 0 h 205"/>
                <a:gd name="T52" fmla="*/ 0 w 1229"/>
                <a:gd name="T53" fmla="*/ 0 h 205"/>
                <a:gd name="T54" fmla="*/ 0 w 1229"/>
                <a:gd name="T55" fmla="*/ 0 h 205"/>
                <a:gd name="T56" fmla="*/ 0 w 1229"/>
                <a:gd name="T57" fmla="*/ 0 h 205"/>
                <a:gd name="T58" fmla="*/ 0 w 1229"/>
                <a:gd name="T59" fmla="*/ 0 h 205"/>
                <a:gd name="T60" fmla="*/ 0 w 1229"/>
                <a:gd name="T61" fmla="*/ 0 h 205"/>
                <a:gd name="T62" fmla="*/ 0 w 1229"/>
                <a:gd name="T63" fmla="*/ 0 h 205"/>
                <a:gd name="T64" fmla="*/ 0 w 1229"/>
                <a:gd name="T65" fmla="*/ 0 h 205"/>
                <a:gd name="T66" fmla="*/ 0 w 1229"/>
                <a:gd name="T67" fmla="*/ 0 h 205"/>
                <a:gd name="T68" fmla="*/ 0 w 1229"/>
                <a:gd name="T69" fmla="*/ 0 h 205"/>
                <a:gd name="T70" fmla="*/ 0 w 1229"/>
                <a:gd name="T71" fmla="*/ 0 h 205"/>
                <a:gd name="T72" fmla="*/ 0 w 1229"/>
                <a:gd name="T73" fmla="*/ 0 h 205"/>
                <a:gd name="T74" fmla="*/ 0 w 1229"/>
                <a:gd name="T75" fmla="*/ 0 h 205"/>
                <a:gd name="T76" fmla="*/ 0 w 1229"/>
                <a:gd name="T77" fmla="*/ 0 h 205"/>
                <a:gd name="T78" fmla="*/ 0 w 1229"/>
                <a:gd name="T79" fmla="*/ 0 h 205"/>
                <a:gd name="T80" fmla="*/ 0 w 1229"/>
                <a:gd name="T81" fmla="*/ 0 h 205"/>
                <a:gd name="T82" fmla="*/ 0 w 1229"/>
                <a:gd name="T83" fmla="*/ 0 h 205"/>
                <a:gd name="T84" fmla="*/ 0 w 1229"/>
                <a:gd name="T85" fmla="*/ 0 h 205"/>
                <a:gd name="T86" fmla="*/ 0 w 1229"/>
                <a:gd name="T87" fmla="*/ 0 h 205"/>
                <a:gd name="T88" fmla="*/ 0 w 1229"/>
                <a:gd name="T89" fmla="*/ 0 h 205"/>
                <a:gd name="T90" fmla="*/ 0 w 1229"/>
                <a:gd name="T91" fmla="*/ 0 h 205"/>
                <a:gd name="T92" fmla="*/ 0 w 1229"/>
                <a:gd name="T93" fmla="*/ 0 h 205"/>
                <a:gd name="T94" fmla="*/ 0 w 1229"/>
                <a:gd name="T95" fmla="*/ 0 h 205"/>
                <a:gd name="T96" fmla="*/ 0 w 1229"/>
                <a:gd name="T97" fmla="*/ 0 h 205"/>
                <a:gd name="T98" fmla="*/ 0 w 1229"/>
                <a:gd name="T99" fmla="*/ 0 h 205"/>
                <a:gd name="T100" fmla="*/ 0 w 1229"/>
                <a:gd name="T101" fmla="*/ 0 h 2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29"/>
                <a:gd name="T154" fmla="*/ 0 h 205"/>
                <a:gd name="T155" fmla="*/ 1229 w 1229"/>
                <a:gd name="T156" fmla="*/ 205 h 2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29" h="205">
                  <a:moveTo>
                    <a:pt x="1213" y="205"/>
                  </a:moveTo>
                  <a:lnTo>
                    <a:pt x="1135" y="146"/>
                  </a:lnTo>
                  <a:lnTo>
                    <a:pt x="1151" y="124"/>
                  </a:lnTo>
                  <a:lnTo>
                    <a:pt x="1229" y="184"/>
                  </a:lnTo>
                  <a:lnTo>
                    <a:pt x="1213" y="205"/>
                  </a:lnTo>
                  <a:close/>
                  <a:moveTo>
                    <a:pt x="1151" y="124"/>
                  </a:moveTo>
                  <a:lnTo>
                    <a:pt x="1151" y="124"/>
                  </a:lnTo>
                  <a:lnTo>
                    <a:pt x="1143" y="136"/>
                  </a:lnTo>
                  <a:lnTo>
                    <a:pt x="1151" y="124"/>
                  </a:lnTo>
                  <a:close/>
                  <a:moveTo>
                    <a:pt x="1135" y="146"/>
                  </a:moveTo>
                  <a:lnTo>
                    <a:pt x="1097" y="119"/>
                  </a:lnTo>
                  <a:lnTo>
                    <a:pt x="1112" y="97"/>
                  </a:lnTo>
                  <a:lnTo>
                    <a:pt x="1151" y="124"/>
                  </a:lnTo>
                  <a:lnTo>
                    <a:pt x="1135" y="146"/>
                  </a:lnTo>
                  <a:close/>
                  <a:moveTo>
                    <a:pt x="1097" y="119"/>
                  </a:moveTo>
                  <a:lnTo>
                    <a:pt x="1094" y="118"/>
                  </a:lnTo>
                  <a:lnTo>
                    <a:pt x="1097" y="119"/>
                  </a:lnTo>
                  <a:lnTo>
                    <a:pt x="1105" y="108"/>
                  </a:lnTo>
                  <a:lnTo>
                    <a:pt x="1097" y="119"/>
                  </a:lnTo>
                  <a:close/>
                  <a:moveTo>
                    <a:pt x="1097" y="119"/>
                  </a:moveTo>
                  <a:lnTo>
                    <a:pt x="1054" y="88"/>
                  </a:lnTo>
                  <a:lnTo>
                    <a:pt x="1070" y="66"/>
                  </a:lnTo>
                  <a:lnTo>
                    <a:pt x="1112" y="97"/>
                  </a:lnTo>
                  <a:lnTo>
                    <a:pt x="1097" y="119"/>
                  </a:lnTo>
                  <a:close/>
                  <a:moveTo>
                    <a:pt x="1068" y="65"/>
                  </a:moveTo>
                  <a:lnTo>
                    <a:pt x="1069" y="65"/>
                  </a:lnTo>
                  <a:lnTo>
                    <a:pt x="1070" y="66"/>
                  </a:lnTo>
                  <a:lnTo>
                    <a:pt x="1062" y="76"/>
                  </a:lnTo>
                  <a:lnTo>
                    <a:pt x="1068" y="65"/>
                  </a:lnTo>
                  <a:close/>
                  <a:moveTo>
                    <a:pt x="1055" y="89"/>
                  </a:moveTo>
                  <a:lnTo>
                    <a:pt x="1008" y="66"/>
                  </a:lnTo>
                  <a:lnTo>
                    <a:pt x="1021" y="41"/>
                  </a:lnTo>
                  <a:lnTo>
                    <a:pt x="1068" y="65"/>
                  </a:lnTo>
                  <a:lnTo>
                    <a:pt x="1055" y="89"/>
                  </a:lnTo>
                  <a:close/>
                  <a:moveTo>
                    <a:pt x="1020" y="40"/>
                  </a:moveTo>
                  <a:lnTo>
                    <a:pt x="1021" y="41"/>
                  </a:lnTo>
                  <a:lnTo>
                    <a:pt x="1014" y="53"/>
                  </a:lnTo>
                  <a:lnTo>
                    <a:pt x="1020" y="40"/>
                  </a:lnTo>
                  <a:close/>
                  <a:moveTo>
                    <a:pt x="1009" y="66"/>
                  </a:moveTo>
                  <a:lnTo>
                    <a:pt x="963" y="46"/>
                  </a:lnTo>
                  <a:lnTo>
                    <a:pt x="973" y="21"/>
                  </a:lnTo>
                  <a:lnTo>
                    <a:pt x="1020" y="40"/>
                  </a:lnTo>
                  <a:lnTo>
                    <a:pt x="1009" y="66"/>
                  </a:lnTo>
                  <a:close/>
                  <a:moveTo>
                    <a:pt x="971" y="20"/>
                  </a:moveTo>
                  <a:lnTo>
                    <a:pt x="972" y="20"/>
                  </a:lnTo>
                  <a:lnTo>
                    <a:pt x="973" y="21"/>
                  </a:lnTo>
                  <a:lnTo>
                    <a:pt x="967" y="33"/>
                  </a:lnTo>
                  <a:lnTo>
                    <a:pt x="971" y="20"/>
                  </a:lnTo>
                  <a:close/>
                  <a:moveTo>
                    <a:pt x="964" y="47"/>
                  </a:moveTo>
                  <a:lnTo>
                    <a:pt x="909" y="31"/>
                  </a:lnTo>
                  <a:lnTo>
                    <a:pt x="916" y="5"/>
                  </a:lnTo>
                  <a:lnTo>
                    <a:pt x="971" y="20"/>
                  </a:lnTo>
                  <a:lnTo>
                    <a:pt x="964" y="47"/>
                  </a:lnTo>
                  <a:close/>
                  <a:moveTo>
                    <a:pt x="913" y="4"/>
                  </a:moveTo>
                  <a:lnTo>
                    <a:pt x="915" y="4"/>
                  </a:lnTo>
                  <a:lnTo>
                    <a:pt x="916" y="5"/>
                  </a:lnTo>
                  <a:lnTo>
                    <a:pt x="913" y="18"/>
                  </a:lnTo>
                  <a:lnTo>
                    <a:pt x="913" y="4"/>
                  </a:lnTo>
                  <a:close/>
                  <a:moveTo>
                    <a:pt x="913" y="32"/>
                  </a:moveTo>
                  <a:lnTo>
                    <a:pt x="886" y="32"/>
                  </a:lnTo>
                  <a:lnTo>
                    <a:pt x="886" y="4"/>
                  </a:lnTo>
                  <a:lnTo>
                    <a:pt x="913" y="4"/>
                  </a:lnTo>
                  <a:lnTo>
                    <a:pt x="913" y="32"/>
                  </a:lnTo>
                  <a:close/>
                  <a:moveTo>
                    <a:pt x="886" y="32"/>
                  </a:moveTo>
                  <a:lnTo>
                    <a:pt x="885" y="32"/>
                  </a:lnTo>
                  <a:lnTo>
                    <a:pt x="884" y="32"/>
                  </a:lnTo>
                  <a:lnTo>
                    <a:pt x="886" y="18"/>
                  </a:lnTo>
                  <a:lnTo>
                    <a:pt x="886" y="32"/>
                  </a:lnTo>
                  <a:close/>
                  <a:moveTo>
                    <a:pt x="884" y="32"/>
                  </a:moveTo>
                  <a:lnTo>
                    <a:pt x="853" y="27"/>
                  </a:lnTo>
                  <a:lnTo>
                    <a:pt x="856" y="0"/>
                  </a:lnTo>
                  <a:lnTo>
                    <a:pt x="887" y="4"/>
                  </a:lnTo>
                  <a:lnTo>
                    <a:pt x="884" y="32"/>
                  </a:lnTo>
                  <a:close/>
                  <a:moveTo>
                    <a:pt x="853" y="0"/>
                  </a:moveTo>
                  <a:lnTo>
                    <a:pt x="855" y="0"/>
                  </a:lnTo>
                  <a:lnTo>
                    <a:pt x="856" y="0"/>
                  </a:lnTo>
                  <a:lnTo>
                    <a:pt x="855" y="14"/>
                  </a:lnTo>
                  <a:lnTo>
                    <a:pt x="853" y="0"/>
                  </a:lnTo>
                  <a:close/>
                  <a:moveTo>
                    <a:pt x="856" y="27"/>
                  </a:moveTo>
                  <a:lnTo>
                    <a:pt x="805" y="32"/>
                  </a:lnTo>
                  <a:lnTo>
                    <a:pt x="803" y="4"/>
                  </a:lnTo>
                  <a:lnTo>
                    <a:pt x="853" y="0"/>
                  </a:lnTo>
                  <a:lnTo>
                    <a:pt x="856" y="27"/>
                  </a:lnTo>
                  <a:close/>
                  <a:moveTo>
                    <a:pt x="802" y="4"/>
                  </a:moveTo>
                  <a:lnTo>
                    <a:pt x="801" y="4"/>
                  </a:lnTo>
                  <a:lnTo>
                    <a:pt x="803" y="4"/>
                  </a:lnTo>
                  <a:lnTo>
                    <a:pt x="803" y="18"/>
                  </a:lnTo>
                  <a:lnTo>
                    <a:pt x="802" y="4"/>
                  </a:lnTo>
                  <a:close/>
                  <a:moveTo>
                    <a:pt x="805" y="32"/>
                  </a:moveTo>
                  <a:lnTo>
                    <a:pt x="758" y="35"/>
                  </a:lnTo>
                  <a:lnTo>
                    <a:pt x="756" y="8"/>
                  </a:lnTo>
                  <a:lnTo>
                    <a:pt x="802" y="4"/>
                  </a:lnTo>
                  <a:lnTo>
                    <a:pt x="805" y="32"/>
                  </a:lnTo>
                  <a:close/>
                  <a:moveTo>
                    <a:pt x="756" y="8"/>
                  </a:moveTo>
                  <a:lnTo>
                    <a:pt x="755" y="8"/>
                  </a:lnTo>
                  <a:lnTo>
                    <a:pt x="756" y="8"/>
                  </a:lnTo>
                  <a:lnTo>
                    <a:pt x="757" y="21"/>
                  </a:lnTo>
                  <a:lnTo>
                    <a:pt x="756" y="8"/>
                  </a:lnTo>
                  <a:close/>
                  <a:moveTo>
                    <a:pt x="758" y="35"/>
                  </a:moveTo>
                  <a:lnTo>
                    <a:pt x="715" y="39"/>
                  </a:lnTo>
                  <a:lnTo>
                    <a:pt x="713" y="12"/>
                  </a:lnTo>
                  <a:lnTo>
                    <a:pt x="756" y="8"/>
                  </a:lnTo>
                  <a:lnTo>
                    <a:pt x="758" y="35"/>
                  </a:lnTo>
                  <a:close/>
                  <a:moveTo>
                    <a:pt x="711" y="12"/>
                  </a:moveTo>
                  <a:lnTo>
                    <a:pt x="713" y="12"/>
                  </a:lnTo>
                  <a:lnTo>
                    <a:pt x="714" y="26"/>
                  </a:lnTo>
                  <a:lnTo>
                    <a:pt x="711" y="12"/>
                  </a:lnTo>
                  <a:close/>
                  <a:moveTo>
                    <a:pt x="717" y="39"/>
                  </a:moveTo>
                  <a:lnTo>
                    <a:pt x="678" y="47"/>
                  </a:lnTo>
                  <a:lnTo>
                    <a:pt x="672" y="20"/>
                  </a:lnTo>
                  <a:lnTo>
                    <a:pt x="711" y="12"/>
                  </a:lnTo>
                  <a:lnTo>
                    <a:pt x="717" y="39"/>
                  </a:lnTo>
                  <a:close/>
                  <a:moveTo>
                    <a:pt x="672" y="20"/>
                  </a:moveTo>
                  <a:lnTo>
                    <a:pt x="672" y="20"/>
                  </a:lnTo>
                  <a:lnTo>
                    <a:pt x="675" y="33"/>
                  </a:lnTo>
                  <a:lnTo>
                    <a:pt x="672" y="20"/>
                  </a:lnTo>
                  <a:close/>
                  <a:moveTo>
                    <a:pt x="679" y="47"/>
                  </a:moveTo>
                  <a:lnTo>
                    <a:pt x="608" y="66"/>
                  </a:lnTo>
                  <a:lnTo>
                    <a:pt x="601" y="40"/>
                  </a:lnTo>
                  <a:lnTo>
                    <a:pt x="672" y="20"/>
                  </a:lnTo>
                  <a:lnTo>
                    <a:pt x="679" y="47"/>
                  </a:lnTo>
                  <a:close/>
                  <a:moveTo>
                    <a:pt x="600" y="40"/>
                  </a:moveTo>
                  <a:lnTo>
                    <a:pt x="600" y="40"/>
                  </a:lnTo>
                  <a:lnTo>
                    <a:pt x="601" y="40"/>
                  </a:lnTo>
                  <a:lnTo>
                    <a:pt x="604" y="53"/>
                  </a:lnTo>
                  <a:lnTo>
                    <a:pt x="600" y="40"/>
                  </a:lnTo>
                  <a:close/>
                  <a:moveTo>
                    <a:pt x="609" y="66"/>
                  </a:moveTo>
                  <a:lnTo>
                    <a:pt x="543" y="89"/>
                  </a:lnTo>
                  <a:lnTo>
                    <a:pt x="533" y="63"/>
                  </a:lnTo>
                  <a:lnTo>
                    <a:pt x="600" y="40"/>
                  </a:lnTo>
                  <a:lnTo>
                    <a:pt x="609" y="66"/>
                  </a:lnTo>
                  <a:close/>
                  <a:moveTo>
                    <a:pt x="533" y="63"/>
                  </a:moveTo>
                  <a:lnTo>
                    <a:pt x="533" y="63"/>
                  </a:lnTo>
                  <a:lnTo>
                    <a:pt x="538" y="76"/>
                  </a:lnTo>
                  <a:lnTo>
                    <a:pt x="533" y="63"/>
                  </a:lnTo>
                  <a:close/>
                  <a:moveTo>
                    <a:pt x="544" y="89"/>
                  </a:moveTo>
                  <a:lnTo>
                    <a:pt x="485" y="112"/>
                  </a:lnTo>
                  <a:lnTo>
                    <a:pt x="475" y="88"/>
                  </a:lnTo>
                  <a:lnTo>
                    <a:pt x="533" y="63"/>
                  </a:lnTo>
                  <a:lnTo>
                    <a:pt x="544" y="89"/>
                  </a:lnTo>
                  <a:close/>
                  <a:moveTo>
                    <a:pt x="485" y="112"/>
                  </a:moveTo>
                  <a:lnTo>
                    <a:pt x="485" y="112"/>
                  </a:lnTo>
                  <a:lnTo>
                    <a:pt x="480" y="100"/>
                  </a:lnTo>
                  <a:lnTo>
                    <a:pt x="485" y="112"/>
                  </a:lnTo>
                  <a:close/>
                  <a:moveTo>
                    <a:pt x="485" y="112"/>
                  </a:moveTo>
                  <a:lnTo>
                    <a:pt x="418" y="137"/>
                  </a:lnTo>
                  <a:lnTo>
                    <a:pt x="409" y="110"/>
                  </a:lnTo>
                  <a:lnTo>
                    <a:pt x="475" y="87"/>
                  </a:lnTo>
                  <a:lnTo>
                    <a:pt x="485" y="112"/>
                  </a:lnTo>
                  <a:close/>
                  <a:moveTo>
                    <a:pt x="418" y="137"/>
                  </a:moveTo>
                  <a:lnTo>
                    <a:pt x="417" y="137"/>
                  </a:lnTo>
                  <a:lnTo>
                    <a:pt x="416" y="137"/>
                  </a:lnTo>
                  <a:lnTo>
                    <a:pt x="414" y="124"/>
                  </a:lnTo>
                  <a:lnTo>
                    <a:pt x="418" y="137"/>
                  </a:lnTo>
                  <a:close/>
                  <a:moveTo>
                    <a:pt x="416" y="137"/>
                  </a:moveTo>
                  <a:lnTo>
                    <a:pt x="343" y="152"/>
                  </a:lnTo>
                  <a:lnTo>
                    <a:pt x="337" y="125"/>
                  </a:lnTo>
                  <a:lnTo>
                    <a:pt x="411" y="110"/>
                  </a:lnTo>
                  <a:lnTo>
                    <a:pt x="416" y="137"/>
                  </a:lnTo>
                  <a:close/>
                  <a:moveTo>
                    <a:pt x="343" y="152"/>
                  </a:moveTo>
                  <a:lnTo>
                    <a:pt x="341" y="153"/>
                  </a:lnTo>
                  <a:lnTo>
                    <a:pt x="340" y="153"/>
                  </a:lnTo>
                  <a:lnTo>
                    <a:pt x="339" y="139"/>
                  </a:lnTo>
                  <a:lnTo>
                    <a:pt x="343" y="152"/>
                  </a:lnTo>
                  <a:close/>
                  <a:moveTo>
                    <a:pt x="340" y="153"/>
                  </a:moveTo>
                  <a:lnTo>
                    <a:pt x="297" y="157"/>
                  </a:lnTo>
                  <a:lnTo>
                    <a:pt x="295" y="130"/>
                  </a:lnTo>
                  <a:lnTo>
                    <a:pt x="338" y="125"/>
                  </a:lnTo>
                  <a:lnTo>
                    <a:pt x="340" y="153"/>
                  </a:lnTo>
                  <a:close/>
                  <a:moveTo>
                    <a:pt x="297" y="157"/>
                  </a:moveTo>
                  <a:lnTo>
                    <a:pt x="298" y="157"/>
                  </a:lnTo>
                  <a:lnTo>
                    <a:pt x="297" y="157"/>
                  </a:lnTo>
                  <a:lnTo>
                    <a:pt x="296" y="143"/>
                  </a:lnTo>
                  <a:lnTo>
                    <a:pt x="297" y="157"/>
                  </a:lnTo>
                  <a:close/>
                  <a:moveTo>
                    <a:pt x="297" y="157"/>
                  </a:moveTo>
                  <a:lnTo>
                    <a:pt x="251" y="160"/>
                  </a:lnTo>
                  <a:lnTo>
                    <a:pt x="248" y="133"/>
                  </a:lnTo>
                  <a:lnTo>
                    <a:pt x="295" y="130"/>
                  </a:lnTo>
                  <a:lnTo>
                    <a:pt x="297" y="157"/>
                  </a:lnTo>
                  <a:close/>
                  <a:moveTo>
                    <a:pt x="251" y="160"/>
                  </a:moveTo>
                  <a:lnTo>
                    <a:pt x="249" y="160"/>
                  </a:lnTo>
                  <a:lnTo>
                    <a:pt x="251" y="160"/>
                  </a:lnTo>
                  <a:lnTo>
                    <a:pt x="249" y="147"/>
                  </a:lnTo>
                  <a:lnTo>
                    <a:pt x="251" y="160"/>
                  </a:lnTo>
                  <a:close/>
                  <a:moveTo>
                    <a:pt x="251" y="160"/>
                  </a:moveTo>
                  <a:lnTo>
                    <a:pt x="67" y="169"/>
                  </a:lnTo>
                  <a:lnTo>
                    <a:pt x="66" y="142"/>
                  </a:lnTo>
                  <a:lnTo>
                    <a:pt x="249" y="133"/>
                  </a:lnTo>
                  <a:lnTo>
                    <a:pt x="251" y="160"/>
                  </a:lnTo>
                  <a:close/>
                  <a:moveTo>
                    <a:pt x="67" y="169"/>
                  </a:moveTo>
                  <a:lnTo>
                    <a:pt x="67" y="169"/>
                  </a:lnTo>
                  <a:lnTo>
                    <a:pt x="67" y="154"/>
                  </a:lnTo>
                  <a:lnTo>
                    <a:pt x="67" y="169"/>
                  </a:lnTo>
                  <a:close/>
                  <a:moveTo>
                    <a:pt x="67" y="169"/>
                  </a:moveTo>
                  <a:lnTo>
                    <a:pt x="0" y="169"/>
                  </a:lnTo>
                  <a:lnTo>
                    <a:pt x="0" y="142"/>
                  </a:lnTo>
                  <a:lnTo>
                    <a:pt x="67" y="142"/>
                  </a:lnTo>
                  <a:lnTo>
                    <a:pt x="67" y="1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Freeform 78"/>
            <p:cNvSpPr>
              <a:spLocks noEditPoints="1"/>
            </p:cNvSpPr>
            <p:nvPr/>
          </p:nvSpPr>
          <p:spPr bwMode="auto">
            <a:xfrm>
              <a:off x="2553" y="2289"/>
              <a:ext cx="160" cy="34"/>
            </a:xfrm>
            <a:custGeom>
              <a:avLst/>
              <a:gdLst>
                <a:gd name="T0" fmla="*/ 0 w 1202"/>
                <a:gd name="T1" fmla="*/ 0 h 260"/>
                <a:gd name="T2" fmla="*/ 0 w 1202"/>
                <a:gd name="T3" fmla="*/ 0 h 260"/>
                <a:gd name="T4" fmla="*/ 0 w 1202"/>
                <a:gd name="T5" fmla="*/ 0 h 260"/>
                <a:gd name="T6" fmla="*/ 0 w 1202"/>
                <a:gd name="T7" fmla="*/ 0 h 260"/>
                <a:gd name="T8" fmla="*/ 0 w 1202"/>
                <a:gd name="T9" fmla="*/ 0 h 260"/>
                <a:gd name="T10" fmla="*/ 0 w 1202"/>
                <a:gd name="T11" fmla="*/ 0 h 260"/>
                <a:gd name="T12" fmla="*/ 0 w 1202"/>
                <a:gd name="T13" fmla="*/ 0 h 260"/>
                <a:gd name="T14" fmla="*/ 0 w 1202"/>
                <a:gd name="T15" fmla="*/ 0 h 260"/>
                <a:gd name="T16" fmla="*/ 0 w 1202"/>
                <a:gd name="T17" fmla="*/ 0 h 260"/>
                <a:gd name="T18" fmla="*/ 0 w 1202"/>
                <a:gd name="T19" fmla="*/ 0 h 260"/>
                <a:gd name="T20" fmla="*/ 0 w 1202"/>
                <a:gd name="T21" fmla="*/ 0 h 260"/>
                <a:gd name="T22" fmla="*/ 0 w 1202"/>
                <a:gd name="T23" fmla="*/ 0 h 260"/>
                <a:gd name="T24" fmla="*/ 0 w 1202"/>
                <a:gd name="T25" fmla="*/ 0 h 260"/>
                <a:gd name="T26" fmla="*/ 0 w 1202"/>
                <a:gd name="T27" fmla="*/ 0 h 260"/>
                <a:gd name="T28" fmla="*/ 0 w 1202"/>
                <a:gd name="T29" fmla="*/ 0 h 260"/>
                <a:gd name="T30" fmla="*/ 0 w 1202"/>
                <a:gd name="T31" fmla="*/ 0 h 260"/>
                <a:gd name="T32" fmla="*/ 0 w 1202"/>
                <a:gd name="T33" fmla="*/ 0 h 260"/>
                <a:gd name="T34" fmla="*/ 0 w 1202"/>
                <a:gd name="T35" fmla="*/ 0 h 260"/>
                <a:gd name="T36" fmla="*/ 0 w 1202"/>
                <a:gd name="T37" fmla="*/ 0 h 260"/>
                <a:gd name="T38" fmla="*/ 0 w 1202"/>
                <a:gd name="T39" fmla="*/ 0 h 260"/>
                <a:gd name="T40" fmla="*/ 0 w 1202"/>
                <a:gd name="T41" fmla="*/ 0 h 260"/>
                <a:gd name="T42" fmla="*/ 0 w 1202"/>
                <a:gd name="T43" fmla="*/ 0 h 260"/>
                <a:gd name="T44" fmla="*/ 0 w 1202"/>
                <a:gd name="T45" fmla="*/ 0 h 260"/>
                <a:gd name="T46" fmla="*/ 0 w 1202"/>
                <a:gd name="T47" fmla="*/ 0 h 260"/>
                <a:gd name="T48" fmla="*/ 0 w 1202"/>
                <a:gd name="T49" fmla="*/ 0 h 260"/>
                <a:gd name="T50" fmla="*/ 0 w 1202"/>
                <a:gd name="T51" fmla="*/ 0 h 260"/>
                <a:gd name="T52" fmla="*/ 0 w 1202"/>
                <a:gd name="T53" fmla="*/ 0 h 260"/>
                <a:gd name="T54" fmla="*/ 0 w 1202"/>
                <a:gd name="T55" fmla="*/ 0 h 260"/>
                <a:gd name="T56" fmla="*/ 0 w 1202"/>
                <a:gd name="T57" fmla="*/ 0 h 260"/>
                <a:gd name="T58" fmla="*/ 0 w 1202"/>
                <a:gd name="T59" fmla="*/ 0 h 260"/>
                <a:gd name="T60" fmla="*/ 0 w 1202"/>
                <a:gd name="T61" fmla="*/ 0 h 260"/>
                <a:gd name="T62" fmla="*/ 0 w 1202"/>
                <a:gd name="T63" fmla="*/ 0 h 260"/>
                <a:gd name="T64" fmla="*/ 0 w 1202"/>
                <a:gd name="T65" fmla="*/ 0 h 260"/>
                <a:gd name="T66" fmla="*/ 0 w 1202"/>
                <a:gd name="T67" fmla="*/ 0 h 260"/>
                <a:gd name="T68" fmla="*/ 0 w 1202"/>
                <a:gd name="T69" fmla="*/ 0 h 260"/>
                <a:gd name="T70" fmla="*/ 0 w 1202"/>
                <a:gd name="T71" fmla="*/ 0 h 260"/>
                <a:gd name="T72" fmla="*/ 0 w 1202"/>
                <a:gd name="T73" fmla="*/ 0 h 260"/>
                <a:gd name="T74" fmla="*/ 0 w 1202"/>
                <a:gd name="T75" fmla="*/ 0 h 260"/>
                <a:gd name="T76" fmla="*/ 0 w 1202"/>
                <a:gd name="T77" fmla="*/ 0 h 260"/>
                <a:gd name="T78" fmla="*/ 0 w 1202"/>
                <a:gd name="T79" fmla="*/ 0 h 260"/>
                <a:gd name="T80" fmla="*/ 0 w 1202"/>
                <a:gd name="T81" fmla="*/ 0 h 260"/>
                <a:gd name="T82" fmla="*/ 0 w 1202"/>
                <a:gd name="T83" fmla="*/ 0 h 260"/>
                <a:gd name="T84" fmla="*/ 0 w 1202"/>
                <a:gd name="T85" fmla="*/ 0 h 260"/>
                <a:gd name="T86" fmla="*/ 0 w 1202"/>
                <a:gd name="T87" fmla="*/ 0 h 260"/>
                <a:gd name="T88" fmla="*/ 0 w 1202"/>
                <a:gd name="T89" fmla="*/ 0 h 260"/>
                <a:gd name="T90" fmla="*/ 0 w 1202"/>
                <a:gd name="T91" fmla="*/ 0 h 260"/>
                <a:gd name="T92" fmla="*/ 0 w 1202"/>
                <a:gd name="T93" fmla="*/ 0 h 260"/>
                <a:gd name="T94" fmla="*/ 0 w 1202"/>
                <a:gd name="T95" fmla="*/ 0 h 260"/>
                <a:gd name="T96" fmla="*/ 0 w 1202"/>
                <a:gd name="T97" fmla="*/ 0 h 260"/>
                <a:gd name="T98" fmla="*/ 0 w 1202"/>
                <a:gd name="T99" fmla="*/ 0 h 260"/>
                <a:gd name="T100" fmla="*/ 0 w 1202"/>
                <a:gd name="T101" fmla="*/ 0 h 260"/>
                <a:gd name="T102" fmla="*/ 0 w 1202"/>
                <a:gd name="T103" fmla="*/ 0 h 260"/>
                <a:gd name="T104" fmla="*/ 0 w 1202"/>
                <a:gd name="T105" fmla="*/ 0 h 260"/>
                <a:gd name="T106" fmla="*/ 0 w 1202"/>
                <a:gd name="T107" fmla="*/ 0 h 260"/>
                <a:gd name="T108" fmla="*/ 0 w 1202"/>
                <a:gd name="T109" fmla="*/ 0 h 2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2"/>
                <a:gd name="T166" fmla="*/ 0 h 260"/>
                <a:gd name="T167" fmla="*/ 1202 w 1202"/>
                <a:gd name="T168" fmla="*/ 260 h 2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2" h="260">
                  <a:moveTo>
                    <a:pt x="1180" y="260"/>
                  </a:moveTo>
                  <a:lnTo>
                    <a:pt x="1148" y="217"/>
                  </a:lnTo>
                  <a:lnTo>
                    <a:pt x="1170" y="201"/>
                  </a:lnTo>
                  <a:lnTo>
                    <a:pt x="1202" y="244"/>
                  </a:lnTo>
                  <a:lnTo>
                    <a:pt x="1180" y="260"/>
                  </a:lnTo>
                  <a:close/>
                  <a:moveTo>
                    <a:pt x="1169" y="201"/>
                  </a:moveTo>
                  <a:lnTo>
                    <a:pt x="1169" y="201"/>
                  </a:lnTo>
                  <a:lnTo>
                    <a:pt x="1170" y="201"/>
                  </a:lnTo>
                  <a:lnTo>
                    <a:pt x="1159" y="209"/>
                  </a:lnTo>
                  <a:lnTo>
                    <a:pt x="1169" y="201"/>
                  </a:lnTo>
                  <a:close/>
                  <a:moveTo>
                    <a:pt x="1149" y="218"/>
                  </a:moveTo>
                  <a:lnTo>
                    <a:pt x="1113" y="180"/>
                  </a:lnTo>
                  <a:lnTo>
                    <a:pt x="1134" y="161"/>
                  </a:lnTo>
                  <a:lnTo>
                    <a:pt x="1169" y="201"/>
                  </a:lnTo>
                  <a:lnTo>
                    <a:pt x="1149" y="218"/>
                  </a:lnTo>
                  <a:close/>
                  <a:moveTo>
                    <a:pt x="1134" y="161"/>
                  </a:moveTo>
                  <a:lnTo>
                    <a:pt x="1134" y="161"/>
                  </a:lnTo>
                  <a:lnTo>
                    <a:pt x="1124" y="170"/>
                  </a:lnTo>
                  <a:lnTo>
                    <a:pt x="1134" y="161"/>
                  </a:lnTo>
                  <a:close/>
                  <a:moveTo>
                    <a:pt x="1113" y="180"/>
                  </a:moveTo>
                  <a:lnTo>
                    <a:pt x="1075" y="136"/>
                  </a:lnTo>
                  <a:lnTo>
                    <a:pt x="1095" y="118"/>
                  </a:lnTo>
                  <a:lnTo>
                    <a:pt x="1134" y="161"/>
                  </a:lnTo>
                  <a:lnTo>
                    <a:pt x="1113" y="180"/>
                  </a:lnTo>
                  <a:close/>
                  <a:moveTo>
                    <a:pt x="1094" y="117"/>
                  </a:moveTo>
                  <a:lnTo>
                    <a:pt x="1095" y="117"/>
                  </a:lnTo>
                  <a:lnTo>
                    <a:pt x="1095" y="118"/>
                  </a:lnTo>
                  <a:lnTo>
                    <a:pt x="1085" y="127"/>
                  </a:lnTo>
                  <a:lnTo>
                    <a:pt x="1094" y="117"/>
                  </a:lnTo>
                  <a:close/>
                  <a:moveTo>
                    <a:pt x="1077" y="138"/>
                  </a:moveTo>
                  <a:lnTo>
                    <a:pt x="1030" y="103"/>
                  </a:lnTo>
                  <a:lnTo>
                    <a:pt x="1046" y="80"/>
                  </a:lnTo>
                  <a:lnTo>
                    <a:pt x="1094" y="117"/>
                  </a:lnTo>
                  <a:lnTo>
                    <a:pt x="1077" y="138"/>
                  </a:lnTo>
                  <a:close/>
                  <a:moveTo>
                    <a:pt x="1045" y="80"/>
                  </a:moveTo>
                  <a:lnTo>
                    <a:pt x="1045" y="80"/>
                  </a:lnTo>
                  <a:lnTo>
                    <a:pt x="1046" y="80"/>
                  </a:lnTo>
                  <a:lnTo>
                    <a:pt x="1038" y="92"/>
                  </a:lnTo>
                  <a:lnTo>
                    <a:pt x="1045" y="80"/>
                  </a:lnTo>
                  <a:close/>
                  <a:moveTo>
                    <a:pt x="1031" y="104"/>
                  </a:moveTo>
                  <a:lnTo>
                    <a:pt x="981" y="72"/>
                  </a:lnTo>
                  <a:lnTo>
                    <a:pt x="995" y="49"/>
                  </a:lnTo>
                  <a:lnTo>
                    <a:pt x="1045" y="80"/>
                  </a:lnTo>
                  <a:lnTo>
                    <a:pt x="1031" y="104"/>
                  </a:lnTo>
                  <a:close/>
                  <a:moveTo>
                    <a:pt x="992" y="48"/>
                  </a:moveTo>
                  <a:lnTo>
                    <a:pt x="994" y="49"/>
                  </a:lnTo>
                  <a:lnTo>
                    <a:pt x="995" y="49"/>
                  </a:lnTo>
                  <a:lnTo>
                    <a:pt x="988" y="61"/>
                  </a:lnTo>
                  <a:lnTo>
                    <a:pt x="992" y="48"/>
                  </a:lnTo>
                  <a:close/>
                  <a:moveTo>
                    <a:pt x="982" y="73"/>
                  </a:moveTo>
                  <a:lnTo>
                    <a:pt x="955" y="62"/>
                  </a:lnTo>
                  <a:lnTo>
                    <a:pt x="966" y="36"/>
                  </a:lnTo>
                  <a:lnTo>
                    <a:pt x="992" y="48"/>
                  </a:lnTo>
                  <a:lnTo>
                    <a:pt x="982" y="73"/>
                  </a:lnTo>
                  <a:close/>
                  <a:moveTo>
                    <a:pt x="964" y="36"/>
                  </a:moveTo>
                  <a:lnTo>
                    <a:pt x="966" y="36"/>
                  </a:lnTo>
                  <a:lnTo>
                    <a:pt x="960" y="49"/>
                  </a:lnTo>
                  <a:lnTo>
                    <a:pt x="964" y="36"/>
                  </a:lnTo>
                  <a:close/>
                  <a:moveTo>
                    <a:pt x="955" y="62"/>
                  </a:moveTo>
                  <a:lnTo>
                    <a:pt x="924" y="50"/>
                  </a:lnTo>
                  <a:lnTo>
                    <a:pt x="933" y="24"/>
                  </a:lnTo>
                  <a:lnTo>
                    <a:pt x="964" y="36"/>
                  </a:lnTo>
                  <a:lnTo>
                    <a:pt x="955" y="62"/>
                  </a:lnTo>
                  <a:close/>
                  <a:moveTo>
                    <a:pt x="924" y="50"/>
                  </a:moveTo>
                  <a:lnTo>
                    <a:pt x="892" y="38"/>
                  </a:lnTo>
                  <a:lnTo>
                    <a:pt x="903" y="13"/>
                  </a:lnTo>
                  <a:lnTo>
                    <a:pt x="933" y="24"/>
                  </a:lnTo>
                  <a:lnTo>
                    <a:pt x="924" y="50"/>
                  </a:lnTo>
                  <a:close/>
                  <a:moveTo>
                    <a:pt x="899" y="11"/>
                  </a:moveTo>
                  <a:lnTo>
                    <a:pt x="900" y="11"/>
                  </a:lnTo>
                  <a:lnTo>
                    <a:pt x="903" y="13"/>
                  </a:lnTo>
                  <a:lnTo>
                    <a:pt x="898" y="25"/>
                  </a:lnTo>
                  <a:lnTo>
                    <a:pt x="899" y="11"/>
                  </a:lnTo>
                  <a:close/>
                  <a:moveTo>
                    <a:pt x="896" y="38"/>
                  </a:moveTo>
                  <a:lnTo>
                    <a:pt x="864" y="35"/>
                  </a:lnTo>
                  <a:lnTo>
                    <a:pt x="868" y="8"/>
                  </a:lnTo>
                  <a:lnTo>
                    <a:pt x="899" y="11"/>
                  </a:lnTo>
                  <a:lnTo>
                    <a:pt x="896" y="38"/>
                  </a:lnTo>
                  <a:close/>
                  <a:moveTo>
                    <a:pt x="868" y="8"/>
                  </a:moveTo>
                  <a:lnTo>
                    <a:pt x="867" y="8"/>
                  </a:lnTo>
                  <a:lnTo>
                    <a:pt x="868" y="8"/>
                  </a:lnTo>
                  <a:lnTo>
                    <a:pt x="867" y="21"/>
                  </a:lnTo>
                  <a:lnTo>
                    <a:pt x="868" y="8"/>
                  </a:lnTo>
                  <a:close/>
                  <a:moveTo>
                    <a:pt x="866" y="35"/>
                  </a:moveTo>
                  <a:lnTo>
                    <a:pt x="826" y="31"/>
                  </a:lnTo>
                  <a:lnTo>
                    <a:pt x="828" y="3"/>
                  </a:lnTo>
                  <a:lnTo>
                    <a:pt x="868" y="8"/>
                  </a:lnTo>
                  <a:lnTo>
                    <a:pt x="866" y="35"/>
                  </a:lnTo>
                  <a:close/>
                  <a:moveTo>
                    <a:pt x="826" y="31"/>
                  </a:moveTo>
                  <a:lnTo>
                    <a:pt x="829" y="31"/>
                  </a:lnTo>
                  <a:lnTo>
                    <a:pt x="826" y="31"/>
                  </a:lnTo>
                  <a:lnTo>
                    <a:pt x="827" y="17"/>
                  </a:lnTo>
                  <a:lnTo>
                    <a:pt x="826" y="31"/>
                  </a:lnTo>
                  <a:close/>
                  <a:moveTo>
                    <a:pt x="826" y="31"/>
                  </a:moveTo>
                  <a:lnTo>
                    <a:pt x="791" y="27"/>
                  </a:lnTo>
                  <a:lnTo>
                    <a:pt x="793" y="0"/>
                  </a:lnTo>
                  <a:lnTo>
                    <a:pt x="828" y="3"/>
                  </a:lnTo>
                  <a:lnTo>
                    <a:pt x="826" y="31"/>
                  </a:lnTo>
                  <a:close/>
                  <a:moveTo>
                    <a:pt x="791" y="0"/>
                  </a:moveTo>
                  <a:lnTo>
                    <a:pt x="792" y="0"/>
                  </a:lnTo>
                  <a:lnTo>
                    <a:pt x="793" y="0"/>
                  </a:lnTo>
                  <a:lnTo>
                    <a:pt x="792" y="14"/>
                  </a:lnTo>
                  <a:lnTo>
                    <a:pt x="791" y="0"/>
                  </a:lnTo>
                  <a:close/>
                  <a:moveTo>
                    <a:pt x="793" y="27"/>
                  </a:moveTo>
                  <a:lnTo>
                    <a:pt x="742" y="31"/>
                  </a:lnTo>
                  <a:lnTo>
                    <a:pt x="741" y="3"/>
                  </a:lnTo>
                  <a:lnTo>
                    <a:pt x="791" y="0"/>
                  </a:lnTo>
                  <a:lnTo>
                    <a:pt x="793" y="27"/>
                  </a:lnTo>
                  <a:close/>
                  <a:moveTo>
                    <a:pt x="740" y="3"/>
                  </a:moveTo>
                  <a:lnTo>
                    <a:pt x="739" y="3"/>
                  </a:lnTo>
                  <a:lnTo>
                    <a:pt x="741" y="3"/>
                  </a:lnTo>
                  <a:lnTo>
                    <a:pt x="741" y="17"/>
                  </a:lnTo>
                  <a:lnTo>
                    <a:pt x="740" y="3"/>
                  </a:lnTo>
                  <a:close/>
                  <a:moveTo>
                    <a:pt x="742" y="31"/>
                  </a:moveTo>
                  <a:lnTo>
                    <a:pt x="696" y="35"/>
                  </a:lnTo>
                  <a:lnTo>
                    <a:pt x="693" y="8"/>
                  </a:lnTo>
                  <a:lnTo>
                    <a:pt x="740" y="3"/>
                  </a:lnTo>
                  <a:lnTo>
                    <a:pt x="742" y="31"/>
                  </a:lnTo>
                  <a:close/>
                  <a:moveTo>
                    <a:pt x="696" y="35"/>
                  </a:moveTo>
                  <a:lnTo>
                    <a:pt x="649" y="38"/>
                  </a:lnTo>
                  <a:lnTo>
                    <a:pt x="647" y="11"/>
                  </a:lnTo>
                  <a:lnTo>
                    <a:pt x="693" y="8"/>
                  </a:lnTo>
                  <a:lnTo>
                    <a:pt x="696" y="35"/>
                  </a:lnTo>
                  <a:close/>
                  <a:moveTo>
                    <a:pt x="644" y="11"/>
                  </a:moveTo>
                  <a:lnTo>
                    <a:pt x="646" y="11"/>
                  </a:lnTo>
                  <a:lnTo>
                    <a:pt x="647" y="11"/>
                  </a:lnTo>
                  <a:lnTo>
                    <a:pt x="648" y="25"/>
                  </a:lnTo>
                  <a:lnTo>
                    <a:pt x="644" y="11"/>
                  </a:lnTo>
                  <a:close/>
                  <a:moveTo>
                    <a:pt x="651" y="38"/>
                  </a:moveTo>
                  <a:lnTo>
                    <a:pt x="608" y="50"/>
                  </a:lnTo>
                  <a:lnTo>
                    <a:pt x="601" y="23"/>
                  </a:lnTo>
                  <a:lnTo>
                    <a:pt x="644" y="11"/>
                  </a:lnTo>
                  <a:lnTo>
                    <a:pt x="651" y="38"/>
                  </a:lnTo>
                  <a:close/>
                  <a:moveTo>
                    <a:pt x="608" y="50"/>
                  </a:moveTo>
                  <a:lnTo>
                    <a:pt x="608" y="50"/>
                  </a:lnTo>
                  <a:lnTo>
                    <a:pt x="605" y="37"/>
                  </a:lnTo>
                  <a:lnTo>
                    <a:pt x="608" y="50"/>
                  </a:lnTo>
                  <a:close/>
                  <a:moveTo>
                    <a:pt x="608" y="50"/>
                  </a:moveTo>
                  <a:lnTo>
                    <a:pt x="526" y="70"/>
                  </a:lnTo>
                  <a:lnTo>
                    <a:pt x="520" y="43"/>
                  </a:lnTo>
                  <a:lnTo>
                    <a:pt x="601" y="23"/>
                  </a:lnTo>
                  <a:lnTo>
                    <a:pt x="608" y="50"/>
                  </a:lnTo>
                  <a:close/>
                  <a:moveTo>
                    <a:pt x="519" y="44"/>
                  </a:moveTo>
                  <a:lnTo>
                    <a:pt x="519" y="43"/>
                  </a:lnTo>
                  <a:lnTo>
                    <a:pt x="520" y="43"/>
                  </a:lnTo>
                  <a:lnTo>
                    <a:pt x="523" y="57"/>
                  </a:lnTo>
                  <a:lnTo>
                    <a:pt x="519" y="44"/>
                  </a:lnTo>
                  <a:close/>
                  <a:moveTo>
                    <a:pt x="528" y="70"/>
                  </a:moveTo>
                  <a:lnTo>
                    <a:pt x="454" y="97"/>
                  </a:lnTo>
                  <a:lnTo>
                    <a:pt x="444" y="71"/>
                  </a:lnTo>
                  <a:lnTo>
                    <a:pt x="519" y="44"/>
                  </a:lnTo>
                  <a:lnTo>
                    <a:pt x="528" y="70"/>
                  </a:lnTo>
                  <a:close/>
                  <a:moveTo>
                    <a:pt x="454" y="97"/>
                  </a:moveTo>
                  <a:lnTo>
                    <a:pt x="452" y="97"/>
                  </a:lnTo>
                  <a:lnTo>
                    <a:pt x="454" y="97"/>
                  </a:lnTo>
                  <a:lnTo>
                    <a:pt x="449" y="84"/>
                  </a:lnTo>
                  <a:lnTo>
                    <a:pt x="454" y="97"/>
                  </a:lnTo>
                  <a:close/>
                  <a:moveTo>
                    <a:pt x="454" y="97"/>
                  </a:moveTo>
                  <a:lnTo>
                    <a:pt x="383" y="120"/>
                  </a:lnTo>
                  <a:lnTo>
                    <a:pt x="374" y="94"/>
                  </a:lnTo>
                  <a:lnTo>
                    <a:pt x="444" y="71"/>
                  </a:lnTo>
                  <a:lnTo>
                    <a:pt x="454" y="97"/>
                  </a:lnTo>
                  <a:close/>
                  <a:moveTo>
                    <a:pt x="374" y="94"/>
                  </a:moveTo>
                  <a:lnTo>
                    <a:pt x="374" y="94"/>
                  </a:lnTo>
                  <a:lnTo>
                    <a:pt x="379" y="107"/>
                  </a:lnTo>
                  <a:lnTo>
                    <a:pt x="374" y="94"/>
                  </a:lnTo>
                  <a:close/>
                  <a:moveTo>
                    <a:pt x="383" y="120"/>
                  </a:moveTo>
                  <a:lnTo>
                    <a:pt x="316" y="143"/>
                  </a:lnTo>
                  <a:lnTo>
                    <a:pt x="308" y="118"/>
                  </a:lnTo>
                  <a:lnTo>
                    <a:pt x="374" y="94"/>
                  </a:lnTo>
                  <a:lnTo>
                    <a:pt x="383" y="120"/>
                  </a:lnTo>
                  <a:close/>
                  <a:moveTo>
                    <a:pt x="316" y="143"/>
                  </a:moveTo>
                  <a:lnTo>
                    <a:pt x="316" y="143"/>
                  </a:lnTo>
                  <a:lnTo>
                    <a:pt x="315" y="145"/>
                  </a:lnTo>
                  <a:lnTo>
                    <a:pt x="313" y="131"/>
                  </a:lnTo>
                  <a:lnTo>
                    <a:pt x="316" y="143"/>
                  </a:lnTo>
                  <a:close/>
                  <a:moveTo>
                    <a:pt x="315" y="145"/>
                  </a:moveTo>
                  <a:lnTo>
                    <a:pt x="253" y="160"/>
                  </a:lnTo>
                  <a:lnTo>
                    <a:pt x="246" y="133"/>
                  </a:lnTo>
                  <a:lnTo>
                    <a:pt x="309" y="118"/>
                  </a:lnTo>
                  <a:lnTo>
                    <a:pt x="315" y="145"/>
                  </a:lnTo>
                  <a:close/>
                  <a:moveTo>
                    <a:pt x="253" y="160"/>
                  </a:moveTo>
                  <a:lnTo>
                    <a:pt x="251" y="160"/>
                  </a:lnTo>
                  <a:lnTo>
                    <a:pt x="252" y="160"/>
                  </a:lnTo>
                  <a:lnTo>
                    <a:pt x="250" y="147"/>
                  </a:lnTo>
                  <a:lnTo>
                    <a:pt x="253" y="160"/>
                  </a:lnTo>
                  <a:close/>
                  <a:moveTo>
                    <a:pt x="252" y="160"/>
                  </a:moveTo>
                  <a:lnTo>
                    <a:pt x="217" y="168"/>
                  </a:lnTo>
                  <a:lnTo>
                    <a:pt x="212" y="141"/>
                  </a:lnTo>
                  <a:lnTo>
                    <a:pt x="246" y="133"/>
                  </a:lnTo>
                  <a:lnTo>
                    <a:pt x="252" y="160"/>
                  </a:lnTo>
                  <a:close/>
                  <a:moveTo>
                    <a:pt x="217" y="168"/>
                  </a:moveTo>
                  <a:lnTo>
                    <a:pt x="216" y="168"/>
                  </a:lnTo>
                  <a:lnTo>
                    <a:pt x="215" y="168"/>
                  </a:lnTo>
                  <a:lnTo>
                    <a:pt x="215" y="154"/>
                  </a:lnTo>
                  <a:lnTo>
                    <a:pt x="217" y="168"/>
                  </a:lnTo>
                  <a:close/>
                  <a:moveTo>
                    <a:pt x="215" y="168"/>
                  </a:moveTo>
                  <a:lnTo>
                    <a:pt x="184" y="168"/>
                  </a:lnTo>
                  <a:lnTo>
                    <a:pt x="184" y="141"/>
                  </a:lnTo>
                  <a:lnTo>
                    <a:pt x="215" y="141"/>
                  </a:lnTo>
                  <a:lnTo>
                    <a:pt x="215" y="168"/>
                  </a:lnTo>
                  <a:close/>
                  <a:moveTo>
                    <a:pt x="184" y="141"/>
                  </a:moveTo>
                  <a:lnTo>
                    <a:pt x="184" y="141"/>
                  </a:lnTo>
                  <a:lnTo>
                    <a:pt x="184" y="154"/>
                  </a:lnTo>
                  <a:lnTo>
                    <a:pt x="184" y="141"/>
                  </a:lnTo>
                  <a:close/>
                  <a:moveTo>
                    <a:pt x="184" y="168"/>
                  </a:moveTo>
                  <a:lnTo>
                    <a:pt x="47" y="172"/>
                  </a:lnTo>
                  <a:lnTo>
                    <a:pt x="46" y="145"/>
                  </a:lnTo>
                  <a:lnTo>
                    <a:pt x="184" y="141"/>
                  </a:lnTo>
                  <a:lnTo>
                    <a:pt x="184" y="168"/>
                  </a:lnTo>
                  <a:close/>
                  <a:moveTo>
                    <a:pt x="47" y="172"/>
                  </a:moveTo>
                  <a:lnTo>
                    <a:pt x="46" y="172"/>
                  </a:lnTo>
                  <a:lnTo>
                    <a:pt x="46" y="159"/>
                  </a:lnTo>
                  <a:lnTo>
                    <a:pt x="47" y="172"/>
                  </a:lnTo>
                  <a:close/>
                  <a:moveTo>
                    <a:pt x="46" y="172"/>
                  </a:moveTo>
                  <a:lnTo>
                    <a:pt x="0" y="172"/>
                  </a:lnTo>
                  <a:lnTo>
                    <a:pt x="0" y="145"/>
                  </a:lnTo>
                  <a:lnTo>
                    <a:pt x="46" y="145"/>
                  </a:lnTo>
                  <a:lnTo>
                    <a:pt x="4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1" name="Freeform 79"/>
            <p:cNvSpPr>
              <a:spLocks noEditPoints="1"/>
            </p:cNvSpPr>
            <p:nvPr/>
          </p:nvSpPr>
          <p:spPr bwMode="auto">
            <a:xfrm>
              <a:off x="2722" y="2297"/>
              <a:ext cx="162" cy="30"/>
            </a:xfrm>
            <a:custGeom>
              <a:avLst/>
              <a:gdLst>
                <a:gd name="T0" fmla="*/ 0 w 1213"/>
                <a:gd name="T1" fmla="*/ 0 h 223"/>
                <a:gd name="T2" fmla="*/ 0 w 1213"/>
                <a:gd name="T3" fmla="*/ 0 h 223"/>
                <a:gd name="T4" fmla="*/ 0 w 1213"/>
                <a:gd name="T5" fmla="*/ 0 h 223"/>
                <a:gd name="T6" fmla="*/ 0 w 1213"/>
                <a:gd name="T7" fmla="*/ 0 h 223"/>
                <a:gd name="T8" fmla="*/ 0 w 1213"/>
                <a:gd name="T9" fmla="*/ 0 h 223"/>
                <a:gd name="T10" fmla="*/ 0 w 1213"/>
                <a:gd name="T11" fmla="*/ 0 h 223"/>
                <a:gd name="T12" fmla="*/ 0 w 1213"/>
                <a:gd name="T13" fmla="*/ 0 h 223"/>
                <a:gd name="T14" fmla="*/ 0 w 1213"/>
                <a:gd name="T15" fmla="*/ 0 h 223"/>
                <a:gd name="T16" fmla="*/ 0 w 1213"/>
                <a:gd name="T17" fmla="*/ 0 h 223"/>
                <a:gd name="T18" fmla="*/ 0 w 1213"/>
                <a:gd name="T19" fmla="*/ 0 h 223"/>
                <a:gd name="T20" fmla="*/ 0 w 1213"/>
                <a:gd name="T21" fmla="*/ 0 h 223"/>
                <a:gd name="T22" fmla="*/ 0 w 1213"/>
                <a:gd name="T23" fmla="*/ 0 h 223"/>
                <a:gd name="T24" fmla="*/ 0 w 1213"/>
                <a:gd name="T25" fmla="*/ 0 h 223"/>
                <a:gd name="T26" fmla="*/ 0 w 1213"/>
                <a:gd name="T27" fmla="*/ 0 h 223"/>
                <a:gd name="T28" fmla="*/ 0 w 1213"/>
                <a:gd name="T29" fmla="*/ 0 h 223"/>
                <a:gd name="T30" fmla="*/ 0 w 1213"/>
                <a:gd name="T31" fmla="*/ 0 h 223"/>
                <a:gd name="T32" fmla="*/ 0 w 1213"/>
                <a:gd name="T33" fmla="*/ 0 h 223"/>
                <a:gd name="T34" fmla="*/ 0 w 1213"/>
                <a:gd name="T35" fmla="*/ 0 h 223"/>
                <a:gd name="T36" fmla="*/ 0 w 1213"/>
                <a:gd name="T37" fmla="*/ 0 h 223"/>
                <a:gd name="T38" fmla="*/ 0 w 1213"/>
                <a:gd name="T39" fmla="*/ 0 h 223"/>
                <a:gd name="T40" fmla="*/ 0 w 1213"/>
                <a:gd name="T41" fmla="*/ 0 h 223"/>
                <a:gd name="T42" fmla="*/ 0 w 1213"/>
                <a:gd name="T43" fmla="*/ 0 h 223"/>
                <a:gd name="T44" fmla="*/ 0 w 1213"/>
                <a:gd name="T45" fmla="*/ 0 h 223"/>
                <a:gd name="T46" fmla="*/ 0 w 1213"/>
                <a:gd name="T47" fmla="*/ 0 h 223"/>
                <a:gd name="T48" fmla="*/ 0 w 1213"/>
                <a:gd name="T49" fmla="*/ 0 h 223"/>
                <a:gd name="T50" fmla="*/ 0 w 1213"/>
                <a:gd name="T51" fmla="*/ 0 h 223"/>
                <a:gd name="T52" fmla="*/ 0 w 1213"/>
                <a:gd name="T53" fmla="*/ 0 h 223"/>
                <a:gd name="T54" fmla="*/ 0 w 1213"/>
                <a:gd name="T55" fmla="*/ 0 h 223"/>
                <a:gd name="T56" fmla="*/ 0 w 1213"/>
                <a:gd name="T57" fmla="*/ 0 h 223"/>
                <a:gd name="T58" fmla="*/ 0 w 1213"/>
                <a:gd name="T59" fmla="*/ 0 h 223"/>
                <a:gd name="T60" fmla="*/ 0 w 1213"/>
                <a:gd name="T61" fmla="*/ 0 h 223"/>
                <a:gd name="T62" fmla="*/ 0 w 1213"/>
                <a:gd name="T63" fmla="*/ 0 h 223"/>
                <a:gd name="T64" fmla="*/ 0 w 1213"/>
                <a:gd name="T65" fmla="*/ 0 h 223"/>
                <a:gd name="T66" fmla="*/ 0 w 1213"/>
                <a:gd name="T67" fmla="*/ 0 h 223"/>
                <a:gd name="T68" fmla="*/ 0 w 1213"/>
                <a:gd name="T69" fmla="*/ 0 h 223"/>
                <a:gd name="T70" fmla="*/ 0 w 1213"/>
                <a:gd name="T71" fmla="*/ 0 h 223"/>
                <a:gd name="T72" fmla="*/ 0 w 1213"/>
                <a:gd name="T73" fmla="*/ 0 h 223"/>
                <a:gd name="T74" fmla="*/ 0 w 1213"/>
                <a:gd name="T75" fmla="*/ 0 h 223"/>
                <a:gd name="T76" fmla="*/ 0 w 1213"/>
                <a:gd name="T77" fmla="*/ 0 h 223"/>
                <a:gd name="T78" fmla="*/ 0 w 1213"/>
                <a:gd name="T79" fmla="*/ 0 h 223"/>
                <a:gd name="T80" fmla="*/ 0 w 1213"/>
                <a:gd name="T81" fmla="*/ 0 h 223"/>
                <a:gd name="T82" fmla="*/ 0 w 1213"/>
                <a:gd name="T83" fmla="*/ 0 h 223"/>
                <a:gd name="T84" fmla="*/ 0 w 1213"/>
                <a:gd name="T85" fmla="*/ 0 h 223"/>
                <a:gd name="T86" fmla="*/ 0 w 1213"/>
                <a:gd name="T87" fmla="*/ 0 h 223"/>
                <a:gd name="T88" fmla="*/ 0 w 1213"/>
                <a:gd name="T89" fmla="*/ 0 h 223"/>
                <a:gd name="T90" fmla="*/ 0 w 1213"/>
                <a:gd name="T91" fmla="*/ 0 h 223"/>
                <a:gd name="T92" fmla="*/ 0 w 1213"/>
                <a:gd name="T93" fmla="*/ 0 h 223"/>
                <a:gd name="T94" fmla="*/ 0 w 1213"/>
                <a:gd name="T95" fmla="*/ 0 h 223"/>
                <a:gd name="T96" fmla="*/ 0 w 1213"/>
                <a:gd name="T97" fmla="*/ 0 h 223"/>
                <a:gd name="T98" fmla="*/ 0 w 1213"/>
                <a:gd name="T99" fmla="*/ 0 h 223"/>
                <a:gd name="T100" fmla="*/ 0 w 1213"/>
                <a:gd name="T101" fmla="*/ 0 h 223"/>
                <a:gd name="T102" fmla="*/ 0 w 1213"/>
                <a:gd name="T103" fmla="*/ 0 h 223"/>
                <a:gd name="T104" fmla="*/ 0 w 1213"/>
                <a:gd name="T105" fmla="*/ 0 h 223"/>
                <a:gd name="T106" fmla="*/ 0 w 1213"/>
                <a:gd name="T107" fmla="*/ 0 h 2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13"/>
                <a:gd name="T163" fmla="*/ 0 h 223"/>
                <a:gd name="T164" fmla="*/ 1213 w 1213"/>
                <a:gd name="T165" fmla="*/ 223 h 2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13" h="223">
                  <a:moveTo>
                    <a:pt x="1213" y="172"/>
                  </a:moveTo>
                  <a:lnTo>
                    <a:pt x="1158" y="175"/>
                  </a:lnTo>
                  <a:lnTo>
                    <a:pt x="1156" y="148"/>
                  </a:lnTo>
                  <a:lnTo>
                    <a:pt x="1211" y="145"/>
                  </a:lnTo>
                  <a:lnTo>
                    <a:pt x="1213" y="172"/>
                  </a:lnTo>
                  <a:close/>
                  <a:moveTo>
                    <a:pt x="1158" y="175"/>
                  </a:moveTo>
                  <a:lnTo>
                    <a:pt x="1157" y="175"/>
                  </a:lnTo>
                  <a:lnTo>
                    <a:pt x="1157" y="162"/>
                  </a:lnTo>
                  <a:lnTo>
                    <a:pt x="1158" y="175"/>
                  </a:lnTo>
                  <a:close/>
                  <a:moveTo>
                    <a:pt x="1157" y="175"/>
                  </a:moveTo>
                  <a:lnTo>
                    <a:pt x="1087" y="175"/>
                  </a:lnTo>
                  <a:lnTo>
                    <a:pt x="1087" y="148"/>
                  </a:lnTo>
                  <a:lnTo>
                    <a:pt x="1157" y="148"/>
                  </a:lnTo>
                  <a:lnTo>
                    <a:pt x="1157" y="175"/>
                  </a:lnTo>
                  <a:close/>
                  <a:moveTo>
                    <a:pt x="1087" y="175"/>
                  </a:moveTo>
                  <a:lnTo>
                    <a:pt x="1086" y="175"/>
                  </a:lnTo>
                  <a:lnTo>
                    <a:pt x="1087" y="162"/>
                  </a:lnTo>
                  <a:lnTo>
                    <a:pt x="1087" y="175"/>
                  </a:lnTo>
                  <a:close/>
                  <a:moveTo>
                    <a:pt x="1086" y="175"/>
                  </a:moveTo>
                  <a:lnTo>
                    <a:pt x="985" y="172"/>
                  </a:lnTo>
                  <a:lnTo>
                    <a:pt x="986" y="145"/>
                  </a:lnTo>
                  <a:lnTo>
                    <a:pt x="1087" y="148"/>
                  </a:lnTo>
                  <a:lnTo>
                    <a:pt x="1086" y="175"/>
                  </a:lnTo>
                  <a:close/>
                  <a:moveTo>
                    <a:pt x="985" y="172"/>
                  </a:moveTo>
                  <a:lnTo>
                    <a:pt x="985" y="172"/>
                  </a:lnTo>
                  <a:lnTo>
                    <a:pt x="984" y="172"/>
                  </a:lnTo>
                  <a:lnTo>
                    <a:pt x="986" y="158"/>
                  </a:lnTo>
                  <a:lnTo>
                    <a:pt x="985" y="172"/>
                  </a:lnTo>
                  <a:close/>
                  <a:moveTo>
                    <a:pt x="984" y="172"/>
                  </a:moveTo>
                  <a:lnTo>
                    <a:pt x="952" y="168"/>
                  </a:lnTo>
                  <a:lnTo>
                    <a:pt x="956" y="140"/>
                  </a:lnTo>
                  <a:lnTo>
                    <a:pt x="987" y="145"/>
                  </a:lnTo>
                  <a:lnTo>
                    <a:pt x="984" y="172"/>
                  </a:lnTo>
                  <a:close/>
                  <a:moveTo>
                    <a:pt x="952" y="168"/>
                  </a:moveTo>
                  <a:lnTo>
                    <a:pt x="952" y="168"/>
                  </a:lnTo>
                  <a:lnTo>
                    <a:pt x="951" y="167"/>
                  </a:lnTo>
                  <a:lnTo>
                    <a:pt x="955" y="154"/>
                  </a:lnTo>
                  <a:lnTo>
                    <a:pt x="952" y="168"/>
                  </a:lnTo>
                  <a:close/>
                  <a:moveTo>
                    <a:pt x="951" y="167"/>
                  </a:moveTo>
                  <a:lnTo>
                    <a:pt x="920" y="160"/>
                  </a:lnTo>
                  <a:lnTo>
                    <a:pt x="927" y="133"/>
                  </a:lnTo>
                  <a:lnTo>
                    <a:pt x="958" y="141"/>
                  </a:lnTo>
                  <a:lnTo>
                    <a:pt x="951" y="167"/>
                  </a:lnTo>
                  <a:close/>
                  <a:moveTo>
                    <a:pt x="920" y="160"/>
                  </a:moveTo>
                  <a:lnTo>
                    <a:pt x="920" y="160"/>
                  </a:lnTo>
                  <a:lnTo>
                    <a:pt x="923" y="146"/>
                  </a:lnTo>
                  <a:lnTo>
                    <a:pt x="920" y="160"/>
                  </a:lnTo>
                  <a:close/>
                  <a:moveTo>
                    <a:pt x="920" y="160"/>
                  </a:moveTo>
                  <a:lnTo>
                    <a:pt x="862" y="144"/>
                  </a:lnTo>
                  <a:lnTo>
                    <a:pt x="869" y="118"/>
                  </a:lnTo>
                  <a:lnTo>
                    <a:pt x="927" y="133"/>
                  </a:lnTo>
                  <a:lnTo>
                    <a:pt x="920" y="160"/>
                  </a:lnTo>
                  <a:close/>
                  <a:moveTo>
                    <a:pt x="862" y="144"/>
                  </a:moveTo>
                  <a:lnTo>
                    <a:pt x="860" y="144"/>
                  </a:lnTo>
                  <a:lnTo>
                    <a:pt x="859" y="144"/>
                  </a:lnTo>
                  <a:lnTo>
                    <a:pt x="865" y="131"/>
                  </a:lnTo>
                  <a:lnTo>
                    <a:pt x="862" y="144"/>
                  </a:lnTo>
                  <a:close/>
                  <a:moveTo>
                    <a:pt x="859" y="144"/>
                  </a:moveTo>
                  <a:lnTo>
                    <a:pt x="735" y="92"/>
                  </a:lnTo>
                  <a:lnTo>
                    <a:pt x="745" y="66"/>
                  </a:lnTo>
                  <a:lnTo>
                    <a:pt x="870" y="118"/>
                  </a:lnTo>
                  <a:lnTo>
                    <a:pt x="859" y="144"/>
                  </a:lnTo>
                  <a:close/>
                  <a:moveTo>
                    <a:pt x="744" y="66"/>
                  </a:moveTo>
                  <a:lnTo>
                    <a:pt x="744" y="66"/>
                  </a:lnTo>
                  <a:lnTo>
                    <a:pt x="745" y="66"/>
                  </a:lnTo>
                  <a:lnTo>
                    <a:pt x="739" y="79"/>
                  </a:lnTo>
                  <a:lnTo>
                    <a:pt x="744" y="66"/>
                  </a:lnTo>
                  <a:close/>
                  <a:moveTo>
                    <a:pt x="736" y="93"/>
                  </a:moveTo>
                  <a:lnTo>
                    <a:pt x="661" y="69"/>
                  </a:lnTo>
                  <a:lnTo>
                    <a:pt x="670" y="43"/>
                  </a:lnTo>
                  <a:lnTo>
                    <a:pt x="744" y="66"/>
                  </a:lnTo>
                  <a:lnTo>
                    <a:pt x="736" y="93"/>
                  </a:lnTo>
                  <a:close/>
                  <a:moveTo>
                    <a:pt x="668" y="43"/>
                  </a:moveTo>
                  <a:lnTo>
                    <a:pt x="670" y="43"/>
                  </a:lnTo>
                  <a:lnTo>
                    <a:pt x="666" y="56"/>
                  </a:lnTo>
                  <a:lnTo>
                    <a:pt x="668" y="43"/>
                  </a:lnTo>
                  <a:close/>
                  <a:moveTo>
                    <a:pt x="663" y="70"/>
                  </a:moveTo>
                  <a:lnTo>
                    <a:pt x="581" y="50"/>
                  </a:lnTo>
                  <a:lnTo>
                    <a:pt x="587" y="23"/>
                  </a:lnTo>
                  <a:lnTo>
                    <a:pt x="668" y="43"/>
                  </a:lnTo>
                  <a:lnTo>
                    <a:pt x="663" y="70"/>
                  </a:lnTo>
                  <a:close/>
                  <a:moveTo>
                    <a:pt x="581" y="50"/>
                  </a:moveTo>
                  <a:lnTo>
                    <a:pt x="582" y="50"/>
                  </a:lnTo>
                  <a:lnTo>
                    <a:pt x="580" y="50"/>
                  </a:lnTo>
                  <a:lnTo>
                    <a:pt x="583" y="36"/>
                  </a:lnTo>
                  <a:lnTo>
                    <a:pt x="581" y="50"/>
                  </a:lnTo>
                  <a:close/>
                  <a:moveTo>
                    <a:pt x="580" y="50"/>
                  </a:moveTo>
                  <a:lnTo>
                    <a:pt x="533" y="38"/>
                  </a:lnTo>
                  <a:lnTo>
                    <a:pt x="540" y="12"/>
                  </a:lnTo>
                  <a:lnTo>
                    <a:pt x="587" y="23"/>
                  </a:lnTo>
                  <a:lnTo>
                    <a:pt x="580" y="50"/>
                  </a:lnTo>
                  <a:close/>
                  <a:moveTo>
                    <a:pt x="538" y="12"/>
                  </a:moveTo>
                  <a:lnTo>
                    <a:pt x="539" y="12"/>
                  </a:lnTo>
                  <a:lnTo>
                    <a:pt x="540" y="12"/>
                  </a:lnTo>
                  <a:lnTo>
                    <a:pt x="537" y="24"/>
                  </a:lnTo>
                  <a:lnTo>
                    <a:pt x="538" y="12"/>
                  </a:lnTo>
                  <a:close/>
                  <a:moveTo>
                    <a:pt x="536" y="38"/>
                  </a:moveTo>
                  <a:lnTo>
                    <a:pt x="489" y="35"/>
                  </a:lnTo>
                  <a:lnTo>
                    <a:pt x="492" y="7"/>
                  </a:lnTo>
                  <a:lnTo>
                    <a:pt x="538" y="12"/>
                  </a:lnTo>
                  <a:lnTo>
                    <a:pt x="536" y="38"/>
                  </a:lnTo>
                  <a:close/>
                  <a:moveTo>
                    <a:pt x="492" y="7"/>
                  </a:moveTo>
                  <a:lnTo>
                    <a:pt x="493" y="7"/>
                  </a:lnTo>
                  <a:lnTo>
                    <a:pt x="492" y="7"/>
                  </a:lnTo>
                  <a:lnTo>
                    <a:pt x="490" y="21"/>
                  </a:lnTo>
                  <a:lnTo>
                    <a:pt x="492" y="7"/>
                  </a:lnTo>
                  <a:close/>
                  <a:moveTo>
                    <a:pt x="489" y="35"/>
                  </a:moveTo>
                  <a:lnTo>
                    <a:pt x="435" y="30"/>
                  </a:lnTo>
                  <a:lnTo>
                    <a:pt x="437" y="3"/>
                  </a:lnTo>
                  <a:lnTo>
                    <a:pt x="492" y="7"/>
                  </a:lnTo>
                  <a:lnTo>
                    <a:pt x="489" y="35"/>
                  </a:lnTo>
                  <a:close/>
                  <a:moveTo>
                    <a:pt x="437" y="3"/>
                  </a:moveTo>
                  <a:lnTo>
                    <a:pt x="437" y="3"/>
                  </a:lnTo>
                  <a:lnTo>
                    <a:pt x="436" y="17"/>
                  </a:lnTo>
                  <a:lnTo>
                    <a:pt x="437" y="3"/>
                  </a:lnTo>
                  <a:close/>
                  <a:moveTo>
                    <a:pt x="435" y="30"/>
                  </a:moveTo>
                  <a:lnTo>
                    <a:pt x="376" y="27"/>
                  </a:lnTo>
                  <a:lnTo>
                    <a:pt x="378" y="0"/>
                  </a:lnTo>
                  <a:lnTo>
                    <a:pt x="437" y="3"/>
                  </a:lnTo>
                  <a:lnTo>
                    <a:pt x="435" y="30"/>
                  </a:lnTo>
                  <a:close/>
                  <a:moveTo>
                    <a:pt x="375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76" y="13"/>
                  </a:lnTo>
                  <a:lnTo>
                    <a:pt x="375" y="0"/>
                  </a:lnTo>
                  <a:close/>
                  <a:moveTo>
                    <a:pt x="379" y="27"/>
                  </a:moveTo>
                  <a:lnTo>
                    <a:pt x="339" y="30"/>
                  </a:lnTo>
                  <a:lnTo>
                    <a:pt x="337" y="3"/>
                  </a:lnTo>
                  <a:lnTo>
                    <a:pt x="375" y="0"/>
                  </a:lnTo>
                  <a:lnTo>
                    <a:pt x="379" y="27"/>
                  </a:lnTo>
                  <a:close/>
                  <a:moveTo>
                    <a:pt x="337" y="3"/>
                  </a:moveTo>
                  <a:lnTo>
                    <a:pt x="338" y="3"/>
                  </a:lnTo>
                  <a:lnTo>
                    <a:pt x="337" y="3"/>
                  </a:lnTo>
                  <a:lnTo>
                    <a:pt x="338" y="17"/>
                  </a:lnTo>
                  <a:lnTo>
                    <a:pt x="337" y="3"/>
                  </a:lnTo>
                  <a:close/>
                  <a:moveTo>
                    <a:pt x="339" y="30"/>
                  </a:moveTo>
                  <a:lnTo>
                    <a:pt x="309" y="35"/>
                  </a:lnTo>
                  <a:lnTo>
                    <a:pt x="305" y="7"/>
                  </a:lnTo>
                  <a:lnTo>
                    <a:pt x="337" y="3"/>
                  </a:lnTo>
                  <a:lnTo>
                    <a:pt x="339" y="30"/>
                  </a:lnTo>
                  <a:close/>
                  <a:moveTo>
                    <a:pt x="309" y="35"/>
                  </a:moveTo>
                  <a:lnTo>
                    <a:pt x="309" y="35"/>
                  </a:lnTo>
                  <a:lnTo>
                    <a:pt x="308" y="35"/>
                  </a:lnTo>
                  <a:lnTo>
                    <a:pt x="307" y="21"/>
                  </a:lnTo>
                  <a:lnTo>
                    <a:pt x="309" y="35"/>
                  </a:lnTo>
                  <a:close/>
                  <a:moveTo>
                    <a:pt x="308" y="35"/>
                  </a:moveTo>
                  <a:lnTo>
                    <a:pt x="273" y="38"/>
                  </a:lnTo>
                  <a:lnTo>
                    <a:pt x="270" y="12"/>
                  </a:lnTo>
                  <a:lnTo>
                    <a:pt x="305" y="7"/>
                  </a:lnTo>
                  <a:lnTo>
                    <a:pt x="308" y="35"/>
                  </a:lnTo>
                  <a:close/>
                  <a:moveTo>
                    <a:pt x="268" y="12"/>
                  </a:moveTo>
                  <a:lnTo>
                    <a:pt x="269" y="12"/>
                  </a:lnTo>
                  <a:lnTo>
                    <a:pt x="270" y="12"/>
                  </a:lnTo>
                  <a:lnTo>
                    <a:pt x="272" y="24"/>
                  </a:lnTo>
                  <a:lnTo>
                    <a:pt x="268" y="12"/>
                  </a:lnTo>
                  <a:close/>
                  <a:moveTo>
                    <a:pt x="275" y="38"/>
                  </a:moveTo>
                  <a:lnTo>
                    <a:pt x="248" y="45"/>
                  </a:lnTo>
                  <a:lnTo>
                    <a:pt x="240" y="20"/>
                  </a:lnTo>
                  <a:lnTo>
                    <a:pt x="268" y="12"/>
                  </a:lnTo>
                  <a:lnTo>
                    <a:pt x="275" y="38"/>
                  </a:lnTo>
                  <a:close/>
                  <a:moveTo>
                    <a:pt x="239" y="20"/>
                  </a:moveTo>
                  <a:lnTo>
                    <a:pt x="240" y="20"/>
                  </a:lnTo>
                  <a:lnTo>
                    <a:pt x="244" y="33"/>
                  </a:lnTo>
                  <a:lnTo>
                    <a:pt x="239" y="20"/>
                  </a:lnTo>
                  <a:close/>
                  <a:moveTo>
                    <a:pt x="250" y="45"/>
                  </a:moveTo>
                  <a:lnTo>
                    <a:pt x="223" y="57"/>
                  </a:lnTo>
                  <a:lnTo>
                    <a:pt x="211" y="31"/>
                  </a:lnTo>
                  <a:lnTo>
                    <a:pt x="239" y="20"/>
                  </a:lnTo>
                  <a:lnTo>
                    <a:pt x="250" y="45"/>
                  </a:lnTo>
                  <a:close/>
                  <a:moveTo>
                    <a:pt x="223" y="57"/>
                  </a:moveTo>
                  <a:lnTo>
                    <a:pt x="195" y="69"/>
                  </a:lnTo>
                  <a:lnTo>
                    <a:pt x="184" y="43"/>
                  </a:lnTo>
                  <a:lnTo>
                    <a:pt x="211" y="31"/>
                  </a:lnTo>
                  <a:lnTo>
                    <a:pt x="223" y="57"/>
                  </a:lnTo>
                  <a:close/>
                  <a:moveTo>
                    <a:pt x="182" y="44"/>
                  </a:moveTo>
                  <a:lnTo>
                    <a:pt x="183" y="44"/>
                  </a:lnTo>
                  <a:lnTo>
                    <a:pt x="184" y="43"/>
                  </a:lnTo>
                  <a:lnTo>
                    <a:pt x="190" y="56"/>
                  </a:lnTo>
                  <a:lnTo>
                    <a:pt x="182" y="44"/>
                  </a:lnTo>
                  <a:close/>
                  <a:moveTo>
                    <a:pt x="197" y="68"/>
                  </a:moveTo>
                  <a:lnTo>
                    <a:pt x="154" y="96"/>
                  </a:lnTo>
                  <a:lnTo>
                    <a:pt x="139" y="72"/>
                  </a:lnTo>
                  <a:lnTo>
                    <a:pt x="182" y="44"/>
                  </a:lnTo>
                  <a:lnTo>
                    <a:pt x="197" y="68"/>
                  </a:lnTo>
                  <a:close/>
                  <a:moveTo>
                    <a:pt x="139" y="72"/>
                  </a:moveTo>
                  <a:lnTo>
                    <a:pt x="139" y="72"/>
                  </a:lnTo>
                  <a:lnTo>
                    <a:pt x="147" y="84"/>
                  </a:lnTo>
                  <a:lnTo>
                    <a:pt x="139" y="72"/>
                  </a:lnTo>
                  <a:close/>
                  <a:moveTo>
                    <a:pt x="155" y="94"/>
                  </a:moveTo>
                  <a:lnTo>
                    <a:pt x="112" y="126"/>
                  </a:lnTo>
                  <a:lnTo>
                    <a:pt x="96" y="104"/>
                  </a:lnTo>
                  <a:lnTo>
                    <a:pt x="139" y="72"/>
                  </a:lnTo>
                  <a:lnTo>
                    <a:pt x="155" y="94"/>
                  </a:lnTo>
                  <a:close/>
                  <a:moveTo>
                    <a:pt x="94" y="106"/>
                  </a:moveTo>
                  <a:lnTo>
                    <a:pt x="95" y="105"/>
                  </a:lnTo>
                  <a:lnTo>
                    <a:pt x="96" y="104"/>
                  </a:lnTo>
                  <a:lnTo>
                    <a:pt x="104" y="116"/>
                  </a:lnTo>
                  <a:lnTo>
                    <a:pt x="94" y="106"/>
                  </a:lnTo>
                  <a:close/>
                  <a:moveTo>
                    <a:pt x="113" y="124"/>
                  </a:moveTo>
                  <a:lnTo>
                    <a:pt x="83" y="159"/>
                  </a:lnTo>
                  <a:lnTo>
                    <a:pt x="62" y="141"/>
                  </a:lnTo>
                  <a:lnTo>
                    <a:pt x="94" y="106"/>
                  </a:lnTo>
                  <a:lnTo>
                    <a:pt x="113" y="124"/>
                  </a:lnTo>
                  <a:close/>
                  <a:moveTo>
                    <a:pt x="83" y="159"/>
                  </a:moveTo>
                  <a:lnTo>
                    <a:pt x="82" y="160"/>
                  </a:lnTo>
                  <a:lnTo>
                    <a:pt x="73" y="151"/>
                  </a:lnTo>
                  <a:lnTo>
                    <a:pt x="83" y="159"/>
                  </a:lnTo>
                  <a:close/>
                  <a:moveTo>
                    <a:pt x="82" y="160"/>
                  </a:moveTo>
                  <a:lnTo>
                    <a:pt x="20" y="223"/>
                  </a:lnTo>
                  <a:lnTo>
                    <a:pt x="0" y="203"/>
                  </a:lnTo>
                  <a:lnTo>
                    <a:pt x="63" y="140"/>
                  </a:lnTo>
                  <a:lnTo>
                    <a:pt x="82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2" name="Freeform 80"/>
            <p:cNvSpPr>
              <a:spLocks noEditPoints="1"/>
            </p:cNvSpPr>
            <p:nvPr/>
          </p:nvSpPr>
          <p:spPr bwMode="auto">
            <a:xfrm>
              <a:off x="2724" y="2305"/>
              <a:ext cx="164" cy="27"/>
            </a:xfrm>
            <a:custGeom>
              <a:avLst/>
              <a:gdLst>
                <a:gd name="T0" fmla="*/ 0 w 1234"/>
                <a:gd name="T1" fmla="*/ 0 h 205"/>
                <a:gd name="T2" fmla="*/ 0 w 1234"/>
                <a:gd name="T3" fmla="*/ 0 h 205"/>
                <a:gd name="T4" fmla="*/ 0 w 1234"/>
                <a:gd name="T5" fmla="*/ 0 h 205"/>
                <a:gd name="T6" fmla="*/ 0 w 1234"/>
                <a:gd name="T7" fmla="*/ 0 h 205"/>
                <a:gd name="T8" fmla="*/ 0 w 1234"/>
                <a:gd name="T9" fmla="*/ 0 h 205"/>
                <a:gd name="T10" fmla="*/ 0 w 1234"/>
                <a:gd name="T11" fmla="*/ 0 h 205"/>
                <a:gd name="T12" fmla="*/ 0 w 1234"/>
                <a:gd name="T13" fmla="*/ 0 h 205"/>
                <a:gd name="T14" fmla="*/ 0 w 1234"/>
                <a:gd name="T15" fmla="*/ 0 h 205"/>
                <a:gd name="T16" fmla="*/ 0 w 1234"/>
                <a:gd name="T17" fmla="*/ 0 h 205"/>
                <a:gd name="T18" fmla="*/ 0 w 1234"/>
                <a:gd name="T19" fmla="*/ 0 h 205"/>
                <a:gd name="T20" fmla="*/ 0 w 1234"/>
                <a:gd name="T21" fmla="*/ 0 h 205"/>
                <a:gd name="T22" fmla="*/ 0 w 1234"/>
                <a:gd name="T23" fmla="*/ 0 h 205"/>
                <a:gd name="T24" fmla="*/ 0 w 1234"/>
                <a:gd name="T25" fmla="*/ 0 h 205"/>
                <a:gd name="T26" fmla="*/ 0 w 1234"/>
                <a:gd name="T27" fmla="*/ 0 h 205"/>
                <a:gd name="T28" fmla="*/ 0 w 1234"/>
                <a:gd name="T29" fmla="*/ 0 h 205"/>
                <a:gd name="T30" fmla="*/ 0 w 1234"/>
                <a:gd name="T31" fmla="*/ 0 h 205"/>
                <a:gd name="T32" fmla="*/ 0 w 1234"/>
                <a:gd name="T33" fmla="*/ 0 h 205"/>
                <a:gd name="T34" fmla="*/ 0 w 1234"/>
                <a:gd name="T35" fmla="*/ 0 h 205"/>
                <a:gd name="T36" fmla="*/ 0 w 1234"/>
                <a:gd name="T37" fmla="*/ 0 h 205"/>
                <a:gd name="T38" fmla="*/ 0 w 1234"/>
                <a:gd name="T39" fmla="*/ 0 h 205"/>
                <a:gd name="T40" fmla="*/ 0 w 1234"/>
                <a:gd name="T41" fmla="*/ 0 h 205"/>
                <a:gd name="T42" fmla="*/ 0 w 1234"/>
                <a:gd name="T43" fmla="*/ 0 h 205"/>
                <a:gd name="T44" fmla="*/ 0 w 1234"/>
                <a:gd name="T45" fmla="*/ 0 h 205"/>
                <a:gd name="T46" fmla="*/ 0 w 1234"/>
                <a:gd name="T47" fmla="*/ 0 h 205"/>
                <a:gd name="T48" fmla="*/ 0 w 1234"/>
                <a:gd name="T49" fmla="*/ 0 h 205"/>
                <a:gd name="T50" fmla="*/ 0 w 1234"/>
                <a:gd name="T51" fmla="*/ 0 h 205"/>
                <a:gd name="T52" fmla="*/ 0 w 1234"/>
                <a:gd name="T53" fmla="*/ 0 h 205"/>
                <a:gd name="T54" fmla="*/ 0 w 1234"/>
                <a:gd name="T55" fmla="*/ 0 h 205"/>
                <a:gd name="T56" fmla="*/ 0 w 1234"/>
                <a:gd name="T57" fmla="*/ 0 h 205"/>
                <a:gd name="T58" fmla="*/ 0 w 1234"/>
                <a:gd name="T59" fmla="*/ 0 h 205"/>
                <a:gd name="T60" fmla="*/ 0 w 1234"/>
                <a:gd name="T61" fmla="*/ 0 h 205"/>
                <a:gd name="T62" fmla="*/ 0 w 1234"/>
                <a:gd name="T63" fmla="*/ 0 h 205"/>
                <a:gd name="T64" fmla="*/ 0 w 1234"/>
                <a:gd name="T65" fmla="*/ 0 h 205"/>
                <a:gd name="T66" fmla="*/ 0 w 1234"/>
                <a:gd name="T67" fmla="*/ 0 h 205"/>
                <a:gd name="T68" fmla="*/ 0 w 1234"/>
                <a:gd name="T69" fmla="*/ 0 h 205"/>
                <a:gd name="T70" fmla="*/ 0 w 1234"/>
                <a:gd name="T71" fmla="*/ 0 h 205"/>
                <a:gd name="T72" fmla="*/ 0 w 1234"/>
                <a:gd name="T73" fmla="*/ 0 h 205"/>
                <a:gd name="T74" fmla="*/ 0 w 1234"/>
                <a:gd name="T75" fmla="*/ 0 h 205"/>
                <a:gd name="T76" fmla="*/ 0 w 1234"/>
                <a:gd name="T77" fmla="*/ 0 h 205"/>
                <a:gd name="T78" fmla="*/ 0 w 1234"/>
                <a:gd name="T79" fmla="*/ 0 h 205"/>
                <a:gd name="T80" fmla="*/ 0 w 1234"/>
                <a:gd name="T81" fmla="*/ 0 h 205"/>
                <a:gd name="T82" fmla="*/ 0 w 1234"/>
                <a:gd name="T83" fmla="*/ 0 h 205"/>
                <a:gd name="T84" fmla="*/ 0 w 1234"/>
                <a:gd name="T85" fmla="*/ 0 h 205"/>
                <a:gd name="T86" fmla="*/ 0 w 1234"/>
                <a:gd name="T87" fmla="*/ 0 h 205"/>
                <a:gd name="T88" fmla="*/ 0 w 1234"/>
                <a:gd name="T89" fmla="*/ 0 h 205"/>
                <a:gd name="T90" fmla="*/ 0 w 1234"/>
                <a:gd name="T91" fmla="*/ 0 h 205"/>
                <a:gd name="T92" fmla="*/ 0 w 1234"/>
                <a:gd name="T93" fmla="*/ 0 h 205"/>
                <a:gd name="T94" fmla="*/ 0 w 1234"/>
                <a:gd name="T95" fmla="*/ 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4"/>
                <a:gd name="T145" fmla="*/ 0 h 205"/>
                <a:gd name="T146" fmla="*/ 1234 w 1234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4" h="205">
                  <a:moveTo>
                    <a:pt x="1234" y="169"/>
                  </a:moveTo>
                  <a:lnTo>
                    <a:pt x="1167" y="169"/>
                  </a:lnTo>
                  <a:lnTo>
                    <a:pt x="1167" y="142"/>
                  </a:lnTo>
                  <a:lnTo>
                    <a:pt x="1234" y="142"/>
                  </a:lnTo>
                  <a:lnTo>
                    <a:pt x="1234" y="169"/>
                  </a:lnTo>
                  <a:close/>
                  <a:moveTo>
                    <a:pt x="1167" y="169"/>
                  </a:moveTo>
                  <a:lnTo>
                    <a:pt x="1167" y="169"/>
                  </a:lnTo>
                  <a:lnTo>
                    <a:pt x="1167" y="154"/>
                  </a:lnTo>
                  <a:lnTo>
                    <a:pt x="1167" y="169"/>
                  </a:lnTo>
                  <a:close/>
                  <a:moveTo>
                    <a:pt x="1167" y="169"/>
                  </a:moveTo>
                  <a:lnTo>
                    <a:pt x="980" y="160"/>
                  </a:lnTo>
                  <a:lnTo>
                    <a:pt x="981" y="133"/>
                  </a:lnTo>
                  <a:lnTo>
                    <a:pt x="1169" y="142"/>
                  </a:lnTo>
                  <a:lnTo>
                    <a:pt x="1167" y="169"/>
                  </a:lnTo>
                  <a:close/>
                  <a:moveTo>
                    <a:pt x="980" y="160"/>
                  </a:moveTo>
                  <a:lnTo>
                    <a:pt x="980" y="160"/>
                  </a:lnTo>
                  <a:lnTo>
                    <a:pt x="979" y="160"/>
                  </a:lnTo>
                  <a:lnTo>
                    <a:pt x="980" y="147"/>
                  </a:lnTo>
                  <a:lnTo>
                    <a:pt x="980" y="160"/>
                  </a:lnTo>
                  <a:close/>
                  <a:moveTo>
                    <a:pt x="979" y="160"/>
                  </a:moveTo>
                  <a:lnTo>
                    <a:pt x="936" y="157"/>
                  </a:lnTo>
                  <a:lnTo>
                    <a:pt x="939" y="130"/>
                  </a:lnTo>
                  <a:lnTo>
                    <a:pt x="981" y="133"/>
                  </a:lnTo>
                  <a:lnTo>
                    <a:pt x="979" y="160"/>
                  </a:lnTo>
                  <a:close/>
                  <a:moveTo>
                    <a:pt x="936" y="157"/>
                  </a:moveTo>
                  <a:lnTo>
                    <a:pt x="894" y="153"/>
                  </a:lnTo>
                  <a:lnTo>
                    <a:pt x="896" y="125"/>
                  </a:lnTo>
                  <a:lnTo>
                    <a:pt x="939" y="130"/>
                  </a:lnTo>
                  <a:lnTo>
                    <a:pt x="936" y="157"/>
                  </a:lnTo>
                  <a:close/>
                  <a:moveTo>
                    <a:pt x="894" y="153"/>
                  </a:moveTo>
                  <a:lnTo>
                    <a:pt x="893" y="153"/>
                  </a:lnTo>
                  <a:lnTo>
                    <a:pt x="892" y="152"/>
                  </a:lnTo>
                  <a:lnTo>
                    <a:pt x="895" y="139"/>
                  </a:lnTo>
                  <a:lnTo>
                    <a:pt x="894" y="153"/>
                  </a:lnTo>
                  <a:close/>
                  <a:moveTo>
                    <a:pt x="892" y="152"/>
                  </a:moveTo>
                  <a:lnTo>
                    <a:pt x="817" y="137"/>
                  </a:lnTo>
                  <a:lnTo>
                    <a:pt x="823" y="110"/>
                  </a:lnTo>
                  <a:lnTo>
                    <a:pt x="897" y="125"/>
                  </a:lnTo>
                  <a:lnTo>
                    <a:pt x="892" y="152"/>
                  </a:lnTo>
                  <a:close/>
                  <a:moveTo>
                    <a:pt x="817" y="137"/>
                  </a:moveTo>
                  <a:lnTo>
                    <a:pt x="817" y="137"/>
                  </a:lnTo>
                  <a:lnTo>
                    <a:pt x="816" y="137"/>
                  </a:lnTo>
                  <a:lnTo>
                    <a:pt x="821" y="124"/>
                  </a:lnTo>
                  <a:lnTo>
                    <a:pt x="817" y="137"/>
                  </a:lnTo>
                  <a:close/>
                  <a:moveTo>
                    <a:pt x="816" y="137"/>
                  </a:moveTo>
                  <a:lnTo>
                    <a:pt x="750" y="112"/>
                  </a:lnTo>
                  <a:lnTo>
                    <a:pt x="759" y="87"/>
                  </a:lnTo>
                  <a:lnTo>
                    <a:pt x="825" y="110"/>
                  </a:lnTo>
                  <a:lnTo>
                    <a:pt x="816" y="137"/>
                  </a:lnTo>
                  <a:close/>
                  <a:moveTo>
                    <a:pt x="750" y="112"/>
                  </a:moveTo>
                  <a:lnTo>
                    <a:pt x="751" y="114"/>
                  </a:lnTo>
                  <a:lnTo>
                    <a:pt x="750" y="112"/>
                  </a:lnTo>
                  <a:lnTo>
                    <a:pt x="754" y="100"/>
                  </a:lnTo>
                  <a:lnTo>
                    <a:pt x="750" y="112"/>
                  </a:lnTo>
                  <a:close/>
                  <a:moveTo>
                    <a:pt x="750" y="112"/>
                  </a:moveTo>
                  <a:lnTo>
                    <a:pt x="687" y="89"/>
                  </a:lnTo>
                  <a:lnTo>
                    <a:pt x="696" y="63"/>
                  </a:lnTo>
                  <a:lnTo>
                    <a:pt x="759" y="87"/>
                  </a:lnTo>
                  <a:lnTo>
                    <a:pt x="750" y="112"/>
                  </a:lnTo>
                  <a:close/>
                  <a:moveTo>
                    <a:pt x="687" y="89"/>
                  </a:moveTo>
                  <a:lnTo>
                    <a:pt x="624" y="66"/>
                  </a:lnTo>
                  <a:lnTo>
                    <a:pt x="634" y="40"/>
                  </a:lnTo>
                  <a:lnTo>
                    <a:pt x="696" y="63"/>
                  </a:lnTo>
                  <a:lnTo>
                    <a:pt x="687" y="89"/>
                  </a:lnTo>
                  <a:close/>
                  <a:moveTo>
                    <a:pt x="633" y="40"/>
                  </a:moveTo>
                  <a:lnTo>
                    <a:pt x="633" y="40"/>
                  </a:lnTo>
                  <a:lnTo>
                    <a:pt x="634" y="40"/>
                  </a:lnTo>
                  <a:lnTo>
                    <a:pt x="630" y="53"/>
                  </a:lnTo>
                  <a:lnTo>
                    <a:pt x="633" y="40"/>
                  </a:lnTo>
                  <a:close/>
                  <a:moveTo>
                    <a:pt x="625" y="66"/>
                  </a:moveTo>
                  <a:lnTo>
                    <a:pt x="555" y="47"/>
                  </a:lnTo>
                  <a:lnTo>
                    <a:pt x="562" y="20"/>
                  </a:lnTo>
                  <a:lnTo>
                    <a:pt x="633" y="40"/>
                  </a:lnTo>
                  <a:lnTo>
                    <a:pt x="625" y="66"/>
                  </a:lnTo>
                  <a:close/>
                  <a:moveTo>
                    <a:pt x="561" y="20"/>
                  </a:moveTo>
                  <a:lnTo>
                    <a:pt x="561" y="20"/>
                  </a:lnTo>
                  <a:lnTo>
                    <a:pt x="562" y="20"/>
                  </a:lnTo>
                  <a:lnTo>
                    <a:pt x="559" y="33"/>
                  </a:lnTo>
                  <a:lnTo>
                    <a:pt x="561" y="20"/>
                  </a:lnTo>
                  <a:close/>
                  <a:moveTo>
                    <a:pt x="557" y="47"/>
                  </a:moveTo>
                  <a:lnTo>
                    <a:pt x="517" y="39"/>
                  </a:lnTo>
                  <a:lnTo>
                    <a:pt x="523" y="12"/>
                  </a:lnTo>
                  <a:lnTo>
                    <a:pt x="561" y="20"/>
                  </a:lnTo>
                  <a:lnTo>
                    <a:pt x="557" y="47"/>
                  </a:lnTo>
                  <a:close/>
                  <a:moveTo>
                    <a:pt x="522" y="12"/>
                  </a:moveTo>
                  <a:lnTo>
                    <a:pt x="522" y="12"/>
                  </a:lnTo>
                  <a:lnTo>
                    <a:pt x="523" y="12"/>
                  </a:lnTo>
                  <a:lnTo>
                    <a:pt x="520" y="26"/>
                  </a:lnTo>
                  <a:lnTo>
                    <a:pt x="522" y="12"/>
                  </a:lnTo>
                  <a:close/>
                  <a:moveTo>
                    <a:pt x="519" y="39"/>
                  </a:moveTo>
                  <a:lnTo>
                    <a:pt x="476" y="35"/>
                  </a:lnTo>
                  <a:lnTo>
                    <a:pt x="479" y="8"/>
                  </a:lnTo>
                  <a:lnTo>
                    <a:pt x="522" y="12"/>
                  </a:lnTo>
                  <a:lnTo>
                    <a:pt x="519" y="39"/>
                  </a:lnTo>
                  <a:close/>
                  <a:moveTo>
                    <a:pt x="479" y="8"/>
                  </a:moveTo>
                  <a:lnTo>
                    <a:pt x="480" y="8"/>
                  </a:lnTo>
                  <a:lnTo>
                    <a:pt x="479" y="8"/>
                  </a:lnTo>
                  <a:lnTo>
                    <a:pt x="477" y="21"/>
                  </a:lnTo>
                  <a:lnTo>
                    <a:pt x="479" y="8"/>
                  </a:lnTo>
                  <a:close/>
                  <a:moveTo>
                    <a:pt x="476" y="35"/>
                  </a:moveTo>
                  <a:lnTo>
                    <a:pt x="430" y="32"/>
                  </a:lnTo>
                  <a:lnTo>
                    <a:pt x="431" y="4"/>
                  </a:lnTo>
                  <a:lnTo>
                    <a:pt x="479" y="8"/>
                  </a:lnTo>
                  <a:lnTo>
                    <a:pt x="476" y="35"/>
                  </a:lnTo>
                  <a:close/>
                  <a:moveTo>
                    <a:pt x="431" y="4"/>
                  </a:moveTo>
                  <a:lnTo>
                    <a:pt x="433" y="4"/>
                  </a:lnTo>
                  <a:lnTo>
                    <a:pt x="431" y="4"/>
                  </a:lnTo>
                  <a:lnTo>
                    <a:pt x="430" y="18"/>
                  </a:lnTo>
                  <a:lnTo>
                    <a:pt x="431" y="4"/>
                  </a:lnTo>
                  <a:close/>
                  <a:moveTo>
                    <a:pt x="430" y="32"/>
                  </a:moveTo>
                  <a:lnTo>
                    <a:pt x="378" y="27"/>
                  </a:lnTo>
                  <a:lnTo>
                    <a:pt x="381" y="0"/>
                  </a:lnTo>
                  <a:lnTo>
                    <a:pt x="431" y="4"/>
                  </a:lnTo>
                  <a:lnTo>
                    <a:pt x="430" y="32"/>
                  </a:lnTo>
                  <a:close/>
                  <a:moveTo>
                    <a:pt x="378" y="0"/>
                  </a:moveTo>
                  <a:lnTo>
                    <a:pt x="380" y="0"/>
                  </a:lnTo>
                  <a:lnTo>
                    <a:pt x="381" y="0"/>
                  </a:lnTo>
                  <a:lnTo>
                    <a:pt x="380" y="14"/>
                  </a:lnTo>
                  <a:lnTo>
                    <a:pt x="378" y="0"/>
                  </a:lnTo>
                  <a:close/>
                  <a:moveTo>
                    <a:pt x="381" y="27"/>
                  </a:moveTo>
                  <a:lnTo>
                    <a:pt x="349" y="32"/>
                  </a:lnTo>
                  <a:lnTo>
                    <a:pt x="347" y="4"/>
                  </a:lnTo>
                  <a:lnTo>
                    <a:pt x="378" y="0"/>
                  </a:lnTo>
                  <a:lnTo>
                    <a:pt x="381" y="27"/>
                  </a:lnTo>
                  <a:close/>
                  <a:moveTo>
                    <a:pt x="349" y="32"/>
                  </a:moveTo>
                  <a:lnTo>
                    <a:pt x="349" y="32"/>
                  </a:lnTo>
                  <a:lnTo>
                    <a:pt x="348" y="32"/>
                  </a:lnTo>
                  <a:lnTo>
                    <a:pt x="348" y="18"/>
                  </a:lnTo>
                  <a:lnTo>
                    <a:pt x="349" y="32"/>
                  </a:lnTo>
                  <a:close/>
                  <a:moveTo>
                    <a:pt x="348" y="32"/>
                  </a:moveTo>
                  <a:lnTo>
                    <a:pt x="321" y="32"/>
                  </a:lnTo>
                  <a:lnTo>
                    <a:pt x="321" y="4"/>
                  </a:lnTo>
                  <a:lnTo>
                    <a:pt x="348" y="4"/>
                  </a:lnTo>
                  <a:lnTo>
                    <a:pt x="348" y="32"/>
                  </a:lnTo>
                  <a:close/>
                  <a:moveTo>
                    <a:pt x="317" y="5"/>
                  </a:moveTo>
                  <a:lnTo>
                    <a:pt x="319" y="4"/>
                  </a:lnTo>
                  <a:lnTo>
                    <a:pt x="321" y="4"/>
                  </a:lnTo>
                  <a:lnTo>
                    <a:pt x="321" y="18"/>
                  </a:lnTo>
                  <a:lnTo>
                    <a:pt x="317" y="5"/>
                  </a:lnTo>
                  <a:close/>
                  <a:moveTo>
                    <a:pt x="325" y="31"/>
                  </a:moveTo>
                  <a:lnTo>
                    <a:pt x="270" y="47"/>
                  </a:lnTo>
                  <a:lnTo>
                    <a:pt x="262" y="20"/>
                  </a:lnTo>
                  <a:lnTo>
                    <a:pt x="317" y="5"/>
                  </a:lnTo>
                  <a:lnTo>
                    <a:pt x="325" y="31"/>
                  </a:lnTo>
                  <a:close/>
                  <a:moveTo>
                    <a:pt x="261" y="21"/>
                  </a:moveTo>
                  <a:lnTo>
                    <a:pt x="262" y="20"/>
                  </a:lnTo>
                  <a:lnTo>
                    <a:pt x="267" y="33"/>
                  </a:lnTo>
                  <a:lnTo>
                    <a:pt x="261" y="21"/>
                  </a:lnTo>
                  <a:close/>
                  <a:moveTo>
                    <a:pt x="271" y="46"/>
                  </a:moveTo>
                  <a:lnTo>
                    <a:pt x="225" y="66"/>
                  </a:lnTo>
                  <a:lnTo>
                    <a:pt x="214" y="40"/>
                  </a:lnTo>
                  <a:lnTo>
                    <a:pt x="261" y="21"/>
                  </a:lnTo>
                  <a:lnTo>
                    <a:pt x="271" y="46"/>
                  </a:lnTo>
                  <a:close/>
                  <a:moveTo>
                    <a:pt x="213" y="41"/>
                  </a:moveTo>
                  <a:lnTo>
                    <a:pt x="213" y="41"/>
                  </a:lnTo>
                  <a:lnTo>
                    <a:pt x="214" y="40"/>
                  </a:lnTo>
                  <a:lnTo>
                    <a:pt x="219" y="53"/>
                  </a:lnTo>
                  <a:lnTo>
                    <a:pt x="213" y="41"/>
                  </a:lnTo>
                  <a:close/>
                  <a:moveTo>
                    <a:pt x="226" y="66"/>
                  </a:moveTo>
                  <a:lnTo>
                    <a:pt x="178" y="89"/>
                  </a:lnTo>
                  <a:lnTo>
                    <a:pt x="167" y="65"/>
                  </a:lnTo>
                  <a:lnTo>
                    <a:pt x="213" y="41"/>
                  </a:lnTo>
                  <a:lnTo>
                    <a:pt x="226" y="66"/>
                  </a:lnTo>
                  <a:close/>
                  <a:moveTo>
                    <a:pt x="164" y="66"/>
                  </a:moveTo>
                  <a:lnTo>
                    <a:pt x="166" y="65"/>
                  </a:lnTo>
                  <a:lnTo>
                    <a:pt x="167" y="65"/>
                  </a:lnTo>
                  <a:lnTo>
                    <a:pt x="173" y="76"/>
                  </a:lnTo>
                  <a:lnTo>
                    <a:pt x="164" y="66"/>
                  </a:lnTo>
                  <a:close/>
                  <a:moveTo>
                    <a:pt x="181" y="88"/>
                  </a:moveTo>
                  <a:lnTo>
                    <a:pt x="138" y="119"/>
                  </a:lnTo>
                  <a:lnTo>
                    <a:pt x="121" y="97"/>
                  </a:lnTo>
                  <a:lnTo>
                    <a:pt x="164" y="66"/>
                  </a:lnTo>
                  <a:lnTo>
                    <a:pt x="181" y="88"/>
                  </a:lnTo>
                  <a:close/>
                  <a:moveTo>
                    <a:pt x="138" y="119"/>
                  </a:moveTo>
                  <a:lnTo>
                    <a:pt x="138" y="119"/>
                  </a:lnTo>
                  <a:lnTo>
                    <a:pt x="129" y="108"/>
                  </a:lnTo>
                  <a:lnTo>
                    <a:pt x="138" y="119"/>
                  </a:lnTo>
                  <a:close/>
                  <a:moveTo>
                    <a:pt x="138" y="119"/>
                  </a:moveTo>
                  <a:lnTo>
                    <a:pt x="95" y="146"/>
                  </a:lnTo>
                  <a:lnTo>
                    <a:pt x="79" y="124"/>
                  </a:lnTo>
                  <a:lnTo>
                    <a:pt x="122" y="96"/>
                  </a:lnTo>
                  <a:lnTo>
                    <a:pt x="138" y="119"/>
                  </a:lnTo>
                  <a:close/>
                  <a:moveTo>
                    <a:pt x="78" y="124"/>
                  </a:moveTo>
                  <a:lnTo>
                    <a:pt x="79" y="124"/>
                  </a:lnTo>
                  <a:lnTo>
                    <a:pt x="86" y="136"/>
                  </a:lnTo>
                  <a:lnTo>
                    <a:pt x="78" y="124"/>
                  </a:lnTo>
                  <a:close/>
                  <a:moveTo>
                    <a:pt x="95" y="146"/>
                  </a:moveTo>
                  <a:lnTo>
                    <a:pt x="17" y="205"/>
                  </a:lnTo>
                  <a:lnTo>
                    <a:pt x="0" y="184"/>
                  </a:lnTo>
                  <a:lnTo>
                    <a:pt x="78" y="124"/>
                  </a:lnTo>
                  <a:lnTo>
                    <a:pt x="95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3" name="Freeform 81"/>
            <p:cNvSpPr>
              <a:spLocks noEditPoints="1"/>
            </p:cNvSpPr>
            <p:nvPr/>
          </p:nvSpPr>
          <p:spPr bwMode="auto">
            <a:xfrm>
              <a:off x="2718" y="2289"/>
              <a:ext cx="160" cy="34"/>
            </a:xfrm>
            <a:custGeom>
              <a:avLst/>
              <a:gdLst>
                <a:gd name="T0" fmla="*/ 0 w 1202"/>
                <a:gd name="T1" fmla="*/ 0 h 260"/>
                <a:gd name="T2" fmla="*/ 0 w 1202"/>
                <a:gd name="T3" fmla="*/ 0 h 260"/>
                <a:gd name="T4" fmla="*/ 0 w 1202"/>
                <a:gd name="T5" fmla="*/ 0 h 260"/>
                <a:gd name="T6" fmla="*/ 0 w 1202"/>
                <a:gd name="T7" fmla="*/ 0 h 260"/>
                <a:gd name="T8" fmla="*/ 0 w 1202"/>
                <a:gd name="T9" fmla="*/ 0 h 260"/>
                <a:gd name="T10" fmla="*/ 0 w 1202"/>
                <a:gd name="T11" fmla="*/ 0 h 260"/>
                <a:gd name="T12" fmla="*/ 0 w 1202"/>
                <a:gd name="T13" fmla="*/ 0 h 260"/>
                <a:gd name="T14" fmla="*/ 0 w 1202"/>
                <a:gd name="T15" fmla="*/ 0 h 260"/>
                <a:gd name="T16" fmla="*/ 0 w 1202"/>
                <a:gd name="T17" fmla="*/ 0 h 260"/>
                <a:gd name="T18" fmla="*/ 0 w 1202"/>
                <a:gd name="T19" fmla="*/ 0 h 260"/>
                <a:gd name="T20" fmla="*/ 0 w 1202"/>
                <a:gd name="T21" fmla="*/ 0 h 260"/>
                <a:gd name="T22" fmla="*/ 0 w 1202"/>
                <a:gd name="T23" fmla="*/ 0 h 260"/>
                <a:gd name="T24" fmla="*/ 0 w 1202"/>
                <a:gd name="T25" fmla="*/ 0 h 260"/>
                <a:gd name="T26" fmla="*/ 0 w 1202"/>
                <a:gd name="T27" fmla="*/ 0 h 260"/>
                <a:gd name="T28" fmla="*/ 0 w 1202"/>
                <a:gd name="T29" fmla="*/ 0 h 260"/>
                <a:gd name="T30" fmla="*/ 0 w 1202"/>
                <a:gd name="T31" fmla="*/ 0 h 260"/>
                <a:gd name="T32" fmla="*/ 0 w 1202"/>
                <a:gd name="T33" fmla="*/ 0 h 260"/>
                <a:gd name="T34" fmla="*/ 0 w 1202"/>
                <a:gd name="T35" fmla="*/ 0 h 260"/>
                <a:gd name="T36" fmla="*/ 0 w 1202"/>
                <a:gd name="T37" fmla="*/ 0 h 260"/>
                <a:gd name="T38" fmla="*/ 0 w 1202"/>
                <a:gd name="T39" fmla="*/ 0 h 260"/>
                <a:gd name="T40" fmla="*/ 0 w 1202"/>
                <a:gd name="T41" fmla="*/ 0 h 260"/>
                <a:gd name="T42" fmla="*/ 0 w 1202"/>
                <a:gd name="T43" fmla="*/ 0 h 260"/>
                <a:gd name="T44" fmla="*/ 0 w 1202"/>
                <a:gd name="T45" fmla="*/ 0 h 260"/>
                <a:gd name="T46" fmla="*/ 0 w 1202"/>
                <a:gd name="T47" fmla="*/ 0 h 260"/>
                <a:gd name="T48" fmla="*/ 0 w 1202"/>
                <a:gd name="T49" fmla="*/ 0 h 260"/>
                <a:gd name="T50" fmla="*/ 0 w 1202"/>
                <a:gd name="T51" fmla="*/ 0 h 260"/>
                <a:gd name="T52" fmla="*/ 0 w 1202"/>
                <a:gd name="T53" fmla="*/ 0 h 260"/>
                <a:gd name="T54" fmla="*/ 0 w 1202"/>
                <a:gd name="T55" fmla="*/ 0 h 260"/>
                <a:gd name="T56" fmla="*/ 0 w 1202"/>
                <a:gd name="T57" fmla="*/ 0 h 260"/>
                <a:gd name="T58" fmla="*/ 0 w 1202"/>
                <a:gd name="T59" fmla="*/ 0 h 260"/>
                <a:gd name="T60" fmla="*/ 0 w 1202"/>
                <a:gd name="T61" fmla="*/ 0 h 260"/>
                <a:gd name="T62" fmla="*/ 0 w 1202"/>
                <a:gd name="T63" fmla="*/ 0 h 260"/>
                <a:gd name="T64" fmla="*/ 0 w 1202"/>
                <a:gd name="T65" fmla="*/ 0 h 260"/>
                <a:gd name="T66" fmla="*/ 0 w 1202"/>
                <a:gd name="T67" fmla="*/ 0 h 260"/>
                <a:gd name="T68" fmla="*/ 0 w 1202"/>
                <a:gd name="T69" fmla="*/ 0 h 260"/>
                <a:gd name="T70" fmla="*/ 0 w 1202"/>
                <a:gd name="T71" fmla="*/ 0 h 260"/>
                <a:gd name="T72" fmla="*/ 0 w 1202"/>
                <a:gd name="T73" fmla="*/ 0 h 260"/>
                <a:gd name="T74" fmla="*/ 0 w 1202"/>
                <a:gd name="T75" fmla="*/ 0 h 260"/>
                <a:gd name="T76" fmla="*/ 0 w 1202"/>
                <a:gd name="T77" fmla="*/ 0 h 260"/>
                <a:gd name="T78" fmla="*/ 0 w 1202"/>
                <a:gd name="T79" fmla="*/ 0 h 260"/>
                <a:gd name="T80" fmla="*/ 0 w 1202"/>
                <a:gd name="T81" fmla="*/ 0 h 260"/>
                <a:gd name="T82" fmla="*/ 0 w 1202"/>
                <a:gd name="T83" fmla="*/ 0 h 260"/>
                <a:gd name="T84" fmla="*/ 0 w 1202"/>
                <a:gd name="T85" fmla="*/ 0 h 260"/>
                <a:gd name="T86" fmla="*/ 0 w 1202"/>
                <a:gd name="T87" fmla="*/ 0 h 260"/>
                <a:gd name="T88" fmla="*/ 0 w 1202"/>
                <a:gd name="T89" fmla="*/ 0 h 260"/>
                <a:gd name="T90" fmla="*/ 0 w 1202"/>
                <a:gd name="T91" fmla="*/ 0 h 260"/>
                <a:gd name="T92" fmla="*/ 0 w 1202"/>
                <a:gd name="T93" fmla="*/ 0 h 260"/>
                <a:gd name="T94" fmla="*/ 0 w 1202"/>
                <a:gd name="T95" fmla="*/ 0 h 260"/>
                <a:gd name="T96" fmla="*/ 0 w 1202"/>
                <a:gd name="T97" fmla="*/ 0 h 260"/>
                <a:gd name="T98" fmla="*/ 0 w 1202"/>
                <a:gd name="T99" fmla="*/ 0 h 260"/>
                <a:gd name="T100" fmla="*/ 0 w 1202"/>
                <a:gd name="T101" fmla="*/ 0 h 260"/>
                <a:gd name="T102" fmla="*/ 0 w 1202"/>
                <a:gd name="T103" fmla="*/ 0 h 260"/>
                <a:gd name="T104" fmla="*/ 0 w 1202"/>
                <a:gd name="T105" fmla="*/ 0 h 260"/>
                <a:gd name="T106" fmla="*/ 0 w 1202"/>
                <a:gd name="T107" fmla="*/ 0 h 2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02"/>
                <a:gd name="T163" fmla="*/ 0 h 260"/>
                <a:gd name="T164" fmla="*/ 1202 w 1202"/>
                <a:gd name="T165" fmla="*/ 260 h 2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02" h="260">
                  <a:moveTo>
                    <a:pt x="1202" y="172"/>
                  </a:moveTo>
                  <a:lnTo>
                    <a:pt x="1155" y="172"/>
                  </a:lnTo>
                  <a:lnTo>
                    <a:pt x="1155" y="145"/>
                  </a:lnTo>
                  <a:lnTo>
                    <a:pt x="1202" y="145"/>
                  </a:lnTo>
                  <a:lnTo>
                    <a:pt x="1202" y="172"/>
                  </a:lnTo>
                  <a:close/>
                  <a:moveTo>
                    <a:pt x="1155" y="172"/>
                  </a:moveTo>
                  <a:lnTo>
                    <a:pt x="1155" y="172"/>
                  </a:lnTo>
                  <a:lnTo>
                    <a:pt x="1155" y="159"/>
                  </a:lnTo>
                  <a:lnTo>
                    <a:pt x="1155" y="172"/>
                  </a:lnTo>
                  <a:close/>
                  <a:moveTo>
                    <a:pt x="1155" y="172"/>
                  </a:moveTo>
                  <a:lnTo>
                    <a:pt x="1019" y="168"/>
                  </a:lnTo>
                  <a:lnTo>
                    <a:pt x="1019" y="141"/>
                  </a:lnTo>
                  <a:lnTo>
                    <a:pt x="1156" y="145"/>
                  </a:lnTo>
                  <a:lnTo>
                    <a:pt x="1155" y="172"/>
                  </a:lnTo>
                  <a:close/>
                  <a:moveTo>
                    <a:pt x="1019" y="141"/>
                  </a:moveTo>
                  <a:lnTo>
                    <a:pt x="1019" y="141"/>
                  </a:lnTo>
                  <a:lnTo>
                    <a:pt x="1019" y="154"/>
                  </a:lnTo>
                  <a:lnTo>
                    <a:pt x="1019" y="141"/>
                  </a:lnTo>
                  <a:close/>
                  <a:moveTo>
                    <a:pt x="1019" y="168"/>
                  </a:moveTo>
                  <a:lnTo>
                    <a:pt x="984" y="168"/>
                  </a:lnTo>
                  <a:lnTo>
                    <a:pt x="984" y="141"/>
                  </a:lnTo>
                  <a:lnTo>
                    <a:pt x="1019" y="141"/>
                  </a:lnTo>
                  <a:lnTo>
                    <a:pt x="1019" y="168"/>
                  </a:lnTo>
                  <a:close/>
                  <a:moveTo>
                    <a:pt x="984" y="168"/>
                  </a:moveTo>
                  <a:lnTo>
                    <a:pt x="983" y="168"/>
                  </a:lnTo>
                  <a:lnTo>
                    <a:pt x="980" y="168"/>
                  </a:lnTo>
                  <a:lnTo>
                    <a:pt x="984" y="154"/>
                  </a:lnTo>
                  <a:lnTo>
                    <a:pt x="984" y="168"/>
                  </a:lnTo>
                  <a:close/>
                  <a:moveTo>
                    <a:pt x="980" y="168"/>
                  </a:moveTo>
                  <a:lnTo>
                    <a:pt x="949" y="160"/>
                  </a:lnTo>
                  <a:lnTo>
                    <a:pt x="956" y="133"/>
                  </a:lnTo>
                  <a:lnTo>
                    <a:pt x="987" y="141"/>
                  </a:lnTo>
                  <a:lnTo>
                    <a:pt x="980" y="168"/>
                  </a:lnTo>
                  <a:close/>
                  <a:moveTo>
                    <a:pt x="949" y="160"/>
                  </a:moveTo>
                  <a:lnTo>
                    <a:pt x="887" y="145"/>
                  </a:lnTo>
                  <a:lnTo>
                    <a:pt x="893" y="118"/>
                  </a:lnTo>
                  <a:lnTo>
                    <a:pt x="956" y="133"/>
                  </a:lnTo>
                  <a:lnTo>
                    <a:pt x="949" y="160"/>
                  </a:lnTo>
                  <a:close/>
                  <a:moveTo>
                    <a:pt x="887" y="145"/>
                  </a:moveTo>
                  <a:lnTo>
                    <a:pt x="886" y="143"/>
                  </a:lnTo>
                  <a:lnTo>
                    <a:pt x="889" y="131"/>
                  </a:lnTo>
                  <a:lnTo>
                    <a:pt x="887" y="145"/>
                  </a:lnTo>
                  <a:close/>
                  <a:moveTo>
                    <a:pt x="886" y="143"/>
                  </a:moveTo>
                  <a:lnTo>
                    <a:pt x="815" y="120"/>
                  </a:lnTo>
                  <a:lnTo>
                    <a:pt x="824" y="94"/>
                  </a:lnTo>
                  <a:lnTo>
                    <a:pt x="894" y="118"/>
                  </a:lnTo>
                  <a:lnTo>
                    <a:pt x="886" y="143"/>
                  </a:lnTo>
                  <a:close/>
                  <a:moveTo>
                    <a:pt x="815" y="120"/>
                  </a:moveTo>
                  <a:lnTo>
                    <a:pt x="816" y="120"/>
                  </a:lnTo>
                  <a:lnTo>
                    <a:pt x="815" y="120"/>
                  </a:lnTo>
                  <a:lnTo>
                    <a:pt x="820" y="107"/>
                  </a:lnTo>
                  <a:lnTo>
                    <a:pt x="815" y="120"/>
                  </a:lnTo>
                  <a:close/>
                  <a:moveTo>
                    <a:pt x="815" y="120"/>
                  </a:moveTo>
                  <a:lnTo>
                    <a:pt x="749" y="97"/>
                  </a:lnTo>
                  <a:lnTo>
                    <a:pt x="758" y="71"/>
                  </a:lnTo>
                  <a:lnTo>
                    <a:pt x="824" y="94"/>
                  </a:lnTo>
                  <a:lnTo>
                    <a:pt x="815" y="120"/>
                  </a:lnTo>
                  <a:close/>
                  <a:moveTo>
                    <a:pt x="758" y="71"/>
                  </a:moveTo>
                  <a:lnTo>
                    <a:pt x="764" y="73"/>
                  </a:lnTo>
                  <a:lnTo>
                    <a:pt x="758" y="71"/>
                  </a:lnTo>
                  <a:lnTo>
                    <a:pt x="753" y="84"/>
                  </a:lnTo>
                  <a:lnTo>
                    <a:pt x="758" y="71"/>
                  </a:lnTo>
                  <a:close/>
                  <a:moveTo>
                    <a:pt x="749" y="97"/>
                  </a:moveTo>
                  <a:lnTo>
                    <a:pt x="671" y="70"/>
                  </a:lnTo>
                  <a:lnTo>
                    <a:pt x="680" y="43"/>
                  </a:lnTo>
                  <a:lnTo>
                    <a:pt x="758" y="71"/>
                  </a:lnTo>
                  <a:lnTo>
                    <a:pt x="749" y="97"/>
                  </a:lnTo>
                  <a:close/>
                  <a:moveTo>
                    <a:pt x="679" y="43"/>
                  </a:moveTo>
                  <a:lnTo>
                    <a:pt x="679" y="43"/>
                  </a:lnTo>
                  <a:lnTo>
                    <a:pt x="680" y="43"/>
                  </a:lnTo>
                  <a:lnTo>
                    <a:pt x="675" y="57"/>
                  </a:lnTo>
                  <a:lnTo>
                    <a:pt x="679" y="43"/>
                  </a:lnTo>
                  <a:close/>
                  <a:moveTo>
                    <a:pt x="672" y="70"/>
                  </a:moveTo>
                  <a:lnTo>
                    <a:pt x="594" y="50"/>
                  </a:lnTo>
                  <a:lnTo>
                    <a:pt x="601" y="23"/>
                  </a:lnTo>
                  <a:lnTo>
                    <a:pt x="679" y="43"/>
                  </a:lnTo>
                  <a:lnTo>
                    <a:pt x="672" y="70"/>
                  </a:lnTo>
                  <a:close/>
                  <a:moveTo>
                    <a:pt x="594" y="50"/>
                  </a:moveTo>
                  <a:lnTo>
                    <a:pt x="593" y="50"/>
                  </a:lnTo>
                  <a:lnTo>
                    <a:pt x="594" y="50"/>
                  </a:lnTo>
                  <a:lnTo>
                    <a:pt x="597" y="37"/>
                  </a:lnTo>
                  <a:lnTo>
                    <a:pt x="594" y="50"/>
                  </a:lnTo>
                  <a:close/>
                  <a:moveTo>
                    <a:pt x="594" y="50"/>
                  </a:moveTo>
                  <a:lnTo>
                    <a:pt x="551" y="38"/>
                  </a:lnTo>
                  <a:lnTo>
                    <a:pt x="558" y="11"/>
                  </a:lnTo>
                  <a:lnTo>
                    <a:pt x="601" y="23"/>
                  </a:lnTo>
                  <a:lnTo>
                    <a:pt x="594" y="50"/>
                  </a:lnTo>
                  <a:close/>
                  <a:moveTo>
                    <a:pt x="555" y="11"/>
                  </a:moveTo>
                  <a:lnTo>
                    <a:pt x="557" y="11"/>
                  </a:lnTo>
                  <a:lnTo>
                    <a:pt x="558" y="11"/>
                  </a:lnTo>
                  <a:lnTo>
                    <a:pt x="554" y="25"/>
                  </a:lnTo>
                  <a:lnTo>
                    <a:pt x="555" y="11"/>
                  </a:lnTo>
                  <a:close/>
                  <a:moveTo>
                    <a:pt x="553" y="38"/>
                  </a:moveTo>
                  <a:lnTo>
                    <a:pt x="507" y="35"/>
                  </a:lnTo>
                  <a:lnTo>
                    <a:pt x="509" y="8"/>
                  </a:lnTo>
                  <a:lnTo>
                    <a:pt x="555" y="11"/>
                  </a:lnTo>
                  <a:lnTo>
                    <a:pt x="553" y="38"/>
                  </a:lnTo>
                  <a:close/>
                  <a:moveTo>
                    <a:pt x="507" y="35"/>
                  </a:moveTo>
                  <a:lnTo>
                    <a:pt x="459" y="31"/>
                  </a:lnTo>
                  <a:lnTo>
                    <a:pt x="461" y="3"/>
                  </a:lnTo>
                  <a:lnTo>
                    <a:pt x="509" y="8"/>
                  </a:lnTo>
                  <a:lnTo>
                    <a:pt x="507" y="35"/>
                  </a:lnTo>
                  <a:close/>
                  <a:moveTo>
                    <a:pt x="461" y="3"/>
                  </a:moveTo>
                  <a:lnTo>
                    <a:pt x="464" y="3"/>
                  </a:lnTo>
                  <a:lnTo>
                    <a:pt x="461" y="3"/>
                  </a:lnTo>
                  <a:lnTo>
                    <a:pt x="460" y="17"/>
                  </a:lnTo>
                  <a:lnTo>
                    <a:pt x="461" y="3"/>
                  </a:lnTo>
                  <a:close/>
                  <a:moveTo>
                    <a:pt x="460" y="31"/>
                  </a:moveTo>
                  <a:lnTo>
                    <a:pt x="409" y="27"/>
                  </a:lnTo>
                  <a:lnTo>
                    <a:pt x="411" y="0"/>
                  </a:lnTo>
                  <a:lnTo>
                    <a:pt x="461" y="3"/>
                  </a:lnTo>
                  <a:lnTo>
                    <a:pt x="460" y="31"/>
                  </a:lnTo>
                  <a:close/>
                  <a:moveTo>
                    <a:pt x="409" y="0"/>
                  </a:moveTo>
                  <a:lnTo>
                    <a:pt x="410" y="0"/>
                  </a:lnTo>
                  <a:lnTo>
                    <a:pt x="411" y="0"/>
                  </a:lnTo>
                  <a:lnTo>
                    <a:pt x="410" y="14"/>
                  </a:lnTo>
                  <a:lnTo>
                    <a:pt x="409" y="0"/>
                  </a:lnTo>
                  <a:close/>
                  <a:moveTo>
                    <a:pt x="411" y="27"/>
                  </a:moveTo>
                  <a:lnTo>
                    <a:pt x="372" y="31"/>
                  </a:lnTo>
                  <a:lnTo>
                    <a:pt x="369" y="3"/>
                  </a:lnTo>
                  <a:lnTo>
                    <a:pt x="409" y="0"/>
                  </a:lnTo>
                  <a:lnTo>
                    <a:pt x="411" y="27"/>
                  </a:lnTo>
                  <a:close/>
                  <a:moveTo>
                    <a:pt x="369" y="3"/>
                  </a:moveTo>
                  <a:lnTo>
                    <a:pt x="373" y="3"/>
                  </a:lnTo>
                  <a:lnTo>
                    <a:pt x="369" y="3"/>
                  </a:lnTo>
                  <a:lnTo>
                    <a:pt x="370" y="17"/>
                  </a:lnTo>
                  <a:lnTo>
                    <a:pt x="369" y="3"/>
                  </a:lnTo>
                  <a:close/>
                  <a:moveTo>
                    <a:pt x="373" y="31"/>
                  </a:moveTo>
                  <a:lnTo>
                    <a:pt x="337" y="35"/>
                  </a:lnTo>
                  <a:lnTo>
                    <a:pt x="334" y="8"/>
                  </a:lnTo>
                  <a:lnTo>
                    <a:pt x="369" y="3"/>
                  </a:lnTo>
                  <a:lnTo>
                    <a:pt x="373" y="31"/>
                  </a:lnTo>
                  <a:close/>
                  <a:moveTo>
                    <a:pt x="334" y="8"/>
                  </a:moveTo>
                  <a:lnTo>
                    <a:pt x="333" y="8"/>
                  </a:lnTo>
                  <a:lnTo>
                    <a:pt x="334" y="8"/>
                  </a:lnTo>
                  <a:lnTo>
                    <a:pt x="336" y="21"/>
                  </a:lnTo>
                  <a:lnTo>
                    <a:pt x="334" y="8"/>
                  </a:lnTo>
                  <a:close/>
                  <a:moveTo>
                    <a:pt x="338" y="35"/>
                  </a:moveTo>
                  <a:lnTo>
                    <a:pt x="306" y="38"/>
                  </a:lnTo>
                  <a:lnTo>
                    <a:pt x="303" y="11"/>
                  </a:lnTo>
                  <a:lnTo>
                    <a:pt x="334" y="8"/>
                  </a:lnTo>
                  <a:lnTo>
                    <a:pt x="338" y="35"/>
                  </a:lnTo>
                  <a:close/>
                  <a:moveTo>
                    <a:pt x="301" y="13"/>
                  </a:moveTo>
                  <a:lnTo>
                    <a:pt x="302" y="11"/>
                  </a:lnTo>
                  <a:lnTo>
                    <a:pt x="303" y="11"/>
                  </a:lnTo>
                  <a:lnTo>
                    <a:pt x="304" y="25"/>
                  </a:lnTo>
                  <a:lnTo>
                    <a:pt x="301" y="13"/>
                  </a:lnTo>
                  <a:close/>
                  <a:moveTo>
                    <a:pt x="309" y="38"/>
                  </a:moveTo>
                  <a:lnTo>
                    <a:pt x="274" y="50"/>
                  </a:lnTo>
                  <a:lnTo>
                    <a:pt x="265" y="24"/>
                  </a:lnTo>
                  <a:lnTo>
                    <a:pt x="301" y="13"/>
                  </a:lnTo>
                  <a:lnTo>
                    <a:pt x="309" y="38"/>
                  </a:lnTo>
                  <a:close/>
                  <a:moveTo>
                    <a:pt x="265" y="24"/>
                  </a:moveTo>
                  <a:lnTo>
                    <a:pt x="265" y="24"/>
                  </a:lnTo>
                  <a:lnTo>
                    <a:pt x="269" y="37"/>
                  </a:lnTo>
                  <a:lnTo>
                    <a:pt x="265" y="24"/>
                  </a:lnTo>
                  <a:close/>
                  <a:moveTo>
                    <a:pt x="275" y="50"/>
                  </a:moveTo>
                  <a:lnTo>
                    <a:pt x="247" y="62"/>
                  </a:lnTo>
                  <a:lnTo>
                    <a:pt x="237" y="36"/>
                  </a:lnTo>
                  <a:lnTo>
                    <a:pt x="265" y="24"/>
                  </a:lnTo>
                  <a:lnTo>
                    <a:pt x="275" y="50"/>
                  </a:lnTo>
                  <a:close/>
                  <a:moveTo>
                    <a:pt x="247" y="62"/>
                  </a:moveTo>
                  <a:lnTo>
                    <a:pt x="220" y="73"/>
                  </a:lnTo>
                  <a:lnTo>
                    <a:pt x="210" y="48"/>
                  </a:lnTo>
                  <a:lnTo>
                    <a:pt x="237" y="36"/>
                  </a:lnTo>
                  <a:lnTo>
                    <a:pt x="247" y="62"/>
                  </a:lnTo>
                  <a:close/>
                  <a:moveTo>
                    <a:pt x="208" y="49"/>
                  </a:moveTo>
                  <a:lnTo>
                    <a:pt x="209" y="49"/>
                  </a:lnTo>
                  <a:lnTo>
                    <a:pt x="210" y="48"/>
                  </a:lnTo>
                  <a:lnTo>
                    <a:pt x="215" y="61"/>
                  </a:lnTo>
                  <a:lnTo>
                    <a:pt x="208" y="49"/>
                  </a:lnTo>
                  <a:close/>
                  <a:moveTo>
                    <a:pt x="222" y="72"/>
                  </a:moveTo>
                  <a:lnTo>
                    <a:pt x="171" y="104"/>
                  </a:lnTo>
                  <a:lnTo>
                    <a:pt x="156" y="80"/>
                  </a:lnTo>
                  <a:lnTo>
                    <a:pt x="208" y="49"/>
                  </a:lnTo>
                  <a:lnTo>
                    <a:pt x="222" y="72"/>
                  </a:lnTo>
                  <a:close/>
                  <a:moveTo>
                    <a:pt x="156" y="80"/>
                  </a:moveTo>
                  <a:lnTo>
                    <a:pt x="156" y="80"/>
                  </a:lnTo>
                  <a:lnTo>
                    <a:pt x="164" y="92"/>
                  </a:lnTo>
                  <a:lnTo>
                    <a:pt x="156" y="80"/>
                  </a:lnTo>
                  <a:close/>
                  <a:moveTo>
                    <a:pt x="173" y="103"/>
                  </a:moveTo>
                  <a:lnTo>
                    <a:pt x="125" y="138"/>
                  </a:lnTo>
                  <a:lnTo>
                    <a:pt x="109" y="117"/>
                  </a:lnTo>
                  <a:lnTo>
                    <a:pt x="156" y="80"/>
                  </a:lnTo>
                  <a:lnTo>
                    <a:pt x="173" y="103"/>
                  </a:lnTo>
                  <a:close/>
                  <a:moveTo>
                    <a:pt x="107" y="118"/>
                  </a:moveTo>
                  <a:lnTo>
                    <a:pt x="107" y="117"/>
                  </a:lnTo>
                  <a:lnTo>
                    <a:pt x="109" y="117"/>
                  </a:lnTo>
                  <a:lnTo>
                    <a:pt x="117" y="127"/>
                  </a:lnTo>
                  <a:lnTo>
                    <a:pt x="107" y="118"/>
                  </a:lnTo>
                  <a:close/>
                  <a:moveTo>
                    <a:pt x="127" y="136"/>
                  </a:moveTo>
                  <a:lnTo>
                    <a:pt x="88" y="180"/>
                  </a:lnTo>
                  <a:lnTo>
                    <a:pt x="68" y="161"/>
                  </a:lnTo>
                  <a:lnTo>
                    <a:pt x="107" y="118"/>
                  </a:lnTo>
                  <a:lnTo>
                    <a:pt x="127" y="136"/>
                  </a:lnTo>
                  <a:close/>
                  <a:moveTo>
                    <a:pt x="68" y="161"/>
                  </a:moveTo>
                  <a:lnTo>
                    <a:pt x="68" y="161"/>
                  </a:lnTo>
                  <a:lnTo>
                    <a:pt x="78" y="170"/>
                  </a:lnTo>
                  <a:lnTo>
                    <a:pt x="68" y="161"/>
                  </a:lnTo>
                  <a:close/>
                  <a:moveTo>
                    <a:pt x="88" y="180"/>
                  </a:moveTo>
                  <a:lnTo>
                    <a:pt x="53" y="218"/>
                  </a:lnTo>
                  <a:lnTo>
                    <a:pt x="33" y="201"/>
                  </a:lnTo>
                  <a:lnTo>
                    <a:pt x="68" y="161"/>
                  </a:lnTo>
                  <a:lnTo>
                    <a:pt x="88" y="180"/>
                  </a:lnTo>
                  <a:close/>
                  <a:moveTo>
                    <a:pt x="32" y="201"/>
                  </a:moveTo>
                  <a:lnTo>
                    <a:pt x="32" y="201"/>
                  </a:lnTo>
                  <a:lnTo>
                    <a:pt x="33" y="201"/>
                  </a:lnTo>
                  <a:lnTo>
                    <a:pt x="43" y="209"/>
                  </a:lnTo>
                  <a:lnTo>
                    <a:pt x="32" y="201"/>
                  </a:lnTo>
                  <a:close/>
                  <a:moveTo>
                    <a:pt x="54" y="217"/>
                  </a:moveTo>
                  <a:lnTo>
                    <a:pt x="23" y="260"/>
                  </a:lnTo>
                  <a:lnTo>
                    <a:pt x="0" y="244"/>
                  </a:lnTo>
                  <a:lnTo>
                    <a:pt x="32" y="201"/>
                  </a:lnTo>
                  <a:lnTo>
                    <a:pt x="54" y="2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4" name="Rectangle 82"/>
            <p:cNvSpPr>
              <a:spLocks noChangeArrowheads="1"/>
            </p:cNvSpPr>
            <p:nvPr/>
          </p:nvSpPr>
          <p:spPr bwMode="auto">
            <a:xfrm>
              <a:off x="2714" y="2072"/>
              <a:ext cx="4" cy="25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95" name="Freeform 83"/>
            <p:cNvSpPr>
              <a:spLocks noEditPoints="1"/>
            </p:cNvSpPr>
            <p:nvPr/>
          </p:nvSpPr>
          <p:spPr bwMode="auto">
            <a:xfrm>
              <a:off x="2267" y="2937"/>
              <a:ext cx="18" cy="31"/>
            </a:xfrm>
            <a:custGeom>
              <a:avLst/>
              <a:gdLst>
                <a:gd name="T0" fmla="*/ 0 w 137"/>
                <a:gd name="T1" fmla="*/ 0 h 232"/>
                <a:gd name="T2" fmla="*/ 0 w 137"/>
                <a:gd name="T3" fmla="*/ 0 h 232"/>
                <a:gd name="T4" fmla="*/ 0 w 137"/>
                <a:gd name="T5" fmla="*/ 0 h 232"/>
                <a:gd name="T6" fmla="*/ 0 w 137"/>
                <a:gd name="T7" fmla="*/ 0 h 232"/>
                <a:gd name="T8" fmla="*/ 0 w 137"/>
                <a:gd name="T9" fmla="*/ 0 h 232"/>
                <a:gd name="T10" fmla="*/ 0 w 137"/>
                <a:gd name="T11" fmla="*/ 0 h 232"/>
                <a:gd name="T12" fmla="*/ 0 w 137"/>
                <a:gd name="T13" fmla="*/ 0 h 232"/>
                <a:gd name="T14" fmla="*/ 0 w 137"/>
                <a:gd name="T15" fmla="*/ 0 h 232"/>
                <a:gd name="T16" fmla="*/ 0 w 137"/>
                <a:gd name="T17" fmla="*/ 0 h 232"/>
                <a:gd name="T18" fmla="*/ 0 w 137"/>
                <a:gd name="T19" fmla="*/ 0 h 232"/>
                <a:gd name="T20" fmla="*/ 0 w 137"/>
                <a:gd name="T21" fmla="*/ 0 h 232"/>
                <a:gd name="T22" fmla="*/ 0 w 137"/>
                <a:gd name="T23" fmla="*/ 0 h 232"/>
                <a:gd name="T24" fmla="*/ 0 w 137"/>
                <a:gd name="T25" fmla="*/ 0 h 232"/>
                <a:gd name="T26" fmla="*/ 0 w 137"/>
                <a:gd name="T27" fmla="*/ 0 h 232"/>
                <a:gd name="T28" fmla="*/ 0 w 137"/>
                <a:gd name="T29" fmla="*/ 0 h 232"/>
                <a:gd name="T30" fmla="*/ 0 w 137"/>
                <a:gd name="T31" fmla="*/ 0 h 232"/>
                <a:gd name="T32" fmla="*/ 0 w 137"/>
                <a:gd name="T33" fmla="*/ 0 h 232"/>
                <a:gd name="T34" fmla="*/ 0 w 137"/>
                <a:gd name="T35" fmla="*/ 0 h 232"/>
                <a:gd name="T36" fmla="*/ 0 w 137"/>
                <a:gd name="T37" fmla="*/ 0 h 232"/>
                <a:gd name="T38" fmla="*/ 0 w 137"/>
                <a:gd name="T39" fmla="*/ 0 h 232"/>
                <a:gd name="T40" fmla="*/ 0 w 137"/>
                <a:gd name="T41" fmla="*/ 0 h 232"/>
                <a:gd name="T42" fmla="*/ 0 w 137"/>
                <a:gd name="T43" fmla="*/ 0 h 232"/>
                <a:gd name="T44" fmla="*/ 0 w 137"/>
                <a:gd name="T45" fmla="*/ 0 h 232"/>
                <a:gd name="T46" fmla="*/ 0 w 137"/>
                <a:gd name="T47" fmla="*/ 0 h 232"/>
                <a:gd name="T48" fmla="*/ 0 w 137"/>
                <a:gd name="T49" fmla="*/ 0 h 232"/>
                <a:gd name="T50" fmla="*/ 0 w 137"/>
                <a:gd name="T51" fmla="*/ 0 h 232"/>
                <a:gd name="T52" fmla="*/ 0 w 137"/>
                <a:gd name="T53" fmla="*/ 0 h 232"/>
                <a:gd name="T54" fmla="*/ 0 w 137"/>
                <a:gd name="T55" fmla="*/ 0 h 232"/>
                <a:gd name="T56" fmla="*/ 0 w 137"/>
                <a:gd name="T57" fmla="*/ 0 h 232"/>
                <a:gd name="T58" fmla="*/ 0 w 137"/>
                <a:gd name="T59" fmla="*/ 0 h 232"/>
                <a:gd name="T60" fmla="*/ 0 w 137"/>
                <a:gd name="T61" fmla="*/ 0 h 232"/>
                <a:gd name="T62" fmla="*/ 0 w 137"/>
                <a:gd name="T63" fmla="*/ 0 h 2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2"/>
                <a:gd name="T98" fmla="*/ 137 w 137"/>
                <a:gd name="T99" fmla="*/ 232 h 2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2">
                  <a:moveTo>
                    <a:pt x="0" y="232"/>
                  </a:moveTo>
                  <a:lnTo>
                    <a:pt x="0" y="185"/>
                  </a:lnTo>
                  <a:lnTo>
                    <a:pt x="28" y="185"/>
                  </a:lnTo>
                  <a:lnTo>
                    <a:pt x="28" y="232"/>
                  </a:lnTo>
                  <a:lnTo>
                    <a:pt x="0" y="232"/>
                  </a:lnTo>
                  <a:close/>
                  <a:moveTo>
                    <a:pt x="0" y="185"/>
                  </a:moveTo>
                  <a:lnTo>
                    <a:pt x="0" y="171"/>
                  </a:lnTo>
                  <a:lnTo>
                    <a:pt x="14" y="171"/>
                  </a:lnTo>
                  <a:lnTo>
                    <a:pt x="14" y="185"/>
                  </a:lnTo>
                  <a:lnTo>
                    <a:pt x="0" y="185"/>
                  </a:lnTo>
                  <a:close/>
                  <a:moveTo>
                    <a:pt x="14" y="171"/>
                  </a:moveTo>
                  <a:lnTo>
                    <a:pt x="49" y="171"/>
                  </a:lnTo>
                  <a:lnTo>
                    <a:pt x="49" y="199"/>
                  </a:lnTo>
                  <a:lnTo>
                    <a:pt x="14" y="199"/>
                  </a:lnTo>
                  <a:lnTo>
                    <a:pt x="14" y="171"/>
                  </a:lnTo>
                  <a:close/>
                  <a:moveTo>
                    <a:pt x="63" y="186"/>
                  </a:moveTo>
                  <a:lnTo>
                    <a:pt x="62" y="199"/>
                  </a:lnTo>
                  <a:lnTo>
                    <a:pt x="49" y="199"/>
                  </a:lnTo>
                  <a:lnTo>
                    <a:pt x="49" y="185"/>
                  </a:lnTo>
                  <a:lnTo>
                    <a:pt x="63" y="186"/>
                  </a:lnTo>
                  <a:close/>
                  <a:moveTo>
                    <a:pt x="36" y="184"/>
                  </a:moveTo>
                  <a:lnTo>
                    <a:pt x="40" y="129"/>
                  </a:lnTo>
                  <a:lnTo>
                    <a:pt x="66" y="131"/>
                  </a:lnTo>
                  <a:lnTo>
                    <a:pt x="63" y="186"/>
                  </a:lnTo>
                  <a:lnTo>
                    <a:pt x="36" y="184"/>
                  </a:lnTo>
                  <a:close/>
                  <a:moveTo>
                    <a:pt x="40" y="129"/>
                  </a:moveTo>
                  <a:lnTo>
                    <a:pt x="41" y="116"/>
                  </a:lnTo>
                  <a:lnTo>
                    <a:pt x="54" y="116"/>
                  </a:lnTo>
                  <a:lnTo>
                    <a:pt x="54" y="130"/>
                  </a:lnTo>
                  <a:lnTo>
                    <a:pt x="40" y="129"/>
                  </a:lnTo>
                  <a:close/>
                  <a:moveTo>
                    <a:pt x="54" y="116"/>
                  </a:moveTo>
                  <a:lnTo>
                    <a:pt x="84" y="116"/>
                  </a:lnTo>
                  <a:lnTo>
                    <a:pt x="84" y="144"/>
                  </a:lnTo>
                  <a:lnTo>
                    <a:pt x="54" y="144"/>
                  </a:lnTo>
                  <a:lnTo>
                    <a:pt x="54" y="116"/>
                  </a:lnTo>
                  <a:close/>
                  <a:moveTo>
                    <a:pt x="98" y="130"/>
                  </a:moveTo>
                  <a:lnTo>
                    <a:pt x="98" y="144"/>
                  </a:lnTo>
                  <a:lnTo>
                    <a:pt x="84" y="144"/>
                  </a:lnTo>
                  <a:lnTo>
                    <a:pt x="84" y="130"/>
                  </a:lnTo>
                  <a:lnTo>
                    <a:pt x="98" y="130"/>
                  </a:lnTo>
                  <a:close/>
                  <a:moveTo>
                    <a:pt x="71" y="130"/>
                  </a:moveTo>
                  <a:lnTo>
                    <a:pt x="71" y="68"/>
                  </a:lnTo>
                  <a:lnTo>
                    <a:pt x="98" y="68"/>
                  </a:lnTo>
                  <a:lnTo>
                    <a:pt x="98" y="130"/>
                  </a:lnTo>
                  <a:lnTo>
                    <a:pt x="71" y="130"/>
                  </a:lnTo>
                  <a:close/>
                  <a:moveTo>
                    <a:pt x="71" y="68"/>
                  </a:moveTo>
                  <a:lnTo>
                    <a:pt x="71" y="54"/>
                  </a:lnTo>
                  <a:lnTo>
                    <a:pt x="84" y="54"/>
                  </a:lnTo>
                  <a:lnTo>
                    <a:pt x="84" y="68"/>
                  </a:lnTo>
                  <a:lnTo>
                    <a:pt x="71" y="68"/>
                  </a:lnTo>
                  <a:close/>
                  <a:moveTo>
                    <a:pt x="84" y="54"/>
                  </a:moveTo>
                  <a:lnTo>
                    <a:pt x="124" y="54"/>
                  </a:lnTo>
                  <a:lnTo>
                    <a:pt x="124" y="81"/>
                  </a:lnTo>
                  <a:lnTo>
                    <a:pt x="84" y="81"/>
                  </a:lnTo>
                  <a:lnTo>
                    <a:pt x="84" y="54"/>
                  </a:lnTo>
                  <a:close/>
                  <a:moveTo>
                    <a:pt x="137" y="67"/>
                  </a:moveTo>
                  <a:lnTo>
                    <a:pt x="137" y="81"/>
                  </a:lnTo>
                  <a:lnTo>
                    <a:pt x="124" y="81"/>
                  </a:lnTo>
                  <a:lnTo>
                    <a:pt x="124" y="68"/>
                  </a:lnTo>
                  <a:lnTo>
                    <a:pt x="137" y="67"/>
                  </a:lnTo>
                  <a:close/>
                  <a:moveTo>
                    <a:pt x="110" y="68"/>
                  </a:moveTo>
                  <a:lnTo>
                    <a:pt x="106" y="2"/>
                  </a:lnTo>
                  <a:lnTo>
                    <a:pt x="133" y="0"/>
                  </a:lnTo>
                  <a:lnTo>
                    <a:pt x="137" y="67"/>
                  </a:lnTo>
                  <a:lnTo>
                    <a:pt x="110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6" name="Line 84"/>
            <p:cNvSpPr>
              <a:spLocks noChangeShapeType="1"/>
            </p:cNvSpPr>
            <p:nvPr/>
          </p:nvSpPr>
          <p:spPr bwMode="auto">
            <a:xfrm flipH="1">
              <a:off x="2268" y="2710"/>
              <a:ext cx="0" cy="2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7" name="Line 85"/>
            <p:cNvSpPr>
              <a:spLocks noChangeShapeType="1"/>
            </p:cNvSpPr>
            <p:nvPr/>
          </p:nvSpPr>
          <p:spPr bwMode="auto">
            <a:xfrm flipH="1">
              <a:off x="2273" y="2705"/>
              <a:ext cx="0" cy="2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8" name="Line 86"/>
            <p:cNvSpPr>
              <a:spLocks noChangeShapeType="1"/>
            </p:cNvSpPr>
            <p:nvPr/>
          </p:nvSpPr>
          <p:spPr bwMode="auto">
            <a:xfrm>
              <a:off x="2619" y="2705"/>
              <a:ext cx="1" cy="2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" name="Line 87"/>
            <p:cNvSpPr>
              <a:spLocks noChangeShapeType="1"/>
            </p:cNvSpPr>
            <p:nvPr/>
          </p:nvSpPr>
          <p:spPr bwMode="auto">
            <a:xfrm flipH="1">
              <a:off x="2277" y="2700"/>
              <a:ext cx="1" cy="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" name="Freeform 88"/>
            <p:cNvSpPr>
              <a:spLocks/>
            </p:cNvSpPr>
            <p:nvPr/>
          </p:nvSpPr>
          <p:spPr bwMode="auto">
            <a:xfrm>
              <a:off x="2283" y="2680"/>
              <a:ext cx="327" cy="277"/>
            </a:xfrm>
            <a:custGeom>
              <a:avLst/>
              <a:gdLst>
                <a:gd name="T0" fmla="*/ 0 w 2451"/>
                <a:gd name="T1" fmla="*/ 0 h 2081"/>
                <a:gd name="T2" fmla="*/ 0 w 2451"/>
                <a:gd name="T3" fmla="*/ 0 h 2081"/>
                <a:gd name="T4" fmla="*/ 0 w 2451"/>
                <a:gd name="T5" fmla="*/ 0 h 2081"/>
                <a:gd name="T6" fmla="*/ 0 w 2451"/>
                <a:gd name="T7" fmla="*/ 0 h 2081"/>
                <a:gd name="T8" fmla="*/ 0 w 2451"/>
                <a:gd name="T9" fmla="*/ 0 h 2081"/>
                <a:gd name="T10" fmla="*/ 0 w 2451"/>
                <a:gd name="T11" fmla="*/ 0 h 2081"/>
                <a:gd name="T12" fmla="*/ 0 w 2451"/>
                <a:gd name="T13" fmla="*/ 0 h 2081"/>
                <a:gd name="T14" fmla="*/ 0 w 2451"/>
                <a:gd name="T15" fmla="*/ 0 h 2081"/>
                <a:gd name="T16" fmla="*/ 0 w 2451"/>
                <a:gd name="T17" fmla="*/ 0 h 2081"/>
                <a:gd name="T18" fmla="*/ 0 w 2451"/>
                <a:gd name="T19" fmla="*/ 0 h 2081"/>
                <a:gd name="T20" fmla="*/ 0 w 2451"/>
                <a:gd name="T21" fmla="*/ 0 h 2081"/>
                <a:gd name="T22" fmla="*/ 0 w 2451"/>
                <a:gd name="T23" fmla="*/ 0 h 2081"/>
                <a:gd name="T24" fmla="*/ 0 w 2451"/>
                <a:gd name="T25" fmla="*/ 0 h 2081"/>
                <a:gd name="T26" fmla="*/ 0 w 2451"/>
                <a:gd name="T27" fmla="*/ 0 h 2081"/>
                <a:gd name="T28" fmla="*/ 0 w 2451"/>
                <a:gd name="T29" fmla="*/ 0 h 2081"/>
                <a:gd name="T30" fmla="*/ 0 w 2451"/>
                <a:gd name="T31" fmla="*/ 0 h 2081"/>
                <a:gd name="T32" fmla="*/ 0 w 2451"/>
                <a:gd name="T33" fmla="*/ 0 h 2081"/>
                <a:gd name="T34" fmla="*/ 0 w 2451"/>
                <a:gd name="T35" fmla="*/ 0 h 2081"/>
                <a:gd name="T36" fmla="*/ 0 w 2451"/>
                <a:gd name="T37" fmla="*/ 0 h 2081"/>
                <a:gd name="T38" fmla="*/ 0 w 2451"/>
                <a:gd name="T39" fmla="*/ 0 h 2081"/>
                <a:gd name="T40" fmla="*/ 0 w 2451"/>
                <a:gd name="T41" fmla="*/ 0 h 2081"/>
                <a:gd name="T42" fmla="*/ 0 w 2451"/>
                <a:gd name="T43" fmla="*/ 0 h 2081"/>
                <a:gd name="T44" fmla="*/ 0 w 2451"/>
                <a:gd name="T45" fmla="*/ 0 h 2081"/>
                <a:gd name="T46" fmla="*/ 0 w 2451"/>
                <a:gd name="T47" fmla="*/ 0 h 2081"/>
                <a:gd name="T48" fmla="*/ 0 w 2451"/>
                <a:gd name="T49" fmla="*/ 0 h 2081"/>
                <a:gd name="T50" fmla="*/ 0 w 2451"/>
                <a:gd name="T51" fmla="*/ 0 h 2081"/>
                <a:gd name="T52" fmla="*/ 0 w 2451"/>
                <a:gd name="T53" fmla="*/ 0 h 2081"/>
                <a:gd name="T54" fmla="*/ 0 w 2451"/>
                <a:gd name="T55" fmla="*/ 0 h 2081"/>
                <a:gd name="T56" fmla="*/ 0 w 2451"/>
                <a:gd name="T57" fmla="*/ 0 h 2081"/>
                <a:gd name="T58" fmla="*/ 0 w 2451"/>
                <a:gd name="T59" fmla="*/ 0 h 2081"/>
                <a:gd name="T60" fmla="*/ 0 w 2451"/>
                <a:gd name="T61" fmla="*/ 0 h 2081"/>
                <a:gd name="T62" fmla="*/ 0 w 2451"/>
                <a:gd name="T63" fmla="*/ 0 h 2081"/>
                <a:gd name="T64" fmla="*/ 0 w 2451"/>
                <a:gd name="T65" fmla="*/ 0 h 2081"/>
                <a:gd name="T66" fmla="*/ 0 w 2451"/>
                <a:gd name="T67" fmla="*/ 0 h 2081"/>
                <a:gd name="T68" fmla="*/ 0 w 2451"/>
                <a:gd name="T69" fmla="*/ 0 h 2081"/>
                <a:gd name="T70" fmla="*/ 0 w 2451"/>
                <a:gd name="T71" fmla="*/ 0 h 2081"/>
                <a:gd name="T72" fmla="*/ 0 w 2451"/>
                <a:gd name="T73" fmla="*/ 0 h 2081"/>
                <a:gd name="T74" fmla="*/ 0 w 2451"/>
                <a:gd name="T75" fmla="*/ 0 h 2081"/>
                <a:gd name="T76" fmla="*/ 0 w 2451"/>
                <a:gd name="T77" fmla="*/ 0 h 2081"/>
                <a:gd name="T78" fmla="*/ 0 w 2451"/>
                <a:gd name="T79" fmla="*/ 0 h 2081"/>
                <a:gd name="T80" fmla="*/ 0 w 2451"/>
                <a:gd name="T81" fmla="*/ 0 h 2081"/>
                <a:gd name="T82" fmla="*/ 0 w 2451"/>
                <a:gd name="T83" fmla="*/ 0 h 2081"/>
                <a:gd name="T84" fmla="*/ 0 w 2451"/>
                <a:gd name="T85" fmla="*/ 0 h 2081"/>
                <a:gd name="T86" fmla="*/ 0 w 2451"/>
                <a:gd name="T87" fmla="*/ 0 h 2081"/>
                <a:gd name="T88" fmla="*/ 0 w 2451"/>
                <a:gd name="T89" fmla="*/ 0 h 2081"/>
                <a:gd name="T90" fmla="*/ 0 w 2451"/>
                <a:gd name="T91" fmla="*/ 0 h 2081"/>
                <a:gd name="T92" fmla="*/ 0 w 2451"/>
                <a:gd name="T93" fmla="*/ 0 h 2081"/>
                <a:gd name="T94" fmla="*/ 0 w 2451"/>
                <a:gd name="T95" fmla="*/ 0 h 2081"/>
                <a:gd name="T96" fmla="*/ 0 w 2451"/>
                <a:gd name="T97" fmla="*/ 0 h 2081"/>
                <a:gd name="T98" fmla="*/ 0 w 2451"/>
                <a:gd name="T99" fmla="*/ 0 h 20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51"/>
                <a:gd name="T151" fmla="*/ 0 h 2081"/>
                <a:gd name="T152" fmla="*/ 2451 w 2451"/>
                <a:gd name="T153" fmla="*/ 2081 h 20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51" h="2081">
                  <a:moveTo>
                    <a:pt x="1225" y="2081"/>
                  </a:moveTo>
                  <a:lnTo>
                    <a:pt x="1221" y="2069"/>
                  </a:lnTo>
                  <a:lnTo>
                    <a:pt x="1206" y="2038"/>
                  </a:lnTo>
                  <a:lnTo>
                    <a:pt x="1174" y="1991"/>
                  </a:lnTo>
                  <a:lnTo>
                    <a:pt x="1159" y="1968"/>
                  </a:lnTo>
                  <a:lnTo>
                    <a:pt x="1136" y="1940"/>
                  </a:lnTo>
                  <a:lnTo>
                    <a:pt x="1108" y="1916"/>
                  </a:lnTo>
                  <a:lnTo>
                    <a:pt x="1076" y="1889"/>
                  </a:lnTo>
                  <a:lnTo>
                    <a:pt x="1041" y="1865"/>
                  </a:lnTo>
                  <a:lnTo>
                    <a:pt x="1003" y="1841"/>
                  </a:lnTo>
                  <a:lnTo>
                    <a:pt x="960" y="1826"/>
                  </a:lnTo>
                  <a:lnTo>
                    <a:pt x="912" y="1811"/>
                  </a:lnTo>
                  <a:lnTo>
                    <a:pt x="862" y="1803"/>
                  </a:lnTo>
                  <a:lnTo>
                    <a:pt x="803" y="1798"/>
                  </a:lnTo>
                  <a:lnTo>
                    <a:pt x="745" y="1803"/>
                  </a:lnTo>
                  <a:lnTo>
                    <a:pt x="695" y="1806"/>
                  </a:lnTo>
                  <a:lnTo>
                    <a:pt x="644" y="1811"/>
                  </a:lnTo>
                  <a:lnTo>
                    <a:pt x="597" y="1823"/>
                  </a:lnTo>
                  <a:lnTo>
                    <a:pt x="514" y="1841"/>
                  </a:lnTo>
                  <a:lnTo>
                    <a:pt x="441" y="1865"/>
                  </a:lnTo>
                  <a:lnTo>
                    <a:pt x="378" y="1889"/>
                  </a:lnTo>
                  <a:lnTo>
                    <a:pt x="315" y="1913"/>
                  </a:lnTo>
                  <a:lnTo>
                    <a:pt x="257" y="1928"/>
                  </a:lnTo>
                  <a:lnTo>
                    <a:pt x="226" y="1931"/>
                  </a:lnTo>
                  <a:lnTo>
                    <a:pt x="194" y="1931"/>
                  </a:lnTo>
                  <a:lnTo>
                    <a:pt x="0" y="1931"/>
                  </a:lnTo>
                  <a:lnTo>
                    <a:pt x="0" y="133"/>
                  </a:lnTo>
                  <a:lnTo>
                    <a:pt x="194" y="133"/>
                  </a:lnTo>
                  <a:lnTo>
                    <a:pt x="226" y="130"/>
                  </a:lnTo>
                  <a:lnTo>
                    <a:pt x="257" y="125"/>
                  </a:lnTo>
                  <a:lnTo>
                    <a:pt x="315" y="110"/>
                  </a:lnTo>
                  <a:lnTo>
                    <a:pt x="378" y="90"/>
                  </a:lnTo>
                  <a:lnTo>
                    <a:pt x="441" y="67"/>
                  </a:lnTo>
                  <a:lnTo>
                    <a:pt x="514" y="40"/>
                  </a:lnTo>
                  <a:lnTo>
                    <a:pt x="597" y="20"/>
                  </a:lnTo>
                  <a:lnTo>
                    <a:pt x="644" y="12"/>
                  </a:lnTo>
                  <a:lnTo>
                    <a:pt x="695" y="4"/>
                  </a:lnTo>
                  <a:lnTo>
                    <a:pt x="745" y="0"/>
                  </a:lnTo>
                  <a:lnTo>
                    <a:pt x="803" y="0"/>
                  </a:lnTo>
                  <a:lnTo>
                    <a:pt x="862" y="0"/>
                  </a:lnTo>
                  <a:lnTo>
                    <a:pt x="912" y="8"/>
                  </a:lnTo>
                  <a:lnTo>
                    <a:pt x="960" y="20"/>
                  </a:lnTo>
                  <a:lnTo>
                    <a:pt x="1003" y="32"/>
                  </a:lnTo>
                  <a:lnTo>
                    <a:pt x="1041" y="52"/>
                  </a:lnTo>
                  <a:lnTo>
                    <a:pt x="1076" y="67"/>
                  </a:lnTo>
                  <a:lnTo>
                    <a:pt x="1108" y="87"/>
                  </a:lnTo>
                  <a:lnTo>
                    <a:pt x="1136" y="107"/>
                  </a:lnTo>
                  <a:lnTo>
                    <a:pt x="1174" y="150"/>
                  </a:lnTo>
                  <a:lnTo>
                    <a:pt x="1206" y="185"/>
                  </a:lnTo>
                  <a:lnTo>
                    <a:pt x="1221" y="208"/>
                  </a:lnTo>
                  <a:lnTo>
                    <a:pt x="1225" y="216"/>
                  </a:lnTo>
                  <a:lnTo>
                    <a:pt x="1229" y="208"/>
                  </a:lnTo>
                  <a:lnTo>
                    <a:pt x="1244" y="185"/>
                  </a:lnTo>
                  <a:lnTo>
                    <a:pt x="1275" y="150"/>
                  </a:lnTo>
                  <a:lnTo>
                    <a:pt x="1315" y="107"/>
                  </a:lnTo>
                  <a:lnTo>
                    <a:pt x="1342" y="87"/>
                  </a:lnTo>
                  <a:lnTo>
                    <a:pt x="1373" y="67"/>
                  </a:lnTo>
                  <a:lnTo>
                    <a:pt x="1408" y="52"/>
                  </a:lnTo>
                  <a:lnTo>
                    <a:pt x="1448" y="32"/>
                  </a:lnTo>
                  <a:lnTo>
                    <a:pt x="1491" y="20"/>
                  </a:lnTo>
                  <a:lnTo>
                    <a:pt x="1537" y="8"/>
                  </a:lnTo>
                  <a:lnTo>
                    <a:pt x="1588" y="0"/>
                  </a:lnTo>
                  <a:lnTo>
                    <a:pt x="1647" y="0"/>
                  </a:lnTo>
                  <a:lnTo>
                    <a:pt x="1705" y="0"/>
                  </a:lnTo>
                  <a:lnTo>
                    <a:pt x="1756" y="4"/>
                  </a:lnTo>
                  <a:lnTo>
                    <a:pt x="1806" y="12"/>
                  </a:lnTo>
                  <a:lnTo>
                    <a:pt x="1854" y="20"/>
                  </a:lnTo>
                  <a:lnTo>
                    <a:pt x="1935" y="40"/>
                  </a:lnTo>
                  <a:lnTo>
                    <a:pt x="2010" y="67"/>
                  </a:lnTo>
                  <a:lnTo>
                    <a:pt x="2071" y="90"/>
                  </a:lnTo>
                  <a:lnTo>
                    <a:pt x="2134" y="110"/>
                  </a:lnTo>
                  <a:lnTo>
                    <a:pt x="2192" y="125"/>
                  </a:lnTo>
                  <a:lnTo>
                    <a:pt x="2224" y="130"/>
                  </a:lnTo>
                  <a:lnTo>
                    <a:pt x="2255" y="133"/>
                  </a:lnTo>
                  <a:lnTo>
                    <a:pt x="2451" y="133"/>
                  </a:lnTo>
                  <a:lnTo>
                    <a:pt x="2451" y="1931"/>
                  </a:lnTo>
                  <a:lnTo>
                    <a:pt x="2255" y="1931"/>
                  </a:lnTo>
                  <a:lnTo>
                    <a:pt x="2224" y="1931"/>
                  </a:lnTo>
                  <a:lnTo>
                    <a:pt x="2192" y="1928"/>
                  </a:lnTo>
                  <a:lnTo>
                    <a:pt x="2134" y="1913"/>
                  </a:lnTo>
                  <a:lnTo>
                    <a:pt x="2071" y="1893"/>
                  </a:lnTo>
                  <a:lnTo>
                    <a:pt x="2010" y="1865"/>
                  </a:lnTo>
                  <a:lnTo>
                    <a:pt x="1935" y="1841"/>
                  </a:lnTo>
                  <a:lnTo>
                    <a:pt x="1854" y="1823"/>
                  </a:lnTo>
                  <a:lnTo>
                    <a:pt x="1806" y="1815"/>
                  </a:lnTo>
                  <a:lnTo>
                    <a:pt x="1756" y="1806"/>
                  </a:lnTo>
                  <a:lnTo>
                    <a:pt x="1705" y="1803"/>
                  </a:lnTo>
                  <a:lnTo>
                    <a:pt x="1647" y="1798"/>
                  </a:lnTo>
                  <a:lnTo>
                    <a:pt x="1588" y="1803"/>
                  </a:lnTo>
                  <a:lnTo>
                    <a:pt x="1537" y="1815"/>
                  </a:lnTo>
                  <a:lnTo>
                    <a:pt x="1491" y="1826"/>
                  </a:lnTo>
                  <a:lnTo>
                    <a:pt x="1448" y="1846"/>
                  </a:lnTo>
                  <a:lnTo>
                    <a:pt x="1408" y="1865"/>
                  </a:lnTo>
                  <a:lnTo>
                    <a:pt x="1373" y="1889"/>
                  </a:lnTo>
                  <a:lnTo>
                    <a:pt x="1342" y="1916"/>
                  </a:lnTo>
                  <a:lnTo>
                    <a:pt x="1315" y="1940"/>
                  </a:lnTo>
                  <a:lnTo>
                    <a:pt x="1292" y="1968"/>
                  </a:lnTo>
                  <a:lnTo>
                    <a:pt x="1275" y="1995"/>
                  </a:lnTo>
                  <a:lnTo>
                    <a:pt x="1244" y="2038"/>
                  </a:lnTo>
                  <a:lnTo>
                    <a:pt x="1229" y="2069"/>
                  </a:lnTo>
                  <a:lnTo>
                    <a:pt x="1225" y="20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1" name="Freeform 89"/>
            <p:cNvSpPr>
              <a:spLocks noEditPoints="1"/>
            </p:cNvSpPr>
            <p:nvPr/>
          </p:nvSpPr>
          <p:spPr bwMode="auto">
            <a:xfrm>
              <a:off x="2281" y="2678"/>
              <a:ext cx="331" cy="285"/>
            </a:xfrm>
            <a:custGeom>
              <a:avLst/>
              <a:gdLst>
                <a:gd name="T0" fmla="*/ 0 w 2479"/>
                <a:gd name="T1" fmla="*/ 0 h 2138"/>
                <a:gd name="T2" fmla="*/ 0 w 2479"/>
                <a:gd name="T3" fmla="*/ 0 h 2138"/>
                <a:gd name="T4" fmla="*/ 0 w 2479"/>
                <a:gd name="T5" fmla="*/ 0 h 2138"/>
                <a:gd name="T6" fmla="*/ 0 w 2479"/>
                <a:gd name="T7" fmla="*/ 0 h 2138"/>
                <a:gd name="T8" fmla="*/ 0 w 2479"/>
                <a:gd name="T9" fmla="*/ 0 h 2138"/>
                <a:gd name="T10" fmla="*/ 0 w 2479"/>
                <a:gd name="T11" fmla="*/ 0 h 2138"/>
                <a:gd name="T12" fmla="*/ 0 w 2479"/>
                <a:gd name="T13" fmla="*/ 0 h 2138"/>
                <a:gd name="T14" fmla="*/ 0 w 2479"/>
                <a:gd name="T15" fmla="*/ 0 h 2138"/>
                <a:gd name="T16" fmla="*/ 0 w 2479"/>
                <a:gd name="T17" fmla="*/ 0 h 2138"/>
                <a:gd name="T18" fmla="*/ 0 w 2479"/>
                <a:gd name="T19" fmla="*/ 0 h 2138"/>
                <a:gd name="T20" fmla="*/ 0 w 2479"/>
                <a:gd name="T21" fmla="*/ 0 h 2138"/>
                <a:gd name="T22" fmla="*/ 0 w 2479"/>
                <a:gd name="T23" fmla="*/ 0 h 2138"/>
                <a:gd name="T24" fmla="*/ 0 w 2479"/>
                <a:gd name="T25" fmla="*/ 0 h 2138"/>
                <a:gd name="T26" fmla="*/ 0 w 2479"/>
                <a:gd name="T27" fmla="*/ 0 h 2138"/>
                <a:gd name="T28" fmla="*/ 0 w 2479"/>
                <a:gd name="T29" fmla="*/ 0 h 2138"/>
                <a:gd name="T30" fmla="*/ 0 w 2479"/>
                <a:gd name="T31" fmla="*/ 0 h 2138"/>
                <a:gd name="T32" fmla="*/ 0 w 2479"/>
                <a:gd name="T33" fmla="*/ 0 h 2138"/>
                <a:gd name="T34" fmla="*/ 0 w 2479"/>
                <a:gd name="T35" fmla="*/ 0 h 2138"/>
                <a:gd name="T36" fmla="*/ 0 w 2479"/>
                <a:gd name="T37" fmla="*/ 0 h 2138"/>
                <a:gd name="T38" fmla="*/ 0 w 2479"/>
                <a:gd name="T39" fmla="*/ 0 h 2138"/>
                <a:gd name="T40" fmla="*/ 0 w 2479"/>
                <a:gd name="T41" fmla="*/ 0 h 2138"/>
                <a:gd name="T42" fmla="*/ 0 w 2479"/>
                <a:gd name="T43" fmla="*/ 0 h 2138"/>
                <a:gd name="T44" fmla="*/ 0 w 2479"/>
                <a:gd name="T45" fmla="*/ 0 h 2138"/>
                <a:gd name="T46" fmla="*/ 0 w 2479"/>
                <a:gd name="T47" fmla="*/ 0 h 2138"/>
                <a:gd name="T48" fmla="*/ 0 w 2479"/>
                <a:gd name="T49" fmla="*/ 0 h 2138"/>
                <a:gd name="T50" fmla="*/ 0 w 2479"/>
                <a:gd name="T51" fmla="*/ 0 h 2138"/>
                <a:gd name="T52" fmla="*/ 0 w 2479"/>
                <a:gd name="T53" fmla="*/ 0 h 2138"/>
                <a:gd name="T54" fmla="*/ 0 w 2479"/>
                <a:gd name="T55" fmla="*/ 0 h 2138"/>
                <a:gd name="T56" fmla="*/ 0 w 2479"/>
                <a:gd name="T57" fmla="*/ 0 h 2138"/>
                <a:gd name="T58" fmla="*/ 0 w 2479"/>
                <a:gd name="T59" fmla="*/ 0 h 2138"/>
                <a:gd name="T60" fmla="*/ 0 w 2479"/>
                <a:gd name="T61" fmla="*/ 0 h 2138"/>
                <a:gd name="T62" fmla="*/ 0 w 2479"/>
                <a:gd name="T63" fmla="*/ 0 h 2138"/>
                <a:gd name="T64" fmla="*/ 0 w 2479"/>
                <a:gd name="T65" fmla="*/ 0 h 2138"/>
                <a:gd name="T66" fmla="*/ 0 w 2479"/>
                <a:gd name="T67" fmla="*/ 0 h 2138"/>
                <a:gd name="T68" fmla="*/ 0 w 2479"/>
                <a:gd name="T69" fmla="*/ 0 h 2138"/>
                <a:gd name="T70" fmla="*/ 0 w 2479"/>
                <a:gd name="T71" fmla="*/ 0 h 2138"/>
                <a:gd name="T72" fmla="*/ 0 w 2479"/>
                <a:gd name="T73" fmla="*/ 0 h 2138"/>
                <a:gd name="T74" fmla="*/ 0 w 2479"/>
                <a:gd name="T75" fmla="*/ 0 h 2138"/>
                <a:gd name="T76" fmla="*/ 0 w 2479"/>
                <a:gd name="T77" fmla="*/ 0 h 2138"/>
                <a:gd name="T78" fmla="*/ 0 w 2479"/>
                <a:gd name="T79" fmla="*/ 0 h 2138"/>
                <a:gd name="T80" fmla="*/ 0 w 2479"/>
                <a:gd name="T81" fmla="*/ 0 h 2138"/>
                <a:gd name="T82" fmla="*/ 0 w 2479"/>
                <a:gd name="T83" fmla="*/ 0 h 2138"/>
                <a:gd name="T84" fmla="*/ 0 w 2479"/>
                <a:gd name="T85" fmla="*/ 0 h 2138"/>
                <a:gd name="T86" fmla="*/ 0 w 2479"/>
                <a:gd name="T87" fmla="*/ 0 h 2138"/>
                <a:gd name="T88" fmla="*/ 0 w 2479"/>
                <a:gd name="T89" fmla="*/ 0 h 2138"/>
                <a:gd name="T90" fmla="*/ 0 w 2479"/>
                <a:gd name="T91" fmla="*/ 0 h 2138"/>
                <a:gd name="T92" fmla="*/ 0 w 2479"/>
                <a:gd name="T93" fmla="*/ 0 h 2138"/>
                <a:gd name="T94" fmla="*/ 0 w 2479"/>
                <a:gd name="T95" fmla="*/ 0 h 2138"/>
                <a:gd name="T96" fmla="*/ 0 w 2479"/>
                <a:gd name="T97" fmla="*/ 0 h 2138"/>
                <a:gd name="T98" fmla="*/ 0 w 2479"/>
                <a:gd name="T99" fmla="*/ 0 h 2138"/>
                <a:gd name="T100" fmla="*/ 0 w 2479"/>
                <a:gd name="T101" fmla="*/ 0 h 2138"/>
                <a:gd name="T102" fmla="*/ 0 w 2479"/>
                <a:gd name="T103" fmla="*/ 0 h 2138"/>
                <a:gd name="T104" fmla="*/ 0 w 2479"/>
                <a:gd name="T105" fmla="*/ 0 h 2138"/>
                <a:gd name="T106" fmla="*/ 0 w 2479"/>
                <a:gd name="T107" fmla="*/ 0 h 2138"/>
                <a:gd name="T108" fmla="*/ 0 w 2479"/>
                <a:gd name="T109" fmla="*/ 0 h 2138"/>
                <a:gd name="T110" fmla="*/ 0 w 2479"/>
                <a:gd name="T111" fmla="*/ 0 h 2138"/>
                <a:gd name="T112" fmla="*/ 0 w 2479"/>
                <a:gd name="T113" fmla="*/ 0 h 2138"/>
                <a:gd name="T114" fmla="*/ 0 w 2479"/>
                <a:gd name="T115" fmla="*/ 0 h 2138"/>
                <a:gd name="T116" fmla="*/ 0 w 2479"/>
                <a:gd name="T117" fmla="*/ 0 h 2138"/>
                <a:gd name="T118" fmla="*/ 0 w 2479"/>
                <a:gd name="T119" fmla="*/ 0 h 2138"/>
                <a:gd name="T120" fmla="*/ 0 w 2479"/>
                <a:gd name="T121" fmla="*/ 0 h 2138"/>
                <a:gd name="T122" fmla="*/ 0 w 2479"/>
                <a:gd name="T123" fmla="*/ 0 h 2138"/>
                <a:gd name="T124" fmla="*/ 0 w 2479"/>
                <a:gd name="T125" fmla="*/ 0 h 2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79"/>
                <a:gd name="T190" fmla="*/ 0 h 2138"/>
                <a:gd name="T191" fmla="*/ 2479 w 2479"/>
                <a:gd name="T192" fmla="*/ 2138 h 2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79" h="2138">
                  <a:moveTo>
                    <a:pt x="1227" y="2100"/>
                  </a:moveTo>
                  <a:lnTo>
                    <a:pt x="1222" y="2088"/>
                  </a:lnTo>
                  <a:lnTo>
                    <a:pt x="1248" y="2079"/>
                  </a:lnTo>
                  <a:lnTo>
                    <a:pt x="1252" y="2090"/>
                  </a:lnTo>
                  <a:lnTo>
                    <a:pt x="1227" y="2100"/>
                  </a:lnTo>
                  <a:close/>
                  <a:moveTo>
                    <a:pt x="1248" y="2077"/>
                  </a:moveTo>
                  <a:lnTo>
                    <a:pt x="1248" y="2077"/>
                  </a:lnTo>
                  <a:lnTo>
                    <a:pt x="1248" y="2079"/>
                  </a:lnTo>
                  <a:lnTo>
                    <a:pt x="1235" y="2083"/>
                  </a:lnTo>
                  <a:lnTo>
                    <a:pt x="1248" y="2077"/>
                  </a:lnTo>
                  <a:close/>
                  <a:moveTo>
                    <a:pt x="1223" y="2089"/>
                  </a:moveTo>
                  <a:lnTo>
                    <a:pt x="1207" y="2058"/>
                  </a:lnTo>
                  <a:lnTo>
                    <a:pt x="1231" y="2046"/>
                  </a:lnTo>
                  <a:lnTo>
                    <a:pt x="1248" y="2077"/>
                  </a:lnTo>
                  <a:lnTo>
                    <a:pt x="1223" y="2089"/>
                  </a:lnTo>
                  <a:close/>
                  <a:moveTo>
                    <a:pt x="1231" y="2045"/>
                  </a:moveTo>
                  <a:lnTo>
                    <a:pt x="1231" y="2045"/>
                  </a:lnTo>
                  <a:lnTo>
                    <a:pt x="1231" y="2046"/>
                  </a:lnTo>
                  <a:lnTo>
                    <a:pt x="1220" y="2052"/>
                  </a:lnTo>
                  <a:lnTo>
                    <a:pt x="1231" y="2045"/>
                  </a:lnTo>
                  <a:close/>
                  <a:moveTo>
                    <a:pt x="1208" y="2060"/>
                  </a:moveTo>
                  <a:lnTo>
                    <a:pt x="1177" y="2012"/>
                  </a:lnTo>
                  <a:lnTo>
                    <a:pt x="1200" y="1997"/>
                  </a:lnTo>
                  <a:lnTo>
                    <a:pt x="1231" y="2045"/>
                  </a:lnTo>
                  <a:lnTo>
                    <a:pt x="1208" y="2060"/>
                  </a:lnTo>
                  <a:close/>
                  <a:moveTo>
                    <a:pt x="1177" y="2012"/>
                  </a:moveTo>
                  <a:lnTo>
                    <a:pt x="1161" y="1989"/>
                  </a:lnTo>
                  <a:lnTo>
                    <a:pt x="1183" y="1973"/>
                  </a:lnTo>
                  <a:lnTo>
                    <a:pt x="1200" y="1997"/>
                  </a:lnTo>
                  <a:lnTo>
                    <a:pt x="1177" y="2012"/>
                  </a:lnTo>
                  <a:close/>
                  <a:moveTo>
                    <a:pt x="1183" y="1972"/>
                  </a:moveTo>
                  <a:lnTo>
                    <a:pt x="1183" y="1973"/>
                  </a:lnTo>
                  <a:lnTo>
                    <a:pt x="1173" y="1982"/>
                  </a:lnTo>
                  <a:lnTo>
                    <a:pt x="1183" y="1972"/>
                  </a:lnTo>
                  <a:close/>
                  <a:moveTo>
                    <a:pt x="1163" y="1990"/>
                  </a:moveTo>
                  <a:lnTo>
                    <a:pt x="1139" y="1963"/>
                  </a:lnTo>
                  <a:lnTo>
                    <a:pt x="1159" y="1945"/>
                  </a:lnTo>
                  <a:lnTo>
                    <a:pt x="1183" y="1972"/>
                  </a:lnTo>
                  <a:lnTo>
                    <a:pt x="1163" y="1990"/>
                  </a:lnTo>
                  <a:close/>
                  <a:moveTo>
                    <a:pt x="1158" y="1943"/>
                  </a:moveTo>
                  <a:lnTo>
                    <a:pt x="1159" y="1944"/>
                  </a:lnTo>
                  <a:lnTo>
                    <a:pt x="1159" y="1945"/>
                  </a:lnTo>
                  <a:lnTo>
                    <a:pt x="1150" y="1954"/>
                  </a:lnTo>
                  <a:lnTo>
                    <a:pt x="1158" y="1943"/>
                  </a:lnTo>
                  <a:close/>
                  <a:moveTo>
                    <a:pt x="1140" y="1964"/>
                  </a:moveTo>
                  <a:lnTo>
                    <a:pt x="1113" y="1941"/>
                  </a:lnTo>
                  <a:lnTo>
                    <a:pt x="1131" y="1920"/>
                  </a:lnTo>
                  <a:lnTo>
                    <a:pt x="1158" y="1943"/>
                  </a:lnTo>
                  <a:lnTo>
                    <a:pt x="1140" y="1964"/>
                  </a:lnTo>
                  <a:close/>
                  <a:moveTo>
                    <a:pt x="1113" y="1941"/>
                  </a:moveTo>
                  <a:lnTo>
                    <a:pt x="1114" y="1942"/>
                  </a:lnTo>
                  <a:lnTo>
                    <a:pt x="1113" y="1941"/>
                  </a:lnTo>
                  <a:lnTo>
                    <a:pt x="1122" y="1930"/>
                  </a:lnTo>
                  <a:lnTo>
                    <a:pt x="1113" y="1941"/>
                  </a:lnTo>
                  <a:close/>
                  <a:moveTo>
                    <a:pt x="1113" y="1941"/>
                  </a:moveTo>
                  <a:lnTo>
                    <a:pt x="1082" y="1913"/>
                  </a:lnTo>
                  <a:lnTo>
                    <a:pt x="1100" y="1893"/>
                  </a:lnTo>
                  <a:lnTo>
                    <a:pt x="1131" y="1920"/>
                  </a:lnTo>
                  <a:lnTo>
                    <a:pt x="1113" y="1941"/>
                  </a:lnTo>
                  <a:close/>
                  <a:moveTo>
                    <a:pt x="1099" y="1892"/>
                  </a:moveTo>
                  <a:lnTo>
                    <a:pt x="1099" y="1892"/>
                  </a:lnTo>
                  <a:lnTo>
                    <a:pt x="1100" y="1893"/>
                  </a:lnTo>
                  <a:lnTo>
                    <a:pt x="1090" y="1903"/>
                  </a:lnTo>
                  <a:lnTo>
                    <a:pt x="1099" y="1892"/>
                  </a:lnTo>
                  <a:close/>
                  <a:moveTo>
                    <a:pt x="1083" y="1914"/>
                  </a:moveTo>
                  <a:lnTo>
                    <a:pt x="1049" y="1891"/>
                  </a:lnTo>
                  <a:lnTo>
                    <a:pt x="1064" y="1868"/>
                  </a:lnTo>
                  <a:lnTo>
                    <a:pt x="1099" y="1892"/>
                  </a:lnTo>
                  <a:lnTo>
                    <a:pt x="1083" y="1914"/>
                  </a:lnTo>
                  <a:close/>
                  <a:moveTo>
                    <a:pt x="1062" y="1867"/>
                  </a:moveTo>
                  <a:lnTo>
                    <a:pt x="1062" y="1867"/>
                  </a:lnTo>
                  <a:lnTo>
                    <a:pt x="1064" y="1868"/>
                  </a:lnTo>
                  <a:lnTo>
                    <a:pt x="1055" y="1879"/>
                  </a:lnTo>
                  <a:lnTo>
                    <a:pt x="1062" y="1867"/>
                  </a:lnTo>
                  <a:close/>
                  <a:moveTo>
                    <a:pt x="1049" y="1892"/>
                  </a:moveTo>
                  <a:lnTo>
                    <a:pt x="1010" y="1867"/>
                  </a:lnTo>
                  <a:lnTo>
                    <a:pt x="1024" y="1844"/>
                  </a:lnTo>
                  <a:lnTo>
                    <a:pt x="1062" y="1867"/>
                  </a:lnTo>
                  <a:lnTo>
                    <a:pt x="1049" y="1892"/>
                  </a:lnTo>
                  <a:close/>
                  <a:moveTo>
                    <a:pt x="1022" y="1843"/>
                  </a:moveTo>
                  <a:lnTo>
                    <a:pt x="1023" y="1844"/>
                  </a:lnTo>
                  <a:lnTo>
                    <a:pt x="1024" y="1844"/>
                  </a:lnTo>
                  <a:lnTo>
                    <a:pt x="1017" y="1855"/>
                  </a:lnTo>
                  <a:lnTo>
                    <a:pt x="1022" y="1843"/>
                  </a:lnTo>
                  <a:close/>
                  <a:moveTo>
                    <a:pt x="1012" y="1868"/>
                  </a:moveTo>
                  <a:lnTo>
                    <a:pt x="969" y="1853"/>
                  </a:lnTo>
                  <a:lnTo>
                    <a:pt x="979" y="1827"/>
                  </a:lnTo>
                  <a:lnTo>
                    <a:pt x="1022" y="1843"/>
                  </a:lnTo>
                  <a:lnTo>
                    <a:pt x="1012" y="1868"/>
                  </a:lnTo>
                  <a:close/>
                  <a:moveTo>
                    <a:pt x="978" y="1827"/>
                  </a:moveTo>
                  <a:lnTo>
                    <a:pt x="976" y="1827"/>
                  </a:lnTo>
                  <a:lnTo>
                    <a:pt x="979" y="1827"/>
                  </a:lnTo>
                  <a:lnTo>
                    <a:pt x="974" y="1840"/>
                  </a:lnTo>
                  <a:lnTo>
                    <a:pt x="978" y="1827"/>
                  </a:lnTo>
                  <a:close/>
                  <a:moveTo>
                    <a:pt x="969" y="1853"/>
                  </a:moveTo>
                  <a:lnTo>
                    <a:pt x="923" y="1838"/>
                  </a:lnTo>
                  <a:lnTo>
                    <a:pt x="931" y="1811"/>
                  </a:lnTo>
                  <a:lnTo>
                    <a:pt x="978" y="1827"/>
                  </a:lnTo>
                  <a:lnTo>
                    <a:pt x="969" y="1853"/>
                  </a:lnTo>
                  <a:close/>
                  <a:moveTo>
                    <a:pt x="929" y="1811"/>
                  </a:moveTo>
                  <a:lnTo>
                    <a:pt x="930" y="1811"/>
                  </a:lnTo>
                  <a:lnTo>
                    <a:pt x="931" y="1811"/>
                  </a:lnTo>
                  <a:lnTo>
                    <a:pt x="926" y="1825"/>
                  </a:lnTo>
                  <a:lnTo>
                    <a:pt x="929" y="1811"/>
                  </a:lnTo>
                  <a:close/>
                  <a:moveTo>
                    <a:pt x="925" y="1838"/>
                  </a:moveTo>
                  <a:lnTo>
                    <a:pt x="874" y="1830"/>
                  </a:lnTo>
                  <a:lnTo>
                    <a:pt x="879" y="1803"/>
                  </a:lnTo>
                  <a:lnTo>
                    <a:pt x="929" y="1811"/>
                  </a:lnTo>
                  <a:lnTo>
                    <a:pt x="925" y="1838"/>
                  </a:lnTo>
                  <a:close/>
                  <a:moveTo>
                    <a:pt x="877" y="1803"/>
                  </a:moveTo>
                  <a:lnTo>
                    <a:pt x="877" y="1803"/>
                  </a:lnTo>
                  <a:lnTo>
                    <a:pt x="879" y="1803"/>
                  </a:lnTo>
                  <a:lnTo>
                    <a:pt x="876" y="1817"/>
                  </a:lnTo>
                  <a:lnTo>
                    <a:pt x="877" y="1803"/>
                  </a:lnTo>
                  <a:close/>
                  <a:moveTo>
                    <a:pt x="875" y="1831"/>
                  </a:moveTo>
                  <a:lnTo>
                    <a:pt x="817" y="1826"/>
                  </a:lnTo>
                  <a:lnTo>
                    <a:pt x="818" y="1799"/>
                  </a:lnTo>
                  <a:lnTo>
                    <a:pt x="877" y="1803"/>
                  </a:lnTo>
                  <a:lnTo>
                    <a:pt x="875" y="1831"/>
                  </a:lnTo>
                  <a:close/>
                  <a:moveTo>
                    <a:pt x="817" y="1799"/>
                  </a:moveTo>
                  <a:lnTo>
                    <a:pt x="817" y="1799"/>
                  </a:lnTo>
                  <a:lnTo>
                    <a:pt x="818" y="1799"/>
                  </a:lnTo>
                  <a:lnTo>
                    <a:pt x="817" y="1812"/>
                  </a:lnTo>
                  <a:lnTo>
                    <a:pt x="817" y="1799"/>
                  </a:lnTo>
                  <a:close/>
                  <a:moveTo>
                    <a:pt x="818" y="1826"/>
                  </a:moveTo>
                  <a:lnTo>
                    <a:pt x="760" y="1831"/>
                  </a:lnTo>
                  <a:lnTo>
                    <a:pt x="758" y="1803"/>
                  </a:lnTo>
                  <a:lnTo>
                    <a:pt x="817" y="1799"/>
                  </a:lnTo>
                  <a:lnTo>
                    <a:pt x="818" y="1826"/>
                  </a:lnTo>
                  <a:close/>
                  <a:moveTo>
                    <a:pt x="758" y="1803"/>
                  </a:moveTo>
                  <a:lnTo>
                    <a:pt x="758" y="1803"/>
                  </a:lnTo>
                  <a:lnTo>
                    <a:pt x="759" y="1817"/>
                  </a:lnTo>
                  <a:lnTo>
                    <a:pt x="758" y="1803"/>
                  </a:lnTo>
                  <a:close/>
                  <a:moveTo>
                    <a:pt x="760" y="1831"/>
                  </a:moveTo>
                  <a:lnTo>
                    <a:pt x="709" y="1834"/>
                  </a:lnTo>
                  <a:lnTo>
                    <a:pt x="708" y="1806"/>
                  </a:lnTo>
                  <a:lnTo>
                    <a:pt x="758" y="1803"/>
                  </a:lnTo>
                  <a:lnTo>
                    <a:pt x="760" y="1831"/>
                  </a:lnTo>
                  <a:close/>
                  <a:moveTo>
                    <a:pt x="709" y="1834"/>
                  </a:moveTo>
                  <a:lnTo>
                    <a:pt x="659" y="1838"/>
                  </a:lnTo>
                  <a:lnTo>
                    <a:pt x="656" y="1811"/>
                  </a:lnTo>
                  <a:lnTo>
                    <a:pt x="708" y="1806"/>
                  </a:lnTo>
                  <a:lnTo>
                    <a:pt x="709" y="1834"/>
                  </a:lnTo>
                  <a:close/>
                  <a:moveTo>
                    <a:pt x="654" y="1811"/>
                  </a:moveTo>
                  <a:lnTo>
                    <a:pt x="655" y="1811"/>
                  </a:lnTo>
                  <a:lnTo>
                    <a:pt x="656" y="1811"/>
                  </a:lnTo>
                  <a:lnTo>
                    <a:pt x="658" y="1825"/>
                  </a:lnTo>
                  <a:lnTo>
                    <a:pt x="654" y="1811"/>
                  </a:lnTo>
                  <a:close/>
                  <a:moveTo>
                    <a:pt x="661" y="1838"/>
                  </a:moveTo>
                  <a:lnTo>
                    <a:pt x="614" y="1850"/>
                  </a:lnTo>
                  <a:lnTo>
                    <a:pt x="607" y="1823"/>
                  </a:lnTo>
                  <a:lnTo>
                    <a:pt x="654" y="1811"/>
                  </a:lnTo>
                  <a:lnTo>
                    <a:pt x="661" y="1838"/>
                  </a:lnTo>
                  <a:close/>
                  <a:moveTo>
                    <a:pt x="614" y="1850"/>
                  </a:moveTo>
                  <a:lnTo>
                    <a:pt x="612" y="1850"/>
                  </a:lnTo>
                  <a:lnTo>
                    <a:pt x="613" y="1850"/>
                  </a:lnTo>
                  <a:lnTo>
                    <a:pt x="611" y="1837"/>
                  </a:lnTo>
                  <a:lnTo>
                    <a:pt x="614" y="1850"/>
                  </a:lnTo>
                  <a:close/>
                  <a:moveTo>
                    <a:pt x="613" y="1850"/>
                  </a:moveTo>
                  <a:lnTo>
                    <a:pt x="532" y="1870"/>
                  </a:lnTo>
                  <a:lnTo>
                    <a:pt x="526" y="1843"/>
                  </a:lnTo>
                  <a:lnTo>
                    <a:pt x="607" y="1823"/>
                  </a:lnTo>
                  <a:lnTo>
                    <a:pt x="613" y="1850"/>
                  </a:lnTo>
                  <a:close/>
                  <a:moveTo>
                    <a:pt x="525" y="1843"/>
                  </a:moveTo>
                  <a:lnTo>
                    <a:pt x="525" y="1843"/>
                  </a:lnTo>
                  <a:lnTo>
                    <a:pt x="526" y="1843"/>
                  </a:lnTo>
                  <a:lnTo>
                    <a:pt x="528" y="1855"/>
                  </a:lnTo>
                  <a:lnTo>
                    <a:pt x="525" y="1843"/>
                  </a:lnTo>
                  <a:close/>
                  <a:moveTo>
                    <a:pt x="533" y="1870"/>
                  </a:moveTo>
                  <a:lnTo>
                    <a:pt x="459" y="1893"/>
                  </a:lnTo>
                  <a:lnTo>
                    <a:pt x="450" y="1866"/>
                  </a:lnTo>
                  <a:lnTo>
                    <a:pt x="525" y="1843"/>
                  </a:lnTo>
                  <a:lnTo>
                    <a:pt x="533" y="1870"/>
                  </a:lnTo>
                  <a:close/>
                  <a:moveTo>
                    <a:pt x="450" y="1867"/>
                  </a:moveTo>
                  <a:lnTo>
                    <a:pt x="452" y="1866"/>
                  </a:lnTo>
                  <a:lnTo>
                    <a:pt x="450" y="1866"/>
                  </a:lnTo>
                  <a:lnTo>
                    <a:pt x="455" y="1879"/>
                  </a:lnTo>
                  <a:lnTo>
                    <a:pt x="450" y="1867"/>
                  </a:lnTo>
                  <a:close/>
                  <a:moveTo>
                    <a:pt x="460" y="1892"/>
                  </a:moveTo>
                  <a:lnTo>
                    <a:pt x="397" y="1916"/>
                  </a:lnTo>
                  <a:lnTo>
                    <a:pt x="388" y="1891"/>
                  </a:lnTo>
                  <a:lnTo>
                    <a:pt x="450" y="1867"/>
                  </a:lnTo>
                  <a:lnTo>
                    <a:pt x="460" y="1892"/>
                  </a:lnTo>
                  <a:close/>
                  <a:moveTo>
                    <a:pt x="397" y="1916"/>
                  </a:moveTo>
                  <a:lnTo>
                    <a:pt x="334" y="1940"/>
                  </a:lnTo>
                  <a:lnTo>
                    <a:pt x="325" y="1914"/>
                  </a:lnTo>
                  <a:lnTo>
                    <a:pt x="388" y="1891"/>
                  </a:lnTo>
                  <a:lnTo>
                    <a:pt x="397" y="1916"/>
                  </a:lnTo>
                  <a:close/>
                  <a:moveTo>
                    <a:pt x="334" y="1940"/>
                  </a:moveTo>
                  <a:lnTo>
                    <a:pt x="334" y="1940"/>
                  </a:lnTo>
                  <a:lnTo>
                    <a:pt x="333" y="1940"/>
                  </a:lnTo>
                  <a:lnTo>
                    <a:pt x="329" y="1927"/>
                  </a:lnTo>
                  <a:lnTo>
                    <a:pt x="334" y="1940"/>
                  </a:lnTo>
                  <a:close/>
                  <a:moveTo>
                    <a:pt x="333" y="1940"/>
                  </a:moveTo>
                  <a:lnTo>
                    <a:pt x="275" y="1955"/>
                  </a:lnTo>
                  <a:lnTo>
                    <a:pt x="268" y="1929"/>
                  </a:lnTo>
                  <a:lnTo>
                    <a:pt x="326" y="1913"/>
                  </a:lnTo>
                  <a:lnTo>
                    <a:pt x="333" y="1940"/>
                  </a:lnTo>
                  <a:close/>
                  <a:moveTo>
                    <a:pt x="275" y="1955"/>
                  </a:moveTo>
                  <a:lnTo>
                    <a:pt x="274" y="1956"/>
                  </a:lnTo>
                  <a:lnTo>
                    <a:pt x="272" y="1956"/>
                  </a:lnTo>
                  <a:lnTo>
                    <a:pt x="271" y="1942"/>
                  </a:lnTo>
                  <a:lnTo>
                    <a:pt x="275" y="1955"/>
                  </a:lnTo>
                  <a:close/>
                  <a:moveTo>
                    <a:pt x="272" y="1956"/>
                  </a:moveTo>
                  <a:lnTo>
                    <a:pt x="242" y="1959"/>
                  </a:lnTo>
                  <a:lnTo>
                    <a:pt x="239" y="1933"/>
                  </a:lnTo>
                  <a:lnTo>
                    <a:pt x="270" y="1928"/>
                  </a:lnTo>
                  <a:lnTo>
                    <a:pt x="272" y="1956"/>
                  </a:lnTo>
                  <a:close/>
                  <a:moveTo>
                    <a:pt x="242" y="1959"/>
                  </a:moveTo>
                  <a:lnTo>
                    <a:pt x="241" y="1959"/>
                  </a:lnTo>
                  <a:lnTo>
                    <a:pt x="240" y="1959"/>
                  </a:lnTo>
                  <a:lnTo>
                    <a:pt x="240" y="1945"/>
                  </a:lnTo>
                  <a:lnTo>
                    <a:pt x="242" y="1959"/>
                  </a:lnTo>
                  <a:close/>
                  <a:moveTo>
                    <a:pt x="240" y="1959"/>
                  </a:moveTo>
                  <a:lnTo>
                    <a:pt x="208" y="1959"/>
                  </a:lnTo>
                  <a:lnTo>
                    <a:pt x="208" y="1933"/>
                  </a:lnTo>
                  <a:lnTo>
                    <a:pt x="240" y="1933"/>
                  </a:lnTo>
                  <a:lnTo>
                    <a:pt x="240" y="1959"/>
                  </a:lnTo>
                  <a:close/>
                  <a:moveTo>
                    <a:pt x="208" y="1959"/>
                  </a:moveTo>
                  <a:lnTo>
                    <a:pt x="14" y="1959"/>
                  </a:lnTo>
                  <a:lnTo>
                    <a:pt x="14" y="1933"/>
                  </a:lnTo>
                  <a:lnTo>
                    <a:pt x="208" y="1933"/>
                  </a:lnTo>
                  <a:lnTo>
                    <a:pt x="208" y="1959"/>
                  </a:lnTo>
                  <a:close/>
                  <a:moveTo>
                    <a:pt x="14" y="1959"/>
                  </a:moveTo>
                  <a:lnTo>
                    <a:pt x="0" y="1959"/>
                  </a:lnTo>
                  <a:lnTo>
                    <a:pt x="0" y="1945"/>
                  </a:lnTo>
                  <a:lnTo>
                    <a:pt x="14" y="1945"/>
                  </a:lnTo>
                  <a:lnTo>
                    <a:pt x="14" y="1959"/>
                  </a:lnTo>
                  <a:close/>
                  <a:moveTo>
                    <a:pt x="0" y="1945"/>
                  </a:moveTo>
                  <a:lnTo>
                    <a:pt x="0" y="147"/>
                  </a:lnTo>
                  <a:lnTo>
                    <a:pt x="27" y="147"/>
                  </a:lnTo>
                  <a:lnTo>
                    <a:pt x="27" y="1945"/>
                  </a:lnTo>
                  <a:lnTo>
                    <a:pt x="0" y="1945"/>
                  </a:lnTo>
                  <a:close/>
                  <a:moveTo>
                    <a:pt x="0" y="147"/>
                  </a:moveTo>
                  <a:lnTo>
                    <a:pt x="0" y="133"/>
                  </a:lnTo>
                  <a:lnTo>
                    <a:pt x="14" y="133"/>
                  </a:lnTo>
                  <a:lnTo>
                    <a:pt x="14" y="147"/>
                  </a:lnTo>
                  <a:lnTo>
                    <a:pt x="0" y="147"/>
                  </a:lnTo>
                  <a:close/>
                  <a:moveTo>
                    <a:pt x="14" y="133"/>
                  </a:moveTo>
                  <a:lnTo>
                    <a:pt x="208" y="133"/>
                  </a:lnTo>
                  <a:lnTo>
                    <a:pt x="208" y="161"/>
                  </a:lnTo>
                  <a:lnTo>
                    <a:pt x="14" y="161"/>
                  </a:lnTo>
                  <a:lnTo>
                    <a:pt x="14" y="133"/>
                  </a:lnTo>
                  <a:close/>
                  <a:moveTo>
                    <a:pt x="211" y="161"/>
                  </a:moveTo>
                  <a:lnTo>
                    <a:pt x="210" y="161"/>
                  </a:lnTo>
                  <a:lnTo>
                    <a:pt x="208" y="161"/>
                  </a:lnTo>
                  <a:lnTo>
                    <a:pt x="208" y="147"/>
                  </a:lnTo>
                  <a:lnTo>
                    <a:pt x="211" y="161"/>
                  </a:lnTo>
                  <a:close/>
                  <a:moveTo>
                    <a:pt x="207" y="135"/>
                  </a:moveTo>
                  <a:lnTo>
                    <a:pt x="239" y="130"/>
                  </a:lnTo>
                  <a:lnTo>
                    <a:pt x="242" y="157"/>
                  </a:lnTo>
                  <a:lnTo>
                    <a:pt x="211" y="161"/>
                  </a:lnTo>
                  <a:lnTo>
                    <a:pt x="207" y="135"/>
                  </a:lnTo>
                  <a:close/>
                  <a:moveTo>
                    <a:pt x="239" y="130"/>
                  </a:moveTo>
                  <a:lnTo>
                    <a:pt x="270" y="126"/>
                  </a:lnTo>
                  <a:lnTo>
                    <a:pt x="272" y="153"/>
                  </a:lnTo>
                  <a:lnTo>
                    <a:pt x="242" y="157"/>
                  </a:lnTo>
                  <a:lnTo>
                    <a:pt x="239" y="130"/>
                  </a:lnTo>
                  <a:close/>
                  <a:moveTo>
                    <a:pt x="275" y="153"/>
                  </a:moveTo>
                  <a:lnTo>
                    <a:pt x="274" y="153"/>
                  </a:lnTo>
                  <a:lnTo>
                    <a:pt x="272" y="153"/>
                  </a:lnTo>
                  <a:lnTo>
                    <a:pt x="271" y="139"/>
                  </a:lnTo>
                  <a:lnTo>
                    <a:pt x="275" y="153"/>
                  </a:lnTo>
                  <a:close/>
                  <a:moveTo>
                    <a:pt x="268" y="126"/>
                  </a:moveTo>
                  <a:lnTo>
                    <a:pt x="326" y="111"/>
                  </a:lnTo>
                  <a:lnTo>
                    <a:pt x="333" y="137"/>
                  </a:lnTo>
                  <a:lnTo>
                    <a:pt x="275" y="153"/>
                  </a:lnTo>
                  <a:lnTo>
                    <a:pt x="268" y="126"/>
                  </a:lnTo>
                  <a:close/>
                  <a:moveTo>
                    <a:pt x="334" y="137"/>
                  </a:moveTo>
                  <a:lnTo>
                    <a:pt x="333" y="137"/>
                  </a:lnTo>
                  <a:lnTo>
                    <a:pt x="329" y="124"/>
                  </a:lnTo>
                  <a:lnTo>
                    <a:pt x="334" y="137"/>
                  </a:lnTo>
                  <a:close/>
                  <a:moveTo>
                    <a:pt x="326" y="111"/>
                  </a:moveTo>
                  <a:lnTo>
                    <a:pt x="389" y="91"/>
                  </a:lnTo>
                  <a:lnTo>
                    <a:pt x="396" y="117"/>
                  </a:lnTo>
                  <a:lnTo>
                    <a:pt x="334" y="137"/>
                  </a:lnTo>
                  <a:lnTo>
                    <a:pt x="326" y="111"/>
                  </a:lnTo>
                  <a:close/>
                  <a:moveTo>
                    <a:pt x="397" y="117"/>
                  </a:moveTo>
                  <a:lnTo>
                    <a:pt x="397" y="117"/>
                  </a:lnTo>
                  <a:lnTo>
                    <a:pt x="396" y="117"/>
                  </a:lnTo>
                  <a:lnTo>
                    <a:pt x="392" y="104"/>
                  </a:lnTo>
                  <a:lnTo>
                    <a:pt x="397" y="117"/>
                  </a:lnTo>
                  <a:close/>
                  <a:moveTo>
                    <a:pt x="388" y="91"/>
                  </a:moveTo>
                  <a:lnTo>
                    <a:pt x="450" y="68"/>
                  </a:lnTo>
                  <a:lnTo>
                    <a:pt x="460" y="94"/>
                  </a:lnTo>
                  <a:lnTo>
                    <a:pt x="397" y="117"/>
                  </a:lnTo>
                  <a:lnTo>
                    <a:pt x="388" y="91"/>
                  </a:lnTo>
                  <a:close/>
                  <a:moveTo>
                    <a:pt x="450" y="68"/>
                  </a:moveTo>
                  <a:lnTo>
                    <a:pt x="455" y="67"/>
                  </a:lnTo>
                  <a:lnTo>
                    <a:pt x="450" y="68"/>
                  </a:lnTo>
                  <a:lnTo>
                    <a:pt x="455" y="81"/>
                  </a:lnTo>
                  <a:lnTo>
                    <a:pt x="450" y="68"/>
                  </a:lnTo>
                  <a:close/>
                  <a:moveTo>
                    <a:pt x="450" y="68"/>
                  </a:moveTo>
                  <a:lnTo>
                    <a:pt x="524" y="41"/>
                  </a:lnTo>
                  <a:lnTo>
                    <a:pt x="533" y="67"/>
                  </a:lnTo>
                  <a:lnTo>
                    <a:pt x="460" y="94"/>
                  </a:lnTo>
                  <a:lnTo>
                    <a:pt x="450" y="68"/>
                  </a:lnTo>
                  <a:close/>
                  <a:moveTo>
                    <a:pt x="524" y="41"/>
                  </a:moveTo>
                  <a:lnTo>
                    <a:pt x="525" y="40"/>
                  </a:lnTo>
                  <a:lnTo>
                    <a:pt x="526" y="40"/>
                  </a:lnTo>
                  <a:lnTo>
                    <a:pt x="528" y="54"/>
                  </a:lnTo>
                  <a:lnTo>
                    <a:pt x="524" y="41"/>
                  </a:lnTo>
                  <a:close/>
                  <a:moveTo>
                    <a:pt x="526" y="40"/>
                  </a:moveTo>
                  <a:lnTo>
                    <a:pt x="607" y="20"/>
                  </a:lnTo>
                  <a:lnTo>
                    <a:pt x="613" y="47"/>
                  </a:lnTo>
                  <a:lnTo>
                    <a:pt x="532" y="67"/>
                  </a:lnTo>
                  <a:lnTo>
                    <a:pt x="526" y="40"/>
                  </a:lnTo>
                  <a:close/>
                  <a:moveTo>
                    <a:pt x="607" y="20"/>
                  </a:moveTo>
                  <a:lnTo>
                    <a:pt x="607" y="20"/>
                  </a:lnTo>
                  <a:lnTo>
                    <a:pt x="609" y="20"/>
                  </a:lnTo>
                  <a:lnTo>
                    <a:pt x="611" y="34"/>
                  </a:lnTo>
                  <a:lnTo>
                    <a:pt x="607" y="20"/>
                  </a:lnTo>
                  <a:close/>
                  <a:moveTo>
                    <a:pt x="609" y="20"/>
                  </a:moveTo>
                  <a:lnTo>
                    <a:pt x="655" y="13"/>
                  </a:lnTo>
                  <a:lnTo>
                    <a:pt x="660" y="40"/>
                  </a:lnTo>
                  <a:lnTo>
                    <a:pt x="613" y="47"/>
                  </a:lnTo>
                  <a:lnTo>
                    <a:pt x="609" y="20"/>
                  </a:lnTo>
                  <a:close/>
                  <a:moveTo>
                    <a:pt x="655" y="13"/>
                  </a:moveTo>
                  <a:lnTo>
                    <a:pt x="656" y="12"/>
                  </a:lnTo>
                  <a:lnTo>
                    <a:pt x="655" y="13"/>
                  </a:lnTo>
                  <a:lnTo>
                    <a:pt x="658" y="26"/>
                  </a:lnTo>
                  <a:lnTo>
                    <a:pt x="655" y="13"/>
                  </a:lnTo>
                  <a:close/>
                  <a:moveTo>
                    <a:pt x="655" y="13"/>
                  </a:moveTo>
                  <a:lnTo>
                    <a:pt x="706" y="5"/>
                  </a:lnTo>
                  <a:lnTo>
                    <a:pt x="710" y="32"/>
                  </a:lnTo>
                  <a:lnTo>
                    <a:pt x="660" y="40"/>
                  </a:lnTo>
                  <a:lnTo>
                    <a:pt x="655" y="13"/>
                  </a:lnTo>
                  <a:close/>
                  <a:moveTo>
                    <a:pt x="706" y="5"/>
                  </a:moveTo>
                  <a:lnTo>
                    <a:pt x="706" y="5"/>
                  </a:lnTo>
                  <a:lnTo>
                    <a:pt x="708" y="5"/>
                  </a:lnTo>
                  <a:lnTo>
                    <a:pt x="709" y="18"/>
                  </a:lnTo>
                  <a:lnTo>
                    <a:pt x="706" y="5"/>
                  </a:lnTo>
                  <a:close/>
                  <a:moveTo>
                    <a:pt x="708" y="5"/>
                  </a:moveTo>
                  <a:lnTo>
                    <a:pt x="758" y="0"/>
                  </a:lnTo>
                  <a:lnTo>
                    <a:pt x="760" y="28"/>
                  </a:lnTo>
                  <a:lnTo>
                    <a:pt x="709" y="32"/>
                  </a:lnTo>
                  <a:lnTo>
                    <a:pt x="708" y="5"/>
                  </a:lnTo>
                  <a:close/>
                  <a:moveTo>
                    <a:pt x="758" y="0"/>
                  </a:moveTo>
                  <a:lnTo>
                    <a:pt x="759" y="0"/>
                  </a:lnTo>
                  <a:lnTo>
                    <a:pt x="759" y="14"/>
                  </a:lnTo>
                  <a:lnTo>
                    <a:pt x="758" y="0"/>
                  </a:lnTo>
                  <a:close/>
                  <a:moveTo>
                    <a:pt x="759" y="0"/>
                  </a:moveTo>
                  <a:lnTo>
                    <a:pt x="817" y="0"/>
                  </a:lnTo>
                  <a:lnTo>
                    <a:pt x="817" y="28"/>
                  </a:lnTo>
                  <a:lnTo>
                    <a:pt x="759" y="28"/>
                  </a:lnTo>
                  <a:lnTo>
                    <a:pt x="759" y="0"/>
                  </a:lnTo>
                  <a:close/>
                  <a:moveTo>
                    <a:pt x="817" y="0"/>
                  </a:moveTo>
                  <a:lnTo>
                    <a:pt x="876" y="0"/>
                  </a:lnTo>
                  <a:lnTo>
                    <a:pt x="876" y="28"/>
                  </a:lnTo>
                  <a:lnTo>
                    <a:pt x="817" y="28"/>
                  </a:lnTo>
                  <a:lnTo>
                    <a:pt x="817" y="0"/>
                  </a:lnTo>
                  <a:close/>
                  <a:moveTo>
                    <a:pt x="876" y="0"/>
                  </a:moveTo>
                  <a:lnTo>
                    <a:pt x="877" y="0"/>
                  </a:lnTo>
                  <a:lnTo>
                    <a:pt x="879" y="1"/>
                  </a:lnTo>
                  <a:lnTo>
                    <a:pt x="876" y="14"/>
                  </a:lnTo>
                  <a:lnTo>
                    <a:pt x="876" y="0"/>
                  </a:lnTo>
                  <a:close/>
                  <a:moveTo>
                    <a:pt x="879" y="1"/>
                  </a:moveTo>
                  <a:lnTo>
                    <a:pt x="929" y="8"/>
                  </a:lnTo>
                  <a:lnTo>
                    <a:pt x="925" y="35"/>
                  </a:lnTo>
                  <a:lnTo>
                    <a:pt x="874" y="28"/>
                  </a:lnTo>
                  <a:lnTo>
                    <a:pt x="879" y="1"/>
                  </a:lnTo>
                  <a:close/>
                  <a:moveTo>
                    <a:pt x="929" y="8"/>
                  </a:moveTo>
                  <a:lnTo>
                    <a:pt x="929" y="8"/>
                  </a:lnTo>
                  <a:lnTo>
                    <a:pt x="930" y="8"/>
                  </a:lnTo>
                  <a:lnTo>
                    <a:pt x="926" y="22"/>
                  </a:lnTo>
                  <a:lnTo>
                    <a:pt x="929" y="8"/>
                  </a:lnTo>
                  <a:close/>
                  <a:moveTo>
                    <a:pt x="930" y="8"/>
                  </a:moveTo>
                  <a:lnTo>
                    <a:pt x="976" y="21"/>
                  </a:lnTo>
                  <a:lnTo>
                    <a:pt x="971" y="47"/>
                  </a:lnTo>
                  <a:lnTo>
                    <a:pt x="924" y="35"/>
                  </a:lnTo>
                  <a:lnTo>
                    <a:pt x="930" y="8"/>
                  </a:lnTo>
                  <a:close/>
                  <a:moveTo>
                    <a:pt x="976" y="21"/>
                  </a:moveTo>
                  <a:lnTo>
                    <a:pt x="979" y="21"/>
                  </a:lnTo>
                  <a:lnTo>
                    <a:pt x="978" y="21"/>
                  </a:lnTo>
                  <a:lnTo>
                    <a:pt x="974" y="34"/>
                  </a:lnTo>
                  <a:lnTo>
                    <a:pt x="976" y="21"/>
                  </a:lnTo>
                  <a:close/>
                  <a:moveTo>
                    <a:pt x="978" y="21"/>
                  </a:moveTo>
                  <a:lnTo>
                    <a:pt x="1021" y="33"/>
                  </a:lnTo>
                  <a:lnTo>
                    <a:pt x="1012" y="59"/>
                  </a:lnTo>
                  <a:lnTo>
                    <a:pt x="971" y="47"/>
                  </a:lnTo>
                  <a:lnTo>
                    <a:pt x="978" y="21"/>
                  </a:lnTo>
                  <a:close/>
                  <a:moveTo>
                    <a:pt x="1021" y="33"/>
                  </a:moveTo>
                  <a:lnTo>
                    <a:pt x="1022" y="33"/>
                  </a:lnTo>
                  <a:lnTo>
                    <a:pt x="1023" y="33"/>
                  </a:lnTo>
                  <a:lnTo>
                    <a:pt x="1017" y="46"/>
                  </a:lnTo>
                  <a:lnTo>
                    <a:pt x="1021" y="33"/>
                  </a:lnTo>
                  <a:close/>
                  <a:moveTo>
                    <a:pt x="1023" y="33"/>
                  </a:moveTo>
                  <a:lnTo>
                    <a:pt x="1061" y="53"/>
                  </a:lnTo>
                  <a:lnTo>
                    <a:pt x="1050" y="77"/>
                  </a:lnTo>
                  <a:lnTo>
                    <a:pt x="1010" y="57"/>
                  </a:lnTo>
                  <a:lnTo>
                    <a:pt x="1023" y="33"/>
                  </a:lnTo>
                  <a:close/>
                  <a:moveTo>
                    <a:pt x="1050" y="77"/>
                  </a:moveTo>
                  <a:lnTo>
                    <a:pt x="1050" y="77"/>
                  </a:lnTo>
                  <a:lnTo>
                    <a:pt x="1055" y="66"/>
                  </a:lnTo>
                  <a:lnTo>
                    <a:pt x="1050" y="77"/>
                  </a:lnTo>
                  <a:close/>
                  <a:moveTo>
                    <a:pt x="1061" y="53"/>
                  </a:moveTo>
                  <a:lnTo>
                    <a:pt x="1096" y="68"/>
                  </a:lnTo>
                  <a:lnTo>
                    <a:pt x="1086" y="94"/>
                  </a:lnTo>
                  <a:lnTo>
                    <a:pt x="1050" y="77"/>
                  </a:lnTo>
                  <a:lnTo>
                    <a:pt x="1061" y="53"/>
                  </a:lnTo>
                  <a:close/>
                  <a:moveTo>
                    <a:pt x="1096" y="68"/>
                  </a:moveTo>
                  <a:lnTo>
                    <a:pt x="1097" y="69"/>
                  </a:lnTo>
                  <a:lnTo>
                    <a:pt x="1090" y="81"/>
                  </a:lnTo>
                  <a:lnTo>
                    <a:pt x="1096" y="68"/>
                  </a:lnTo>
                  <a:close/>
                  <a:moveTo>
                    <a:pt x="1097" y="69"/>
                  </a:moveTo>
                  <a:lnTo>
                    <a:pt x="1129" y="89"/>
                  </a:lnTo>
                  <a:lnTo>
                    <a:pt x="1115" y="112"/>
                  </a:lnTo>
                  <a:lnTo>
                    <a:pt x="1083" y="93"/>
                  </a:lnTo>
                  <a:lnTo>
                    <a:pt x="1097" y="69"/>
                  </a:lnTo>
                  <a:close/>
                  <a:moveTo>
                    <a:pt x="1129" y="89"/>
                  </a:moveTo>
                  <a:lnTo>
                    <a:pt x="1129" y="89"/>
                  </a:lnTo>
                  <a:lnTo>
                    <a:pt x="1130" y="89"/>
                  </a:lnTo>
                  <a:lnTo>
                    <a:pt x="1122" y="101"/>
                  </a:lnTo>
                  <a:lnTo>
                    <a:pt x="1129" y="89"/>
                  </a:lnTo>
                  <a:close/>
                  <a:moveTo>
                    <a:pt x="1130" y="89"/>
                  </a:moveTo>
                  <a:lnTo>
                    <a:pt x="1157" y="109"/>
                  </a:lnTo>
                  <a:lnTo>
                    <a:pt x="1142" y="131"/>
                  </a:lnTo>
                  <a:lnTo>
                    <a:pt x="1114" y="111"/>
                  </a:lnTo>
                  <a:lnTo>
                    <a:pt x="1130" y="89"/>
                  </a:lnTo>
                  <a:close/>
                  <a:moveTo>
                    <a:pt x="1157" y="109"/>
                  </a:moveTo>
                  <a:lnTo>
                    <a:pt x="1158" y="110"/>
                  </a:lnTo>
                  <a:lnTo>
                    <a:pt x="1159" y="111"/>
                  </a:lnTo>
                  <a:lnTo>
                    <a:pt x="1150" y="121"/>
                  </a:lnTo>
                  <a:lnTo>
                    <a:pt x="1157" y="109"/>
                  </a:lnTo>
                  <a:close/>
                  <a:moveTo>
                    <a:pt x="1159" y="111"/>
                  </a:moveTo>
                  <a:lnTo>
                    <a:pt x="1199" y="154"/>
                  </a:lnTo>
                  <a:lnTo>
                    <a:pt x="1178" y="172"/>
                  </a:lnTo>
                  <a:lnTo>
                    <a:pt x="1139" y="130"/>
                  </a:lnTo>
                  <a:lnTo>
                    <a:pt x="1159" y="111"/>
                  </a:lnTo>
                  <a:close/>
                  <a:moveTo>
                    <a:pt x="1199" y="154"/>
                  </a:moveTo>
                  <a:lnTo>
                    <a:pt x="1199" y="154"/>
                  </a:lnTo>
                  <a:lnTo>
                    <a:pt x="1188" y="164"/>
                  </a:lnTo>
                  <a:lnTo>
                    <a:pt x="1199" y="154"/>
                  </a:lnTo>
                  <a:close/>
                  <a:moveTo>
                    <a:pt x="1199" y="154"/>
                  </a:moveTo>
                  <a:lnTo>
                    <a:pt x="1230" y="189"/>
                  </a:lnTo>
                  <a:lnTo>
                    <a:pt x="1209" y="208"/>
                  </a:lnTo>
                  <a:lnTo>
                    <a:pt x="1178" y="172"/>
                  </a:lnTo>
                  <a:lnTo>
                    <a:pt x="1199" y="154"/>
                  </a:lnTo>
                  <a:close/>
                  <a:moveTo>
                    <a:pt x="1230" y="189"/>
                  </a:moveTo>
                  <a:lnTo>
                    <a:pt x="1230" y="189"/>
                  </a:lnTo>
                  <a:lnTo>
                    <a:pt x="1231" y="191"/>
                  </a:lnTo>
                  <a:lnTo>
                    <a:pt x="1220" y="199"/>
                  </a:lnTo>
                  <a:lnTo>
                    <a:pt x="1230" y="189"/>
                  </a:lnTo>
                  <a:close/>
                  <a:moveTo>
                    <a:pt x="1231" y="191"/>
                  </a:moveTo>
                  <a:lnTo>
                    <a:pt x="1246" y="214"/>
                  </a:lnTo>
                  <a:lnTo>
                    <a:pt x="1224" y="229"/>
                  </a:lnTo>
                  <a:lnTo>
                    <a:pt x="1208" y="206"/>
                  </a:lnTo>
                  <a:lnTo>
                    <a:pt x="1231" y="191"/>
                  </a:lnTo>
                  <a:close/>
                  <a:moveTo>
                    <a:pt x="1246" y="214"/>
                  </a:moveTo>
                  <a:lnTo>
                    <a:pt x="1248" y="215"/>
                  </a:lnTo>
                  <a:lnTo>
                    <a:pt x="1248" y="216"/>
                  </a:lnTo>
                  <a:lnTo>
                    <a:pt x="1235" y="222"/>
                  </a:lnTo>
                  <a:lnTo>
                    <a:pt x="1246" y="214"/>
                  </a:lnTo>
                  <a:close/>
                  <a:moveTo>
                    <a:pt x="1248" y="216"/>
                  </a:moveTo>
                  <a:lnTo>
                    <a:pt x="1251" y="223"/>
                  </a:lnTo>
                  <a:lnTo>
                    <a:pt x="1227" y="236"/>
                  </a:lnTo>
                  <a:lnTo>
                    <a:pt x="1223" y="228"/>
                  </a:lnTo>
                  <a:lnTo>
                    <a:pt x="1248" y="216"/>
                  </a:lnTo>
                  <a:close/>
                  <a:moveTo>
                    <a:pt x="1251" y="236"/>
                  </a:moveTo>
                  <a:lnTo>
                    <a:pt x="1239" y="261"/>
                  </a:lnTo>
                  <a:lnTo>
                    <a:pt x="1227" y="236"/>
                  </a:lnTo>
                  <a:lnTo>
                    <a:pt x="1239" y="230"/>
                  </a:lnTo>
                  <a:lnTo>
                    <a:pt x="1251" y="236"/>
                  </a:lnTo>
                  <a:close/>
                  <a:moveTo>
                    <a:pt x="1227" y="223"/>
                  </a:moveTo>
                  <a:lnTo>
                    <a:pt x="1231" y="216"/>
                  </a:lnTo>
                  <a:lnTo>
                    <a:pt x="1256" y="228"/>
                  </a:lnTo>
                  <a:lnTo>
                    <a:pt x="1251" y="236"/>
                  </a:lnTo>
                  <a:lnTo>
                    <a:pt x="1227" y="223"/>
                  </a:lnTo>
                  <a:close/>
                  <a:moveTo>
                    <a:pt x="1231" y="216"/>
                  </a:moveTo>
                  <a:lnTo>
                    <a:pt x="1231" y="215"/>
                  </a:lnTo>
                  <a:lnTo>
                    <a:pt x="1231" y="214"/>
                  </a:lnTo>
                  <a:lnTo>
                    <a:pt x="1243" y="222"/>
                  </a:lnTo>
                  <a:lnTo>
                    <a:pt x="1231" y="216"/>
                  </a:lnTo>
                  <a:close/>
                  <a:moveTo>
                    <a:pt x="1231" y="214"/>
                  </a:moveTo>
                  <a:lnTo>
                    <a:pt x="1248" y="191"/>
                  </a:lnTo>
                  <a:lnTo>
                    <a:pt x="1270" y="206"/>
                  </a:lnTo>
                  <a:lnTo>
                    <a:pt x="1254" y="229"/>
                  </a:lnTo>
                  <a:lnTo>
                    <a:pt x="1231" y="214"/>
                  </a:lnTo>
                  <a:close/>
                  <a:moveTo>
                    <a:pt x="1248" y="191"/>
                  </a:moveTo>
                  <a:lnTo>
                    <a:pt x="1248" y="189"/>
                  </a:lnTo>
                  <a:lnTo>
                    <a:pt x="1249" y="189"/>
                  </a:lnTo>
                  <a:lnTo>
                    <a:pt x="1258" y="199"/>
                  </a:lnTo>
                  <a:lnTo>
                    <a:pt x="1248" y="191"/>
                  </a:lnTo>
                  <a:close/>
                  <a:moveTo>
                    <a:pt x="1249" y="189"/>
                  </a:moveTo>
                  <a:lnTo>
                    <a:pt x="1280" y="154"/>
                  </a:lnTo>
                  <a:lnTo>
                    <a:pt x="1300" y="172"/>
                  </a:lnTo>
                  <a:lnTo>
                    <a:pt x="1268" y="208"/>
                  </a:lnTo>
                  <a:lnTo>
                    <a:pt x="1249" y="189"/>
                  </a:lnTo>
                  <a:close/>
                  <a:moveTo>
                    <a:pt x="1280" y="154"/>
                  </a:moveTo>
                  <a:lnTo>
                    <a:pt x="1279" y="154"/>
                  </a:lnTo>
                  <a:lnTo>
                    <a:pt x="1280" y="154"/>
                  </a:lnTo>
                  <a:lnTo>
                    <a:pt x="1289" y="164"/>
                  </a:lnTo>
                  <a:lnTo>
                    <a:pt x="1280" y="154"/>
                  </a:lnTo>
                  <a:close/>
                  <a:moveTo>
                    <a:pt x="1280" y="154"/>
                  </a:moveTo>
                  <a:lnTo>
                    <a:pt x="1318" y="111"/>
                  </a:lnTo>
                  <a:lnTo>
                    <a:pt x="1339" y="130"/>
                  </a:lnTo>
                  <a:lnTo>
                    <a:pt x="1300" y="172"/>
                  </a:lnTo>
                  <a:lnTo>
                    <a:pt x="1280" y="154"/>
                  </a:lnTo>
                  <a:close/>
                  <a:moveTo>
                    <a:pt x="1318" y="111"/>
                  </a:moveTo>
                  <a:lnTo>
                    <a:pt x="1320" y="110"/>
                  </a:lnTo>
                  <a:lnTo>
                    <a:pt x="1321" y="109"/>
                  </a:lnTo>
                  <a:lnTo>
                    <a:pt x="1329" y="121"/>
                  </a:lnTo>
                  <a:lnTo>
                    <a:pt x="1318" y="111"/>
                  </a:lnTo>
                  <a:close/>
                  <a:moveTo>
                    <a:pt x="1321" y="109"/>
                  </a:moveTo>
                  <a:lnTo>
                    <a:pt x="1349" y="89"/>
                  </a:lnTo>
                  <a:lnTo>
                    <a:pt x="1364" y="111"/>
                  </a:lnTo>
                  <a:lnTo>
                    <a:pt x="1337" y="131"/>
                  </a:lnTo>
                  <a:lnTo>
                    <a:pt x="1321" y="109"/>
                  </a:lnTo>
                  <a:close/>
                  <a:moveTo>
                    <a:pt x="1349" y="89"/>
                  </a:moveTo>
                  <a:lnTo>
                    <a:pt x="1349" y="89"/>
                  </a:lnTo>
                  <a:lnTo>
                    <a:pt x="1356" y="101"/>
                  </a:lnTo>
                  <a:lnTo>
                    <a:pt x="1349" y="89"/>
                  </a:lnTo>
                  <a:close/>
                  <a:moveTo>
                    <a:pt x="1349" y="89"/>
                  </a:moveTo>
                  <a:lnTo>
                    <a:pt x="1380" y="69"/>
                  </a:lnTo>
                  <a:lnTo>
                    <a:pt x="1394" y="93"/>
                  </a:lnTo>
                  <a:lnTo>
                    <a:pt x="1364" y="112"/>
                  </a:lnTo>
                  <a:lnTo>
                    <a:pt x="1349" y="89"/>
                  </a:lnTo>
                  <a:close/>
                  <a:moveTo>
                    <a:pt x="1380" y="69"/>
                  </a:moveTo>
                  <a:lnTo>
                    <a:pt x="1381" y="69"/>
                  </a:lnTo>
                  <a:lnTo>
                    <a:pt x="1381" y="68"/>
                  </a:lnTo>
                  <a:lnTo>
                    <a:pt x="1387" y="81"/>
                  </a:lnTo>
                  <a:lnTo>
                    <a:pt x="1380" y="69"/>
                  </a:lnTo>
                  <a:close/>
                  <a:moveTo>
                    <a:pt x="1381" y="68"/>
                  </a:moveTo>
                  <a:lnTo>
                    <a:pt x="1417" y="53"/>
                  </a:lnTo>
                  <a:lnTo>
                    <a:pt x="1428" y="77"/>
                  </a:lnTo>
                  <a:lnTo>
                    <a:pt x="1393" y="94"/>
                  </a:lnTo>
                  <a:lnTo>
                    <a:pt x="1381" y="68"/>
                  </a:lnTo>
                  <a:close/>
                  <a:moveTo>
                    <a:pt x="1429" y="77"/>
                  </a:moveTo>
                  <a:lnTo>
                    <a:pt x="1429" y="77"/>
                  </a:lnTo>
                  <a:lnTo>
                    <a:pt x="1428" y="77"/>
                  </a:lnTo>
                  <a:lnTo>
                    <a:pt x="1422" y="66"/>
                  </a:lnTo>
                  <a:lnTo>
                    <a:pt x="1429" y="77"/>
                  </a:lnTo>
                  <a:close/>
                  <a:moveTo>
                    <a:pt x="1416" y="53"/>
                  </a:moveTo>
                  <a:lnTo>
                    <a:pt x="1456" y="33"/>
                  </a:lnTo>
                  <a:lnTo>
                    <a:pt x="1467" y="57"/>
                  </a:lnTo>
                  <a:lnTo>
                    <a:pt x="1429" y="77"/>
                  </a:lnTo>
                  <a:lnTo>
                    <a:pt x="1416" y="53"/>
                  </a:lnTo>
                  <a:close/>
                  <a:moveTo>
                    <a:pt x="1456" y="33"/>
                  </a:moveTo>
                  <a:lnTo>
                    <a:pt x="1457" y="33"/>
                  </a:lnTo>
                  <a:lnTo>
                    <a:pt x="1458" y="33"/>
                  </a:lnTo>
                  <a:lnTo>
                    <a:pt x="1462" y="46"/>
                  </a:lnTo>
                  <a:lnTo>
                    <a:pt x="1456" y="33"/>
                  </a:lnTo>
                  <a:close/>
                  <a:moveTo>
                    <a:pt x="1458" y="33"/>
                  </a:moveTo>
                  <a:lnTo>
                    <a:pt x="1501" y="21"/>
                  </a:lnTo>
                  <a:lnTo>
                    <a:pt x="1508" y="47"/>
                  </a:lnTo>
                  <a:lnTo>
                    <a:pt x="1465" y="59"/>
                  </a:lnTo>
                  <a:lnTo>
                    <a:pt x="1458" y="33"/>
                  </a:lnTo>
                  <a:close/>
                  <a:moveTo>
                    <a:pt x="1501" y="21"/>
                  </a:moveTo>
                  <a:lnTo>
                    <a:pt x="1500" y="21"/>
                  </a:lnTo>
                  <a:lnTo>
                    <a:pt x="1501" y="21"/>
                  </a:lnTo>
                  <a:lnTo>
                    <a:pt x="1505" y="34"/>
                  </a:lnTo>
                  <a:lnTo>
                    <a:pt x="1501" y="21"/>
                  </a:lnTo>
                  <a:close/>
                  <a:moveTo>
                    <a:pt x="1501" y="21"/>
                  </a:moveTo>
                  <a:lnTo>
                    <a:pt x="1548" y="8"/>
                  </a:lnTo>
                  <a:lnTo>
                    <a:pt x="1555" y="35"/>
                  </a:lnTo>
                  <a:lnTo>
                    <a:pt x="1508" y="47"/>
                  </a:lnTo>
                  <a:lnTo>
                    <a:pt x="1501" y="21"/>
                  </a:lnTo>
                  <a:close/>
                  <a:moveTo>
                    <a:pt x="1548" y="8"/>
                  </a:moveTo>
                  <a:lnTo>
                    <a:pt x="1549" y="8"/>
                  </a:lnTo>
                  <a:lnTo>
                    <a:pt x="1551" y="22"/>
                  </a:lnTo>
                  <a:lnTo>
                    <a:pt x="1548" y="8"/>
                  </a:lnTo>
                  <a:close/>
                  <a:moveTo>
                    <a:pt x="1549" y="8"/>
                  </a:moveTo>
                  <a:lnTo>
                    <a:pt x="1600" y="1"/>
                  </a:lnTo>
                  <a:lnTo>
                    <a:pt x="1604" y="28"/>
                  </a:lnTo>
                  <a:lnTo>
                    <a:pt x="1554" y="35"/>
                  </a:lnTo>
                  <a:lnTo>
                    <a:pt x="1549" y="8"/>
                  </a:lnTo>
                  <a:close/>
                  <a:moveTo>
                    <a:pt x="1600" y="1"/>
                  </a:moveTo>
                  <a:lnTo>
                    <a:pt x="1601" y="0"/>
                  </a:lnTo>
                  <a:lnTo>
                    <a:pt x="1602" y="0"/>
                  </a:lnTo>
                  <a:lnTo>
                    <a:pt x="1602" y="14"/>
                  </a:lnTo>
                  <a:lnTo>
                    <a:pt x="1600" y="1"/>
                  </a:lnTo>
                  <a:close/>
                  <a:moveTo>
                    <a:pt x="1602" y="0"/>
                  </a:moveTo>
                  <a:lnTo>
                    <a:pt x="1661" y="0"/>
                  </a:lnTo>
                  <a:lnTo>
                    <a:pt x="1661" y="28"/>
                  </a:lnTo>
                  <a:lnTo>
                    <a:pt x="1602" y="28"/>
                  </a:lnTo>
                  <a:lnTo>
                    <a:pt x="1602" y="0"/>
                  </a:lnTo>
                  <a:close/>
                  <a:moveTo>
                    <a:pt x="1661" y="0"/>
                  </a:moveTo>
                  <a:lnTo>
                    <a:pt x="1719" y="0"/>
                  </a:lnTo>
                  <a:lnTo>
                    <a:pt x="1719" y="28"/>
                  </a:lnTo>
                  <a:lnTo>
                    <a:pt x="1661" y="28"/>
                  </a:lnTo>
                  <a:lnTo>
                    <a:pt x="1661" y="0"/>
                  </a:lnTo>
                  <a:close/>
                  <a:moveTo>
                    <a:pt x="1719" y="0"/>
                  </a:moveTo>
                  <a:lnTo>
                    <a:pt x="1719" y="0"/>
                  </a:lnTo>
                  <a:lnTo>
                    <a:pt x="1720" y="0"/>
                  </a:lnTo>
                  <a:lnTo>
                    <a:pt x="1719" y="14"/>
                  </a:lnTo>
                  <a:lnTo>
                    <a:pt x="1719" y="0"/>
                  </a:lnTo>
                  <a:close/>
                  <a:moveTo>
                    <a:pt x="1720" y="0"/>
                  </a:moveTo>
                  <a:lnTo>
                    <a:pt x="1771" y="5"/>
                  </a:lnTo>
                  <a:lnTo>
                    <a:pt x="1769" y="32"/>
                  </a:lnTo>
                  <a:lnTo>
                    <a:pt x="1718" y="28"/>
                  </a:lnTo>
                  <a:lnTo>
                    <a:pt x="1720" y="0"/>
                  </a:lnTo>
                  <a:close/>
                  <a:moveTo>
                    <a:pt x="1771" y="5"/>
                  </a:moveTo>
                  <a:lnTo>
                    <a:pt x="1771" y="5"/>
                  </a:lnTo>
                  <a:lnTo>
                    <a:pt x="1772" y="5"/>
                  </a:lnTo>
                  <a:lnTo>
                    <a:pt x="1770" y="18"/>
                  </a:lnTo>
                  <a:lnTo>
                    <a:pt x="1771" y="5"/>
                  </a:lnTo>
                  <a:close/>
                  <a:moveTo>
                    <a:pt x="1772" y="5"/>
                  </a:moveTo>
                  <a:lnTo>
                    <a:pt x="1822" y="13"/>
                  </a:lnTo>
                  <a:lnTo>
                    <a:pt x="1819" y="40"/>
                  </a:lnTo>
                  <a:lnTo>
                    <a:pt x="1768" y="32"/>
                  </a:lnTo>
                  <a:lnTo>
                    <a:pt x="1772" y="5"/>
                  </a:lnTo>
                  <a:close/>
                  <a:moveTo>
                    <a:pt x="1822" y="13"/>
                  </a:moveTo>
                  <a:lnTo>
                    <a:pt x="1821" y="12"/>
                  </a:lnTo>
                  <a:lnTo>
                    <a:pt x="1822" y="13"/>
                  </a:lnTo>
                  <a:lnTo>
                    <a:pt x="1820" y="26"/>
                  </a:lnTo>
                  <a:lnTo>
                    <a:pt x="1822" y="13"/>
                  </a:lnTo>
                  <a:close/>
                  <a:moveTo>
                    <a:pt x="1822" y="13"/>
                  </a:moveTo>
                  <a:lnTo>
                    <a:pt x="1870" y="20"/>
                  </a:lnTo>
                  <a:lnTo>
                    <a:pt x="1865" y="47"/>
                  </a:lnTo>
                  <a:lnTo>
                    <a:pt x="1818" y="40"/>
                  </a:lnTo>
                  <a:lnTo>
                    <a:pt x="1822" y="13"/>
                  </a:lnTo>
                  <a:close/>
                  <a:moveTo>
                    <a:pt x="1870" y="20"/>
                  </a:moveTo>
                  <a:lnTo>
                    <a:pt x="1870" y="20"/>
                  </a:lnTo>
                  <a:lnTo>
                    <a:pt x="1868" y="34"/>
                  </a:lnTo>
                  <a:lnTo>
                    <a:pt x="1870" y="20"/>
                  </a:lnTo>
                  <a:close/>
                  <a:moveTo>
                    <a:pt x="1870" y="20"/>
                  </a:moveTo>
                  <a:lnTo>
                    <a:pt x="1953" y="40"/>
                  </a:lnTo>
                  <a:lnTo>
                    <a:pt x="1946" y="67"/>
                  </a:lnTo>
                  <a:lnTo>
                    <a:pt x="1864" y="47"/>
                  </a:lnTo>
                  <a:lnTo>
                    <a:pt x="1870" y="20"/>
                  </a:lnTo>
                  <a:close/>
                  <a:moveTo>
                    <a:pt x="1953" y="40"/>
                  </a:moveTo>
                  <a:lnTo>
                    <a:pt x="1953" y="40"/>
                  </a:lnTo>
                  <a:lnTo>
                    <a:pt x="1954" y="41"/>
                  </a:lnTo>
                  <a:lnTo>
                    <a:pt x="1949" y="54"/>
                  </a:lnTo>
                  <a:lnTo>
                    <a:pt x="1953" y="40"/>
                  </a:lnTo>
                  <a:close/>
                  <a:moveTo>
                    <a:pt x="1954" y="41"/>
                  </a:moveTo>
                  <a:lnTo>
                    <a:pt x="2028" y="68"/>
                  </a:lnTo>
                  <a:lnTo>
                    <a:pt x="2019" y="94"/>
                  </a:lnTo>
                  <a:lnTo>
                    <a:pt x="1945" y="67"/>
                  </a:lnTo>
                  <a:lnTo>
                    <a:pt x="1954" y="41"/>
                  </a:lnTo>
                  <a:close/>
                  <a:moveTo>
                    <a:pt x="2028" y="68"/>
                  </a:moveTo>
                  <a:lnTo>
                    <a:pt x="2024" y="67"/>
                  </a:lnTo>
                  <a:lnTo>
                    <a:pt x="2028" y="68"/>
                  </a:lnTo>
                  <a:lnTo>
                    <a:pt x="2024" y="81"/>
                  </a:lnTo>
                  <a:lnTo>
                    <a:pt x="2028" y="68"/>
                  </a:lnTo>
                  <a:close/>
                  <a:moveTo>
                    <a:pt x="2028" y="68"/>
                  </a:moveTo>
                  <a:lnTo>
                    <a:pt x="2091" y="91"/>
                  </a:lnTo>
                  <a:lnTo>
                    <a:pt x="2081" y="117"/>
                  </a:lnTo>
                  <a:lnTo>
                    <a:pt x="2019" y="94"/>
                  </a:lnTo>
                  <a:lnTo>
                    <a:pt x="2028" y="68"/>
                  </a:lnTo>
                  <a:close/>
                  <a:moveTo>
                    <a:pt x="2082" y="117"/>
                  </a:moveTo>
                  <a:lnTo>
                    <a:pt x="2082" y="117"/>
                  </a:lnTo>
                  <a:lnTo>
                    <a:pt x="2081" y="117"/>
                  </a:lnTo>
                  <a:lnTo>
                    <a:pt x="2085" y="104"/>
                  </a:lnTo>
                  <a:lnTo>
                    <a:pt x="2082" y="117"/>
                  </a:lnTo>
                  <a:close/>
                  <a:moveTo>
                    <a:pt x="2090" y="91"/>
                  </a:moveTo>
                  <a:lnTo>
                    <a:pt x="2153" y="111"/>
                  </a:lnTo>
                  <a:lnTo>
                    <a:pt x="2145" y="137"/>
                  </a:lnTo>
                  <a:lnTo>
                    <a:pt x="2082" y="117"/>
                  </a:lnTo>
                  <a:lnTo>
                    <a:pt x="2090" y="91"/>
                  </a:lnTo>
                  <a:close/>
                  <a:moveTo>
                    <a:pt x="2145" y="137"/>
                  </a:moveTo>
                  <a:lnTo>
                    <a:pt x="2145" y="137"/>
                  </a:lnTo>
                  <a:lnTo>
                    <a:pt x="2148" y="124"/>
                  </a:lnTo>
                  <a:lnTo>
                    <a:pt x="2145" y="137"/>
                  </a:lnTo>
                  <a:close/>
                  <a:moveTo>
                    <a:pt x="2152" y="111"/>
                  </a:moveTo>
                  <a:lnTo>
                    <a:pt x="2210" y="126"/>
                  </a:lnTo>
                  <a:lnTo>
                    <a:pt x="2203" y="153"/>
                  </a:lnTo>
                  <a:lnTo>
                    <a:pt x="2145" y="137"/>
                  </a:lnTo>
                  <a:lnTo>
                    <a:pt x="2152" y="111"/>
                  </a:lnTo>
                  <a:close/>
                  <a:moveTo>
                    <a:pt x="2205" y="153"/>
                  </a:moveTo>
                  <a:lnTo>
                    <a:pt x="2204" y="153"/>
                  </a:lnTo>
                  <a:lnTo>
                    <a:pt x="2203" y="153"/>
                  </a:lnTo>
                  <a:lnTo>
                    <a:pt x="2206" y="139"/>
                  </a:lnTo>
                  <a:lnTo>
                    <a:pt x="2205" y="153"/>
                  </a:lnTo>
                  <a:close/>
                  <a:moveTo>
                    <a:pt x="2209" y="126"/>
                  </a:moveTo>
                  <a:lnTo>
                    <a:pt x="2240" y="130"/>
                  </a:lnTo>
                  <a:lnTo>
                    <a:pt x="2237" y="157"/>
                  </a:lnTo>
                  <a:lnTo>
                    <a:pt x="2205" y="153"/>
                  </a:lnTo>
                  <a:lnTo>
                    <a:pt x="2209" y="126"/>
                  </a:lnTo>
                  <a:close/>
                  <a:moveTo>
                    <a:pt x="2240" y="130"/>
                  </a:moveTo>
                  <a:lnTo>
                    <a:pt x="2270" y="135"/>
                  </a:lnTo>
                  <a:lnTo>
                    <a:pt x="2268" y="161"/>
                  </a:lnTo>
                  <a:lnTo>
                    <a:pt x="2237" y="157"/>
                  </a:lnTo>
                  <a:lnTo>
                    <a:pt x="2240" y="130"/>
                  </a:lnTo>
                  <a:close/>
                  <a:moveTo>
                    <a:pt x="2269" y="161"/>
                  </a:moveTo>
                  <a:lnTo>
                    <a:pt x="2268" y="161"/>
                  </a:lnTo>
                  <a:lnTo>
                    <a:pt x="2269" y="147"/>
                  </a:lnTo>
                  <a:lnTo>
                    <a:pt x="2269" y="161"/>
                  </a:lnTo>
                  <a:close/>
                  <a:moveTo>
                    <a:pt x="2269" y="133"/>
                  </a:moveTo>
                  <a:lnTo>
                    <a:pt x="2465" y="133"/>
                  </a:lnTo>
                  <a:lnTo>
                    <a:pt x="2465" y="161"/>
                  </a:lnTo>
                  <a:lnTo>
                    <a:pt x="2269" y="161"/>
                  </a:lnTo>
                  <a:lnTo>
                    <a:pt x="2269" y="133"/>
                  </a:lnTo>
                  <a:close/>
                  <a:moveTo>
                    <a:pt x="2465" y="133"/>
                  </a:moveTo>
                  <a:lnTo>
                    <a:pt x="2479" y="133"/>
                  </a:lnTo>
                  <a:lnTo>
                    <a:pt x="2479" y="147"/>
                  </a:lnTo>
                  <a:lnTo>
                    <a:pt x="2465" y="147"/>
                  </a:lnTo>
                  <a:lnTo>
                    <a:pt x="2465" y="133"/>
                  </a:lnTo>
                  <a:close/>
                  <a:moveTo>
                    <a:pt x="2479" y="147"/>
                  </a:moveTo>
                  <a:lnTo>
                    <a:pt x="2479" y="1945"/>
                  </a:lnTo>
                  <a:lnTo>
                    <a:pt x="2451" y="1945"/>
                  </a:lnTo>
                  <a:lnTo>
                    <a:pt x="2451" y="147"/>
                  </a:lnTo>
                  <a:lnTo>
                    <a:pt x="2479" y="147"/>
                  </a:lnTo>
                  <a:close/>
                  <a:moveTo>
                    <a:pt x="2479" y="1945"/>
                  </a:moveTo>
                  <a:lnTo>
                    <a:pt x="2479" y="1959"/>
                  </a:lnTo>
                  <a:lnTo>
                    <a:pt x="2465" y="1959"/>
                  </a:lnTo>
                  <a:lnTo>
                    <a:pt x="2465" y="1945"/>
                  </a:lnTo>
                  <a:lnTo>
                    <a:pt x="2479" y="1945"/>
                  </a:lnTo>
                  <a:close/>
                  <a:moveTo>
                    <a:pt x="2465" y="1959"/>
                  </a:moveTo>
                  <a:lnTo>
                    <a:pt x="2269" y="1959"/>
                  </a:lnTo>
                  <a:lnTo>
                    <a:pt x="2269" y="1933"/>
                  </a:lnTo>
                  <a:lnTo>
                    <a:pt x="2465" y="1933"/>
                  </a:lnTo>
                  <a:lnTo>
                    <a:pt x="2465" y="1959"/>
                  </a:lnTo>
                  <a:close/>
                  <a:moveTo>
                    <a:pt x="2269" y="1959"/>
                  </a:moveTo>
                  <a:lnTo>
                    <a:pt x="2238" y="1959"/>
                  </a:lnTo>
                  <a:lnTo>
                    <a:pt x="2238" y="1933"/>
                  </a:lnTo>
                  <a:lnTo>
                    <a:pt x="2269" y="1933"/>
                  </a:lnTo>
                  <a:lnTo>
                    <a:pt x="2269" y="1959"/>
                  </a:lnTo>
                  <a:close/>
                  <a:moveTo>
                    <a:pt x="2238" y="1959"/>
                  </a:moveTo>
                  <a:lnTo>
                    <a:pt x="2238" y="1959"/>
                  </a:lnTo>
                  <a:lnTo>
                    <a:pt x="2237" y="1959"/>
                  </a:lnTo>
                  <a:lnTo>
                    <a:pt x="2238" y="1945"/>
                  </a:lnTo>
                  <a:lnTo>
                    <a:pt x="2238" y="1959"/>
                  </a:lnTo>
                  <a:close/>
                  <a:moveTo>
                    <a:pt x="2237" y="1959"/>
                  </a:moveTo>
                  <a:lnTo>
                    <a:pt x="2205" y="1956"/>
                  </a:lnTo>
                  <a:lnTo>
                    <a:pt x="2209" y="1928"/>
                  </a:lnTo>
                  <a:lnTo>
                    <a:pt x="2240" y="1933"/>
                  </a:lnTo>
                  <a:lnTo>
                    <a:pt x="2237" y="1959"/>
                  </a:lnTo>
                  <a:close/>
                  <a:moveTo>
                    <a:pt x="2205" y="1956"/>
                  </a:moveTo>
                  <a:lnTo>
                    <a:pt x="2204" y="1956"/>
                  </a:lnTo>
                  <a:lnTo>
                    <a:pt x="2203" y="1955"/>
                  </a:lnTo>
                  <a:lnTo>
                    <a:pt x="2206" y="1942"/>
                  </a:lnTo>
                  <a:lnTo>
                    <a:pt x="2205" y="1956"/>
                  </a:lnTo>
                  <a:close/>
                  <a:moveTo>
                    <a:pt x="2203" y="1955"/>
                  </a:moveTo>
                  <a:lnTo>
                    <a:pt x="2145" y="1940"/>
                  </a:lnTo>
                  <a:lnTo>
                    <a:pt x="2152" y="1913"/>
                  </a:lnTo>
                  <a:lnTo>
                    <a:pt x="2210" y="1929"/>
                  </a:lnTo>
                  <a:lnTo>
                    <a:pt x="2203" y="1955"/>
                  </a:lnTo>
                  <a:close/>
                  <a:moveTo>
                    <a:pt x="2145" y="1940"/>
                  </a:moveTo>
                  <a:lnTo>
                    <a:pt x="2145" y="1940"/>
                  </a:lnTo>
                  <a:lnTo>
                    <a:pt x="2148" y="1927"/>
                  </a:lnTo>
                  <a:lnTo>
                    <a:pt x="2145" y="1940"/>
                  </a:lnTo>
                  <a:close/>
                  <a:moveTo>
                    <a:pt x="2145" y="1940"/>
                  </a:moveTo>
                  <a:lnTo>
                    <a:pt x="2082" y="1920"/>
                  </a:lnTo>
                  <a:lnTo>
                    <a:pt x="2090" y="1894"/>
                  </a:lnTo>
                  <a:lnTo>
                    <a:pt x="2153" y="1914"/>
                  </a:lnTo>
                  <a:lnTo>
                    <a:pt x="2145" y="1940"/>
                  </a:lnTo>
                  <a:close/>
                  <a:moveTo>
                    <a:pt x="2082" y="1920"/>
                  </a:moveTo>
                  <a:lnTo>
                    <a:pt x="2081" y="1920"/>
                  </a:lnTo>
                  <a:lnTo>
                    <a:pt x="2085" y="1907"/>
                  </a:lnTo>
                  <a:lnTo>
                    <a:pt x="2082" y="1920"/>
                  </a:lnTo>
                  <a:close/>
                  <a:moveTo>
                    <a:pt x="2081" y="1920"/>
                  </a:moveTo>
                  <a:lnTo>
                    <a:pt x="2018" y="1892"/>
                  </a:lnTo>
                  <a:lnTo>
                    <a:pt x="2028" y="1867"/>
                  </a:lnTo>
                  <a:lnTo>
                    <a:pt x="2091" y="1894"/>
                  </a:lnTo>
                  <a:lnTo>
                    <a:pt x="2081" y="1920"/>
                  </a:lnTo>
                  <a:close/>
                  <a:moveTo>
                    <a:pt x="2027" y="1866"/>
                  </a:moveTo>
                  <a:lnTo>
                    <a:pt x="2028" y="1866"/>
                  </a:lnTo>
                  <a:lnTo>
                    <a:pt x="2028" y="1867"/>
                  </a:lnTo>
                  <a:lnTo>
                    <a:pt x="2024" y="1879"/>
                  </a:lnTo>
                  <a:lnTo>
                    <a:pt x="2027" y="1866"/>
                  </a:lnTo>
                  <a:close/>
                  <a:moveTo>
                    <a:pt x="2019" y="1893"/>
                  </a:moveTo>
                  <a:lnTo>
                    <a:pt x="1946" y="1870"/>
                  </a:lnTo>
                  <a:lnTo>
                    <a:pt x="1954" y="1843"/>
                  </a:lnTo>
                  <a:lnTo>
                    <a:pt x="2027" y="1866"/>
                  </a:lnTo>
                  <a:lnTo>
                    <a:pt x="2019" y="1893"/>
                  </a:lnTo>
                  <a:close/>
                  <a:moveTo>
                    <a:pt x="1953" y="1843"/>
                  </a:moveTo>
                  <a:lnTo>
                    <a:pt x="1953" y="1843"/>
                  </a:lnTo>
                  <a:lnTo>
                    <a:pt x="1954" y="1843"/>
                  </a:lnTo>
                  <a:lnTo>
                    <a:pt x="1949" y="1855"/>
                  </a:lnTo>
                  <a:lnTo>
                    <a:pt x="1953" y="1843"/>
                  </a:lnTo>
                  <a:close/>
                  <a:moveTo>
                    <a:pt x="1946" y="1870"/>
                  </a:moveTo>
                  <a:lnTo>
                    <a:pt x="1864" y="1850"/>
                  </a:lnTo>
                  <a:lnTo>
                    <a:pt x="1870" y="1823"/>
                  </a:lnTo>
                  <a:lnTo>
                    <a:pt x="1953" y="1843"/>
                  </a:lnTo>
                  <a:lnTo>
                    <a:pt x="1946" y="1870"/>
                  </a:lnTo>
                  <a:close/>
                  <a:moveTo>
                    <a:pt x="1870" y="1823"/>
                  </a:moveTo>
                  <a:lnTo>
                    <a:pt x="1870" y="1823"/>
                  </a:lnTo>
                  <a:lnTo>
                    <a:pt x="1868" y="1837"/>
                  </a:lnTo>
                  <a:lnTo>
                    <a:pt x="1870" y="1823"/>
                  </a:lnTo>
                  <a:close/>
                  <a:moveTo>
                    <a:pt x="1865" y="1850"/>
                  </a:moveTo>
                  <a:lnTo>
                    <a:pt x="1818" y="1841"/>
                  </a:lnTo>
                  <a:lnTo>
                    <a:pt x="1822" y="1815"/>
                  </a:lnTo>
                  <a:lnTo>
                    <a:pt x="1870" y="1823"/>
                  </a:lnTo>
                  <a:lnTo>
                    <a:pt x="1865" y="1850"/>
                  </a:lnTo>
                  <a:close/>
                  <a:moveTo>
                    <a:pt x="1822" y="1815"/>
                  </a:moveTo>
                  <a:lnTo>
                    <a:pt x="1821" y="1815"/>
                  </a:lnTo>
                  <a:lnTo>
                    <a:pt x="1822" y="1815"/>
                  </a:lnTo>
                  <a:lnTo>
                    <a:pt x="1820" y="1829"/>
                  </a:lnTo>
                  <a:lnTo>
                    <a:pt x="1822" y="1815"/>
                  </a:lnTo>
                  <a:close/>
                  <a:moveTo>
                    <a:pt x="1819" y="1841"/>
                  </a:moveTo>
                  <a:lnTo>
                    <a:pt x="1768" y="1834"/>
                  </a:lnTo>
                  <a:lnTo>
                    <a:pt x="1772" y="1808"/>
                  </a:lnTo>
                  <a:lnTo>
                    <a:pt x="1822" y="1815"/>
                  </a:lnTo>
                  <a:lnTo>
                    <a:pt x="1819" y="1841"/>
                  </a:lnTo>
                  <a:close/>
                  <a:moveTo>
                    <a:pt x="1771" y="1806"/>
                  </a:moveTo>
                  <a:lnTo>
                    <a:pt x="1771" y="1808"/>
                  </a:lnTo>
                  <a:lnTo>
                    <a:pt x="1772" y="1808"/>
                  </a:lnTo>
                  <a:lnTo>
                    <a:pt x="1770" y="1820"/>
                  </a:lnTo>
                  <a:lnTo>
                    <a:pt x="1771" y="1806"/>
                  </a:lnTo>
                  <a:close/>
                  <a:moveTo>
                    <a:pt x="1769" y="1834"/>
                  </a:moveTo>
                  <a:lnTo>
                    <a:pt x="1718" y="1831"/>
                  </a:lnTo>
                  <a:lnTo>
                    <a:pt x="1720" y="1803"/>
                  </a:lnTo>
                  <a:lnTo>
                    <a:pt x="1771" y="1806"/>
                  </a:lnTo>
                  <a:lnTo>
                    <a:pt x="1769" y="1834"/>
                  </a:lnTo>
                  <a:close/>
                  <a:moveTo>
                    <a:pt x="1720" y="1803"/>
                  </a:moveTo>
                  <a:lnTo>
                    <a:pt x="1721" y="1803"/>
                  </a:lnTo>
                  <a:lnTo>
                    <a:pt x="1720" y="1803"/>
                  </a:lnTo>
                  <a:lnTo>
                    <a:pt x="1719" y="1817"/>
                  </a:lnTo>
                  <a:lnTo>
                    <a:pt x="1720" y="1803"/>
                  </a:lnTo>
                  <a:close/>
                  <a:moveTo>
                    <a:pt x="1718" y="1831"/>
                  </a:moveTo>
                  <a:lnTo>
                    <a:pt x="1659" y="1826"/>
                  </a:lnTo>
                  <a:lnTo>
                    <a:pt x="1662" y="1799"/>
                  </a:lnTo>
                  <a:lnTo>
                    <a:pt x="1720" y="1803"/>
                  </a:lnTo>
                  <a:lnTo>
                    <a:pt x="1718" y="1831"/>
                  </a:lnTo>
                  <a:close/>
                  <a:moveTo>
                    <a:pt x="1659" y="1799"/>
                  </a:moveTo>
                  <a:lnTo>
                    <a:pt x="1661" y="1799"/>
                  </a:lnTo>
                  <a:lnTo>
                    <a:pt x="1662" y="1799"/>
                  </a:lnTo>
                  <a:lnTo>
                    <a:pt x="1661" y="1812"/>
                  </a:lnTo>
                  <a:lnTo>
                    <a:pt x="1659" y="1799"/>
                  </a:lnTo>
                  <a:close/>
                  <a:moveTo>
                    <a:pt x="1662" y="1826"/>
                  </a:moveTo>
                  <a:lnTo>
                    <a:pt x="1602" y="1831"/>
                  </a:lnTo>
                  <a:lnTo>
                    <a:pt x="1601" y="1803"/>
                  </a:lnTo>
                  <a:lnTo>
                    <a:pt x="1659" y="1799"/>
                  </a:lnTo>
                  <a:lnTo>
                    <a:pt x="1662" y="1826"/>
                  </a:lnTo>
                  <a:close/>
                  <a:moveTo>
                    <a:pt x="1599" y="1803"/>
                  </a:moveTo>
                  <a:lnTo>
                    <a:pt x="1600" y="1803"/>
                  </a:lnTo>
                  <a:lnTo>
                    <a:pt x="1601" y="1803"/>
                  </a:lnTo>
                  <a:lnTo>
                    <a:pt x="1602" y="1817"/>
                  </a:lnTo>
                  <a:lnTo>
                    <a:pt x="1599" y="1803"/>
                  </a:lnTo>
                  <a:close/>
                  <a:moveTo>
                    <a:pt x="1605" y="1830"/>
                  </a:moveTo>
                  <a:lnTo>
                    <a:pt x="1555" y="1841"/>
                  </a:lnTo>
                  <a:lnTo>
                    <a:pt x="1548" y="1815"/>
                  </a:lnTo>
                  <a:lnTo>
                    <a:pt x="1599" y="1803"/>
                  </a:lnTo>
                  <a:lnTo>
                    <a:pt x="1605" y="1830"/>
                  </a:lnTo>
                  <a:close/>
                  <a:moveTo>
                    <a:pt x="1548" y="1816"/>
                  </a:moveTo>
                  <a:lnTo>
                    <a:pt x="1549" y="1815"/>
                  </a:lnTo>
                  <a:lnTo>
                    <a:pt x="1548" y="1815"/>
                  </a:lnTo>
                  <a:lnTo>
                    <a:pt x="1551" y="1829"/>
                  </a:lnTo>
                  <a:lnTo>
                    <a:pt x="1548" y="1816"/>
                  </a:lnTo>
                  <a:close/>
                  <a:moveTo>
                    <a:pt x="1555" y="1841"/>
                  </a:moveTo>
                  <a:lnTo>
                    <a:pt x="1508" y="1853"/>
                  </a:lnTo>
                  <a:lnTo>
                    <a:pt x="1501" y="1827"/>
                  </a:lnTo>
                  <a:lnTo>
                    <a:pt x="1548" y="1816"/>
                  </a:lnTo>
                  <a:lnTo>
                    <a:pt x="1555" y="1841"/>
                  </a:lnTo>
                  <a:close/>
                  <a:moveTo>
                    <a:pt x="1499" y="1827"/>
                  </a:moveTo>
                  <a:lnTo>
                    <a:pt x="1500" y="1827"/>
                  </a:lnTo>
                  <a:lnTo>
                    <a:pt x="1501" y="1827"/>
                  </a:lnTo>
                  <a:lnTo>
                    <a:pt x="1505" y="1840"/>
                  </a:lnTo>
                  <a:lnTo>
                    <a:pt x="1499" y="1827"/>
                  </a:lnTo>
                  <a:close/>
                  <a:moveTo>
                    <a:pt x="1510" y="1853"/>
                  </a:moveTo>
                  <a:lnTo>
                    <a:pt x="1467" y="1872"/>
                  </a:lnTo>
                  <a:lnTo>
                    <a:pt x="1456" y="1847"/>
                  </a:lnTo>
                  <a:lnTo>
                    <a:pt x="1499" y="1827"/>
                  </a:lnTo>
                  <a:lnTo>
                    <a:pt x="1510" y="1853"/>
                  </a:lnTo>
                  <a:close/>
                  <a:moveTo>
                    <a:pt x="1456" y="1847"/>
                  </a:moveTo>
                  <a:lnTo>
                    <a:pt x="1455" y="1847"/>
                  </a:lnTo>
                  <a:lnTo>
                    <a:pt x="1456" y="1847"/>
                  </a:lnTo>
                  <a:lnTo>
                    <a:pt x="1462" y="1860"/>
                  </a:lnTo>
                  <a:lnTo>
                    <a:pt x="1456" y="1847"/>
                  </a:lnTo>
                  <a:close/>
                  <a:moveTo>
                    <a:pt x="1467" y="1872"/>
                  </a:moveTo>
                  <a:lnTo>
                    <a:pt x="1429" y="1892"/>
                  </a:lnTo>
                  <a:lnTo>
                    <a:pt x="1416" y="1867"/>
                  </a:lnTo>
                  <a:lnTo>
                    <a:pt x="1456" y="1847"/>
                  </a:lnTo>
                  <a:lnTo>
                    <a:pt x="1467" y="1872"/>
                  </a:lnTo>
                  <a:close/>
                  <a:moveTo>
                    <a:pt x="1415" y="1868"/>
                  </a:moveTo>
                  <a:lnTo>
                    <a:pt x="1416" y="1867"/>
                  </a:lnTo>
                  <a:lnTo>
                    <a:pt x="1422" y="1879"/>
                  </a:lnTo>
                  <a:lnTo>
                    <a:pt x="1415" y="1868"/>
                  </a:lnTo>
                  <a:close/>
                  <a:moveTo>
                    <a:pt x="1430" y="1891"/>
                  </a:moveTo>
                  <a:lnTo>
                    <a:pt x="1395" y="1914"/>
                  </a:lnTo>
                  <a:lnTo>
                    <a:pt x="1380" y="1892"/>
                  </a:lnTo>
                  <a:lnTo>
                    <a:pt x="1415" y="1868"/>
                  </a:lnTo>
                  <a:lnTo>
                    <a:pt x="1430" y="1891"/>
                  </a:lnTo>
                  <a:close/>
                  <a:moveTo>
                    <a:pt x="1378" y="1893"/>
                  </a:moveTo>
                  <a:lnTo>
                    <a:pt x="1379" y="1892"/>
                  </a:lnTo>
                  <a:lnTo>
                    <a:pt x="1380" y="1892"/>
                  </a:lnTo>
                  <a:lnTo>
                    <a:pt x="1387" y="1903"/>
                  </a:lnTo>
                  <a:lnTo>
                    <a:pt x="1378" y="1893"/>
                  </a:lnTo>
                  <a:close/>
                  <a:moveTo>
                    <a:pt x="1396" y="1913"/>
                  </a:moveTo>
                  <a:lnTo>
                    <a:pt x="1365" y="1941"/>
                  </a:lnTo>
                  <a:lnTo>
                    <a:pt x="1348" y="1920"/>
                  </a:lnTo>
                  <a:lnTo>
                    <a:pt x="1378" y="1893"/>
                  </a:lnTo>
                  <a:lnTo>
                    <a:pt x="1396" y="1913"/>
                  </a:lnTo>
                  <a:close/>
                  <a:moveTo>
                    <a:pt x="1365" y="1941"/>
                  </a:moveTo>
                  <a:lnTo>
                    <a:pt x="1364" y="1942"/>
                  </a:lnTo>
                  <a:lnTo>
                    <a:pt x="1365" y="1941"/>
                  </a:lnTo>
                  <a:lnTo>
                    <a:pt x="1356" y="1930"/>
                  </a:lnTo>
                  <a:lnTo>
                    <a:pt x="1365" y="1941"/>
                  </a:lnTo>
                  <a:close/>
                  <a:moveTo>
                    <a:pt x="1365" y="1941"/>
                  </a:moveTo>
                  <a:lnTo>
                    <a:pt x="1337" y="1964"/>
                  </a:lnTo>
                  <a:lnTo>
                    <a:pt x="1320" y="1943"/>
                  </a:lnTo>
                  <a:lnTo>
                    <a:pt x="1348" y="1920"/>
                  </a:lnTo>
                  <a:lnTo>
                    <a:pt x="1365" y="1941"/>
                  </a:lnTo>
                  <a:close/>
                  <a:moveTo>
                    <a:pt x="1318" y="1945"/>
                  </a:moveTo>
                  <a:lnTo>
                    <a:pt x="1320" y="1944"/>
                  </a:lnTo>
                  <a:lnTo>
                    <a:pt x="1320" y="1943"/>
                  </a:lnTo>
                  <a:lnTo>
                    <a:pt x="1329" y="1954"/>
                  </a:lnTo>
                  <a:lnTo>
                    <a:pt x="1318" y="1945"/>
                  </a:lnTo>
                  <a:close/>
                  <a:moveTo>
                    <a:pt x="1339" y="1963"/>
                  </a:moveTo>
                  <a:lnTo>
                    <a:pt x="1316" y="1990"/>
                  </a:lnTo>
                  <a:lnTo>
                    <a:pt x="1295" y="1972"/>
                  </a:lnTo>
                  <a:lnTo>
                    <a:pt x="1318" y="1945"/>
                  </a:lnTo>
                  <a:lnTo>
                    <a:pt x="1339" y="1963"/>
                  </a:lnTo>
                  <a:close/>
                  <a:moveTo>
                    <a:pt x="1294" y="1975"/>
                  </a:moveTo>
                  <a:lnTo>
                    <a:pt x="1294" y="1973"/>
                  </a:lnTo>
                  <a:lnTo>
                    <a:pt x="1295" y="1972"/>
                  </a:lnTo>
                  <a:lnTo>
                    <a:pt x="1306" y="1982"/>
                  </a:lnTo>
                  <a:lnTo>
                    <a:pt x="1294" y="1975"/>
                  </a:lnTo>
                  <a:close/>
                  <a:moveTo>
                    <a:pt x="1317" y="1988"/>
                  </a:moveTo>
                  <a:lnTo>
                    <a:pt x="1301" y="2016"/>
                  </a:lnTo>
                  <a:lnTo>
                    <a:pt x="1278" y="2002"/>
                  </a:lnTo>
                  <a:lnTo>
                    <a:pt x="1294" y="1975"/>
                  </a:lnTo>
                  <a:lnTo>
                    <a:pt x="1317" y="1988"/>
                  </a:lnTo>
                  <a:close/>
                  <a:moveTo>
                    <a:pt x="1301" y="2016"/>
                  </a:moveTo>
                  <a:lnTo>
                    <a:pt x="1301" y="2017"/>
                  </a:lnTo>
                  <a:lnTo>
                    <a:pt x="1289" y="2009"/>
                  </a:lnTo>
                  <a:lnTo>
                    <a:pt x="1301" y="2016"/>
                  </a:lnTo>
                  <a:close/>
                  <a:moveTo>
                    <a:pt x="1301" y="2017"/>
                  </a:moveTo>
                  <a:lnTo>
                    <a:pt x="1270" y="2060"/>
                  </a:lnTo>
                  <a:lnTo>
                    <a:pt x="1248" y="2044"/>
                  </a:lnTo>
                  <a:lnTo>
                    <a:pt x="1279" y="2000"/>
                  </a:lnTo>
                  <a:lnTo>
                    <a:pt x="1301" y="2017"/>
                  </a:lnTo>
                  <a:close/>
                  <a:moveTo>
                    <a:pt x="1246" y="2046"/>
                  </a:moveTo>
                  <a:lnTo>
                    <a:pt x="1246" y="2045"/>
                  </a:lnTo>
                  <a:lnTo>
                    <a:pt x="1248" y="2044"/>
                  </a:lnTo>
                  <a:lnTo>
                    <a:pt x="1258" y="2052"/>
                  </a:lnTo>
                  <a:lnTo>
                    <a:pt x="1246" y="2046"/>
                  </a:lnTo>
                  <a:close/>
                  <a:moveTo>
                    <a:pt x="1271" y="2058"/>
                  </a:moveTo>
                  <a:lnTo>
                    <a:pt x="1256" y="2089"/>
                  </a:lnTo>
                  <a:lnTo>
                    <a:pt x="1231" y="2077"/>
                  </a:lnTo>
                  <a:lnTo>
                    <a:pt x="1246" y="2046"/>
                  </a:lnTo>
                  <a:lnTo>
                    <a:pt x="1271" y="2058"/>
                  </a:lnTo>
                  <a:close/>
                  <a:moveTo>
                    <a:pt x="1230" y="2079"/>
                  </a:moveTo>
                  <a:lnTo>
                    <a:pt x="1230" y="2077"/>
                  </a:lnTo>
                  <a:lnTo>
                    <a:pt x="1231" y="2077"/>
                  </a:lnTo>
                  <a:lnTo>
                    <a:pt x="1243" y="2083"/>
                  </a:lnTo>
                  <a:lnTo>
                    <a:pt x="1230" y="2079"/>
                  </a:lnTo>
                  <a:close/>
                  <a:moveTo>
                    <a:pt x="1256" y="2088"/>
                  </a:moveTo>
                  <a:lnTo>
                    <a:pt x="1252" y="2100"/>
                  </a:lnTo>
                  <a:lnTo>
                    <a:pt x="1227" y="2090"/>
                  </a:lnTo>
                  <a:lnTo>
                    <a:pt x="1230" y="2079"/>
                  </a:lnTo>
                  <a:lnTo>
                    <a:pt x="1256" y="2088"/>
                  </a:lnTo>
                  <a:close/>
                  <a:moveTo>
                    <a:pt x="1252" y="2100"/>
                  </a:moveTo>
                  <a:lnTo>
                    <a:pt x="1239" y="2138"/>
                  </a:lnTo>
                  <a:lnTo>
                    <a:pt x="1227" y="2100"/>
                  </a:lnTo>
                  <a:lnTo>
                    <a:pt x="1239" y="2095"/>
                  </a:lnTo>
                  <a:lnTo>
                    <a:pt x="1252" y="2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2" name="Freeform 90"/>
            <p:cNvSpPr>
              <a:spLocks noEditPoints="1"/>
            </p:cNvSpPr>
            <p:nvPr/>
          </p:nvSpPr>
          <p:spPr bwMode="auto">
            <a:xfrm>
              <a:off x="2607" y="2937"/>
              <a:ext cx="18" cy="31"/>
            </a:xfrm>
            <a:custGeom>
              <a:avLst/>
              <a:gdLst>
                <a:gd name="T0" fmla="*/ 0 w 137"/>
                <a:gd name="T1" fmla="*/ 0 h 232"/>
                <a:gd name="T2" fmla="*/ 0 w 137"/>
                <a:gd name="T3" fmla="*/ 0 h 232"/>
                <a:gd name="T4" fmla="*/ 0 w 137"/>
                <a:gd name="T5" fmla="*/ 0 h 232"/>
                <a:gd name="T6" fmla="*/ 0 w 137"/>
                <a:gd name="T7" fmla="*/ 0 h 232"/>
                <a:gd name="T8" fmla="*/ 0 w 137"/>
                <a:gd name="T9" fmla="*/ 0 h 232"/>
                <a:gd name="T10" fmla="*/ 0 w 137"/>
                <a:gd name="T11" fmla="*/ 0 h 232"/>
                <a:gd name="T12" fmla="*/ 0 w 137"/>
                <a:gd name="T13" fmla="*/ 0 h 232"/>
                <a:gd name="T14" fmla="*/ 0 w 137"/>
                <a:gd name="T15" fmla="*/ 0 h 232"/>
                <a:gd name="T16" fmla="*/ 0 w 137"/>
                <a:gd name="T17" fmla="*/ 0 h 232"/>
                <a:gd name="T18" fmla="*/ 0 w 137"/>
                <a:gd name="T19" fmla="*/ 0 h 232"/>
                <a:gd name="T20" fmla="*/ 0 w 137"/>
                <a:gd name="T21" fmla="*/ 0 h 232"/>
                <a:gd name="T22" fmla="*/ 0 w 137"/>
                <a:gd name="T23" fmla="*/ 0 h 232"/>
                <a:gd name="T24" fmla="*/ 0 w 137"/>
                <a:gd name="T25" fmla="*/ 0 h 232"/>
                <a:gd name="T26" fmla="*/ 0 w 137"/>
                <a:gd name="T27" fmla="*/ 0 h 232"/>
                <a:gd name="T28" fmla="*/ 0 w 137"/>
                <a:gd name="T29" fmla="*/ 0 h 232"/>
                <a:gd name="T30" fmla="*/ 0 w 137"/>
                <a:gd name="T31" fmla="*/ 0 h 232"/>
                <a:gd name="T32" fmla="*/ 0 w 137"/>
                <a:gd name="T33" fmla="*/ 0 h 232"/>
                <a:gd name="T34" fmla="*/ 0 w 137"/>
                <a:gd name="T35" fmla="*/ 0 h 232"/>
                <a:gd name="T36" fmla="*/ 0 w 137"/>
                <a:gd name="T37" fmla="*/ 0 h 232"/>
                <a:gd name="T38" fmla="*/ 0 w 137"/>
                <a:gd name="T39" fmla="*/ 0 h 232"/>
                <a:gd name="T40" fmla="*/ 0 w 137"/>
                <a:gd name="T41" fmla="*/ 0 h 232"/>
                <a:gd name="T42" fmla="*/ 0 w 137"/>
                <a:gd name="T43" fmla="*/ 0 h 232"/>
                <a:gd name="T44" fmla="*/ 0 w 137"/>
                <a:gd name="T45" fmla="*/ 0 h 232"/>
                <a:gd name="T46" fmla="*/ 0 w 137"/>
                <a:gd name="T47" fmla="*/ 0 h 232"/>
                <a:gd name="T48" fmla="*/ 0 w 137"/>
                <a:gd name="T49" fmla="*/ 0 h 232"/>
                <a:gd name="T50" fmla="*/ 0 w 137"/>
                <a:gd name="T51" fmla="*/ 0 h 232"/>
                <a:gd name="T52" fmla="*/ 0 w 137"/>
                <a:gd name="T53" fmla="*/ 0 h 232"/>
                <a:gd name="T54" fmla="*/ 0 w 137"/>
                <a:gd name="T55" fmla="*/ 0 h 232"/>
                <a:gd name="T56" fmla="*/ 0 w 137"/>
                <a:gd name="T57" fmla="*/ 0 h 232"/>
                <a:gd name="T58" fmla="*/ 0 w 137"/>
                <a:gd name="T59" fmla="*/ 0 h 232"/>
                <a:gd name="T60" fmla="*/ 0 w 137"/>
                <a:gd name="T61" fmla="*/ 0 h 232"/>
                <a:gd name="T62" fmla="*/ 0 w 137"/>
                <a:gd name="T63" fmla="*/ 0 h 2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2"/>
                <a:gd name="T98" fmla="*/ 137 w 137"/>
                <a:gd name="T99" fmla="*/ 232 h 2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2">
                  <a:moveTo>
                    <a:pt x="111" y="232"/>
                  </a:moveTo>
                  <a:lnTo>
                    <a:pt x="111" y="185"/>
                  </a:lnTo>
                  <a:lnTo>
                    <a:pt x="137" y="185"/>
                  </a:lnTo>
                  <a:lnTo>
                    <a:pt x="137" y="232"/>
                  </a:lnTo>
                  <a:lnTo>
                    <a:pt x="111" y="232"/>
                  </a:lnTo>
                  <a:close/>
                  <a:moveTo>
                    <a:pt x="123" y="171"/>
                  </a:moveTo>
                  <a:lnTo>
                    <a:pt x="137" y="171"/>
                  </a:lnTo>
                  <a:lnTo>
                    <a:pt x="137" y="185"/>
                  </a:lnTo>
                  <a:lnTo>
                    <a:pt x="123" y="185"/>
                  </a:lnTo>
                  <a:lnTo>
                    <a:pt x="123" y="171"/>
                  </a:lnTo>
                  <a:close/>
                  <a:moveTo>
                    <a:pt x="123" y="199"/>
                  </a:moveTo>
                  <a:lnTo>
                    <a:pt x="89" y="199"/>
                  </a:lnTo>
                  <a:lnTo>
                    <a:pt x="89" y="171"/>
                  </a:lnTo>
                  <a:lnTo>
                    <a:pt x="123" y="171"/>
                  </a:lnTo>
                  <a:lnTo>
                    <a:pt x="123" y="199"/>
                  </a:lnTo>
                  <a:close/>
                  <a:moveTo>
                    <a:pt x="89" y="199"/>
                  </a:moveTo>
                  <a:lnTo>
                    <a:pt x="76" y="199"/>
                  </a:lnTo>
                  <a:lnTo>
                    <a:pt x="75" y="186"/>
                  </a:lnTo>
                  <a:lnTo>
                    <a:pt x="89" y="185"/>
                  </a:lnTo>
                  <a:lnTo>
                    <a:pt x="89" y="199"/>
                  </a:lnTo>
                  <a:close/>
                  <a:moveTo>
                    <a:pt x="75" y="186"/>
                  </a:moveTo>
                  <a:lnTo>
                    <a:pt x="71" y="131"/>
                  </a:lnTo>
                  <a:lnTo>
                    <a:pt x="98" y="129"/>
                  </a:lnTo>
                  <a:lnTo>
                    <a:pt x="102" y="184"/>
                  </a:lnTo>
                  <a:lnTo>
                    <a:pt x="75" y="186"/>
                  </a:lnTo>
                  <a:close/>
                  <a:moveTo>
                    <a:pt x="85" y="116"/>
                  </a:moveTo>
                  <a:lnTo>
                    <a:pt x="98" y="116"/>
                  </a:lnTo>
                  <a:lnTo>
                    <a:pt x="98" y="129"/>
                  </a:lnTo>
                  <a:lnTo>
                    <a:pt x="85" y="130"/>
                  </a:lnTo>
                  <a:lnTo>
                    <a:pt x="85" y="116"/>
                  </a:lnTo>
                  <a:close/>
                  <a:moveTo>
                    <a:pt x="85" y="144"/>
                  </a:moveTo>
                  <a:lnTo>
                    <a:pt x="54" y="144"/>
                  </a:lnTo>
                  <a:lnTo>
                    <a:pt x="54" y="116"/>
                  </a:lnTo>
                  <a:lnTo>
                    <a:pt x="85" y="116"/>
                  </a:lnTo>
                  <a:lnTo>
                    <a:pt x="85" y="144"/>
                  </a:lnTo>
                  <a:close/>
                  <a:moveTo>
                    <a:pt x="54" y="144"/>
                  </a:moveTo>
                  <a:lnTo>
                    <a:pt x="40" y="144"/>
                  </a:lnTo>
                  <a:lnTo>
                    <a:pt x="40" y="130"/>
                  </a:lnTo>
                  <a:lnTo>
                    <a:pt x="54" y="130"/>
                  </a:lnTo>
                  <a:lnTo>
                    <a:pt x="54" y="144"/>
                  </a:lnTo>
                  <a:close/>
                  <a:moveTo>
                    <a:pt x="40" y="130"/>
                  </a:moveTo>
                  <a:lnTo>
                    <a:pt x="40" y="68"/>
                  </a:lnTo>
                  <a:lnTo>
                    <a:pt x="68" y="68"/>
                  </a:lnTo>
                  <a:lnTo>
                    <a:pt x="68" y="130"/>
                  </a:lnTo>
                  <a:lnTo>
                    <a:pt x="40" y="130"/>
                  </a:lnTo>
                  <a:close/>
                  <a:moveTo>
                    <a:pt x="54" y="54"/>
                  </a:moveTo>
                  <a:lnTo>
                    <a:pt x="68" y="54"/>
                  </a:lnTo>
                  <a:lnTo>
                    <a:pt x="68" y="68"/>
                  </a:lnTo>
                  <a:lnTo>
                    <a:pt x="54" y="68"/>
                  </a:lnTo>
                  <a:lnTo>
                    <a:pt x="54" y="54"/>
                  </a:lnTo>
                  <a:close/>
                  <a:moveTo>
                    <a:pt x="54" y="81"/>
                  </a:moveTo>
                  <a:lnTo>
                    <a:pt x="14" y="81"/>
                  </a:lnTo>
                  <a:lnTo>
                    <a:pt x="14" y="54"/>
                  </a:lnTo>
                  <a:lnTo>
                    <a:pt x="54" y="54"/>
                  </a:lnTo>
                  <a:lnTo>
                    <a:pt x="54" y="81"/>
                  </a:lnTo>
                  <a:close/>
                  <a:moveTo>
                    <a:pt x="14" y="81"/>
                  </a:moveTo>
                  <a:lnTo>
                    <a:pt x="0" y="81"/>
                  </a:lnTo>
                  <a:lnTo>
                    <a:pt x="1" y="67"/>
                  </a:lnTo>
                  <a:lnTo>
                    <a:pt x="14" y="68"/>
                  </a:lnTo>
                  <a:lnTo>
                    <a:pt x="14" y="81"/>
                  </a:lnTo>
                  <a:close/>
                  <a:moveTo>
                    <a:pt x="1" y="67"/>
                  </a:moveTo>
                  <a:lnTo>
                    <a:pt x="5" y="0"/>
                  </a:lnTo>
                  <a:lnTo>
                    <a:pt x="31" y="2"/>
                  </a:lnTo>
                  <a:lnTo>
                    <a:pt x="28" y="68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3" name="Line 91"/>
            <p:cNvSpPr>
              <a:spLocks noChangeShapeType="1"/>
            </p:cNvSpPr>
            <p:nvPr/>
          </p:nvSpPr>
          <p:spPr bwMode="auto">
            <a:xfrm>
              <a:off x="2625" y="2709"/>
              <a:ext cx="0" cy="2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4" name="Line 92"/>
            <p:cNvSpPr>
              <a:spLocks noChangeShapeType="1"/>
            </p:cNvSpPr>
            <p:nvPr/>
          </p:nvSpPr>
          <p:spPr bwMode="auto">
            <a:xfrm>
              <a:off x="2615" y="2700"/>
              <a:ext cx="1" cy="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5" name="Freeform 93"/>
            <p:cNvSpPr>
              <a:spLocks noEditPoints="1"/>
            </p:cNvSpPr>
            <p:nvPr/>
          </p:nvSpPr>
          <p:spPr bwMode="auto">
            <a:xfrm>
              <a:off x="2434" y="2955"/>
              <a:ext cx="25" cy="18"/>
            </a:xfrm>
            <a:custGeom>
              <a:avLst/>
              <a:gdLst>
                <a:gd name="T0" fmla="*/ 0 w 191"/>
                <a:gd name="T1" fmla="*/ 0 h 135"/>
                <a:gd name="T2" fmla="*/ 0 w 191"/>
                <a:gd name="T3" fmla="*/ 0 h 135"/>
                <a:gd name="T4" fmla="*/ 0 w 191"/>
                <a:gd name="T5" fmla="*/ 0 h 135"/>
                <a:gd name="T6" fmla="*/ 0 w 191"/>
                <a:gd name="T7" fmla="*/ 0 h 135"/>
                <a:gd name="T8" fmla="*/ 0 w 191"/>
                <a:gd name="T9" fmla="*/ 0 h 135"/>
                <a:gd name="T10" fmla="*/ 0 w 191"/>
                <a:gd name="T11" fmla="*/ 0 h 135"/>
                <a:gd name="T12" fmla="*/ 0 w 191"/>
                <a:gd name="T13" fmla="*/ 0 h 135"/>
                <a:gd name="T14" fmla="*/ 0 w 191"/>
                <a:gd name="T15" fmla="*/ 0 h 135"/>
                <a:gd name="T16" fmla="*/ 0 w 191"/>
                <a:gd name="T17" fmla="*/ 0 h 135"/>
                <a:gd name="T18" fmla="*/ 0 w 191"/>
                <a:gd name="T19" fmla="*/ 0 h 135"/>
                <a:gd name="T20" fmla="*/ 0 w 191"/>
                <a:gd name="T21" fmla="*/ 0 h 135"/>
                <a:gd name="T22" fmla="*/ 0 w 191"/>
                <a:gd name="T23" fmla="*/ 0 h 135"/>
                <a:gd name="T24" fmla="*/ 0 w 191"/>
                <a:gd name="T25" fmla="*/ 0 h 135"/>
                <a:gd name="T26" fmla="*/ 0 w 191"/>
                <a:gd name="T27" fmla="*/ 0 h 135"/>
                <a:gd name="T28" fmla="*/ 0 w 191"/>
                <a:gd name="T29" fmla="*/ 0 h 135"/>
                <a:gd name="T30" fmla="*/ 0 w 191"/>
                <a:gd name="T31" fmla="*/ 0 h 135"/>
                <a:gd name="T32" fmla="*/ 0 w 191"/>
                <a:gd name="T33" fmla="*/ 0 h 135"/>
                <a:gd name="T34" fmla="*/ 0 w 191"/>
                <a:gd name="T35" fmla="*/ 0 h 135"/>
                <a:gd name="T36" fmla="*/ 0 w 191"/>
                <a:gd name="T37" fmla="*/ 0 h 135"/>
                <a:gd name="T38" fmla="*/ 0 w 191"/>
                <a:gd name="T39" fmla="*/ 0 h 135"/>
                <a:gd name="T40" fmla="*/ 0 w 191"/>
                <a:gd name="T41" fmla="*/ 0 h 135"/>
                <a:gd name="T42" fmla="*/ 0 w 191"/>
                <a:gd name="T43" fmla="*/ 0 h 135"/>
                <a:gd name="T44" fmla="*/ 0 w 191"/>
                <a:gd name="T45" fmla="*/ 0 h 135"/>
                <a:gd name="T46" fmla="*/ 0 w 191"/>
                <a:gd name="T47" fmla="*/ 0 h 135"/>
                <a:gd name="T48" fmla="*/ 0 w 191"/>
                <a:gd name="T49" fmla="*/ 0 h 135"/>
                <a:gd name="T50" fmla="*/ 0 w 191"/>
                <a:gd name="T51" fmla="*/ 0 h 135"/>
                <a:gd name="T52" fmla="*/ 0 w 191"/>
                <a:gd name="T53" fmla="*/ 0 h 135"/>
                <a:gd name="T54" fmla="*/ 0 w 191"/>
                <a:gd name="T55" fmla="*/ 0 h 135"/>
                <a:gd name="T56" fmla="*/ 0 w 191"/>
                <a:gd name="T57" fmla="*/ 0 h 135"/>
                <a:gd name="T58" fmla="*/ 0 w 191"/>
                <a:gd name="T59" fmla="*/ 0 h 135"/>
                <a:gd name="T60" fmla="*/ 0 w 191"/>
                <a:gd name="T61" fmla="*/ 0 h 135"/>
                <a:gd name="T62" fmla="*/ 0 w 191"/>
                <a:gd name="T63" fmla="*/ 0 h 135"/>
                <a:gd name="T64" fmla="*/ 0 w 191"/>
                <a:gd name="T65" fmla="*/ 0 h 135"/>
                <a:gd name="T66" fmla="*/ 0 w 191"/>
                <a:gd name="T67" fmla="*/ 0 h 135"/>
                <a:gd name="T68" fmla="*/ 0 w 191"/>
                <a:gd name="T69" fmla="*/ 0 h 135"/>
                <a:gd name="T70" fmla="*/ 0 w 191"/>
                <a:gd name="T71" fmla="*/ 0 h 135"/>
                <a:gd name="T72" fmla="*/ 0 w 191"/>
                <a:gd name="T73" fmla="*/ 0 h 135"/>
                <a:gd name="T74" fmla="*/ 0 w 191"/>
                <a:gd name="T75" fmla="*/ 0 h 135"/>
                <a:gd name="T76" fmla="*/ 0 w 191"/>
                <a:gd name="T77" fmla="*/ 0 h 135"/>
                <a:gd name="T78" fmla="*/ 0 w 191"/>
                <a:gd name="T79" fmla="*/ 0 h 135"/>
                <a:gd name="T80" fmla="*/ 0 w 191"/>
                <a:gd name="T81" fmla="*/ 0 h 135"/>
                <a:gd name="T82" fmla="*/ 0 w 191"/>
                <a:gd name="T83" fmla="*/ 0 h 135"/>
                <a:gd name="T84" fmla="*/ 0 w 191"/>
                <a:gd name="T85" fmla="*/ 0 h 1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35"/>
                <a:gd name="T131" fmla="*/ 191 w 191"/>
                <a:gd name="T132" fmla="*/ 135 h 1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35">
                  <a:moveTo>
                    <a:pt x="0" y="129"/>
                  </a:moveTo>
                  <a:lnTo>
                    <a:pt x="3" y="110"/>
                  </a:lnTo>
                  <a:lnTo>
                    <a:pt x="30" y="115"/>
                  </a:lnTo>
                  <a:lnTo>
                    <a:pt x="27" y="135"/>
                  </a:lnTo>
                  <a:lnTo>
                    <a:pt x="0" y="129"/>
                  </a:lnTo>
                  <a:close/>
                  <a:moveTo>
                    <a:pt x="3" y="110"/>
                  </a:moveTo>
                  <a:lnTo>
                    <a:pt x="3" y="110"/>
                  </a:lnTo>
                  <a:lnTo>
                    <a:pt x="3" y="108"/>
                  </a:lnTo>
                  <a:lnTo>
                    <a:pt x="17" y="113"/>
                  </a:lnTo>
                  <a:lnTo>
                    <a:pt x="3" y="110"/>
                  </a:lnTo>
                  <a:close/>
                  <a:moveTo>
                    <a:pt x="3" y="108"/>
                  </a:moveTo>
                  <a:lnTo>
                    <a:pt x="15" y="70"/>
                  </a:lnTo>
                  <a:lnTo>
                    <a:pt x="42" y="78"/>
                  </a:lnTo>
                  <a:lnTo>
                    <a:pt x="30" y="117"/>
                  </a:lnTo>
                  <a:lnTo>
                    <a:pt x="3" y="108"/>
                  </a:lnTo>
                  <a:close/>
                  <a:moveTo>
                    <a:pt x="15" y="70"/>
                  </a:moveTo>
                  <a:lnTo>
                    <a:pt x="16" y="68"/>
                  </a:lnTo>
                  <a:lnTo>
                    <a:pt x="17" y="66"/>
                  </a:lnTo>
                  <a:lnTo>
                    <a:pt x="29" y="73"/>
                  </a:lnTo>
                  <a:lnTo>
                    <a:pt x="15" y="70"/>
                  </a:lnTo>
                  <a:close/>
                  <a:moveTo>
                    <a:pt x="17" y="66"/>
                  </a:moveTo>
                  <a:lnTo>
                    <a:pt x="29" y="47"/>
                  </a:lnTo>
                  <a:lnTo>
                    <a:pt x="52" y="61"/>
                  </a:lnTo>
                  <a:lnTo>
                    <a:pt x="41" y="80"/>
                  </a:lnTo>
                  <a:lnTo>
                    <a:pt x="17" y="66"/>
                  </a:lnTo>
                  <a:close/>
                  <a:moveTo>
                    <a:pt x="29" y="47"/>
                  </a:moveTo>
                  <a:lnTo>
                    <a:pt x="41" y="28"/>
                  </a:lnTo>
                  <a:lnTo>
                    <a:pt x="64" y="42"/>
                  </a:lnTo>
                  <a:lnTo>
                    <a:pt x="52" y="61"/>
                  </a:lnTo>
                  <a:lnTo>
                    <a:pt x="29" y="47"/>
                  </a:lnTo>
                  <a:close/>
                  <a:moveTo>
                    <a:pt x="41" y="28"/>
                  </a:moveTo>
                  <a:lnTo>
                    <a:pt x="42" y="24"/>
                  </a:lnTo>
                  <a:lnTo>
                    <a:pt x="45" y="23"/>
                  </a:lnTo>
                  <a:lnTo>
                    <a:pt x="52" y="35"/>
                  </a:lnTo>
                  <a:lnTo>
                    <a:pt x="41" y="28"/>
                  </a:lnTo>
                  <a:close/>
                  <a:moveTo>
                    <a:pt x="45" y="23"/>
                  </a:moveTo>
                  <a:lnTo>
                    <a:pt x="65" y="11"/>
                  </a:lnTo>
                  <a:lnTo>
                    <a:pt x="79" y="35"/>
                  </a:lnTo>
                  <a:lnTo>
                    <a:pt x="59" y="47"/>
                  </a:lnTo>
                  <a:lnTo>
                    <a:pt x="45" y="23"/>
                  </a:lnTo>
                  <a:close/>
                  <a:moveTo>
                    <a:pt x="65" y="11"/>
                  </a:moveTo>
                  <a:lnTo>
                    <a:pt x="66" y="10"/>
                  </a:lnTo>
                  <a:lnTo>
                    <a:pt x="67" y="10"/>
                  </a:lnTo>
                  <a:lnTo>
                    <a:pt x="72" y="23"/>
                  </a:lnTo>
                  <a:lnTo>
                    <a:pt x="65" y="11"/>
                  </a:lnTo>
                  <a:close/>
                  <a:moveTo>
                    <a:pt x="67" y="10"/>
                  </a:moveTo>
                  <a:lnTo>
                    <a:pt x="79" y="6"/>
                  </a:lnTo>
                  <a:lnTo>
                    <a:pt x="87" y="31"/>
                  </a:lnTo>
                  <a:lnTo>
                    <a:pt x="76" y="36"/>
                  </a:lnTo>
                  <a:lnTo>
                    <a:pt x="67" y="10"/>
                  </a:lnTo>
                  <a:close/>
                  <a:moveTo>
                    <a:pt x="79" y="6"/>
                  </a:moveTo>
                  <a:lnTo>
                    <a:pt x="98" y="0"/>
                  </a:lnTo>
                  <a:lnTo>
                    <a:pt x="79" y="6"/>
                  </a:lnTo>
                  <a:lnTo>
                    <a:pt x="84" y="19"/>
                  </a:lnTo>
                  <a:lnTo>
                    <a:pt x="79" y="6"/>
                  </a:lnTo>
                  <a:close/>
                  <a:moveTo>
                    <a:pt x="79" y="6"/>
                  </a:moveTo>
                  <a:lnTo>
                    <a:pt x="91" y="2"/>
                  </a:lnTo>
                  <a:lnTo>
                    <a:pt x="99" y="28"/>
                  </a:lnTo>
                  <a:lnTo>
                    <a:pt x="87" y="31"/>
                  </a:lnTo>
                  <a:lnTo>
                    <a:pt x="79" y="6"/>
                  </a:lnTo>
                  <a:close/>
                  <a:moveTo>
                    <a:pt x="91" y="2"/>
                  </a:moveTo>
                  <a:lnTo>
                    <a:pt x="95" y="1"/>
                  </a:lnTo>
                  <a:lnTo>
                    <a:pt x="99" y="2"/>
                  </a:lnTo>
                  <a:lnTo>
                    <a:pt x="95" y="15"/>
                  </a:lnTo>
                  <a:lnTo>
                    <a:pt x="91" y="2"/>
                  </a:lnTo>
                  <a:close/>
                  <a:moveTo>
                    <a:pt x="99" y="2"/>
                  </a:moveTo>
                  <a:lnTo>
                    <a:pt x="110" y="6"/>
                  </a:lnTo>
                  <a:lnTo>
                    <a:pt x="102" y="31"/>
                  </a:lnTo>
                  <a:lnTo>
                    <a:pt x="91" y="28"/>
                  </a:lnTo>
                  <a:lnTo>
                    <a:pt x="99" y="2"/>
                  </a:lnTo>
                  <a:close/>
                  <a:moveTo>
                    <a:pt x="110" y="6"/>
                  </a:moveTo>
                  <a:lnTo>
                    <a:pt x="92" y="0"/>
                  </a:lnTo>
                  <a:lnTo>
                    <a:pt x="110" y="6"/>
                  </a:lnTo>
                  <a:lnTo>
                    <a:pt x="107" y="19"/>
                  </a:lnTo>
                  <a:lnTo>
                    <a:pt x="110" y="6"/>
                  </a:lnTo>
                  <a:close/>
                  <a:moveTo>
                    <a:pt x="110" y="6"/>
                  </a:moveTo>
                  <a:lnTo>
                    <a:pt x="123" y="10"/>
                  </a:lnTo>
                  <a:lnTo>
                    <a:pt x="114" y="36"/>
                  </a:lnTo>
                  <a:lnTo>
                    <a:pt x="102" y="31"/>
                  </a:lnTo>
                  <a:lnTo>
                    <a:pt x="110" y="6"/>
                  </a:lnTo>
                  <a:close/>
                  <a:moveTo>
                    <a:pt x="123" y="10"/>
                  </a:moveTo>
                  <a:lnTo>
                    <a:pt x="124" y="10"/>
                  </a:lnTo>
                  <a:lnTo>
                    <a:pt x="126" y="11"/>
                  </a:lnTo>
                  <a:lnTo>
                    <a:pt x="119" y="23"/>
                  </a:lnTo>
                  <a:lnTo>
                    <a:pt x="123" y="10"/>
                  </a:lnTo>
                  <a:close/>
                  <a:moveTo>
                    <a:pt x="126" y="11"/>
                  </a:moveTo>
                  <a:lnTo>
                    <a:pt x="145" y="23"/>
                  </a:lnTo>
                  <a:lnTo>
                    <a:pt x="131" y="47"/>
                  </a:lnTo>
                  <a:lnTo>
                    <a:pt x="112" y="35"/>
                  </a:lnTo>
                  <a:lnTo>
                    <a:pt x="126" y="11"/>
                  </a:lnTo>
                  <a:close/>
                  <a:moveTo>
                    <a:pt x="145" y="23"/>
                  </a:moveTo>
                  <a:lnTo>
                    <a:pt x="147" y="24"/>
                  </a:lnTo>
                  <a:lnTo>
                    <a:pt x="149" y="26"/>
                  </a:lnTo>
                  <a:lnTo>
                    <a:pt x="138" y="35"/>
                  </a:lnTo>
                  <a:lnTo>
                    <a:pt x="145" y="23"/>
                  </a:lnTo>
                  <a:close/>
                  <a:moveTo>
                    <a:pt x="149" y="26"/>
                  </a:moveTo>
                  <a:lnTo>
                    <a:pt x="164" y="45"/>
                  </a:lnTo>
                  <a:lnTo>
                    <a:pt x="143" y="63"/>
                  </a:lnTo>
                  <a:lnTo>
                    <a:pt x="127" y="43"/>
                  </a:lnTo>
                  <a:lnTo>
                    <a:pt x="149" y="26"/>
                  </a:lnTo>
                  <a:close/>
                  <a:moveTo>
                    <a:pt x="164" y="45"/>
                  </a:moveTo>
                  <a:lnTo>
                    <a:pt x="165" y="47"/>
                  </a:lnTo>
                  <a:lnTo>
                    <a:pt x="166" y="49"/>
                  </a:lnTo>
                  <a:lnTo>
                    <a:pt x="154" y="54"/>
                  </a:lnTo>
                  <a:lnTo>
                    <a:pt x="164" y="45"/>
                  </a:lnTo>
                  <a:close/>
                  <a:moveTo>
                    <a:pt x="166" y="49"/>
                  </a:moveTo>
                  <a:lnTo>
                    <a:pt x="174" y="69"/>
                  </a:lnTo>
                  <a:lnTo>
                    <a:pt x="149" y="79"/>
                  </a:lnTo>
                  <a:lnTo>
                    <a:pt x="141" y="59"/>
                  </a:lnTo>
                  <a:lnTo>
                    <a:pt x="166" y="49"/>
                  </a:lnTo>
                  <a:close/>
                  <a:moveTo>
                    <a:pt x="174" y="69"/>
                  </a:moveTo>
                  <a:lnTo>
                    <a:pt x="180" y="85"/>
                  </a:lnTo>
                  <a:lnTo>
                    <a:pt x="174" y="69"/>
                  </a:lnTo>
                  <a:lnTo>
                    <a:pt x="162" y="73"/>
                  </a:lnTo>
                  <a:lnTo>
                    <a:pt x="174" y="69"/>
                  </a:lnTo>
                  <a:close/>
                  <a:moveTo>
                    <a:pt x="174" y="69"/>
                  </a:moveTo>
                  <a:lnTo>
                    <a:pt x="190" y="107"/>
                  </a:lnTo>
                  <a:lnTo>
                    <a:pt x="164" y="118"/>
                  </a:lnTo>
                  <a:lnTo>
                    <a:pt x="149" y="79"/>
                  </a:lnTo>
                  <a:lnTo>
                    <a:pt x="174" y="69"/>
                  </a:lnTo>
                  <a:close/>
                  <a:moveTo>
                    <a:pt x="190" y="107"/>
                  </a:moveTo>
                  <a:lnTo>
                    <a:pt x="191" y="111"/>
                  </a:lnTo>
                  <a:lnTo>
                    <a:pt x="191" y="113"/>
                  </a:lnTo>
                  <a:lnTo>
                    <a:pt x="177" y="113"/>
                  </a:lnTo>
                  <a:lnTo>
                    <a:pt x="190" y="107"/>
                  </a:lnTo>
                  <a:close/>
                  <a:moveTo>
                    <a:pt x="191" y="113"/>
                  </a:moveTo>
                  <a:lnTo>
                    <a:pt x="191" y="133"/>
                  </a:lnTo>
                  <a:lnTo>
                    <a:pt x="163" y="133"/>
                  </a:lnTo>
                  <a:lnTo>
                    <a:pt x="163" y="113"/>
                  </a:lnTo>
                  <a:lnTo>
                    <a:pt x="191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6" name="Freeform 94"/>
            <p:cNvSpPr>
              <a:spLocks noEditPoints="1"/>
            </p:cNvSpPr>
            <p:nvPr/>
          </p:nvSpPr>
          <p:spPr bwMode="auto">
            <a:xfrm>
              <a:off x="2278" y="2933"/>
              <a:ext cx="162" cy="30"/>
            </a:xfrm>
            <a:custGeom>
              <a:avLst/>
              <a:gdLst>
                <a:gd name="T0" fmla="*/ 0 w 1212"/>
                <a:gd name="T1" fmla="*/ 0 h 223"/>
                <a:gd name="T2" fmla="*/ 0 w 1212"/>
                <a:gd name="T3" fmla="*/ 0 h 223"/>
                <a:gd name="T4" fmla="*/ 0 w 1212"/>
                <a:gd name="T5" fmla="*/ 0 h 223"/>
                <a:gd name="T6" fmla="*/ 0 w 1212"/>
                <a:gd name="T7" fmla="*/ 0 h 223"/>
                <a:gd name="T8" fmla="*/ 0 w 1212"/>
                <a:gd name="T9" fmla="*/ 0 h 223"/>
                <a:gd name="T10" fmla="*/ 0 w 1212"/>
                <a:gd name="T11" fmla="*/ 0 h 223"/>
                <a:gd name="T12" fmla="*/ 0 w 1212"/>
                <a:gd name="T13" fmla="*/ 0 h 223"/>
                <a:gd name="T14" fmla="*/ 0 w 1212"/>
                <a:gd name="T15" fmla="*/ 0 h 223"/>
                <a:gd name="T16" fmla="*/ 0 w 1212"/>
                <a:gd name="T17" fmla="*/ 0 h 223"/>
                <a:gd name="T18" fmla="*/ 0 w 1212"/>
                <a:gd name="T19" fmla="*/ 0 h 223"/>
                <a:gd name="T20" fmla="*/ 0 w 1212"/>
                <a:gd name="T21" fmla="*/ 0 h 223"/>
                <a:gd name="T22" fmla="*/ 0 w 1212"/>
                <a:gd name="T23" fmla="*/ 0 h 223"/>
                <a:gd name="T24" fmla="*/ 0 w 1212"/>
                <a:gd name="T25" fmla="*/ 0 h 223"/>
                <a:gd name="T26" fmla="*/ 0 w 1212"/>
                <a:gd name="T27" fmla="*/ 0 h 223"/>
                <a:gd name="T28" fmla="*/ 0 w 1212"/>
                <a:gd name="T29" fmla="*/ 0 h 223"/>
                <a:gd name="T30" fmla="*/ 0 w 1212"/>
                <a:gd name="T31" fmla="*/ 0 h 223"/>
                <a:gd name="T32" fmla="*/ 0 w 1212"/>
                <a:gd name="T33" fmla="*/ 0 h 223"/>
                <a:gd name="T34" fmla="*/ 0 w 1212"/>
                <a:gd name="T35" fmla="*/ 0 h 223"/>
                <a:gd name="T36" fmla="*/ 0 w 1212"/>
                <a:gd name="T37" fmla="*/ 0 h 223"/>
                <a:gd name="T38" fmla="*/ 0 w 1212"/>
                <a:gd name="T39" fmla="*/ 0 h 223"/>
                <a:gd name="T40" fmla="*/ 0 w 1212"/>
                <a:gd name="T41" fmla="*/ 0 h 223"/>
                <a:gd name="T42" fmla="*/ 0 w 1212"/>
                <a:gd name="T43" fmla="*/ 0 h 223"/>
                <a:gd name="T44" fmla="*/ 0 w 1212"/>
                <a:gd name="T45" fmla="*/ 0 h 223"/>
                <a:gd name="T46" fmla="*/ 0 w 1212"/>
                <a:gd name="T47" fmla="*/ 0 h 223"/>
                <a:gd name="T48" fmla="*/ 0 w 1212"/>
                <a:gd name="T49" fmla="*/ 0 h 223"/>
                <a:gd name="T50" fmla="*/ 0 w 1212"/>
                <a:gd name="T51" fmla="*/ 0 h 223"/>
                <a:gd name="T52" fmla="*/ 0 w 1212"/>
                <a:gd name="T53" fmla="*/ 0 h 223"/>
                <a:gd name="T54" fmla="*/ 0 w 1212"/>
                <a:gd name="T55" fmla="*/ 0 h 223"/>
                <a:gd name="T56" fmla="*/ 0 w 1212"/>
                <a:gd name="T57" fmla="*/ 0 h 223"/>
                <a:gd name="T58" fmla="*/ 0 w 1212"/>
                <a:gd name="T59" fmla="*/ 0 h 223"/>
                <a:gd name="T60" fmla="*/ 0 w 1212"/>
                <a:gd name="T61" fmla="*/ 0 h 223"/>
                <a:gd name="T62" fmla="*/ 0 w 1212"/>
                <a:gd name="T63" fmla="*/ 0 h 223"/>
                <a:gd name="T64" fmla="*/ 0 w 1212"/>
                <a:gd name="T65" fmla="*/ 0 h 223"/>
                <a:gd name="T66" fmla="*/ 0 w 1212"/>
                <a:gd name="T67" fmla="*/ 0 h 223"/>
                <a:gd name="T68" fmla="*/ 0 w 1212"/>
                <a:gd name="T69" fmla="*/ 0 h 223"/>
                <a:gd name="T70" fmla="*/ 0 w 1212"/>
                <a:gd name="T71" fmla="*/ 0 h 223"/>
                <a:gd name="T72" fmla="*/ 0 w 1212"/>
                <a:gd name="T73" fmla="*/ 0 h 223"/>
                <a:gd name="T74" fmla="*/ 0 w 1212"/>
                <a:gd name="T75" fmla="*/ 0 h 223"/>
                <a:gd name="T76" fmla="*/ 0 w 1212"/>
                <a:gd name="T77" fmla="*/ 0 h 223"/>
                <a:gd name="T78" fmla="*/ 0 w 1212"/>
                <a:gd name="T79" fmla="*/ 0 h 223"/>
                <a:gd name="T80" fmla="*/ 0 w 1212"/>
                <a:gd name="T81" fmla="*/ 0 h 223"/>
                <a:gd name="T82" fmla="*/ 0 w 1212"/>
                <a:gd name="T83" fmla="*/ 0 h 223"/>
                <a:gd name="T84" fmla="*/ 0 w 1212"/>
                <a:gd name="T85" fmla="*/ 0 h 223"/>
                <a:gd name="T86" fmla="*/ 0 w 1212"/>
                <a:gd name="T87" fmla="*/ 0 h 223"/>
                <a:gd name="T88" fmla="*/ 0 w 1212"/>
                <a:gd name="T89" fmla="*/ 0 h 223"/>
                <a:gd name="T90" fmla="*/ 0 w 1212"/>
                <a:gd name="T91" fmla="*/ 0 h 223"/>
                <a:gd name="T92" fmla="*/ 0 w 1212"/>
                <a:gd name="T93" fmla="*/ 0 h 223"/>
                <a:gd name="T94" fmla="*/ 0 w 1212"/>
                <a:gd name="T95" fmla="*/ 0 h 223"/>
                <a:gd name="T96" fmla="*/ 0 w 1212"/>
                <a:gd name="T97" fmla="*/ 0 h 223"/>
                <a:gd name="T98" fmla="*/ 0 w 1212"/>
                <a:gd name="T99" fmla="*/ 0 h 223"/>
                <a:gd name="T100" fmla="*/ 0 w 1212"/>
                <a:gd name="T101" fmla="*/ 0 h 223"/>
                <a:gd name="T102" fmla="*/ 0 w 1212"/>
                <a:gd name="T103" fmla="*/ 0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12"/>
                <a:gd name="T157" fmla="*/ 0 h 223"/>
                <a:gd name="T158" fmla="*/ 1212 w 1212"/>
                <a:gd name="T159" fmla="*/ 223 h 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12" h="223">
                  <a:moveTo>
                    <a:pt x="1193" y="223"/>
                  </a:moveTo>
                  <a:lnTo>
                    <a:pt x="1130" y="161"/>
                  </a:lnTo>
                  <a:lnTo>
                    <a:pt x="1150" y="142"/>
                  </a:lnTo>
                  <a:lnTo>
                    <a:pt x="1212" y="205"/>
                  </a:lnTo>
                  <a:lnTo>
                    <a:pt x="1193" y="223"/>
                  </a:lnTo>
                  <a:close/>
                  <a:moveTo>
                    <a:pt x="1150" y="142"/>
                  </a:moveTo>
                  <a:lnTo>
                    <a:pt x="1150" y="142"/>
                  </a:lnTo>
                  <a:lnTo>
                    <a:pt x="1140" y="151"/>
                  </a:lnTo>
                  <a:lnTo>
                    <a:pt x="1150" y="142"/>
                  </a:lnTo>
                  <a:close/>
                  <a:moveTo>
                    <a:pt x="1130" y="161"/>
                  </a:moveTo>
                  <a:lnTo>
                    <a:pt x="1095" y="126"/>
                  </a:lnTo>
                  <a:lnTo>
                    <a:pt x="1115" y="107"/>
                  </a:lnTo>
                  <a:lnTo>
                    <a:pt x="1150" y="142"/>
                  </a:lnTo>
                  <a:lnTo>
                    <a:pt x="1130" y="161"/>
                  </a:lnTo>
                  <a:close/>
                  <a:moveTo>
                    <a:pt x="1114" y="105"/>
                  </a:moveTo>
                  <a:lnTo>
                    <a:pt x="1114" y="105"/>
                  </a:lnTo>
                  <a:lnTo>
                    <a:pt x="1115" y="107"/>
                  </a:lnTo>
                  <a:lnTo>
                    <a:pt x="1105" y="116"/>
                  </a:lnTo>
                  <a:lnTo>
                    <a:pt x="1114" y="105"/>
                  </a:lnTo>
                  <a:close/>
                  <a:moveTo>
                    <a:pt x="1096" y="126"/>
                  </a:moveTo>
                  <a:lnTo>
                    <a:pt x="1058" y="96"/>
                  </a:lnTo>
                  <a:lnTo>
                    <a:pt x="1074" y="74"/>
                  </a:lnTo>
                  <a:lnTo>
                    <a:pt x="1114" y="105"/>
                  </a:lnTo>
                  <a:lnTo>
                    <a:pt x="1096" y="126"/>
                  </a:lnTo>
                  <a:close/>
                  <a:moveTo>
                    <a:pt x="1073" y="74"/>
                  </a:moveTo>
                  <a:lnTo>
                    <a:pt x="1074" y="74"/>
                  </a:lnTo>
                  <a:lnTo>
                    <a:pt x="1066" y="84"/>
                  </a:lnTo>
                  <a:lnTo>
                    <a:pt x="1073" y="74"/>
                  </a:lnTo>
                  <a:close/>
                  <a:moveTo>
                    <a:pt x="1059" y="96"/>
                  </a:moveTo>
                  <a:lnTo>
                    <a:pt x="1016" y="69"/>
                  </a:lnTo>
                  <a:lnTo>
                    <a:pt x="1030" y="46"/>
                  </a:lnTo>
                  <a:lnTo>
                    <a:pt x="1073" y="74"/>
                  </a:lnTo>
                  <a:lnTo>
                    <a:pt x="1059" y="96"/>
                  </a:lnTo>
                  <a:close/>
                  <a:moveTo>
                    <a:pt x="1029" y="45"/>
                  </a:moveTo>
                  <a:lnTo>
                    <a:pt x="1030" y="46"/>
                  </a:lnTo>
                  <a:lnTo>
                    <a:pt x="1023" y="57"/>
                  </a:lnTo>
                  <a:lnTo>
                    <a:pt x="1029" y="45"/>
                  </a:lnTo>
                  <a:close/>
                  <a:moveTo>
                    <a:pt x="1018" y="70"/>
                  </a:moveTo>
                  <a:lnTo>
                    <a:pt x="990" y="59"/>
                  </a:lnTo>
                  <a:lnTo>
                    <a:pt x="1001" y="33"/>
                  </a:lnTo>
                  <a:lnTo>
                    <a:pt x="1029" y="45"/>
                  </a:lnTo>
                  <a:lnTo>
                    <a:pt x="1018" y="70"/>
                  </a:lnTo>
                  <a:close/>
                  <a:moveTo>
                    <a:pt x="990" y="59"/>
                  </a:moveTo>
                  <a:lnTo>
                    <a:pt x="963" y="47"/>
                  </a:lnTo>
                  <a:lnTo>
                    <a:pt x="974" y="21"/>
                  </a:lnTo>
                  <a:lnTo>
                    <a:pt x="1001" y="33"/>
                  </a:lnTo>
                  <a:lnTo>
                    <a:pt x="990" y="59"/>
                  </a:lnTo>
                  <a:close/>
                  <a:moveTo>
                    <a:pt x="972" y="21"/>
                  </a:moveTo>
                  <a:lnTo>
                    <a:pt x="973" y="21"/>
                  </a:lnTo>
                  <a:lnTo>
                    <a:pt x="974" y="21"/>
                  </a:lnTo>
                  <a:lnTo>
                    <a:pt x="968" y="34"/>
                  </a:lnTo>
                  <a:lnTo>
                    <a:pt x="972" y="21"/>
                  </a:lnTo>
                  <a:close/>
                  <a:moveTo>
                    <a:pt x="965" y="47"/>
                  </a:moveTo>
                  <a:lnTo>
                    <a:pt x="937" y="39"/>
                  </a:lnTo>
                  <a:lnTo>
                    <a:pt x="945" y="13"/>
                  </a:lnTo>
                  <a:lnTo>
                    <a:pt x="972" y="21"/>
                  </a:lnTo>
                  <a:lnTo>
                    <a:pt x="965" y="47"/>
                  </a:lnTo>
                  <a:close/>
                  <a:moveTo>
                    <a:pt x="944" y="13"/>
                  </a:moveTo>
                  <a:lnTo>
                    <a:pt x="944" y="13"/>
                  </a:lnTo>
                  <a:lnTo>
                    <a:pt x="945" y="13"/>
                  </a:lnTo>
                  <a:lnTo>
                    <a:pt x="941" y="26"/>
                  </a:lnTo>
                  <a:lnTo>
                    <a:pt x="944" y="13"/>
                  </a:lnTo>
                  <a:close/>
                  <a:moveTo>
                    <a:pt x="938" y="40"/>
                  </a:moveTo>
                  <a:lnTo>
                    <a:pt x="903" y="32"/>
                  </a:lnTo>
                  <a:lnTo>
                    <a:pt x="909" y="5"/>
                  </a:lnTo>
                  <a:lnTo>
                    <a:pt x="944" y="13"/>
                  </a:lnTo>
                  <a:lnTo>
                    <a:pt x="938" y="40"/>
                  </a:lnTo>
                  <a:close/>
                  <a:moveTo>
                    <a:pt x="908" y="5"/>
                  </a:moveTo>
                  <a:lnTo>
                    <a:pt x="909" y="5"/>
                  </a:lnTo>
                  <a:lnTo>
                    <a:pt x="906" y="18"/>
                  </a:lnTo>
                  <a:lnTo>
                    <a:pt x="908" y="5"/>
                  </a:lnTo>
                  <a:close/>
                  <a:moveTo>
                    <a:pt x="904" y="32"/>
                  </a:moveTo>
                  <a:lnTo>
                    <a:pt x="869" y="28"/>
                  </a:lnTo>
                  <a:lnTo>
                    <a:pt x="873" y="0"/>
                  </a:lnTo>
                  <a:lnTo>
                    <a:pt x="908" y="5"/>
                  </a:lnTo>
                  <a:lnTo>
                    <a:pt x="904" y="32"/>
                  </a:lnTo>
                  <a:close/>
                  <a:moveTo>
                    <a:pt x="870" y="0"/>
                  </a:moveTo>
                  <a:lnTo>
                    <a:pt x="872" y="0"/>
                  </a:lnTo>
                  <a:lnTo>
                    <a:pt x="873" y="0"/>
                  </a:lnTo>
                  <a:lnTo>
                    <a:pt x="870" y="14"/>
                  </a:lnTo>
                  <a:lnTo>
                    <a:pt x="870" y="0"/>
                  </a:lnTo>
                  <a:close/>
                  <a:moveTo>
                    <a:pt x="870" y="28"/>
                  </a:moveTo>
                  <a:lnTo>
                    <a:pt x="835" y="28"/>
                  </a:lnTo>
                  <a:lnTo>
                    <a:pt x="835" y="0"/>
                  </a:lnTo>
                  <a:lnTo>
                    <a:pt x="870" y="0"/>
                  </a:lnTo>
                  <a:lnTo>
                    <a:pt x="870" y="28"/>
                  </a:lnTo>
                  <a:close/>
                  <a:moveTo>
                    <a:pt x="835" y="28"/>
                  </a:moveTo>
                  <a:lnTo>
                    <a:pt x="777" y="28"/>
                  </a:lnTo>
                  <a:lnTo>
                    <a:pt x="777" y="0"/>
                  </a:lnTo>
                  <a:lnTo>
                    <a:pt x="835" y="0"/>
                  </a:lnTo>
                  <a:lnTo>
                    <a:pt x="835" y="28"/>
                  </a:lnTo>
                  <a:close/>
                  <a:moveTo>
                    <a:pt x="775" y="0"/>
                  </a:moveTo>
                  <a:lnTo>
                    <a:pt x="776" y="0"/>
                  </a:lnTo>
                  <a:lnTo>
                    <a:pt x="777" y="0"/>
                  </a:lnTo>
                  <a:lnTo>
                    <a:pt x="777" y="14"/>
                  </a:lnTo>
                  <a:lnTo>
                    <a:pt x="775" y="0"/>
                  </a:lnTo>
                  <a:close/>
                  <a:moveTo>
                    <a:pt x="778" y="28"/>
                  </a:moveTo>
                  <a:lnTo>
                    <a:pt x="725" y="35"/>
                  </a:lnTo>
                  <a:lnTo>
                    <a:pt x="720" y="8"/>
                  </a:lnTo>
                  <a:lnTo>
                    <a:pt x="775" y="0"/>
                  </a:lnTo>
                  <a:lnTo>
                    <a:pt x="778" y="28"/>
                  </a:lnTo>
                  <a:close/>
                  <a:moveTo>
                    <a:pt x="725" y="35"/>
                  </a:moveTo>
                  <a:lnTo>
                    <a:pt x="724" y="35"/>
                  </a:lnTo>
                  <a:lnTo>
                    <a:pt x="723" y="22"/>
                  </a:lnTo>
                  <a:lnTo>
                    <a:pt x="725" y="35"/>
                  </a:lnTo>
                  <a:close/>
                  <a:moveTo>
                    <a:pt x="724" y="35"/>
                  </a:moveTo>
                  <a:lnTo>
                    <a:pt x="677" y="40"/>
                  </a:lnTo>
                  <a:lnTo>
                    <a:pt x="675" y="12"/>
                  </a:lnTo>
                  <a:lnTo>
                    <a:pt x="721" y="8"/>
                  </a:lnTo>
                  <a:lnTo>
                    <a:pt x="724" y="35"/>
                  </a:lnTo>
                  <a:close/>
                  <a:moveTo>
                    <a:pt x="674" y="13"/>
                  </a:moveTo>
                  <a:lnTo>
                    <a:pt x="675" y="12"/>
                  </a:lnTo>
                  <a:lnTo>
                    <a:pt x="676" y="26"/>
                  </a:lnTo>
                  <a:lnTo>
                    <a:pt x="674" y="13"/>
                  </a:lnTo>
                  <a:close/>
                  <a:moveTo>
                    <a:pt x="678" y="40"/>
                  </a:moveTo>
                  <a:lnTo>
                    <a:pt x="631" y="47"/>
                  </a:lnTo>
                  <a:lnTo>
                    <a:pt x="627" y="20"/>
                  </a:lnTo>
                  <a:lnTo>
                    <a:pt x="674" y="13"/>
                  </a:lnTo>
                  <a:lnTo>
                    <a:pt x="678" y="40"/>
                  </a:lnTo>
                  <a:close/>
                  <a:moveTo>
                    <a:pt x="625" y="21"/>
                  </a:moveTo>
                  <a:lnTo>
                    <a:pt x="626" y="20"/>
                  </a:lnTo>
                  <a:lnTo>
                    <a:pt x="627" y="20"/>
                  </a:lnTo>
                  <a:lnTo>
                    <a:pt x="628" y="34"/>
                  </a:lnTo>
                  <a:lnTo>
                    <a:pt x="625" y="21"/>
                  </a:lnTo>
                  <a:close/>
                  <a:moveTo>
                    <a:pt x="633" y="47"/>
                  </a:moveTo>
                  <a:lnTo>
                    <a:pt x="550" y="70"/>
                  </a:lnTo>
                  <a:lnTo>
                    <a:pt x="543" y="45"/>
                  </a:lnTo>
                  <a:lnTo>
                    <a:pt x="625" y="21"/>
                  </a:lnTo>
                  <a:lnTo>
                    <a:pt x="633" y="47"/>
                  </a:lnTo>
                  <a:close/>
                  <a:moveTo>
                    <a:pt x="542" y="45"/>
                  </a:moveTo>
                  <a:lnTo>
                    <a:pt x="542" y="45"/>
                  </a:lnTo>
                  <a:lnTo>
                    <a:pt x="543" y="45"/>
                  </a:lnTo>
                  <a:lnTo>
                    <a:pt x="547" y="57"/>
                  </a:lnTo>
                  <a:lnTo>
                    <a:pt x="542" y="45"/>
                  </a:lnTo>
                  <a:close/>
                  <a:moveTo>
                    <a:pt x="552" y="70"/>
                  </a:moveTo>
                  <a:lnTo>
                    <a:pt x="477" y="94"/>
                  </a:lnTo>
                  <a:lnTo>
                    <a:pt x="469" y="68"/>
                  </a:lnTo>
                  <a:lnTo>
                    <a:pt x="542" y="45"/>
                  </a:lnTo>
                  <a:lnTo>
                    <a:pt x="552" y="70"/>
                  </a:lnTo>
                  <a:close/>
                  <a:moveTo>
                    <a:pt x="468" y="68"/>
                  </a:moveTo>
                  <a:lnTo>
                    <a:pt x="468" y="68"/>
                  </a:lnTo>
                  <a:lnTo>
                    <a:pt x="469" y="68"/>
                  </a:lnTo>
                  <a:lnTo>
                    <a:pt x="472" y="81"/>
                  </a:lnTo>
                  <a:lnTo>
                    <a:pt x="468" y="68"/>
                  </a:lnTo>
                  <a:close/>
                  <a:moveTo>
                    <a:pt x="478" y="94"/>
                  </a:moveTo>
                  <a:lnTo>
                    <a:pt x="353" y="145"/>
                  </a:lnTo>
                  <a:lnTo>
                    <a:pt x="343" y="119"/>
                  </a:lnTo>
                  <a:lnTo>
                    <a:pt x="468" y="68"/>
                  </a:lnTo>
                  <a:lnTo>
                    <a:pt x="478" y="94"/>
                  </a:lnTo>
                  <a:close/>
                  <a:moveTo>
                    <a:pt x="353" y="145"/>
                  </a:moveTo>
                  <a:lnTo>
                    <a:pt x="353" y="145"/>
                  </a:lnTo>
                  <a:lnTo>
                    <a:pt x="351" y="145"/>
                  </a:lnTo>
                  <a:lnTo>
                    <a:pt x="348" y="132"/>
                  </a:lnTo>
                  <a:lnTo>
                    <a:pt x="353" y="145"/>
                  </a:lnTo>
                  <a:close/>
                  <a:moveTo>
                    <a:pt x="351" y="145"/>
                  </a:moveTo>
                  <a:lnTo>
                    <a:pt x="293" y="160"/>
                  </a:lnTo>
                  <a:lnTo>
                    <a:pt x="286" y="135"/>
                  </a:lnTo>
                  <a:lnTo>
                    <a:pt x="344" y="118"/>
                  </a:lnTo>
                  <a:lnTo>
                    <a:pt x="351" y="145"/>
                  </a:lnTo>
                  <a:close/>
                  <a:moveTo>
                    <a:pt x="293" y="160"/>
                  </a:moveTo>
                  <a:lnTo>
                    <a:pt x="292" y="161"/>
                  </a:lnTo>
                  <a:lnTo>
                    <a:pt x="291" y="161"/>
                  </a:lnTo>
                  <a:lnTo>
                    <a:pt x="290" y="147"/>
                  </a:lnTo>
                  <a:lnTo>
                    <a:pt x="293" y="160"/>
                  </a:lnTo>
                  <a:close/>
                  <a:moveTo>
                    <a:pt x="291" y="161"/>
                  </a:moveTo>
                  <a:lnTo>
                    <a:pt x="259" y="165"/>
                  </a:lnTo>
                  <a:lnTo>
                    <a:pt x="256" y="138"/>
                  </a:lnTo>
                  <a:lnTo>
                    <a:pt x="287" y="133"/>
                  </a:lnTo>
                  <a:lnTo>
                    <a:pt x="291" y="161"/>
                  </a:lnTo>
                  <a:close/>
                  <a:moveTo>
                    <a:pt x="259" y="165"/>
                  </a:moveTo>
                  <a:lnTo>
                    <a:pt x="228" y="168"/>
                  </a:lnTo>
                  <a:lnTo>
                    <a:pt x="226" y="142"/>
                  </a:lnTo>
                  <a:lnTo>
                    <a:pt x="256" y="138"/>
                  </a:lnTo>
                  <a:lnTo>
                    <a:pt x="259" y="165"/>
                  </a:lnTo>
                  <a:close/>
                  <a:moveTo>
                    <a:pt x="228" y="168"/>
                  </a:moveTo>
                  <a:lnTo>
                    <a:pt x="228" y="168"/>
                  </a:lnTo>
                  <a:lnTo>
                    <a:pt x="227" y="156"/>
                  </a:lnTo>
                  <a:lnTo>
                    <a:pt x="228" y="168"/>
                  </a:lnTo>
                  <a:close/>
                  <a:moveTo>
                    <a:pt x="228" y="168"/>
                  </a:moveTo>
                  <a:lnTo>
                    <a:pt x="122" y="177"/>
                  </a:lnTo>
                  <a:lnTo>
                    <a:pt x="121" y="150"/>
                  </a:lnTo>
                  <a:lnTo>
                    <a:pt x="226" y="142"/>
                  </a:lnTo>
                  <a:lnTo>
                    <a:pt x="228" y="168"/>
                  </a:lnTo>
                  <a:close/>
                  <a:moveTo>
                    <a:pt x="122" y="177"/>
                  </a:moveTo>
                  <a:lnTo>
                    <a:pt x="122" y="177"/>
                  </a:lnTo>
                  <a:lnTo>
                    <a:pt x="121" y="177"/>
                  </a:lnTo>
                  <a:lnTo>
                    <a:pt x="121" y="164"/>
                  </a:lnTo>
                  <a:lnTo>
                    <a:pt x="122" y="177"/>
                  </a:lnTo>
                  <a:close/>
                  <a:moveTo>
                    <a:pt x="121" y="177"/>
                  </a:moveTo>
                  <a:lnTo>
                    <a:pt x="51" y="177"/>
                  </a:lnTo>
                  <a:lnTo>
                    <a:pt x="51" y="150"/>
                  </a:lnTo>
                  <a:lnTo>
                    <a:pt x="121" y="150"/>
                  </a:lnTo>
                  <a:lnTo>
                    <a:pt x="121" y="177"/>
                  </a:lnTo>
                  <a:close/>
                  <a:moveTo>
                    <a:pt x="51" y="177"/>
                  </a:moveTo>
                  <a:lnTo>
                    <a:pt x="51" y="177"/>
                  </a:lnTo>
                  <a:lnTo>
                    <a:pt x="50" y="177"/>
                  </a:lnTo>
                  <a:lnTo>
                    <a:pt x="51" y="164"/>
                  </a:lnTo>
                  <a:lnTo>
                    <a:pt x="51" y="177"/>
                  </a:lnTo>
                  <a:close/>
                  <a:moveTo>
                    <a:pt x="50" y="177"/>
                  </a:moveTo>
                  <a:lnTo>
                    <a:pt x="0" y="173"/>
                  </a:lnTo>
                  <a:lnTo>
                    <a:pt x="1" y="145"/>
                  </a:lnTo>
                  <a:lnTo>
                    <a:pt x="52" y="150"/>
                  </a:lnTo>
                  <a:lnTo>
                    <a:pt x="50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7" name="Freeform 95"/>
            <p:cNvSpPr>
              <a:spLocks noEditPoints="1"/>
            </p:cNvSpPr>
            <p:nvPr/>
          </p:nvSpPr>
          <p:spPr bwMode="auto">
            <a:xfrm>
              <a:off x="2273" y="2941"/>
              <a:ext cx="164" cy="28"/>
            </a:xfrm>
            <a:custGeom>
              <a:avLst/>
              <a:gdLst>
                <a:gd name="T0" fmla="*/ 0 w 1230"/>
                <a:gd name="T1" fmla="*/ 0 h 204"/>
                <a:gd name="T2" fmla="*/ 0 w 1230"/>
                <a:gd name="T3" fmla="*/ 0 h 204"/>
                <a:gd name="T4" fmla="*/ 0 w 1230"/>
                <a:gd name="T5" fmla="*/ 0 h 204"/>
                <a:gd name="T6" fmla="*/ 0 w 1230"/>
                <a:gd name="T7" fmla="*/ 0 h 204"/>
                <a:gd name="T8" fmla="*/ 0 w 1230"/>
                <a:gd name="T9" fmla="*/ 0 h 204"/>
                <a:gd name="T10" fmla="*/ 0 w 1230"/>
                <a:gd name="T11" fmla="*/ 0 h 204"/>
                <a:gd name="T12" fmla="*/ 0 w 1230"/>
                <a:gd name="T13" fmla="*/ 0 h 204"/>
                <a:gd name="T14" fmla="*/ 0 w 1230"/>
                <a:gd name="T15" fmla="*/ 0 h 204"/>
                <a:gd name="T16" fmla="*/ 0 w 1230"/>
                <a:gd name="T17" fmla="*/ 0 h 204"/>
                <a:gd name="T18" fmla="*/ 0 w 1230"/>
                <a:gd name="T19" fmla="*/ 0 h 204"/>
                <a:gd name="T20" fmla="*/ 0 w 1230"/>
                <a:gd name="T21" fmla="*/ 0 h 204"/>
                <a:gd name="T22" fmla="*/ 0 w 1230"/>
                <a:gd name="T23" fmla="*/ 0 h 204"/>
                <a:gd name="T24" fmla="*/ 0 w 1230"/>
                <a:gd name="T25" fmla="*/ 0 h 204"/>
                <a:gd name="T26" fmla="*/ 0 w 1230"/>
                <a:gd name="T27" fmla="*/ 0 h 204"/>
                <a:gd name="T28" fmla="*/ 0 w 1230"/>
                <a:gd name="T29" fmla="*/ 0 h 204"/>
                <a:gd name="T30" fmla="*/ 0 w 1230"/>
                <a:gd name="T31" fmla="*/ 0 h 204"/>
                <a:gd name="T32" fmla="*/ 0 w 1230"/>
                <a:gd name="T33" fmla="*/ 0 h 204"/>
                <a:gd name="T34" fmla="*/ 0 w 1230"/>
                <a:gd name="T35" fmla="*/ 0 h 204"/>
                <a:gd name="T36" fmla="*/ 0 w 1230"/>
                <a:gd name="T37" fmla="*/ 0 h 204"/>
                <a:gd name="T38" fmla="*/ 0 w 1230"/>
                <a:gd name="T39" fmla="*/ 0 h 204"/>
                <a:gd name="T40" fmla="*/ 0 w 1230"/>
                <a:gd name="T41" fmla="*/ 0 h 204"/>
                <a:gd name="T42" fmla="*/ 0 w 1230"/>
                <a:gd name="T43" fmla="*/ 0 h 204"/>
                <a:gd name="T44" fmla="*/ 0 w 1230"/>
                <a:gd name="T45" fmla="*/ 0 h 204"/>
                <a:gd name="T46" fmla="*/ 0 w 1230"/>
                <a:gd name="T47" fmla="*/ 0 h 204"/>
                <a:gd name="T48" fmla="*/ 0 w 1230"/>
                <a:gd name="T49" fmla="*/ 0 h 204"/>
                <a:gd name="T50" fmla="*/ 0 w 1230"/>
                <a:gd name="T51" fmla="*/ 0 h 204"/>
                <a:gd name="T52" fmla="*/ 0 w 1230"/>
                <a:gd name="T53" fmla="*/ 0 h 204"/>
                <a:gd name="T54" fmla="*/ 0 w 1230"/>
                <a:gd name="T55" fmla="*/ 0 h 204"/>
                <a:gd name="T56" fmla="*/ 0 w 1230"/>
                <a:gd name="T57" fmla="*/ 0 h 204"/>
                <a:gd name="T58" fmla="*/ 0 w 1230"/>
                <a:gd name="T59" fmla="*/ 0 h 204"/>
                <a:gd name="T60" fmla="*/ 0 w 1230"/>
                <a:gd name="T61" fmla="*/ 0 h 204"/>
                <a:gd name="T62" fmla="*/ 0 w 1230"/>
                <a:gd name="T63" fmla="*/ 0 h 204"/>
                <a:gd name="T64" fmla="*/ 0 w 1230"/>
                <a:gd name="T65" fmla="*/ 0 h 204"/>
                <a:gd name="T66" fmla="*/ 0 w 1230"/>
                <a:gd name="T67" fmla="*/ 0 h 204"/>
                <a:gd name="T68" fmla="*/ 0 w 1230"/>
                <a:gd name="T69" fmla="*/ 0 h 204"/>
                <a:gd name="T70" fmla="*/ 0 w 1230"/>
                <a:gd name="T71" fmla="*/ 0 h 204"/>
                <a:gd name="T72" fmla="*/ 0 w 1230"/>
                <a:gd name="T73" fmla="*/ 0 h 204"/>
                <a:gd name="T74" fmla="*/ 0 w 1230"/>
                <a:gd name="T75" fmla="*/ 0 h 204"/>
                <a:gd name="T76" fmla="*/ 0 w 1230"/>
                <a:gd name="T77" fmla="*/ 0 h 204"/>
                <a:gd name="T78" fmla="*/ 0 w 1230"/>
                <a:gd name="T79" fmla="*/ 0 h 204"/>
                <a:gd name="T80" fmla="*/ 0 w 1230"/>
                <a:gd name="T81" fmla="*/ 0 h 204"/>
                <a:gd name="T82" fmla="*/ 0 w 1230"/>
                <a:gd name="T83" fmla="*/ 0 h 204"/>
                <a:gd name="T84" fmla="*/ 0 w 1230"/>
                <a:gd name="T85" fmla="*/ 0 h 204"/>
                <a:gd name="T86" fmla="*/ 0 w 1230"/>
                <a:gd name="T87" fmla="*/ 0 h 204"/>
                <a:gd name="T88" fmla="*/ 0 w 1230"/>
                <a:gd name="T89" fmla="*/ 0 h 204"/>
                <a:gd name="T90" fmla="*/ 0 w 1230"/>
                <a:gd name="T91" fmla="*/ 0 h 204"/>
                <a:gd name="T92" fmla="*/ 0 w 1230"/>
                <a:gd name="T93" fmla="*/ 0 h 204"/>
                <a:gd name="T94" fmla="*/ 0 w 1230"/>
                <a:gd name="T95" fmla="*/ 0 h 2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0"/>
                <a:gd name="T145" fmla="*/ 0 h 204"/>
                <a:gd name="T146" fmla="*/ 1230 w 1230"/>
                <a:gd name="T147" fmla="*/ 204 h 2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0" h="204">
                  <a:moveTo>
                    <a:pt x="1214" y="204"/>
                  </a:moveTo>
                  <a:lnTo>
                    <a:pt x="1136" y="146"/>
                  </a:lnTo>
                  <a:lnTo>
                    <a:pt x="1152" y="124"/>
                  </a:lnTo>
                  <a:lnTo>
                    <a:pt x="1230" y="182"/>
                  </a:lnTo>
                  <a:lnTo>
                    <a:pt x="1214" y="204"/>
                  </a:lnTo>
                  <a:close/>
                  <a:moveTo>
                    <a:pt x="1152" y="124"/>
                  </a:moveTo>
                  <a:lnTo>
                    <a:pt x="1152" y="124"/>
                  </a:lnTo>
                  <a:lnTo>
                    <a:pt x="1144" y="134"/>
                  </a:lnTo>
                  <a:lnTo>
                    <a:pt x="1152" y="124"/>
                  </a:lnTo>
                  <a:close/>
                  <a:moveTo>
                    <a:pt x="1136" y="146"/>
                  </a:moveTo>
                  <a:lnTo>
                    <a:pt x="1097" y="118"/>
                  </a:lnTo>
                  <a:lnTo>
                    <a:pt x="1112" y="96"/>
                  </a:lnTo>
                  <a:lnTo>
                    <a:pt x="1152" y="124"/>
                  </a:lnTo>
                  <a:lnTo>
                    <a:pt x="1136" y="146"/>
                  </a:lnTo>
                  <a:close/>
                  <a:moveTo>
                    <a:pt x="1097" y="118"/>
                  </a:moveTo>
                  <a:lnTo>
                    <a:pt x="1095" y="117"/>
                  </a:lnTo>
                  <a:lnTo>
                    <a:pt x="1096" y="118"/>
                  </a:lnTo>
                  <a:lnTo>
                    <a:pt x="1104" y="107"/>
                  </a:lnTo>
                  <a:lnTo>
                    <a:pt x="1097" y="118"/>
                  </a:lnTo>
                  <a:close/>
                  <a:moveTo>
                    <a:pt x="1096" y="118"/>
                  </a:moveTo>
                  <a:lnTo>
                    <a:pt x="1054" y="87"/>
                  </a:lnTo>
                  <a:lnTo>
                    <a:pt x="1069" y="65"/>
                  </a:lnTo>
                  <a:lnTo>
                    <a:pt x="1112" y="96"/>
                  </a:lnTo>
                  <a:lnTo>
                    <a:pt x="1096" y="118"/>
                  </a:lnTo>
                  <a:close/>
                  <a:moveTo>
                    <a:pt x="1068" y="64"/>
                  </a:moveTo>
                  <a:lnTo>
                    <a:pt x="1069" y="64"/>
                  </a:lnTo>
                  <a:lnTo>
                    <a:pt x="1069" y="65"/>
                  </a:lnTo>
                  <a:lnTo>
                    <a:pt x="1061" y="76"/>
                  </a:lnTo>
                  <a:lnTo>
                    <a:pt x="1068" y="64"/>
                  </a:lnTo>
                  <a:close/>
                  <a:moveTo>
                    <a:pt x="1055" y="89"/>
                  </a:moveTo>
                  <a:lnTo>
                    <a:pt x="1009" y="64"/>
                  </a:lnTo>
                  <a:lnTo>
                    <a:pt x="1021" y="40"/>
                  </a:lnTo>
                  <a:lnTo>
                    <a:pt x="1068" y="64"/>
                  </a:lnTo>
                  <a:lnTo>
                    <a:pt x="1055" y="89"/>
                  </a:lnTo>
                  <a:close/>
                  <a:moveTo>
                    <a:pt x="1021" y="40"/>
                  </a:moveTo>
                  <a:lnTo>
                    <a:pt x="1021" y="40"/>
                  </a:lnTo>
                  <a:lnTo>
                    <a:pt x="1015" y="52"/>
                  </a:lnTo>
                  <a:lnTo>
                    <a:pt x="1021" y="40"/>
                  </a:lnTo>
                  <a:close/>
                  <a:moveTo>
                    <a:pt x="1010" y="65"/>
                  </a:moveTo>
                  <a:lnTo>
                    <a:pt x="964" y="45"/>
                  </a:lnTo>
                  <a:lnTo>
                    <a:pt x="974" y="20"/>
                  </a:lnTo>
                  <a:lnTo>
                    <a:pt x="1021" y="40"/>
                  </a:lnTo>
                  <a:lnTo>
                    <a:pt x="1010" y="65"/>
                  </a:lnTo>
                  <a:close/>
                  <a:moveTo>
                    <a:pt x="972" y="20"/>
                  </a:moveTo>
                  <a:lnTo>
                    <a:pt x="973" y="20"/>
                  </a:lnTo>
                  <a:lnTo>
                    <a:pt x="974" y="20"/>
                  </a:lnTo>
                  <a:lnTo>
                    <a:pt x="968" y="33"/>
                  </a:lnTo>
                  <a:lnTo>
                    <a:pt x="972" y="20"/>
                  </a:lnTo>
                  <a:close/>
                  <a:moveTo>
                    <a:pt x="965" y="45"/>
                  </a:moveTo>
                  <a:lnTo>
                    <a:pt x="910" y="30"/>
                  </a:lnTo>
                  <a:lnTo>
                    <a:pt x="917" y="3"/>
                  </a:lnTo>
                  <a:lnTo>
                    <a:pt x="972" y="20"/>
                  </a:lnTo>
                  <a:lnTo>
                    <a:pt x="965" y="45"/>
                  </a:lnTo>
                  <a:close/>
                  <a:moveTo>
                    <a:pt x="916" y="3"/>
                  </a:moveTo>
                  <a:lnTo>
                    <a:pt x="917" y="3"/>
                  </a:lnTo>
                  <a:lnTo>
                    <a:pt x="914" y="17"/>
                  </a:lnTo>
                  <a:lnTo>
                    <a:pt x="916" y="3"/>
                  </a:lnTo>
                  <a:close/>
                  <a:moveTo>
                    <a:pt x="911" y="30"/>
                  </a:moveTo>
                  <a:lnTo>
                    <a:pt x="884" y="27"/>
                  </a:lnTo>
                  <a:lnTo>
                    <a:pt x="888" y="0"/>
                  </a:lnTo>
                  <a:lnTo>
                    <a:pt x="916" y="3"/>
                  </a:lnTo>
                  <a:lnTo>
                    <a:pt x="911" y="30"/>
                  </a:lnTo>
                  <a:close/>
                  <a:moveTo>
                    <a:pt x="887" y="0"/>
                  </a:moveTo>
                  <a:lnTo>
                    <a:pt x="887" y="0"/>
                  </a:lnTo>
                  <a:lnTo>
                    <a:pt x="888" y="0"/>
                  </a:lnTo>
                  <a:lnTo>
                    <a:pt x="887" y="13"/>
                  </a:lnTo>
                  <a:lnTo>
                    <a:pt x="887" y="0"/>
                  </a:lnTo>
                  <a:close/>
                  <a:moveTo>
                    <a:pt x="887" y="27"/>
                  </a:moveTo>
                  <a:lnTo>
                    <a:pt x="855" y="27"/>
                  </a:lnTo>
                  <a:lnTo>
                    <a:pt x="855" y="0"/>
                  </a:lnTo>
                  <a:lnTo>
                    <a:pt x="887" y="0"/>
                  </a:lnTo>
                  <a:lnTo>
                    <a:pt x="887" y="27"/>
                  </a:lnTo>
                  <a:close/>
                  <a:moveTo>
                    <a:pt x="855" y="27"/>
                  </a:moveTo>
                  <a:lnTo>
                    <a:pt x="804" y="27"/>
                  </a:lnTo>
                  <a:lnTo>
                    <a:pt x="804" y="0"/>
                  </a:lnTo>
                  <a:lnTo>
                    <a:pt x="855" y="0"/>
                  </a:lnTo>
                  <a:lnTo>
                    <a:pt x="855" y="27"/>
                  </a:lnTo>
                  <a:close/>
                  <a:moveTo>
                    <a:pt x="803" y="0"/>
                  </a:moveTo>
                  <a:lnTo>
                    <a:pt x="804" y="0"/>
                  </a:lnTo>
                  <a:lnTo>
                    <a:pt x="804" y="13"/>
                  </a:lnTo>
                  <a:lnTo>
                    <a:pt x="803" y="0"/>
                  </a:lnTo>
                  <a:close/>
                  <a:moveTo>
                    <a:pt x="805" y="27"/>
                  </a:moveTo>
                  <a:lnTo>
                    <a:pt x="759" y="30"/>
                  </a:lnTo>
                  <a:lnTo>
                    <a:pt x="756" y="3"/>
                  </a:lnTo>
                  <a:lnTo>
                    <a:pt x="803" y="0"/>
                  </a:lnTo>
                  <a:lnTo>
                    <a:pt x="805" y="27"/>
                  </a:lnTo>
                  <a:close/>
                  <a:moveTo>
                    <a:pt x="755" y="3"/>
                  </a:moveTo>
                  <a:lnTo>
                    <a:pt x="755" y="3"/>
                  </a:lnTo>
                  <a:lnTo>
                    <a:pt x="756" y="3"/>
                  </a:lnTo>
                  <a:lnTo>
                    <a:pt x="758" y="17"/>
                  </a:lnTo>
                  <a:lnTo>
                    <a:pt x="755" y="3"/>
                  </a:lnTo>
                  <a:close/>
                  <a:moveTo>
                    <a:pt x="760" y="30"/>
                  </a:moveTo>
                  <a:lnTo>
                    <a:pt x="717" y="38"/>
                  </a:lnTo>
                  <a:lnTo>
                    <a:pt x="712" y="12"/>
                  </a:lnTo>
                  <a:lnTo>
                    <a:pt x="755" y="3"/>
                  </a:lnTo>
                  <a:lnTo>
                    <a:pt x="760" y="30"/>
                  </a:lnTo>
                  <a:close/>
                  <a:moveTo>
                    <a:pt x="712" y="12"/>
                  </a:moveTo>
                  <a:lnTo>
                    <a:pt x="712" y="12"/>
                  </a:lnTo>
                  <a:lnTo>
                    <a:pt x="715" y="24"/>
                  </a:lnTo>
                  <a:lnTo>
                    <a:pt x="712" y="12"/>
                  </a:lnTo>
                  <a:close/>
                  <a:moveTo>
                    <a:pt x="717" y="38"/>
                  </a:moveTo>
                  <a:lnTo>
                    <a:pt x="678" y="47"/>
                  </a:lnTo>
                  <a:lnTo>
                    <a:pt x="673" y="20"/>
                  </a:lnTo>
                  <a:lnTo>
                    <a:pt x="712" y="12"/>
                  </a:lnTo>
                  <a:lnTo>
                    <a:pt x="717" y="38"/>
                  </a:lnTo>
                  <a:close/>
                  <a:moveTo>
                    <a:pt x="671" y="20"/>
                  </a:moveTo>
                  <a:lnTo>
                    <a:pt x="673" y="20"/>
                  </a:lnTo>
                  <a:lnTo>
                    <a:pt x="675" y="33"/>
                  </a:lnTo>
                  <a:lnTo>
                    <a:pt x="671" y="20"/>
                  </a:lnTo>
                  <a:close/>
                  <a:moveTo>
                    <a:pt x="680" y="45"/>
                  </a:moveTo>
                  <a:lnTo>
                    <a:pt x="609" y="65"/>
                  </a:lnTo>
                  <a:lnTo>
                    <a:pt x="602" y="40"/>
                  </a:lnTo>
                  <a:lnTo>
                    <a:pt x="671" y="20"/>
                  </a:lnTo>
                  <a:lnTo>
                    <a:pt x="680" y="45"/>
                  </a:lnTo>
                  <a:close/>
                  <a:moveTo>
                    <a:pt x="600" y="40"/>
                  </a:moveTo>
                  <a:lnTo>
                    <a:pt x="602" y="40"/>
                  </a:lnTo>
                  <a:lnTo>
                    <a:pt x="605" y="52"/>
                  </a:lnTo>
                  <a:lnTo>
                    <a:pt x="600" y="40"/>
                  </a:lnTo>
                  <a:close/>
                  <a:moveTo>
                    <a:pt x="610" y="65"/>
                  </a:moveTo>
                  <a:lnTo>
                    <a:pt x="548" y="89"/>
                  </a:lnTo>
                  <a:lnTo>
                    <a:pt x="538" y="63"/>
                  </a:lnTo>
                  <a:lnTo>
                    <a:pt x="600" y="40"/>
                  </a:lnTo>
                  <a:lnTo>
                    <a:pt x="610" y="65"/>
                  </a:lnTo>
                  <a:close/>
                  <a:moveTo>
                    <a:pt x="548" y="89"/>
                  </a:moveTo>
                  <a:lnTo>
                    <a:pt x="485" y="112"/>
                  </a:lnTo>
                  <a:lnTo>
                    <a:pt x="476" y="86"/>
                  </a:lnTo>
                  <a:lnTo>
                    <a:pt x="538" y="63"/>
                  </a:lnTo>
                  <a:lnTo>
                    <a:pt x="548" y="89"/>
                  </a:lnTo>
                  <a:close/>
                  <a:moveTo>
                    <a:pt x="485" y="112"/>
                  </a:moveTo>
                  <a:lnTo>
                    <a:pt x="484" y="112"/>
                  </a:lnTo>
                  <a:lnTo>
                    <a:pt x="481" y="99"/>
                  </a:lnTo>
                  <a:lnTo>
                    <a:pt x="485" y="112"/>
                  </a:lnTo>
                  <a:close/>
                  <a:moveTo>
                    <a:pt x="484" y="112"/>
                  </a:moveTo>
                  <a:lnTo>
                    <a:pt x="418" y="132"/>
                  </a:lnTo>
                  <a:lnTo>
                    <a:pt x="410" y="106"/>
                  </a:lnTo>
                  <a:lnTo>
                    <a:pt x="476" y="86"/>
                  </a:lnTo>
                  <a:lnTo>
                    <a:pt x="484" y="112"/>
                  </a:lnTo>
                  <a:close/>
                  <a:moveTo>
                    <a:pt x="418" y="132"/>
                  </a:moveTo>
                  <a:lnTo>
                    <a:pt x="418" y="132"/>
                  </a:lnTo>
                  <a:lnTo>
                    <a:pt x="414" y="119"/>
                  </a:lnTo>
                  <a:lnTo>
                    <a:pt x="418" y="132"/>
                  </a:lnTo>
                  <a:close/>
                  <a:moveTo>
                    <a:pt x="418" y="132"/>
                  </a:moveTo>
                  <a:lnTo>
                    <a:pt x="343" y="152"/>
                  </a:lnTo>
                  <a:lnTo>
                    <a:pt x="336" y="125"/>
                  </a:lnTo>
                  <a:lnTo>
                    <a:pt x="411" y="106"/>
                  </a:lnTo>
                  <a:lnTo>
                    <a:pt x="418" y="132"/>
                  </a:lnTo>
                  <a:close/>
                  <a:moveTo>
                    <a:pt x="343" y="152"/>
                  </a:moveTo>
                  <a:lnTo>
                    <a:pt x="342" y="152"/>
                  </a:lnTo>
                  <a:lnTo>
                    <a:pt x="341" y="152"/>
                  </a:lnTo>
                  <a:lnTo>
                    <a:pt x="340" y="139"/>
                  </a:lnTo>
                  <a:lnTo>
                    <a:pt x="343" y="152"/>
                  </a:lnTo>
                  <a:close/>
                  <a:moveTo>
                    <a:pt x="341" y="152"/>
                  </a:moveTo>
                  <a:lnTo>
                    <a:pt x="298" y="156"/>
                  </a:lnTo>
                  <a:lnTo>
                    <a:pt x="296" y="128"/>
                  </a:lnTo>
                  <a:lnTo>
                    <a:pt x="339" y="125"/>
                  </a:lnTo>
                  <a:lnTo>
                    <a:pt x="341" y="152"/>
                  </a:lnTo>
                  <a:close/>
                  <a:moveTo>
                    <a:pt x="298" y="156"/>
                  </a:moveTo>
                  <a:lnTo>
                    <a:pt x="299" y="156"/>
                  </a:lnTo>
                  <a:lnTo>
                    <a:pt x="298" y="156"/>
                  </a:lnTo>
                  <a:lnTo>
                    <a:pt x="297" y="142"/>
                  </a:lnTo>
                  <a:lnTo>
                    <a:pt x="298" y="156"/>
                  </a:lnTo>
                  <a:close/>
                  <a:moveTo>
                    <a:pt x="298" y="156"/>
                  </a:moveTo>
                  <a:lnTo>
                    <a:pt x="251" y="160"/>
                  </a:lnTo>
                  <a:lnTo>
                    <a:pt x="249" y="133"/>
                  </a:lnTo>
                  <a:lnTo>
                    <a:pt x="296" y="128"/>
                  </a:lnTo>
                  <a:lnTo>
                    <a:pt x="298" y="156"/>
                  </a:lnTo>
                  <a:close/>
                  <a:moveTo>
                    <a:pt x="251" y="160"/>
                  </a:moveTo>
                  <a:lnTo>
                    <a:pt x="250" y="160"/>
                  </a:lnTo>
                  <a:lnTo>
                    <a:pt x="250" y="146"/>
                  </a:lnTo>
                  <a:lnTo>
                    <a:pt x="251" y="160"/>
                  </a:lnTo>
                  <a:close/>
                  <a:moveTo>
                    <a:pt x="250" y="160"/>
                  </a:moveTo>
                  <a:lnTo>
                    <a:pt x="68" y="168"/>
                  </a:lnTo>
                  <a:lnTo>
                    <a:pt x="66" y="140"/>
                  </a:lnTo>
                  <a:lnTo>
                    <a:pt x="249" y="133"/>
                  </a:lnTo>
                  <a:lnTo>
                    <a:pt x="250" y="160"/>
                  </a:lnTo>
                  <a:close/>
                  <a:moveTo>
                    <a:pt x="68" y="168"/>
                  </a:moveTo>
                  <a:lnTo>
                    <a:pt x="66" y="168"/>
                  </a:lnTo>
                  <a:lnTo>
                    <a:pt x="66" y="154"/>
                  </a:lnTo>
                  <a:lnTo>
                    <a:pt x="68" y="168"/>
                  </a:lnTo>
                  <a:close/>
                  <a:moveTo>
                    <a:pt x="66" y="168"/>
                  </a:moveTo>
                  <a:lnTo>
                    <a:pt x="0" y="168"/>
                  </a:lnTo>
                  <a:lnTo>
                    <a:pt x="0" y="140"/>
                  </a:lnTo>
                  <a:lnTo>
                    <a:pt x="66" y="140"/>
                  </a:lnTo>
                  <a:lnTo>
                    <a:pt x="66" y="1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8" name="Freeform 96"/>
            <p:cNvSpPr>
              <a:spLocks noEditPoints="1"/>
            </p:cNvSpPr>
            <p:nvPr/>
          </p:nvSpPr>
          <p:spPr bwMode="auto">
            <a:xfrm>
              <a:off x="2283" y="2925"/>
              <a:ext cx="160" cy="34"/>
            </a:xfrm>
            <a:custGeom>
              <a:avLst/>
              <a:gdLst>
                <a:gd name="T0" fmla="*/ 0 w 1200"/>
                <a:gd name="T1" fmla="*/ 0 h 257"/>
                <a:gd name="T2" fmla="*/ 0 w 1200"/>
                <a:gd name="T3" fmla="*/ 0 h 257"/>
                <a:gd name="T4" fmla="*/ 0 w 1200"/>
                <a:gd name="T5" fmla="*/ 0 h 257"/>
                <a:gd name="T6" fmla="*/ 0 w 1200"/>
                <a:gd name="T7" fmla="*/ 0 h 257"/>
                <a:gd name="T8" fmla="*/ 0 w 1200"/>
                <a:gd name="T9" fmla="*/ 0 h 257"/>
                <a:gd name="T10" fmla="*/ 0 w 1200"/>
                <a:gd name="T11" fmla="*/ 0 h 257"/>
                <a:gd name="T12" fmla="*/ 0 w 1200"/>
                <a:gd name="T13" fmla="*/ 0 h 257"/>
                <a:gd name="T14" fmla="*/ 0 w 1200"/>
                <a:gd name="T15" fmla="*/ 0 h 257"/>
                <a:gd name="T16" fmla="*/ 0 w 1200"/>
                <a:gd name="T17" fmla="*/ 0 h 257"/>
                <a:gd name="T18" fmla="*/ 0 w 1200"/>
                <a:gd name="T19" fmla="*/ 0 h 257"/>
                <a:gd name="T20" fmla="*/ 0 w 1200"/>
                <a:gd name="T21" fmla="*/ 0 h 257"/>
                <a:gd name="T22" fmla="*/ 0 w 1200"/>
                <a:gd name="T23" fmla="*/ 0 h 257"/>
                <a:gd name="T24" fmla="*/ 0 w 1200"/>
                <a:gd name="T25" fmla="*/ 0 h 257"/>
                <a:gd name="T26" fmla="*/ 0 w 1200"/>
                <a:gd name="T27" fmla="*/ 0 h 257"/>
                <a:gd name="T28" fmla="*/ 0 w 1200"/>
                <a:gd name="T29" fmla="*/ 0 h 257"/>
                <a:gd name="T30" fmla="*/ 0 w 1200"/>
                <a:gd name="T31" fmla="*/ 0 h 257"/>
                <a:gd name="T32" fmla="*/ 0 w 1200"/>
                <a:gd name="T33" fmla="*/ 0 h 257"/>
                <a:gd name="T34" fmla="*/ 0 w 1200"/>
                <a:gd name="T35" fmla="*/ 0 h 257"/>
                <a:gd name="T36" fmla="*/ 0 w 1200"/>
                <a:gd name="T37" fmla="*/ 0 h 257"/>
                <a:gd name="T38" fmla="*/ 0 w 1200"/>
                <a:gd name="T39" fmla="*/ 0 h 257"/>
                <a:gd name="T40" fmla="*/ 0 w 1200"/>
                <a:gd name="T41" fmla="*/ 0 h 257"/>
                <a:gd name="T42" fmla="*/ 0 w 1200"/>
                <a:gd name="T43" fmla="*/ 0 h 257"/>
                <a:gd name="T44" fmla="*/ 0 w 1200"/>
                <a:gd name="T45" fmla="*/ 0 h 257"/>
                <a:gd name="T46" fmla="*/ 0 w 1200"/>
                <a:gd name="T47" fmla="*/ 0 h 257"/>
                <a:gd name="T48" fmla="*/ 0 w 1200"/>
                <a:gd name="T49" fmla="*/ 0 h 257"/>
                <a:gd name="T50" fmla="*/ 0 w 1200"/>
                <a:gd name="T51" fmla="*/ 0 h 257"/>
                <a:gd name="T52" fmla="*/ 0 w 1200"/>
                <a:gd name="T53" fmla="*/ 0 h 257"/>
                <a:gd name="T54" fmla="*/ 0 w 1200"/>
                <a:gd name="T55" fmla="*/ 0 h 257"/>
                <a:gd name="T56" fmla="*/ 0 w 1200"/>
                <a:gd name="T57" fmla="*/ 0 h 257"/>
                <a:gd name="T58" fmla="*/ 0 w 1200"/>
                <a:gd name="T59" fmla="*/ 0 h 257"/>
                <a:gd name="T60" fmla="*/ 0 w 1200"/>
                <a:gd name="T61" fmla="*/ 0 h 257"/>
                <a:gd name="T62" fmla="*/ 0 w 1200"/>
                <a:gd name="T63" fmla="*/ 0 h 257"/>
                <a:gd name="T64" fmla="*/ 0 w 1200"/>
                <a:gd name="T65" fmla="*/ 0 h 257"/>
                <a:gd name="T66" fmla="*/ 0 w 1200"/>
                <a:gd name="T67" fmla="*/ 0 h 257"/>
                <a:gd name="T68" fmla="*/ 0 w 1200"/>
                <a:gd name="T69" fmla="*/ 0 h 257"/>
                <a:gd name="T70" fmla="*/ 0 w 1200"/>
                <a:gd name="T71" fmla="*/ 0 h 257"/>
                <a:gd name="T72" fmla="*/ 0 w 1200"/>
                <a:gd name="T73" fmla="*/ 0 h 257"/>
                <a:gd name="T74" fmla="*/ 0 w 1200"/>
                <a:gd name="T75" fmla="*/ 0 h 257"/>
                <a:gd name="T76" fmla="*/ 0 w 1200"/>
                <a:gd name="T77" fmla="*/ 0 h 257"/>
                <a:gd name="T78" fmla="*/ 0 w 1200"/>
                <a:gd name="T79" fmla="*/ 0 h 257"/>
                <a:gd name="T80" fmla="*/ 0 w 1200"/>
                <a:gd name="T81" fmla="*/ 0 h 257"/>
                <a:gd name="T82" fmla="*/ 0 w 1200"/>
                <a:gd name="T83" fmla="*/ 0 h 257"/>
                <a:gd name="T84" fmla="*/ 0 w 1200"/>
                <a:gd name="T85" fmla="*/ 0 h 257"/>
                <a:gd name="T86" fmla="*/ 0 w 1200"/>
                <a:gd name="T87" fmla="*/ 0 h 257"/>
                <a:gd name="T88" fmla="*/ 0 w 1200"/>
                <a:gd name="T89" fmla="*/ 0 h 257"/>
                <a:gd name="T90" fmla="*/ 0 w 1200"/>
                <a:gd name="T91" fmla="*/ 0 h 257"/>
                <a:gd name="T92" fmla="*/ 0 w 1200"/>
                <a:gd name="T93" fmla="*/ 0 h 257"/>
                <a:gd name="T94" fmla="*/ 0 w 1200"/>
                <a:gd name="T95" fmla="*/ 0 h 257"/>
                <a:gd name="T96" fmla="*/ 0 w 1200"/>
                <a:gd name="T97" fmla="*/ 0 h 257"/>
                <a:gd name="T98" fmla="*/ 0 w 1200"/>
                <a:gd name="T99" fmla="*/ 0 h 257"/>
                <a:gd name="T100" fmla="*/ 0 w 1200"/>
                <a:gd name="T101" fmla="*/ 0 h 257"/>
                <a:gd name="T102" fmla="*/ 0 w 1200"/>
                <a:gd name="T103" fmla="*/ 0 h 257"/>
                <a:gd name="T104" fmla="*/ 0 w 1200"/>
                <a:gd name="T105" fmla="*/ 0 h 257"/>
                <a:gd name="T106" fmla="*/ 0 w 1200"/>
                <a:gd name="T107" fmla="*/ 0 h 257"/>
                <a:gd name="T108" fmla="*/ 0 w 1200"/>
                <a:gd name="T109" fmla="*/ 0 h 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0"/>
                <a:gd name="T166" fmla="*/ 0 h 257"/>
                <a:gd name="T167" fmla="*/ 1200 w 1200"/>
                <a:gd name="T168" fmla="*/ 257 h 2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0" h="257">
                  <a:moveTo>
                    <a:pt x="1179" y="257"/>
                  </a:moveTo>
                  <a:lnTo>
                    <a:pt x="1148" y="218"/>
                  </a:lnTo>
                  <a:lnTo>
                    <a:pt x="1169" y="201"/>
                  </a:lnTo>
                  <a:lnTo>
                    <a:pt x="1200" y="240"/>
                  </a:lnTo>
                  <a:lnTo>
                    <a:pt x="1179" y="257"/>
                  </a:lnTo>
                  <a:close/>
                  <a:moveTo>
                    <a:pt x="1169" y="201"/>
                  </a:moveTo>
                  <a:lnTo>
                    <a:pt x="1168" y="200"/>
                  </a:lnTo>
                  <a:lnTo>
                    <a:pt x="1169" y="201"/>
                  </a:lnTo>
                  <a:lnTo>
                    <a:pt x="1159" y="209"/>
                  </a:lnTo>
                  <a:lnTo>
                    <a:pt x="1169" y="201"/>
                  </a:lnTo>
                  <a:close/>
                  <a:moveTo>
                    <a:pt x="1148" y="219"/>
                  </a:moveTo>
                  <a:lnTo>
                    <a:pt x="1113" y="176"/>
                  </a:lnTo>
                  <a:lnTo>
                    <a:pt x="1134" y="158"/>
                  </a:lnTo>
                  <a:lnTo>
                    <a:pt x="1169" y="201"/>
                  </a:lnTo>
                  <a:lnTo>
                    <a:pt x="1148" y="219"/>
                  </a:lnTo>
                  <a:close/>
                  <a:moveTo>
                    <a:pt x="1133" y="157"/>
                  </a:moveTo>
                  <a:lnTo>
                    <a:pt x="1134" y="158"/>
                  </a:lnTo>
                  <a:lnTo>
                    <a:pt x="1124" y="166"/>
                  </a:lnTo>
                  <a:lnTo>
                    <a:pt x="1133" y="157"/>
                  </a:lnTo>
                  <a:close/>
                  <a:moveTo>
                    <a:pt x="1114" y="176"/>
                  </a:moveTo>
                  <a:lnTo>
                    <a:pt x="1075" y="137"/>
                  </a:lnTo>
                  <a:lnTo>
                    <a:pt x="1095" y="117"/>
                  </a:lnTo>
                  <a:lnTo>
                    <a:pt x="1133" y="157"/>
                  </a:lnTo>
                  <a:lnTo>
                    <a:pt x="1114" y="176"/>
                  </a:lnTo>
                  <a:close/>
                  <a:moveTo>
                    <a:pt x="1092" y="116"/>
                  </a:moveTo>
                  <a:lnTo>
                    <a:pt x="1093" y="117"/>
                  </a:lnTo>
                  <a:lnTo>
                    <a:pt x="1095" y="117"/>
                  </a:lnTo>
                  <a:lnTo>
                    <a:pt x="1084" y="128"/>
                  </a:lnTo>
                  <a:lnTo>
                    <a:pt x="1092" y="116"/>
                  </a:lnTo>
                  <a:close/>
                  <a:moveTo>
                    <a:pt x="1076" y="138"/>
                  </a:moveTo>
                  <a:lnTo>
                    <a:pt x="1029" y="103"/>
                  </a:lnTo>
                  <a:lnTo>
                    <a:pt x="1046" y="81"/>
                  </a:lnTo>
                  <a:lnTo>
                    <a:pt x="1092" y="116"/>
                  </a:lnTo>
                  <a:lnTo>
                    <a:pt x="1076" y="138"/>
                  </a:lnTo>
                  <a:close/>
                  <a:moveTo>
                    <a:pt x="1044" y="80"/>
                  </a:moveTo>
                  <a:lnTo>
                    <a:pt x="1044" y="81"/>
                  </a:lnTo>
                  <a:lnTo>
                    <a:pt x="1046" y="81"/>
                  </a:lnTo>
                  <a:lnTo>
                    <a:pt x="1037" y="91"/>
                  </a:lnTo>
                  <a:lnTo>
                    <a:pt x="1044" y="80"/>
                  </a:lnTo>
                  <a:close/>
                  <a:moveTo>
                    <a:pt x="1031" y="103"/>
                  </a:moveTo>
                  <a:lnTo>
                    <a:pt x="979" y="73"/>
                  </a:lnTo>
                  <a:lnTo>
                    <a:pt x="994" y="49"/>
                  </a:lnTo>
                  <a:lnTo>
                    <a:pt x="1044" y="80"/>
                  </a:lnTo>
                  <a:lnTo>
                    <a:pt x="1031" y="103"/>
                  </a:lnTo>
                  <a:close/>
                  <a:moveTo>
                    <a:pt x="992" y="48"/>
                  </a:moveTo>
                  <a:lnTo>
                    <a:pt x="993" y="48"/>
                  </a:lnTo>
                  <a:lnTo>
                    <a:pt x="994" y="49"/>
                  </a:lnTo>
                  <a:lnTo>
                    <a:pt x="986" y="61"/>
                  </a:lnTo>
                  <a:lnTo>
                    <a:pt x="992" y="48"/>
                  </a:lnTo>
                  <a:close/>
                  <a:moveTo>
                    <a:pt x="982" y="73"/>
                  </a:moveTo>
                  <a:lnTo>
                    <a:pt x="954" y="61"/>
                  </a:lnTo>
                  <a:lnTo>
                    <a:pt x="965" y="37"/>
                  </a:lnTo>
                  <a:lnTo>
                    <a:pt x="992" y="48"/>
                  </a:lnTo>
                  <a:lnTo>
                    <a:pt x="982" y="73"/>
                  </a:lnTo>
                  <a:close/>
                  <a:moveTo>
                    <a:pt x="964" y="37"/>
                  </a:moveTo>
                  <a:lnTo>
                    <a:pt x="965" y="37"/>
                  </a:lnTo>
                  <a:lnTo>
                    <a:pt x="960" y="49"/>
                  </a:lnTo>
                  <a:lnTo>
                    <a:pt x="964" y="37"/>
                  </a:lnTo>
                  <a:close/>
                  <a:moveTo>
                    <a:pt x="955" y="62"/>
                  </a:moveTo>
                  <a:lnTo>
                    <a:pt x="923" y="49"/>
                  </a:lnTo>
                  <a:lnTo>
                    <a:pt x="933" y="25"/>
                  </a:lnTo>
                  <a:lnTo>
                    <a:pt x="964" y="37"/>
                  </a:lnTo>
                  <a:lnTo>
                    <a:pt x="955" y="62"/>
                  </a:lnTo>
                  <a:close/>
                  <a:moveTo>
                    <a:pt x="923" y="49"/>
                  </a:moveTo>
                  <a:lnTo>
                    <a:pt x="892" y="38"/>
                  </a:lnTo>
                  <a:lnTo>
                    <a:pt x="901" y="13"/>
                  </a:lnTo>
                  <a:lnTo>
                    <a:pt x="933" y="25"/>
                  </a:lnTo>
                  <a:lnTo>
                    <a:pt x="923" y="49"/>
                  </a:lnTo>
                  <a:close/>
                  <a:moveTo>
                    <a:pt x="899" y="12"/>
                  </a:moveTo>
                  <a:lnTo>
                    <a:pt x="900" y="12"/>
                  </a:lnTo>
                  <a:lnTo>
                    <a:pt x="901" y="13"/>
                  </a:lnTo>
                  <a:lnTo>
                    <a:pt x="897" y="25"/>
                  </a:lnTo>
                  <a:lnTo>
                    <a:pt x="899" y="12"/>
                  </a:lnTo>
                  <a:close/>
                  <a:moveTo>
                    <a:pt x="896" y="39"/>
                  </a:moveTo>
                  <a:lnTo>
                    <a:pt x="864" y="35"/>
                  </a:lnTo>
                  <a:lnTo>
                    <a:pt x="868" y="7"/>
                  </a:lnTo>
                  <a:lnTo>
                    <a:pt x="899" y="12"/>
                  </a:lnTo>
                  <a:lnTo>
                    <a:pt x="896" y="39"/>
                  </a:lnTo>
                  <a:close/>
                  <a:moveTo>
                    <a:pt x="864" y="35"/>
                  </a:moveTo>
                  <a:lnTo>
                    <a:pt x="864" y="35"/>
                  </a:lnTo>
                  <a:lnTo>
                    <a:pt x="863" y="35"/>
                  </a:lnTo>
                  <a:lnTo>
                    <a:pt x="866" y="21"/>
                  </a:lnTo>
                  <a:lnTo>
                    <a:pt x="864" y="35"/>
                  </a:lnTo>
                  <a:close/>
                  <a:moveTo>
                    <a:pt x="863" y="35"/>
                  </a:moveTo>
                  <a:lnTo>
                    <a:pt x="825" y="27"/>
                  </a:lnTo>
                  <a:lnTo>
                    <a:pt x="829" y="0"/>
                  </a:lnTo>
                  <a:lnTo>
                    <a:pt x="869" y="9"/>
                  </a:lnTo>
                  <a:lnTo>
                    <a:pt x="863" y="35"/>
                  </a:lnTo>
                  <a:close/>
                  <a:moveTo>
                    <a:pt x="827" y="0"/>
                  </a:moveTo>
                  <a:lnTo>
                    <a:pt x="828" y="0"/>
                  </a:lnTo>
                  <a:lnTo>
                    <a:pt x="829" y="0"/>
                  </a:lnTo>
                  <a:lnTo>
                    <a:pt x="827" y="13"/>
                  </a:lnTo>
                  <a:lnTo>
                    <a:pt x="827" y="0"/>
                  </a:lnTo>
                  <a:close/>
                  <a:moveTo>
                    <a:pt x="827" y="27"/>
                  </a:moveTo>
                  <a:lnTo>
                    <a:pt x="792" y="27"/>
                  </a:lnTo>
                  <a:lnTo>
                    <a:pt x="792" y="0"/>
                  </a:lnTo>
                  <a:lnTo>
                    <a:pt x="827" y="0"/>
                  </a:lnTo>
                  <a:lnTo>
                    <a:pt x="827" y="27"/>
                  </a:lnTo>
                  <a:close/>
                  <a:moveTo>
                    <a:pt x="792" y="27"/>
                  </a:moveTo>
                  <a:lnTo>
                    <a:pt x="741" y="27"/>
                  </a:lnTo>
                  <a:lnTo>
                    <a:pt x="741" y="0"/>
                  </a:lnTo>
                  <a:lnTo>
                    <a:pt x="792" y="0"/>
                  </a:lnTo>
                  <a:lnTo>
                    <a:pt x="792" y="27"/>
                  </a:lnTo>
                  <a:close/>
                  <a:moveTo>
                    <a:pt x="738" y="0"/>
                  </a:moveTo>
                  <a:lnTo>
                    <a:pt x="740" y="0"/>
                  </a:lnTo>
                  <a:lnTo>
                    <a:pt x="741" y="0"/>
                  </a:lnTo>
                  <a:lnTo>
                    <a:pt x="741" y="13"/>
                  </a:lnTo>
                  <a:lnTo>
                    <a:pt x="738" y="0"/>
                  </a:lnTo>
                  <a:close/>
                  <a:moveTo>
                    <a:pt x="743" y="27"/>
                  </a:moveTo>
                  <a:lnTo>
                    <a:pt x="697" y="35"/>
                  </a:lnTo>
                  <a:lnTo>
                    <a:pt x="692" y="9"/>
                  </a:lnTo>
                  <a:lnTo>
                    <a:pt x="738" y="0"/>
                  </a:lnTo>
                  <a:lnTo>
                    <a:pt x="743" y="27"/>
                  </a:lnTo>
                  <a:close/>
                  <a:moveTo>
                    <a:pt x="697" y="35"/>
                  </a:moveTo>
                  <a:lnTo>
                    <a:pt x="695" y="35"/>
                  </a:lnTo>
                  <a:lnTo>
                    <a:pt x="694" y="21"/>
                  </a:lnTo>
                  <a:lnTo>
                    <a:pt x="697" y="35"/>
                  </a:lnTo>
                  <a:close/>
                  <a:moveTo>
                    <a:pt x="695" y="35"/>
                  </a:moveTo>
                  <a:lnTo>
                    <a:pt x="649" y="39"/>
                  </a:lnTo>
                  <a:lnTo>
                    <a:pt x="647" y="12"/>
                  </a:lnTo>
                  <a:lnTo>
                    <a:pt x="693" y="7"/>
                  </a:lnTo>
                  <a:lnTo>
                    <a:pt x="695" y="35"/>
                  </a:lnTo>
                  <a:close/>
                  <a:moveTo>
                    <a:pt x="645" y="12"/>
                  </a:moveTo>
                  <a:lnTo>
                    <a:pt x="645" y="12"/>
                  </a:lnTo>
                  <a:lnTo>
                    <a:pt x="647" y="12"/>
                  </a:lnTo>
                  <a:lnTo>
                    <a:pt x="648" y="25"/>
                  </a:lnTo>
                  <a:lnTo>
                    <a:pt x="645" y="12"/>
                  </a:lnTo>
                  <a:close/>
                  <a:moveTo>
                    <a:pt x="650" y="39"/>
                  </a:moveTo>
                  <a:lnTo>
                    <a:pt x="607" y="47"/>
                  </a:lnTo>
                  <a:lnTo>
                    <a:pt x="602" y="20"/>
                  </a:lnTo>
                  <a:lnTo>
                    <a:pt x="645" y="12"/>
                  </a:lnTo>
                  <a:lnTo>
                    <a:pt x="650" y="39"/>
                  </a:lnTo>
                  <a:close/>
                  <a:moveTo>
                    <a:pt x="601" y="20"/>
                  </a:moveTo>
                  <a:lnTo>
                    <a:pt x="601" y="20"/>
                  </a:lnTo>
                  <a:lnTo>
                    <a:pt x="602" y="20"/>
                  </a:lnTo>
                  <a:lnTo>
                    <a:pt x="605" y="33"/>
                  </a:lnTo>
                  <a:lnTo>
                    <a:pt x="601" y="20"/>
                  </a:lnTo>
                  <a:close/>
                  <a:moveTo>
                    <a:pt x="608" y="46"/>
                  </a:moveTo>
                  <a:lnTo>
                    <a:pt x="527" y="70"/>
                  </a:lnTo>
                  <a:lnTo>
                    <a:pt x="519" y="44"/>
                  </a:lnTo>
                  <a:lnTo>
                    <a:pt x="601" y="20"/>
                  </a:lnTo>
                  <a:lnTo>
                    <a:pt x="608" y="46"/>
                  </a:lnTo>
                  <a:close/>
                  <a:moveTo>
                    <a:pt x="517" y="44"/>
                  </a:moveTo>
                  <a:lnTo>
                    <a:pt x="519" y="44"/>
                  </a:lnTo>
                  <a:lnTo>
                    <a:pt x="522" y="56"/>
                  </a:lnTo>
                  <a:lnTo>
                    <a:pt x="517" y="44"/>
                  </a:lnTo>
                  <a:close/>
                  <a:moveTo>
                    <a:pt x="527" y="69"/>
                  </a:moveTo>
                  <a:lnTo>
                    <a:pt x="453" y="97"/>
                  </a:lnTo>
                  <a:lnTo>
                    <a:pt x="444" y="72"/>
                  </a:lnTo>
                  <a:lnTo>
                    <a:pt x="517" y="44"/>
                  </a:lnTo>
                  <a:lnTo>
                    <a:pt x="527" y="69"/>
                  </a:lnTo>
                  <a:close/>
                  <a:moveTo>
                    <a:pt x="453" y="97"/>
                  </a:moveTo>
                  <a:lnTo>
                    <a:pt x="452" y="97"/>
                  </a:lnTo>
                  <a:lnTo>
                    <a:pt x="449" y="84"/>
                  </a:lnTo>
                  <a:lnTo>
                    <a:pt x="453" y="97"/>
                  </a:lnTo>
                  <a:close/>
                  <a:moveTo>
                    <a:pt x="452" y="97"/>
                  </a:moveTo>
                  <a:lnTo>
                    <a:pt x="382" y="121"/>
                  </a:lnTo>
                  <a:lnTo>
                    <a:pt x="374" y="95"/>
                  </a:lnTo>
                  <a:lnTo>
                    <a:pt x="444" y="72"/>
                  </a:lnTo>
                  <a:lnTo>
                    <a:pt x="452" y="97"/>
                  </a:lnTo>
                  <a:close/>
                  <a:moveTo>
                    <a:pt x="373" y="95"/>
                  </a:moveTo>
                  <a:lnTo>
                    <a:pt x="374" y="95"/>
                  </a:lnTo>
                  <a:lnTo>
                    <a:pt x="378" y="108"/>
                  </a:lnTo>
                  <a:lnTo>
                    <a:pt x="373" y="95"/>
                  </a:lnTo>
                  <a:close/>
                  <a:moveTo>
                    <a:pt x="382" y="121"/>
                  </a:moveTo>
                  <a:lnTo>
                    <a:pt x="316" y="144"/>
                  </a:lnTo>
                  <a:lnTo>
                    <a:pt x="307" y="118"/>
                  </a:lnTo>
                  <a:lnTo>
                    <a:pt x="373" y="95"/>
                  </a:lnTo>
                  <a:lnTo>
                    <a:pt x="382" y="121"/>
                  </a:lnTo>
                  <a:close/>
                  <a:moveTo>
                    <a:pt x="316" y="144"/>
                  </a:moveTo>
                  <a:lnTo>
                    <a:pt x="316" y="144"/>
                  </a:lnTo>
                  <a:lnTo>
                    <a:pt x="315" y="144"/>
                  </a:lnTo>
                  <a:lnTo>
                    <a:pt x="311" y="131"/>
                  </a:lnTo>
                  <a:lnTo>
                    <a:pt x="316" y="144"/>
                  </a:lnTo>
                  <a:close/>
                  <a:moveTo>
                    <a:pt x="315" y="144"/>
                  </a:moveTo>
                  <a:lnTo>
                    <a:pt x="252" y="160"/>
                  </a:lnTo>
                  <a:lnTo>
                    <a:pt x="246" y="134"/>
                  </a:lnTo>
                  <a:lnTo>
                    <a:pt x="308" y="118"/>
                  </a:lnTo>
                  <a:lnTo>
                    <a:pt x="315" y="144"/>
                  </a:lnTo>
                  <a:close/>
                  <a:moveTo>
                    <a:pt x="252" y="160"/>
                  </a:moveTo>
                  <a:lnTo>
                    <a:pt x="251" y="160"/>
                  </a:lnTo>
                  <a:lnTo>
                    <a:pt x="252" y="160"/>
                  </a:lnTo>
                  <a:lnTo>
                    <a:pt x="250" y="146"/>
                  </a:lnTo>
                  <a:lnTo>
                    <a:pt x="252" y="160"/>
                  </a:lnTo>
                  <a:close/>
                  <a:moveTo>
                    <a:pt x="252" y="160"/>
                  </a:moveTo>
                  <a:lnTo>
                    <a:pt x="217" y="169"/>
                  </a:lnTo>
                  <a:lnTo>
                    <a:pt x="211" y="142"/>
                  </a:lnTo>
                  <a:lnTo>
                    <a:pt x="246" y="134"/>
                  </a:lnTo>
                  <a:lnTo>
                    <a:pt x="252" y="160"/>
                  </a:lnTo>
                  <a:close/>
                  <a:moveTo>
                    <a:pt x="217" y="169"/>
                  </a:moveTo>
                  <a:lnTo>
                    <a:pt x="216" y="169"/>
                  </a:lnTo>
                  <a:lnTo>
                    <a:pt x="214" y="169"/>
                  </a:lnTo>
                  <a:lnTo>
                    <a:pt x="214" y="155"/>
                  </a:lnTo>
                  <a:lnTo>
                    <a:pt x="217" y="169"/>
                  </a:lnTo>
                  <a:close/>
                  <a:moveTo>
                    <a:pt x="214" y="169"/>
                  </a:moveTo>
                  <a:lnTo>
                    <a:pt x="183" y="169"/>
                  </a:lnTo>
                  <a:lnTo>
                    <a:pt x="183" y="141"/>
                  </a:lnTo>
                  <a:lnTo>
                    <a:pt x="214" y="141"/>
                  </a:lnTo>
                  <a:lnTo>
                    <a:pt x="214" y="169"/>
                  </a:lnTo>
                  <a:close/>
                  <a:moveTo>
                    <a:pt x="182" y="141"/>
                  </a:moveTo>
                  <a:lnTo>
                    <a:pt x="183" y="141"/>
                  </a:lnTo>
                  <a:lnTo>
                    <a:pt x="183" y="155"/>
                  </a:lnTo>
                  <a:lnTo>
                    <a:pt x="182" y="141"/>
                  </a:lnTo>
                  <a:close/>
                  <a:moveTo>
                    <a:pt x="183" y="169"/>
                  </a:moveTo>
                  <a:lnTo>
                    <a:pt x="47" y="172"/>
                  </a:lnTo>
                  <a:lnTo>
                    <a:pt x="46" y="145"/>
                  </a:lnTo>
                  <a:lnTo>
                    <a:pt x="182" y="141"/>
                  </a:lnTo>
                  <a:lnTo>
                    <a:pt x="183" y="169"/>
                  </a:lnTo>
                  <a:close/>
                  <a:moveTo>
                    <a:pt x="47" y="172"/>
                  </a:moveTo>
                  <a:lnTo>
                    <a:pt x="46" y="172"/>
                  </a:lnTo>
                  <a:lnTo>
                    <a:pt x="46" y="159"/>
                  </a:lnTo>
                  <a:lnTo>
                    <a:pt x="47" y="172"/>
                  </a:lnTo>
                  <a:close/>
                  <a:moveTo>
                    <a:pt x="46" y="172"/>
                  </a:moveTo>
                  <a:lnTo>
                    <a:pt x="0" y="172"/>
                  </a:lnTo>
                  <a:lnTo>
                    <a:pt x="0" y="145"/>
                  </a:lnTo>
                  <a:lnTo>
                    <a:pt x="46" y="145"/>
                  </a:lnTo>
                  <a:lnTo>
                    <a:pt x="4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9" name="Freeform 97"/>
            <p:cNvSpPr>
              <a:spLocks noEditPoints="1"/>
            </p:cNvSpPr>
            <p:nvPr/>
          </p:nvSpPr>
          <p:spPr bwMode="auto">
            <a:xfrm>
              <a:off x="2453" y="2933"/>
              <a:ext cx="161" cy="30"/>
            </a:xfrm>
            <a:custGeom>
              <a:avLst/>
              <a:gdLst>
                <a:gd name="T0" fmla="*/ 0 w 1213"/>
                <a:gd name="T1" fmla="*/ 0 h 223"/>
                <a:gd name="T2" fmla="*/ 0 w 1213"/>
                <a:gd name="T3" fmla="*/ 0 h 223"/>
                <a:gd name="T4" fmla="*/ 0 w 1213"/>
                <a:gd name="T5" fmla="*/ 0 h 223"/>
                <a:gd name="T6" fmla="*/ 0 w 1213"/>
                <a:gd name="T7" fmla="*/ 0 h 223"/>
                <a:gd name="T8" fmla="*/ 0 w 1213"/>
                <a:gd name="T9" fmla="*/ 0 h 223"/>
                <a:gd name="T10" fmla="*/ 0 w 1213"/>
                <a:gd name="T11" fmla="*/ 0 h 223"/>
                <a:gd name="T12" fmla="*/ 0 w 1213"/>
                <a:gd name="T13" fmla="*/ 0 h 223"/>
                <a:gd name="T14" fmla="*/ 0 w 1213"/>
                <a:gd name="T15" fmla="*/ 0 h 223"/>
                <a:gd name="T16" fmla="*/ 0 w 1213"/>
                <a:gd name="T17" fmla="*/ 0 h 223"/>
                <a:gd name="T18" fmla="*/ 0 w 1213"/>
                <a:gd name="T19" fmla="*/ 0 h 223"/>
                <a:gd name="T20" fmla="*/ 0 w 1213"/>
                <a:gd name="T21" fmla="*/ 0 h 223"/>
                <a:gd name="T22" fmla="*/ 0 w 1213"/>
                <a:gd name="T23" fmla="*/ 0 h 223"/>
                <a:gd name="T24" fmla="*/ 0 w 1213"/>
                <a:gd name="T25" fmla="*/ 0 h 223"/>
                <a:gd name="T26" fmla="*/ 0 w 1213"/>
                <a:gd name="T27" fmla="*/ 0 h 223"/>
                <a:gd name="T28" fmla="*/ 0 w 1213"/>
                <a:gd name="T29" fmla="*/ 0 h 223"/>
                <a:gd name="T30" fmla="*/ 0 w 1213"/>
                <a:gd name="T31" fmla="*/ 0 h 223"/>
                <a:gd name="T32" fmla="*/ 0 w 1213"/>
                <a:gd name="T33" fmla="*/ 0 h 223"/>
                <a:gd name="T34" fmla="*/ 0 w 1213"/>
                <a:gd name="T35" fmla="*/ 0 h 223"/>
                <a:gd name="T36" fmla="*/ 0 w 1213"/>
                <a:gd name="T37" fmla="*/ 0 h 223"/>
                <a:gd name="T38" fmla="*/ 0 w 1213"/>
                <a:gd name="T39" fmla="*/ 0 h 223"/>
                <a:gd name="T40" fmla="*/ 0 w 1213"/>
                <a:gd name="T41" fmla="*/ 0 h 223"/>
                <a:gd name="T42" fmla="*/ 0 w 1213"/>
                <a:gd name="T43" fmla="*/ 0 h 223"/>
                <a:gd name="T44" fmla="*/ 0 w 1213"/>
                <a:gd name="T45" fmla="*/ 0 h 223"/>
                <a:gd name="T46" fmla="*/ 0 w 1213"/>
                <a:gd name="T47" fmla="*/ 0 h 223"/>
                <a:gd name="T48" fmla="*/ 0 w 1213"/>
                <a:gd name="T49" fmla="*/ 0 h 223"/>
                <a:gd name="T50" fmla="*/ 0 w 1213"/>
                <a:gd name="T51" fmla="*/ 0 h 223"/>
                <a:gd name="T52" fmla="*/ 0 w 1213"/>
                <a:gd name="T53" fmla="*/ 0 h 223"/>
                <a:gd name="T54" fmla="*/ 0 w 1213"/>
                <a:gd name="T55" fmla="*/ 0 h 223"/>
                <a:gd name="T56" fmla="*/ 0 w 1213"/>
                <a:gd name="T57" fmla="*/ 0 h 223"/>
                <a:gd name="T58" fmla="*/ 0 w 1213"/>
                <a:gd name="T59" fmla="*/ 0 h 223"/>
                <a:gd name="T60" fmla="*/ 0 w 1213"/>
                <a:gd name="T61" fmla="*/ 0 h 223"/>
                <a:gd name="T62" fmla="*/ 0 w 1213"/>
                <a:gd name="T63" fmla="*/ 0 h 223"/>
                <a:gd name="T64" fmla="*/ 0 w 1213"/>
                <a:gd name="T65" fmla="*/ 0 h 223"/>
                <a:gd name="T66" fmla="*/ 0 w 1213"/>
                <a:gd name="T67" fmla="*/ 0 h 223"/>
                <a:gd name="T68" fmla="*/ 0 w 1213"/>
                <a:gd name="T69" fmla="*/ 0 h 223"/>
                <a:gd name="T70" fmla="*/ 0 w 1213"/>
                <a:gd name="T71" fmla="*/ 0 h 223"/>
                <a:gd name="T72" fmla="*/ 0 w 1213"/>
                <a:gd name="T73" fmla="*/ 0 h 223"/>
                <a:gd name="T74" fmla="*/ 0 w 1213"/>
                <a:gd name="T75" fmla="*/ 0 h 223"/>
                <a:gd name="T76" fmla="*/ 0 w 1213"/>
                <a:gd name="T77" fmla="*/ 0 h 223"/>
                <a:gd name="T78" fmla="*/ 0 w 1213"/>
                <a:gd name="T79" fmla="*/ 0 h 223"/>
                <a:gd name="T80" fmla="*/ 0 w 1213"/>
                <a:gd name="T81" fmla="*/ 0 h 223"/>
                <a:gd name="T82" fmla="*/ 0 w 1213"/>
                <a:gd name="T83" fmla="*/ 0 h 223"/>
                <a:gd name="T84" fmla="*/ 0 w 1213"/>
                <a:gd name="T85" fmla="*/ 0 h 223"/>
                <a:gd name="T86" fmla="*/ 0 w 1213"/>
                <a:gd name="T87" fmla="*/ 0 h 223"/>
                <a:gd name="T88" fmla="*/ 0 w 1213"/>
                <a:gd name="T89" fmla="*/ 0 h 223"/>
                <a:gd name="T90" fmla="*/ 0 w 1213"/>
                <a:gd name="T91" fmla="*/ 0 h 223"/>
                <a:gd name="T92" fmla="*/ 0 w 1213"/>
                <a:gd name="T93" fmla="*/ 0 h 223"/>
                <a:gd name="T94" fmla="*/ 0 w 1213"/>
                <a:gd name="T95" fmla="*/ 0 h 223"/>
                <a:gd name="T96" fmla="*/ 0 w 1213"/>
                <a:gd name="T97" fmla="*/ 0 h 223"/>
                <a:gd name="T98" fmla="*/ 0 w 1213"/>
                <a:gd name="T99" fmla="*/ 0 h 223"/>
                <a:gd name="T100" fmla="*/ 0 w 1213"/>
                <a:gd name="T101" fmla="*/ 0 h 223"/>
                <a:gd name="T102" fmla="*/ 0 w 1213"/>
                <a:gd name="T103" fmla="*/ 0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13"/>
                <a:gd name="T157" fmla="*/ 0 h 223"/>
                <a:gd name="T158" fmla="*/ 1213 w 1213"/>
                <a:gd name="T159" fmla="*/ 223 h 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13" h="223">
                  <a:moveTo>
                    <a:pt x="1213" y="173"/>
                  </a:moveTo>
                  <a:lnTo>
                    <a:pt x="1158" y="177"/>
                  </a:lnTo>
                  <a:lnTo>
                    <a:pt x="1156" y="150"/>
                  </a:lnTo>
                  <a:lnTo>
                    <a:pt x="1210" y="145"/>
                  </a:lnTo>
                  <a:lnTo>
                    <a:pt x="1213" y="173"/>
                  </a:lnTo>
                  <a:close/>
                  <a:moveTo>
                    <a:pt x="1158" y="177"/>
                  </a:moveTo>
                  <a:lnTo>
                    <a:pt x="1157" y="177"/>
                  </a:lnTo>
                  <a:lnTo>
                    <a:pt x="1157" y="164"/>
                  </a:lnTo>
                  <a:lnTo>
                    <a:pt x="1158" y="177"/>
                  </a:lnTo>
                  <a:close/>
                  <a:moveTo>
                    <a:pt x="1157" y="177"/>
                  </a:moveTo>
                  <a:lnTo>
                    <a:pt x="1091" y="177"/>
                  </a:lnTo>
                  <a:lnTo>
                    <a:pt x="1091" y="150"/>
                  </a:lnTo>
                  <a:lnTo>
                    <a:pt x="1157" y="150"/>
                  </a:lnTo>
                  <a:lnTo>
                    <a:pt x="1157" y="177"/>
                  </a:lnTo>
                  <a:close/>
                  <a:moveTo>
                    <a:pt x="1091" y="177"/>
                  </a:moveTo>
                  <a:lnTo>
                    <a:pt x="1091" y="177"/>
                  </a:lnTo>
                  <a:lnTo>
                    <a:pt x="1089" y="177"/>
                  </a:lnTo>
                  <a:lnTo>
                    <a:pt x="1091" y="164"/>
                  </a:lnTo>
                  <a:lnTo>
                    <a:pt x="1091" y="177"/>
                  </a:lnTo>
                  <a:close/>
                  <a:moveTo>
                    <a:pt x="1089" y="177"/>
                  </a:moveTo>
                  <a:lnTo>
                    <a:pt x="985" y="168"/>
                  </a:lnTo>
                  <a:lnTo>
                    <a:pt x="986" y="142"/>
                  </a:lnTo>
                  <a:lnTo>
                    <a:pt x="1092" y="150"/>
                  </a:lnTo>
                  <a:lnTo>
                    <a:pt x="1089" y="177"/>
                  </a:lnTo>
                  <a:close/>
                  <a:moveTo>
                    <a:pt x="985" y="168"/>
                  </a:moveTo>
                  <a:lnTo>
                    <a:pt x="984" y="168"/>
                  </a:lnTo>
                  <a:lnTo>
                    <a:pt x="985" y="156"/>
                  </a:lnTo>
                  <a:lnTo>
                    <a:pt x="985" y="168"/>
                  </a:lnTo>
                  <a:close/>
                  <a:moveTo>
                    <a:pt x="984" y="168"/>
                  </a:moveTo>
                  <a:lnTo>
                    <a:pt x="952" y="165"/>
                  </a:lnTo>
                  <a:lnTo>
                    <a:pt x="956" y="138"/>
                  </a:lnTo>
                  <a:lnTo>
                    <a:pt x="987" y="142"/>
                  </a:lnTo>
                  <a:lnTo>
                    <a:pt x="984" y="168"/>
                  </a:lnTo>
                  <a:close/>
                  <a:moveTo>
                    <a:pt x="952" y="165"/>
                  </a:moveTo>
                  <a:lnTo>
                    <a:pt x="921" y="161"/>
                  </a:lnTo>
                  <a:lnTo>
                    <a:pt x="924" y="133"/>
                  </a:lnTo>
                  <a:lnTo>
                    <a:pt x="956" y="138"/>
                  </a:lnTo>
                  <a:lnTo>
                    <a:pt x="952" y="165"/>
                  </a:lnTo>
                  <a:close/>
                  <a:moveTo>
                    <a:pt x="921" y="161"/>
                  </a:moveTo>
                  <a:lnTo>
                    <a:pt x="921" y="161"/>
                  </a:lnTo>
                  <a:lnTo>
                    <a:pt x="920" y="160"/>
                  </a:lnTo>
                  <a:lnTo>
                    <a:pt x="923" y="147"/>
                  </a:lnTo>
                  <a:lnTo>
                    <a:pt x="921" y="161"/>
                  </a:lnTo>
                  <a:close/>
                  <a:moveTo>
                    <a:pt x="920" y="160"/>
                  </a:moveTo>
                  <a:lnTo>
                    <a:pt x="860" y="145"/>
                  </a:lnTo>
                  <a:lnTo>
                    <a:pt x="867" y="118"/>
                  </a:lnTo>
                  <a:lnTo>
                    <a:pt x="926" y="135"/>
                  </a:lnTo>
                  <a:lnTo>
                    <a:pt x="920" y="160"/>
                  </a:lnTo>
                  <a:close/>
                  <a:moveTo>
                    <a:pt x="860" y="145"/>
                  </a:moveTo>
                  <a:lnTo>
                    <a:pt x="860" y="145"/>
                  </a:lnTo>
                  <a:lnTo>
                    <a:pt x="859" y="145"/>
                  </a:lnTo>
                  <a:lnTo>
                    <a:pt x="864" y="132"/>
                  </a:lnTo>
                  <a:lnTo>
                    <a:pt x="860" y="145"/>
                  </a:lnTo>
                  <a:close/>
                  <a:moveTo>
                    <a:pt x="859" y="145"/>
                  </a:moveTo>
                  <a:lnTo>
                    <a:pt x="734" y="94"/>
                  </a:lnTo>
                  <a:lnTo>
                    <a:pt x="745" y="68"/>
                  </a:lnTo>
                  <a:lnTo>
                    <a:pt x="869" y="119"/>
                  </a:lnTo>
                  <a:lnTo>
                    <a:pt x="859" y="145"/>
                  </a:lnTo>
                  <a:close/>
                  <a:moveTo>
                    <a:pt x="744" y="68"/>
                  </a:moveTo>
                  <a:lnTo>
                    <a:pt x="744" y="68"/>
                  </a:lnTo>
                  <a:lnTo>
                    <a:pt x="745" y="68"/>
                  </a:lnTo>
                  <a:lnTo>
                    <a:pt x="739" y="81"/>
                  </a:lnTo>
                  <a:lnTo>
                    <a:pt x="744" y="68"/>
                  </a:lnTo>
                  <a:close/>
                  <a:moveTo>
                    <a:pt x="736" y="94"/>
                  </a:moveTo>
                  <a:lnTo>
                    <a:pt x="661" y="70"/>
                  </a:lnTo>
                  <a:lnTo>
                    <a:pt x="669" y="45"/>
                  </a:lnTo>
                  <a:lnTo>
                    <a:pt x="744" y="68"/>
                  </a:lnTo>
                  <a:lnTo>
                    <a:pt x="736" y="94"/>
                  </a:lnTo>
                  <a:close/>
                  <a:moveTo>
                    <a:pt x="669" y="45"/>
                  </a:moveTo>
                  <a:lnTo>
                    <a:pt x="669" y="45"/>
                  </a:lnTo>
                  <a:lnTo>
                    <a:pt x="665" y="57"/>
                  </a:lnTo>
                  <a:lnTo>
                    <a:pt x="669" y="45"/>
                  </a:lnTo>
                  <a:close/>
                  <a:moveTo>
                    <a:pt x="661" y="70"/>
                  </a:moveTo>
                  <a:lnTo>
                    <a:pt x="580" y="47"/>
                  </a:lnTo>
                  <a:lnTo>
                    <a:pt x="587" y="21"/>
                  </a:lnTo>
                  <a:lnTo>
                    <a:pt x="669" y="45"/>
                  </a:lnTo>
                  <a:lnTo>
                    <a:pt x="661" y="70"/>
                  </a:lnTo>
                  <a:close/>
                  <a:moveTo>
                    <a:pt x="586" y="20"/>
                  </a:moveTo>
                  <a:lnTo>
                    <a:pt x="587" y="20"/>
                  </a:lnTo>
                  <a:lnTo>
                    <a:pt x="587" y="21"/>
                  </a:lnTo>
                  <a:lnTo>
                    <a:pt x="583" y="34"/>
                  </a:lnTo>
                  <a:lnTo>
                    <a:pt x="586" y="20"/>
                  </a:lnTo>
                  <a:close/>
                  <a:moveTo>
                    <a:pt x="581" y="47"/>
                  </a:moveTo>
                  <a:lnTo>
                    <a:pt x="534" y="40"/>
                  </a:lnTo>
                  <a:lnTo>
                    <a:pt x="539" y="13"/>
                  </a:lnTo>
                  <a:lnTo>
                    <a:pt x="586" y="20"/>
                  </a:lnTo>
                  <a:lnTo>
                    <a:pt x="581" y="47"/>
                  </a:lnTo>
                  <a:close/>
                  <a:moveTo>
                    <a:pt x="538" y="12"/>
                  </a:moveTo>
                  <a:lnTo>
                    <a:pt x="538" y="12"/>
                  </a:lnTo>
                  <a:lnTo>
                    <a:pt x="539" y="13"/>
                  </a:lnTo>
                  <a:lnTo>
                    <a:pt x="537" y="26"/>
                  </a:lnTo>
                  <a:lnTo>
                    <a:pt x="538" y="12"/>
                  </a:lnTo>
                  <a:close/>
                  <a:moveTo>
                    <a:pt x="536" y="40"/>
                  </a:moveTo>
                  <a:lnTo>
                    <a:pt x="489" y="35"/>
                  </a:lnTo>
                  <a:lnTo>
                    <a:pt x="490" y="8"/>
                  </a:lnTo>
                  <a:lnTo>
                    <a:pt x="538" y="12"/>
                  </a:lnTo>
                  <a:lnTo>
                    <a:pt x="536" y="40"/>
                  </a:lnTo>
                  <a:close/>
                  <a:moveTo>
                    <a:pt x="489" y="35"/>
                  </a:moveTo>
                  <a:lnTo>
                    <a:pt x="488" y="35"/>
                  </a:lnTo>
                  <a:lnTo>
                    <a:pt x="490" y="22"/>
                  </a:lnTo>
                  <a:lnTo>
                    <a:pt x="489" y="35"/>
                  </a:lnTo>
                  <a:close/>
                  <a:moveTo>
                    <a:pt x="488" y="35"/>
                  </a:moveTo>
                  <a:lnTo>
                    <a:pt x="433" y="28"/>
                  </a:lnTo>
                  <a:lnTo>
                    <a:pt x="437" y="0"/>
                  </a:lnTo>
                  <a:lnTo>
                    <a:pt x="491" y="8"/>
                  </a:lnTo>
                  <a:lnTo>
                    <a:pt x="488" y="35"/>
                  </a:lnTo>
                  <a:close/>
                  <a:moveTo>
                    <a:pt x="435" y="0"/>
                  </a:moveTo>
                  <a:lnTo>
                    <a:pt x="435" y="0"/>
                  </a:lnTo>
                  <a:lnTo>
                    <a:pt x="437" y="0"/>
                  </a:lnTo>
                  <a:lnTo>
                    <a:pt x="435" y="14"/>
                  </a:lnTo>
                  <a:lnTo>
                    <a:pt x="435" y="0"/>
                  </a:lnTo>
                  <a:close/>
                  <a:moveTo>
                    <a:pt x="435" y="28"/>
                  </a:moveTo>
                  <a:lnTo>
                    <a:pt x="376" y="28"/>
                  </a:lnTo>
                  <a:lnTo>
                    <a:pt x="376" y="0"/>
                  </a:lnTo>
                  <a:lnTo>
                    <a:pt x="435" y="0"/>
                  </a:lnTo>
                  <a:lnTo>
                    <a:pt x="435" y="28"/>
                  </a:lnTo>
                  <a:close/>
                  <a:moveTo>
                    <a:pt x="376" y="28"/>
                  </a:moveTo>
                  <a:lnTo>
                    <a:pt x="341" y="28"/>
                  </a:lnTo>
                  <a:lnTo>
                    <a:pt x="341" y="0"/>
                  </a:lnTo>
                  <a:lnTo>
                    <a:pt x="376" y="0"/>
                  </a:lnTo>
                  <a:lnTo>
                    <a:pt x="376" y="28"/>
                  </a:lnTo>
                  <a:close/>
                  <a:moveTo>
                    <a:pt x="340" y="0"/>
                  </a:moveTo>
                  <a:lnTo>
                    <a:pt x="341" y="0"/>
                  </a:lnTo>
                  <a:lnTo>
                    <a:pt x="341" y="14"/>
                  </a:lnTo>
                  <a:lnTo>
                    <a:pt x="340" y="0"/>
                  </a:lnTo>
                  <a:close/>
                  <a:moveTo>
                    <a:pt x="342" y="28"/>
                  </a:moveTo>
                  <a:lnTo>
                    <a:pt x="307" y="32"/>
                  </a:lnTo>
                  <a:lnTo>
                    <a:pt x="305" y="5"/>
                  </a:lnTo>
                  <a:lnTo>
                    <a:pt x="340" y="0"/>
                  </a:lnTo>
                  <a:lnTo>
                    <a:pt x="342" y="28"/>
                  </a:lnTo>
                  <a:close/>
                  <a:moveTo>
                    <a:pt x="303" y="5"/>
                  </a:moveTo>
                  <a:lnTo>
                    <a:pt x="304" y="5"/>
                  </a:lnTo>
                  <a:lnTo>
                    <a:pt x="305" y="5"/>
                  </a:lnTo>
                  <a:lnTo>
                    <a:pt x="306" y="18"/>
                  </a:lnTo>
                  <a:lnTo>
                    <a:pt x="303" y="5"/>
                  </a:lnTo>
                  <a:close/>
                  <a:moveTo>
                    <a:pt x="309" y="32"/>
                  </a:moveTo>
                  <a:lnTo>
                    <a:pt x="274" y="40"/>
                  </a:lnTo>
                  <a:lnTo>
                    <a:pt x="268" y="13"/>
                  </a:lnTo>
                  <a:lnTo>
                    <a:pt x="303" y="5"/>
                  </a:lnTo>
                  <a:lnTo>
                    <a:pt x="309" y="32"/>
                  </a:lnTo>
                  <a:close/>
                  <a:moveTo>
                    <a:pt x="268" y="13"/>
                  </a:moveTo>
                  <a:lnTo>
                    <a:pt x="268" y="13"/>
                  </a:lnTo>
                  <a:lnTo>
                    <a:pt x="271" y="26"/>
                  </a:lnTo>
                  <a:lnTo>
                    <a:pt x="268" y="13"/>
                  </a:lnTo>
                  <a:close/>
                  <a:moveTo>
                    <a:pt x="275" y="39"/>
                  </a:moveTo>
                  <a:lnTo>
                    <a:pt x="247" y="47"/>
                  </a:lnTo>
                  <a:lnTo>
                    <a:pt x="240" y="21"/>
                  </a:lnTo>
                  <a:lnTo>
                    <a:pt x="268" y="13"/>
                  </a:lnTo>
                  <a:lnTo>
                    <a:pt x="275" y="39"/>
                  </a:lnTo>
                  <a:close/>
                  <a:moveTo>
                    <a:pt x="239" y="21"/>
                  </a:moveTo>
                  <a:lnTo>
                    <a:pt x="239" y="21"/>
                  </a:lnTo>
                  <a:lnTo>
                    <a:pt x="240" y="21"/>
                  </a:lnTo>
                  <a:lnTo>
                    <a:pt x="243" y="34"/>
                  </a:lnTo>
                  <a:lnTo>
                    <a:pt x="239" y="21"/>
                  </a:lnTo>
                  <a:close/>
                  <a:moveTo>
                    <a:pt x="249" y="47"/>
                  </a:moveTo>
                  <a:lnTo>
                    <a:pt x="221" y="59"/>
                  </a:lnTo>
                  <a:lnTo>
                    <a:pt x="211" y="33"/>
                  </a:lnTo>
                  <a:lnTo>
                    <a:pt x="239" y="21"/>
                  </a:lnTo>
                  <a:lnTo>
                    <a:pt x="249" y="47"/>
                  </a:lnTo>
                  <a:close/>
                  <a:moveTo>
                    <a:pt x="221" y="59"/>
                  </a:moveTo>
                  <a:lnTo>
                    <a:pt x="195" y="70"/>
                  </a:lnTo>
                  <a:lnTo>
                    <a:pt x="184" y="45"/>
                  </a:lnTo>
                  <a:lnTo>
                    <a:pt x="211" y="33"/>
                  </a:lnTo>
                  <a:lnTo>
                    <a:pt x="221" y="59"/>
                  </a:lnTo>
                  <a:close/>
                  <a:moveTo>
                    <a:pt x="182" y="46"/>
                  </a:moveTo>
                  <a:lnTo>
                    <a:pt x="183" y="46"/>
                  </a:lnTo>
                  <a:lnTo>
                    <a:pt x="184" y="45"/>
                  </a:lnTo>
                  <a:lnTo>
                    <a:pt x="189" y="57"/>
                  </a:lnTo>
                  <a:lnTo>
                    <a:pt x="182" y="46"/>
                  </a:lnTo>
                  <a:close/>
                  <a:moveTo>
                    <a:pt x="197" y="69"/>
                  </a:moveTo>
                  <a:lnTo>
                    <a:pt x="154" y="96"/>
                  </a:lnTo>
                  <a:lnTo>
                    <a:pt x="139" y="74"/>
                  </a:lnTo>
                  <a:lnTo>
                    <a:pt x="182" y="46"/>
                  </a:lnTo>
                  <a:lnTo>
                    <a:pt x="197" y="69"/>
                  </a:lnTo>
                  <a:close/>
                  <a:moveTo>
                    <a:pt x="138" y="74"/>
                  </a:moveTo>
                  <a:lnTo>
                    <a:pt x="139" y="74"/>
                  </a:lnTo>
                  <a:lnTo>
                    <a:pt x="146" y="84"/>
                  </a:lnTo>
                  <a:lnTo>
                    <a:pt x="138" y="74"/>
                  </a:lnTo>
                  <a:close/>
                  <a:moveTo>
                    <a:pt x="155" y="96"/>
                  </a:moveTo>
                  <a:lnTo>
                    <a:pt x="115" y="126"/>
                  </a:lnTo>
                  <a:lnTo>
                    <a:pt x="99" y="105"/>
                  </a:lnTo>
                  <a:lnTo>
                    <a:pt x="138" y="74"/>
                  </a:lnTo>
                  <a:lnTo>
                    <a:pt x="155" y="96"/>
                  </a:lnTo>
                  <a:close/>
                  <a:moveTo>
                    <a:pt x="98" y="107"/>
                  </a:moveTo>
                  <a:lnTo>
                    <a:pt x="98" y="105"/>
                  </a:lnTo>
                  <a:lnTo>
                    <a:pt x="99" y="105"/>
                  </a:lnTo>
                  <a:lnTo>
                    <a:pt x="107" y="116"/>
                  </a:lnTo>
                  <a:lnTo>
                    <a:pt x="98" y="107"/>
                  </a:lnTo>
                  <a:close/>
                  <a:moveTo>
                    <a:pt x="117" y="126"/>
                  </a:moveTo>
                  <a:lnTo>
                    <a:pt x="82" y="161"/>
                  </a:lnTo>
                  <a:lnTo>
                    <a:pt x="62" y="142"/>
                  </a:lnTo>
                  <a:lnTo>
                    <a:pt x="98" y="107"/>
                  </a:lnTo>
                  <a:lnTo>
                    <a:pt x="117" y="126"/>
                  </a:lnTo>
                  <a:close/>
                  <a:moveTo>
                    <a:pt x="62" y="142"/>
                  </a:moveTo>
                  <a:lnTo>
                    <a:pt x="62" y="142"/>
                  </a:lnTo>
                  <a:lnTo>
                    <a:pt x="72" y="151"/>
                  </a:lnTo>
                  <a:lnTo>
                    <a:pt x="62" y="142"/>
                  </a:lnTo>
                  <a:close/>
                  <a:moveTo>
                    <a:pt x="82" y="161"/>
                  </a:moveTo>
                  <a:lnTo>
                    <a:pt x="19" y="223"/>
                  </a:lnTo>
                  <a:lnTo>
                    <a:pt x="0" y="205"/>
                  </a:lnTo>
                  <a:lnTo>
                    <a:pt x="62" y="142"/>
                  </a:lnTo>
                  <a:lnTo>
                    <a:pt x="82" y="1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0" name="Freeform 98"/>
            <p:cNvSpPr>
              <a:spLocks noEditPoints="1"/>
            </p:cNvSpPr>
            <p:nvPr/>
          </p:nvSpPr>
          <p:spPr bwMode="auto">
            <a:xfrm>
              <a:off x="2454" y="2941"/>
              <a:ext cx="165" cy="28"/>
            </a:xfrm>
            <a:custGeom>
              <a:avLst/>
              <a:gdLst>
                <a:gd name="T0" fmla="*/ 0 w 1234"/>
                <a:gd name="T1" fmla="*/ 0 h 204"/>
                <a:gd name="T2" fmla="*/ 0 w 1234"/>
                <a:gd name="T3" fmla="*/ 0 h 204"/>
                <a:gd name="T4" fmla="*/ 0 w 1234"/>
                <a:gd name="T5" fmla="*/ 0 h 204"/>
                <a:gd name="T6" fmla="*/ 0 w 1234"/>
                <a:gd name="T7" fmla="*/ 0 h 204"/>
                <a:gd name="T8" fmla="*/ 0 w 1234"/>
                <a:gd name="T9" fmla="*/ 0 h 204"/>
                <a:gd name="T10" fmla="*/ 0 w 1234"/>
                <a:gd name="T11" fmla="*/ 0 h 204"/>
                <a:gd name="T12" fmla="*/ 0 w 1234"/>
                <a:gd name="T13" fmla="*/ 0 h 204"/>
                <a:gd name="T14" fmla="*/ 0 w 1234"/>
                <a:gd name="T15" fmla="*/ 0 h 204"/>
                <a:gd name="T16" fmla="*/ 0 w 1234"/>
                <a:gd name="T17" fmla="*/ 0 h 204"/>
                <a:gd name="T18" fmla="*/ 0 w 1234"/>
                <a:gd name="T19" fmla="*/ 0 h 204"/>
                <a:gd name="T20" fmla="*/ 0 w 1234"/>
                <a:gd name="T21" fmla="*/ 0 h 204"/>
                <a:gd name="T22" fmla="*/ 0 w 1234"/>
                <a:gd name="T23" fmla="*/ 0 h 204"/>
                <a:gd name="T24" fmla="*/ 0 w 1234"/>
                <a:gd name="T25" fmla="*/ 0 h 204"/>
                <a:gd name="T26" fmla="*/ 0 w 1234"/>
                <a:gd name="T27" fmla="*/ 0 h 204"/>
                <a:gd name="T28" fmla="*/ 0 w 1234"/>
                <a:gd name="T29" fmla="*/ 0 h 204"/>
                <a:gd name="T30" fmla="*/ 0 w 1234"/>
                <a:gd name="T31" fmla="*/ 0 h 204"/>
                <a:gd name="T32" fmla="*/ 0 w 1234"/>
                <a:gd name="T33" fmla="*/ 0 h 204"/>
                <a:gd name="T34" fmla="*/ 0 w 1234"/>
                <a:gd name="T35" fmla="*/ 0 h 204"/>
                <a:gd name="T36" fmla="*/ 0 w 1234"/>
                <a:gd name="T37" fmla="*/ 0 h 204"/>
                <a:gd name="T38" fmla="*/ 0 w 1234"/>
                <a:gd name="T39" fmla="*/ 0 h 204"/>
                <a:gd name="T40" fmla="*/ 0 w 1234"/>
                <a:gd name="T41" fmla="*/ 0 h 204"/>
                <a:gd name="T42" fmla="*/ 0 w 1234"/>
                <a:gd name="T43" fmla="*/ 0 h 204"/>
                <a:gd name="T44" fmla="*/ 0 w 1234"/>
                <a:gd name="T45" fmla="*/ 0 h 204"/>
                <a:gd name="T46" fmla="*/ 0 w 1234"/>
                <a:gd name="T47" fmla="*/ 0 h 204"/>
                <a:gd name="T48" fmla="*/ 0 w 1234"/>
                <a:gd name="T49" fmla="*/ 0 h 204"/>
                <a:gd name="T50" fmla="*/ 0 w 1234"/>
                <a:gd name="T51" fmla="*/ 0 h 204"/>
                <a:gd name="T52" fmla="*/ 0 w 1234"/>
                <a:gd name="T53" fmla="*/ 0 h 204"/>
                <a:gd name="T54" fmla="*/ 0 w 1234"/>
                <a:gd name="T55" fmla="*/ 0 h 204"/>
                <a:gd name="T56" fmla="*/ 0 w 1234"/>
                <a:gd name="T57" fmla="*/ 0 h 204"/>
                <a:gd name="T58" fmla="*/ 0 w 1234"/>
                <a:gd name="T59" fmla="*/ 0 h 204"/>
                <a:gd name="T60" fmla="*/ 0 w 1234"/>
                <a:gd name="T61" fmla="*/ 0 h 204"/>
                <a:gd name="T62" fmla="*/ 0 w 1234"/>
                <a:gd name="T63" fmla="*/ 0 h 204"/>
                <a:gd name="T64" fmla="*/ 0 w 1234"/>
                <a:gd name="T65" fmla="*/ 0 h 204"/>
                <a:gd name="T66" fmla="*/ 0 w 1234"/>
                <a:gd name="T67" fmla="*/ 0 h 204"/>
                <a:gd name="T68" fmla="*/ 0 w 1234"/>
                <a:gd name="T69" fmla="*/ 0 h 204"/>
                <a:gd name="T70" fmla="*/ 0 w 1234"/>
                <a:gd name="T71" fmla="*/ 0 h 204"/>
                <a:gd name="T72" fmla="*/ 0 w 1234"/>
                <a:gd name="T73" fmla="*/ 0 h 204"/>
                <a:gd name="T74" fmla="*/ 0 w 1234"/>
                <a:gd name="T75" fmla="*/ 0 h 204"/>
                <a:gd name="T76" fmla="*/ 0 w 1234"/>
                <a:gd name="T77" fmla="*/ 0 h 204"/>
                <a:gd name="T78" fmla="*/ 0 w 1234"/>
                <a:gd name="T79" fmla="*/ 0 h 204"/>
                <a:gd name="T80" fmla="*/ 0 w 1234"/>
                <a:gd name="T81" fmla="*/ 0 h 204"/>
                <a:gd name="T82" fmla="*/ 0 w 1234"/>
                <a:gd name="T83" fmla="*/ 0 h 204"/>
                <a:gd name="T84" fmla="*/ 0 w 1234"/>
                <a:gd name="T85" fmla="*/ 0 h 204"/>
                <a:gd name="T86" fmla="*/ 0 w 1234"/>
                <a:gd name="T87" fmla="*/ 0 h 204"/>
                <a:gd name="T88" fmla="*/ 0 w 1234"/>
                <a:gd name="T89" fmla="*/ 0 h 204"/>
                <a:gd name="T90" fmla="*/ 0 w 1234"/>
                <a:gd name="T91" fmla="*/ 0 h 204"/>
                <a:gd name="T92" fmla="*/ 0 w 1234"/>
                <a:gd name="T93" fmla="*/ 0 h 204"/>
                <a:gd name="T94" fmla="*/ 0 w 1234"/>
                <a:gd name="T95" fmla="*/ 0 h 204"/>
                <a:gd name="T96" fmla="*/ 0 w 1234"/>
                <a:gd name="T97" fmla="*/ 0 h 204"/>
                <a:gd name="T98" fmla="*/ 0 w 1234"/>
                <a:gd name="T99" fmla="*/ 0 h 204"/>
                <a:gd name="T100" fmla="*/ 0 w 1234"/>
                <a:gd name="T101" fmla="*/ 0 h 204"/>
                <a:gd name="T102" fmla="*/ 0 w 1234"/>
                <a:gd name="T103" fmla="*/ 0 h 204"/>
                <a:gd name="T104" fmla="*/ 0 w 1234"/>
                <a:gd name="T105" fmla="*/ 0 h 204"/>
                <a:gd name="T106" fmla="*/ 0 w 1234"/>
                <a:gd name="T107" fmla="*/ 0 h 204"/>
                <a:gd name="T108" fmla="*/ 0 w 1234"/>
                <a:gd name="T109" fmla="*/ 0 h 204"/>
                <a:gd name="T110" fmla="*/ 0 w 1234"/>
                <a:gd name="T111" fmla="*/ 0 h 204"/>
                <a:gd name="T112" fmla="*/ 0 w 1234"/>
                <a:gd name="T113" fmla="*/ 0 h 204"/>
                <a:gd name="T114" fmla="*/ 0 w 1234"/>
                <a:gd name="T115" fmla="*/ 0 h 204"/>
                <a:gd name="T116" fmla="*/ 0 w 1234"/>
                <a:gd name="T117" fmla="*/ 0 h 204"/>
                <a:gd name="T118" fmla="*/ 0 w 1234"/>
                <a:gd name="T119" fmla="*/ 0 h 204"/>
                <a:gd name="T120" fmla="*/ 0 w 1234"/>
                <a:gd name="T121" fmla="*/ 0 h 204"/>
                <a:gd name="T122" fmla="*/ 0 w 1234"/>
                <a:gd name="T123" fmla="*/ 0 h 204"/>
                <a:gd name="T124" fmla="*/ 0 w 1234"/>
                <a:gd name="T125" fmla="*/ 0 h 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4"/>
                <a:gd name="T190" fmla="*/ 0 h 204"/>
                <a:gd name="T191" fmla="*/ 1234 w 1234"/>
                <a:gd name="T192" fmla="*/ 204 h 2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4" h="204">
                  <a:moveTo>
                    <a:pt x="1234" y="168"/>
                  </a:moveTo>
                  <a:lnTo>
                    <a:pt x="1167" y="168"/>
                  </a:lnTo>
                  <a:lnTo>
                    <a:pt x="1167" y="140"/>
                  </a:lnTo>
                  <a:lnTo>
                    <a:pt x="1234" y="140"/>
                  </a:lnTo>
                  <a:lnTo>
                    <a:pt x="1234" y="168"/>
                  </a:lnTo>
                  <a:close/>
                  <a:moveTo>
                    <a:pt x="1167" y="168"/>
                  </a:moveTo>
                  <a:lnTo>
                    <a:pt x="1167" y="168"/>
                  </a:lnTo>
                  <a:lnTo>
                    <a:pt x="1167" y="154"/>
                  </a:lnTo>
                  <a:lnTo>
                    <a:pt x="1167" y="168"/>
                  </a:lnTo>
                  <a:close/>
                  <a:moveTo>
                    <a:pt x="1167" y="168"/>
                  </a:moveTo>
                  <a:lnTo>
                    <a:pt x="980" y="160"/>
                  </a:lnTo>
                  <a:lnTo>
                    <a:pt x="981" y="133"/>
                  </a:lnTo>
                  <a:lnTo>
                    <a:pt x="1168" y="140"/>
                  </a:lnTo>
                  <a:lnTo>
                    <a:pt x="1167" y="168"/>
                  </a:lnTo>
                  <a:close/>
                  <a:moveTo>
                    <a:pt x="980" y="160"/>
                  </a:moveTo>
                  <a:lnTo>
                    <a:pt x="980" y="160"/>
                  </a:lnTo>
                  <a:lnTo>
                    <a:pt x="979" y="160"/>
                  </a:lnTo>
                  <a:lnTo>
                    <a:pt x="980" y="146"/>
                  </a:lnTo>
                  <a:lnTo>
                    <a:pt x="980" y="160"/>
                  </a:lnTo>
                  <a:close/>
                  <a:moveTo>
                    <a:pt x="979" y="160"/>
                  </a:moveTo>
                  <a:lnTo>
                    <a:pt x="936" y="156"/>
                  </a:lnTo>
                  <a:lnTo>
                    <a:pt x="938" y="128"/>
                  </a:lnTo>
                  <a:lnTo>
                    <a:pt x="981" y="133"/>
                  </a:lnTo>
                  <a:lnTo>
                    <a:pt x="979" y="160"/>
                  </a:lnTo>
                  <a:close/>
                  <a:moveTo>
                    <a:pt x="936" y="156"/>
                  </a:moveTo>
                  <a:lnTo>
                    <a:pt x="893" y="152"/>
                  </a:lnTo>
                  <a:lnTo>
                    <a:pt x="895" y="125"/>
                  </a:lnTo>
                  <a:lnTo>
                    <a:pt x="938" y="128"/>
                  </a:lnTo>
                  <a:lnTo>
                    <a:pt x="936" y="156"/>
                  </a:lnTo>
                  <a:close/>
                  <a:moveTo>
                    <a:pt x="893" y="152"/>
                  </a:moveTo>
                  <a:lnTo>
                    <a:pt x="893" y="152"/>
                  </a:lnTo>
                  <a:lnTo>
                    <a:pt x="890" y="152"/>
                  </a:lnTo>
                  <a:lnTo>
                    <a:pt x="894" y="139"/>
                  </a:lnTo>
                  <a:lnTo>
                    <a:pt x="893" y="152"/>
                  </a:lnTo>
                  <a:close/>
                  <a:moveTo>
                    <a:pt x="890" y="152"/>
                  </a:moveTo>
                  <a:lnTo>
                    <a:pt x="817" y="132"/>
                  </a:lnTo>
                  <a:lnTo>
                    <a:pt x="824" y="106"/>
                  </a:lnTo>
                  <a:lnTo>
                    <a:pt x="897" y="125"/>
                  </a:lnTo>
                  <a:lnTo>
                    <a:pt x="890" y="152"/>
                  </a:lnTo>
                  <a:close/>
                  <a:moveTo>
                    <a:pt x="817" y="132"/>
                  </a:moveTo>
                  <a:lnTo>
                    <a:pt x="817" y="132"/>
                  </a:lnTo>
                  <a:lnTo>
                    <a:pt x="816" y="132"/>
                  </a:lnTo>
                  <a:lnTo>
                    <a:pt x="820" y="119"/>
                  </a:lnTo>
                  <a:lnTo>
                    <a:pt x="817" y="132"/>
                  </a:lnTo>
                  <a:close/>
                  <a:moveTo>
                    <a:pt x="816" y="132"/>
                  </a:moveTo>
                  <a:lnTo>
                    <a:pt x="749" y="112"/>
                  </a:lnTo>
                  <a:lnTo>
                    <a:pt x="758" y="86"/>
                  </a:lnTo>
                  <a:lnTo>
                    <a:pt x="824" y="106"/>
                  </a:lnTo>
                  <a:lnTo>
                    <a:pt x="816" y="132"/>
                  </a:lnTo>
                  <a:close/>
                  <a:moveTo>
                    <a:pt x="749" y="112"/>
                  </a:moveTo>
                  <a:lnTo>
                    <a:pt x="749" y="112"/>
                  </a:lnTo>
                  <a:lnTo>
                    <a:pt x="754" y="99"/>
                  </a:lnTo>
                  <a:lnTo>
                    <a:pt x="749" y="112"/>
                  </a:lnTo>
                  <a:close/>
                  <a:moveTo>
                    <a:pt x="749" y="112"/>
                  </a:moveTo>
                  <a:lnTo>
                    <a:pt x="687" y="89"/>
                  </a:lnTo>
                  <a:lnTo>
                    <a:pt x="696" y="63"/>
                  </a:lnTo>
                  <a:lnTo>
                    <a:pt x="759" y="86"/>
                  </a:lnTo>
                  <a:lnTo>
                    <a:pt x="749" y="112"/>
                  </a:lnTo>
                  <a:close/>
                  <a:moveTo>
                    <a:pt x="687" y="89"/>
                  </a:moveTo>
                  <a:lnTo>
                    <a:pt x="624" y="65"/>
                  </a:lnTo>
                  <a:lnTo>
                    <a:pt x="633" y="40"/>
                  </a:lnTo>
                  <a:lnTo>
                    <a:pt x="696" y="63"/>
                  </a:lnTo>
                  <a:lnTo>
                    <a:pt x="687" y="89"/>
                  </a:lnTo>
                  <a:close/>
                  <a:moveTo>
                    <a:pt x="632" y="40"/>
                  </a:moveTo>
                  <a:lnTo>
                    <a:pt x="633" y="40"/>
                  </a:lnTo>
                  <a:lnTo>
                    <a:pt x="628" y="52"/>
                  </a:lnTo>
                  <a:lnTo>
                    <a:pt x="632" y="40"/>
                  </a:lnTo>
                  <a:close/>
                  <a:moveTo>
                    <a:pt x="625" y="65"/>
                  </a:moveTo>
                  <a:lnTo>
                    <a:pt x="555" y="45"/>
                  </a:lnTo>
                  <a:lnTo>
                    <a:pt x="562" y="20"/>
                  </a:lnTo>
                  <a:lnTo>
                    <a:pt x="632" y="40"/>
                  </a:lnTo>
                  <a:lnTo>
                    <a:pt x="625" y="65"/>
                  </a:lnTo>
                  <a:close/>
                  <a:moveTo>
                    <a:pt x="561" y="20"/>
                  </a:moveTo>
                  <a:lnTo>
                    <a:pt x="561" y="20"/>
                  </a:lnTo>
                  <a:lnTo>
                    <a:pt x="562" y="20"/>
                  </a:lnTo>
                  <a:lnTo>
                    <a:pt x="559" y="33"/>
                  </a:lnTo>
                  <a:lnTo>
                    <a:pt x="561" y="20"/>
                  </a:lnTo>
                  <a:close/>
                  <a:moveTo>
                    <a:pt x="556" y="47"/>
                  </a:moveTo>
                  <a:lnTo>
                    <a:pt x="517" y="38"/>
                  </a:lnTo>
                  <a:lnTo>
                    <a:pt x="523" y="12"/>
                  </a:lnTo>
                  <a:lnTo>
                    <a:pt x="561" y="20"/>
                  </a:lnTo>
                  <a:lnTo>
                    <a:pt x="556" y="47"/>
                  </a:lnTo>
                  <a:close/>
                  <a:moveTo>
                    <a:pt x="521" y="12"/>
                  </a:moveTo>
                  <a:lnTo>
                    <a:pt x="521" y="12"/>
                  </a:lnTo>
                  <a:lnTo>
                    <a:pt x="523" y="12"/>
                  </a:lnTo>
                  <a:lnTo>
                    <a:pt x="519" y="24"/>
                  </a:lnTo>
                  <a:lnTo>
                    <a:pt x="521" y="12"/>
                  </a:lnTo>
                  <a:close/>
                  <a:moveTo>
                    <a:pt x="517" y="38"/>
                  </a:moveTo>
                  <a:lnTo>
                    <a:pt x="474" y="30"/>
                  </a:lnTo>
                  <a:lnTo>
                    <a:pt x="479" y="3"/>
                  </a:lnTo>
                  <a:lnTo>
                    <a:pt x="521" y="12"/>
                  </a:lnTo>
                  <a:lnTo>
                    <a:pt x="517" y="38"/>
                  </a:lnTo>
                  <a:close/>
                  <a:moveTo>
                    <a:pt x="477" y="3"/>
                  </a:moveTo>
                  <a:lnTo>
                    <a:pt x="478" y="3"/>
                  </a:lnTo>
                  <a:lnTo>
                    <a:pt x="479" y="3"/>
                  </a:lnTo>
                  <a:lnTo>
                    <a:pt x="477" y="17"/>
                  </a:lnTo>
                  <a:lnTo>
                    <a:pt x="477" y="3"/>
                  </a:lnTo>
                  <a:close/>
                  <a:moveTo>
                    <a:pt x="476" y="30"/>
                  </a:moveTo>
                  <a:lnTo>
                    <a:pt x="428" y="27"/>
                  </a:lnTo>
                  <a:lnTo>
                    <a:pt x="431" y="0"/>
                  </a:lnTo>
                  <a:lnTo>
                    <a:pt x="477" y="3"/>
                  </a:lnTo>
                  <a:lnTo>
                    <a:pt x="476" y="30"/>
                  </a:lnTo>
                  <a:close/>
                  <a:moveTo>
                    <a:pt x="429" y="0"/>
                  </a:moveTo>
                  <a:lnTo>
                    <a:pt x="431" y="0"/>
                  </a:lnTo>
                  <a:lnTo>
                    <a:pt x="429" y="13"/>
                  </a:lnTo>
                  <a:lnTo>
                    <a:pt x="429" y="0"/>
                  </a:lnTo>
                  <a:close/>
                  <a:moveTo>
                    <a:pt x="429" y="27"/>
                  </a:moveTo>
                  <a:lnTo>
                    <a:pt x="379" y="27"/>
                  </a:lnTo>
                  <a:lnTo>
                    <a:pt x="379" y="0"/>
                  </a:lnTo>
                  <a:lnTo>
                    <a:pt x="429" y="0"/>
                  </a:lnTo>
                  <a:lnTo>
                    <a:pt x="429" y="27"/>
                  </a:lnTo>
                  <a:close/>
                  <a:moveTo>
                    <a:pt x="379" y="27"/>
                  </a:moveTo>
                  <a:lnTo>
                    <a:pt x="348" y="27"/>
                  </a:lnTo>
                  <a:lnTo>
                    <a:pt x="348" y="0"/>
                  </a:lnTo>
                  <a:lnTo>
                    <a:pt x="379" y="0"/>
                  </a:lnTo>
                  <a:lnTo>
                    <a:pt x="379" y="27"/>
                  </a:lnTo>
                  <a:close/>
                  <a:moveTo>
                    <a:pt x="346" y="0"/>
                  </a:moveTo>
                  <a:lnTo>
                    <a:pt x="347" y="0"/>
                  </a:lnTo>
                  <a:lnTo>
                    <a:pt x="348" y="0"/>
                  </a:lnTo>
                  <a:lnTo>
                    <a:pt x="348" y="13"/>
                  </a:lnTo>
                  <a:lnTo>
                    <a:pt x="346" y="0"/>
                  </a:lnTo>
                  <a:close/>
                  <a:moveTo>
                    <a:pt x="349" y="27"/>
                  </a:moveTo>
                  <a:lnTo>
                    <a:pt x="322" y="30"/>
                  </a:lnTo>
                  <a:lnTo>
                    <a:pt x="319" y="3"/>
                  </a:lnTo>
                  <a:lnTo>
                    <a:pt x="346" y="0"/>
                  </a:lnTo>
                  <a:lnTo>
                    <a:pt x="349" y="27"/>
                  </a:lnTo>
                  <a:close/>
                  <a:moveTo>
                    <a:pt x="317" y="3"/>
                  </a:moveTo>
                  <a:lnTo>
                    <a:pt x="318" y="3"/>
                  </a:lnTo>
                  <a:lnTo>
                    <a:pt x="319" y="3"/>
                  </a:lnTo>
                  <a:lnTo>
                    <a:pt x="320" y="17"/>
                  </a:lnTo>
                  <a:lnTo>
                    <a:pt x="317" y="3"/>
                  </a:lnTo>
                  <a:close/>
                  <a:moveTo>
                    <a:pt x="325" y="30"/>
                  </a:moveTo>
                  <a:lnTo>
                    <a:pt x="270" y="45"/>
                  </a:lnTo>
                  <a:lnTo>
                    <a:pt x="262" y="20"/>
                  </a:lnTo>
                  <a:lnTo>
                    <a:pt x="317" y="3"/>
                  </a:lnTo>
                  <a:lnTo>
                    <a:pt x="325" y="30"/>
                  </a:lnTo>
                  <a:close/>
                  <a:moveTo>
                    <a:pt x="261" y="20"/>
                  </a:moveTo>
                  <a:lnTo>
                    <a:pt x="262" y="20"/>
                  </a:lnTo>
                  <a:lnTo>
                    <a:pt x="265" y="33"/>
                  </a:lnTo>
                  <a:lnTo>
                    <a:pt x="261" y="20"/>
                  </a:lnTo>
                  <a:close/>
                  <a:moveTo>
                    <a:pt x="271" y="45"/>
                  </a:moveTo>
                  <a:lnTo>
                    <a:pt x="225" y="65"/>
                  </a:lnTo>
                  <a:lnTo>
                    <a:pt x="214" y="40"/>
                  </a:lnTo>
                  <a:lnTo>
                    <a:pt x="261" y="20"/>
                  </a:lnTo>
                  <a:lnTo>
                    <a:pt x="271" y="45"/>
                  </a:lnTo>
                  <a:close/>
                  <a:moveTo>
                    <a:pt x="213" y="40"/>
                  </a:moveTo>
                  <a:lnTo>
                    <a:pt x="213" y="40"/>
                  </a:lnTo>
                  <a:lnTo>
                    <a:pt x="214" y="40"/>
                  </a:lnTo>
                  <a:lnTo>
                    <a:pt x="219" y="52"/>
                  </a:lnTo>
                  <a:lnTo>
                    <a:pt x="213" y="40"/>
                  </a:lnTo>
                  <a:close/>
                  <a:moveTo>
                    <a:pt x="225" y="64"/>
                  </a:moveTo>
                  <a:lnTo>
                    <a:pt x="178" y="89"/>
                  </a:lnTo>
                  <a:lnTo>
                    <a:pt x="166" y="64"/>
                  </a:lnTo>
                  <a:lnTo>
                    <a:pt x="213" y="40"/>
                  </a:lnTo>
                  <a:lnTo>
                    <a:pt x="225" y="64"/>
                  </a:lnTo>
                  <a:close/>
                  <a:moveTo>
                    <a:pt x="164" y="65"/>
                  </a:moveTo>
                  <a:lnTo>
                    <a:pt x="165" y="64"/>
                  </a:lnTo>
                  <a:lnTo>
                    <a:pt x="166" y="64"/>
                  </a:lnTo>
                  <a:lnTo>
                    <a:pt x="172" y="76"/>
                  </a:lnTo>
                  <a:lnTo>
                    <a:pt x="164" y="65"/>
                  </a:lnTo>
                  <a:close/>
                  <a:moveTo>
                    <a:pt x="180" y="87"/>
                  </a:moveTo>
                  <a:lnTo>
                    <a:pt x="137" y="118"/>
                  </a:lnTo>
                  <a:lnTo>
                    <a:pt x="121" y="96"/>
                  </a:lnTo>
                  <a:lnTo>
                    <a:pt x="164" y="65"/>
                  </a:lnTo>
                  <a:lnTo>
                    <a:pt x="180" y="87"/>
                  </a:lnTo>
                  <a:close/>
                  <a:moveTo>
                    <a:pt x="137" y="118"/>
                  </a:moveTo>
                  <a:lnTo>
                    <a:pt x="136" y="119"/>
                  </a:lnTo>
                  <a:lnTo>
                    <a:pt x="129" y="107"/>
                  </a:lnTo>
                  <a:lnTo>
                    <a:pt x="137" y="118"/>
                  </a:lnTo>
                  <a:close/>
                  <a:moveTo>
                    <a:pt x="136" y="119"/>
                  </a:moveTo>
                  <a:lnTo>
                    <a:pt x="93" y="146"/>
                  </a:lnTo>
                  <a:lnTo>
                    <a:pt x="79" y="123"/>
                  </a:lnTo>
                  <a:lnTo>
                    <a:pt x="122" y="96"/>
                  </a:lnTo>
                  <a:lnTo>
                    <a:pt x="136" y="119"/>
                  </a:lnTo>
                  <a:close/>
                  <a:moveTo>
                    <a:pt x="78" y="124"/>
                  </a:moveTo>
                  <a:lnTo>
                    <a:pt x="79" y="123"/>
                  </a:lnTo>
                  <a:lnTo>
                    <a:pt x="86" y="134"/>
                  </a:lnTo>
                  <a:lnTo>
                    <a:pt x="78" y="124"/>
                  </a:lnTo>
                  <a:close/>
                  <a:moveTo>
                    <a:pt x="94" y="146"/>
                  </a:moveTo>
                  <a:lnTo>
                    <a:pt x="16" y="204"/>
                  </a:lnTo>
                  <a:lnTo>
                    <a:pt x="0" y="182"/>
                  </a:lnTo>
                  <a:lnTo>
                    <a:pt x="78" y="124"/>
                  </a:lnTo>
                  <a:lnTo>
                    <a:pt x="94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1" name="Freeform 99"/>
            <p:cNvSpPr>
              <a:spLocks noEditPoints="1"/>
            </p:cNvSpPr>
            <p:nvPr/>
          </p:nvSpPr>
          <p:spPr bwMode="auto">
            <a:xfrm>
              <a:off x="2449" y="2925"/>
              <a:ext cx="160" cy="34"/>
            </a:xfrm>
            <a:custGeom>
              <a:avLst/>
              <a:gdLst>
                <a:gd name="T0" fmla="*/ 0 w 1201"/>
                <a:gd name="T1" fmla="*/ 0 h 257"/>
                <a:gd name="T2" fmla="*/ 0 w 1201"/>
                <a:gd name="T3" fmla="*/ 0 h 257"/>
                <a:gd name="T4" fmla="*/ 0 w 1201"/>
                <a:gd name="T5" fmla="*/ 0 h 257"/>
                <a:gd name="T6" fmla="*/ 0 w 1201"/>
                <a:gd name="T7" fmla="*/ 0 h 257"/>
                <a:gd name="T8" fmla="*/ 0 w 1201"/>
                <a:gd name="T9" fmla="*/ 0 h 257"/>
                <a:gd name="T10" fmla="*/ 0 w 1201"/>
                <a:gd name="T11" fmla="*/ 0 h 257"/>
                <a:gd name="T12" fmla="*/ 0 w 1201"/>
                <a:gd name="T13" fmla="*/ 0 h 257"/>
                <a:gd name="T14" fmla="*/ 0 w 1201"/>
                <a:gd name="T15" fmla="*/ 0 h 257"/>
                <a:gd name="T16" fmla="*/ 0 w 1201"/>
                <a:gd name="T17" fmla="*/ 0 h 257"/>
                <a:gd name="T18" fmla="*/ 0 w 1201"/>
                <a:gd name="T19" fmla="*/ 0 h 257"/>
                <a:gd name="T20" fmla="*/ 0 w 1201"/>
                <a:gd name="T21" fmla="*/ 0 h 257"/>
                <a:gd name="T22" fmla="*/ 0 w 1201"/>
                <a:gd name="T23" fmla="*/ 0 h 257"/>
                <a:gd name="T24" fmla="*/ 0 w 1201"/>
                <a:gd name="T25" fmla="*/ 0 h 257"/>
                <a:gd name="T26" fmla="*/ 0 w 1201"/>
                <a:gd name="T27" fmla="*/ 0 h 257"/>
                <a:gd name="T28" fmla="*/ 0 w 1201"/>
                <a:gd name="T29" fmla="*/ 0 h 257"/>
                <a:gd name="T30" fmla="*/ 0 w 1201"/>
                <a:gd name="T31" fmla="*/ 0 h 257"/>
                <a:gd name="T32" fmla="*/ 0 w 1201"/>
                <a:gd name="T33" fmla="*/ 0 h 257"/>
                <a:gd name="T34" fmla="*/ 0 w 1201"/>
                <a:gd name="T35" fmla="*/ 0 h 257"/>
                <a:gd name="T36" fmla="*/ 0 w 1201"/>
                <a:gd name="T37" fmla="*/ 0 h 257"/>
                <a:gd name="T38" fmla="*/ 0 w 1201"/>
                <a:gd name="T39" fmla="*/ 0 h 257"/>
                <a:gd name="T40" fmla="*/ 0 w 1201"/>
                <a:gd name="T41" fmla="*/ 0 h 257"/>
                <a:gd name="T42" fmla="*/ 0 w 1201"/>
                <a:gd name="T43" fmla="*/ 0 h 257"/>
                <a:gd name="T44" fmla="*/ 0 w 1201"/>
                <a:gd name="T45" fmla="*/ 0 h 257"/>
                <a:gd name="T46" fmla="*/ 0 w 1201"/>
                <a:gd name="T47" fmla="*/ 0 h 257"/>
                <a:gd name="T48" fmla="*/ 0 w 1201"/>
                <a:gd name="T49" fmla="*/ 0 h 257"/>
                <a:gd name="T50" fmla="*/ 0 w 1201"/>
                <a:gd name="T51" fmla="*/ 0 h 257"/>
                <a:gd name="T52" fmla="*/ 0 w 1201"/>
                <a:gd name="T53" fmla="*/ 0 h 257"/>
                <a:gd name="T54" fmla="*/ 0 w 1201"/>
                <a:gd name="T55" fmla="*/ 0 h 257"/>
                <a:gd name="T56" fmla="*/ 0 w 1201"/>
                <a:gd name="T57" fmla="*/ 0 h 257"/>
                <a:gd name="T58" fmla="*/ 0 w 1201"/>
                <a:gd name="T59" fmla="*/ 0 h 257"/>
                <a:gd name="T60" fmla="*/ 0 w 1201"/>
                <a:gd name="T61" fmla="*/ 0 h 257"/>
                <a:gd name="T62" fmla="*/ 0 w 1201"/>
                <a:gd name="T63" fmla="*/ 0 h 257"/>
                <a:gd name="T64" fmla="*/ 0 w 1201"/>
                <a:gd name="T65" fmla="*/ 0 h 257"/>
                <a:gd name="T66" fmla="*/ 0 w 1201"/>
                <a:gd name="T67" fmla="*/ 0 h 257"/>
                <a:gd name="T68" fmla="*/ 0 w 1201"/>
                <a:gd name="T69" fmla="*/ 0 h 257"/>
                <a:gd name="T70" fmla="*/ 0 w 1201"/>
                <a:gd name="T71" fmla="*/ 0 h 257"/>
                <a:gd name="T72" fmla="*/ 0 w 1201"/>
                <a:gd name="T73" fmla="*/ 0 h 257"/>
                <a:gd name="T74" fmla="*/ 0 w 1201"/>
                <a:gd name="T75" fmla="*/ 0 h 257"/>
                <a:gd name="T76" fmla="*/ 0 w 1201"/>
                <a:gd name="T77" fmla="*/ 0 h 257"/>
                <a:gd name="T78" fmla="*/ 0 w 1201"/>
                <a:gd name="T79" fmla="*/ 0 h 257"/>
                <a:gd name="T80" fmla="*/ 0 w 1201"/>
                <a:gd name="T81" fmla="*/ 0 h 257"/>
                <a:gd name="T82" fmla="*/ 0 w 1201"/>
                <a:gd name="T83" fmla="*/ 0 h 257"/>
                <a:gd name="T84" fmla="*/ 0 w 1201"/>
                <a:gd name="T85" fmla="*/ 0 h 257"/>
                <a:gd name="T86" fmla="*/ 0 w 1201"/>
                <a:gd name="T87" fmla="*/ 0 h 257"/>
                <a:gd name="T88" fmla="*/ 0 w 1201"/>
                <a:gd name="T89" fmla="*/ 0 h 257"/>
                <a:gd name="T90" fmla="*/ 0 w 1201"/>
                <a:gd name="T91" fmla="*/ 0 h 257"/>
                <a:gd name="T92" fmla="*/ 0 w 1201"/>
                <a:gd name="T93" fmla="*/ 0 h 257"/>
                <a:gd name="T94" fmla="*/ 0 w 1201"/>
                <a:gd name="T95" fmla="*/ 0 h 257"/>
                <a:gd name="T96" fmla="*/ 0 w 1201"/>
                <a:gd name="T97" fmla="*/ 0 h 257"/>
                <a:gd name="T98" fmla="*/ 0 w 1201"/>
                <a:gd name="T99" fmla="*/ 0 h 257"/>
                <a:gd name="T100" fmla="*/ 0 w 1201"/>
                <a:gd name="T101" fmla="*/ 0 h 257"/>
                <a:gd name="T102" fmla="*/ 0 w 1201"/>
                <a:gd name="T103" fmla="*/ 0 h 257"/>
                <a:gd name="T104" fmla="*/ 0 w 1201"/>
                <a:gd name="T105" fmla="*/ 0 h 257"/>
                <a:gd name="T106" fmla="*/ 0 w 1201"/>
                <a:gd name="T107" fmla="*/ 0 h 257"/>
                <a:gd name="T108" fmla="*/ 0 w 1201"/>
                <a:gd name="T109" fmla="*/ 0 h 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1"/>
                <a:gd name="T166" fmla="*/ 0 h 257"/>
                <a:gd name="T167" fmla="*/ 1201 w 1201"/>
                <a:gd name="T168" fmla="*/ 257 h 2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1" h="257">
                  <a:moveTo>
                    <a:pt x="1201" y="172"/>
                  </a:moveTo>
                  <a:lnTo>
                    <a:pt x="1154" y="172"/>
                  </a:lnTo>
                  <a:lnTo>
                    <a:pt x="1154" y="145"/>
                  </a:lnTo>
                  <a:lnTo>
                    <a:pt x="1201" y="145"/>
                  </a:lnTo>
                  <a:lnTo>
                    <a:pt x="1201" y="172"/>
                  </a:lnTo>
                  <a:close/>
                  <a:moveTo>
                    <a:pt x="1154" y="172"/>
                  </a:moveTo>
                  <a:lnTo>
                    <a:pt x="1154" y="172"/>
                  </a:lnTo>
                  <a:lnTo>
                    <a:pt x="1154" y="159"/>
                  </a:lnTo>
                  <a:lnTo>
                    <a:pt x="1154" y="172"/>
                  </a:lnTo>
                  <a:close/>
                  <a:moveTo>
                    <a:pt x="1154" y="172"/>
                  </a:moveTo>
                  <a:lnTo>
                    <a:pt x="1017" y="169"/>
                  </a:lnTo>
                  <a:lnTo>
                    <a:pt x="1018" y="141"/>
                  </a:lnTo>
                  <a:lnTo>
                    <a:pt x="1154" y="145"/>
                  </a:lnTo>
                  <a:lnTo>
                    <a:pt x="1154" y="172"/>
                  </a:lnTo>
                  <a:close/>
                  <a:moveTo>
                    <a:pt x="1018" y="141"/>
                  </a:moveTo>
                  <a:lnTo>
                    <a:pt x="1018" y="141"/>
                  </a:lnTo>
                  <a:lnTo>
                    <a:pt x="1018" y="155"/>
                  </a:lnTo>
                  <a:lnTo>
                    <a:pt x="1018" y="141"/>
                  </a:lnTo>
                  <a:close/>
                  <a:moveTo>
                    <a:pt x="1018" y="169"/>
                  </a:moveTo>
                  <a:lnTo>
                    <a:pt x="987" y="169"/>
                  </a:lnTo>
                  <a:lnTo>
                    <a:pt x="987" y="141"/>
                  </a:lnTo>
                  <a:lnTo>
                    <a:pt x="1018" y="141"/>
                  </a:lnTo>
                  <a:lnTo>
                    <a:pt x="1018" y="169"/>
                  </a:lnTo>
                  <a:close/>
                  <a:moveTo>
                    <a:pt x="987" y="169"/>
                  </a:moveTo>
                  <a:lnTo>
                    <a:pt x="986" y="169"/>
                  </a:lnTo>
                  <a:lnTo>
                    <a:pt x="983" y="169"/>
                  </a:lnTo>
                  <a:lnTo>
                    <a:pt x="987" y="155"/>
                  </a:lnTo>
                  <a:lnTo>
                    <a:pt x="987" y="169"/>
                  </a:lnTo>
                  <a:close/>
                  <a:moveTo>
                    <a:pt x="983" y="169"/>
                  </a:moveTo>
                  <a:lnTo>
                    <a:pt x="949" y="160"/>
                  </a:lnTo>
                  <a:lnTo>
                    <a:pt x="954" y="134"/>
                  </a:lnTo>
                  <a:lnTo>
                    <a:pt x="989" y="142"/>
                  </a:lnTo>
                  <a:lnTo>
                    <a:pt x="983" y="169"/>
                  </a:lnTo>
                  <a:close/>
                  <a:moveTo>
                    <a:pt x="949" y="160"/>
                  </a:moveTo>
                  <a:lnTo>
                    <a:pt x="950" y="160"/>
                  </a:lnTo>
                  <a:lnTo>
                    <a:pt x="949" y="160"/>
                  </a:lnTo>
                  <a:lnTo>
                    <a:pt x="952" y="146"/>
                  </a:lnTo>
                  <a:lnTo>
                    <a:pt x="949" y="160"/>
                  </a:lnTo>
                  <a:close/>
                  <a:moveTo>
                    <a:pt x="949" y="160"/>
                  </a:moveTo>
                  <a:lnTo>
                    <a:pt x="886" y="144"/>
                  </a:lnTo>
                  <a:lnTo>
                    <a:pt x="893" y="118"/>
                  </a:lnTo>
                  <a:lnTo>
                    <a:pt x="955" y="134"/>
                  </a:lnTo>
                  <a:lnTo>
                    <a:pt x="949" y="160"/>
                  </a:lnTo>
                  <a:close/>
                  <a:moveTo>
                    <a:pt x="886" y="144"/>
                  </a:moveTo>
                  <a:lnTo>
                    <a:pt x="886" y="144"/>
                  </a:lnTo>
                  <a:lnTo>
                    <a:pt x="885" y="144"/>
                  </a:lnTo>
                  <a:lnTo>
                    <a:pt x="889" y="131"/>
                  </a:lnTo>
                  <a:lnTo>
                    <a:pt x="886" y="144"/>
                  </a:lnTo>
                  <a:close/>
                  <a:moveTo>
                    <a:pt x="885" y="144"/>
                  </a:moveTo>
                  <a:lnTo>
                    <a:pt x="818" y="121"/>
                  </a:lnTo>
                  <a:lnTo>
                    <a:pt x="827" y="95"/>
                  </a:lnTo>
                  <a:lnTo>
                    <a:pt x="894" y="118"/>
                  </a:lnTo>
                  <a:lnTo>
                    <a:pt x="885" y="144"/>
                  </a:lnTo>
                  <a:close/>
                  <a:moveTo>
                    <a:pt x="827" y="95"/>
                  </a:moveTo>
                  <a:lnTo>
                    <a:pt x="826" y="95"/>
                  </a:lnTo>
                  <a:lnTo>
                    <a:pt x="827" y="95"/>
                  </a:lnTo>
                  <a:lnTo>
                    <a:pt x="823" y="108"/>
                  </a:lnTo>
                  <a:lnTo>
                    <a:pt x="827" y="95"/>
                  </a:lnTo>
                  <a:close/>
                  <a:moveTo>
                    <a:pt x="818" y="121"/>
                  </a:moveTo>
                  <a:lnTo>
                    <a:pt x="748" y="97"/>
                  </a:lnTo>
                  <a:lnTo>
                    <a:pt x="757" y="72"/>
                  </a:lnTo>
                  <a:lnTo>
                    <a:pt x="827" y="95"/>
                  </a:lnTo>
                  <a:lnTo>
                    <a:pt x="818" y="121"/>
                  </a:lnTo>
                  <a:close/>
                  <a:moveTo>
                    <a:pt x="748" y="97"/>
                  </a:moveTo>
                  <a:lnTo>
                    <a:pt x="751" y="97"/>
                  </a:lnTo>
                  <a:lnTo>
                    <a:pt x="748" y="97"/>
                  </a:lnTo>
                  <a:lnTo>
                    <a:pt x="753" y="84"/>
                  </a:lnTo>
                  <a:lnTo>
                    <a:pt x="748" y="97"/>
                  </a:lnTo>
                  <a:close/>
                  <a:moveTo>
                    <a:pt x="748" y="97"/>
                  </a:moveTo>
                  <a:lnTo>
                    <a:pt x="670" y="69"/>
                  </a:lnTo>
                  <a:lnTo>
                    <a:pt x="680" y="44"/>
                  </a:lnTo>
                  <a:lnTo>
                    <a:pt x="758" y="72"/>
                  </a:lnTo>
                  <a:lnTo>
                    <a:pt x="748" y="97"/>
                  </a:lnTo>
                  <a:close/>
                  <a:moveTo>
                    <a:pt x="679" y="44"/>
                  </a:moveTo>
                  <a:lnTo>
                    <a:pt x="679" y="44"/>
                  </a:lnTo>
                  <a:lnTo>
                    <a:pt x="680" y="44"/>
                  </a:lnTo>
                  <a:lnTo>
                    <a:pt x="675" y="56"/>
                  </a:lnTo>
                  <a:lnTo>
                    <a:pt x="679" y="44"/>
                  </a:lnTo>
                  <a:close/>
                  <a:moveTo>
                    <a:pt x="670" y="70"/>
                  </a:moveTo>
                  <a:lnTo>
                    <a:pt x="592" y="46"/>
                  </a:lnTo>
                  <a:lnTo>
                    <a:pt x="601" y="20"/>
                  </a:lnTo>
                  <a:lnTo>
                    <a:pt x="679" y="44"/>
                  </a:lnTo>
                  <a:lnTo>
                    <a:pt x="670" y="70"/>
                  </a:lnTo>
                  <a:close/>
                  <a:moveTo>
                    <a:pt x="599" y="20"/>
                  </a:moveTo>
                  <a:lnTo>
                    <a:pt x="599" y="20"/>
                  </a:lnTo>
                  <a:lnTo>
                    <a:pt x="601" y="20"/>
                  </a:lnTo>
                  <a:lnTo>
                    <a:pt x="597" y="33"/>
                  </a:lnTo>
                  <a:lnTo>
                    <a:pt x="599" y="20"/>
                  </a:lnTo>
                  <a:close/>
                  <a:moveTo>
                    <a:pt x="595" y="47"/>
                  </a:moveTo>
                  <a:lnTo>
                    <a:pt x="552" y="39"/>
                  </a:lnTo>
                  <a:lnTo>
                    <a:pt x="556" y="12"/>
                  </a:lnTo>
                  <a:lnTo>
                    <a:pt x="599" y="20"/>
                  </a:lnTo>
                  <a:lnTo>
                    <a:pt x="595" y="47"/>
                  </a:lnTo>
                  <a:close/>
                  <a:moveTo>
                    <a:pt x="555" y="12"/>
                  </a:moveTo>
                  <a:lnTo>
                    <a:pt x="555" y="12"/>
                  </a:lnTo>
                  <a:lnTo>
                    <a:pt x="556" y="12"/>
                  </a:lnTo>
                  <a:lnTo>
                    <a:pt x="554" y="25"/>
                  </a:lnTo>
                  <a:lnTo>
                    <a:pt x="555" y="12"/>
                  </a:lnTo>
                  <a:close/>
                  <a:moveTo>
                    <a:pt x="553" y="39"/>
                  </a:moveTo>
                  <a:lnTo>
                    <a:pt x="505" y="35"/>
                  </a:lnTo>
                  <a:lnTo>
                    <a:pt x="507" y="7"/>
                  </a:lnTo>
                  <a:lnTo>
                    <a:pt x="555" y="12"/>
                  </a:lnTo>
                  <a:lnTo>
                    <a:pt x="553" y="39"/>
                  </a:lnTo>
                  <a:close/>
                  <a:moveTo>
                    <a:pt x="505" y="35"/>
                  </a:moveTo>
                  <a:lnTo>
                    <a:pt x="505" y="35"/>
                  </a:lnTo>
                  <a:lnTo>
                    <a:pt x="506" y="21"/>
                  </a:lnTo>
                  <a:lnTo>
                    <a:pt x="505" y="35"/>
                  </a:lnTo>
                  <a:close/>
                  <a:moveTo>
                    <a:pt x="505" y="35"/>
                  </a:moveTo>
                  <a:lnTo>
                    <a:pt x="457" y="27"/>
                  </a:lnTo>
                  <a:lnTo>
                    <a:pt x="462" y="0"/>
                  </a:lnTo>
                  <a:lnTo>
                    <a:pt x="509" y="9"/>
                  </a:lnTo>
                  <a:lnTo>
                    <a:pt x="505" y="35"/>
                  </a:lnTo>
                  <a:close/>
                  <a:moveTo>
                    <a:pt x="460" y="0"/>
                  </a:moveTo>
                  <a:lnTo>
                    <a:pt x="461" y="0"/>
                  </a:lnTo>
                  <a:lnTo>
                    <a:pt x="462" y="0"/>
                  </a:lnTo>
                  <a:lnTo>
                    <a:pt x="460" y="13"/>
                  </a:lnTo>
                  <a:lnTo>
                    <a:pt x="460" y="0"/>
                  </a:lnTo>
                  <a:close/>
                  <a:moveTo>
                    <a:pt x="460" y="27"/>
                  </a:moveTo>
                  <a:lnTo>
                    <a:pt x="410" y="27"/>
                  </a:lnTo>
                  <a:lnTo>
                    <a:pt x="410" y="0"/>
                  </a:lnTo>
                  <a:lnTo>
                    <a:pt x="460" y="0"/>
                  </a:lnTo>
                  <a:lnTo>
                    <a:pt x="460" y="27"/>
                  </a:lnTo>
                  <a:close/>
                  <a:moveTo>
                    <a:pt x="410" y="27"/>
                  </a:moveTo>
                  <a:lnTo>
                    <a:pt x="370" y="27"/>
                  </a:lnTo>
                  <a:lnTo>
                    <a:pt x="370" y="0"/>
                  </a:lnTo>
                  <a:lnTo>
                    <a:pt x="410" y="0"/>
                  </a:lnTo>
                  <a:lnTo>
                    <a:pt x="410" y="27"/>
                  </a:lnTo>
                  <a:close/>
                  <a:moveTo>
                    <a:pt x="368" y="0"/>
                  </a:moveTo>
                  <a:lnTo>
                    <a:pt x="369" y="0"/>
                  </a:lnTo>
                  <a:lnTo>
                    <a:pt x="370" y="0"/>
                  </a:lnTo>
                  <a:lnTo>
                    <a:pt x="370" y="13"/>
                  </a:lnTo>
                  <a:lnTo>
                    <a:pt x="368" y="0"/>
                  </a:lnTo>
                  <a:close/>
                  <a:moveTo>
                    <a:pt x="374" y="27"/>
                  </a:moveTo>
                  <a:lnTo>
                    <a:pt x="338" y="35"/>
                  </a:lnTo>
                  <a:lnTo>
                    <a:pt x="332" y="9"/>
                  </a:lnTo>
                  <a:lnTo>
                    <a:pt x="368" y="0"/>
                  </a:lnTo>
                  <a:lnTo>
                    <a:pt x="374" y="27"/>
                  </a:lnTo>
                  <a:close/>
                  <a:moveTo>
                    <a:pt x="338" y="35"/>
                  </a:moveTo>
                  <a:lnTo>
                    <a:pt x="338" y="35"/>
                  </a:lnTo>
                  <a:lnTo>
                    <a:pt x="336" y="35"/>
                  </a:lnTo>
                  <a:lnTo>
                    <a:pt x="335" y="21"/>
                  </a:lnTo>
                  <a:lnTo>
                    <a:pt x="338" y="35"/>
                  </a:lnTo>
                  <a:close/>
                  <a:moveTo>
                    <a:pt x="336" y="35"/>
                  </a:moveTo>
                  <a:lnTo>
                    <a:pt x="305" y="39"/>
                  </a:lnTo>
                  <a:lnTo>
                    <a:pt x="303" y="12"/>
                  </a:lnTo>
                  <a:lnTo>
                    <a:pt x="334" y="7"/>
                  </a:lnTo>
                  <a:lnTo>
                    <a:pt x="336" y="35"/>
                  </a:lnTo>
                  <a:close/>
                  <a:moveTo>
                    <a:pt x="299" y="13"/>
                  </a:moveTo>
                  <a:lnTo>
                    <a:pt x="300" y="12"/>
                  </a:lnTo>
                  <a:lnTo>
                    <a:pt x="303" y="12"/>
                  </a:lnTo>
                  <a:lnTo>
                    <a:pt x="304" y="25"/>
                  </a:lnTo>
                  <a:lnTo>
                    <a:pt x="299" y="13"/>
                  </a:lnTo>
                  <a:close/>
                  <a:moveTo>
                    <a:pt x="309" y="38"/>
                  </a:moveTo>
                  <a:lnTo>
                    <a:pt x="277" y="49"/>
                  </a:lnTo>
                  <a:lnTo>
                    <a:pt x="268" y="25"/>
                  </a:lnTo>
                  <a:lnTo>
                    <a:pt x="299" y="13"/>
                  </a:lnTo>
                  <a:lnTo>
                    <a:pt x="309" y="38"/>
                  </a:lnTo>
                  <a:close/>
                  <a:moveTo>
                    <a:pt x="277" y="49"/>
                  </a:moveTo>
                  <a:lnTo>
                    <a:pt x="246" y="62"/>
                  </a:lnTo>
                  <a:lnTo>
                    <a:pt x="236" y="37"/>
                  </a:lnTo>
                  <a:lnTo>
                    <a:pt x="268" y="25"/>
                  </a:lnTo>
                  <a:lnTo>
                    <a:pt x="277" y="49"/>
                  </a:lnTo>
                  <a:close/>
                  <a:moveTo>
                    <a:pt x="236" y="37"/>
                  </a:moveTo>
                  <a:lnTo>
                    <a:pt x="236" y="37"/>
                  </a:lnTo>
                  <a:lnTo>
                    <a:pt x="241" y="49"/>
                  </a:lnTo>
                  <a:lnTo>
                    <a:pt x="236" y="37"/>
                  </a:lnTo>
                  <a:close/>
                  <a:moveTo>
                    <a:pt x="247" y="61"/>
                  </a:moveTo>
                  <a:lnTo>
                    <a:pt x="220" y="73"/>
                  </a:lnTo>
                  <a:lnTo>
                    <a:pt x="208" y="48"/>
                  </a:lnTo>
                  <a:lnTo>
                    <a:pt x="236" y="37"/>
                  </a:lnTo>
                  <a:lnTo>
                    <a:pt x="247" y="61"/>
                  </a:lnTo>
                  <a:close/>
                  <a:moveTo>
                    <a:pt x="207" y="49"/>
                  </a:moveTo>
                  <a:lnTo>
                    <a:pt x="207" y="48"/>
                  </a:lnTo>
                  <a:lnTo>
                    <a:pt x="208" y="48"/>
                  </a:lnTo>
                  <a:lnTo>
                    <a:pt x="214" y="61"/>
                  </a:lnTo>
                  <a:lnTo>
                    <a:pt x="207" y="49"/>
                  </a:lnTo>
                  <a:close/>
                  <a:moveTo>
                    <a:pt x="221" y="73"/>
                  </a:moveTo>
                  <a:lnTo>
                    <a:pt x="170" y="103"/>
                  </a:lnTo>
                  <a:lnTo>
                    <a:pt x="156" y="80"/>
                  </a:lnTo>
                  <a:lnTo>
                    <a:pt x="207" y="49"/>
                  </a:lnTo>
                  <a:lnTo>
                    <a:pt x="221" y="73"/>
                  </a:lnTo>
                  <a:close/>
                  <a:moveTo>
                    <a:pt x="155" y="81"/>
                  </a:moveTo>
                  <a:lnTo>
                    <a:pt x="156" y="81"/>
                  </a:lnTo>
                  <a:lnTo>
                    <a:pt x="156" y="80"/>
                  </a:lnTo>
                  <a:lnTo>
                    <a:pt x="163" y="91"/>
                  </a:lnTo>
                  <a:lnTo>
                    <a:pt x="155" y="81"/>
                  </a:lnTo>
                  <a:close/>
                  <a:moveTo>
                    <a:pt x="171" y="103"/>
                  </a:moveTo>
                  <a:lnTo>
                    <a:pt x="125" y="138"/>
                  </a:lnTo>
                  <a:lnTo>
                    <a:pt x="108" y="116"/>
                  </a:lnTo>
                  <a:lnTo>
                    <a:pt x="155" y="81"/>
                  </a:lnTo>
                  <a:lnTo>
                    <a:pt x="171" y="103"/>
                  </a:lnTo>
                  <a:close/>
                  <a:moveTo>
                    <a:pt x="107" y="117"/>
                  </a:moveTo>
                  <a:lnTo>
                    <a:pt x="107" y="117"/>
                  </a:lnTo>
                  <a:lnTo>
                    <a:pt x="108" y="116"/>
                  </a:lnTo>
                  <a:lnTo>
                    <a:pt x="117" y="128"/>
                  </a:lnTo>
                  <a:lnTo>
                    <a:pt x="107" y="117"/>
                  </a:lnTo>
                  <a:close/>
                  <a:moveTo>
                    <a:pt x="126" y="137"/>
                  </a:moveTo>
                  <a:lnTo>
                    <a:pt x="87" y="176"/>
                  </a:lnTo>
                  <a:lnTo>
                    <a:pt x="68" y="157"/>
                  </a:lnTo>
                  <a:lnTo>
                    <a:pt x="107" y="117"/>
                  </a:lnTo>
                  <a:lnTo>
                    <a:pt x="126" y="137"/>
                  </a:lnTo>
                  <a:close/>
                  <a:moveTo>
                    <a:pt x="66" y="158"/>
                  </a:moveTo>
                  <a:lnTo>
                    <a:pt x="68" y="158"/>
                  </a:lnTo>
                  <a:lnTo>
                    <a:pt x="68" y="157"/>
                  </a:lnTo>
                  <a:lnTo>
                    <a:pt x="78" y="166"/>
                  </a:lnTo>
                  <a:lnTo>
                    <a:pt x="66" y="158"/>
                  </a:lnTo>
                  <a:close/>
                  <a:moveTo>
                    <a:pt x="89" y="176"/>
                  </a:moveTo>
                  <a:lnTo>
                    <a:pt x="53" y="219"/>
                  </a:lnTo>
                  <a:lnTo>
                    <a:pt x="32" y="201"/>
                  </a:lnTo>
                  <a:lnTo>
                    <a:pt x="66" y="158"/>
                  </a:lnTo>
                  <a:lnTo>
                    <a:pt x="89" y="176"/>
                  </a:lnTo>
                  <a:close/>
                  <a:moveTo>
                    <a:pt x="32" y="201"/>
                  </a:moveTo>
                  <a:lnTo>
                    <a:pt x="33" y="200"/>
                  </a:lnTo>
                  <a:lnTo>
                    <a:pt x="32" y="201"/>
                  </a:lnTo>
                  <a:lnTo>
                    <a:pt x="42" y="209"/>
                  </a:lnTo>
                  <a:lnTo>
                    <a:pt x="32" y="201"/>
                  </a:lnTo>
                  <a:close/>
                  <a:moveTo>
                    <a:pt x="54" y="218"/>
                  </a:moveTo>
                  <a:lnTo>
                    <a:pt x="22" y="257"/>
                  </a:lnTo>
                  <a:lnTo>
                    <a:pt x="0" y="240"/>
                  </a:lnTo>
                  <a:lnTo>
                    <a:pt x="32" y="201"/>
                  </a:lnTo>
                  <a:lnTo>
                    <a:pt x="54" y="2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2" name="Rectangle 100"/>
            <p:cNvSpPr>
              <a:spLocks noChangeArrowheads="1"/>
            </p:cNvSpPr>
            <p:nvPr/>
          </p:nvSpPr>
          <p:spPr bwMode="auto">
            <a:xfrm>
              <a:off x="2444" y="2708"/>
              <a:ext cx="4" cy="2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113" name="Freeform 101"/>
            <p:cNvSpPr>
              <a:spLocks/>
            </p:cNvSpPr>
            <p:nvPr/>
          </p:nvSpPr>
          <p:spPr bwMode="auto">
            <a:xfrm>
              <a:off x="2422" y="1313"/>
              <a:ext cx="113" cy="113"/>
            </a:xfrm>
            <a:custGeom>
              <a:avLst/>
              <a:gdLst>
                <a:gd name="T0" fmla="*/ 0 w 844"/>
                <a:gd name="T1" fmla="*/ 0 h 850"/>
                <a:gd name="T2" fmla="*/ 0 w 844"/>
                <a:gd name="T3" fmla="*/ 0 h 850"/>
                <a:gd name="T4" fmla="*/ 0 w 844"/>
                <a:gd name="T5" fmla="*/ 0 h 850"/>
                <a:gd name="T6" fmla="*/ 0 w 844"/>
                <a:gd name="T7" fmla="*/ 0 h 850"/>
                <a:gd name="T8" fmla="*/ 0 w 844"/>
                <a:gd name="T9" fmla="*/ 0 h 850"/>
                <a:gd name="T10" fmla="*/ 0 w 844"/>
                <a:gd name="T11" fmla="*/ 0 h 850"/>
                <a:gd name="T12" fmla="*/ 0 w 844"/>
                <a:gd name="T13" fmla="*/ 0 h 850"/>
                <a:gd name="T14" fmla="*/ 0 w 844"/>
                <a:gd name="T15" fmla="*/ 0 h 850"/>
                <a:gd name="T16" fmla="*/ 0 w 844"/>
                <a:gd name="T17" fmla="*/ 0 h 850"/>
                <a:gd name="T18" fmla="*/ 0 w 844"/>
                <a:gd name="T19" fmla="*/ 0 h 850"/>
                <a:gd name="T20" fmla="*/ 0 w 844"/>
                <a:gd name="T21" fmla="*/ 0 h 850"/>
                <a:gd name="T22" fmla="*/ 0 w 844"/>
                <a:gd name="T23" fmla="*/ 0 h 850"/>
                <a:gd name="T24" fmla="*/ 0 w 844"/>
                <a:gd name="T25" fmla="*/ 0 h 850"/>
                <a:gd name="T26" fmla="*/ 0 w 844"/>
                <a:gd name="T27" fmla="*/ 0 h 850"/>
                <a:gd name="T28" fmla="*/ 0 w 844"/>
                <a:gd name="T29" fmla="*/ 0 h 850"/>
                <a:gd name="T30" fmla="*/ 0 w 844"/>
                <a:gd name="T31" fmla="*/ 0 h 850"/>
                <a:gd name="T32" fmla="*/ 0 w 844"/>
                <a:gd name="T33" fmla="*/ 0 h 850"/>
                <a:gd name="T34" fmla="*/ 0 w 844"/>
                <a:gd name="T35" fmla="*/ 0 h 850"/>
                <a:gd name="T36" fmla="*/ 0 w 844"/>
                <a:gd name="T37" fmla="*/ 0 h 850"/>
                <a:gd name="T38" fmla="*/ 0 w 844"/>
                <a:gd name="T39" fmla="*/ 0 h 850"/>
                <a:gd name="T40" fmla="*/ 0 w 844"/>
                <a:gd name="T41" fmla="*/ 0 h 850"/>
                <a:gd name="T42" fmla="*/ 0 w 844"/>
                <a:gd name="T43" fmla="*/ 0 h 850"/>
                <a:gd name="T44" fmla="*/ 0 w 844"/>
                <a:gd name="T45" fmla="*/ 0 h 850"/>
                <a:gd name="T46" fmla="*/ 0 w 844"/>
                <a:gd name="T47" fmla="*/ 0 h 850"/>
                <a:gd name="T48" fmla="*/ 0 w 844"/>
                <a:gd name="T49" fmla="*/ 0 h 850"/>
                <a:gd name="T50" fmla="*/ 0 w 844"/>
                <a:gd name="T51" fmla="*/ 0 h 850"/>
                <a:gd name="T52" fmla="*/ 0 w 844"/>
                <a:gd name="T53" fmla="*/ 0 h 850"/>
                <a:gd name="T54" fmla="*/ 0 w 844"/>
                <a:gd name="T55" fmla="*/ 0 h 850"/>
                <a:gd name="T56" fmla="*/ 0 w 844"/>
                <a:gd name="T57" fmla="*/ 0 h 850"/>
                <a:gd name="T58" fmla="*/ 0 w 844"/>
                <a:gd name="T59" fmla="*/ 0 h 850"/>
                <a:gd name="T60" fmla="*/ 0 w 844"/>
                <a:gd name="T61" fmla="*/ 0 h 850"/>
                <a:gd name="T62" fmla="*/ 0 w 844"/>
                <a:gd name="T63" fmla="*/ 0 h 850"/>
                <a:gd name="T64" fmla="*/ 0 w 844"/>
                <a:gd name="T65" fmla="*/ 0 h 850"/>
                <a:gd name="T66" fmla="*/ 0 w 844"/>
                <a:gd name="T67" fmla="*/ 0 h 850"/>
                <a:gd name="T68" fmla="*/ 0 w 844"/>
                <a:gd name="T69" fmla="*/ 0 h 850"/>
                <a:gd name="T70" fmla="*/ 0 w 844"/>
                <a:gd name="T71" fmla="*/ 0 h 850"/>
                <a:gd name="T72" fmla="*/ 0 w 844"/>
                <a:gd name="T73" fmla="*/ 0 h 850"/>
                <a:gd name="T74" fmla="*/ 0 w 844"/>
                <a:gd name="T75" fmla="*/ 0 h 850"/>
                <a:gd name="T76" fmla="*/ 0 w 844"/>
                <a:gd name="T77" fmla="*/ 0 h 850"/>
                <a:gd name="T78" fmla="*/ 0 w 844"/>
                <a:gd name="T79" fmla="*/ 0 h 850"/>
                <a:gd name="T80" fmla="*/ 0 w 844"/>
                <a:gd name="T81" fmla="*/ 0 h 850"/>
                <a:gd name="T82" fmla="*/ 0 w 844"/>
                <a:gd name="T83" fmla="*/ 0 h 850"/>
                <a:gd name="T84" fmla="*/ 0 w 844"/>
                <a:gd name="T85" fmla="*/ 0 h 850"/>
                <a:gd name="T86" fmla="*/ 0 w 844"/>
                <a:gd name="T87" fmla="*/ 0 h 850"/>
                <a:gd name="T88" fmla="*/ 0 w 844"/>
                <a:gd name="T89" fmla="*/ 0 h 850"/>
                <a:gd name="T90" fmla="*/ 0 w 844"/>
                <a:gd name="T91" fmla="*/ 0 h 850"/>
                <a:gd name="T92" fmla="*/ 0 w 844"/>
                <a:gd name="T93" fmla="*/ 0 h 850"/>
                <a:gd name="T94" fmla="*/ 0 w 844"/>
                <a:gd name="T95" fmla="*/ 0 h 850"/>
                <a:gd name="T96" fmla="*/ 0 w 844"/>
                <a:gd name="T97" fmla="*/ 0 h 850"/>
                <a:gd name="T98" fmla="*/ 0 w 844"/>
                <a:gd name="T99" fmla="*/ 0 h 850"/>
                <a:gd name="T100" fmla="*/ 0 w 844"/>
                <a:gd name="T101" fmla="*/ 0 h 850"/>
                <a:gd name="T102" fmla="*/ 0 w 844"/>
                <a:gd name="T103" fmla="*/ 0 h 850"/>
                <a:gd name="T104" fmla="*/ 0 w 844"/>
                <a:gd name="T105" fmla="*/ 0 h 850"/>
                <a:gd name="T106" fmla="*/ 0 w 844"/>
                <a:gd name="T107" fmla="*/ 0 h 850"/>
                <a:gd name="T108" fmla="*/ 0 w 844"/>
                <a:gd name="T109" fmla="*/ 0 h 850"/>
                <a:gd name="T110" fmla="*/ 0 w 844"/>
                <a:gd name="T111" fmla="*/ 0 h 850"/>
                <a:gd name="T112" fmla="*/ 0 w 844"/>
                <a:gd name="T113" fmla="*/ 0 h 850"/>
                <a:gd name="T114" fmla="*/ 0 w 844"/>
                <a:gd name="T115" fmla="*/ 0 h 850"/>
                <a:gd name="T116" fmla="*/ 0 w 844"/>
                <a:gd name="T117" fmla="*/ 0 h 850"/>
                <a:gd name="T118" fmla="*/ 0 w 844"/>
                <a:gd name="T119" fmla="*/ 0 h 8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4"/>
                <a:gd name="T181" fmla="*/ 0 h 850"/>
                <a:gd name="T182" fmla="*/ 844 w 844"/>
                <a:gd name="T183" fmla="*/ 850 h 8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4" h="850">
                  <a:moveTo>
                    <a:pt x="0" y="423"/>
                  </a:moveTo>
                  <a:lnTo>
                    <a:pt x="5" y="466"/>
                  </a:lnTo>
                  <a:lnTo>
                    <a:pt x="13" y="506"/>
                  </a:lnTo>
                  <a:lnTo>
                    <a:pt x="24" y="548"/>
                  </a:lnTo>
                  <a:lnTo>
                    <a:pt x="40" y="584"/>
                  </a:lnTo>
                  <a:lnTo>
                    <a:pt x="55" y="622"/>
                  </a:lnTo>
                  <a:lnTo>
                    <a:pt x="79" y="657"/>
                  </a:lnTo>
                  <a:lnTo>
                    <a:pt x="102" y="689"/>
                  </a:lnTo>
                  <a:lnTo>
                    <a:pt x="129" y="720"/>
                  </a:lnTo>
                  <a:lnTo>
                    <a:pt x="157" y="747"/>
                  </a:lnTo>
                  <a:lnTo>
                    <a:pt x="187" y="772"/>
                  </a:lnTo>
                  <a:lnTo>
                    <a:pt x="223" y="795"/>
                  </a:lnTo>
                  <a:lnTo>
                    <a:pt x="258" y="815"/>
                  </a:lnTo>
                  <a:lnTo>
                    <a:pt x="297" y="827"/>
                  </a:lnTo>
                  <a:lnTo>
                    <a:pt x="336" y="838"/>
                  </a:lnTo>
                  <a:lnTo>
                    <a:pt x="375" y="845"/>
                  </a:lnTo>
                  <a:lnTo>
                    <a:pt x="418" y="850"/>
                  </a:lnTo>
                  <a:lnTo>
                    <a:pt x="461" y="845"/>
                  </a:lnTo>
                  <a:lnTo>
                    <a:pt x="504" y="838"/>
                  </a:lnTo>
                  <a:lnTo>
                    <a:pt x="543" y="830"/>
                  </a:lnTo>
                  <a:lnTo>
                    <a:pt x="582" y="815"/>
                  </a:lnTo>
                  <a:lnTo>
                    <a:pt x="621" y="795"/>
                  </a:lnTo>
                  <a:lnTo>
                    <a:pt x="656" y="775"/>
                  </a:lnTo>
                  <a:lnTo>
                    <a:pt x="688" y="752"/>
                  </a:lnTo>
                  <a:lnTo>
                    <a:pt x="719" y="724"/>
                  </a:lnTo>
                  <a:lnTo>
                    <a:pt x="746" y="694"/>
                  </a:lnTo>
                  <a:lnTo>
                    <a:pt x="769" y="657"/>
                  </a:lnTo>
                  <a:lnTo>
                    <a:pt x="792" y="622"/>
                  </a:lnTo>
                  <a:lnTo>
                    <a:pt x="809" y="587"/>
                  </a:lnTo>
                  <a:lnTo>
                    <a:pt x="824" y="548"/>
                  </a:lnTo>
                  <a:lnTo>
                    <a:pt x="835" y="506"/>
                  </a:lnTo>
                  <a:lnTo>
                    <a:pt x="839" y="466"/>
                  </a:lnTo>
                  <a:lnTo>
                    <a:pt x="844" y="419"/>
                  </a:lnTo>
                  <a:lnTo>
                    <a:pt x="839" y="379"/>
                  </a:lnTo>
                  <a:lnTo>
                    <a:pt x="835" y="344"/>
                  </a:lnTo>
                  <a:lnTo>
                    <a:pt x="827" y="306"/>
                  </a:lnTo>
                  <a:lnTo>
                    <a:pt x="820" y="270"/>
                  </a:lnTo>
                  <a:lnTo>
                    <a:pt x="804" y="234"/>
                  </a:lnTo>
                  <a:lnTo>
                    <a:pt x="789" y="203"/>
                  </a:lnTo>
                  <a:lnTo>
                    <a:pt x="769" y="173"/>
                  </a:lnTo>
                  <a:lnTo>
                    <a:pt x="749" y="145"/>
                  </a:lnTo>
                  <a:lnTo>
                    <a:pt x="726" y="118"/>
                  </a:lnTo>
                  <a:lnTo>
                    <a:pt x="699" y="93"/>
                  </a:lnTo>
                  <a:lnTo>
                    <a:pt x="671" y="70"/>
                  </a:lnTo>
                  <a:lnTo>
                    <a:pt x="640" y="51"/>
                  </a:lnTo>
                  <a:lnTo>
                    <a:pt x="610" y="35"/>
                  </a:lnTo>
                  <a:lnTo>
                    <a:pt x="574" y="19"/>
                  </a:lnTo>
                  <a:lnTo>
                    <a:pt x="539" y="8"/>
                  </a:lnTo>
                  <a:lnTo>
                    <a:pt x="504" y="0"/>
                  </a:lnTo>
                  <a:lnTo>
                    <a:pt x="472" y="11"/>
                  </a:lnTo>
                  <a:lnTo>
                    <a:pt x="399" y="43"/>
                  </a:lnTo>
                  <a:lnTo>
                    <a:pt x="348" y="66"/>
                  </a:lnTo>
                  <a:lnTo>
                    <a:pt x="301" y="93"/>
                  </a:lnTo>
                  <a:lnTo>
                    <a:pt x="250" y="129"/>
                  </a:lnTo>
                  <a:lnTo>
                    <a:pt x="204" y="168"/>
                  </a:lnTo>
                  <a:lnTo>
                    <a:pt x="164" y="211"/>
                  </a:lnTo>
                  <a:lnTo>
                    <a:pt x="126" y="254"/>
                  </a:lnTo>
                  <a:lnTo>
                    <a:pt x="59" y="336"/>
                  </a:lnTo>
                  <a:lnTo>
                    <a:pt x="16" y="399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4" name="Freeform 102"/>
            <p:cNvSpPr>
              <a:spLocks noEditPoints="1"/>
            </p:cNvSpPr>
            <p:nvPr/>
          </p:nvSpPr>
          <p:spPr bwMode="auto">
            <a:xfrm>
              <a:off x="2418" y="1309"/>
              <a:ext cx="120" cy="121"/>
            </a:xfrm>
            <a:custGeom>
              <a:avLst/>
              <a:gdLst>
                <a:gd name="T0" fmla="*/ 0 w 902"/>
                <a:gd name="T1" fmla="*/ 0 h 910"/>
                <a:gd name="T2" fmla="*/ 0 w 902"/>
                <a:gd name="T3" fmla="*/ 0 h 910"/>
                <a:gd name="T4" fmla="*/ 0 w 902"/>
                <a:gd name="T5" fmla="*/ 0 h 910"/>
                <a:gd name="T6" fmla="*/ 0 w 902"/>
                <a:gd name="T7" fmla="*/ 0 h 910"/>
                <a:gd name="T8" fmla="*/ 0 w 902"/>
                <a:gd name="T9" fmla="*/ 0 h 910"/>
                <a:gd name="T10" fmla="*/ 0 w 902"/>
                <a:gd name="T11" fmla="*/ 0 h 910"/>
                <a:gd name="T12" fmla="*/ 0 w 902"/>
                <a:gd name="T13" fmla="*/ 0 h 910"/>
                <a:gd name="T14" fmla="*/ 0 w 902"/>
                <a:gd name="T15" fmla="*/ 0 h 910"/>
                <a:gd name="T16" fmla="*/ 0 w 902"/>
                <a:gd name="T17" fmla="*/ 0 h 910"/>
                <a:gd name="T18" fmla="*/ 0 w 902"/>
                <a:gd name="T19" fmla="*/ 0 h 910"/>
                <a:gd name="T20" fmla="*/ 0 w 902"/>
                <a:gd name="T21" fmla="*/ 0 h 910"/>
                <a:gd name="T22" fmla="*/ 0 w 902"/>
                <a:gd name="T23" fmla="*/ 0 h 910"/>
                <a:gd name="T24" fmla="*/ 0 w 902"/>
                <a:gd name="T25" fmla="*/ 0 h 910"/>
                <a:gd name="T26" fmla="*/ 0 w 902"/>
                <a:gd name="T27" fmla="*/ 0 h 910"/>
                <a:gd name="T28" fmla="*/ 0 w 902"/>
                <a:gd name="T29" fmla="*/ 0 h 910"/>
                <a:gd name="T30" fmla="*/ 0 w 902"/>
                <a:gd name="T31" fmla="*/ 0 h 910"/>
                <a:gd name="T32" fmla="*/ 0 w 902"/>
                <a:gd name="T33" fmla="*/ 0 h 910"/>
                <a:gd name="T34" fmla="*/ 0 w 902"/>
                <a:gd name="T35" fmla="*/ 0 h 910"/>
                <a:gd name="T36" fmla="*/ 0 w 902"/>
                <a:gd name="T37" fmla="*/ 0 h 910"/>
                <a:gd name="T38" fmla="*/ 0 w 902"/>
                <a:gd name="T39" fmla="*/ 0 h 910"/>
                <a:gd name="T40" fmla="*/ 0 w 902"/>
                <a:gd name="T41" fmla="*/ 0 h 910"/>
                <a:gd name="T42" fmla="*/ 0 w 902"/>
                <a:gd name="T43" fmla="*/ 0 h 910"/>
                <a:gd name="T44" fmla="*/ 0 w 902"/>
                <a:gd name="T45" fmla="*/ 0 h 910"/>
                <a:gd name="T46" fmla="*/ 0 w 902"/>
                <a:gd name="T47" fmla="*/ 0 h 910"/>
                <a:gd name="T48" fmla="*/ 0 w 902"/>
                <a:gd name="T49" fmla="*/ 0 h 910"/>
                <a:gd name="T50" fmla="*/ 0 w 902"/>
                <a:gd name="T51" fmla="*/ 0 h 910"/>
                <a:gd name="T52" fmla="*/ 0 w 902"/>
                <a:gd name="T53" fmla="*/ 0 h 910"/>
                <a:gd name="T54" fmla="*/ 0 w 902"/>
                <a:gd name="T55" fmla="*/ 0 h 910"/>
                <a:gd name="T56" fmla="*/ 0 w 902"/>
                <a:gd name="T57" fmla="*/ 0 h 910"/>
                <a:gd name="T58" fmla="*/ 0 w 902"/>
                <a:gd name="T59" fmla="*/ 0 h 910"/>
                <a:gd name="T60" fmla="*/ 0 w 902"/>
                <a:gd name="T61" fmla="*/ 0 h 910"/>
                <a:gd name="T62" fmla="*/ 0 w 902"/>
                <a:gd name="T63" fmla="*/ 0 h 910"/>
                <a:gd name="T64" fmla="*/ 0 w 902"/>
                <a:gd name="T65" fmla="*/ 0 h 910"/>
                <a:gd name="T66" fmla="*/ 0 w 902"/>
                <a:gd name="T67" fmla="*/ 0 h 910"/>
                <a:gd name="T68" fmla="*/ 0 w 902"/>
                <a:gd name="T69" fmla="*/ 0 h 910"/>
                <a:gd name="T70" fmla="*/ 0 w 902"/>
                <a:gd name="T71" fmla="*/ 0 h 910"/>
                <a:gd name="T72" fmla="*/ 0 w 902"/>
                <a:gd name="T73" fmla="*/ 0 h 910"/>
                <a:gd name="T74" fmla="*/ 0 w 902"/>
                <a:gd name="T75" fmla="*/ 0 h 910"/>
                <a:gd name="T76" fmla="*/ 0 w 902"/>
                <a:gd name="T77" fmla="*/ 0 h 910"/>
                <a:gd name="T78" fmla="*/ 0 w 902"/>
                <a:gd name="T79" fmla="*/ 0 h 910"/>
                <a:gd name="T80" fmla="*/ 0 w 902"/>
                <a:gd name="T81" fmla="*/ 0 h 910"/>
                <a:gd name="T82" fmla="*/ 0 w 902"/>
                <a:gd name="T83" fmla="*/ 0 h 910"/>
                <a:gd name="T84" fmla="*/ 0 w 902"/>
                <a:gd name="T85" fmla="*/ 0 h 910"/>
                <a:gd name="T86" fmla="*/ 0 w 902"/>
                <a:gd name="T87" fmla="*/ 0 h 910"/>
                <a:gd name="T88" fmla="*/ 0 w 902"/>
                <a:gd name="T89" fmla="*/ 0 h 910"/>
                <a:gd name="T90" fmla="*/ 0 w 902"/>
                <a:gd name="T91" fmla="*/ 0 h 910"/>
                <a:gd name="T92" fmla="*/ 0 w 902"/>
                <a:gd name="T93" fmla="*/ 0 h 910"/>
                <a:gd name="T94" fmla="*/ 0 w 902"/>
                <a:gd name="T95" fmla="*/ 0 h 910"/>
                <a:gd name="T96" fmla="*/ 0 w 902"/>
                <a:gd name="T97" fmla="*/ 0 h 910"/>
                <a:gd name="T98" fmla="*/ 0 w 902"/>
                <a:gd name="T99" fmla="*/ 0 h 910"/>
                <a:gd name="T100" fmla="*/ 0 w 902"/>
                <a:gd name="T101" fmla="*/ 0 h 910"/>
                <a:gd name="T102" fmla="*/ 0 w 902"/>
                <a:gd name="T103" fmla="*/ 0 h 910"/>
                <a:gd name="T104" fmla="*/ 0 w 902"/>
                <a:gd name="T105" fmla="*/ 0 h 910"/>
                <a:gd name="T106" fmla="*/ 0 w 902"/>
                <a:gd name="T107" fmla="*/ 0 h 910"/>
                <a:gd name="T108" fmla="*/ 0 w 902"/>
                <a:gd name="T109" fmla="*/ 0 h 910"/>
                <a:gd name="T110" fmla="*/ 0 w 902"/>
                <a:gd name="T111" fmla="*/ 0 h 910"/>
                <a:gd name="T112" fmla="*/ 0 w 902"/>
                <a:gd name="T113" fmla="*/ 0 h 910"/>
                <a:gd name="T114" fmla="*/ 0 w 902"/>
                <a:gd name="T115" fmla="*/ 0 h 910"/>
                <a:gd name="T116" fmla="*/ 0 w 902"/>
                <a:gd name="T117" fmla="*/ 0 h 910"/>
                <a:gd name="T118" fmla="*/ 0 w 902"/>
                <a:gd name="T119" fmla="*/ 0 h 910"/>
                <a:gd name="T120" fmla="*/ 0 w 902"/>
                <a:gd name="T121" fmla="*/ 0 h 910"/>
                <a:gd name="T122" fmla="*/ 0 w 902"/>
                <a:gd name="T123" fmla="*/ 0 h 910"/>
                <a:gd name="T124" fmla="*/ 0 w 902"/>
                <a:gd name="T125" fmla="*/ 0 h 9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2"/>
                <a:gd name="T190" fmla="*/ 0 h 910"/>
                <a:gd name="T191" fmla="*/ 902 w 902"/>
                <a:gd name="T192" fmla="*/ 910 h 9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2" h="910">
                  <a:moveTo>
                    <a:pt x="59" y="451"/>
                  </a:moveTo>
                  <a:lnTo>
                    <a:pt x="63" y="494"/>
                  </a:lnTo>
                  <a:lnTo>
                    <a:pt x="5" y="499"/>
                  </a:lnTo>
                  <a:lnTo>
                    <a:pt x="0" y="456"/>
                  </a:lnTo>
                  <a:lnTo>
                    <a:pt x="59" y="451"/>
                  </a:lnTo>
                  <a:close/>
                  <a:moveTo>
                    <a:pt x="5" y="503"/>
                  </a:moveTo>
                  <a:lnTo>
                    <a:pt x="5" y="501"/>
                  </a:lnTo>
                  <a:lnTo>
                    <a:pt x="5" y="499"/>
                  </a:lnTo>
                  <a:lnTo>
                    <a:pt x="34" y="497"/>
                  </a:lnTo>
                  <a:lnTo>
                    <a:pt x="5" y="503"/>
                  </a:lnTo>
                  <a:close/>
                  <a:moveTo>
                    <a:pt x="62" y="491"/>
                  </a:moveTo>
                  <a:lnTo>
                    <a:pt x="70" y="531"/>
                  </a:lnTo>
                  <a:lnTo>
                    <a:pt x="13" y="541"/>
                  </a:lnTo>
                  <a:lnTo>
                    <a:pt x="5" y="503"/>
                  </a:lnTo>
                  <a:lnTo>
                    <a:pt x="62" y="491"/>
                  </a:lnTo>
                  <a:close/>
                  <a:moveTo>
                    <a:pt x="13" y="544"/>
                  </a:moveTo>
                  <a:lnTo>
                    <a:pt x="13" y="542"/>
                  </a:lnTo>
                  <a:lnTo>
                    <a:pt x="13" y="541"/>
                  </a:lnTo>
                  <a:lnTo>
                    <a:pt x="42" y="537"/>
                  </a:lnTo>
                  <a:lnTo>
                    <a:pt x="13" y="544"/>
                  </a:lnTo>
                  <a:close/>
                  <a:moveTo>
                    <a:pt x="70" y="528"/>
                  </a:moveTo>
                  <a:lnTo>
                    <a:pt x="81" y="572"/>
                  </a:lnTo>
                  <a:lnTo>
                    <a:pt x="24" y="587"/>
                  </a:lnTo>
                  <a:lnTo>
                    <a:pt x="13" y="544"/>
                  </a:lnTo>
                  <a:lnTo>
                    <a:pt x="70" y="528"/>
                  </a:lnTo>
                  <a:close/>
                  <a:moveTo>
                    <a:pt x="27" y="591"/>
                  </a:moveTo>
                  <a:lnTo>
                    <a:pt x="25" y="589"/>
                  </a:lnTo>
                  <a:lnTo>
                    <a:pt x="24" y="587"/>
                  </a:lnTo>
                  <a:lnTo>
                    <a:pt x="53" y="579"/>
                  </a:lnTo>
                  <a:lnTo>
                    <a:pt x="27" y="591"/>
                  </a:lnTo>
                  <a:close/>
                  <a:moveTo>
                    <a:pt x="79" y="567"/>
                  </a:moveTo>
                  <a:lnTo>
                    <a:pt x="95" y="602"/>
                  </a:lnTo>
                  <a:lnTo>
                    <a:pt x="42" y="626"/>
                  </a:lnTo>
                  <a:lnTo>
                    <a:pt x="27" y="591"/>
                  </a:lnTo>
                  <a:lnTo>
                    <a:pt x="79" y="567"/>
                  </a:lnTo>
                  <a:close/>
                  <a:moveTo>
                    <a:pt x="95" y="602"/>
                  </a:moveTo>
                  <a:lnTo>
                    <a:pt x="95" y="603"/>
                  </a:lnTo>
                  <a:lnTo>
                    <a:pt x="69" y="615"/>
                  </a:lnTo>
                  <a:lnTo>
                    <a:pt x="95" y="602"/>
                  </a:lnTo>
                  <a:close/>
                  <a:moveTo>
                    <a:pt x="95" y="603"/>
                  </a:moveTo>
                  <a:lnTo>
                    <a:pt x="112" y="643"/>
                  </a:lnTo>
                  <a:lnTo>
                    <a:pt x="57" y="665"/>
                  </a:lnTo>
                  <a:lnTo>
                    <a:pt x="42" y="625"/>
                  </a:lnTo>
                  <a:lnTo>
                    <a:pt x="95" y="603"/>
                  </a:lnTo>
                  <a:close/>
                  <a:moveTo>
                    <a:pt x="60" y="670"/>
                  </a:moveTo>
                  <a:lnTo>
                    <a:pt x="58" y="667"/>
                  </a:lnTo>
                  <a:lnTo>
                    <a:pt x="57" y="665"/>
                  </a:lnTo>
                  <a:lnTo>
                    <a:pt x="84" y="653"/>
                  </a:lnTo>
                  <a:lnTo>
                    <a:pt x="60" y="670"/>
                  </a:lnTo>
                  <a:close/>
                  <a:moveTo>
                    <a:pt x="108" y="637"/>
                  </a:moveTo>
                  <a:lnTo>
                    <a:pt x="131" y="672"/>
                  </a:lnTo>
                  <a:lnTo>
                    <a:pt x="84" y="705"/>
                  </a:lnTo>
                  <a:lnTo>
                    <a:pt x="60" y="670"/>
                  </a:lnTo>
                  <a:lnTo>
                    <a:pt x="108" y="637"/>
                  </a:lnTo>
                  <a:close/>
                  <a:moveTo>
                    <a:pt x="84" y="706"/>
                  </a:moveTo>
                  <a:lnTo>
                    <a:pt x="84" y="706"/>
                  </a:lnTo>
                  <a:lnTo>
                    <a:pt x="84" y="705"/>
                  </a:lnTo>
                  <a:lnTo>
                    <a:pt x="108" y="688"/>
                  </a:lnTo>
                  <a:lnTo>
                    <a:pt x="84" y="706"/>
                  </a:lnTo>
                  <a:close/>
                  <a:moveTo>
                    <a:pt x="131" y="671"/>
                  </a:moveTo>
                  <a:lnTo>
                    <a:pt x="155" y="702"/>
                  </a:lnTo>
                  <a:lnTo>
                    <a:pt x="108" y="737"/>
                  </a:lnTo>
                  <a:lnTo>
                    <a:pt x="84" y="706"/>
                  </a:lnTo>
                  <a:lnTo>
                    <a:pt x="131" y="671"/>
                  </a:lnTo>
                  <a:close/>
                  <a:moveTo>
                    <a:pt x="109" y="740"/>
                  </a:moveTo>
                  <a:lnTo>
                    <a:pt x="108" y="739"/>
                  </a:lnTo>
                  <a:lnTo>
                    <a:pt x="108" y="737"/>
                  </a:lnTo>
                  <a:lnTo>
                    <a:pt x="131" y="720"/>
                  </a:lnTo>
                  <a:lnTo>
                    <a:pt x="109" y="740"/>
                  </a:lnTo>
                  <a:close/>
                  <a:moveTo>
                    <a:pt x="152" y="701"/>
                  </a:moveTo>
                  <a:lnTo>
                    <a:pt x="180" y="733"/>
                  </a:lnTo>
                  <a:lnTo>
                    <a:pt x="136" y="771"/>
                  </a:lnTo>
                  <a:lnTo>
                    <a:pt x="109" y="740"/>
                  </a:lnTo>
                  <a:lnTo>
                    <a:pt x="152" y="701"/>
                  </a:lnTo>
                  <a:close/>
                  <a:moveTo>
                    <a:pt x="137" y="773"/>
                  </a:moveTo>
                  <a:lnTo>
                    <a:pt x="138" y="773"/>
                  </a:lnTo>
                  <a:lnTo>
                    <a:pt x="136" y="771"/>
                  </a:lnTo>
                  <a:lnTo>
                    <a:pt x="158" y="751"/>
                  </a:lnTo>
                  <a:lnTo>
                    <a:pt x="137" y="773"/>
                  </a:lnTo>
                  <a:close/>
                  <a:moveTo>
                    <a:pt x="179" y="730"/>
                  </a:moveTo>
                  <a:lnTo>
                    <a:pt x="206" y="758"/>
                  </a:lnTo>
                  <a:lnTo>
                    <a:pt x="165" y="799"/>
                  </a:lnTo>
                  <a:lnTo>
                    <a:pt x="137" y="773"/>
                  </a:lnTo>
                  <a:lnTo>
                    <a:pt x="179" y="730"/>
                  </a:lnTo>
                  <a:close/>
                  <a:moveTo>
                    <a:pt x="169" y="803"/>
                  </a:moveTo>
                  <a:lnTo>
                    <a:pt x="166" y="801"/>
                  </a:lnTo>
                  <a:lnTo>
                    <a:pt x="165" y="799"/>
                  </a:lnTo>
                  <a:lnTo>
                    <a:pt x="186" y="778"/>
                  </a:lnTo>
                  <a:lnTo>
                    <a:pt x="169" y="803"/>
                  </a:lnTo>
                  <a:close/>
                  <a:moveTo>
                    <a:pt x="204" y="755"/>
                  </a:moveTo>
                  <a:lnTo>
                    <a:pt x="234" y="780"/>
                  </a:lnTo>
                  <a:lnTo>
                    <a:pt x="199" y="826"/>
                  </a:lnTo>
                  <a:lnTo>
                    <a:pt x="169" y="803"/>
                  </a:lnTo>
                  <a:lnTo>
                    <a:pt x="204" y="755"/>
                  </a:lnTo>
                  <a:close/>
                  <a:moveTo>
                    <a:pt x="200" y="826"/>
                  </a:moveTo>
                  <a:lnTo>
                    <a:pt x="200" y="826"/>
                  </a:lnTo>
                  <a:lnTo>
                    <a:pt x="199" y="826"/>
                  </a:lnTo>
                  <a:lnTo>
                    <a:pt x="216" y="803"/>
                  </a:lnTo>
                  <a:lnTo>
                    <a:pt x="200" y="826"/>
                  </a:lnTo>
                  <a:close/>
                  <a:moveTo>
                    <a:pt x="233" y="778"/>
                  </a:moveTo>
                  <a:lnTo>
                    <a:pt x="269" y="802"/>
                  </a:lnTo>
                  <a:lnTo>
                    <a:pt x="236" y="851"/>
                  </a:lnTo>
                  <a:lnTo>
                    <a:pt x="200" y="826"/>
                  </a:lnTo>
                  <a:lnTo>
                    <a:pt x="233" y="778"/>
                  </a:lnTo>
                  <a:close/>
                  <a:moveTo>
                    <a:pt x="237" y="852"/>
                  </a:moveTo>
                  <a:lnTo>
                    <a:pt x="237" y="851"/>
                  </a:lnTo>
                  <a:lnTo>
                    <a:pt x="236" y="851"/>
                  </a:lnTo>
                  <a:lnTo>
                    <a:pt x="252" y="826"/>
                  </a:lnTo>
                  <a:lnTo>
                    <a:pt x="237" y="852"/>
                  </a:lnTo>
                  <a:close/>
                  <a:moveTo>
                    <a:pt x="266" y="801"/>
                  </a:moveTo>
                  <a:lnTo>
                    <a:pt x="301" y="820"/>
                  </a:lnTo>
                  <a:lnTo>
                    <a:pt x="273" y="871"/>
                  </a:lnTo>
                  <a:lnTo>
                    <a:pt x="237" y="852"/>
                  </a:lnTo>
                  <a:lnTo>
                    <a:pt x="266" y="801"/>
                  </a:lnTo>
                  <a:close/>
                  <a:moveTo>
                    <a:pt x="279" y="874"/>
                  </a:moveTo>
                  <a:lnTo>
                    <a:pt x="276" y="873"/>
                  </a:lnTo>
                  <a:lnTo>
                    <a:pt x="273" y="871"/>
                  </a:lnTo>
                  <a:lnTo>
                    <a:pt x="287" y="846"/>
                  </a:lnTo>
                  <a:lnTo>
                    <a:pt x="279" y="874"/>
                  </a:lnTo>
                  <a:close/>
                  <a:moveTo>
                    <a:pt x="295" y="817"/>
                  </a:moveTo>
                  <a:lnTo>
                    <a:pt x="334" y="829"/>
                  </a:lnTo>
                  <a:lnTo>
                    <a:pt x="318" y="886"/>
                  </a:lnTo>
                  <a:lnTo>
                    <a:pt x="279" y="874"/>
                  </a:lnTo>
                  <a:lnTo>
                    <a:pt x="295" y="817"/>
                  </a:lnTo>
                  <a:close/>
                  <a:moveTo>
                    <a:pt x="334" y="829"/>
                  </a:moveTo>
                  <a:lnTo>
                    <a:pt x="373" y="841"/>
                  </a:lnTo>
                  <a:lnTo>
                    <a:pt x="357" y="898"/>
                  </a:lnTo>
                  <a:lnTo>
                    <a:pt x="318" y="886"/>
                  </a:lnTo>
                  <a:lnTo>
                    <a:pt x="334" y="829"/>
                  </a:lnTo>
                  <a:close/>
                  <a:moveTo>
                    <a:pt x="359" y="898"/>
                  </a:moveTo>
                  <a:lnTo>
                    <a:pt x="358" y="898"/>
                  </a:lnTo>
                  <a:lnTo>
                    <a:pt x="357" y="898"/>
                  </a:lnTo>
                  <a:lnTo>
                    <a:pt x="365" y="869"/>
                  </a:lnTo>
                  <a:lnTo>
                    <a:pt x="359" y="898"/>
                  </a:lnTo>
                  <a:close/>
                  <a:moveTo>
                    <a:pt x="371" y="840"/>
                  </a:moveTo>
                  <a:lnTo>
                    <a:pt x="410" y="848"/>
                  </a:lnTo>
                  <a:lnTo>
                    <a:pt x="398" y="906"/>
                  </a:lnTo>
                  <a:lnTo>
                    <a:pt x="359" y="898"/>
                  </a:lnTo>
                  <a:lnTo>
                    <a:pt x="371" y="840"/>
                  </a:lnTo>
                  <a:close/>
                  <a:moveTo>
                    <a:pt x="401" y="906"/>
                  </a:moveTo>
                  <a:lnTo>
                    <a:pt x="400" y="906"/>
                  </a:lnTo>
                  <a:lnTo>
                    <a:pt x="398" y="906"/>
                  </a:lnTo>
                  <a:lnTo>
                    <a:pt x="404" y="876"/>
                  </a:lnTo>
                  <a:lnTo>
                    <a:pt x="401" y="906"/>
                  </a:lnTo>
                  <a:close/>
                  <a:moveTo>
                    <a:pt x="407" y="847"/>
                  </a:moveTo>
                  <a:lnTo>
                    <a:pt x="450" y="852"/>
                  </a:lnTo>
                  <a:lnTo>
                    <a:pt x="444" y="910"/>
                  </a:lnTo>
                  <a:lnTo>
                    <a:pt x="401" y="906"/>
                  </a:lnTo>
                  <a:lnTo>
                    <a:pt x="407" y="847"/>
                  </a:lnTo>
                  <a:close/>
                  <a:moveTo>
                    <a:pt x="450" y="910"/>
                  </a:moveTo>
                  <a:lnTo>
                    <a:pt x="447" y="910"/>
                  </a:lnTo>
                  <a:lnTo>
                    <a:pt x="444" y="910"/>
                  </a:lnTo>
                  <a:lnTo>
                    <a:pt x="447" y="881"/>
                  </a:lnTo>
                  <a:lnTo>
                    <a:pt x="450" y="910"/>
                  </a:lnTo>
                  <a:close/>
                  <a:moveTo>
                    <a:pt x="444" y="852"/>
                  </a:moveTo>
                  <a:lnTo>
                    <a:pt x="487" y="847"/>
                  </a:lnTo>
                  <a:lnTo>
                    <a:pt x="492" y="906"/>
                  </a:lnTo>
                  <a:lnTo>
                    <a:pt x="450" y="910"/>
                  </a:lnTo>
                  <a:lnTo>
                    <a:pt x="444" y="852"/>
                  </a:lnTo>
                  <a:close/>
                  <a:moveTo>
                    <a:pt x="496" y="906"/>
                  </a:moveTo>
                  <a:lnTo>
                    <a:pt x="493" y="906"/>
                  </a:lnTo>
                  <a:lnTo>
                    <a:pt x="492" y="906"/>
                  </a:lnTo>
                  <a:lnTo>
                    <a:pt x="490" y="876"/>
                  </a:lnTo>
                  <a:lnTo>
                    <a:pt x="496" y="906"/>
                  </a:lnTo>
                  <a:close/>
                  <a:moveTo>
                    <a:pt x="485" y="848"/>
                  </a:moveTo>
                  <a:lnTo>
                    <a:pt x="528" y="840"/>
                  </a:lnTo>
                  <a:lnTo>
                    <a:pt x="538" y="898"/>
                  </a:lnTo>
                  <a:lnTo>
                    <a:pt x="496" y="906"/>
                  </a:lnTo>
                  <a:lnTo>
                    <a:pt x="485" y="848"/>
                  </a:lnTo>
                  <a:close/>
                  <a:moveTo>
                    <a:pt x="539" y="898"/>
                  </a:moveTo>
                  <a:lnTo>
                    <a:pt x="539" y="898"/>
                  </a:lnTo>
                  <a:lnTo>
                    <a:pt x="538" y="898"/>
                  </a:lnTo>
                  <a:lnTo>
                    <a:pt x="533" y="869"/>
                  </a:lnTo>
                  <a:lnTo>
                    <a:pt x="539" y="898"/>
                  </a:lnTo>
                  <a:close/>
                  <a:moveTo>
                    <a:pt x="527" y="840"/>
                  </a:moveTo>
                  <a:lnTo>
                    <a:pt x="567" y="832"/>
                  </a:lnTo>
                  <a:lnTo>
                    <a:pt x="578" y="891"/>
                  </a:lnTo>
                  <a:lnTo>
                    <a:pt x="539" y="898"/>
                  </a:lnTo>
                  <a:lnTo>
                    <a:pt x="527" y="840"/>
                  </a:lnTo>
                  <a:close/>
                  <a:moveTo>
                    <a:pt x="583" y="888"/>
                  </a:moveTo>
                  <a:lnTo>
                    <a:pt x="579" y="889"/>
                  </a:lnTo>
                  <a:lnTo>
                    <a:pt x="578" y="891"/>
                  </a:lnTo>
                  <a:lnTo>
                    <a:pt x="572" y="861"/>
                  </a:lnTo>
                  <a:lnTo>
                    <a:pt x="583" y="888"/>
                  </a:lnTo>
                  <a:close/>
                  <a:moveTo>
                    <a:pt x="561" y="834"/>
                  </a:moveTo>
                  <a:lnTo>
                    <a:pt x="600" y="818"/>
                  </a:lnTo>
                  <a:lnTo>
                    <a:pt x="621" y="873"/>
                  </a:lnTo>
                  <a:lnTo>
                    <a:pt x="583" y="888"/>
                  </a:lnTo>
                  <a:lnTo>
                    <a:pt x="561" y="834"/>
                  </a:lnTo>
                  <a:close/>
                  <a:moveTo>
                    <a:pt x="624" y="872"/>
                  </a:moveTo>
                  <a:lnTo>
                    <a:pt x="624" y="872"/>
                  </a:lnTo>
                  <a:lnTo>
                    <a:pt x="621" y="873"/>
                  </a:lnTo>
                  <a:lnTo>
                    <a:pt x="611" y="846"/>
                  </a:lnTo>
                  <a:lnTo>
                    <a:pt x="624" y="872"/>
                  </a:lnTo>
                  <a:close/>
                  <a:moveTo>
                    <a:pt x="598" y="819"/>
                  </a:moveTo>
                  <a:lnTo>
                    <a:pt x="636" y="799"/>
                  </a:lnTo>
                  <a:lnTo>
                    <a:pt x="663" y="852"/>
                  </a:lnTo>
                  <a:lnTo>
                    <a:pt x="624" y="872"/>
                  </a:lnTo>
                  <a:lnTo>
                    <a:pt x="598" y="819"/>
                  </a:lnTo>
                  <a:close/>
                  <a:moveTo>
                    <a:pt x="664" y="852"/>
                  </a:moveTo>
                  <a:lnTo>
                    <a:pt x="662" y="853"/>
                  </a:lnTo>
                  <a:lnTo>
                    <a:pt x="663" y="852"/>
                  </a:lnTo>
                  <a:lnTo>
                    <a:pt x="650" y="826"/>
                  </a:lnTo>
                  <a:lnTo>
                    <a:pt x="664" y="852"/>
                  </a:lnTo>
                  <a:close/>
                  <a:moveTo>
                    <a:pt x="635" y="801"/>
                  </a:moveTo>
                  <a:lnTo>
                    <a:pt x="671" y="781"/>
                  </a:lnTo>
                  <a:lnTo>
                    <a:pt x="699" y="832"/>
                  </a:lnTo>
                  <a:lnTo>
                    <a:pt x="664" y="852"/>
                  </a:lnTo>
                  <a:lnTo>
                    <a:pt x="635" y="801"/>
                  </a:lnTo>
                  <a:close/>
                  <a:moveTo>
                    <a:pt x="703" y="830"/>
                  </a:moveTo>
                  <a:lnTo>
                    <a:pt x="700" y="831"/>
                  </a:lnTo>
                  <a:lnTo>
                    <a:pt x="699" y="832"/>
                  </a:lnTo>
                  <a:lnTo>
                    <a:pt x="685" y="806"/>
                  </a:lnTo>
                  <a:lnTo>
                    <a:pt x="703" y="830"/>
                  </a:lnTo>
                  <a:close/>
                  <a:moveTo>
                    <a:pt x="668" y="783"/>
                  </a:moveTo>
                  <a:lnTo>
                    <a:pt x="699" y="760"/>
                  </a:lnTo>
                  <a:lnTo>
                    <a:pt x="734" y="806"/>
                  </a:lnTo>
                  <a:lnTo>
                    <a:pt x="703" y="830"/>
                  </a:lnTo>
                  <a:lnTo>
                    <a:pt x="668" y="783"/>
                  </a:lnTo>
                  <a:close/>
                  <a:moveTo>
                    <a:pt x="735" y="805"/>
                  </a:moveTo>
                  <a:lnTo>
                    <a:pt x="735" y="805"/>
                  </a:lnTo>
                  <a:lnTo>
                    <a:pt x="734" y="806"/>
                  </a:lnTo>
                  <a:lnTo>
                    <a:pt x="717" y="783"/>
                  </a:lnTo>
                  <a:lnTo>
                    <a:pt x="735" y="805"/>
                  </a:lnTo>
                  <a:close/>
                  <a:moveTo>
                    <a:pt x="697" y="761"/>
                  </a:moveTo>
                  <a:lnTo>
                    <a:pt x="728" y="734"/>
                  </a:lnTo>
                  <a:lnTo>
                    <a:pt x="767" y="777"/>
                  </a:lnTo>
                  <a:lnTo>
                    <a:pt x="735" y="805"/>
                  </a:lnTo>
                  <a:lnTo>
                    <a:pt x="697" y="761"/>
                  </a:lnTo>
                  <a:close/>
                  <a:moveTo>
                    <a:pt x="769" y="775"/>
                  </a:moveTo>
                  <a:lnTo>
                    <a:pt x="768" y="776"/>
                  </a:lnTo>
                  <a:lnTo>
                    <a:pt x="767" y="777"/>
                  </a:lnTo>
                  <a:lnTo>
                    <a:pt x="748" y="755"/>
                  </a:lnTo>
                  <a:lnTo>
                    <a:pt x="769" y="775"/>
                  </a:lnTo>
                  <a:close/>
                  <a:moveTo>
                    <a:pt x="726" y="736"/>
                  </a:moveTo>
                  <a:lnTo>
                    <a:pt x="753" y="705"/>
                  </a:lnTo>
                  <a:lnTo>
                    <a:pt x="797" y="743"/>
                  </a:lnTo>
                  <a:lnTo>
                    <a:pt x="769" y="775"/>
                  </a:lnTo>
                  <a:lnTo>
                    <a:pt x="726" y="736"/>
                  </a:lnTo>
                  <a:close/>
                  <a:moveTo>
                    <a:pt x="799" y="741"/>
                  </a:moveTo>
                  <a:lnTo>
                    <a:pt x="798" y="742"/>
                  </a:lnTo>
                  <a:lnTo>
                    <a:pt x="797" y="743"/>
                  </a:lnTo>
                  <a:lnTo>
                    <a:pt x="775" y="725"/>
                  </a:lnTo>
                  <a:lnTo>
                    <a:pt x="799" y="741"/>
                  </a:lnTo>
                  <a:close/>
                  <a:moveTo>
                    <a:pt x="750" y="708"/>
                  </a:moveTo>
                  <a:lnTo>
                    <a:pt x="774" y="672"/>
                  </a:lnTo>
                  <a:lnTo>
                    <a:pt x="823" y="705"/>
                  </a:lnTo>
                  <a:lnTo>
                    <a:pt x="799" y="741"/>
                  </a:lnTo>
                  <a:lnTo>
                    <a:pt x="750" y="708"/>
                  </a:lnTo>
                  <a:close/>
                  <a:moveTo>
                    <a:pt x="823" y="705"/>
                  </a:moveTo>
                  <a:lnTo>
                    <a:pt x="854" y="658"/>
                  </a:lnTo>
                  <a:lnTo>
                    <a:pt x="823" y="705"/>
                  </a:lnTo>
                  <a:lnTo>
                    <a:pt x="798" y="688"/>
                  </a:lnTo>
                  <a:lnTo>
                    <a:pt x="823" y="705"/>
                  </a:lnTo>
                  <a:close/>
                  <a:moveTo>
                    <a:pt x="774" y="673"/>
                  </a:moveTo>
                  <a:lnTo>
                    <a:pt x="797" y="637"/>
                  </a:lnTo>
                  <a:lnTo>
                    <a:pt x="846" y="670"/>
                  </a:lnTo>
                  <a:lnTo>
                    <a:pt x="823" y="705"/>
                  </a:lnTo>
                  <a:lnTo>
                    <a:pt x="774" y="673"/>
                  </a:lnTo>
                  <a:close/>
                  <a:moveTo>
                    <a:pt x="848" y="665"/>
                  </a:moveTo>
                  <a:lnTo>
                    <a:pt x="847" y="667"/>
                  </a:lnTo>
                  <a:lnTo>
                    <a:pt x="846" y="670"/>
                  </a:lnTo>
                  <a:lnTo>
                    <a:pt x="821" y="653"/>
                  </a:lnTo>
                  <a:lnTo>
                    <a:pt x="848" y="665"/>
                  </a:lnTo>
                  <a:close/>
                  <a:moveTo>
                    <a:pt x="795" y="642"/>
                  </a:moveTo>
                  <a:lnTo>
                    <a:pt x="811" y="607"/>
                  </a:lnTo>
                  <a:lnTo>
                    <a:pt x="864" y="630"/>
                  </a:lnTo>
                  <a:lnTo>
                    <a:pt x="848" y="665"/>
                  </a:lnTo>
                  <a:lnTo>
                    <a:pt x="795" y="642"/>
                  </a:lnTo>
                  <a:close/>
                  <a:moveTo>
                    <a:pt x="864" y="629"/>
                  </a:moveTo>
                  <a:lnTo>
                    <a:pt x="864" y="630"/>
                  </a:lnTo>
                  <a:lnTo>
                    <a:pt x="838" y="618"/>
                  </a:lnTo>
                  <a:lnTo>
                    <a:pt x="864" y="629"/>
                  </a:lnTo>
                  <a:close/>
                  <a:moveTo>
                    <a:pt x="810" y="608"/>
                  </a:moveTo>
                  <a:lnTo>
                    <a:pt x="826" y="568"/>
                  </a:lnTo>
                  <a:lnTo>
                    <a:pt x="880" y="590"/>
                  </a:lnTo>
                  <a:lnTo>
                    <a:pt x="864" y="629"/>
                  </a:lnTo>
                  <a:lnTo>
                    <a:pt x="810" y="608"/>
                  </a:lnTo>
                  <a:close/>
                  <a:moveTo>
                    <a:pt x="881" y="587"/>
                  </a:moveTo>
                  <a:lnTo>
                    <a:pt x="881" y="588"/>
                  </a:lnTo>
                  <a:lnTo>
                    <a:pt x="880" y="590"/>
                  </a:lnTo>
                  <a:lnTo>
                    <a:pt x="853" y="579"/>
                  </a:lnTo>
                  <a:lnTo>
                    <a:pt x="881" y="587"/>
                  </a:lnTo>
                  <a:close/>
                  <a:moveTo>
                    <a:pt x="825" y="572"/>
                  </a:moveTo>
                  <a:lnTo>
                    <a:pt x="837" y="528"/>
                  </a:lnTo>
                  <a:lnTo>
                    <a:pt x="892" y="544"/>
                  </a:lnTo>
                  <a:lnTo>
                    <a:pt x="881" y="587"/>
                  </a:lnTo>
                  <a:lnTo>
                    <a:pt x="825" y="572"/>
                  </a:lnTo>
                  <a:close/>
                  <a:moveTo>
                    <a:pt x="894" y="539"/>
                  </a:moveTo>
                  <a:lnTo>
                    <a:pt x="894" y="541"/>
                  </a:lnTo>
                  <a:lnTo>
                    <a:pt x="892" y="544"/>
                  </a:lnTo>
                  <a:lnTo>
                    <a:pt x="864" y="537"/>
                  </a:lnTo>
                  <a:lnTo>
                    <a:pt x="894" y="539"/>
                  </a:lnTo>
                  <a:close/>
                  <a:moveTo>
                    <a:pt x="835" y="533"/>
                  </a:moveTo>
                  <a:lnTo>
                    <a:pt x="839" y="494"/>
                  </a:lnTo>
                  <a:lnTo>
                    <a:pt x="898" y="499"/>
                  </a:lnTo>
                  <a:lnTo>
                    <a:pt x="894" y="539"/>
                  </a:lnTo>
                  <a:lnTo>
                    <a:pt x="835" y="533"/>
                  </a:lnTo>
                  <a:close/>
                  <a:moveTo>
                    <a:pt x="898" y="499"/>
                  </a:moveTo>
                  <a:lnTo>
                    <a:pt x="897" y="501"/>
                  </a:lnTo>
                  <a:lnTo>
                    <a:pt x="898" y="499"/>
                  </a:lnTo>
                  <a:lnTo>
                    <a:pt x="868" y="497"/>
                  </a:lnTo>
                  <a:lnTo>
                    <a:pt x="898" y="499"/>
                  </a:lnTo>
                  <a:close/>
                  <a:moveTo>
                    <a:pt x="839" y="494"/>
                  </a:moveTo>
                  <a:lnTo>
                    <a:pt x="844" y="448"/>
                  </a:lnTo>
                  <a:lnTo>
                    <a:pt x="902" y="452"/>
                  </a:lnTo>
                  <a:lnTo>
                    <a:pt x="898" y="499"/>
                  </a:lnTo>
                  <a:lnTo>
                    <a:pt x="839" y="494"/>
                  </a:lnTo>
                  <a:close/>
                  <a:moveTo>
                    <a:pt x="902" y="447"/>
                  </a:moveTo>
                  <a:lnTo>
                    <a:pt x="902" y="449"/>
                  </a:lnTo>
                  <a:lnTo>
                    <a:pt x="902" y="452"/>
                  </a:lnTo>
                  <a:lnTo>
                    <a:pt x="873" y="450"/>
                  </a:lnTo>
                  <a:lnTo>
                    <a:pt x="902" y="447"/>
                  </a:lnTo>
                  <a:close/>
                  <a:moveTo>
                    <a:pt x="844" y="452"/>
                  </a:moveTo>
                  <a:lnTo>
                    <a:pt x="839" y="414"/>
                  </a:lnTo>
                  <a:lnTo>
                    <a:pt x="898" y="408"/>
                  </a:lnTo>
                  <a:lnTo>
                    <a:pt x="902" y="447"/>
                  </a:lnTo>
                  <a:lnTo>
                    <a:pt x="844" y="452"/>
                  </a:lnTo>
                  <a:close/>
                  <a:moveTo>
                    <a:pt x="897" y="408"/>
                  </a:moveTo>
                  <a:lnTo>
                    <a:pt x="898" y="415"/>
                  </a:lnTo>
                  <a:lnTo>
                    <a:pt x="898" y="408"/>
                  </a:lnTo>
                  <a:lnTo>
                    <a:pt x="868" y="410"/>
                  </a:lnTo>
                  <a:lnTo>
                    <a:pt x="897" y="408"/>
                  </a:lnTo>
                  <a:close/>
                  <a:moveTo>
                    <a:pt x="840" y="414"/>
                  </a:moveTo>
                  <a:lnTo>
                    <a:pt x="835" y="379"/>
                  </a:lnTo>
                  <a:lnTo>
                    <a:pt x="894" y="372"/>
                  </a:lnTo>
                  <a:lnTo>
                    <a:pt x="897" y="408"/>
                  </a:lnTo>
                  <a:lnTo>
                    <a:pt x="840" y="414"/>
                  </a:lnTo>
                  <a:close/>
                  <a:moveTo>
                    <a:pt x="894" y="369"/>
                  </a:moveTo>
                  <a:lnTo>
                    <a:pt x="894" y="371"/>
                  </a:lnTo>
                  <a:lnTo>
                    <a:pt x="894" y="372"/>
                  </a:lnTo>
                  <a:lnTo>
                    <a:pt x="864" y="375"/>
                  </a:lnTo>
                  <a:lnTo>
                    <a:pt x="894" y="369"/>
                  </a:lnTo>
                  <a:close/>
                  <a:moveTo>
                    <a:pt x="835" y="381"/>
                  </a:moveTo>
                  <a:lnTo>
                    <a:pt x="828" y="341"/>
                  </a:lnTo>
                  <a:lnTo>
                    <a:pt x="885" y="331"/>
                  </a:lnTo>
                  <a:lnTo>
                    <a:pt x="894" y="369"/>
                  </a:lnTo>
                  <a:lnTo>
                    <a:pt x="835" y="381"/>
                  </a:lnTo>
                  <a:close/>
                  <a:moveTo>
                    <a:pt x="885" y="330"/>
                  </a:moveTo>
                  <a:lnTo>
                    <a:pt x="885" y="330"/>
                  </a:lnTo>
                  <a:lnTo>
                    <a:pt x="885" y="331"/>
                  </a:lnTo>
                  <a:lnTo>
                    <a:pt x="856" y="337"/>
                  </a:lnTo>
                  <a:lnTo>
                    <a:pt x="885" y="330"/>
                  </a:lnTo>
                  <a:close/>
                  <a:moveTo>
                    <a:pt x="828" y="343"/>
                  </a:moveTo>
                  <a:lnTo>
                    <a:pt x="820" y="308"/>
                  </a:lnTo>
                  <a:lnTo>
                    <a:pt x="877" y="295"/>
                  </a:lnTo>
                  <a:lnTo>
                    <a:pt x="885" y="330"/>
                  </a:lnTo>
                  <a:lnTo>
                    <a:pt x="828" y="343"/>
                  </a:lnTo>
                  <a:close/>
                  <a:moveTo>
                    <a:pt x="876" y="289"/>
                  </a:moveTo>
                  <a:lnTo>
                    <a:pt x="877" y="292"/>
                  </a:lnTo>
                  <a:lnTo>
                    <a:pt x="877" y="295"/>
                  </a:lnTo>
                  <a:lnTo>
                    <a:pt x="849" y="301"/>
                  </a:lnTo>
                  <a:lnTo>
                    <a:pt x="876" y="289"/>
                  </a:lnTo>
                  <a:close/>
                  <a:moveTo>
                    <a:pt x="823" y="313"/>
                  </a:moveTo>
                  <a:lnTo>
                    <a:pt x="806" y="277"/>
                  </a:lnTo>
                  <a:lnTo>
                    <a:pt x="860" y="254"/>
                  </a:lnTo>
                  <a:lnTo>
                    <a:pt x="876" y="289"/>
                  </a:lnTo>
                  <a:lnTo>
                    <a:pt x="823" y="313"/>
                  </a:lnTo>
                  <a:close/>
                  <a:moveTo>
                    <a:pt x="860" y="253"/>
                  </a:moveTo>
                  <a:lnTo>
                    <a:pt x="860" y="253"/>
                  </a:lnTo>
                  <a:lnTo>
                    <a:pt x="860" y="254"/>
                  </a:lnTo>
                  <a:lnTo>
                    <a:pt x="833" y="265"/>
                  </a:lnTo>
                  <a:lnTo>
                    <a:pt x="860" y="253"/>
                  </a:lnTo>
                  <a:close/>
                  <a:moveTo>
                    <a:pt x="807" y="278"/>
                  </a:moveTo>
                  <a:lnTo>
                    <a:pt x="791" y="247"/>
                  </a:lnTo>
                  <a:lnTo>
                    <a:pt x="844" y="221"/>
                  </a:lnTo>
                  <a:lnTo>
                    <a:pt x="860" y="253"/>
                  </a:lnTo>
                  <a:lnTo>
                    <a:pt x="807" y="278"/>
                  </a:lnTo>
                  <a:close/>
                  <a:moveTo>
                    <a:pt x="842" y="219"/>
                  </a:moveTo>
                  <a:lnTo>
                    <a:pt x="844" y="220"/>
                  </a:lnTo>
                  <a:lnTo>
                    <a:pt x="844" y="221"/>
                  </a:lnTo>
                  <a:lnTo>
                    <a:pt x="818" y="234"/>
                  </a:lnTo>
                  <a:lnTo>
                    <a:pt x="842" y="219"/>
                  </a:lnTo>
                  <a:close/>
                  <a:moveTo>
                    <a:pt x="794" y="250"/>
                  </a:moveTo>
                  <a:lnTo>
                    <a:pt x="774" y="219"/>
                  </a:lnTo>
                  <a:lnTo>
                    <a:pt x="823" y="187"/>
                  </a:lnTo>
                  <a:lnTo>
                    <a:pt x="842" y="219"/>
                  </a:lnTo>
                  <a:lnTo>
                    <a:pt x="794" y="250"/>
                  </a:lnTo>
                  <a:close/>
                  <a:moveTo>
                    <a:pt x="823" y="186"/>
                  </a:moveTo>
                  <a:lnTo>
                    <a:pt x="823" y="187"/>
                  </a:lnTo>
                  <a:lnTo>
                    <a:pt x="798" y="204"/>
                  </a:lnTo>
                  <a:lnTo>
                    <a:pt x="823" y="186"/>
                  </a:lnTo>
                  <a:close/>
                  <a:moveTo>
                    <a:pt x="775" y="220"/>
                  </a:moveTo>
                  <a:lnTo>
                    <a:pt x="755" y="193"/>
                  </a:lnTo>
                  <a:lnTo>
                    <a:pt x="803" y="158"/>
                  </a:lnTo>
                  <a:lnTo>
                    <a:pt x="823" y="186"/>
                  </a:lnTo>
                  <a:lnTo>
                    <a:pt x="775" y="220"/>
                  </a:lnTo>
                  <a:close/>
                  <a:moveTo>
                    <a:pt x="800" y="157"/>
                  </a:moveTo>
                  <a:lnTo>
                    <a:pt x="802" y="157"/>
                  </a:lnTo>
                  <a:lnTo>
                    <a:pt x="803" y="158"/>
                  </a:lnTo>
                  <a:lnTo>
                    <a:pt x="778" y="176"/>
                  </a:lnTo>
                  <a:lnTo>
                    <a:pt x="800" y="157"/>
                  </a:lnTo>
                  <a:close/>
                  <a:moveTo>
                    <a:pt x="756" y="194"/>
                  </a:moveTo>
                  <a:lnTo>
                    <a:pt x="733" y="167"/>
                  </a:lnTo>
                  <a:lnTo>
                    <a:pt x="777" y="129"/>
                  </a:lnTo>
                  <a:lnTo>
                    <a:pt x="800" y="157"/>
                  </a:lnTo>
                  <a:lnTo>
                    <a:pt x="756" y="194"/>
                  </a:lnTo>
                  <a:close/>
                  <a:moveTo>
                    <a:pt x="775" y="125"/>
                  </a:moveTo>
                  <a:lnTo>
                    <a:pt x="776" y="128"/>
                  </a:lnTo>
                  <a:lnTo>
                    <a:pt x="777" y="129"/>
                  </a:lnTo>
                  <a:lnTo>
                    <a:pt x="755" y="149"/>
                  </a:lnTo>
                  <a:lnTo>
                    <a:pt x="775" y="125"/>
                  </a:lnTo>
                  <a:close/>
                  <a:moveTo>
                    <a:pt x="736" y="171"/>
                  </a:moveTo>
                  <a:lnTo>
                    <a:pt x="709" y="147"/>
                  </a:lnTo>
                  <a:lnTo>
                    <a:pt x="747" y="102"/>
                  </a:lnTo>
                  <a:lnTo>
                    <a:pt x="775" y="125"/>
                  </a:lnTo>
                  <a:lnTo>
                    <a:pt x="736" y="171"/>
                  </a:lnTo>
                  <a:close/>
                  <a:moveTo>
                    <a:pt x="709" y="147"/>
                  </a:moveTo>
                  <a:lnTo>
                    <a:pt x="682" y="123"/>
                  </a:lnTo>
                  <a:lnTo>
                    <a:pt x="720" y="79"/>
                  </a:lnTo>
                  <a:lnTo>
                    <a:pt x="747" y="102"/>
                  </a:lnTo>
                  <a:lnTo>
                    <a:pt x="709" y="147"/>
                  </a:lnTo>
                  <a:close/>
                  <a:moveTo>
                    <a:pt x="717" y="76"/>
                  </a:moveTo>
                  <a:lnTo>
                    <a:pt x="718" y="77"/>
                  </a:lnTo>
                  <a:lnTo>
                    <a:pt x="720" y="79"/>
                  </a:lnTo>
                  <a:lnTo>
                    <a:pt x="700" y="101"/>
                  </a:lnTo>
                  <a:lnTo>
                    <a:pt x="717" y="76"/>
                  </a:lnTo>
                  <a:close/>
                  <a:moveTo>
                    <a:pt x="685" y="126"/>
                  </a:moveTo>
                  <a:lnTo>
                    <a:pt x="654" y="107"/>
                  </a:lnTo>
                  <a:lnTo>
                    <a:pt x="685" y="56"/>
                  </a:lnTo>
                  <a:lnTo>
                    <a:pt x="717" y="76"/>
                  </a:lnTo>
                  <a:lnTo>
                    <a:pt x="685" y="126"/>
                  </a:lnTo>
                  <a:close/>
                  <a:moveTo>
                    <a:pt x="683" y="55"/>
                  </a:moveTo>
                  <a:lnTo>
                    <a:pt x="683" y="55"/>
                  </a:lnTo>
                  <a:lnTo>
                    <a:pt x="685" y="56"/>
                  </a:lnTo>
                  <a:lnTo>
                    <a:pt x="669" y="82"/>
                  </a:lnTo>
                  <a:lnTo>
                    <a:pt x="683" y="55"/>
                  </a:lnTo>
                  <a:close/>
                  <a:moveTo>
                    <a:pt x="656" y="108"/>
                  </a:moveTo>
                  <a:lnTo>
                    <a:pt x="625" y="93"/>
                  </a:lnTo>
                  <a:lnTo>
                    <a:pt x="652" y="40"/>
                  </a:lnTo>
                  <a:lnTo>
                    <a:pt x="683" y="55"/>
                  </a:lnTo>
                  <a:lnTo>
                    <a:pt x="656" y="108"/>
                  </a:lnTo>
                  <a:close/>
                  <a:moveTo>
                    <a:pt x="650" y="39"/>
                  </a:moveTo>
                  <a:lnTo>
                    <a:pt x="652" y="40"/>
                  </a:lnTo>
                  <a:lnTo>
                    <a:pt x="639" y="66"/>
                  </a:lnTo>
                  <a:lnTo>
                    <a:pt x="650" y="39"/>
                  </a:lnTo>
                  <a:close/>
                  <a:moveTo>
                    <a:pt x="627" y="93"/>
                  </a:moveTo>
                  <a:lnTo>
                    <a:pt x="591" y="77"/>
                  </a:lnTo>
                  <a:lnTo>
                    <a:pt x="615" y="24"/>
                  </a:lnTo>
                  <a:lnTo>
                    <a:pt x="650" y="39"/>
                  </a:lnTo>
                  <a:lnTo>
                    <a:pt x="627" y="93"/>
                  </a:lnTo>
                  <a:close/>
                  <a:moveTo>
                    <a:pt x="612" y="22"/>
                  </a:moveTo>
                  <a:lnTo>
                    <a:pt x="613" y="22"/>
                  </a:lnTo>
                  <a:lnTo>
                    <a:pt x="615" y="24"/>
                  </a:lnTo>
                  <a:lnTo>
                    <a:pt x="603" y="50"/>
                  </a:lnTo>
                  <a:lnTo>
                    <a:pt x="612" y="22"/>
                  </a:lnTo>
                  <a:close/>
                  <a:moveTo>
                    <a:pt x="595" y="79"/>
                  </a:moveTo>
                  <a:lnTo>
                    <a:pt x="558" y="67"/>
                  </a:lnTo>
                  <a:lnTo>
                    <a:pt x="577" y="11"/>
                  </a:lnTo>
                  <a:lnTo>
                    <a:pt x="612" y="22"/>
                  </a:lnTo>
                  <a:lnTo>
                    <a:pt x="595" y="79"/>
                  </a:lnTo>
                  <a:close/>
                  <a:moveTo>
                    <a:pt x="575" y="10"/>
                  </a:moveTo>
                  <a:lnTo>
                    <a:pt x="576" y="10"/>
                  </a:lnTo>
                  <a:lnTo>
                    <a:pt x="577" y="11"/>
                  </a:lnTo>
                  <a:lnTo>
                    <a:pt x="568" y="39"/>
                  </a:lnTo>
                  <a:lnTo>
                    <a:pt x="575" y="10"/>
                  </a:lnTo>
                  <a:close/>
                  <a:moveTo>
                    <a:pt x="562" y="67"/>
                  </a:moveTo>
                  <a:lnTo>
                    <a:pt x="527" y="60"/>
                  </a:lnTo>
                  <a:lnTo>
                    <a:pt x="539" y="1"/>
                  </a:lnTo>
                  <a:lnTo>
                    <a:pt x="575" y="10"/>
                  </a:lnTo>
                  <a:lnTo>
                    <a:pt x="562" y="67"/>
                  </a:lnTo>
                  <a:close/>
                  <a:moveTo>
                    <a:pt x="522" y="3"/>
                  </a:moveTo>
                  <a:lnTo>
                    <a:pt x="531" y="0"/>
                  </a:lnTo>
                  <a:lnTo>
                    <a:pt x="539" y="1"/>
                  </a:lnTo>
                  <a:lnTo>
                    <a:pt x="533" y="31"/>
                  </a:lnTo>
                  <a:lnTo>
                    <a:pt x="522" y="3"/>
                  </a:lnTo>
                  <a:close/>
                  <a:moveTo>
                    <a:pt x="543" y="58"/>
                  </a:moveTo>
                  <a:lnTo>
                    <a:pt x="512" y="70"/>
                  </a:lnTo>
                  <a:lnTo>
                    <a:pt x="491" y="15"/>
                  </a:lnTo>
                  <a:lnTo>
                    <a:pt x="522" y="3"/>
                  </a:lnTo>
                  <a:lnTo>
                    <a:pt x="543" y="58"/>
                  </a:lnTo>
                  <a:close/>
                  <a:moveTo>
                    <a:pt x="490" y="15"/>
                  </a:moveTo>
                  <a:lnTo>
                    <a:pt x="489" y="17"/>
                  </a:lnTo>
                  <a:lnTo>
                    <a:pt x="491" y="15"/>
                  </a:lnTo>
                  <a:lnTo>
                    <a:pt x="501" y="42"/>
                  </a:lnTo>
                  <a:lnTo>
                    <a:pt x="490" y="15"/>
                  </a:lnTo>
                  <a:close/>
                  <a:moveTo>
                    <a:pt x="513" y="69"/>
                  </a:moveTo>
                  <a:lnTo>
                    <a:pt x="439" y="101"/>
                  </a:lnTo>
                  <a:lnTo>
                    <a:pt x="416" y="47"/>
                  </a:lnTo>
                  <a:lnTo>
                    <a:pt x="490" y="15"/>
                  </a:lnTo>
                  <a:lnTo>
                    <a:pt x="513" y="69"/>
                  </a:lnTo>
                  <a:close/>
                  <a:moveTo>
                    <a:pt x="415" y="47"/>
                  </a:moveTo>
                  <a:lnTo>
                    <a:pt x="418" y="46"/>
                  </a:lnTo>
                  <a:lnTo>
                    <a:pt x="416" y="47"/>
                  </a:lnTo>
                  <a:lnTo>
                    <a:pt x="428" y="74"/>
                  </a:lnTo>
                  <a:lnTo>
                    <a:pt x="415" y="47"/>
                  </a:lnTo>
                  <a:close/>
                  <a:moveTo>
                    <a:pt x="440" y="101"/>
                  </a:moveTo>
                  <a:lnTo>
                    <a:pt x="389" y="124"/>
                  </a:lnTo>
                  <a:lnTo>
                    <a:pt x="364" y="70"/>
                  </a:lnTo>
                  <a:lnTo>
                    <a:pt x="415" y="47"/>
                  </a:lnTo>
                  <a:lnTo>
                    <a:pt x="440" y="101"/>
                  </a:lnTo>
                  <a:close/>
                  <a:moveTo>
                    <a:pt x="362" y="72"/>
                  </a:moveTo>
                  <a:lnTo>
                    <a:pt x="363" y="72"/>
                  </a:lnTo>
                  <a:lnTo>
                    <a:pt x="364" y="70"/>
                  </a:lnTo>
                  <a:lnTo>
                    <a:pt x="377" y="97"/>
                  </a:lnTo>
                  <a:lnTo>
                    <a:pt x="362" y="72"/>
                  </a:lnTo>
                  <a:close/>
                  <a:moveTo>
                    <a:pt x="391" y="123"/>
                  </a:moveTo>
                  <a:lnTo>
                    <a:pt x="344" y="150"/>
                  </a:lnTo>
                  <a:lnTo>
                    <a:pt x="315" y="100"/>
                  </a:lnTo>
                  <a:lnTo>
                    <a:pt x="362" y="72"/>
                  </a:lnTo>
                  <a:lnTo>
                    <a:pt x="391" y="123"/>
                  </a:lnTo>
                  <a:close/>
                  <a:moveTo>
                    <a:pt x="313" y="101"/>
                  </a:moveTo>
                  <a:lnTo>
                    <a:pt x="315" y="100"/>
                  </a:lnTo>
                  <a:lnTo>
                    <a:pt x="330" y="124"/>
                  </a:lnTo>
                  <a:lnTo>
                    <a:pt x="313" y="101"/>
                  </a:lnTo>
                  <a:close/>
                  <a:moveTo>
                    <a:pt x="347" y="149"/>
                  </a:moveTo>
                  <a:lnTo>
                    <a:pt x="295" y="184"/>
                  </a:lnTo>
                  <a:lnTo>
                    <a:pt x="263" y="136"/>
                  </a:lnTo>
                  <a:lnTo>
                    <a:pt x="313" y="101"/>
                  </a:lnTo>
                  <a:lnTo>
                    <a:pt x="347" y="149"/>
                  </a:lnTo>
                  <a:close/>
                  <a:moveTo>
                    <a:pt x="261" y="137"/>
                  </a:moveTo>
                  <a:lnTo>
                    <a:pt x="262" y="136"/>
                  </a:lnTo>
                  <a:lnTo>
                    <a:pt x="263" y="136"/>
                  </a:lnTo>
                  <a:lnTo>
                    <a:pt x="279" y="160"/>
                  </a:lnTo>
                  <a:lnTo>
                    <a:pt x="261" y="137"/>
                  </a:lnTo>
                  <a:close/>
                  <a:moveTo>
                    <a:pt x="298" y="183"/>
                  </a:moveTo>
                  <a:lnTo>
                    <a:pt x="251" y="221"/>
                  </a:lnTo>
                  <a:lnTo>
                    <a:pt x="214" y="177"/>
                  </a:lnTo>
                  <a:lnTo>
                    <a:pt x="261" y="137"/>
                  </a:lnTo>
                  <a:lnTo>
                    <a:pt x="298" y="183"/>
                  </a:lnTo>
                  <a:close/>
                  <a:moveTo>
                    <a:pt x="211" y="179"/>
                  </a:moveTo>
                  <a:lnTo>
                    <a:pt x="212" y="178"/>
                  </a:lnTo>
                  <a:lnTo>
                    <a:pt x="214" y="177"/>
                  </a:lnTo>
                  <a:lnTo>
                    <a:pt x="233" y="199"/>
                  </a:lnTo>
                  <a:lnTo>
                    <a:pt x="211" y="179"/>
                  </a:lnTo>
                  <a:close/>
                  <a:moveTo>
                    <a:pt x="254" y="219"/>
                  </a:moveTo>
                  <a:lnTo>
                    <a:pt x="215" y="262"/>
                  </a:lnTo>
                  <a:lnTo>
                    <a:pt x="172" y="222"/>
                  </a:lnTo>
                  <a:lnTo>
                    <a:pt x="211" y="179"/>
                  </a:lnTo>
                  <a:lnTo>
                    <a:pt x="254" y="219"/>
                  </a:lnTo>
                  <a:close/>
                  <a:moveTo>
                    <a:pt x="215" y="262"/>
                  </a:moveTo>
                  <a:lnTo>
                    <a:pt x="176" y="305"/>
                  </a:lnTo>
                  <a:lnTo>
                    <a:pt x="133" y="265"/>
                  </a:lnTo>
                  <a:lnTo>
                    <a:pt x="172" y="222"/>
                  </a:lnTo>
                  <a:lnTo>
                    <a:pt x="215" y="262"/>
                  </a:lnTo>
                  <a:close/>
                  <a:moveTo>
                    <a:pt x="131" y="267"/>
                  </a:moveTo>
                  <a:lnTo>
                    <a:pt x="133" y="265"/>
                  </a:lnTo>
                  <a:lnTo>
                    <a:pt x="155" y="285"/>
                  </a:lnTo>
                  <a:lnTo>
                    <a:pt x="131" y="267"/>
                  </a:lnTo>
                  <a:close/>
                  <a:moveTo>
                    <a:pt x="177" y="304"/>
                  </a:moveTo>
                  <a:lnTo>
                    <a:pt x="110" y="386"/>
                  </a:lnTo>
                  <a:lnTo>
                    <a:pt x="65" y="350"/>
                  </a:lnTo>
                  <a:lnTo>
                    <a:pt x="131" y="267"/>
                  </a:lnTo>
                  <a:lnTo>
                    <a:pt x="177" y="304"/>
                  </a:lnTo>
                  <a:close/>
                  <a:moveTo>
                    <a:pt x="64" y="351"/>
                  </a:moveTo>
                  <a:lnTo>
                    <a:pt x="65" y="350"/>
                  </a:lnTo>
                  <a:lnTo>
                    <a:pt x="88" y="367"/>
                  </a:lnTo>
                  <a:lnTo>
                    <a:pt x="64" y="351"/>
                  </a:lnTo>
                  <a:close/>
                  <a:moveTo>
                    <a:pt x="112" y="385"/>
                  </a:moveTo>
                  <a:lnTo>
                    <a:pt x="69" y="447"/>
                  </a:lnTo>
                  <a:lnTo>
                    <a:pt x="21" y="414"/>
                  </a:lnTo>
                  <a:lnTo>
                    <a:pt x="64" y="351"/>
                  </a:lnTo>
                  <a:lnTo>
                    <a:pt x="112" y="385"/>
                  </a:lnTo>
                  <a:close/>
                  <a:moveTo>
                    <a:pt x="21" y="414"/>
                  </a:moveTo>
                  <a:lnTo>
                    <a:pt x="20" y="415"/>
                  </a:lnTo>
                  <a:lnTo>
                    <a:pt x="21" y="414"/>
                  </a:lnTo>
                  <a:lnTo>
                    <a:pt x="45" y="430"/>
                  </a:lnTo>
                  <a:lnTo>
                    <a:pt x="21" y="414"/>
                  </a:lnTo>
                  <a:close/>
                  <a:moveTo>
                    <a:pt x="70" y="447"/>
                  </a:moveTo>
                  <a:lnTo>
                    <a:pt x="53" y="470"/>
                  </a:lnTo>
                  <a:lnTo>
                    <a:pt x="6" y="437"/>
                  </a:lnTo>
                  <a:lnTo>
                    <a:pt x="21" y="414"/>
                  </a:lnTo>
                  <a:lnTo>
                    <a:pt x="70" y="4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5" name="Freeform 103"/>
            <p:cNvSpPr>
              <a:spLocks/>
            </p:cNvSpPr>
            <p:nvPr/>
          </p:nvSpPr>
          <p:spPr bwMode="auto">
            <a:xfrm>
              <a:off x="2270" y="1323"/>
              <a:ext cx="100" cy="103"/>
            </a:xfrm>
            <a:custGeom>
              <a:avLst/>
              <a:gdLst>
                <a:gd name="T0" fmla="*/ 0 w 746"/>
                <a:gd name="T1" fmla="*/ 0 h 772"/>
                <a:gd name="T2" fmla="*/ 0 w 746"/>
                <a:gd name="T3" fmla="*/ 0 h 772"/>
                <a:gd name="T4" fmla="*/ 0 w 746"/>
                <a:gd name="T5" fmla="*/ 0 h 772"/>
                <a:gd name="T6" fmla="*/ 0 w 746"/>
                <a:gd name="T7" fmla="*/ 0 h 772"/>
                <a:gd name="T8" fmla="*/ 0 w 746"/>
                <a:gd name="T9" fmla="*/ 0 h 772"/>
                <a:gd name="T10" fmla="*/ 0 w 746"/>
                <a:gd name="T11" fmla="*/ 0 h 772"/>
                <a:gd name="T12" fmla="*/ 0 w 746"/>
                <a:gd name="T13" fmla="*/ 0 h 772"/>
                <a:gd name="T14" fmla="*/ 0 w 746"/>
                <a:gd name="T15" fmla="*/ 0 h 772"/>
                <a:gd name="T16" fmla="*/ 0 w 746"/>
                <a:gd name="T17" fmla="*/ 0 h 772"/>
                <a:gd name="T18" fmla="*/ 0 w 746"/>
                <a:gd name="T19" fmla="*/ 0 h 772"/>
                <a:gd name="T20" fmla="*/ 0 w 746"/>
                <a:gd name="T21" fmla="*/ 0 h 772"/>
                <a:gd name="T22" fmla="*/ 0 w 746"/>
                <a:gd name="T23" fmla="*/ 0 h 772"/>
                <a:gd name="T24" fmla="*/ 0 w 746"/>
                <a:gd name="T25" fmla="*/ 0 h 772"/>
                <a:gd name="T26" fmla="*/ 0 w 746"/>
                <a:gd name="T27" fmla="*/ 0 h 772"/>
                <a:gd name="T28" fmla="*/ 0 w 746"/>
                <a:gd name="T29" fmla="*/ 0 h 772"/>
                <a:gd name="T30" fmla="*/ 0 w 746"/>
                <a:gd name="T31" fmla="*/ 0 h 772"/>
                <a:gd name="T32" fmla="*/ 0 w 746"/>
                <a:gd name="T33" fmla="*/ 0 h 772"/>
                <a:gd name="T34" fmla="*/ 0 w 746"/>
                <a:gd name="T35" fmla="*/ 0 h 772"/>
                <a:gd name="T36" fmla="*/ 0 w 746"/>
                <a:gd name="T37" fmla="*/ 0 h 772"/>
                <a:gd name="T38" fmla="*/ 0 w 746"/>
                <a:gd name="T39" fmla="*/ 0 h 772"/>
                <a:gd name="T40" fmla="*/ 0 w 746"/>
                <a:gd name="T41" fmla="*/ 0 h 772"/>
                <a:gd name="T42" fmla="*/ 0 w 746"/>
                <a:gd name="T43" fmla="*/ 0 h 772"/>
                <a:gd name="T44" fmla="*/ 0 w 746"/>
                <a:gd name="T45" fmla="*/ 0 h 772"/>
                <a:gd name="T46" fmla="*/ 0 w 746"/>
                <a:gd name="T47" fmla="*/ 0 h 772"/>
                <a:gd name="T48" fmla="*/ 0 w 746"/>
                <a:gd name="T49" fmla="*/ 0 h 772"/>
                <a:gd name="T50" fmla="*/ 0 w 746"/>
                <a:gd name="T51" fmla="*/ 0 h 772"/>
                <a:gd name="T52" fmla="*/ 0 w 746"/>
                <a:gd name="T53" fmla="*/ 0 h 772"/>
                <a:gd name="T54" fmla="*/ 0 w 746"/>
                <a:gd name="T55" fmla="*/ 0 h 772"/>
                <a:gd name="T56" fmla="*/ 0 w 746"/>
                <a:gd name="T57" fmla="*/ 0 h 772"/>
                <a:gd name="T58" fmla="*/ 0 w 746"/>
                <a:gd name="T59" fmla="*/ 0 h 772"/>
                <a:gd name="T60" fmla="*/ 0 w 746"/>
                <a:gd name="T61" fmla="*/ 0 h 772"/>
                <a:gd name="T62" fmla="*/ 0 w 746"/>
                <a:gd name="T63" fmla="*/ 0 h 772"/>
                <a:gd name="T64" fmla="*/ 0 w 746"/>
                <a:gd name="T65" fmla="*/ 0 h 772"/>
                <a:gd name="T66" fmla="*/ 0 w 746"/>
                <a:gd name="T67" fmla="*/ 0 h 772"/>
                <a:gd name="T68" fmla="*/ 0 w 746"/>
                <a:gd name="T69" fmla="*/ 0 h 772"/>
                <a:gd name="T70" fmla="*/ 0 w 746"/>
                <a:gd name="T71" fmla="*/ 0 h 772"/>
                <a:gd name="T72" fmla="*/ 0 w 746"/>
                <a:gd name="T73" fmla="*/ 0 h 772"/>
                <a:gd name="T74" fmla="*/ 0 w 746"/>
                <a:gd name="T75" fmla="*/ 0 h 772"/>
                <a:gd name="T76" fmla="*/ 0 w 746"/>
                <a:gd name="T77" fmla="*/ 0 h 772"/>
                <a:gd name="T78" fmla="*/ 0 w 746"/>
                <a:gd name="T79" fmla="*/ 0 h 772"/>
                <a:gd name="T80" fmla="*/ 0 w 746"/>
                <a:gd name="T81" fmla="*/ 0 h 772"/>
                <a:gd name="T82" fmla="*/ 0 w 746"/>
                <a:gd name="T83" fmla="*/ 0 h 772"/>
                <a:gd name="T84" fmla="*/ 0 w 746"/>
                <a:gd name="T85" fmla="*/ 0 h 772"/>
                <a:gd name="T86" fmla="*/ 0 w 746"/>
                <a:gd name="T87" fmla="*/ 0 h 772"/>
                <a:gd name="T88" fmla="*/ 0 w 746"/>
                <a:gd name="T89" fmla="*/ 0 h 772"/>
                <a:gd name="T90" fmla="*/ 0 w 746"/>
                <a:gd name="T91" fmla="*/ 0 h 772"/>
                <a:gd name="T92" fmla="*/ 0 w 746"/>
                <a:gd name="T93" fmla="*/ 0 h 772"/>
                <a:gd name="T94" fmla="*/ 0 w 746"/>
                <a:gd name="T95" fmla="*/ 0 h 772"/>
                <a:gd name="T96" fmla="*/ 0 w 746"/>
                <a:gd name="T97" fmla="*/ 0 h 772"/>
                <a:gd name="T98" fmla="*/ 0 w 746"/>
                <a:gd name="T99" fmla="*/ 0 h 772"/>
                <a:gd name="T100" fmla="*/ 0 w 746"/>
                <a:gd name="T101" fmla="*/ 0 h 772"/>
                <a:gd name="T102" fmla="*/ 0 w 746"/>
                <a:gd name="T103" fmla="*/ 0 h 772"/>
                <a:gd name="T104" fmla="*/ 0 w 746"/>
                <a:gd name="T105" fmla="*/ 0 h 772"/>
                <a:gd name="T106" fmla="*/ 0 w 746"/>
                <a:gd name="T107" fmla="*/ 0 h 772"/>
                <a:gd name="T108" fmla="*/ 0 w 746"/>
                <a:gd name="T109" fmla="*/ 0 h 772"/>
                <a:gd name="T110" fmla="*/ 0 w 746"/>
                <a:gd name="T111" fmla="*/ 0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46"/>
                <a:gd name="T169" fmla="*/ 0 h 772"/>
                <a:gd name="T170" fmla="*/ 746 w 746"/>
                <a:gd name="T171" fmla="*/ 772 h 7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46" h="772">
                  <a:moveTo>
                    <a:pt x="734" y="639"/>
                  </a:moveTo>
                  <a:lnTo>
                    <a:pt x="703" y="666"/>
                  </a:lnTo>
                  <a:lnTo>
                    <a:pt x="671" y="694"/>
                  </a:lnTo>
                  <a:lnTo>
                    <a:pt x="632" y="713"/>
                  </a:lnTo>
                  <a:lnTo>
                    <a:pt x="593" y="732"/>
                  </a:lnTo>
                  <a:lnTo>
                    <a:pt x="550" y="749"/>
                  </a:lnTo>
                  <a:lnTo>
                    <a:pt x="507" y="760"/>
                  </a:lnTo>
                  <a:lnTo>
                    <a:pt x="464" y="767"/>
                  </a:lnTo>
                  <a:lnTo>
                    <a:pt x="418" y="772"/>
                  </a:lnTo>
                  <a:lnTo>
                    <a:pt x="374" y="767"/>
                  </a:lnTo>
                  <a:lnTo>
                    <a:pt x="336" y="760"/>
                  </a:lnTo>
                  <a:lnTo>
                    <a:pt x="293" y="752"/>
                  </a:lnTo>
                  <a:lnTo>
                    <a:pt x="253" y="737"/>
                  </a:lnTo>
                  <a:lnTo>
                    <a:pt x="219" y="721"/>
                  </a:lnTo>
                  <a:lnTo>
                    <a:pt x="184" y="697"/>
                  </a:lnTo>
                  <a:lnTo>
                    <a:pt x="152" y="674"/>
                  </a:lnTo>
                  <a:lnTo>
                    <a:pt x="121" y="646"/>
                  </a:lnTo>
                  <a:lnTo>
                    <a:pt x="94" y="616"/>
                  </a:lnTo>
                  <a:lnTo>
                    <a:pt x="71" y="584"/>
                  </a:lnTo>
                  <a:lnTo>
                    <a:pt x="51" y="549"/>
                  </a:lnTo>
                  <a:lnTo>
                    <a:pt x="31" y="513"/>
                  </a:lnTo>
                  <a:lnTo>
                    <a:pt x="20" y="474"/>
                  </a:lnTo>
                  <a:lnTo>
                    <a:pt x="8" y="435"/>
                  </a:lnTo>
                  <a:lnTo>
                    <a:pt x="0" y="391"/>
                  </a:lnTo>
                  <a:lnTo>
                    <a:pt x="0" y="349"/>
                  </a:lnTo>
                  <a:lnTo>
                    <a:pt x="4" y="294"/>
                  </a:lnTo>
                  <a:lnTo>
                    <a:pt x="11" y="243"/>
                  </a:lnTo>
                  <a:lnTo>
                    <a:pt x="28" y="196"/>
                  </a:lnTo>
                  <a:lnTo>
                    <a:pt x="46" y="148"/>
                  </a:lnTo>
                  <a:lnTo>
                    <a:pt x="74" y="106"/>
                  </a:lnTo>
                  <a:lnTo>
                    <a:pt x="106" y="67"/>
                  </a:lnTo>
                  <a:lnTo>
                    <a:pt x="141" y="31"/>
                  </a:lnTo>
                  <a:lnTo>
                    <a:pt x="179" y="0"/>
                  </a:lnTo>
                  <a:lnTo>
                    <a:pt x="238" y="15"/>
                  </a:lnTo>
                  <a:lnTo>
                    <a:pt x="308" y="31"/>
                  </a:lnTo>
                  <a:lnTo>
                    <a:pt x="402" y="43"/>
                  </a:lnTo>
                  <a:lnTo>
                    <a:pt x="499" y="55"/>
                  </a:lnTo>
                  <a:lnTo>
                    <a:pt x="542" y="63"/>
                  </a:lnTo>
                  <a:lnTo>
                    <a:pt x="582" y="75"/>
                  </a:lnTo>
                  <a:lnTo>
                    <a:pt x="617" y="86"/>
                  </a:lnTo>
                  <a:lnTo>
                    <a:pt x="648" y="102"/>
                  </a:lnTo>
                  <a:lnTo>
                    <a:pt x="675" y="118"/>
                  </a:lnTo>
                  <a:lnTo>
                    <a:pt x="691" y="141"/>
                  </a:lnTo>
                  <a:lnTo>
                    <a:pt x="718" y="188"/>
                  </a:lnTo>
                  <a:lnTo>
                    <a:pt x="734" y="228"/>
                  </a:lnTo>
                  <a:lnTo>
                    <a:pt x="746" y="263"/>
                  </a:lnTo>
                  <a:lnTo>
                    <a:pt x="741" y="278"/>
                  </a:lnTo>
                  <a:lnTo>
                    <a:pt x="729" y="313"/>
                  </a:lnTo>
                  <a:lnTo>
                    <a:pt x="718" y="373"/>
                  </a:lnTo>
                  <a:lnTo>
                    <a:pt x="711" y="408"/>
                  </a:lnTo>
                  <a:lnTo>
                    <a:pt x="706" y="446"/>
                  </a:lnTo>
                  <a:lnTo>
                    <a:pt x="706" y="482"/>
                  </a:lnTo>
                  <a:lnTo>
                    <a:pt x="711" y="517"/>
                  </a:lnTo>
                  <a:lnTo>
                    <a:pt x="718" y="576"/>
                  </a:lnTo>
                  <a:lnTo>
                    <a:pt x="729" y="623"/>
                  </a:lnTo>
                  <a:lnTo>
                    <a:pt x="734" y="6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6" name="Freeform 104"/>
            <p:cNvSpPr>
              <a:spLocks noEditPoints="1"/>
            </p:cNvSpPr>
            <p:nvPr/>
          </p:nvSpPr>
          <p:spPr bwMode="auto">
            <a:xfrm>
              <a:off x="2266" y="1319"/>
              <a:ext cx="108" cy="111"/>
            </a:xfrm>
            <a:custGeom>
              <a:avLst/>
              <a:gdLst>
                <a:gd name="T0" fmla="*/ 0 w 805"/>
                <a:gd name="T1" fmla="*/ 0 h 833"/>
                <a:gd name="T2" fmla="*/ 0 w 805"/>
                <a:gd name="T3" fmla="*/ 0 h 833"/>
                <a:gd name="T4" fmla="*/ 0 w 805"/>
                <a:gd name="T5" fmla="*/ 0 h 833"/>
                <a:gd name="T6" fmla="*/ 0 w 805"/>
                <a:gd name="T7" fmla="*/ 0 h 833"/>
                <a:gd name="T8" fmla="*/ 0 w 805"/>
                <a:gd name="T9" fmla="*/ 0 h 833"/>
                <a:gd name="T10" fmla="*/ 0 w 805"/>
                <a:gd name="T11" fmla="*/ 0 h 833"/>
                <a:gd name="T12" fmla="*/ 0 w 805"/>
                <a:gd name="T13" fmla="*/ 0 h 833"/>
                <a:gd name="T14" fmla="*/ 0 w 805"/>
                <a:gd name="T15" fmla="*/ 0 h 833"/>
                <a:gd name="T16" fmla="*/ 0 w 805"/>
                <a:gd name="T17" fmla="*/ 0 h 833"/>
                <a:gd name="T18" fmla="*/ 0 w 805"/>
                <a:gd name="T19" fmla="*/ 0 h 833"/>
                <a:gd name="T20" fmla="*/ 0 w 805"/>
                <a:gd name="T21" fmla="*/ 0 h 833"/>
                <a:gd name="T22" fmla="*/ 0 w 805"/>
                <a:gd name="T23" fmla="*/ 0 h 833"/>
                <a:gd name="T24" fmla="*/ 0 w 805"/>
                <a:gd name="T25" fmla="*/ 0 h 833"/>
                <a:gd name="T26" fmla="*/ 0 w 805"/>
                <a:gd name="T27" fmla="*/ 0 h 833"/>
                <a:gd name="T28" fmla="*/ 0 w 805"/>
                <a:gd name="T29" fmla="*/ 0 h 833"/>
                <a:gd name="T30" fmla="*/ 0 w 805"/>
                <a:gd name="T31" fmla="*/ 0 h 833"/>
                <a:gd name="T32" fmla="*/ 0 w 805"/>
                <a:gd name="T33" fmla="*/ 0 h 833"/>
                <a:gd name="T34" fmla="*/ 0 w 805"/>
                <a:gd name="T35" fmla="*/ 0 h 833"/>
                <a:gd name="T36" fmla="*/ 0 w 805"/>
                <a:gd name="T37" fmla="*/ 0 h 833"/>
                <a:gd name="T38" fmla="*/ 0 w 805"/>
                <a:gd name="T39" fmla="*/ 0 h 833"/>
                <a:gd name="T40" fmla="*/ 0 w 805"/>
                <a:gd name="T41" fmla="*/ 0 h 833"/>
                <a:gd name="T42" fmla="*/ 0 w 805"/>
                <a:gd name="T43" fmla="*/ 0 h 833"/>
                <a:gd name="T44" fmla="*/ 0 w 805"/>
                <a:gd name="T45" fmla="*/ 0 h 833"/>
                <a:gd name="T46" fmla="*/ 0 w 805"/>
                <a:gd name="T47" fmla="*/ 0 h 833"/>
                <a:gd name="T48" fmla="*/ 0 w 805"/>
                <a:gd name="T49" fmla="*/ 0 h 833"/>
                <a:gd name="T50" fmla="*/ 0 w 805"/>
                <a:gd name="T51" fmla="*/ 0 h 833"/>
                <a:gd name="T52" fmla="*/ 0 w 805"/>
                <a:gd name="T53" fmla="*/ 0 h 833"/>
                <a:gd name="T54" fmla="*/ 0 w 805"/>
                <a:gd name="T55" fmla="*/ 0 h 833"/>
                <a:gd name="T56" fmla="*/ 0 w 805"/>
                <a:gd name="T57" fmla="*/ 0 h 833"/>
                <a:gd name="T58" fmla="*/ 0 w 805"/>
                <a:gd name="T59" fmla="*/ 0 h 833"/>
                <a:gd name="T60" fmla="*/ 0 w 805"/>
                <a:gd name="T61" fmla="*/ 0 h 833"/>
                <a:gd name="T62" fmla="*/ 0 w 805"/>
                <a:gd name="T63" fmla="*/ 0 h 833"/>
                <a:gd name="T64" fmla="*/ 0 w 805"/>
                <a:gd name="T65" fmla="*/ 0 h 833"/>
                <a:gd name="T66" fmla="*/ 0 w 805"/>
                <a:gd name="T67" fmla="*/ 0 h 833"/>
                <a:gd name="T68" fmla="*/ 0 w 805"/>
                <a:gd name="T69" fmla="*/ 0 h 833"/>
                <a:gd name="T70" fmla="*/ 0 w 805"/>
                <a:gd name="T71" fmla="*/ 0 h 833"/>
                <a:gd name="T72" fmla="*/ 0 w 805"/>
                <a:gd name="T73" fmla="*/ 0 h 833"/>
                <a:gd name="T74" fmla="*/ 0 w 805"/>
                <a:gd name="T75" fmla="*/ 0 h 833"/>
                <a:gd name="T76" fmla="*/ 0 w 805"/>
                <a:gd name="T77" fmla="*/ 0 h 833"/>
                <a:gd name="T78" fmla="*/ 0 w 805"/>
                <a:gd name="T79" fmla="*/ 0 h 833"/>
                <a:gd name="T80" fmla="*/ 0 w 805"/>
                <a:gd name="T81" fmla="*/ 0 h 833"/>
                <a:gd name="T82" fmla="*/ 0 w 805"/>
                <a:gd name="T83" fmla="*/ 0 h 833"/>
                <a:gd name="T84" fmla="*/ 0 w 805"/>
                <a:gd name="T85" fmla="*/ 0 h 833"/>
                <a:gd name="T86" fmla="*/ 0 w 805"/>
                <a:gd name="T87" fmla="*/ 0 h 833"/>
                <a:gd name="T88" fmla="*/ 0 w 805"/>
                <a:gd name="T89" fmla="*/ 0 h 833"/>
                <a:gd name="T90" fmla="*/ 0 w 805"/>
                <a:gd name="T91" fmla="*/ 0 h 833"/>
                <a:gd name="T92" fmla="*/ 0 w 805"/>
                <a:gd name="T93" fmla="*/ 0 h 833"/>
                <a:gd name="T94" fmla="*/ 0 w 805"/>
                <a:gd name="T95" fmla="*/ 0 h 833"/>
                <a:gd name="T96" fmla="*/ 0 w 805"/>
                <a:gd name="T97" fmla="*/ 0 h 833"/>
                <a:gd name="T98" fmla="*/ 0 w 805"/>
                <a:gd name="T99" fmla="*/ 0 h 833"/>
                <a:gd name="T100" fmla="*/ 0 w 805"/>
                <a:gd name="T101" fmla="*/ 0 h 833"/>
                <a:gd name="T102" fmla="*/ 0 w 805"/>
                <a:gd name="T103" fmla="*/ 0 h 833"/>
                <a:gd name="T104" fmla="*/ 0 w 805"/>
                <a:gd name="T105" fmla="*/ 0 h 833"/>
                <a:gd name="T106" fmla="*/ 0 w 805"/>
                <a:gd name="T107" fmla="*/ 0 h 833"/>
                <a:gd name="T108" fmla="*/ 0 w 805"/>
                <a:gd name="T109" fmla="*/ 0 h 833"/>
                <a:gd name="T110" fmla="*/ 0 w 805"/>
                <a:gd name="T111" fmla="*/ 0 h 833"/>
                <a:gd name="T112" fmla="*/ 0 w 805"/>
                <a:gd name="T113" fmla="*/ 0 h 833"/>
                <a:gd name="T114" fmla="*/ 0 w 805"/>
                <a:gd name="T115" fmla="*/ 0 h 8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5"/>
                <a:gd name="T175" fmla="*/ 0 h 833"/>
                <a:gd name="T176" fmla="*/ 805 w 805"/>
                <a:gd name="T177" fmla="*/ 833 h 8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5" h="833">
                  <a:moveTo>
                    <a:pt x="782" y="693"/>
                  </a:moveTo>
                  <a:lnTo>
                    <a:pt x="750" y="720"/>
                  </a:lnTo>
                  <a:lnTo>
                    <a:pt x="712" y="676"/>
                  </a:lnTo>
                  <a:lnTo>
                    <a:pt x="743" y="649"/>
                  </a:lnTo>
                  <a:lnTo>
                    <a:pt x="782" y="693"/>
                  </a:lnTo>
                  <a:close/>
                  <a:moveTo>
                    <a:pt x="750" y="720"/>
                  </a:moveTo>
                  <a:lnTo>
                    <a:pt x="720" y="747"/>
                  </a:lnTo>
                  <a:lnTo>
                    <a:pt x="680" y="704"/>
                  </a:lnTo>
                  <a:lnTo>
                    <a:pt x="712" y="676"/>
                  </a:lnTo>
                  <a:lnTo>
                    <a:pt x="750" y="720"/>
                  </a:lnTo>
                  <a:close/>
                  <a:moveTo>
                    <a:pt x="720" y="747"/>
                  </a:moveTo>
                  <a:lnTo>
                    <a:pt x="716" y="750"/>
                  </a:lnTo>
                  <a:lnTo>
                    <a:pt x="713" y="752"/>
                  </a:lnTo>
                  <a:lnTo>
                    <a:pt x="700" y="726"/>
                  </a:lnTo>
                  <a:lnTo>
                    <a:pt x="720" y="747"/>
                  </a:lnTo>
                  <a:close/>
                  <a:moveTo>
                    <a:pt x="713" y="752"/>
                  </a:moveTo>
                  <a:lnTo>
                    <a:pt x="675" y="771"/>
                  </a:lnTo>
                  <a:lnTo>
                    <a:pt x="648" y="719"/>
                  </a:lnTo>
                  <a:lnTo>
                    <a:pt x="687" y="699"/>
                  </a:lnTo>
                  <a:lnTo>
                    <a:pt x="713" y="752"/>
                  </a:lnTo>
                  <a:close/>
                  <a:moveTo>
                    <a:pt x="648" y="719"/>
                  </a:moveTo>
                  <a:lnTo>
                    <a:pt x="590" y="748"/>
                  </a:lnTo>
                  <a:lnTo>
                    <a:pt x="648" y="719"/>
                  </a:lnTo>
                  <a:lnTo>
                    <a:pt x="661" y="745"/>
                  </a:lnTo>
                  <a:lnTo>
                    <a:pt x="648" y="719"/>
                  </a:lnTo>
                  <a:close/>
                  <a:moveTo>
                    <a:pt x="675" y="771"/>
                  </a:moveTo>
                  <a:lnTo>
                    <a:pt x="635" y="791"/>
                  </a:lnTo>
                  <a:lnTo>
                    <a:pt x="609" y="739"/>
                  </a:lnTo>
                  <a:lnTo>
                    <a:pt x="648" y="719"/>
                  </a:lnTo>
                  <a:lnTo>
                    <a:pt x="675" y="771"/>
                  </a:lnTo>
                  <a:close/>
                  <a:moveTo>
                    <a:pt x="635" y="791"/>
                  </a:moveTo>
                  <a:lnTo>
                    <a:pt x="634" y="791"/>
                  </a:lnTo>
                  <a:lnTo>
                    <a:pt x="632" y="792"/>
                  </a:lnTo>
                  <a:lnTo>
                    <a:pt x="622" y="764"/>
                  </a:lnTo>
                  <a:lnTo>
                    <a:pt x="635" y="791"/>
                  </a:lnTo>
                  <a:close/>
                  <a:moveTo>
                    <a:pt x="632" y="792"/>
                  </a:moveTo>
                  <a:lnTo>
                    <a:pt x="590" y="808"/>
                  </a:lnTo>
                  <a:lnTo>
                    <a:pt x="569" y="753"/>
                  </a:lnTo>
                  <a:lnTo>
                    <a:pt x="612" y="738"/>
                  </a:lnTo>
                  <a:lnTo>
                    <a:pt x="632" y="792"/>
                  </a:lnTo>
                  <a:close/>
                  <a:moveTo>
                    <a:pt x="590" y="808"/>
                  </a:moveTo>
                  <a:lnTo>
                    <a:pt x="587" y="809"/>
                  </a:lnTo>
                  <a:lnTo>
                    <a:pt x="579" y="781"/>
                  </a:lnTo>
                  <a:lnTo>
                    <a:pt x="590" y="808"/>
                  </a:lnTo>
                  <a:close/>
                  <a:moveTo>
                    <a:pt x="587" y="809"/>
                  </a:moveTo>
                  <a:lnTo>
                    <a:pt x="544" y="821"/>
                  </a:lnTo>
                  <a:lnTo>
                    <a:pt x="529" y="763"/>
                  </a:lnTo>
                  <a:lnTo>
                    <a:pt x="571" y="752"/>
                  </a:lnTo>
                  <a:lnTo>
                    <a:pt x="587" y="809"/>
                  </a:lnTo>
                  <a:close/>
                  <a:moveTo>
                    <a:pt x="544" y="821"/>
                  </a:moveTo>
                  <a:lnTo>
                    <a:pt x="543" y="821"/>
                  </a:lnTo>
                  <a:lnTo>
                    <a:pt x="542" y="821"/>
                  </a:lnTo>
                  <a:lnTo>
                    <a:pt x="536" y="792"/>
                  </a:lnTo>
                  <a:lnTo>
                    <a:pt x="544" y="821"/>
                  </a:lnTo>
                  <a:close/>
                  <a:moveTo>
                    <a:pt x="542" y="821"/>
                  </a:moveTo>
                  <a:lnTo>
                    <a:pt x="499" y="829"/>
                  </a:lnTo>
                  <a:lnTo>
                    <a:pt x="488" y="771"/>
                  </a:lnTo>
                  <a:lnTo>
                    <a:pt x="531" y="763"/>
                  </a:lnTo>
                  <a:lnTo>
                    <a:pt x="542" y="821"/>
                  </a:lnTo>
                  <a:close/>
                  <a:moveTo>
                    <a:pt x="499" y="829"/>
                  </a:moveTo>
                  <a:lnTo>
                    <a:pt x="498" y="829"/>
                  </a:lnTo>
                  <a:lnTo>
                    <a:pt x="495" y="829"/>
                  </a:lnTo>
                  <a:lnTo>
                    <a:pt x="493" y="799"/>
                  </a:lnTo>
                  <a:lnTo>
                    <a:pt x="499" y="829"/>
                  </a:lnTo>
                  <a:close/>
                  <a:moveTo>
                    <a:pt x="495" y="829"/>
                  </a:moveTo>
                  <a:lnTo>
                    <a:pt x="449" y="833"/>
                  </a:lnTo>
                  <a:lnTo>
                    <a:pt x="444" y="775"/>
                  </a:lnTo>
                  <a:lnTo>
                    <a:pt x="491" y="770"/>
                  </a:lnTo>
                  <a:lnTo>
                    <a:pt x="495" y="829"/>
                  </a:lnTo>
                  <a:close/>
                  <a:moveTo>
                    <a:pt x="449" y="833"/>
                  </a:moveTo>
                  <a:lnTo>
                    <a:pt x="447" y="833"/>
                  </a:lnTo>
                  <a:lnTo>
                    <a:pt x="444" y="833"/>
                  </a:lnTo>
                  <a:lnTo>
                    <a:pt x="447" y="804"/>
                  </a:lnTo>
                  <a:lnTo>
                    <a:pt x="449" y="833"/>
                  </a:lnTo>
                  <a:close/>
                  <a:moveTo>
                    <a:pt x="444" y="833"/>
                  </a:moveTo>
                  <a:lnTo>
                    <a:pt x="401" y="829"/>
                  </a:lnTo>
                  <a:lnTo>
                    <a:pt x="406" y="770"/>
                  </a:lnTo>
                  <a:lnTo>
                    <a:pt x="449" y="775"/>
                  </a:lnTo>
                  <a:lnTo>
                    <a:pt x="444" y="833"/>
                  </a:lnTo>
                  <a:close/>
                  <a:moveTo>
                    <a:pt x="401" y="829"/>
                  </a:moveTo>
                  <a:lnTo>
                    <a:pt x="400" y="829"/>
                  </a:lnTo>
                  <a:lnTo>
                    <a:pt x="398" y="829"/>
                  </a:lnTo>
                  <a:lnTo>
                    <a:pt x="403" y="799"/>
                  </a:lnTo>
                  <a:lnTo>
                    <a:pt x="401" y="829"/>
                  </a:lnTo>
                  <a:close/>
                  <a:moveTo>
                    <a:pt x="398" y="829"/>
                  </a:moveTo>
                  <a:lnTo>
                    <a:pt x="359" y="821"/>
                  </a:lnTo>
                  <a:lnTo>
                    <a:pt x="370" y="763"/>
                  </a:lnTo>
                  <a:lnTo>
                    <a:pt x="409" y="771"/>
                  </a:lnTo>
                  <a:lnTo>
                    <a:pt x="398" y="829"/>
                  </a:lnTo>
                  <a:close/>
                  <a:moveTo>
                    <a:pt x="370" y="763"/>
                  </a:moveTo>
                  <a:lnTo>
                    <a:pt x="370" y="763"/>
                  </a:lnTo>
                  <a:lnTo>
                    <a:pt x="365" y="792"/>
                  </a:lnTo>
                  <a:lnTo>
                    <a:pt x="370" y="763"/>
                  </a:lnTo>
                  <a:close/>
                  <a:moveTo>
                    <a:pt x="359" y="821"/>
                  </a:moveTo>
                  <a:lnTo>
                    <a:pt x="316" y="814"/>
                  </a:lnTo>
                  <a:lnTo>
                    <a:pt x="327" y="755"/>
                  </a:lnTo>
                  <a:lnTo>
                    <a:pt x="370" y="763"/>
                  </a:lnTo>
                  <a:lnTo>
                    <a:pt x="359" y="821"/>
                  </a:lnTo>
                  <a:close/>
                  <a:moveTo>
                    <a:pt x="316" y="814"/>
                  </a:moveTo>
                  <a:lnTo>
                    <a:pt x="314" y="812"/>
                  </a:lnTo>
                  <a:lnTo>
                    <a:pt x="310" y="811"/>
                  </a:lnTo>
                  <a:lnTo>
                    <a:pt x="322" y="784"/>
                  </a:lnTo>
                  <a:lnTo>
                    <a:pt x="316" y="814"/>
                  </a:lnTo>
                  <a:close/>
                  <a:moveTo>
                    <a:pt x="310" y="811"/>
                  </a:moveTo>
                  <a:lnTo>
                    <a:pt x="272" y="796"/>
                  </a:lnTo>
                  <a:lnTo>
                    <a:pt x="293" y="741"/>
                  </a:lnTo>
                  <a:lnTo>
                    <a:pt x="332" y="757"/>
                  </a:lnTo>
                  <a:lnTo>
                    <a:pt x="310" y="811"/>
                  </a:lnTo>
                  <a:close/>
                  <a:moveTo>
                    <a:pt x="272" y="796"/>
                  </a:moveTo>
                  <a:lnTo>
                    <a:pt x="271" y="795"/>
                  </a:lnTo>
                  <a:lnTo>
                    <a:pt x="282" y="769"/>
                  </a:lnTo>
                  <a:lnTo>
                    <a:pt x="272" y="796"/>
                  </a:lnTo>
                  <a:close/>
                  <a:moveTo>
                    <a:pt x="271" y="795"/>
                  </a:moveTo>
                  <a:lnTo>
                    <a:pt x="236" y="780"/>
                  </a:lnTo>
                  <a:lnTo>
                    <a:pt x="259" y="726"/>
                  </a:lnTo>
                  <a:lnTo>
                    <a:pt x="294" y="742"/>
                  </a:lnTo>
                  <a:lnTo>
                    <a:pt x="271" y="795"/>
                  </a:lnTo>
                  <a:close/>
                  <a:moveTo>
                    <a:pt x="236" y="780"/>
                  </a:moveTo>
                  <a:lnTo>
                    <a:pt x="234" y="778"/>
                  </a:lnTo>
                  <a:lnTo>
                    <a:pt x="231" y="777"/>
                  </a:lnTo>
                  <a:lnTo>
                    <a:pt x="248" y="753"/>
                  </a:lnTo>
                  <a:lnTo>
                    <a:pt x="236" y="780"/>
                  </a:lnTo>
                  <a:close/>
                  <a:moveTo>
                    <a:pt x="231" y="777"/>
                  </a:moveTo>
                  <a:lnTo>
                    <a:pt x="196" y="754"/>
                  </a:lnTo>
                  <a:lnTo>
                    <a:pt x="229" y="705"/>
                  </a:lnTo>
                  <a:lnTo>
                    <a:pt x="264" y="728"/>
                  </a:lnTo>
                  <a:lnTo>
                    <a:pt x="231" y="777"/>
                  </a:lnTo>
                  <a:close/>
                  <a:moveTo>
                    <a:pt x="196" y="754"/>
                  </a:moveTo>
                  <a:lnTo>
                    <a:pt x="195" y="754"/>
                  </a:lnTo>
                  <a:lnTo>
                    <a:pt x="195" y="753"/>
                  </a:lnTo>
                  <a:lnTo>
                    <a:pt x="213" y="729"/>
                  </a:lnTo>
                  <a:lnTo>
                    <a:pt x="196" y="754"/>
                  </a:lnTo>
                  <a:close/>
                  <a:moveTo>
                    <a:pt x="195" y="753"/>
                  </a:moveTo>
                  <a:lnTo>
                    <a:pt x="164" y="729"/>
                  </a:lnTo>
                  <a:lnTo>
                    <a:pt x="199" y="683"/>
                  </a:lnTo>
                  <a:lnTo>
                    <a:pt x="230" y="706"/>
                  </a:lnTo>
                  <a:lnTo>
                    <a:pt x="195" y="753"/>
                  </a:lnTo>
                  <a:close/>
                  <a:moveTo>
                    <a:pt x="164" y="729"/>
                  </a:moveTo>
                  <a:lnTo>
                    <a:pt x="163" y="728"/>
                  </a:lnTo>
                  <a:lnTo>
                    <a:pt x="161" y="728"/>
                  </a:lnTo>
                  <a:lnTo>
                    <a:pt x="181" y="706"/>
                  </a:lnTo>
                  <a:lnTo>
                    <a:pt x="164" y="729"/>
                  </a:lnTo>
                  <a:close/>
                  <a:moveTo>
                    <a:pt x="161" y="728"/>
                  </a:moveTo>
                  <a:lnTo>
                    <a:pt x="131" y="700"/>
                  </a:lnTo>
                  <a:lnTo>
                    <a:pt x="170" y="657"/>
                  </a:lnTo>
                  <a:lnTo>
                    <a:pt x="200" y="684"/>
                  </a:lnTo>
                  <a:lnTo>
                    <a:pt x="161" y="728"/>
                  </a:lnTo>
                  <a:close/>
                  <a:moveTo>
                    <a:pt x="131" y="700"/>
                  </a:moveTo>
                  <a:lnTo>
                    <a:pt x="129" y="699"/>
                  </a:lnTo>
                  <a:lnTo>
                    <a:pt x="128" y="698"/>
                  </a:lnTo>
                  <a:lnTo>
                    <a:pt x="150" y="678"/>
                  </a:lnTo>
                  <a:lnTo>
                    <a:pt x="131" y="700"/>
                  </a:lnTo>
                  <a:close/>
                  <a:moveTo>
                    <a:pt x="128" y="698"/>
                  </a:moveTo>
                  <a:lnTo>
                    <a:pt x="101" y="666"/>
                  </a:lnTo>
                  <a:lnTo>
                    <a:pt x="145" y="628"/>
                  </a:lnTo>
                  <a:lnTo>
                    <a:pt x="172" y="659"/>
                  </a:lnTo>
                  <a:lnTo>
                    <a:pt x="128" y="698"/>
                  </a:lnTo>
                  <a:close/>
                  <a:moveTo>
                    <a:pt x="101" y="666"/>
                  </a:moveTo>
                  <a:lnTo>
                    <a:pt x="100" y="665"/>
                  </a:lnTo>
                  <a:lnTo>
                    <a:pt x="123" y="648"/>
                  </a:lnTo>
                  <a:lnTo>
                    <a:pt x="101" y="666"/>
                  </a:lnTo>
                  <a:close/>
                  <a:moveTo>
                    <a:pt x="100" y="665"/>
                  </a:moveTo>
                  <a:lnTo>
                    <a:pt x="75" y="634"/>
                  </a:lnTo>
                  <a:lnTo>
                    <a:pt x="123" y="599"/>
                  </a:lnTo>
                  <a:lnTo>
                    <a:pt x="146" y="630"/>
                  </a:lnTo>
                  <a:lnTo>
                    <a:pt x="100" y="665"/>
                  </a:lnTo>
                  <a:close/>
                  <a:moveTo>
                    <a:pt x="75" y="634"/>
                  </a:moveTo>
                  <a:lnTo>
                    <a:pt x="74" y="631"/>
                  </a:lnTo>
                  <a:lnTo>
                    <a:pt x="74" y="630"/>
                  </a:lnTo>
                  <a:lnTo>
                    <a:pt x="100" y="616"/>
                  </a:lnTo>
                  <a:lnTo>
                    <a:pt x="75" y="634"/>
                  </a:lnTo>
                  <a:close/>
                  <a:moveTo>
                    <a:pt x="74" y="630"/>
                  </a:moveTo>
                  <a:lnTo>
                    <a:pt x="54" y="595"/>
                  </a:lnTo>
                  <a:lnTo>
                    <a:pt x="106" y="566"/>
                  </a:lnTo>
                  <a:lnTo>
                    <a:pt x="124" y="602"/>
                  </a:lnTo>
                  <a:lnTo>
                    <a:pt x="74" y="630"/>
                  </a:lnTo>
                  <a:close/>
                  <a:moveTo>
                    <a:pt x="54" y="595"/>
                  </a:moveTo>
                  <a:lnTo>
                    <a:pt x="35" y="560"/>
                  </a:lnTo>
                  <a:lnTo>
                    <a:pt x="86" y="531"/>
                  </a:lnTo>
                  <a:lnTo>
                    <a:pt x="106" y="566"/>
                  </a:lnTo>
                  <a:lnTo>
                    <a:pt x="54" y="595"/>
                  </a:lnTo>
                  <a:close/>
                  <a:moveTo>
                    <a:pt x="35" y="560"/>
                  </a:moveTo>
                  <a:lnTo>
                    <a:pt x="33" y="556"/>
                  </a:lnTo>
                  <a:lnTo>
                    <a:pt x="32" y="554"/>
                  </a:lnTo>
                  <a:lnTo>
                    <a:pt x="60" y="545"/>
                  </a:lnTo>
                  <a:lnTo>
                    <a:pt x="35" y="560"/>
                  </a:lnTo>
                  <a:close/>
                  <a:moveTo>
                    <a:pt x="32" y="554"/>
                  </a:moveTo>
                  <a:lnTo>
                    <a:pt x="21" y="514"/>
                  </a:lnTo>
                  <a:lnTo>
                    <a:pt x="76" y="498"/>
                  </a:lnTo>
                  <a:lnTo>
                    <a:pt x="88" y="537"/>
                  </a:lnTo>
                  <a:lnTo>
                    <a:pt x="32" y="554"/>
                  </a:lnTo>
                  <a:close/>
                  <a:moveTo>
                    <a:pt x="21" y="514"/>
                  </a:moveTo>
                  <a:lnTo>
                    <a:pt x="9" y="475"/>
                  </a:lnTo>
                  <a:lnTo>
                    <a:pt x="65" y="458"/>
                  </a:lnTo>
                  <a:lnTo>
                    <a:pt x="76" y="498"/>
                  </a:lnTo>
                  <a:lnTo>
                    <a:pt x="21" y="514"/>
                  </a:lnTo>
                  <a:close/>
                  <a:moveTo>
                    <a:pt x="9" y="475"/>
                  </a:moveTo>
                  <a:lnTo>
                    <a:pt x="8" y="474"/>
                  </a:lnTo>
                  <a:lnTo>
                    <a:pt x="8" y="472"/>
                  </a:lnTo>
                  <a:lnTo>
                    <a:pt x="37" y="467"/>
                  </a:lnTo>
                  <a:lnTo>
                    <a:pt x="9" y="475"/>
                  </a:lnTo>
                  <a:close/>
                  <a:moveTo>
                    <a:pt x="8" y="472"/>
                  </a:moveTo>
                  <a:lnTo>
                    <a:pt x="0" y="429"/>
                  </a:lnTo>
                  <a:lnTo>
                    <a:pt x="58" y="419"/>
                  </a:lnTo>
                  <a:lnTo>
                    <a:pt x="66" y="462"/>
                  </a:lnTo>
                  <a:lnTo>
                    <a:pt x="8" y="472"/>
                  </a:lnTo>
                  <a:close/>
                  <a:moveTo>
                    <a:pt x="0" y="429"/>
                  </a:moveTo>
                  <a:lnTo>
                    <a:pt x="0" y="427"/>
                  </a:lnTo>
                  <a:lnTo>
                    <a:pt x="0" y="423"/>
                  </a:lnTo>
                  <a:lnTo>
                    <a:pt x="29" y="423"/>
                  </a:lnTo>
                  <a:lnTo>
                    <a:pt x="0" y="429"/>
                  </a:lnTo>
                  <a:close/>
                  <a:moveTo>
                    <a:pt x="0" y="423"/>
                  </a:moveTo>
                  <a:lnTo>
                    <a:pt x="0" y="381"/>
                  </a:lnTo>
                  <a:lnTo>
                    <a:pt x="58" y="381"/>
                  </a:lnTo>
                  <a:lnTo>
                    <a:pt x="58" y="423"/>
                  </a:lnTo>
                  <a:lnTo>
                    <a:pt x="0" y="423"/>
                  </a:lnTo>
                  <a:close/>
                  <a:moveTo>
                    <a:pt x="0" y="381"/>
                  </a:moveTo>
                  <a:lnTo>
                    <a:pt x="0" y="380"/>
                  </a:lnTo>
                  <a:lnTo>
                    <a:pt x="0" y="379"/>
                  </a:lnTo>
                  <a:lnTo>
                    <a:pt x="29" y="381"/>
                  </a:lnTo>
                  <a:lnTo>
                    <a:pt x="0" y="381"/>
                  </a:lnTo>
                  <a:close/>
                  <a:moveTo>
                    <a:pt x="0" y="379"/>
                  </a:moveTo>
                  <a:lnTo>
                    <a:pt x="3" y="324"/>
                  </a:lnTo>
                  <a:lnTo>
                    <a:pt x="63" y="327"/>
                  </a:lnTo>
                  <a:lnTo>
                    <a:pt x="58" y="382"/>
                  </a:lnTo>
                  <a:lnTo>
                    <a:pt x="0" y="379"/>
                  </a:lnTo>
                  <a:close/>
                  <a:moveTo>
                    <a:pt x="3" y="324"/>
                  </a:moveTo>
                  <a:lnTo>
                    <a:pt x="4" y="322"/>
                  </a:lnTo>
                  <a:lnTo>
                    <a:pt x="33" y="326"/>
                  </a:lnTo>
                  <a:lnTo>
                    <a:pt x="3" y="324"/>
                  </a:lnTo>
                  <a:close/>
                  <a:moveTo>
                    <a:pt x="4" y="322"/>
                  </a:moveTo>
                  <a:lnTo>
                    <a:pt x="11" y="270"/>
                  </a:lnTo>
                  <a:lnTo>
                    <a:pt x="69" y="280"/>
                  </a:lnTo>
                  <a:lnTo>
                    <a:pt x="61" y="330"/>
                  </a:lnTo>
                  <a:lnTo>
                    <a:pt x="4" y="322"/>
                  </a:lnTo>
                  <a:close/>
                  <a:moveTo>
                    <a:pt x="11" y="270"/>
                  </a:moveTo>
                  <a:lnTo>
                    <a:pt x="12" y="268"/>
                  </a:lnTo>
                  <a:lnTo>
                    <a:pt x="12" y="266"/>
                  </a:lnTo>
                  <a:lnTo>
                    <a:pt x="40" y="275"/>
                  </a:lnTo>
                  <a:lnTo>
                    <a:pt x="11" y="270"/>
                  </a:lnTo>
                  <a:close/>
                  <a:moveTo>
                    <a:pt x="12" y="266"/>
                  </a:moveTo>
                  <a:lnTo>
                    <a:pt x="29" y="219"/>
                  </a:lnTo>
                  <a:lnTo>
                    <a:pt x="85" y="238"/>
                  </a:lnTo>
                  <a:lnTo>
                    <a:pt x="68" y="284"/>
                  </a:lnTo>
                  <a:lnTo>
                    <a:pt x="12" y="266"/>
                  </a:lnTo>
                  <a:close/>
                  <a:moveTo>
                    <a:pt x="29" y="219"/>
                  </a:moveTo>
                  <a:lnTo>
                    <a:pt x="29" y="218"/>
                  </a:lnTo>
                  <a:lnTo>
                    <a:pt x="29" y="217"/>
                  </a:lnTo>
                  <a:lnTo>
                    <a:pt x="57" y="228"/>
                  </a:lnTo>
                  <a:lnTo>
                    <a:pt x="29" y="219"/>
                  </a:lnTo>
                  <a:close/>
                  <a:moveTo>
                    <a:pt x="29" y="217"/>
                  </a:moveTo>
                  <a:lnTo>
                    <a:pt x="49" y="170"/>
                  </a:lnTo>
                  <a:lnTo>
                    <a:pt x="103" y="192"/>
                  </a:lnTo>
                  <a:lnTo>
                    <a:pt x="83" y="239"/>
                  </a:lnTo>
                  <a:lnTo>
                    <a:pt x="29" y="217"/>
                  </a:lnTo>
                  <a:close/>
                  <a:moveTo>
                    <a:pt x="49" y="170"/>
                  </a:moveTo>
                  <a:lnTo>
                    <a:pt x="50" y="167"/>
                  </a:lnTo>
                  <a:lnTo>
                    <a:pt x="51" y="165"/>
                  </a:lnTo>
                  <a:lnTo>
                    <a:pt x="75" y="180"/>
                  </a:lnTo>
                  <a:lnTo>
                    <a:pt x="49" y="170"/>
                  </a:lnTo>
                  <a:close/>
                  <a:moveTo>
                    <a:pt x="51" y="165"/>
                  </a:moveTo>
                  <a:lnTo>
                    <a:pt x="79" y="122"/>
                  </a:lnTo>
                  <a:lnTo>
                    <a:pt x="128" y="153"/>
                  </a:lnTo>
                  <a:lnTo>
                    <a:pt x="101" y="197"/>
                  </a:lnTo>
                  <a:lnTo>
                    <a:pt x="51" y="165"/>
                  </a:lnTo>
                  <a:close/>
                  <a:moveTo>
                    <a:pt x="79" y="122"/>
                  </a:moveTo>
                  <a:lnTo>
                    <a:pt x="79" y="121"/>
                  </a:lnTo>
                  <a:lnTo>
                    <a:pt x="80" y="120"/>
                  </a:lnTo>
                  <a:lnTo>
                    <a:pt x="103" y="138"/>
                  </a:lnTo>
                  <a:lnTo>
                    <a:pt x="79" y="122"/>
                  </a:lnTo>
                  <a:close/>
                  <a:moveTo>
                    <a:pt x="80" y="120"/>
                  </a:moveTo>
                  <a:lnTo>
                    <a:pt x="111" y="80"/>
                  </a:lnTo>
                  <a:lnTo>
                    <a:pt x="157" y="117"/>
                  </a:lnTo>
                  <a:lnTo>
                    <a:pt x="127" y="156"/>
                  </a:lnTo>
                  <a:lnTo>
                    <a:pt x="80" y="120"/>
                  </a:lnTo>
                  <a:close/>
                  <a:moveTo>
                    <a:pt x="111" y="80"/>
                  </a:moveTo>
                  <a:lnTo>
                    <a:pt x="113" y="79"/>
                  </a:lnTo>
                  <a:lnTo>
                    <a:pt x="114" y="77"/>
                  </a:lnTo>
                  <a:lnTo>
                    <a:pt x="135" y="99"/>
                  </a:lnTo>
                  <a:lnTo>
                    <a:pt x="111" y="80"/>
                  </a:lnTo>
                  <a:close/>
                  <a:moveTo>
                    <a:pt x="114" y="77"/>
                  </a:moveTo>
                  <a:lnTo>
                    <a:pt x="149" y="42"/>
                  </a:lnTo>
                  <a:lnTo>
                    <a:pt x="191" y="84"/>
                  </a:lnTo>
                  <a:lnTo>
                    <a:pt x="154" y="120"/>
                  </a:lnTo>
                  <a:lnTo>
                    <a:pt x="114" y="77"/>
                  </a:lnTo>
                  <a:close/>
                  <a:moveTo>
                    <a:pt x="149" y="42"/>
                  </a:moveTo>
                  <a:lnTo>
                    <a:pt x="150" y="41"/>
                  </a:lnTo>
                  <a:lnTo>
                    <a:pt x="151" y="40"/>
                  </a:lnTo>
                  <a:lnTo>
                    <a:pt x="170" y="63"/>
                  </a:lnTo>
                  <a:lnTo>
                    <a:pt x="149" y="42"/>
                  </a:lnTo>
                  <a:close/>
                  <a:moveTo>
                    <a:pt x="151" y="40"/>
                  </a:moveTo>
                  <a:lnTo>
                    <a:pt x="191" y="9"/>
                  </a:lnTo>
                  <a:lnTo>
                    <a:pt x="227" y="55"/>
                  </a:lnTo>
                  <a:lnTo>
                    <a:pt x="188" y="87"/>
                  </a:lnTo>
                  <a:lnTo>
                    <a:pt x="151" y="40"/>
                  </a:lnTo>
                  <a:close/>
                  <a:moveTo>
                    <a:pt x="191" y="9"/>
                  </a:moveTo>
                  <a:lnTo>
                    <a:pt x="202" y="0"/>
                  </a:lnTo>
                  <a:lnTo>
                    <a:pt x="216" y="4"/>
                  </a:lnTo>
                  <a:lnTo>
                    <a:pt x="208" y="32"/>
                  </a:lnTo>
                  <a:lnTo>
                    <a:pt x="191" y="9"/>
                  </a:lnTo>
                  <a:close/>
                  <a:moveTo>
                    <a:pt x="216" y="4"/>
                  </a:moveTo>
                  <a:lnTo>
                    <a:pt x="274" y="19"/>
                  </a:lnTo>
                  <a:lnTo>
                    <a:pt x="259" y="76"/>
                  </a:lnTo>
                  <a:lnTo>
                    <a:pt x="201" y="60"/>
                  </a:lnTo>
                  <a:lnTo>
                    <a:pt x="216" y="4"/>
                  </a:lnTo>
                  <a:close/>
                  <a:moveTo>
                    <a:pt x="260" y="76"/>
                  </a:moveTo>
                  <a:lnTo>
                    <a:pt x="262" y="76"/>
                  </a:lnTo>
                  <a:lnTo>
                    <a:pt x="259" y="76"/>
                  </a:lnTo>
                  <a:lnTo>
                    <a:pt x="267" y="47"/>
                  </a:lnTo>
                  <a:lnTo>
                    <a:pt x="260" y="76"/>
                  </a:lnTo>
                  <a:close/>
                  <a:moveTo>
                    <a:pt x="273" y="19"/>
                  </a:moveTo>
                  <a:lnTo>
                    <a:pt x="344" y="34"/>
                  </a:lnTo>
                  <a:lnTo>
                    <a:pt x="331" y="91"/>
                  </a:lnTo>
                  <a:lnTo>
                    <a:pt x="260" y="76"/>
                  </a:lnTo>
                  <a:lnTo>
                    <a:pt x="273" y="19"/>
                  </a:lnTo>
                  <a:close/>
                  <a:moveTo>
                    <a:pt x="334" y="93"/>
                  </a:moveTo>
                  <a:lnTo>
                    <a:pt x="332" y="93"/>
                  </a:lnTo>
                  <a:lnTo>
                    <a:pt x="331" y="91"/>
                  </a:lnTo>
                  <a:lnTo>
                    <a:pt x="337" y="63"/>
                  </a:lnTo>
                  <a:lnTo>
                    <a:pt x="334" y="93"/>
                  </a:lnTo>
                  <a:close/>
                  <a:moveTo>
                    <a:pt x="341" y="34"/>
                  </a:moveTo>
                  <a:lnTo>
                    <a:pt x="435" y="46"/>
                  </a:lnTo>
                  <a:lnTo>
                    <a:pt x="428" y="104"/>
                  </a:lnTo>
                  <a:lnTo>
                    <a:pt x="334" y="93"/>
                  </a:lnTo>
                  <a:lnTo>
                    <a:pt x="341" y="34"/>
                  </a:lnTo>
                  <a:close/>
                  <a:moveTo>
                    <a:pt x="435" y="46"/>
                  </a:moveTo>
                  <a:lnTo>
                    <a:pt x="531" y="58"/>
                  </a:lnTo>
                  <a:lnTo>
                    <a:pt x="524" y="116"/>
                  </a:lnTo>
                  <a:lnTo>
                    <a:pt x="428" y="104"/>
                  </a:lnTo>
                  <a:lnTo>
                    <a:pt x="435" y="46"/>
                  </a:lnTo>
                  <a:close/>
                  <a:moveTo>
                    <a:pt x="531" y="58"/>
                  </a:moveTo>
                  <a:lnTo>
                    <a:pt x="533" y="58"/>
                  </a:lnTo>
                  <a:lnTo>
                    <a:pt x="534" y="58"/>
                  </a:lnTo>
                  <a:lnTo>
                    <a:pt x="528" y="87"/>
                  </a:lnTo>
                  <a:lnTo>
                    <a:pt x="531" y="58"/>
                  </a:lnTo>
                  <a:close/>
                  <a:moveTo>
                    <a:pt x="534" y="58"/>
                  </a:moveTo>
                  <a:lnTo>
                    <a:pt x="577" y="66"/>
                  </a:lnTo>
                  <a:lnTo>
                    <a:pt x="566" y="123"/>
                  </a:lnTo>
                  <a:lnTo>
                    <a:pt x="523" y="116"/>
                  </a:lnTo>
                  <a:lnTo>
                    <a:pt x="534" y="58"/>
                  </a:lnTo>
                  <a:close/>
                  <a:moveTo>
                    <a:pt x="577" y="66"/>
                  </a:moveTo>
                  <a:lnTo>
                    <a:pt x="578" y="66"/>
                  </a:lnTo>
                  <a:lnTo>
                    <a:pt x="579" y="67"/>
                  </a:lnTo>
                  <a:lnTo>
                    <a:pt x="571" y="95"/>
                  </a:lnTo>
                  <a:lnTo>
                    <a:pt x="577" y="66"/>
                  </a:lnTo>
                  <a:close/>
                  <a:moveTo>
                    <a:pt x="579" y="67"/>
                  </a:moveTo>
                  <a:lnTo>
                    <a:pt x="619" y="79"/>
                  </a:lnTo>
                  <a:lnTo>
                    <a:pt x="602" y="135"/>
                  </a:lnTo>
                  <a:lnTo>
                    <a:pt x="563" y="123"/>
                  </a:lnTo>
                  <a:lnTo>
                    <a:pt x="579" y="67"/>
                  </a:lnTo>
                  <a:close/>
                  <a:moveTo>
                    <a:pt x="619" y="79"/>
                  </a:moveTo>
                  <a:lnTo>
                    <a:pt x="620" y="79"/>
                  </a:lnTo>
                  <a:lnTo>
                    <a:pt x="611" y="107"/>
                  </a:lnTo>
                  <a:lnTo>
                    <a:pt x="619" y="79"/>
                  </a:lnTo>
                  <a:close/>
                  <a:moveTo>
                    <a:pt x="620" y="79"/>
                  </a:moveTo>
                  <a:lnTo>
                    <a:pt x="655" y="90"/>
                  </a:lnTo>
                  <a:lnTo>
                    <a:pt x="636" y="146"/>
                  </a:lnTo>
                  <a:lnTo>
                    <a:pt x="601" y="135"/>
                  </a:lnTo>
                  <a:lnTo>
                    <a:pt x="620" y="79"/>
                  </a:lnTo>
                  <a:close/>
                  <a:moveTo>
                    <a:pt x="655" y="90"/>
                  </a:moveTo>
                  <a:lnTo>
                    <a:pt x="657" y="91"/>
                  </a:lnTo>
                  <a:lnTo>
                    <a:pt x="658" y="91"/>
                  </a:lnTo>
                  <a:lnTo>
                    <a:pt x="646" y="118"/>
                  </a:lnTo>
                  <a:lnTo>
                    <a:pt x="655" y="90"/>
                  </a:lnTo>
                  <a:close/>
                  <a:moveTo>
                    <a:pt x="658" y="91"/>
                  </a:moveTo>
                  <a:lnTo>
                    <a:pt x="690" y="108"/>
                  </a:lnTo>
                  <a:lnTo>
                    <a:pt x="664" y="160"/>
                  </a:lnTo>
                  <a:lnTo>
                    <a:pt x="633" y="144"/>
                  </a:lnTo>
                  <a:lnTo>
                    <a:pt x="658" y="91"/>
                  </a:lnTo>
                  <a:close/>
                  <a:moveTo>
                    <a:pt x="690" y="108"/>
                  </a:moveTo>
                  <a:lnTo>
                    <a:pt x="691" y="108"/>
                  </a:lnTo>
                  <a:lnTo>
                    <a:pt x="677" y="134"/>
                  </a:lnTo>
                  <a:lnTo>
                    <a:pt x="690" y="108"/>
                  </a:lnTo>
                  <a:close/>
                  <a:moveTo>
                    <a:pt x="691" y="108"/>
                  </a:moveTo>
                  <a:lnTo>
                    <a:pt x="719" y="124"/>
                  </a:lnTo>
                  <a:lnTo>
                    <a:pt x="690" y="174"/>
                  </a:lnTo>
                  <a:lnTo>
                    <a:pt x="662" y="159"/>
                  </a:lnTo>
                  <a:lnTo>
                    <a:pt x="691" y="108"/>
                  </a:lnTo>
                  <a:close/>
                  <a:moveTo>
                    <a:pt x="719" y="124"/>
                  </a:moveTo>
                  <a:lnTo>
                    <a:pt x="725" y="128"/>
                  </a:lnTo>
                  <a:lnTo>
                    <a:pt x="728" y="134"/>
                  </a:lnTo>
                  <a:lnTo>
                    <a:pt x="704" y="150"/>
                  </a:lnTo>
                  <a:lnTo>
                    <a:pt x="719" y="124"/>
                  </a:lnTo>
                  <a:close/>
                  <a:moveTo>
                    <a:pt x="728" y="134"/>
                  </a:moveTo>
                  <a:lnTo>
                    <a:pt x="744" y="157"/>
                  </a:lnTo>
                  <a:lnTo>
                    <a:pt x="696" y="190"/>
                  </a:lnTo>
                  <a:lnTo>
                    <a:pt x="680" y="166"/>
                  </a:lnTo>
                  <a:lnTo>
                    <a:pt x="728" y="134"/>
                  </a:lnTo>
                  <a:close/>
                  <a:moveTo>
                    <a:pt x="744" y="157"/>
                  </a:moveTo>
                  <a:lnTo>
                    <a:pt x="744" y="158"/>
                  </a:lnTo>
                  <a:lnTo>
                    <a:pt x="720" y="173"/>
                  </a:lnTo>
                  <a:lnTo>
                    <a:pt x="744" y="157"/>
                  </a:lnTo>
                  <a:close/>
                  <a:moveTo>
                    <a:pt x="744" y="158"/>
                  </a:moveTo>
                  <a:lnTo>
                    <a:pt x="772" y="205"/>
                  </a:lnTo>
                  <a:lnTo>
                    <a:pt x="722" y="235"/>
                  </a:lnTo>
                  <a:lnTo>
                    <a:pt x="694" y="187"/>
                  </a:lnTo>
                  <a:lnTo>
                    <a:pt x="744" y="158"/>
                  </a:lnTo>
                  <a:close/>
                  <a:moveTo>
                    <a:pt x="772" y="205"/>
                  </a:moveTo>
                  <a:lnTo>
                    <a:pt x="774" y="207"/>
                  </a:lnTo>
                  <a:lnTo>
                    <a:pt x="775" y="209"/>
                  </a:lnTo>
                  <a:lnTo>
                    <a:pt x="747" y="220"/>
                  </a:lnTo>
                  <a:lnTo>
                    <a:pt x="772" y="205"/>
                  </a:lnTo>
                  <a:close/>
                  <a:moveTo>
                    <a:pt x="775" y="209"/>
                  </a:moveTo>
                  <a:lnTo>
                    <a:pt x="790" y="248"/>
                  </a:lnTo>
                  <a:lnTo>
                    <a:pt x="735" y="270"/>
                  </a:lnTo>
                  <a:lnTo>
                    <a:pt x="720" y="231"/>
                  </a:lnTo>
                  <a:lnTo>
                    <a:pt x="775" y="209"/>
                  </a:lnTo>
                  <a:close/>
                  <a:moveTo>
                    <a:pt x="790" y="248"/>
                  </a:moveTo>
                  <a:lnTo>
                    <a:pt x="791" y="250"/>
                  </a:lnTo>
                  <a:lnTo>
                    <a:pt x="763" y="260"/>
                  </a:lnTo>
                  <a:lnTo>
                    <a:pt x="790" y="248"/>
                  </a:lnTo>
                  <a:close/>
                  <a:moveTo>
                    <a:pt x="791" y="250"/>
                  </a:moveTo>
                  <a:lnTo>
                    <a:pt x="803" y="285"/>
                  </a:lnTo>
                  <a:lnTo>
                    <a:pt x="747" y="304"/>
                  </a:lnTo>
                  <a:lnTo>
                    <a:pt x="735" y="268"/>
                  </a:lnTo>
                  <a:lnTo>
                    <a:pt x="791" y="250"/>
                  </a:lnTo>
                  <a:close/>
                  <a:moveTo>
                    <a:pt x="803" y="285"/>
                  </a:moveTo>
                  <a:lnTo>
                    <a:pt x="805" y="294"/>
                  </a:lnTo>
                  <a:lnTo>
                    <a:pt x="803" y="302"/>
                  </a:lnTo>
                  <a:lnTo>
                    <a:pt x="775" y="295"/>
                  </a:lnTo>
                  <a:lnTo>
                    <a:pt x="803" y="285"/>
                  </a:lnTo>
                  <a:close/>
                  <a:moveTo>
                    <a:pt x="803" y="302"/>
                  </a:moveTo>
                  <a:lnTo>
                    <a:pt x="799" y="317"/>
                  </a:lnTo>
                  <a:lnTo>
                    <a:pt x="742" y="303"/>
                  </a:lnTo>
                  <a:lnTo>
                    <a:pt x="746" y="288"/>
                  </a:lnTo>
                  <a:lnTo>
                    <a:pt x="803" y="302"/>
                  </a:lnTo>
                  <a:close/>
                  <a:moveTo>
                    <a:pt x="799" y="317"/>
                  </a:moveTo>
                  <a:lnTo>
                    <a:pt x="799" y="318"/>
                  </a:lnTo>
                  <a:lnTo>
                    <a:pt x="798" y="319"/>
                  </a:lnTo>
                  <a:lnTo>
                    <a:pt x="770" y="310"/>
                  </a:lnTo>
                  <a:lnTo>
                    <a:pt x="799" y="317"/>
                  </a:lnTo>
                  <a:close/>
                  <a:moveTo>
                    <a:pt x="798" y="319"/>
                  </a:moveTo>
                  <a:lnTo>
                    <a:pt x="786" y="354"/>
                  </a:lnTo>
                  <a:lnTo>
                    <a:pt x="732" y="336"/>
                  </a:lnTo>
                  <a:lnTo>
                    <a:pt x="743" y="301"/>
                  </a:lnTo>
                  <a:lnTo>
                    <a:pt x="798" y="319"/>
                  </a:lnTo>
                  <a:close/>
                  <a:moveTo>
                    <a:pt x="730" y="339"/>
                  </a:moveTo>
                  <a:lnTo>
                    <a:pt x="730" y="338"/>
                  </a:lnTo>
                  <a:lnTo>
                    <a:pt x="732" y="336"/>
                  </a:lnTo>
                  <a:lnTo>
                    <a:pt x="758" y="345"/>
                  </a:lnTo>
                  <a:lnTo>
                    <a:pt x="730" y="339"/>
                  </a:lnTo>
                  <a:close/>
                  <a:moveTo>
                    <a:pt x="787" y="351"/>
                  </a:moveTo>
                  <a:lnTo>
                    <a:pt x="776" y="410"/>
                  </a:lnTo>
                  <a:lnTo>
                    <a:pt x="719" y="399"/>
                  </a:lnTo>
                  <a:lnTo>
                    <a:pt x="730" y="339"/>
                  </a:lnTo>
                  <a:lnTo>
                    <a:pt x="787" y="351"/>
                  </a:lnTo>
                  <a:close/>
                  <a:moveTo>
                    <a:pt x="776" y="410"/>
                  </a:moveTo>
                  <a:lnTo>
                    <a:pt x="776" y="410"/>
                  </a:lnTo>
                  <a:lnTo>
                    <a:pt x="747" y="405"/>
                  </a:lnTo>
                  <a:lnTo>
                    <a:pt x="776" y="410"/>
                  </a:lnTo>
                  <a:close/>
                  <a:moveTo>
                    <a:pt x="776" y="410"/>
                  </a:moveTo>
                  <a:lnTo>
                    <a:pt x="768" y="445"/>
                  </a:lnTo>
                  <a:lnTo>
                    <a:pt x="711" y="433"/>
                  </a:lnTo>
                  <a:lnTo>
                    <a:pt x="719" y="398"/>
                  </a:lnTo>
                  <a:lnTo>
                    <a:pt x="776" y="410"/>
                  </a:lnTo>
                  <a:close/>
                  <a:moveTo>
                    <a:pt x="710" y="436"/>
                  </a:moveTo>
                  <a:lnTo>
                    <a:pt x="711" y="435"/>
                  </a:lnTo>
                  <a:lnTo>
                    <a:pt x="711" y="433"/>
                  </a:lnTo>
                  <a:lnTo>
                    <a:pt x="740" y="440"/>
                  </a:lnTo>
                  <a:lnTo>
                    <a:pt x="710" y="436"/>
                  </a:lnTo>
                  <a:close/>
                  <a:moveTo>
                    <a:pt x="769" y="442"/>
                  </a:moveTo>
                  <a:lnTo>
                    <a:pt x="764" y="482"/>
                  </a:lnTo>
                  <a:lnTo>
                    <a:pt x="706" y="476"/>
                  </a:lnTo>
                  <a:lnTo>
                    <a:pt x="710" y="436"/>
                  </a:lnTo>
                  <a:lnTo>
                    <a:pt x="769" y="442"/>
                  </a:lnTo>
                  <a:close/>
                  <a:moveTo>
                    <a:pt x="706" y="478"/>
                  </a:moveTo>
                  <a:lnTo>
                    <a:pt x="706" y="477"/>
                  </a:lnTo>
                  <a:lnTo>
                    <a:pt x="706" y="476"/>
                  </a:lnTo>
                  <a:lnTo>
                    <a:pt x="735" y="478"/>
                  </a:lnTo>
                  <a:lnTo>
                    <a:pt x="706" y="478"/>
                  </a:lnTo>
                  <a:close/>
                  <a:moveTo>
                    <a:pt x="764" y="478"/>
                  </a:moveTo>
                  <a:lnTo>
                    <a:pt x="764" y="514"/>
                  </a:lnTo>
                  <a:lnTo>
                    <a:pt x="706" y="514"/>
                  </a:lnTo>
                  <a:lnTo>
                    <a:pt x="706" y="478"/>
                  </a:lnTo>
                  <a:lnTo>
                    <a:pt x="764" y="478"/>
                  </a:lnTo>
                  <a:close/>
                  <a:moveTo>
                    <a:pt x="706" y="517"/>
                  </a:moveTo>
                  <a:lnTo>
                    <a:pt x="706" y="514"/>
                  </a:lnTo>
                  <a:lnTo>
                    <a:pt x="735" y="514"/>
                  </a:lnTo>
                  <a:lnTo>
                    <a:pt x="706" y="517"/>
                  </a:lnTo>
                  <a:close/>
                  <a:moveTo>
                    <a:pt x="764" y="511"/>
                  </a:moveTo>
                  <a:lnTo>
                    <a:pt x="768" y="546"/>
                  </a:lnTo>
                  <a:lnTo>
                    <a:pt x="711" y="552"/>
                  </a:lnTo>
                  <a:lnTo>
                    <a:pt x="706" y="517"/>
                  </a:lnTo>
                  <a:lnTo>
                    <a:pt x="764" y="511"/>
                  </a:lnTo>
                  <a:close/>
                  <a:moveTo>
                    <a:pt x="711" y="553"/>
                  </a:moveTo>
                  <a:lnTo>
                    <a:pt x="711" y="556"/>
                  </a:lnTo>
                  <a:lnTo>
                    <a:pt x="711" y="552"/>
                  </a:lnTo>
                  <a:lnTo>
                    <a:pt x="740" y="549"/>
                  </a:lnTo>
                  <a:lnTo>
                    <a:pt x="711" y="553"/>
                  </a:lnTo>
                  <a:close/>
                  <a:moveTo>
                    <a:pt x="768" y="545"/>
                  </a:moveTo>
                  <a:lnTo>
                    <a:pt x="776" y="604"/>
                  </a:lnTo>
                  <a:lnTo>
                    <a:pt x="718" y="611"/>
                  </a:lnTo>
                  <a:lnTo>
                    <a:pt x="711" y="553"/>
                  </a:lnTo>
                  <a:lnTo>
                    <a:pt x="768" y="545"/>
                  </a:lnTo>
                  <a:close/>
                  <a:moveTo>
                    <a:pt x="719" y="615"/>
                  </a:moveTo>
                  <a:lnTo>
                    <a:pt x="718" y="613"/>
                  </a:lnTo>
                  <a:lnTo>
                    <a:pt x="718" y="611"/>
                  </a:lnTo>
                  <a:lnTo>
                    <a:pt x="747" y="608"/>
                  </a:lnTo>
                  <a:lnTo>
                    <a:pt x="719" y="615"/>
                  </a:lnTo>
                  <a:close/>
                  <a:moveTo>
                    <a:pt x="776" y="601"/>
                  </a:moveTo>
                  <a:lnTo>
                    <a:pt x="787" y="648"/>
                  </a:lnTo>
                  <a:lnTo>
                    <a:pt x="730" y="662"/>
                  </a:lnTo>
                  <a:lnTo>
                    <a:pt x="719" y="615"/>
                  </a:lnTo>
                  <a:lnTo>
                    <a:pt x="776" y="601"/>
                  </a:lnTo>
                  <a:close/>
                  <a:moveTo>
                    <a:pt x="787" y="648"/>
                  </a:moveTo>
                  <a:lnTo>
                    <a:pt x="791" y="664"/>
                  </a:lnTo>
                  <a:lnTo>
                    <a:pt x="734" y="678"/>
                  </a:lnTo>
                  <a:lnTo>
                    <a:pt x="730" y="662"/>
                  </a:lnTo>
                  <a:lnTo>
                    <a:pt x="787" y="648"/>
                  </a:lnTo>
                  <a:close/>
                  <a:moveTo>
                    <a:pt x="791" y="664"/>
                  </a:moveTo>
                  <a:lnTo>
                    <a:pt x="796" y="680"/>
                  </a:lnTo>
                  <a:lnTo>
                    <a:pt x="782" y="693"/>
                  </a:lnTo>
                  <a:lnTo>
                    <a:pt x="763" y="671"/>
                  </a:lnTo>
                  <a:lnTo>
                    <a:pt x="791" y="6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7" name="Freeform 105"/>
            <p:cNvSpPr>
              <a:spLocks/>
            </p:cNvSpPr>
            <p:nvPr/>
          </p:nvSpPr>
          <p:spPr bwMode="auto">
            <a:xfrm>
              <a:off x="2444" y="1340"/>
              <a:ext cx="64" cy="63"/>
            </a:xfrm>
            <a:custGeom>
              <a:avLst/>
              <a:gdLst>
                <a:gd name="T0" fmla="*/ 0 w 476"/>
                <a:gd name="T1" fmla="*/ 0 h 474"/>
                <a:gd name="T2" fmla="*/ 0 w 476"/>
                <a:gd name="T3" fmla="*/ 0 h 474"/>
                <a:gd name="T4" fmla="*/ 0 w 476"/>
                <a:gd name="T5" fmla="*/ 0 h 474"/>
                <a:gd name="T6" fmla="*/ 0 w 476"/>
                <a:gd name="T7" fmla="*/ 0 h 474"/>
                <a:gd name="T8" fmla="*/ 0 w 476"/>
                <a:gd name="T9" fmla="*/ 0 h 474"/>
                <a:gd name="T10" fmla="*/ 0 w 476"/>
                <a:gd name="T11" fmla="*/ 0 h 474"/>
                <a:gd name="T12" fmla="*/ 0 w 476"/>
                <a:gd name="T13" fmla="*/ 0 h 474"/>
                <a:gd name="T14" fmla="*/ 0 w 476"/>
                <a:gd name="T15" fmla="*/ 0 h 474"/>
                <a:gd name="T16" fmla="*/ 0 w 476"/>
                <a:gd name="T17" fmla="*/ 0 h 474"/>
                <a:gd name="T18" fmla="*/ 0 w 476"/>
                <a:gd name="T19" fmla="*/ 0 h 474"/>
                <a:gd name="T20" fmla="*/ 0 w 476"/>
                <a:gd name="T21" fmla="*/ 0 h 474"/>
                <a:gd name="T22" fmla="*/ 0 w 476"/>
                <a:gd name="T23" fmla="*/ 0 h 474"/>
                <a:gd name="T24" fmla="*/ 0 w 476"/>
                <a:gd name="T25" fmla="*/ 0 h 474"/>
                <a:gd name="T26" fmla="*/ 0 w 476"/>
                <a:gd name="T27" fmla="*/ 0 h 474"/>
                <a:gd name="T28" fmla="*/ 0 w 476"/>
                <a:gd name="T29" fmla="*/ 0 h 474"/>
                <a:gd name="T30" fmla="*/ 0 w 476"/>
                <a:gd name="T31" fmla="*/ 0 h 474"/>
                <a:gd name="T32" fmla="*/ 0 w 476"/>
                <a:gd name="T33" fmla="*/ 0 h 474"/>
                <a:gd name="T34" fmla="*/ 0 w 476"/>
                <a:gd name="T35" fmla="*/ 0 h 474"/>
                <a:gd name="T36" fmla="*/ 0 w 476"/>
                <a:gd name="T37" fmla="*/ 0 h 474"/>
                <a:gd name="T38" fmla="*/ 0 w 476"/>
                <a:gd name="T39" fmla="*/ 0 h 474"/>
                <a:gd name="T40" fmla="*/ 0 w 476"/>
                <a:gd name="T41" fmla="*/ 0 h 474"/>
                <a:gd name="T42" fmla="*/ 0 w 476"/>
                <a:gd name="T43" fmla="*/ 0 h 474"/>
                <a:gd name="T44" fmla="*/ 0 w 476"/>
                <a:gd name="T45" fmla="*/ 0 h 474"/>
                <a:gd name="T46" fmla="*/ 0 w 476"/>
                <a:gd name="T47" fmla="*/ 0 h 474"/>
                <a:gd name="T48" fmla="*/ 0 w 476"/>
                <a:gd name="T49" fmla="*/ 0 h 474"/>
                <a:gd name="T50" fmla="*/ 0 w 476"/>
                <a:gd name="T51" fmla="*/ 0 h 474"/>
                <a:gd name="T52" fmla="*/ 0 w 476"/>
                <a:gd name="T53" fmla="*/ 0 h 474"/>
                <a:gd name="T54" fmla="*/ 0 w 476"/>
                <a:gd name="T55" fmla="*/ 0 h 474"/>
                <a:gd name="T56" fmla="*/ 0 w 476"/>
                <a:gd name="T57" fmla="*/ 0 h 474"/>
                <a:gd name="T58" fmla="*/ 0 w 476"/>
                <a:gd name="T59" fmla="*/ 0 h 474"/>
                <a:gd name="T60" fmla="*/ 0 w 476"/>
                <a:gd name="T61" fmla="*/ 0 h 474"/>
                <a:gd name="T62" fmla="*/ 0 w 476"/>
                <a:gd name="T63" fmla="*/ 0 h 474"/>
                <a:gd name="T64" fmla="*/ 0 w 476"/>
                <a:gd name="T65" fmla="*/ 0 h 474"/>
                <a:gd name="T66" fmla="*/ 0 w 476"/>
                <a:gd name="T67" fmla="*/ 0 h 474"/>
                <a:gd name="T68" fmla="*/ 0 w 476"/>
                <a:gd name="T69" fmla="*/ 0 h 474"/>
                <a:gd name="T70" fmla="*/ 0 w 476"/>
                <a:gd name="T71" fmla="*/ 0 h 474"/>
                <a:gd name="T72" fmla="*/ 0 w 476"/>
                <a:gd name="T73" fmla="*/ 0 h 474"/>
                <a:gd name="T74" fmla="*/ 0 w 476"/>
                <a:gd name="T75" fmla="*/ 0 h 474"/>
                <a:gd name="T76" fmla="*/ 0 w 476"/>
                <a:gd name="T77" fmla="*/ 0 h 474"/>
                <a:gd name="T78" fmla="*/ 0 w 476"/>
                <a:gd name="T79" fmla="*/ 0 h 474"/>
                <a:gd name="T80" fmla="*/ 0 w 476"/>
                <a:gd name="T81" fmla="*/ 0 h 474"/>
                <a:gd name="T82" fmla="*/ 0 w 476"/>
                <a:gd name="T83" fmla="*/ 0 h 474"/>
                <a:gd name="T84" fmla="*/ 0 w 476"/>
                <a:gd name="T85" fmla="*/ 0 h 474"/>
                <a:gd name="T86" fmla="*/ 0 w 476"/>
                <a:gd name="T87" fmla="*/ 0 h 474"/>
                <a:gd name="T88" fmla="*/ 0 w 476"/>
                <a:gd name="T89" fmla="*/ 0 h 474"/>
                <a:gd name="T90" fmla="*/ 0 w 476"/>
                <a:gd name="T91" fmla="*/ 0 h 474"/>
                <a:gd name="T92" fmla="*/ 0 w 476"/>
                <a:gd name="T93" fmla="*/ 0 h 474"/>
                <a:gd name="T94" fmla="*/ 0 w 476"/>
                <a:gd name="T95" fmla="*/ 0 h 474"/>
                <a:gd name="T96" fmla="*/ 0 w 476"/>
                <a:gd name="T97" fmla="*/ 0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6"/>
                <a:gd name="T148" fmla="*/ 0 h 474"/>
                <a:gd name="T149" fmla="*/ 476 w 476"/>
                <a:gd name="T150" fmla="*/ 474 h 4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6" h="474">
                  <a:moveTo>
                    <a:pt x="230" y="0"/>
                  </a:moveTo>
                  <a:lnTo>
                    <a:pt x="204" y="0"/>
                  </a:lnTo>
                  <a:lnTo>
                    <a:pt x="180" y="5"/>
                  </a:lnTo>
                  <a:lnTo>
                    <a:pt x="156" y="12"/>
                  </a:lnTo>
                  <a:lnTo>
                    <a:pt x="133" y="20"/>
                  </a:lnTo>
                  <a:lnTo>
                    <a:pt x="114" y="31"/>
                  </a:lnTo>
                  <a:lnTo>
                    <a:pt x="94" y="43"/>
                  </a:lnTo>
                  <a:lnTo>
                    <a:pt x="63" y="75"/>
                  </a:lnTo>
                  <a:lnTo>
                    <a:pt x="35" y="110"/>
                  </a:lnTo>
                  <a:lnTo>
                    <a:pt x="16" y="149"/>
                  </a:lnTo>
                  <a:lnTo>
                    <a:pt x="5" y="193"/>
                  </a:lnTo>
                  <a:lnTo>
                    <a:pt x="0" y="239"/>
                  </a:lnTo>
                  <a:lnTo>
                    <a:pt x="0" y="283"/>
                  </a:lnTo>
                  <a:lnTo>
                    <a:pt x="12" y="326"/>
                  </a:lnTo>
                  <a:lnTo>
                    <a:pt x="31" y="364"/>
                  </a:lnTo>
                  <a:lnTo>
                    <a:pt x="55" y="399"/>
                  </a:lnTo>
                  <a:lnTo>
                    <a:pt x="71" y="419"/>
                  </a:lnTo>
                  <a:lnTo>
                    <a:pt x="90" y="431"/>
                  </a:lnTo>
                  <a:lnTo>
                    <a:pt x="109" y="443"/>
                  </a:lnTo>
                  <a:lnTo>
                    <a:pt x="129" y="454"/>
                  </a:lnTo>
                  <a:lnTo>
                    <a:pt x="153" y="463"/>
                  </a:lnTo>
                  <a:lnTo>
                    <a:pt x="180" y="471"/>
                  </a:lnTo>
                  <a:lnTo>
                    <a:pt x="207" y="474"/>
                  </a:lnTo>
                  <a:lnTo>
                    <a:pt x="239" y="474"/>
                  </a:lnTo>
                  <a:lnTo>
                    <a:pt x="265" y="474"/>
                  </a:lnTo>
                  <a:lnTo>
                    <a:pt x="293" y="471"/>
                  </a:lnTo>
                  <a:lnTo>
                    <a:pt x="320" y="463"/>
                  </a:lnTo>
                  <a:lnTo>
                    <a:pt x="343" y="454"/>
                  </a:lnTo>
                  <a:lnTo>
                    <a:pt x="368" y="443"/>
                  </a:lnTo>
                  <a:lnTo>
                    <a:pt x="386" y="431"/>
                  </a:lnTo>
                  <a:lnTo>
                    <a:pt x="403" y="419"/>
                  </a:lnTo>
                  <a:lnTo>
                    <a:pt x="418" y="399"/>
                  </a:lnTo>
                  <a:lnTo>
                    <a:pt x="434" y="384"/>
                  </a:lnTo>
                  <a:lnTo>
                    <a:pt x="446" y="364"/>
                  </a:lnTo>
                  <a:lnTo>
                    <a:pt x="464" y="326"/>
                  </a:lnTo>
                  <a:lnTo>
                    <a:pt x="473" y="283"/>
                  </a:lnTo>
                  <a:lnTo>
                    <a:pt x="476" y="239"/>
                  </a:lnTo>
                  <a:lnTo>
                    <a:pt x="469" y="193"/>
                  </a:lnTo>
                  <a:lnTo>
                    <a:pt x="457" y="149"/>
                  </a:lnTo>
                  <a:lnTo>
                    <a:pt x="438" y="110"/>
                  </a:lnTo>
                  <a:lnTo>
                    <a:pt x="410" y="75"/>
                  </a:lnTo>
                  <a:lnTo>
                    <a:pt x="395" y="60"/>
                  </a:lnTo>
                  <a:lnTo>
                    <a:pt x="375" y="43"/>
                  </a:lnTo>
                  <a:lnTo>
                    <a:pt x="355" y="31"/>
                  </a:lnTo>
                  <a:lnTo>
                    <a:pt x="336" y="20"/>
                  </a:lnTo>
                  <a:lnTo>
                    <a:pt x="313" y="12"/>
                  </a:lnTo>
                  <a:lnTo>
                    <a:pt x="285" y="5"/>
                  </a:lnTo>
                  <a:lnTo>
                    <a:pt x="258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8" name="Freeform 106"/>
            <p:cNvSpPr>
              <a:spLocks/>
            </p:cNvSpPr>
            <p:nvPr/>
          </p:nvSpPr>
          <p:spPr bwMode="auto">
            <a:xfrm>
              <a:off x="2454" y="1351"/>
              <a:ext cx="26" cy="27"/>
            </a:xfrm>
            <a:custGeom>
              <a:avLst/>
              <a:gdLst>
                <a:gd name="T0" fmla="*/ 0 w 192"/>
                <a:gd name="T1" fmla="*/ 0 h 197"/>
                <a:gd name="T2" fmla="*/ 0 w 192"/>
                <a:gd name="T3" fmla="*/ 0 h 197"/>
                <a:gd name="T4" fmla="*/ 0 w 192"/>
                <a:gd name="T5" fmla="*/ 0 h 197"/>
                <a:gd name="T6" fmla="*/ 0 w 192"/>
                <a:gd name="T7" fmla="*/ 0 h 197"/>
                <a:gd name="T8" fmla="*/ 0 w 192"/>
                <a:gd name="T9" fmla="*/ 0 h 197"/>
                <a:gd name="T10" fmla="*/ 0 w 192"/>
                <a:gd name="T11" fmla="*/ 0 h 197"/>
                <a:gd name="T12" fmla="*/ 0 w 192"/>
                <a:gd name="T13" fmla="*/ 0 h 197"/>
                <a:gd name="T14" fmla="*/ 0 w 192"/>
                <a:gd name="T15" fmla="*/ 0 h 197"/>
                <a:gd name="T16" fmla="*/ 0 w 192"/>
                <a:gd name="T17" fmla="*/ 0 h 197"/>
                <a:gd name="T18" fmla="*/ 0 w 192"/>
                <a:gd name="T19" fmla="*/ 0 h 197"/>
                <a:gd name="T20" fmla="*/ 0 w 192"/>
                <a:gd name="T21" fmla="*/ 0 h 197"/>
                <a:gd name="T22" fmla="*/ 0 w 192"/>
                <a:gd name="T23" fmla="*/ 0 h 197"/>
                <a:gd name="T24" fmla="*/ 0 w 192"/>
                <a:gd name="T25" fmla="*/ 0 h 197"/>
                <a:gd name="T26" fmla="*/ 0 w 192"/>
                <a:gd name="T27" fmla="*/ 0 h 197"/>
                <a:gd name="T28" fmla="*/ 0 w 192"/>
                <a:gd name="T29" fmla="*/ 0 h 197"/>
                <a:gd name="T30" fmla="*/ 0 w 192"/>
                <a:gd name="T31" fmla="*/ 0 h 197"/>
                <a:gd name="T32" fmla="*/ 0 w 192"/>
                <a:gd name="T33" fmla="*/ 0 h 197"/>
                <a:gd name="T34" fmla="*/ 0 w 192"/>
                <a:gd name="T35" fmla="*/ 0 h 197"/>
                <a:gd name="T36" fmla="*/ 0 w 192"/>
                <a:gd name="T37" fmla="*/ 0 h 197"/>
                <a:gd name="T38" fmla="*/ 0 w 192"/>
                <a:gd name="T39" fmla="*/ 0 h 197"/>
                <a:gd name="T40" fmla="*/ 0 w 192"/>
                <a:gd name="T41" fmla="*/ 0 h 197"/>
                <a:gd name="T42" fmla="*/ 0 w 192"/>
                <a:gd name="T43" fmla="*/ 0 h 197"/>
                <a:gd name="T44" fmla="*/ 0 w 192"/>
                <a:gd name="T45" fmla="*/ 0 h 197"/>
                <a:gd name="T46" fmla="*/ 0 w 192"/>
                <a:gd name="T47" fmla="*/ 0 h 197"/>
                <a:gd name="T48" fmla="*/ 0 w 192"/>
                <a:gd name="T49" fmla="*/ 0 h 197"/>
                <a:gd name="T50" fmla="*/ 0 w 192"/>
                <a:gd name="T51" fmla="*/ 0 h 197"/>
                <a:gd name="T52" fmla="*/ 0 w 192"/>
                <a:gd name="T53" fmla="*/ 0 h 197"/>
                <a:gd name="T54" fmla="*/ 0 w 192"/>
                <a:gd name="T55" fmla="*/ 0 h 197"/>
                <a:gd name="T56" fmla="*/ 0 w 192"/>
                <a:gd name="T57" fmla="*/ 0 h 197"/>
                <a:gd name="T58" fmla="*/ 0 w 192"/>
                <a:gd name="T59" fmla="*/ 0 h 197"/>
                <a:gd name="T60" fmla="*/ 0 w 192"/>
                <a:gd name="T61" fmla="*/ 0 h 197"/>
                <a:gd name="T62" fmla="*/ 0 w 192"/>
                <a:gd name="T63" fmla="*/ 0 h 197"/>
                <a:gd name="T64" fmla="*/ 0 w 192"/>
                <a:gd name="T65" fmla="*/ 0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2"/>
                <a:gd name="T100" fmla="*/ 0 h 197"/>
                <a:gd name="T101" fmla="*/ 192 w 192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2" h="197">
                  <a:moveTo>
                    <a:pt x="98" y="0"/>
                  </a:moveTo>
                  <a:lnTo>
                    <a:pt x="75" y="4"/>
                  </a:lnTo>
                  <a:lnTo>
                    <a:pt x="55" y="9"/>
                  </a:lnTo>
                  <a:lnTo>
                    <a:pt x="40" y="20"/>
                  </a:lnTo>
                  <a:lnTo>
                    <a:pt x="28" y="32"/>
                  </a:lnTo>
                  <a:lnTo>
                    <a:pt x="16" y="47"/>
                  </a:lnTo>
                  <a:lnTo>
                    <a:pt x="8" y="63"/>
                  </a:lnTo>
                  <a:lnTo>
                    <a:pt x="5" y="79"/>
                  </a:lnTo>
                  <a:lnTo>
                    <a:pt x="0" y="99"/>
                  </a:lnTo>
                  <a:lnTo>
                    <a:pt x="0" y="118"/>
                  </a:lnTo>
                  <a:lnTo>
                    <a:pt x="5" y="134"/>
                  </a:lnTo>
                  <a:lnTo>
                    <a:pt x="12" y="150"/>
                  </a:lnTo>
                  <a:lnTo>
                    <a:pt x="23" y="165"/>
                  </a:lnTo>
                  <a:lnTo>
                    <a:pt x="36" y="177"/>
                  </a:lnTo>
                  <a:lnTo>
                    <a:pt x="51" y="188"/>
                  </a:lnTo>
                  <a:lnTo>
                    <a:pt x="75" y="192"/>
                  </a:lnTo>
                  <a:lnTo>
                    <a:pt x="98" y="197"/>
                  </a:lnTo>
                  <a:lnTo>
                    <a:pt x="121" y="192"/>
                  </a:lnTo>
                  <a:lnTo>
                    <a:pt x="141" y="188"/>
                  </a:lnTo>
                  <a:lnTo>
                    <a:pt x="157" y="177"/>
                  </a:lnTo>
                  <a:lnTo>
                    <a:pt x="172" y="165"/>
                  </a:lnTo>
                  <a:lnTo>
                    <a:pt x="180" y="150"/>
                  </a:lnTo>
                  <a:lnTo>
                    <a:pt x="187" y="134"/>
                  </a:lnTo>
                  <a:lnTo>
                    <a:pt x="192" y="118"/>
                  </a:lnTo>
                  <a:lnTo>
                    <a:pt x="192" y="99"/>
                  </a:lnTo>
                  <a:lnTo>
                    <a:pt x="192" y="79"/>
                  </a:lnTo>
                  <a:lnTo>
                    <a:pt x="184" y="63"/>
                  </a:lnTo>
                  <a:lnTo>
                    <a:pt x="176" y="47"/>
                  </a:lnTo>
                  <a:lnTo>
                    <a:pt x="164" y="32"/>
                  </a:lnTo>
                  <a:lnTo>
                    <a:pt x="152" y="20"/>
                  </a:lnTo>
                  <a:lnTo>
                    <a:pt x="137" y="9"/>
                  </a:lnTo>
                  <a:lnTo>
                    <a:pt x="118" y="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9" name="Freeform 107"/>
            <p:cNvSpPr>
              <a:spLocks/>
            </p:cNvSpPr>
            <p:nvPr/>
          </p:nvSpPr>
          <p:spPr bwMode="auto">
            <a:xfrm>
              <a:off x="2295" y="1340"/>
              <a:ext cx="63" cy="63"/>
            </a:xfrm>
            <a:custGeom>
              <a:avLst/>
              <a:gdLst>
                <a:gd name="T0" fmla="*/ 0 w 476"/>
                <a:gd name="T1" fmla="*/ 0 h 474"/>
                <a:gd name="T2" fmla="*/ 0 w 476"/>
                <a:gd name="T3" fmla="*/ 0 h 474"/>
                <a:gd name="T4" fmla="*/ 0 w 476"/>
                <a:gd name="T5" fmla="*/ 0 h 474"/>
                <a:gd name="T6" fmla="*/ 0 w 476"/>
                <a:gd name="T7" fmla="*/ 0 h 474"/>
                <a:gd name="T8" fmla="*/ 0 w 476"/>
                <a:gd name="T9" fmla="*/ 0 h 474"/>
                <a:gd name="T10" fmla="*/ 0 w 476"/>
                <a:gd name="T11" fmla="*/ 0 h 474"/>
                <a:gd name="T12" fmla="*/ 0 w 476"/>
                <a:gd name="T13" fmla="*/ 0 h 474"/>
                <a:gd name="T14" fmla="*/ 0 w 476"/>
                <a:gd name="T15" fmla="*/ 0 h 474"/>
                <a:gd name="T16" fmla="*/ 0 w 476"/>
                <a:gd name="T17" fmla="*/ 0 h 474"/>
                <a:gd name="T18" fmla="*/ 0 w 476"/>
                <a:gd name="T19" fmla="*/ 0 h 474"/>
                <a:gd name="T20" fmla="*/ 0 w 476"/>
                <a:gd name="T21" fmla="*/ 0 h 474"/>
                <a:gd name="T22" fmla="*/ 0 w 476"/>
                <a:gd name="T23" fmla="*/ 0 h 474"/>
                <a:gd name="T24" fmla="*/ 0 w 476"/>
                <a:gd name="T25" fmla="*/ 0 h 474"/>
                <a:gd name="T26" fmla="*/ 0 w 476"/>
                <a:gd name="T27" fmla="*/ 0 h 474"/>
                <a:gd name="T28" fmla="*/ 0 w 476"/>
                <a:gd name="T29" fmla="*/ 0 h 474"/>
                <a:gd name="T30" fmla="*/ 0 w 476"/>
                <a:gd name="T31" fmla="*/ 0 h 474"/>
                <a:gd name="T32" fmla="*/ 0 w 476"/>
                <a:gd name="T33" fmla="*/ 0 h 474"/>
                <a:gd name="T34" fmla="*/ 0 w 476"/>
                <a:gd name="T35" fmla="*/ 0 h 474"/>
                <a:gd name="T36" fmla="*/ 0 w 476"/>
                <a:gd name="T37" fmla="*/ 0 h 474"/>
                <a:gd name="T38" fmla="*/ 0 w 476"/>
                <a:gd name="T39" fmla="*/ 0 h 474"/>
                <a:gd name="T40" fmla="*/ 0 w 476"/>
                <a:gd name="T41" fmla="*/ 0 h 474"/>
                <a:gd name="T42" fmla="*/ 0 w 476"/>
                <a:gd name="T43" fmla="*/ 0 h 474"/>
                <a:gd name="T44" fmla="*/ 0 w 476"/>
                <a:gd name="T45" fmla="*/ 0 h 474"/>
                <a:gd name="T46" fmla="*/ 0 w 476"/>
                <a:gd name="T47" fmla="*/ 0 h 474"/>
                <a:gd name="T48" fmla="*/ 0 w 476"/>
                <a:gd name="T49" fmla="*/ 0 h 474"/>
                <a:gd name="T50" fmla="*/ 0 w 476"/>
                <a:gd name="T51" fmla="*/ 0 h 474"/>
                <a:gd name="T52" fmla="*/ 0 w 476"/>
                <a:gd name="T53" fmla="*/ 0 h 474"/>
                <a:gd name="T54" fmla="*/ 0 w 476"/>
                <a:gd name="T55" fmla="*/ 0 h 474"/>
                <a:gd name="T56" fmla="*/ 0 w 476"/>
                <a:gd name="T57" fmla="*/ 0 h 474"/>
                <a:gd name="T58" fmla="*/ 0 w 476"/>
                <a:gd name="T59" fmla="*/ 0 h 474"/>
                <a:gd name="T60" fmla="*/ 0 w 476"/>
                <a:gd name="T61" fmla="*/ 0 h 474"/>
                <a:gd name="T62" fmla="*/ 0 w 476"/>
                <a:gd name="T63" fmla="*/ 0 h 474"/>
                <a:gd name="T64" fmla="*/ 0 w 476"/>
                <a:gd name="T65" fmla="*/ 0 h 474"/>
                <a:gd name="T66" fmla="*/ 0 w 476"/>
                <a:gd name="T67" fmla="*/ 0 h 474"/>
                <a:gd name="T68" fmla="*/ 0 w 476"/>
                <a:gd name="T69" fmla="*/ 0 h 474"/>
                <a:gd name="T70" fmla="*/ 0 w 476"/>
                <a:gd name="T71" fmla="*/ 0 h 474"/>
                <a:gd name="T72" fmla="*/ 0 w 476"/>
                <a:gd name="T73" fmla="*/ 0 h 474"/>
                <a:gd name="T74" fmla="*/ 0 w 476"/>
                <a:gd name="T75" fmla="*/ 0 h 474"/>
                <a:gd name="T76" fmla="*/ 0 w 476"/>
                <a:gd name="T77" fmla="*/ 0 h 474"/>
                <a:gd name="T78" fmla="*/ 0 w 476"/>
                <a:gd name="T79" fmla="*/ 0 h 474"/>
                <a:gd name="T80" fmla="*/ 0 w 476"/>
                <a:gd name="T81" fmla="*/ 0 h 474"/>
                <a:gd name="T82" fmla="*/ 0 w 476"/>
                <a:gd name="T83" fmla="*/ 0 h 474"/>
                <a:gd name="T84" fmla="*/ 0 w 476"/>
                <a:gd name="T85" fmla="*/ 0 h 474"/>
                <a:gd name="T86" fmla="*/ 0 w 476"/>
                <a:gd name="T87" fmla="*/ 0 h 474"/>
                <a:gd name="T88" fmla="*/ 0 w 476"/>
                <a:gd name="T89" fmla="*/ 0 h 474"/>
                <a:gd name="T90" fmla="*/ 0 w 476"/>
                <a:gd name="T91" fmla="*/ 0 h 474"/>
                <a:gd name="T92" fmla="*/ 0 w 476"/>
                <a:gd name="T93" fmla="*/ 0 h 474"/>
                <a:gd name="T94" fmla="*/ 0 w 476"/>
                <a:gd name="T95" fmla="*/ 0 h 474"/>
                <a:gd name="T96" fmla="*/ 0 w 476"/>
                <a:gd name="T97" fmla="*/ 0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6"/>
                <a:gd name="T148" fmla="*/ 0 h 474"/>
                <a:gd name="T149" fmla="*/ 476 w 476"/>
                <a:gd name="T150" fmla="*/ 474 h 4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6" h="474">
                  <a:moveTo>
                    <a:pt x="230" y="0"/>
                  </a:moveTo>
                  <a:lnTo>
                    <a:pt x="202" y="0"/>
                  </a:lnTo>
                  <a:lnTo>
                    <a:pt x="179" y="5"/>
                  </a:lnTo>
                  <a:lnTo>
                    <a:pt x="156" y="12"/>
                  </a:lnTo>
                  <a:lnTo>
                    <a:pt x="132" y="20"/>
                  </a:lnTo>
                  <a:lnTo>
                    <a:pt x="113" y="31"/>
                  </a:lnTo>
                  <a:lnTo>
                    <a:pt x="93" y="43"/>
                  </a:lnTo>
                  <a:lnTo>
                    <a:pt x="61" y="75"/>
                  </a:lnTo>
                  <a:lnTo>
                    <a:pt x="35" y="110"/>
                  </a:lnTo>
                  <a:lnTo>
                    <a:pt x="15" y="149"/>
                  </a:lnTo>
                  <a:lnTo>
                    <a:pt x="3" y="193"/>
                  </a:lnTo>
                  <a:lnTo>
                    <a:pt x="0" y="239"/>
                  </a:lnTo>
                  <a:lnTo>
                    <a:pt x="0" y="283"/>
                  </a:lnTo>
                  <a:lnTo>
                    <a:pt x="11" y="326"/>
                  </a:lnTo>
                  <a:lnTo>
                    <a:pt x="31" y="364"/>
                  </a:lnTo>
                  <a:lnTo>
                    <a:pt x="54" y="399"/>
                  </a:lnTo>
                  <a:lnTo>
                    <a:pt x="69" y="419"/>
                  </a:lnTo>
                  <a:lnTo>
                    <a:pt x="89" y="431"/>
                  </a:lnTo>
                  <a:lnTo>
                    <a:pt x="109" y="443"/>
                  </a:lnTo>
                  <a:lnTo>
                    <a:pt x="128" y="454"/>
                  </a:lnTo>
                  <a:lnTo>
                    <a:pt x="152" y="463"/>
                  </a:lnTo>
                  <a:lnTo>
                    <a:pt x="179" y="471"/>
                  </a:lnTo>
                  <a:lnTo>
                    <a:pt x="207" y="474"/>
                  </a:lnTo>
                  <a:lnTo>
                    <a:pt x="237" y="474"/>
                  </a:lnTo>
                  <a:lnTo>
                    <a:pt x="265" y="474"/>
                  </a:lnTo>
                  <a:lnTo>
                    <a:pt x="292" y="471"/>
                  </a:lnTo>
                  <a:lnTo>
                    <a:pt x="320" y="463"/>
                  </a:lnTo>
                  <a:lnTo>
                    <a:pt x="343" y="454"/>
                  </a:lnTo>
                  <a:lnTo>
                    <a:pt x="366" y="443"/>
                  </a:lnTo>
                  <a:lnTo>
                    <a:pt x="386" y="431"/>
                  </a:lnTo>
                  <a:lnTo>
                    <a:pt x="401" y="419"/>
                  </a:lnTo>
                  <a:lnTo>
                    <a:pt x="417" y="399"/>
                  </a:lnTo>
                  <a:lnTo>
                    <a:pt x="433" y="384"/>
                  </a:lnTo>
                  <a:lnTo>
                    <a:pt x="444" y="364"/>
                  </a:lnTo>
                  <a:lnTo>
                    <a:pt x="464" y="326"/>
                  </a:lnTo>
                  <a:lnTo>
                    <a:pt x="472" y="283"/>
                  </a:lnTo>
                  <a:lnTo>
                    <a:pt x="476" y="239"/>
                  </a:lnTo>
                  <a:lnTo>
                    <a:pt x="467" y="193"/>
                  </a:lnTo>
                  <a:lnTo>
                    <a:pt x="456" y="149"/>
                  </a:lnTo>
                  <a:lnTo>
                    <a:pt x="436" y="110"/>
                  </a:lnTo>
                  <a:lnTo>
                    <a:pt x="409" y="75"/>
                  </a:lnTo>
                  <a:lnTo>
                    <a:pt x="394" y="60"/>
                  </a:lnTo>
                  <a:lnTo>
                    <a:pt x="374" y="43"/>
                  </a:lnTo>
                  <a:lnTo>
                    <a:pt x="355" y="31"/>
                  </a:lnTo>
                  <a:lnTo>
                    <a:pt x="335" y="20"/>
                  </a:lnTo>
                  <a:lnTo>
                    <a:pt x="311" y="12"/>
                  </a:lnTo>
                  <a:lnTo>
                    <a:pt x="285" y="5"/>
                  </a:lnTo>
                  <a:lnTo>
                    <a:pt x="257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0" name="Freeform 108"/>
            <p:cNvSpPr>
              <a:spLocks/>
            </p:cNvSpPr>
            <p:nvPr/>
          </p:nvSpPr>
          <p:spPr bwMode="auto">
            <a:xfrm>
              <a:off x="2305" y="1351"/>
              <a:ext cx="25" cy="27"/>
            </a:xfrm>
            <a:custGeom>
              <a:avLst/>
              <a:gdLst>
                <a:gd name="T0" fmla="*/ 0 w 190"/>
                <a:gd name="T1" fmla="*/ 0 h 197"/>
                <a:gd name="T2" fmla="*/ 0 w 190"/>
                <a:gd name="T3" fmla="*/ 0 h 197"/>
                <a:gd name="T4" fmla="*/ 0 w 190"/>
                <a:gd name="T5" fmla="*/ 0 h 197"/>
                <a:gd name="T6" fmla="*/ 0 w 190"/>
                <a:gd name="T7" fmla="*/ 0 h 197"/>
                <a:gd name="T8" fmla="*/ 0 w 190"/>
                <a:gd name="T9" fmla="*/ 0 h 197"/>
                <a:gd name="T10" fmla="*/ 0 w 190"/>
                <a:gd name="T11" fmla="*/ 0 h 197"/>
                <a:gd name="T12" fmla="*/ 0 w 190"/>
                <a:gd name="T13" fmla="*/ 0 h 197"/>
                <a:gd name="T14" fmla="*/ 0 w 190"/>
                <a:gd name="T15" fmla="*/ 0 h 197"/>
                <a:gd name="T16" fmla="*/ 0 w 190"/>
                <a:gd name="T17" fmla="*/ 0 h 197"/>
                <a:gd name="T18" fmla="*/ 0 w 190"/>
                <a:gd name="T19" fmla="*/ 0 h 197"/>
                <a:gd name="T20" fmla="*/ 0 w 190"/>
                <a:gd name="T21" fmla="*/ 0 h 197"/>
                <a:gd name="T22" fmla="*/ 0 w 190"/>
                <a:gd name="T23" fmla="*/ 0 h 197"/>
                <a:gd name="T24" fmla="*/ 0 w 190"/>
                <a:gd name="T25" fmla="*/ 0 h 197"/>
                <a:gd name="T26" fmla="*/ 0 w 190"/>
                <a:gd name="T27" fmla="*/ 0 h 197"/>
                <a:gd name="T28" fmla="*/ 0 w 190"/>
                <a:gd name="T29" fmla="*/ 0 h 197"/>
                <a:gd name="T30" fmla="*/ 0 w 190"/>
                <a:gd name="T31" fmla="*/ 0 h 197"/>
                <a:gd name="T32" fmla="*/ 0 w 190"/>
                <a:gd name="T33" fmla="*/ 0 h 197"/>
                <a:gd name="T34" fmla="*/ 0 w 190"/>
                <a:gd name="T35" fmla="*/ 0 h 197"/>
                <a:gd name="T36" fmla="*/ 0 w 190"/>
                <a:gd name="T37" fmla="*/ 0 h 197"/>
                <a:gd name="T38" fmla="*/ 0 w 190"/>
                <a:gd name="T39" fmla="*/ 0 h 197"/>
                <a:gd name="T40" fmla="*/ 0 w 190"/>
                <a:gd name="T41" fmla="*/ 0 h 197"/>
                <a:gd name="T42" fmla="*/ 0 w 190"/>
                <a:gd name="T43" fmla="*/ 0 h 197"/>
                <a:gd name="T44" fmla="*/ 0 w 190"/>
                <a:gd name="T45" fmla="*/ 0 h 197"/>
                <a:gd name="T46" fmla="*/ 0 w 190"/>
                <a:gd name="T47" fmla="*/ 0 h 197"/>
                <a:gd name="T48" fmla="*/ 0 w 190"/>
                <a:gd name="T49" fmla="*/ 0 h 197"/>
                <a:gd name="T50" fmla="*/ 0 w 190"/>
                <a:gd name="T51" fmla="*/ 0 h 197"/>
                <a:gd name="T52" fmla="*/ 0 w 190"/>
                <a:gd name="T53" fmla="*/ 0 h 197"/>
                <a:gd name="T54" fmla="*/ 0 w 190"/>
                <a:gd name="T55" fmla="*/ 0 h 197"/>
                <a:gd name="T56" fmla="*/ 0 w 190"/>
                <a:gd name="T57" fmla="*/ 0 h 197"/>
                <a:gd name="T58" fmla="*/ 0 w 190"/>
                <a:gd name="T59" fmla="*/ 0 h 197"/>
                <a:gd name="T60" fmla="*/ 0 w 190"/>
                <a:gd name="T61" fmla="*/ 0 h 197"/>
                <a:gd name="T62" fmla="*/ 0 w 190"/>
                <a:gd name="T63" fmla="*/ 0 h 197"/>
                <a:gd name="T64" fmla="*/ 0 w 190"/>
                <a:gd name="T65" fmla="*/ 0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0"/>
                <a:gd name="T100" fmla="*/ 0 h 197"/>
                <a:gd name="T101" fmla="*/ 190 w 190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0" h="197">
                  <a:moveTo>
                    <a:pt x="97" y="0"/>
                  </a:moveTo>
                  <a:lnTo>
                    <a:pt x="74" y="4"/>
                  </a:lnTo>
                  <a:lnTo>
                    <a:pt x="54" y="9"/>
                  </a:lnTo>
                  <a:lnTo>
                    <a:pt x="38" y="20"/>
                  </a:lnTo>
                  <a:lnTo>
                    <a:pt x="26" y="32"/>
                  </a:lnTo>
                  <a:lnTo>
                    <a:pt x="15" y="47"/>
                  </a:lnTo>
                  <a:lnTo>
                    <a:pt x="8" y="63"/>
                  </a:lnTo>
                  <a:lnTo>
                    <a:pt x="3" y="79"/>
                  </a:lnTo>
                  <a:lnTo>
                    <a:pt x="0" y="99"/>
                  </a:lnTo>
                  <a:lnTo>
                    <a:pt x="0" y="118"/>
                  </a:lnTo>
                  <a:lnTo>
                    <a:pt x="3" y="134"/>
                  </a:lnTo>
                  <a:lnTo>
                    <a:pt x="11" y="150"/>
                  </a:lnTo>
                  <a:lnTo>
                    <a:pt x="23" y="165"/>
                  </a:lnTo>
                  <a:lnTo>
                    <a:pt x="35" y="177"/>
                  </a:lnTo>
                  <a:lnTo>
                    <a:pt x="50" y="188"/>
                  </a:lnTo>
                  <a:lnTo>
                    <a:pt x="74" y="192"/>
                  </a:lnTo>
                  <a:lnTo>
                    <a:pt x="97" y="197"/>
                  </a:lnTo>
                  <a:lnTo>
                    <a:pt x="121" y="192"/>
                  </a:lnTo>
                  <a:lnTo>
                    <a:pt x="140" y="188"/>
                  </a:lnTo>
                  <a:lnTo>
                    <a:pt x="156" y="177"/>
                  </a:lnTo>
                  <a:lnTo>
                    <a:pt x="171" y="165"/>
                  </a:lnTo>
                  <a:lnTo>
                    <a:pt x="179" y="150"/>
                  </a:lnTo>
                  <a:lnTo>
                    <a:pt x="187" y="134"/>
                  </a:lnTo>
                  <a:lnTo>
                    <a:pt x="190" y="118"/>
                  </a:lnTo>
                  <a:lnTo>
                    <a:pt x="190" y="99"/>
                  </a:lnTo>
                  <a:lnTo>
                    <a:pt x="190" y="79"/>
                  </a:lnTo>
                  <a:lnTo>
                    <a:pt x="182" y="63"/>
                  </a:lnTo>
                  <a:lnTo>
                    <a:pt x="175" y="47"/>
                  </a:lnTo>
                  <a:lnTo>
                    <a:pt x="164" y="32"/>
                  </a:lnTo>
                  <a:lnTo>
                    <a:pt x="152" y="20"/>
                  </a:lnTo>
                  <a:lnTo>
                    <a:pt x="136" y="9"/>
                  </a:lnTo>
                  <a:lnTo>
                    <a:pt x="116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1" name="Freeform 109"/>
            <p:cNvSpPr>
              <a:spLocks/>
            </p:cNvSpPr>
            <p:nvPr/>
          </p:nvSpPr>
          <p:spPr bwMode="auto">
            <a:xfrm>
              <a:off x="2364" y="1344"/>
              <a:ext cx="61" cy="115"/>
            </a:xfrm>
            <a:custGeom>
              <a:avLst/>
              <a:gdLst>
                <a:gd name="T0" fmla="*/ 0 w 457"/>
                <a:gd name="T1" fmla="*/ 0 h 866"/>
                <a:gd name="T2" fmla="*/ 0 w 457"/>
                <a:gd name="T3" fmla="*/ 0 h 866"/>
                <a:gd name="T4" fmla="*/ 0 w 457"/>
                <a:gd name="T5" fmla="*/ 0 h 866"/>
                <a:gd name="T6" fmla="*/ 0 w 457"/>
                <a:gd name="T7" fmla="*/ 0 h 866"/>
                <a:gd name="T8" fmla="*/ 0 w 457"/>
                <a:gd name="T9" fmla="*/ 0 h 866"/>
                <a:gd name="T10" fmla="*/ 0 w 457"/>
                <a:gd name="T11" fmla="*/ 0 h 866"/>
                <a:gd name="T12" fmla="*/ 0 w 457"/>
                <a:gd name="T13" fmla="*/ 0 h 866"/>
                <a:gd name="T14" fmla="*/ 0 w 457"/>
                <a:gd name="T15" fmla="*/ 0 h 866"/>
                <a:gd name="T16" fmla="*/ 0 w 457"/>
                <a:gd name="T17" fmla="*/ 0 h 866"/>
                <a:gd name="T18" fmla="*/ 0 w 457"/>
                <a:gd name="T19" fmla="*/ 0 h 866"/>
                <a:gd name="T20" fmla="*/ 0 w 457"/>
                <a:gd name="T21" fmla="*/ 0 h 866"/>
                <a:gd name="T22" fmla="*/ 0 w 457"/>
                <a:gd name="T23" fmla="*/ 0 h 866"/>
                <a:gd name="T24" fmla="*/ 0 w 457"/>
                <a:gd name="T25" fmla="*/ 0 h 866"/>
                <a:gd name="T26" fmla="*/ 0 w 457"/>
                <a:gd name="T27" fmla="*/ 0 h 866"/>
                <a:gd name="T28" fmla="*/ 0 w 457"/>
                <a:gd name="T29" fmla="*/ 0 h 866"/>
                <a:gd name="T30" fmla="*/ 0 w 457"/>
                <a:gd name="T31" fmla="*/ 0 h 866"/>
                <a:gd name="T32" fmla="*/ 0 w 457"/>
                <a:gd name="T33" fmla="*/ 0 h 866"/>
                <a:gd name="T34" fmla="*/ 0 w 457"/>
                <a:gd name="T35" fmla="*/ 0 h 866"/>
                <a:gd name="T36" fmla="*/ 0 w 457"/>
                <a:gd name="T37" fmla="*/ 0 h 866"/>
                <a:gd name="T38" fmla="*/ 0 w 457"/>
                <a:gd name="T39" fmla="*/ 0 h 866"/>
                <a:gd name="T40" fmla="*/ 0 w 457"/>
                <a:gd name="T41" fmla="*/ 0 h 866"/>
                <a:gd name="T42" fmla="*/ 0 w 457"/>
                <a:gd name="T43" fmla="*/ 0 h 866"/>
                <a:gd name="T44" fmla="*/ 0 w 457"/>
                <a:gd name="T45" fmla="*/ 0 h 866"/>
                <a:gd name="T46" fmla="*/ 0 w 457"/>
                <a:gd name="T47" fmla="*/ 0 h 866"/>
                <a:gd name="T48" fmla="*/ 0 w 457"/>
                <a:gd name="T49" fmla="*/ 0 h 866"/>
                <a:gd name="T50" fmla="*/ 0 w 457"/>
                <a:gd name="T51" fmla="*/ 0 h 866"/>
                <a:gd name="T52" fmla="*/ 0 w 457"/>
                <a:gd name="T53" fmla="*/ 0 h 866"/>
                <a:gd name="T54" fmla="*/ 0 w 457"/>
                <a:gd name="T55" fmla="*/ 0 h 866"/>
                <a:gd name="T56" fmla="*/ 0 w 457"/>
                <a:gd name="T57" fmla="*/ 0 h 866"/>
                <a:gd name="T58" fmla="*/ 0 w 457"/>
                <a:gd name="T59" fmla="*/ 0 h 866"/>
                <a:gd name="T60" fmla="*/ 0 w 457"/>
                <a:gd name="T61" fmla="*/ 0 h 866"/>
                <a:gd name="T62" fmla="*/ 0 w 457"/>
                <a:gd name="T63" fmla="*/ 0 h 866"/>
                <a:gd name="T64" fmla="*/ 0 w 457"/>
                <a:gd name="T65" fmla="*/ 0 h 866"/>
                <a:gd name="T66" fmla="*/ 0 w 457"/>
                <a:gd name="T67" fmla="*/ 0 h 866"/>
                <a:gd name="T68" fmla="*/ 0 w 457"/>
                <a:gd name="T69" fmla="*/ 0 h 866"/>
                <a:gd name="T70" fmla="*/ 0 w 457"/>
                <a:gd name="T71" fmla="*/ 0 h 866"/>
                <a:gd name="T72" fmla="*/ 0 w 457"/>
                <a:gd name="T73" fmla="*/ 0 h 866"/>
                <a:gd name="T74" fmla="*/ 0 w 457"/>
                <a:gd name="T75" fmla="*/ 0 h 866"/>
                <a:gd name="T76" fmla="*/ 0 w 457"/>
                <a:gd name="T77" fmla="*/ 0 h 866"/>
                <a:gd name="T78" fmla="*/ 0 w 457"/>
                <a:gd name="T79" fmla="*/ 0 h 866"/>
                <a:gd name="T80" fmla="*/ 0 w 457"/>
                <a:gd name="T81" fmla="*/ 0 h 866"/>
                <a:gd name="T82" fmla="*/ 0 w 457"/>
                <a:gd name="T83" fmla="*/ 0 h 866"/>
                <a:gd name="T84" fmla="*/ 0 w 457"/>
                <a:gd name="T85" fmla="*/ 0 h 866"/>
                <a:gd name="T86" fmla="*/ 0 w 457"/>
                <a:gd name="T87" fmla="*/ 0 h 866"/>
                <a:gd name="T88" fmla="*/ 0 w 457"/>
                <a:gd name="T89" fmla="*/ 0 h 866"/>
                <a:gd name="T90" fmla="*/ 0 w 457"/>
                <a:gd name="T91" fmla="*/ 0 h 866"/>
                <a:gd name="T92" fmla="*/ 0 w 457"/>
                <a:gd name="T93" fmla="*/ 0 h 866"/>
                <a:gd name="T94" fmla="*/ 0 w 457"/>
                <a:gd name="T95" fmla="*/ 0 h 866"/>
                <a:gd name="T96" fmla="*/ 0 w 457"/>
                <a:gd name="T97" fmla="*/ 0 h 866"/>
                <a:gd name="T98" fmla="*/ 0 w 457"/>
                <a:gd name="T99" fmla="*/ 0 h 8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7"/>
                <a:gd name="T151" fmla="*/ 0 h 866"/>
                <a:gd name="T152" fmla="*/ 457 w 457"/>
                <a:gd name="T153" fmla="*/ 866 h 8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7" h="866">
                  <a:moveTo>
                    <a:pt x="457" y="137"/>
                  </a:moveTo>
                  <a:lnTo>
                    <a:pt x="441" y="160"/>
                  </a:lnTo>
                  <a:lnTo>
                    <a:pt x="398" y="223"/>
                  </a:lnTo>
                  <a:lnTo>
                    <a:pt x="375" y="270"/>
                  </a:lnTo>
                  <a:lnTo>
                    <a:pt x="352" y="321"/>
                  </a:lnTo>
                  <a:lnTo>
                    <a:pt x="328" y="383"/>
                  </a:lnTo>
                  <a:lnTo>
                    <a:pt x="305" y="450"/>
                  </a:lnTo>
                  <a:lnTo>
                    <a:pt x="297" y="486"/>
                  </a:lnTo>
                  <a:lnTo>
                    <a:pt x="293" y="525"/>
                  </a:lnTo>
                  <a:lnTo>
                    <a:pt x="289" y="596"/>
                  </a:lnTo>
                  <a:lnTo>
                    <a:pt x="289" y="666"/>
                  </a:lnTo>
                  <a:lnTo>
                    <a:pt x="293" y="729"/>
                  </a:lnTo>
                  <a:lnTo>
                    <a:pt x="300" y="784"/>
                  </a:lnTo>
                  <a:lnTo>
                    <a:pt x="308" y="826"/>
                  </a:lnTo>
                  <a:lnTo>
                    <a:pt x="320" y="866"/>
                  </a:lnTo>
                  <a:lnTo>
                    <a:pt x="293" y="846"/>
                  </a:lnTo>
                  <a:lnTo>
                    <a:pt x="262" y="822"/>
                  </a:lnTo>
                  <a:lnTo>
                    <a:pt x="222" y="791"/>
                  </a:lnTo>
                  <a:lnTo>
                    <a:pt x="179" y="748"/>
                  </a:lnTo>
                  <a:lnTo>
                    <a:pt x="137" y="693"/>
                  </a:lnTo>
                  <a:lnTo>
                    <a:pt x="90" y="631"/>
                  </a:lnTo>
                  <a:lnTo>
                    <a:pt x="51" y="556"/>
                  </a:lnTo>
                  <a:lnTo>
                    <a:pt x="32" y="516"/>
                  </a:lnTo>
                  <a:lnTo>
                    <a:pt x="20" y="474"/>
                  </a:lnTo>
                  <a:lnTo>
                    <a:pt x="8" y="435"/>
                  </a:lnTo>
                  <a:lnTo>
                    <a:pt x="5" y="396"/>
                  </a:lnTo>
                  <a:lnTo>
                    <a:pt x="0" y="356"/>
                  </a:lnTo>
                  <a:lnTo>
                    <a:pt x="0" y="317"/>
                  </a:lnTo>
                  <a:lnTo>
                    <a:pt x="5" y="250"/>
                  </a:lnTo>
                  <a:lnTo>
                    <a:pt x="16" y="192"/>
                  </a:lnTo>
                  <a:lnTo>
                    <a:pt x="28" y="148"/>
                  </a:lnTo>
                  <a:lnTo>
                    <a:pt x="40" y="110"/>
                  </a:lnTo>
                  <a:lnTo>
                    <a:pt x="51" y="90"/>
                  </a:lnTo>
                  <a:lnTo>
                    <a:pt x="66" y="75"/>
                  </a:lnTo>
                  <a:lnTo>
                    <a:pt x="90" y="50"/>
                  </a:lnTo>
                  <a:lnTo>
                    <a:pt x="118" y="32"/>
                  </a:lnTo>
                  <a:lnTo>
                    <a:pt x="153" y="15"/>
                  </a:lnTo>
                  <a:lnTo>
                    <a:pt x="176" y="8"/>
                  </a:lnTo>
                  <a:lnTo>
                    <a:pt x="199" y="3"/>
                  </a:lnTo>
                  <a:lnTo>
                    <a:pt x="222" y="0"/>
                  </a:lnTo>
                  <a:lnTo>
                    <a:pt x="250" y="0"/>
                  </a:lnTo>
                  <a:lnTo>
                    <a:pt x="277" y="3"/>
                  </a:lnTo>
                  <a:lnTo>
                    <a:pt x="300" y="8"/>
                  </a:lnTo>
                  <a:lnTo>
                    <a:pt x="325" y="15"/>
                  </a:lnTo>
                  <a:lnTo>
                    <a:pt x="348" y="23"/>
                  </a:lnTo>
                  <a:lnTo>
                    <a:pt x="383" y="47"/>
                  </a:lnTo>
                  <a:lnTo>
                    <a:pt x="410" y="70"/>
                  </a:lnTo>
                  <a:lnTo>
                    <a:pt x="429" y="98"/>
                  </a:lnTo>
                  <a:lnTo>
                    <a:pt x="446" y="117"/>
                  </a:lnTo>
                  <a:lnTo>
                    <a:pt x="457" y="1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2" name="Freeform 110"/>
            <p:cNvSpPr>
              <a:spLocks noEditPoints="1"/>
            </p:cNvSpPr>
            <p:nvPr/>
          </p:nvSpPr>
          <p:spPr bwMode="auto">
            <a:xfrm>
              <a:off x="2362" y="1339"/>
              <a:ext cx="67" cy="127"/>
            </a:xfrm>
            <a:custGeom>
              <a:avLst/>
              <a:gdLst>
                <a:gd name="T0" fmla="*/ 0 w 503"/>
                <a:gd name="T1" fmla="*/ 0 h 954"/>
                <a:gd name="T2" fmla="*/ 0 w 503"/>
                <a:gd name="T3" fmla="*/ 0 h 954"/>
                <a:gd name="T4" fmla="*/ 0 w 503"/>
                <a:gd name="T5" fmla="*/ 0 h 954"/>
                <a:gd name="T6" fmla="*/ 0 w 503"/>
                <a:gd name="T7" fmla="*/ 0 h 954"/>
                <a:gd name="T8" fmla="*/ 0 w 503"/>
                <a:gd name="T9" fmla="*/ 0 h 954"/>
                <a:gd name="T10" fmla="*/ 0 w 503"/>
                <a:gd name="T11" fmla="*/ 0 h 954"/>
                <a:gd name="T12" fmla="*/ 0 w 503"/>
                <a:gd name="T13" fmla="*/ 0 h 954"/>
                <a:gd name="T14" fmla="*/ 0 w 503"/>
                <a:gd name="T15" fmla="*/ 0 h 954"/>
                <a:gd name="T16" fmla="*/ 0 w 503"/>
                <a:gd name="T17" fmla="*/ 0 h 954"/>
                <a:gd name="T18" fmla="*/ 0 w 503"/>
                <a:gd name="T19" fmla="*/ 0 h 954"/>
                <a:gd name="T20" fmla="*/ 0 w 503"/>
                <a:gd name="T21" fmla="*/ 0 h 954"/>
                <a:gd name="T22" fmla="*/ 0 w 503"/>
                <a:gd name="T23" fmla="*/ 0 h 954"/>
                <a:gd name="T24" fmla="*/ 0 w 503"/>
                <a:gd name="T25" fmla="*/ 0 h 954"/>
                <a:gd name="T26" fmla="*/ 0 w 503"/>
                <a:gd name="T27" fmla="*/ 0 h 954"/>
                <a:gd name="T28" fmla="*/ 0 w 503"/>
                <a:gd name="T29" fmla="*/ 0 h 954"/>
                <a:gd name="T30" fmla="*/ 0 w 503"/>
                <a:gd name="T31" fmla="*/ 0 h 954"/>
                <a:gd name="T32" fmla="*/ 0 w 503"/>
                <a:gd name="T33" fmla="*/ 0 h 954"/>
                <a:gd name="T34" fmla="*/ 0 w 503"/>
                <a:gd name="T35" fmla="*/ 0 h 954"/>
                <a:gd name="T36" fmla="*/ 0 w 503"/>
                <a:gd name="T37" fmla="*/ 0 h 954"/>
                <a:gd name="T38" fmla="*/ 0 w 503"/>
                <a:gd name="T39" fmla="*/ 0 h 954"/>
                <a:gd name="T40" fmla="*/ 0 w 503"/>
                <a:gd name="T41" fmla="*/ 0 h 954"/>
                <a:gd name="T42" fmla="*/ 0 w 503"/>
                <a:gd name="T43" fmla="*/ 0 h 954"/>
                <a:gd name="T44" fmla="*/ 0 w 503"/>
                <a:gd name="T45" fmla="*/ 0 h 954"/>
                <a:gd name="T46" fmla="*/ 0 w 503"/>
                <a:gd name="T47" fmla="*/ 0 h 954"/>
                <a:gd name="T48" fmla="*/ 0 w 503"/>
                <a:gd name="T49" fmla="*/ 0 h 954"/>
                <a:gd name="T50" fmla="*/ 0 w 503"/>
                <a:gd name="T51" fmla="*/ 0 h 954"/>
                <a:gd name="T52" fmla="*/ 0 w 503"/>
                <a:gd name="T53" fmla="*/ 0 h 954"/>
                <a:gd name="T54" fmla="*/ 0 w 503"/>
                <a:gd name="T55" fmla="*/ 0 h 954"/>
                <a:gd name="T56" fmla="*/ 0 w 503"/>
                <a:gd name="T57" fmla="*/ 0 h 954"/>
                <a:gd name="T58" fmla="*/ 0 w 503"/>
                <a:gd name="T59" fmla="*/ 0 h 954"/>
                <a:gd name="T60" fmla="*/ 0 w 503"/>
                <a:gd name="T61" fmla="*/ 0 h 954"/>
                <a:gd name="T62" fmla="*/ 0 w 503"/>
                <a:gd name="T63" fmla="*/ 0 h 954"/>
                <a:gd name="T64" fmla="*/ 0 w 503"/>
                <a:gd name="T65" fmla="*/ 0 h 954"/>
                <a:gd name="T66" fmla="*/ 0 w 503"/>
                <a:gd name="T67" fmla="*/ 0 h 954"/>
                <a:gd name="T68" fmla="*/ 0 w 503"/>
                <a:gd name="T69" fmla="*/ 0 h 954"/>
                <a:gd name="T70" fmla="*/ 0 w 503"/>
                <a:gd name="T71" fmla="*/ 0 h 954"/>
                <a:gd name="T72" fmla="*/ 0 w 503"/>
                <a:gd name="T73" fmla="*/ 0 h 954"/>
                <a:gd name="T74" fmla="*/ 0 w 503"/>
                <a:gd name="T75" fmla="*/ 0 h 954"/>
                <a:gd name="T76" fmla="*/ 0 w 503"/>
                <a:gd name="T77" fmla="*/ 0 h 954"/>
                <a:gd name="T78" fmla="*/ 0 w 503"/>
                <a:gd name="T79" fmla="*/ 0 h 954"/>
                <a:gd name="T80" fmla="*/ 0 w 503"/>
                <a:gd name="T81" fmla="*/ 0 h 954"/>
                <a:gd name="T82" fmla="*/ 0 w 503"/>
                <a:gd name="T83" fmla="*/ 0 h 954"/>
                <a:gd name="T84" fmla="*/ 0 w 503"/>
                <a:gd name="T85" fmla="*/ 0 h 954"/>
                <a:gd name="T86" fmla="*/ 0 w 503"/>
                <a:gd name="T87" fmla="*/ 0 h 954"/>
                <a:gd name="T88" fmla="*/ 0 w 503"/>
                <a:gd name="T89" fmla="*/ 0 h 954"/>
                <a:gd name="T90" fmla="*/ 0 w 503"/>
                <a:gd name="T91" fmla="*/ 0 h 954"/>
                <a:gd name="T92" fmla="*/ 0 w 503"/>
                <a:gd name="T93" fmla="*/ 0 h 954"/>
                <a:gd name="T94" fmla="*/ 0 w 503"/>
                <a:gd name="T95" fmla="*/ 0 h 954"/>
                <a:gd name="T96" fmla="*/ 0 w 503"/>
                <a:gd name="T97" fmla="*/ 0 h 954"/>
                <a:gd name="T98" fmla="*/ 0 w 503"/>
                <a:gd name="T99" fmla="*/ 0 h 954"/>
                <a:gd name="T100" fmla="*/ 0 w 503"/>
                <a:gd name="T101" fmla="*/ 0 h 954"/>
                <a:gd name="T102" fmla="*/ 0 w 503"/>
                <a:gd name="T103" fmla="*/ 0 h 954"/>
                <a:gd name="T104" fmla="*/ 0 w 503"/>
                <a:gd name="T105" fmla="*/ 0 h 954"/>
                <a:gd name="T106" fmla="*/ 0 w 503"/>
                <a:gd name="T107" fmla="*/ 0 h 954"/>
                <a:gd name="T108" fmla="*/ 0 w 503"/>
                <a:gd name="T109" fmla="*/ 0 h 954"/>
                <a:gd name="T110" fmla="*/ 0 w 503"/>
                <a:gd name="T111" fmla="*/ 0 h 954"/>
                <a:gd name="T112" fmla="*/ 0 w 503"/>
                <a:gd name="T113" fmla="*/ 0 h 954"/>
                <a:gd name="T114" fmla="*/ 0 w 503"/>
                <a:gd name="T115" fmla="*/ 0 h 954"/>
                <a:gd name="T116" fmla="*/ 0 w 503"/>
                <a:gd name="T117" fmla="*/ 0 h 954"/>
                <a:gd name="T118" fmla="*/ 0 w 503"/>
                <a:gd name="T119" fmla="*/ 0 h 9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3"/>
                <a:gd name="T181" fmla="*/ 0 h 954"/>
                <a:gd name="T182" fmla="*/ 503 w 503"/>
                <a:gd name="T183" fmla="*/ 954 h 9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3" h="954">
                  <a:moveTo>
                    <a:pt x="496" y="183"/>
                  </a:moveTo>
                  <a:lnTo>
                    <a:pt x="480" y="207"/>
                  </a:lnTo>
                  <a:lnTo>
                    <a:pt x="445" y="183"/>
                  </a:lnTo>
                  <a:lnTo>
                    <a:pt x="460" y="160"/>
                  </a:lnTo>
                  <a:lnTo>
                    <a:pt x="496" y="183"/>
                  </a:lnTo>
                  <a:close/>
                  <a:moveTo>
                    <a:pt x="480" y="207"/>
                  </a:moveTo>
                  <a:lnTo>
                    <a:pt x="481" y="206"/>
                  </a:lnTo>
                  <a:lnTo>
                    <a:pt x="480" y="208"/>
                  </a:lnTo>
                  <a:lnTo>
                    <a:pt x="462" y="195"/>
                  </a:lnTo>
                  <a:lnTo>
                    <a:pt x="480" y="207"/>
                  </a:lnTo>
                  <a:close/>
                  <a:moveTo>
                    <a:pt x="480" y="208"/>
                  </a:moveTo>
                  <a:lnTo>
                    <a:pt x="437" y="270"/>
                  </a:lnTo>
                  <a:lnTo>
                    <a:pt x="402" y="246"/>
                  </a:lnTo>
                  <a:lnTo>
                    <a:pt x="445" y="183"/>
                  </a:lnTo>
                  <a:lnTo>
                    <a:pt x="480" y="208"/>
                  </a:lnTo>
                  <a:close/>
                  <a:moveTo>
                    <a:pt x="400" y="249"/>
                  </a:moveTo>
                  <a:lnTo>
                    <a:pt x="400" y="248"/>
                  </a:lnTo>
                  <a:lnTo>
                    <a:pt x="402" y="246"/>
                  </a:lnTo>
                  <a:lnTo>
                    <a:pt x="419" y="258"/>
                  </a:lnTo>
                  <a:lnTo>
                    <a:pt x="400" y="249"/>
                  </a:lnTo>
                  <a:close/>
                  <a:moveTo>
                    <a:pt x="439" y="267"/>
                  </a:moveTo>
                  <a:lnTo>
                    <a:pt x="416" y="314"/>
                  </a:lnTo>
                  <a:lnTo>
                    <a:pt x="377" y="295"/>
                  </a:lnTo>
                  <a:lnTo>
                    <a:pt x="400" y="249"/>
                  </a:lnTo>
                  <a:lnTo>
                    <a:pt x="439" y="267"/>
                  </a:lnTo>
                  <a:close/>
                  <a:moveTo>
                    <a:pt x="376" y="297"/>
                  </a:moveTo>
                  <a:lnTo>
                    <a:pt x="377" y="295"/>
                  </a:lnTo>
                  <a:lnTo>
                    <a:pt x="396" y="305"/>
                  </a:lnTo>
                  <a:lnTo>
                    <a:pt x="376" y="297"/>
                  </a:lnTo>
                  <a:close/>
                  <a:moveTo>
                    <a:pt x="416" y="314"/>
                  </a:moveTo>
                  <a:lnTo>
                    <a:pt x="392" y="366"/>
                  </a:lnTo>
                  <a:lnTo>
                    <a:pt x="353" y="347"/>
                  </a:lnTo>
                  <a:lnTo>
                    <a:pt x="376" y="297"/>
                  </a:lnTo>
                  <a:lnTo>
                    <a:pt x="416" y="314"/>
                  </a:lnTo>
                  <a:close/>
                  <a:moveTo>
                    <a:pt x="353" y="348"/>
                  </a:moveTo>
                  <a:lnTo>
                    <a:pt x="353" y="347"/>
                  </a:lnTo>
                  <a:lnTo>
                    <a:pt x="373" y="356"/>
                  </a:lnTo>
                  <a:lnTo>
                    <a:pt x="353" y="348"/>
                  </a:lnTo>
                  <a:close/>
                  <a:moveTo>
                    <a:pt x="392" y="363"/>
                  </a:moveTo>
                  <a:lnTo>
                    <a:pt x="369" y="426"/>
                  </a:lnTo>
                  <a:lnTo>
                    <a:pt x="329" y="411"/>
                  </a:lnTo>
                  <a:lnTo>
                    <a:pt x="353" y="348"/>
                  </a:lnTo>
                  <a:lnTo>
                    <a:pt x="392" y="363"/>
                  </a:lnTo>
                  <a:close/>
                  <a:moveTo>
                    <a:pt x="329" y="411"/>
                  </a:moveTo>
                  <a:lnTo>
                    <a:pt x="328" y="413"/>
                  </a:lnTo>
                  <a:lnTo>
                    <a:pt x="329" y="411"/>
                  </a:lnTo>
                  <a:lnTo>
                    <a:pt x="349" y="418"/>
                  </a:lnTo>
                  <a:lnTo>
                    <a:pt x="329" y="411"/>
                  </a:lnTo>
                  <a:close/>
                  <a:moveTo>
                    <a:pt x="369" y="426"/>
                  </a:moveTo>
                  <a:lnTo>
                    <a:pt x="346" y="493"/>
                  </a:lnTo>
                  <a:lnTo>
                    <a:pt x="305" y="478"/>
                  </a:lnTo>
                  <a:lnTo>
                    <a:pt x="329" y="411"/>
                  </a:lnTo>
                  <a:lnTo>
                    <a:pt x="369" y="426"/>
                  </a:lnTo>
                  <a:close/>
                  <a:moveTo>
                    <a:pt x="305" y="481"/>
                  </a:moveTo>
                  <a:lnTo>
                    <a:pt x="305" y="480"/>
                  </a:lnTo>
                  <a:lnTo>
                    <a:pt x="305" y="478"/>
                  </a:lnTo>
                  <a:lnTo>
                    <a:pt x="326" y="485"/>
                  </a:lnTo>
                  <a:lnTo>
                    <a:pt x="305" y="481"/>
                  </a:lnTo>
                  <a:close/>
                  <a:moveTo>
                    <a:pt x="347" y="489"/>
                  </a:moveTo>
                  <a:lnTo>
                    <a:pt x="339" y="526"/>
                  </a:lnTo>
                  <a:lnTo>
                    <a:pt x="297" y="516"/>
                  </a:lnTo>
                  <a:lnTo>
                    <a:pt x="305" y="481"/>
                  </a:lnTo>
                  <a:lnTo>
                    <a:pt x="347" y="489"/>
                  </a:lnTo>
                  <a:close/>
                  <a:moveTo>
                    <a:pt x="297" y="519"/>
                  </a:moveTo>
                  <a:lnTo>
                    <a:pt x="297" y="517"/>
                  </a:lnTo>
                  <a:lnTo>
                    <a:pt x="297" y="516"/>
                  </a:lnTo>
                  <a:lnTo>
                    <a:pt x="318" y="521"/>
                  </a:lnTo>
                  <a:lnTo>
                    <a:pt x="297" y="519"/>
                  </a:lnTo>
                  <a:close/>
                  <a:moveTo>
                    <a:pt x="339" y="522"/>
                  </a:moveTo>
                  <a:lnTo>
                    <a:pt x="335" y="562"/>
                  </a:lnTo>
                  <a:lnTo>
                    <a:pt x="292" y="557"/>
                  </a:lnTo>
                  <a:lnTo>
                    <a:pt x="297" y="519"/>
                  </a:lnTo>
                  <a:lnTo>
                    <a:pt x="339" y="522"/>
                  </a:lnTo>
                  <a:close/>
                  <a:moveTo>
                    <a:pt x="292" y="558"/>
                  </a:moveTo>
                  <a:lnTo>
                    <a:pt x="292" y="556"/>
                  </a:lnTo>
                  <a:lnTo>
                    <a:pt x="292" y="557"/>
                  </a:lnTo>
                  <a:lnTo>
                    <a:pt x="314" y="560"/>
                  </a:lnTo>
                  <a:lnTo>
                    <a:pt x="292" y="558"/>
                  </a:lnTo>
                  <a:close/>
                  <a:moveTo>
                    <a:pt x="335" y="561"/>
                  </a:moveTo>
                  <a:lnTo>
                    <a:pt x="332" y="632"/>
                  </a:lnTo>
                  <a:lnTo>
                    <a:pt x="289" y="630"/>
                  </a:lnTo>
                  <a:lnTo>
                    <a:pt x="292" y="558"/>
                  </a:lnTo>
                  <a:lnTo>
                    <a:pt x="335" y="561"/>
                  </a:lnTo>
                  <a:close/>
                  <a:moveTo>
                    <a:pt x="289" y="631"/>
                  </a:moveTo>
                  <a:lnTo>
                    <a:pt x="289" y="631"/>
                  </a:lnTo>
                  <a:lnTo>
                    <a:pt x="289" y="630"/>
                  </a:lnTo>
                  <a:lnTo>
                    <a:pt x="310" y="631"/>
                  </a:lnTo>
                  <a:lnTo>
                    <a:pt x="289" y="631"/>
                  </a:lnTo>
                  <a:close/>
                  <a:moveTo>
                    <a:pt x="332" y="631"/>
                  </a:moveTo>
                  <a:lnTo>
                    <a:pt x="332" y="701"/>
                  </a:lnTo>
                  <a:lnTo>
                    <a:pt x="289" y="701"/>
                  </a:lnTo>
                  <a:lnTo>
                    <a:pt x="289" y="631"/>
                  </a:lnTo>
                  <a:lnTo>
                    <a:pt x="332" y="631"/>
                  </a:lnTo>
                  <a:close/>
                  <a:moveTo>
                    <a:pt x="289" y="702"/>
                  </a:moveTo>
                  <a:lnTo>
                    <a:pt x="289" y="701"/>
                  </a:lnTo>
                  <a:lnTo>
                    <a:pt x="310" y="701"/>
                  </a:lnTo>
                  <a:lnTo>
                    <a:pt x="289" y="702"/>
                  </a:lnTo>
                  <a:close/>
                  <a:moveTo>
                    <a:pt x="332" y="700"/>
                  </a:moveTo>
                  <a:lnTo>
                    <a:pt x="335" y="762"/>
                  </a:lnTo>
                  <a:lnTo>
                    <a:pt x="292" y="765"/>
                  </a:lnTo>
                  <a:lnTo>
                    <a:pt x="289" y="702"/>
                  </a:lnTo>
                  <a:lnTo>
                    <a:pt x="332" y="700"/>
                  </a:lnTo>
                  <a:close/>
                  <a:moveTo>
                    <a:pt x="292" y="766"/>
                  </a:moveTo>
                  <a:lnTo>
                    <a:pt x="292" y="765"/>
                  </a:lnTo>
                  <a:lnTo>
                    <a:pt x="314" y="764"/>
                  </a:lnTo>
                  <a:lnTo>
                    <a:pt x="292" y="766"/>
                  </a:lnTo>
                  <a:close/>
                  <a:moveTo>
                    <a:pt x="335" y="760"/>
                  </a:moveTo>
                  <a:lnTo>
                    <a:pt x="343" y="815"/>
                  </a:lnTo>
                  <a:lnTo>
                    <a:pt x="300" y="821"/>
                  </a:lnTo>
                  <a:lnTo>
                    <a:pt x="292" y="766"/>
                  </a:lnTo>
                  <a:lnTo>
                    <a:pt x="335" y="760"/>
                  </a:lnTo>
                  <a:close/>
                  <a:moveTo>
                    <a:pt x="300" y="822"/>
                  </a:moveTo>
                  <a:lnTo>
                    <a:pt x="300" y="822"/>
                  </a:lnTo>
                  <a:lnTo>
                    <a:pt x="300" y="821"/>
                  </a:lnTo>
                  <a:lnTo>
                    <a:pt x="321" y="819"/>
                  </a:lnTo>
                  <a:lnTo>
                    <a:pt x="300" y="822"/>
                  </a:lnTo>
                  <a:close/>
                  <a:moveTo>
                    <a:pt x="343" y="814"/>
                  </a:moveTo>
                  <a:lnTo>
                    <a:pt x="350" y="857"/>
                  </a:lnTo>
                  <a:lnTo>
                    <a:pt x="309" y="866"/>
                  </a:lnTo>
                  <a:lnTo>
                    <a:pt x="300" y="822"/>
                  </a:lnTo>
                  <a:lnTo>
                    <a:pt x="343" y="814"/>
                  </a:lnTo>
                  <a:close/>
                  <a:moveTo>
                    <a:pt x="309" y="868"/>
                  </a:moveTo>
                  <a:lnTo>
                    <a:pt x="309" y="867"/>
                  </a:lnTo>
                  <a:lnTo>
                    <a:pt x="309" y="866"/>
                  </a:lnTo>
                  <a:lnTo>
                    <a:pt x="329" y="861"/>
                  </a:lnTo>
                  <a:lnTo>
                    <a:pt x="309" y="868"/>
                  </a:lnTo>
                  <a:close/>
                  <a:moveTo>
                    <a:pt x="350" y="855"/>
                  </a:moveTo>
                  <a:lnTo>
                    <a:pt x="362" y="895"/>
                  </a:lnTo>
                  <a:lnTo>
                    <a:pt x="321" y="907"/>
                  </a:lnTo>
                  <a:lnTo>
                    <a:pt x="309" y="868"/>
                  </a:lnTo>
                  <a:lnTo>
                    <a:pt x="350" y="855"/>
                  </a:lnTo>
                  <a:close/>
                  <a:moveTo>
                    <a:pt x="362" y="895"/>
                  </a:moveTo>
                  <a:lnTo>
                    <a:pt x="380" y="954"/>
                  </a:lnTo>
                  <a:lnTo>
                    <a:pt x="329" y="918"/>
                  </a:lnTo>
                  <a:lnTo>
                    <a:pt x="341" y="901"/>
                  </a:lnTo>
                  <a:lnTo>
                    <a:pt x="362" y="895"/>
                  </a:lnTo>
                  <a:close/>
                  <a:moveTo>
                    <a:pt x="329" y="918"/>
                  </a:moveTo>
                  <a:lnTo>
                    <a:pt x="302" y="898"/>
                  </a:lnTo>
                  <a:lnTo>
                    <a:pt x="326" y="863"/>
                  </a:lnTo>
                  <a:lnTo>
                    <a:pt x="354" y="883"/>
                  </a:lnTo>
                  <a:lnTo>
                    <a:pt x="329" y="918"/>
                  </a:lnTo>
                  <a:close/>
                  <a:moveTo>
                    <a:pt x="302" y="898"/>
                  </a:moveTo>
                  <a:lnTo>
                    <a:pt x="303" y="900"/>
                  </a:lnTo>
                  <a:lnTo>
                    <a:pt x="302" y="898"/>
                  </a:lnTo>
                  <a:lnTo>
                    <a:pt x="314" y="881"/>
                  </a:lnTo>
                  <a:lnTo>
                    <a:pt x="302" y="898"/>
                  </a:lnTo>
                  <a:close/>
                  <a:moveTo>
                    <a:pt x="302" y="898"/>
                  </a:moveTo>
                  <a:lnTo>
                    <a:pt x="270" y="875"/>
                  </a:lnTo>
                  <a:lnTo>
                    <a:pt x="296" y="840"/>
                  </a:lnTo>
                  <a:lnTo>
                    <a:pt x="327" y="864"/>
                  </a:lnTo>
                  <a:lnTo>
                    <a:pt x="302" y="898"/>
                  </a:lnTo>
                  <a:close/>
                  <a:moveTo>
                    <a:pt x="270" y="875"/>
                  </a:moveTo>
                  <a:lnTo>
                    <a:pt x="269" y="874"/>
                  </a:lnTo>
                  <a:lnTo>
                    <a:pt x="283" y="857"/>
                  </a:lnTo>
                  <a:lnTo>
                    <a:pt x="270" y="875"/>
                  </a:lnTo>
                  <a:close/>
                  <a:moveTo>
                    <a:pt x="269" y="874"/>
                  </a:moveTo>
                  <a:lnTo>
                    <a:pt x="231" y="843"/>
                  </a:lnTo>
                  <a:lnTo>
                    <a:pt x="257" y="810"/>
                  </a:lnTo>
                  <a:lnTo>
                    <a:pt x="296" y="841"/>
                  </a:lnTo>
                  <a:lnTo>
                    <a:pt x="269" y="874"/>
                  </a:lnTo>
                  <a:close/>
                  <a:moveTo>
                    <a:pt x="231" y="843"/>
                  </a:moveTo>
                  <a:lnTo>
                    <a:pt x="229" y="842"/>
                  </a:lnTo>
                  <a:lnTo>
                    <a:pt x="228" y="841"/>
                  </a:lnTo>
                  <a:lnTo>
                    <a:pt x="243" y="826"/>
                  </a:lnTo>
                  <a:lnTo>
                    <a:pt x="231" y="843"/>
                  </a:lnTo>
                  <a:close/>
                  <a:moveTo>
                    <a:pt x="228" y="841"/>
                  </a:moveTo>
                  <a:lnTo>
                    <a:pt x="185" y="798"/>
                  </a:lnTo>
                  <a:lnTo>
                    <a:pt x="215" y="767"/>
                  </a:lnTo>
                  <a:lnTo>
                    <a:pt x="258" y="811"/>
                  </a:lnTo>
                  <a:lnTo>
                    <a:pt x="228" y="841"/>
                  </a:lnTo>
                  <a:close/>
                  <a:moveTo>
                    <a:pt x="185" y="798"/>
                  </a:moveTo>
                  <a:lnTo>
                    <a:pt x="185" y="798"/>
                  </a:lnTo>
                  <a:lnTo>
                    <a:pt x="184" y="797"/>
                  </a:lnTo>
                  <a:lnTo>
                    <a:pt x="200" y="783"/>
                  </a:lnTo>
                  <a:lnTo>
                    <a:pt x="185" y="798"/>
                  </a:lnTo>
                  <a:close/>
                  <a:moveTo>
                    <a:pt x="184" y="797"/>
                  </a:moveTo>
                  <a:lnTo>
                    <a:pt x="141" y="742"/>
                  </a:lnTo>
                  <a:lnTo>
                    <a:pt x="175" y="715"/>
                  </a:lnTo>
                  <a:lnTo>
                    <a:pt x="218" y="770"/>
                  </a:lnTo>
                  <a:lnTo>
                    <a:pt x="184" y="797"/>
                  </a:lnTo>
                  <a:close/>
                  <a:moveTo>
                    <a:pt x="141" y="742"/>
                  </a:moveTo>
                  <a:lnTo>
                    <a:pt x="142" y="743"/>
                  </a:lnTo>
                  <a:lnTo>
                    <a:pt x="141" y="741"/>
                  </a:lnTo>
                  <a:lnTo>
                    <a:pt x="158" y="728"/>
                  </a:lnTo>
                  <a:lnTo>
                    <a:pt x="141" y="742"/>
                  </a:lnTo>
                  <a:close/>
                  <a:moveTo>
                    <a:pt x="141" y="741"/>
                  </a:moveTo>
                  <a:lnTo>
                    <a:pt x="94" y="679"/>
                  </a:lnTo>
                  <a:lnTo>
                    <a:pt x="128" y="653"/>
                  </a:lnTo>
                  <a:lnTo>
                    <a:pt x="175" y="715"/>
                  </a:lnTo>
                  <a:lnTo>
                    <a:pt x="141" y="741"/>
                  </a:lnTo>
                  <a:close/>
                  <a:moveTo>
                    <a:pt x="94" y="679"/>
                  </a:moveTo>
                  <a:lnTo>
                    <a:pt x="93" y="676"/>
                  </a:lnTo>
                  <a:lnTo>
                    <a:pt x="92" y="675"/>
                  </a:lnTo>
                  <a:lnTo>
                    <a:pt x="111" y="666"/>
                  </a:lnTo>
                  <a:lnTo>
                    <a:pt x="94" y="679"/>
                  </a:lnTo>
                  <a:close/>
                  <a:moveTo>
                    <a:pt x="92" y="675"/>
                  </a:moveTo>
                  <a:lnTo>
                    <a:pt x="54" y="602"/>
                  </a:lnTo>
                  <a:lnTo>
                    <a:pt x="91" y="581"/>
                  </a:lnTo>
                  <a:lnTo>
                    <a:pt x="130" y="655"/>
                  </a:lnTo>
                  <a:lnTo>
                    <a:pt x="92" y="675"/>
                  </a:lnTo>
                  <a:close/>
                  <a:moveTo>
                    <a:pt x="54" y="602"/>
                  </a:moveTo>
                  <a:lnTo>
                    <a:pt x="53" y="599"/>
                  </a:lnTo>
                  <a:lnTo>
                    <a:pt x="53" y="600"/>
                  </a:lnTo>
                  <a:lnTo>
                    <a:pt x="72" y="591"/>
                  </a:lnTo>
                  <a:lnTo>
                    <a:pt x="54" y="602"/>
                  </a:lnTo>
                  <a:close/>
                  <a:moveTo>
                    <a:pt x="53" y="600"/>
                  </a:moveTo>
                  <a:lnTo>
                    <a:pt x="34" y="562"/>
                  </a:lnTo>
                  <a:lnTo>
                    <a:pt x="71" y="542"/>
                  </a:lnTo>
                  <a:lnTo>
                    <a:pt x="91" y="582"/>
                  </a:lnTo>
                  <a:lnTo>
                    <a:pt x="53" y="600"/>
                  </a:lnTo>
                  <a:close/>
                  <a:moveTo>
                    <a:pt x="34" y="562"/>
                  </a:moveTo>
                  <a:lnTo>
                    <a:pt x="33" y="560"/>
                  </a:lnTo>
                  <a:lnTo>
                    <a:pt x="32" y="557"/>
                  </a:lnTo>
                  <a:lnTo>
                    <a:pt x="53" y="551"/>
                  </a:lnTo>
                  <a:lnTo>
                    <a:pt x="34" y="562"/>
                  </a:lnTo>
                  <a:close/>
                  <a:moveTo>
                    <a:pt x="32" y="557"/>
                  </a:moveTo>
                  <a:lnTo>
                    <a:pt x="20" y="514"/>
                  </a:lnTo>
                  <a:lnTo>
                    <a:pt x="62" y="503"/>
                  </a:lnTo>
                  <a:lnTo>
                    <a:pt x="73" y="547"/>
                  </a:lnTo>
                  <a:lnTo>
                    <a:pt x="32" y="557"/>
                  </a:lnTo>
                  <a:close/>
                  <a:moveTo>
                    <a:pt x="62" y="502"/>
                  </a:moveTo>
                  <a:lnTo>
                    <a:pt x="62" y="503"/>
                  </a:lnTo>
                  <a:lnTo>
                    <a:pt x="41" y="509"/>
                  </a:lnTo>
                  <a:lnTo>
                    <a:pt x="62" y="502"/>
                  </a:lnTo>
                  <a:close/>
                  <a:moveTo>
                    <a:pt x="20" y="515"/>
                  </a:moveTo>
                  <a:lnTo>
                    <a:pt x="8" y="475"/>
                  </a:lnTo>
                  <a:lnTo>
                    <a:pt x="50" y="464"/>
                  </a:lnTo>
                  <a:lnTo>
                    <a:pt x="62" y="502"/>
                  </a:lnTo>
                  <a:lnTo>
                    <a:pt x="20" y="515"/>
                  </a:lnTo>
                  <a:close/>
                  <a:moveTo>
                    <a:pt x="8" y="475"/>
                  </a:moveTo>
                  <a:lnTo>
                    <a:pt x="8" y="473"/>
                  </a:lnTo>
                  <a:lnTo>
                    <a:pt x="8" y="472"/>
                  </a:lnTo>
                  <a:lnTo>
                    <a:pt x="29" y="470"/>
                  </a:lnTo>
                  <a:lnTo>
                    <a:pt x="8" y="475"/>
                  </a:lnTo>
                  <a:close/>
                  <a:moveTo>
                    <a:pt x="8" y="472"/>
                  </a:moveTo>
                  <a:lnTo>
                    <a:pt x="4" y="432"/>
                  </a:lnTo>
                  <a:lnTo>
                    <a:pt x="47" y="429"/>
                  </a:lnTo>
                  <a:lnTo>
                    <a:pt x="50" y="467"/>
                  </a:lnTo>
                  <a:lnTo>
                    <a:pt x="8" y="472"/>
                  </a:lnTo>
                  <a:close/>
                  <a:moveTo>
                    <a:pt x="4" y="432"/>
                  </a:moveTo>
                  <a:lnTo>
                    <a:pt x="0" y="394"/>
                  </a:lnTo>
                  <a:lnTo>
                    <a:pt x="43" y="389"/>
                  </a:lnTo>
                  <a:lnTo>
                    <a:pt x="47" y="429"/>
                  </a:lnTo>
                  <a:lnTo>
                    <a:pt x="4" y="432"/>
                  </a:lnTo>
                  <a:close/>
                  <a:moveTo>
                    <a:pt x="0" y="394"/>
                  </a:moveTo>
                  <a:lnTo>
                    <a:pt x="0" y="392"/>
                  </a:lnTo>
                  <a:lnTo>
                    <a:pt x="0" y="391"/>
                  </a:lnTo>
                  <a:lnTo>
                    <a:pt x="21" y="391"/>
                  </a:lnTo>
                  <a:lnTo>
                    <a:pt x="0" y="394"/>
                  </a:lnTo>
                  <a:close/>
                  <a:moveTo>
                    <a:pt x="0" y="391"/>
                  </a:moveTo>
                  <a:lnTo>
                    <a:pt x="0" y="352"/>
                  </a:lnTo>
                  <a:lnTo>
                    <a:pt x="43" y="352"/>
                  </a:lnTo>
                  <a:lnTo>
                    <a:pt x="43" y="391"/>
                  </a:lnTo>
                  <a:lnTo>
                    <a:pt x="0" y="391"/>
                  </a:lnTo>
                  <a:close/>
                  <a:moveTo>
                    <a:pt x="0" y="352"/>
                  </a:moveTo>
                  <a:lnTo>
                    <a:pt x="0" y="353"/>
                  </a:lnTo>
                  <a:lnTo>
                    <a:pt x="0" y="350"/>
                  </a:lnTo>
                  <a:lnTo>
                    <a:pt x="21" y="352"/>
                  </a:lnTo>
                  <a:lnTo>
                    <a:pt x="0" y="352"/>
                  </a:lnTo>
                  <a:close/>
                  <a:moveTo>
                    <a:pt x="0" y="350"/>
                  </a:moveTo>
                  <a:lnTo>
                    <a:pt x="4" y="284"/>
                  </a:lnTo>
                  <a:lnTo>
                    <a:pt x="47" y="287"/>
                  </a:lnTo>
                  <a:lnTo>
                    <a:pt x="43" y="354"/>
                  </a:lnTo>
                  <a:lnTo>
                    <a:pt x="0" y="350"/>
                  </a:lnTo>
                  <a:close/>
                  <a:moveTo>
                    <a:pt x="4" y="284"/>
                  </a:moveTo>
                  <a:lnTo>
                    <a:pt x="4" y="283"/>
                  </a:lnTo>
                  <a:lnTo>
                    <a:pt x="4" y="281"/>
                  </a:lnTo>
                  <a:lnTo>
                    <a:pt x="26" y="285"/>
                  </a:lnTo>
                  <a:lnTo>
                    <a:pt x="4" y="284"/>
                  </a:lnTo>
                  <a:close/>
                  <a:moveTo>
                    <a:pt x="4" y="281"/>
                  </a:moveTo>
                  <a:lnTo>
                    <a:pt x="16" y="223"/>
                  </a:lnTo>
                  <a:lnTo>
                    <a:pt x="58" y="231"/>
                  </a:lnTo>
                  <a:lnTo>
                    <a:pt x="47" y="290"/>
                  </a:lnTo>
                  <a:lnTo>
                    <a:pt x="4" y="281"/>
                  </a:lnTo>
                  <a:close/>
                  <a:moveTo>
                    <a:pt x="16" y="223"/>
                  </a:moveTo>
                  <a:lnTo>
                    <a:pt x="16" y="222"/>
                  </a:lnTo>
                  <a:lnTo>
                    <a:pt x="16" y="221"/>
                  </a:lnTo>
                  <a:lnTo>
                    <a:pt x="37" y="227"/>
                  </a:lnTo>
                  <a:lnTo>
                    <a:pt x="16" y="223"/>
                  </a:lnTo>
                  <a:close/>
                  <a:moveTo>
                    <a:pt x="16" y="221"/>
                  </a:moveTo>
                  <a:lnTo>
                    <a:pt x="28" y="177"/>
                  </a:lnTo>
                  <a:lnTo>
                    <a:pt x="69" y="189"/>
                  </a:lnTo>
                  <a:lnTo>
                    <a:pt x="57" y="232"/>
                  </a:lnTo>
                  <a:lnTo>
                    <a:pt x="16" y="221"/>
                  </a:lnTo>
                  <a:close/>
                  <a:moveTo>
                    <a:pt x="28" y="177"/>
                  </a:moveTo>
                  <a:lnTo>
                    <a:pt x="28" y="179"/>
                  </a:lnTo>
                  <a:lnTo>
                    <a:pt x="28" y="177"/>
                  </a:lnTo>
                  <a:lnTo>
                    <a:pt x="49" y="183"/>
                  </a:lnTo>
                  <a:lnTo>
                    <a:pt x="28" y="177"/>
                  </a:lnTo>
                  <a:close/>
                  <a:moveTo>
                    <a:pt x="28" y="177"/>
                  </a:moveTo>
                  <a:lnTo>
                    <a:pt x="40" y="138"/>
                  </a:lnTo>
                  <a:lnTo>
                    <a:pt x="80" y="151"/>
                  </a:lnTo>
                  <a:lnTo>
                    <a:pt x="69" y="190"/>
                  </a:lnTo>
                  <a:lnTo>
                    <a:pt x="28" y="177"/>
                  </a:lnTo>
                  <a:close/>
                  <a:moveTo>
                    <a:pt x="40" y="138"/>
                  </a:moveTo>
                  <a:lnTo>
                    <a:pt x="41" y="135"/>
                  </a:lnTo>
                  <a:lnTo>
                    <a:pt x="42" y="133"/>
                  </a:lnTo>
                  <a:lnTo>
                    <a:pt x="61" y="145"/>
                  </a:lnTo>
                  <a:lnTo>
                    <a:pt x="40" y="138"/>
                  </a:lnTo>
                  <a:close/>
                  <a:moveTo>
                    <a:pt x="42" y="133"/>
                  </a:moveTo>
                  <a:lnTo>
                    <a:pt x="54" y="114"/>
                  </a:lnTo>
                  <a:lnTo>
                    <a:pt x="91" y="135"/>
                  </a:lnTo>
                  <a:lnTo>
                    <a:pt x="79" y="155"/>
                  </a:lnTo>
                  <a:lnTo>
                    <a:pt x="42" y="133"/>
                  </a:lnTo>
                  <a:close/>
                  <a:moveTo>
                    <a:pt x="54" y="114"/>
                  </a:moveTo>
                  <a:lnTo>
                    <a:pt x="55" y="112"/>
                  </a:lnTo>
                  <a:lnTo>
                    <a:pt x="57" y="110"/>
                  </a:lnTo>
                  <a:lnTo>
                    <a:pt x="72" y="125"/>
                  </a:lnTo>
                  <a:lnTo>
                    <a:pt x="54" y="114"/>
                  </a:lnTo>
                  <a:close/>
                  <a:moveTo>
                    <a:pt x="57" y="110"/>
                  </a:moveTo>
                  <a:lnTo>
                    <a:pt x="72" y="95"/>
                  </a:lnTo>
                  <a:lnTo>
                    <a:pt x="103" y="125"/>
                  </a:lnTo>
                  <a:lnTo>
                    <a:pt x="87" y="140"/>
                  </a:lnTo>
                  <a:lnTo>
                    <a:pt x="57" y="110"/>
                  </a:lnTo>
                  <a:close/>
                  <a:moveTo>
                    <a:pt x="72" y="95"/>
                  </a:moveTo>
                  <a:lnTo>
                    <a:pt x="167" y="0"/>
                  </a:lnTo>
                  <a:lnTo>
                    <a:pt x="72" y="95"/>
                  </a:lnTo>
                  <a:lnTo>
                    <a:pt x="87" y="110"/>
                  </a:lnTo>
                  <a:lnTo>
                    <a:pt x="72" y="95"/>
                  </a:lnTo>
                  <a:close/>
                  <a:moveTo>
                    <a:pt x="72" y="95"/>
                  </a:moveTo>
                  <a:lnTo>
                    <a:pt x="96" y="70"/>
                  </a:lnTo>
                  <a:lnTo>
                    <a:pt x="126" y="100"/>
                  </a:lnTo>
                  <a:lnTo>
                    <a:pt x="103" y="125"/>
                  </a:lnTo>
                  <a:lnTo>
                    <a:pt x="72" y="95"/>
                  </a:lnTo>
                  <a:close/>
                  <a:moveTo>
                    <a:pt x="96" y="70"/>
                  </a:moveTo>
                  <a:lnTo>
                    <a:pt x="97" y="69"/>
                  </a:lnTo>
                  <a:lnTo>
                    <a:pt x="99" y="68"/>
                  </a:lnTo>
                  <a:lnTo>
                    <a:pt x="111" y="85"/>
                  </a:lnTo>
                  <a:lnTo>
                    <a:pt x="96" y="70"/>
                  </a:lnTo>
                  <a:close/>
                  <a:moveTo>
                    <a:pt x="99" y="68"/>
                  </a:moveTo>
                  <a:lnTo>
                    <a:pt x="126" y="49"/>
                  </a:lnTo>
                  <a:lnTo>
                    <a:pt x="150" y="84"/>
                  </a:lnTo>
                  <a:lnTo>
                    <a:pt x="124" y="103"/>
                  </a:lnTo>
                  <a:lnTo>
                    <a:pt x="99" y="68"/>
                  </a:lnTo>
                  <a:close/>
                  <a:moveTo>
                    <a:pt x="126" y="49"/>
                  </a:moveTo>
                  <a:lnTo>
                    <a:pt x="128" y="48"/>
                  </a:lnTo>
                  <a:lnTo>
                    <a:pt x="129" y="47"/>
                  </a:lnTo>
                  <a:lnTo>
                    <a:pt x="139" y="67"/>
                  </a:lnTo>
                  <a:lnTo>
                    <a:pt x="126" y="49"/>
                  </a:lnTo>
                  <a:close/>
                  <a:moveTo>
                    <a:pt x="129" y="47"/>
                  </a:moveTo>
                  <a:lnTo>
                    <a:pt x="165" y="30"/>
                  </a:lnTo>
                  <a:lnTo>
                    <a:pt x="182" y="70"/>
                  </a:lnTo>
                  <a:lnTo>
                    <a:pt x="147" y="86"/>
                  </a:lnTo>
                  <a:lnTo>
                    <a:pt x="129" y="47"/>
                  </a:lnTo>
                  <a:close/>
                  <a:moveTo>
                    <a:pt x="165" y="30"/>
                  </a:moveTo>
                  <a:lnTo>
                    <a:pt x="165" y="30"/>
                  </a:lnTo>
                  <a:lnTo>
                    <a:pt x="167" y="30"/>
                  </a:lnTo>
                  <a:lnTo>
                    <a:pt x="174" y="50"/>
                  </a:lnTo>
                  <a:lnTo>
                    <a:pt x="165" y="30"/>
                  </a:lnTo>
                  <a:close/>
                  <a:moveTo>
                    <a:pt x="167" y="30"/>
                  </a:moveTo>
                  <a:lnTo>
                    <a:pt x="190" y="22"/>
                  </a:lnTo>
                  <a:lnTo>
                    <a:pt x="204" y="63"/>
                  </a:lnTo>
                  <a:lnTo>
                    <a:pt x="181" y="71"/>
                  </a:lnTo>
                  <a:lnTo>
                    <a:pt x="167" y="30"/>
                  </a:lnTo>
                  <a:close/>
                  <a:moveTo>
                    <a:pt x="190" y="22"/>
                  </a:moveTo>
                  <a:lnTo>
                    <a:pt x="192" y="22"/>
                  </a:lnTo>
                  <a:lnTo>
                    <a:pt x="193" y="21"/>
                  </a:lnTo>
                  <a:lnTo>
                    <a:pt x="197" y="43"/>
                  </a:lnTo>
                  <a:lnTo>
                    <a:pt x="190" y="22"/>
                  </a:lnTo>
                  <a:close/>
                  <a:moveTo>
                    <a:pt x="193" y="21"/>
                  </a:moveTo>
                  <a:lnTo>
                    <a:pt x="217" y="17"/>
                  </a:lnTo>
                  <a:lnTo>
                    <a:pt x="224" y="59"/>
                  </a:lnTo>
                  <a:lnTo>
                    <a:pt x="200" y="64"/>
                  </a:lnTo>
                  <a:lnTo>
                    <a:pt x="193" y="21"/>
                  </a:lnTo>
                  <a:close/>
                  <a:moveTo>
                    <a:pt x="224" y="59"/>
                  </a:moveTo>
                  <a:lnTo>
                    <a:pt x="247" y="56"/>
                  </a:lnTo>
                  <a:lnTo>
                    <a:pt x="224" y="59"/>
                  </a:lnTo>
                  <a:lnTo>
                    <a:pt x="220" y="38"/>
                  </a:lnTo>
                  <a:lnTo>
                    <a:pt x="224" y="59"/>
                  </a:lnTo>
                  <a:close/>
                  <a:moveTo>
                    <a:pt x="217" y="17"/>
                  </a:moveTo>
                  <a:lnTo>
                    <a:pt x="240" y="14"/>
                  </a:lnTo>
                  <a:lnTo>
                    <a:pt x="247" y="56"/>
                  </a:lnTo>
                  <a:lnTo>
                    <a:pt x="224" y="59"/>
                  </a:lnTo>
                  <a:lnTo>
                    <a:pt x="217" y="17"/>
                  </a:lnTo>
                  <a:close/>
                  <a:moveTo>
                    <a:pt x="240" y="14"/>
                  </a:moveTo>
                  <a:lnTo>
                    <a:pt x="242" y="13"/>
                  </a:lnTo>
                  <a:lnTo>
                    <a:pt x="243" y="13"/>
                  </a:lnTo>
                  <a:lnTo>
                    <a:pt x="243" y="35"/>
                  </a:lnTo>
                  <a:lnTo>
                    <a:pt x="240" y="14"/>
                  </a:lnTo>
                  <a:close/>
                  <a:moveTo>
                    <a:pt x="243" y="13"/>
                  </a:moveTo>
                  <a:lnTo>
                    <a:pt x="271" y="13"/>
                  </a:lnTo>
                  <a:lnTo>
                    <a:pt x="271" y="56"/>
                  </a:lnTo>
                  <a:lnTo>
                    <a:pt x="243" y="56"/>
                  </a:lnTo>
                  <a:lnTo>
                    <a:pt x="243" y="13"/>
                  </a:lnTo>
                  <a:close/>
                  <a:moveTo>
                    <a:pt x="271" y="13"/>
                  </a:moveTo>
                  <a:lnTo>
                    <a:pt x="272" y="13"/>
                  </a:lnTo>
                  <a:lnTo>
                    <a:pt x="274" y="14"/>
                  </a:lnTo>
                  <a:lnTo>
                    <a:pt x="271" y="35"/>
                  </a:lnTo>
                  <a:lnTo>
                    <a:pt x="271" y="13"/>
                  </a:lnTo>
                  <a:close/>
                  <a:moveTo>
                    <a:pt x="274" y="14"/>
                  </a:moveTo>
                  <a:lnTo>
                    <a:pt x="302" y="17"/>
                  </a:lnTo>
                  <a:lnTo>
                    <a:pt x="296" y="59"/>
                  </a:lnTo>
                  <a:lnTo>
                    <a:pt x="268" y="56"/>
                  </a:lnTo>
                  <a:lnTo>
                    <a:pt x="274" y="14"/>
                  </a:lnTo>
                  <a:close/>
                  <a:moveTo>
                    <a:pt x="302" y="17"/>
                  </a:moveTo>
                  <a:lnTo>
                    <a:pt x="300" y="17"/>
                  </a:lnTo>
                  <a:lnTo>
                    <a:pt x="302" y="17"/>
                  </a:lnTo>
                  <a:lnTo>
                    <a:pt x="298" y="38"/>
                  </a:lnTo>
                  <a:lnTo>
                    <a:pt x="302" y="17"/>
                  </a:lnTo>
                  <a:close/>
                  <a:moveTo>
                    <a:pt x="302" y="17"/>
                  </a:moveTo>
                  <a:lnTo>
                    <a:pt x="325" y="21"/>
                  </a:lnTo>
                  <a:lnTo>
                    <a:pt x="318" y="64"/>
                  </a:lnTo>
                  <a:lnTo>
                    <a:pt x="295" y="59"/>
                  </a:lnTo>
                  <a:lnTo>
                    <a:pt x="302" y="17"/>
                  </a:lnTo>
                  <a:close/>
                  <a:moveTo>
                    <a:pt x="325" y="21"/>
                  </a:moveTo>
                  <a:lnTo>
                    <a:pt x="327" y="22"/>
                  </a:lnTo>
                  <a:lnTo>
                    <a:pt x="328" y="22"/>
                  </a:lnTo>
                  <a:lnTo>
                    <a:pt x="321" y="43"/>
                  </a:lnTo>
                  <a:lnTo>
                    <a:pt x="325" y="21"/>
                  </a:lnTo>
                  <a:close/>
                  <a:moveTo>
                    <a:pt x="328" y="22"/>
                  </a:moveTo>
                  <a:lnTo>
                    <a:pt x="352" y="30"/>
                  </a:lnTo>
                  <a:lnTo>
                    <a:pt x="339" y="71"/>
                  </a:lnTo>
                  <a:lnTo>
                    <a:pt x="316" y="63"/>
                  </a:lnTo>
                  <a:lnTo>
                    <a:pt x="328" y="22"/>
                  </a:lnTo>
                  <a:close/>
                  <a:moveTo>
                    <a:pt x="339" y="71"/>
                  </a:moveTo>
                  <a:lnTo>
                    <a:pt x="367" y="81"/>
                  </a:lnTo>
                  <a:lnTo>
                    <a:pt x="339" y="71"/>
                  </a:lnTo>
                  <a:lnTo>
                    <a:pt x="346" y="50"/>
                  </a:lnTo>
                  <a:lnTo>
                    <a:pt x="339" y="71"/>
                  </a:lnTo>
                  <a:close/>
                  <a:moveTo>
                    <a:pt x="352" y="30"/>
                  </a:moveTo>
                  <a:lnTo>
                    <a:pt x="375" y="37"/>
                  </a:lnTo>
                  <a:lnTo>
                    <a:pt x="362" y="78"/>
                  </a:lnTo>
                  <a:lnTo>
                    <a:pt x="339" y="71"/>
                  </a:lnTo>
                  <a:lnTo>
                    <a:pt x="352" y="30"/>
                  </a:lnTo>
                  <a:close/>
                  <a:moveTo>
                    <a:pt x="375" y="37"/>
                  </a:moveTo>
                  <a:lnTo>
                    <a:pt x="378" y="38"/>
                  </a:lnTo>
                  <a:lnTo>
                    <a:pt x="381" y="41"/>
                  </a:lnTo>
                  <a:lnTo>
                    <a:pt x="369" y="58"/>
                  </a:lnTo>
                  <a:lnTo>
                    <a:pt x="375" y="37"/>
                  </a:lnTo>
                  <a:close/>
                  <a:moveTo>
                    <a:pt x="381" y="41"/>
                  </a:moveTo>
                  <a:lnTo>
                    <a:pt x="416" y="64"/>
                  </a:lnTo>
                  <a:lnTo>
                    <a:pt x="392" y="99"/>
                  </a:lnTo>
                  <a:lnTo>
                    <a:pt x="356" y="76"/>
                  </a:lnTo>
                  <a:lnTo>
                    <a:pt x="381" y="41"/>
                  </a:lnTo>
                  <a:close/>
                  <a:moveTo>
                    <a:pt x="416" y="64"/>
                  </a:moveTo>
                  <a:lnTo>
                    <a:pt x="417" y="64"/>
                  </a:lnTo>
                  <a:lnTo>
                    <a:pt x="418" y="65"/>
                  </a:lnTo>
                  <a:lnTo>
                    <a:pt x="404" y="82"/>
                  </a:lnTo>
                  <a:lnTo>
                    <a:pt x="416" y="64"/>
                  </a:lnTo>
                  <a:close/>
                  <a:moveTo>
                    <a:pt x="418" y="65"/>
                  </a:moveTo>
                  <a:lnTo>
                    <a:pt x="445" y="89"/>
                  </a:lnTo>
                  <a:lnTo>
                    <a:pt x="417" y="121"/>
                  </a:lnTo>
                  <a:lnTo>
                    <a:pt x="390" y="98"/>
                  </a:lnTo>
                  <a:lnTo>
                    <a:pt x="418" y="65"/>
                  </a:lnTo>
                  <a:close/>
                  <a:moveTo>
                    <a:pt x="445" y="89"/>
                  </a:moveTo>
                  <a:lnTo>
                    <a:pt x="447" y="91"/>
                  </a:lnTo>
                  <a:lnTo>
                    <a:pt x="448" y="93"/>
                  </a:lnTo>
                  <a:lnTo>
                    <a:pt x="431" y="105"/>
                  </a:lnTo>
                  <a:lnTo>
                    <a:pt x="445" y="89"/>
                  </a:lnTo>
                  <a:close/>
                  <a:moveTo>
                    <a:pt x="448" y="93"/>
                  </a:moveTo>
                  <a:lnTo>
                    <a:pt x="468" y="120"/>
                  </a:lnTo>
                  <a:lnTo>
                    <a:pt x="433" y="145"/>
                  </a:lnTo>
                  <a:lnTo>
                    <a:pt x="413" y="118"/>
                  </a:lnTo>
                  <a:lnTo>
                    <a:pt x="448" y="93"/>
                  </a:lnTo>
                  <a:close/>
                  <a:moveTo>
                    <a:pt x="434" y="146"/>
                  </a:moveTo>
                  <a:lnTo>
                    <a:pt x="433" y="146"/>
                  </a:lnTo>
                  <a:lnTo>
                    <a:pt x="433" y="145"/>
                  </a:lnTo>
                  <a:lnTo>
                    <a:pt x="450" y="133"/>
                  </a:lnTo>
                  <a:lnTo>
                    <a:pt x="434" y="146"/>
                  </a:lnTo>
                  <a:close/>
                  <a:moveTo>
                    <a:pt x="467" y="119"/>
                  </a:moveTo>
                  <a:lnTo>
                    <a:pt x="483" y="139"/>
                  </a:lnTo>
                  <a:lnTo>
                    <a:pt x="449" y="166"/>
                  </a:lnTo>
                  <a:lnTo>
                    <a:pt x="434" y="146"/>
                  </a:lnTo>
                  <a:lnTo>
                    <a:pt x="467" y="119"/>
                  </a:lnTo>
                  <a:close/>
                  <a:moveTo>
                    <a:pt x="483" y="139"/>
                  </a:moveTo>
                  <a:lnTo>
                    <a:pt x="484" y="140"/>
                  </a:lnTo>
                  <a:lnTo>
                    <a:pt x="484" y="141"/>
                  </a:lnTo>
                  <a:lnTo>
                    <a:pt x="467" y="152"/>
                  </a:lnTo>
                  <a:lnTo>
                    <a:pt x="483" y="139"/>
                  </a:lnTo>
                  <a:close/>
                  <a:moveTo>
                    <a:pt x="484" y="141"/>
                  </a:moveTo>
                  <a:lnTo>
                    <a:pt x="496" y="161"/>
                  </a:lnTo>
                  <a:lnTo>
                    <a:pt x="460" y="183"/>
                  </a:lnTo>
                  <a:lnTo>
                    <a:pt x="448" y="163"/>
                  </a:lnTo>
                  <a:lnTo>
                    <a:pt x="484" y="141"/>
                  </a:lnTo>
                  <a:close/>
                  <a:moveTo>
                    <a:pt x="496" y="161"/>
                  </a:moveTo>
                  <a:lnTo>
                    <a:pt x="503" y="173"/>
                  </a:lnTo>
                  <a:lnTo>
                    <a:pt x="496" y="183"/>
                  </a:lnTo>
                  <a:lnTo>
                    <a:pt x="478" y="172"/>
                  </a:lnTo>
                  <a:lnTo>
                    <a:pt x="496" y="1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3" name="Freeform 111"/>
            <p:cNvSpPr>
              <a:spLocks/>
            </p:cNvSpPr>
            <p:nvPr/>
          </p:nvSpPr>
          <p:spPr bwMode="auto">
            <a:xfrm>
              <a:off x="2000" y="1753"/>
              <a:ext cx="907" cy="166"/>
            </a:xfrm>
            <a:custGeom>
              <a:avLst/>
              <a:gdLst>
                <a:gd name="T0" fmla="*/ 0 w 6802"/>
                <a:gd name="T1" fmla="*/ 0 h 1250"/>
                <a:gd name="T2" fmla="*/ 0 w 6802"/>
                <a:gd name="T3" fmla="*/ 0 h 1250"/>
                <a:gd name="T4" fmla="*/ 0 w 6802"/>
                <a:gd name="T5" fmla="*/ 0 h 1250"/>
                <a:gd name="T6" fmla="*/ 0 w 6802"/>
                <a:gd name="T7" fmla="*/ 0 h 1250"/>
                <a:gd name="T8" fmla="*/ 0 w 6802"/>
                <a:gd name="T9" fmla="*/ 0 h 1250"/>
                <a:gd name="T10" fmla="*/ 0 w 6802"/>
                <a:gd name="T11" fmla="*/ 0 h 1250"/>
                <a:gd name="T12" fmla="*/ 0 w 6802"/>
                <a:gd name="T13" fmla="*/ 0 h 1250"/>
                <a:gd name="T14" fmla="*/ 0 w 6802"/>
                <a:gd name="T15" fmla="*/ 0 h 1250"/>
                <a:gd name="T16" fmla="*/ 0 w 6802"/>
                <a:gd name="T17" fmla="*/ 0 h 1250"/>
                <a:gd name="T18" fmla="*/ 0 w 6802"/>
                <a:gd name="T19" fmla="*/ 0 h 1250"/>
                <a:gd name="T20" fmla="*/ 0 w 6802"/>
                <a:gd name="T21" fmla="*/ 0 h 1250"/>
                <a:gd name="T22" fmla="*/ 0 w 6802"/>
                <a:gd name="T23" fmla="*/ 0 h 1250"/>
                <a:gd name="T24" fmla="*/ 0 w 6802"/>
                <a:gd name="T25" fmla="*/ 0 h 1250"/>
                <a:gd name="T26" fmla="*/ 0 w 6802"/>
                <a:gd name="T27" fmla="*/ 0 h 1250"/>
                <a:gd name="T28" fmla="*/ 0 w 6802"/>
                <a:gd name="T29" fmla="*/ 0 h 1250"/>
                <a:gd name="T30" fmla="*/ 0 w 6802"/>
                <a:gd name="T31" fmla="*/ 0 h 1250"/>
                <a:gd name="T32" fmla="*/ 0 w 6802"/>
                <a:gd name="T33" fmla="*/ 0 h 1250"/>
                <a:gd name="T34" fmla="*/ 0 w 6802"/>
                <a:gd name="T35" fmla="*/ 0 h 1250"/>
                <a:gd name="T36" fmla="*/ 0 w 6802"/>
                <a:gd name="T37" fmla="*/ 0 h 1250"/>
                <a:gd name="T38" fmla="*/ 0 w 6802"/>
                <a:gd name="T39" fmla="*/ 0 h 1250"/>
                <a:gd name="T40" fmla="*/ 0 w 6802"/>
                <a:gd name="T41" fmla="*/ 0 h 1250"/>
                <a:gd name="T42" fmla="*/ 0 w 6802"/>
                <a:gd name="T43" fmla="*/ 0 h 1250"/>
                <a:gd name="T44" fmla="*/ 0 w 6802"/>
                <a:gd name="T45" fmla="*/ 0 h 1250"/>
                <a:gd name="T46" fmla="*/ 0 w 6802"/>
                <a:gd name="T47" fmla="*/ 0 h 1250"/>
                <a:gd name="T48" fmla="*/ 0 w 6802"/>
                <a:gd name="T49" fmla="*/ 0 h 1250"/>
                <a:gd name="T50" fmla="*/ 0 w 6802"/>
                <a:gd name="T51" fmla="*/ 0 h 1250"/>
                <a:gd name="T52" fmla="*/ 0 w 6802"/>
                <a:gd name="T53" fmla="*/ 0 h 1250"/>
                <a:gd name="T54" fmla="*/ 0 w 6802"/>
                <a:gd name="T55" fmla="*/ 0 h 1250"/>
                <a:gd name="T56" fmla="*/ 0 w 6802"/>
                <a:gd name="T57" fmla="*/ 0 h 1250"/>
                <a:gd name="T58" fmla="*/ 0 w 6802"/>
                <a:gd name="T59" fmla="*/ 0 h 1250"/>
                <a:gd name="T60" fmla="*/ 0 w 6802"/>
                <a:gd name="T61" fmla="*/ 0 h 1250"/>
                <a:gd name="T62" fmla="*/ 0 w 6802"/>
                <a:gd name="T63" fmla="*/ 0 h 1250"/>
                <a:gd name="T64" fmla="*/ 0 w 6802"/>
                <a:gd name="T65" fmla="*/ 0 h 1250"/>
                <a:gd name="T66" fmla="*/ 0 w 6802"/>
                <a:gd name="T67" fmla="*/ 0 h 1250"/>
                <a:gd name="T68" fmla="*/ 0 w 6802"/>
                <a:gd name="T69" fmla="*/ 0 h 1250"/>
                <a:gd name="T70" fmla="*/ 0 w 6802"/>
                <a:gd name="T71" fmla="*/ 0 h 1250"/>
                <a:gd name="T72" fmla="*/ 0 w 6802"/>
                <a:gd name="T73" fmla="*/ 0 h 1250"/>
                <a:gd name="T74" fmla="*/ 0 w 6802"/>
                <a:gd name="T75" fmla="*/ 0 h 1250"/>
                <a:gd name="T76" fmla="*/ 0 w 6802"/>
                <a:gd name="T77" fmla="*/ 0 h 1250"/>
                <a:gd name="T78" fmla="*/ 0 w 6802"/>
                <a:gd name="T79" fmla="*/ 0 h 1250"/>
                <a:gd name="T80" fmla="*/ 0 w 6802"/>
                <a:gd name="T81" fmla="*/ 0 h 1250"/>
                <a:gd name="T82" fmla="*/ 0 w 6802"/>
                <a:gd name="T83" fmla="*/ 0 h 1250"/>
                <a:gd name="T84" fmla="*/ 0 w 6802"/>
                <a:gd name="T85" fmla="*/ 0 h 1250"/>
                <a:gd name="T86" fmla="*/ 0 w 6802"/>
                <a:gd name="T87" fmla="*/ 0 h 1250"/>
                <a:gd name="T88" fmla="*/ 0 w 6802"/>
                <a:gd name="T89" fmla="*/ 0 h 1250"/>
                <a:gd name="T90" fmla="*/ 0 w 6802"/>
                <a:gd name="T91" fmla="*/ 0 h 1250"/>
                <a:gd name="T92" fmla="*/ 0 w 6802"/>
                <a:gd name="T93" fmla="*/ 0 h 1250"/>
                <a:gd name="T94" fmla="*/ 0 w 6802"/>
                <a:gd name="T95" fmla="*/ 0 h 1250"/>
                <a:gd name="T96" fmla="*/ 0 w 6802"/>
                <a:gd name="T97" fmla="*/ 0 h 1250"/>
                <a:gd name="T98" fmla="*/ 0 w 6802"/>
                <a:gd name="T99" fmla="*/ 0 h 1250"/>
                <a:gd name="T100" fmla="*/ 0 w 6802"/>
                <a:gd name="T101" fmla="*/ 0 h 1250"/>
                <a:gd name="T102" fmla="*/ 0 w 6802"/>
                <a:gd name="T103" fmla="*/ 0 h 1250"/>
                <a:gd name="T104" fmla="*/ 0 w 6802"/>
                <a:gd name="T105" fmla="*/ 0 h 1250"/>
                <a:gd name="T106" fmla="*/ 0 w 6802"/>
                <a:gd name="T107" fmla="*/ 0 h 1250"/>
                <a:gd name="T108" fmla="*/ 0 w 6802"/>
                <a:gd name="T109" fmla="*/ 0 h 1250"/>
                <a:gd name="T110" fmla="*/ 0 w 6802"/>
                <a:gd name="T111" fmla="*/ 0 h 1250"/>
                <a:gd name="T112" fmla="*/ 0 w 6802"/>
                <a:gd name="T113" fmla="*/ 0 h 1250"/>
                <a:gd name="T114" fmla="*/ 0 w 6802"/>
                <a:gd name="T115" fmla="*/ 0 h 1250"/>
                <a:gd name="T116" fmla="*/ 0 w 6802"/>
                <a:gd name="T117" fmla="*/ 0 h 1250"/>
                <a:gd name="T118" fmla="*/ 0 w 6802"/>
                <a:gd name="T119" fmla="*/ 0 h 1250"/>
                <a:gd name="T120" fmla="*/ 0 w 6802"/>
                <a:gd name="T121" fmla="*/ 0 h 1250"/>
                <a:gd name="T122" fmla="*/ 0 w 6802"/>
                <a:gd name="T123" fmla="*/ 0 h 12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802"/>
                <a:gd name="T187" fmla="*/ 0 h 1250"/>
                <a:gd name="T188" fmla="*/ 6802 w 6802"/>
                <a:gd name="T189" fmla="*/ 1250 h 12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802" h="1250">
                  <a:moveTo>
                    <a:pt x="3477" y="383"/>
                  </a:moveTo>
                  <a:lnTo>
                    <a:pt x="3535" y="348"/>
                  </a:lnTo>
                  <a:lnTo>
                    <a:pt x="3621" y="298"/>
                  </a:lnTo>
                  <a:lnTo>
                    <a:pt x="3731" y="235"/>
                  </a:lnTo>
                  <a:lnTo>
                    <a:pt x="3859" y="168"/>
                  </a:lnTo>
                  <a:lnTo>
                    <a:pt x="3930" y="137"/>
                  </a:lnTo>
                  <a:lnTo>
                    <a:pt x="4003" y="105"/>
                  </a:lnTo>
                  <a:lnTo>
                    <a:pt x="4082" y="78"/>
                  </a:lnTo>
                  <a:lnTo>
                    <a:pt x="4160" y="50"/>
                  </a:lnTo>
                  <a:lnTo>
                    <a:pt x="4242" y="31"/>
                  </a:lnTo>
                  <a:lnTo>
                    <a:pt x="4328" y="15"/>
                  </a:lnTo>
                  <a:lnTo>
                    <a:pt x="4414" y="3"/>
                  </a:lnTo>
                  <a:lnTo>
                    <a:pt x="4499" y="0"/>
                  </a:lnTo>
                  <a:lnTo>
                    <a:pt x="4585" y="3"/>
                  </a:lnTo>
                  <a:lnTo>
                    <a:pt x="4663" y="12"/>
                  </a:lnTo>
                  <a:lnTo>
                    <a:pt x="4741" y="27"/>
                  </a:lnTo>
                  <a:lnTo>
                    <a:pt x="4812" y="47"/>
                  </a:lnTo>
                  <a:lnTo>
                    <a:pt x="4878" y="74"/>
                  </a:lnTo>
                  <a:lnTo>
                    <a:pt x="4944" y="102"/>
                  </a:lnTo>
                  <a:lnTo>
                    <a:pt x="5006" y="133"/>
                  </a:lnTo>
                  <a:lnTo>
                    <a:pt x="5069" y="165"/>
                  </a:lnTo>
                  <a:lnTo>
                    <a:pt x="5190" y="235"/>
                  </a:lnTo>
                  <a:lnTo>
                    <a:pt x="5319" y="310"/>
                  </a:lnTo>
                  <a:lnTo>
                    <a:pt x="5381" y="345"/>
                  </a:lnTo>
                  <a:lnTo>
                    <a:pt x="5452" y="380"/>
                  </a:lnTo>
                  <a:lnTo>
                    <a:pt x="5522" y="415"/>
                  </a:lnTo>
                  <a:lnTo>
                    <a:pt x="5600" y="446"/>
                  </a:lnTo>
                  <a:lnTo>
                    <a:pt x="5755" y="501"/>
                  </a:lnTo>
                  <a:lnTo>
                    <a:pt x="5916" y="553"/>
                  </a:lnTo>
                  <a:lnTo>
                    <a:pt x="6064" y="595"/>
                  </a:lnTo>
                  <a:lnTo>
                    <a:pt x="6201" y="631"/>
                  </a:lnTo>
                  <a:lnTo>
                    <a:pt x="6407" y="678"/>
                  </a:lnTo>
                  <a:lnTo>
                    <a:pt x="6485" y="697"/>
                  </a:lnTo>
                  <a:lnTo>
                    <a:pt x="6485" y="704"/>
                  </a:lnTo>
                  <a:lnTo>
                    <a:pt x="6482" y="729"/>
                  </a:lnTo>
                  <a:lnTo>
                    <a:pt x="6485" y="759"/>
                  </a:lnTo>
                  <a:lnTo>
                    <a:pt x="6490" y="776"/>
                  </a:lnTo>
                  <a:lnTo>
                    <a:pt x="6498" y="791"/>
                  </a:lnTo>
                  <a:lnTo>
                    <a:pt x="6533" y="838"/>
                  </a:lnTo>
                  <a:lnTo>
                    <a:pt x="6544" y="857"/>
                  </a:lnTo>
                  <a:lnTo>
                    <a:pt x="6548" y="881"/>
                  </a:lnTo>
                  <a:lnTo>
                    <a:pt x="6587" y="924"/>
                  </a:lnTo>
                  <a:lnTo>
                    <a:pt x="6603" y="947"/>
                  </a:lnTo>
                  <a:lnTo>
                    <a:pt x="6611" y="956"/>
                  </a:lnTo>
                  <a:lnTo>
                    <a:pt x="6611" y="967"/>
                  </a:lnTo>
                  <a:lnTo>
                    <a:pt x="6634" y="987"/>
                  </a:lnTo>
                  <a:lnTo>
                    <a:pt x="6657" y="1011"/>
                  </a:lnTo>
                  <a:lnTo>
                    <a:pt x="6672" y="1030"/>
                  </a:lnTo>
                  <a:lnTo>
                    <a:pt x="6677" y="1042"/>
                  </a:lnTo>
                  <a:lnTo>
                    <a:pt x="6677" y="1054"/>
                  </a:lnTo>
                  <a:lnTo>
                    <a:pt x="6697" y="1074"/>
                  </a:lnTo>
                  <a:lnTo>
                    <a:pt x="6715" y="1097"/>
                  </a:lnTo>
                  <a:lnTo>
                    <a:pt x="6732" y="1120"/>
                  </a:lnTo>
                  <a:lnTo>
                    <a:pt x="6735" y="1132"/>
                  </a:lnTo>
                  <a:lnTo>
                    <a:pt x="6735" y="1140"/>
                  </a:lnTo>
                  <a:lnTo>
                    <a:pt x="6750" y="1152"/>
                  </a:lnTo>
                  <a:lnTo>
                    <a:pt x="6763" y="1167"/>
                  </a:lnTo>
                  <a:lnTo>
                    <a:pt x="6782" y="1207"/>
                  </a:lnTo>
                  <a:lnTo>
                    <a:pt x="6802" y="1250"/>
                  </a:lnTo>
                  <a:lnTo>
                    <a:pt x="6525" y="1250"/>
                  </a:lnTo>
                  <a:lnTo>
                    <a:pt x="5190" y="1065"/>
                  </a:lnTo>
                  <a:lnTo>
                    <a:pt x="3356" y="1085"/>
                  </a:lnTo>
                  <a:lnTo>
                    <a:pt x="1509" y="1057"/>
                  </a:lnTo>
                  <a:lnTo>
                    <a:pt x="211" y="1250"/>
                  </a:lnTo>
                  <a:lnTo>
                    <a:pt x="0" y="1250"/>
                  </a:lnTo>
                  <a:lnTo>
                    <a:pt x="19" y="1207"/>
                  </a:lnTo>
                  <a:lnTo>
                    <a:pt x="38" y="1167"/>
                  </a:lnTo>
                  <a:lnTo>
                    <a:pt x="55" y="1152"/>
                  </a:lnTo>
                  <a:lnTo>
                    <a:pt x="66" y="1140"/>
                  </a:lnTo>
                  <a:lnTo>
                    <a:pt x="66" y="1132"/>
                  </a:lnTo>
                  <a:lnTo>
                    <a:pt x="70" y="1120"/>
                  </a:lnTo>
                  <a:lnTo>
                    <a:pt x="85" y="1097"/>
                  </a:lnTo>
                  <a:lnTo>
                    <a:pt x="105" y="1074"/>
                  </a:lnTo>
                  <a:lnTo>
                    <a:pt x="125" y="1054"/>
                  </a:lnTo>
                  <a:lnTo>
                    <a:pt x="128" y="1042"/>
                  </a:lnTo>
                  <a:lnTo>
                    <a:pt x="133" y="1030"/>
                  </a:lnTo>
                  <a:lnTo>
                    <a:pt x="144" y="1011"/>
                  </a:lnTo>
                  <a:lnTo>
                    <a:pt x="168" y="987"/>
                  </a:lnTo>
                  <a:lnTo>
                    <a:pt x="191" y="967"/>
                  </a:lnTo>
                  <a:lnTo>
                    <a:pt x="194" y="956"/>
                  </a:lnTo>
                  <a:lnTo>
                    <a:pt x="199" y="947"/>
                  </a:lnTo>
                  <a:lnTo>
                    <a:pt x="214" y="924"/>
                  </a:lnTo>
                  <a:lnTo>
                    <a:pt x="254" y="881"/>
                  </a:lnTo>
                  <a:lnTo>
                    <a:pt x="261" y="857"/>
                  </a:lnTo>
                  <a:lnTo>
                    <a:pt x="272" y="838"/>
                  </a:lnTo>
                  <a:lnTo>
                    <a:pt x="304" y="791"/>
                  </a:lnTo>
                  <a:lnTo>
                    <a:pt x="312" y="776"/>
                  </a:lnTo>
                  <a:lnTo>
                    <a:pt x="315" y="759"/>
                  </a:lnTo>
                  <a:lnTo>
                    <a:pt x="320" y="729"/>
                  </a:lnTo>
                  <a:lnTo>
                    <a:pt x="320" y="704"/>
                  </a:lnTo>
                  <a:lnTo>
                    <a:pt x="315" y="697"/>
                  </a:lnTo>
                  <a:lnTo>
                    <a:pt x="398" y="678"/>
                  </a:lnTo>
                  <a:lnTo>
                    <a:pt x="604" y="631"/>
                  </a:lnTo>
                  <a:lnTo>
                    <a:pt x="737" y="595"/>
                  </a:lnTo>
                  <a:lnTo>
                    <a:pt x="889" y="553"/>
                  </a:lnTo>
                  <a:lnTo>
                    <a:pt x="1045" y="501"/>
                  </a:lnTo>
                  <a:lnTo>
                    <a:pt x="1202" y="446"/>
                  </a:lnTo>
                  <a:lnTo>
                    <a:pt x="1280" y="415"/>
                  </a:lnTo>
                  <a:lnTo>
                    <a:pt x="1350" y="380"/>
                  </a:lnTo>
                  <a:lnTo>
                    <a:pt x="1420" y="345"/>
                  </a:lnTo>
                  <a:lnTo>
                    <a:pt x="1486" y="310"/>
                  </a:lnTo>
                  <a:lnTo>
                    <a:pt x="1612" y="235"/>
                  </a:lnTo>
                  <a:lnTo>
                    <a:pt x="1733" y="165"/>
                  </a:lnTo>
                  <a:lnTo>
                    <a:pt x="1794" y="133"/>
                  </a:lnTo>
                  <a:lnTo>
                    <a:pt x="1857" y="102"/>
                  </a:lnTo>
                  <a:lnTo>
                    <a:pt x="1924" y="74"/>
                  </a:lnTo>
                  <a:lnTo>
                    <a:pt x="1993" y="47"/>
                  </a:lnTo>
                  <a:lnTo>
                    <a:pt x="2064" y="27"/>
                  </a:lnTo>
                  <a:lnTo>
                    <a:pt x="2138" y="12"/>
                  </a:lnTo>
                  <a:lnTo>
                    <a:pt x="2216" y="3"/>
                  </a:lnTo>
                  <a:lnTo>
                    <a:pt x="2302" y="0"/>
                  </a:lnTo>
                  <a:lnTo>
                    <a:pt x="2388" y="3"/>
                  </a:lnTo>
                  <a:lnTo>
                    <a:pt x="2474" y="15"/>
                  </a:lnTo>
                  <a:lnTo>
                    <a:pt x="2560" y="31"/>
                  </a:lnTo>
                  <a:lnTo>
                    <a:pt x="2642" y="50"/>
                  </a:lnTo>
                  <a:lnTo>
                    <a:pt x="2723" y="78"/>
                  </a:lnTo>
                  <a:lnTo>
                    <a:pt x="2797" y="105"/>
                  </a:lnTo>
                  <a:lnTo>
                    <a:pt x="2872" y="137"/>
                  </a:lnTo>
                  <a:lnTo>
                    <a:pt x="2942" y="168"/>
                  </a:lnTo>
                  <a:lnTo>
                    <a:pt x="3071" y="235"/>
                  </a:lnTo>
                  <a:lnTo>
                    <a:pt x="3180" y="298"/>
                  </a:lnTo>
                  <a:lnTo>
                    <a:pt x="3266" y="348"/>
                  </a:lnTo>
                  <a:lnTo>
                    <a:pt x="3325" y="383"/>
                  </a:lnTo>
                  <a:lnTo>
                    <a:pt x="3477" y="3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4" name="Freeform 112"/>
            <p:cNvSpPr>
              <a:spLocks noEditPoints="1"/>
            </p:cNvSpPr>
            <p:nvPr/>
          </p:nvSpPr>
          <p:spPr bwMode="auto">
            <a:xfrm>
              <a:off x="1996" y="1750"/>
              <a:ext cx="916" cy="172"/>
            </a:xfrm>
            <a:custGeom>
              <a:avLst/>
              <a:gdLst>
                <a:gd name="T0" fmla="*/ 0 w 6869"/>
                <a:gd name="T1" fmla="*/ 0 h 1293"/>
                <a:gd name="T2" fmla="*/ 0 w 6869"/>
                <a:gd name="T3" fmla="*/ 0 h 1293"/>
                <a:gd name="T4" fmla="*/ 0 w 6869"/>
                <a:gd name="T5" fmla="*/ 0 h 1293"/>
                <a:gd name="T6" fmla="*/ 0 w 6869"/>
                <a:gd name="T7" fmla="*/ 0 h 1293"/>
                <a:gd name="T8" fmla="*/ 0 w 6869"/>
                <a:gd name="T9" fmla="*/ 0 h 1293"/>
                <a:gd name="T10" fmla="*/ 0 w 6869"/>
                <a:gd name="T11" fmla="*/ 0 h 1293"/>
                <a:gd name="T12" fmla="*/ 0 w 6869"/>
                <a:gd name="T13" fmla="*/ 0 h 1293"/>
                <a:gd name="T14" fmla="*/ 0 w 6869"/>
                <a:gd name="T15" fmla="*/ 0 h 1293"/>
                <a:gd name="T16" fmla="*/ 0 w 6869"/>
                <a:gd name="T17" fmla="*/ 0 h 1293"/>
                <a:gd name="T18" fmla="*/ 0 w 6869"/>
                <a:gd name="T19" fmla="*/ 0 h 1293"/>
                <a:gd name="T20" fmla="*/ 0 w 6869"/>
                <a:gd name="T21" fmla="*/ 0 h 1293"/>
                <a:gd name="T22" fmla="*/ 0 w 6869"/>
                <a:gd name="T23" fmla="*/ 0 h 1293"/>
                <a:gd name="T24" fmla="*/ 0 w 6869"/>
                <a:gd name="T25" fmla="*/ 0 h 1293"/>
                <a:gd name="T26" fmla="*/ 0 w 6869"/>
                <a:gd name="T27" fmla="*/ 0 h 1293"/>
                <a:gd name="T28" fmla="*/ 0 w 6869"/>
                <a:gd name="T29" fmla="*/ 0 h 1293"/>
                <a:gd name="T30" fmla="*/ 0 w 6869"/>
                <a:gd name="T31" fmla="*/ 0 h 1293"/>
                <a:gd name="T32" fmla="*/ 0 w 6869"/>
                <a:gd name="T33" fmla="*/ 0 h 1293"/>
                <a:gd name="T34" fmla="*/ 0 w 6869"/>
                <a:gd name="T35" fmla="*/ 0 h 1293"/>
                <a:gd name="T36" fmla="*/ 0 w 6869"/>
                <a:gd name="T37" fmla="*/ 0 h 1293"/>
                <a:gd name="T38" fmla="*/ 0 w 6869"/>
                <a:gd name="T39" fmla="*/ 0 h 1293"/>
                <a:gd name="T40" fmla="*/ 0 w 6869"/>
                <a:gd name="T41" fmla="*/ 0 h 1293"/>
                <a:gd name="T42" fmla="*/ 0 w 6869"/>
                <a:gd name="T43" fmla="*/ 0 h 1293"/>
                <a:gd name="T44" fmla="*/ 0 w 6869"/>
                <a:gd name="T45" fmla="*/ 0 h 1293"/>
                <a:gd name="T46" fmla="*/ 0 w 6869"/>
                <a:gd name="T47" fmla="*/ 0 h 1293"/>
                <a:gd name="T48" fmla="*/ 0 w 6869"/>
                <a:gd name="T49" fmla="*/ 0 h 1293"/>
                <a:gd name="T50" fmla="*/ 0 w 6869"/>
                <a:gd name="T51" fmla="*/ 0 h 1293"/>
                <a:gd name="T52" fmla="*/ 0 w 6869"/>
                <a:gd name="T53" fmla="*/ 0 h 1293"/>
                <a:gd name="T54" fmla="*/ 0 w 6869"/>
                <a:gd name="T55" fmla="*/ 0 h 1293"/>
                <a:gd name="T56" fmla="*/ 0 w 6869"/>
                <a:gd name="T57" fmla="*/ 0 h 1293"/>
                <a:gd name="T58" fmla="*/ 0 w 6869"/>
                <a:gd name="T59" fmla="*/ 0 h 1293"/>
                <a:gd name="T60" fmla="*/ 0 w 6869"/>
                <a:gd name="T61" fmla="*/ 0 h 1293"/>
                <a:gd name="T62" fmla="*/ 0 w 6869"/>
                <a:gd name="T63" fmla="*/ 0 h 1293"/>
                <a:gd name="T64" fmla="*/ 0 w 6869"/>
                <a:gd name="T65" fmla="*/ 0 h 1293"/>
                <a:gd name="T66" fmla="*/ 0 w 6869"/>
                <a:gd name="T67" fmla="*/ 0 h 1293"/>
                <a:gd name="T68" fmla="*/ 0 w 6869"/>
                <a:gd name="T69" fmla="*/ 0 h 1293"/>
                <a:gd name="T70" fmla="*/ 0 w 6869"/>
                <a:gd name="T71" fmla="*/ 0 h 1293"/>
                <a:gd name="T72" fmla="*/ 0 w 6869"/>
                <a:gd name="T73" fmla="*/ 0 h 1293"/>
                <a:gd name="T74" fmla="*/ 0 w 6869"/>
                <a:gd name="T75" fmla="*/ 0 h 1293"/>
                <a:gd name="T76" fmla="*/ 0 w 6869"/>
                <a:gd name="T77" fmla="*/ 0 h 1293"/>
                <a:gd name="T78" fmla="*/ 0 w 6869"/>
                <a:gd name="T79" fmla="*/ 0 h 1293"/>
                <a:gd name="T80" fmla="*/ 0 w 6869"/>
                <a:gd name="T81" fmla="*/ 0 h 1293"/>
                <a:gd name="T82" fmla="*/ 0 w 6869"/>
                <a:gd name="T83" fmla="*/ 0 h 1293"/>
                <a:gd name="T84" fmla="*/ 0 w 6869"/>
                <a:gd name="T85" fmla="*/ 0 h 1293"/>
                <a:gd name="T86" fmla="*/ 0 w 6869"/>
                <a:gd name="T87" fmla="*/ 0 h 1293"/>
                <a:gd name="T88" fmla="*/ 0 w 6869"/>
                <a:gd name="T89" fmla="*/ 0 h 1293"/>
                <a:gd name="T90" fmla="*/ 0 w 6869"/>
                <a:gd name="T91" fmla="*/ 0 h 1293"/>
                <a:gd name="T92" fmla="*/ 0 w 6869"/>
                <a:gd name="T93" fmla="*/ 0 h 1293"/>
                <a:gd name="T94" fmla="*/ 0 w 6869"/>
                <a:gd name="T95" fmla="*/ 0 h 1293"/>
                <a:gd name="T96" fmla="*/ 0 w 6869"/>
                <a:gd name="T97" fmla="*/ 0 h 1293"/>
                <a:gd name="T98" fmla="*/ 0 w 6869"/>
                <a:gd name="T99" fmla="*/ 0 h 1293"/>
                <a:gd name="T100" fmla="*/ 0 w 6869"/>
                <a:gd name="T101" fmla="*/ 0 h 1293"/>
                <a:gd name="T102" fmla="*/ 0 w 6869"/>
                <a:gd name="T103" fmla="*/ 0 h 1293"/>
                <a:gd name="T104" fmla="*/ 0 w 6869"/>
                <a:gd name="T105" fmla="*/ 0 h 1293"/>
                <a:gd name="T106" fmla="*/ 0 w 6869"/>
                <a:gd name="T107" fmla="*/ 0 h 1293"/>
                <a:gd name="T108" fmla="*/ 0 w 6869"/>
                <a:gd name="T109" fmla="*/ 0 h 1293"/>
                <a:gd name="T110" fmla="*/ 0 w 6869"/>
                <a:gd name="T111" fmla="*/ 0 h 1293"/>
                <a:gd name="T112" fmla="*/ 0 w 6869"/>
                <a:gd name="T113" fmla="*/ 0 h 1293"/>
                <a:gd name="T114" fmla="*/ 0 w 6869"/>
                <a:gd name="T115" fmla="*/ 0 h 1293"/>
                <a:gd name="T116" fmla="*/ 0 w 6869"/>
                <a:gd name="T117" fmla="*/ 0 h 1293"/>
                <a:gd name="T118" fmla="*/ 0 w 6869"/>
                <a:gd name="T119" fmla="*/ 0 h 1293"/>
                <a:gd name="T120" fmla="*/ 0 w 6869"/>
                <a:gd name="T121" fmla="*/ 0 h 1293"/>
                <a:gd name="T122" fmla="*/ 0 w 6869"/>
                <a:gd name="T123" fmla="*/ 0 h 1293"/>
                <a:gd name="T124" fmla="*/ 0 w 6869"/>
                <a:gd name="T125" fmla="*/ 0 h 12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69"/>
                <a:gd name="T190" fmla="*/ 0 h 1293"/>
                <a:gd name="T191" fmla="*/ 6869 w 6869"/>
                <a:gd name="T192" fmla="*/ 1293 h 12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69" h="1293">
                  <a:moveTo>
                    <a:pt x="3499" y="388"/>
                  </a:moveTo>
                  <a:lnTo>
                    <a:pt x="3559" y="351"/>
                  </a:lnTo>
                  <a:lnTo>
                    <a:pt x="3580" y="389"/>
                  </a:lnTo>
                  <a:lnTo>
                    <a:pt x="3521" y="424"/>
                  </a:lnTo>
                  <a:lnTo>
                    <a:pt x="3499" y="388"/>
                  </a:lnTo>
                  <a:close/>
                  <a:moveTo>
                    <a:pt x="3559" y="351"/>
                  </a:moveTo>
                  <a:lnTo>
                    <a:pt x="3553" y="355"/>
                  </a:lnTo>
                  <a:lnTo>
                    <a:pt x="3559" y="351"/>
                  </a:lnTo>
                  <a:lnTo>
                    <a:pt x="3569" y="370"/>
                  </a:lnTo>
                  <a:lnTo>
                    <a:pt x="3559" y="351"/>
                  </a:lnTo>
                  <a:close/>
                  <a:moveTo>
                    <a:pt x="3559" y="351"/>
                  </a:moveTo>
                  <a:lnTo>
                    <a:pt x="3644" y="301"/>
                  </a:lnTo>
                  <a:lnTo>
                    <a:pt x="3666" y="337"/>
                  </a:lnTo>
                  <a:lnTo>
                    <a:pt x="3580" y="389"/>
                  </a:lnTo>
                  <a:lnTo>
                    <a:pt x="3559" y="351"/>
                  </a:lnTo>
                  <a:close/>
                  <a:moveTo>
                    <a:pt x="3644" y="301"/>
                  </a:moveTo>
                  <a:lnTo>
                    <a:pt x="3643" y="302"/>
                  </a:lnTo>
                  <a:lnTo>
                    <a:pt x="3645" y="301"/>
                  </a:lnTo>
                  <a:lnTo>
                    <a:pt x="3655" y="320"/>
                  </a:lnTo>
                  <a:lnTo>
                    <a:pt x="3644" y="301"/>
                  </a:lnTo>
                  <a:close/>
                  <a:moveTo>
                    <a:pt x="3645" y="301"/>
                  </a:moveTo>
                  <a:lnTo>
                    <a:pt x="3754" y="238"/>
                  </a:lnTo>
                  <a:lnTo>
                    <a:pt x="3775" y="275"/>
                  </a:lnTo>
                  <a:lnTo>
                    <a:pt x="3666" y="339"/>
                  </a:lnTo>
                  <a:lnTo>
                    <a:pt x="3645" y="301"/>
                  </a:lnTo>
                  <a:close/>
                  <a:moveTo>
                    <a:pt x="3754" y="238"/>
                  </a:moveTo>
                  <a:lnTo>
                    <a:pt x="3754" y="238"/>
                  </a:lnTo>
                  <a:lnTo>
                    <a:pt x="3765" y="257"/>
                  </a:lnTo>
                  <a:lnTo>
                    <a:pt x="3754" y="238"/>
                  </a:lnTo>
                  <a:close/>
                  <a:moveTo>
                    <a:pt x="3754" y="238"/>
                  </a:moveTo>
                  <a:lnTo>
                    <a:pt x="3883" y="171"/>
                  </a:lnTo>
                  <a:lnTo>
                    <a:pt x="3903" y="209"/>
                  </a:lnTo>
                  <a:lnTo>
                    <a:pt x="3774" y="275"/>
                  </a:lnTo>
                  <a:lnTo>
                    <a:pt x="3754" y="238"/>
                  </a:lnTo>
                  <a:close/>
                  <a:moveTo>
                    <a:pt x="3883" y="171"/>
                  </a:moveTo>
                  <a:lnTo>
                    <a:pt x="3885" y="170"/>
                  </a:lnTo>
                  <a:lnTo>
                    <a:pt x="3893" y="190"/>
                  </a:lnTo>
                  <a:lnTo>
                    <a:pt x="3883" y="171"/>
                  </a:lnTo>
                  <a:close/>
                  <a:moveTo>
                    <a:pt x="3885" y="170"/>
                  </a:moveTo>
                  <a:lnTo>
                    <a:pt x="3954" y="139"/>
                  </a:lnTo>
                  <a:lnTo>
                    <a:pt x="3972" y="179"/>
                  </a:lnTo>
                  <a:lnTo>
                    <a:pt x="3902" y="210"/>
                  </a:lnTo>
                  <a:lnTo>
                    <a:pt x="3885" y="170"/>
                  </a:lnTo>
                  <a:close/>
                  <a:moveTo>
                    <a:pt x="3954" y="139"/>
                  </a:moveTo>
                  <a:lnTo>
                    <a:pt x="3956" y="139"/>
                  </a:lnTo>
                  <a:lnTo>
                    <a:pt x="3964" y="159"/>
                  </a:lnTo>
                  <a:lnTo>
                    <a:pt x="3954" y="139"/>
                  </a:lnTo>
                  <a:close/>
                  <a:moveTo>
                    <a:pt x="3956" y="139"/>
                  </a:moveTo>
                  <a:lnTo>
                    <a:pt x="4029" y="107"/>
                  </a:lnTo>
                  <a:lnTo>
                    <a:pt x="4046" y="147"/>
                  </a:lnTo>
                  <a:lnTo>
                    <a:pt x="3972" y="179"/>
                  </a:lnTo>
                  <a:lnTo>
                    <a:pt x="3956" y="139"/>
                  </a:lnTo>
                  <a:close/>
                  <a:moveTo>
                    <a:pt x="4029" y="107"/>
                  </a:moveTo>
                  <a:lnTo>
                    <a:pt x="4029" y="107"/>
                  </a:lnTo>
                  <a:lnTo>
                    <a:pt x="4030" y="107"/>
                  </a:lnTo>
                  <a:lnTo>
                    <a:pt x="4037" y="127"/>
                  </a:lnTo>
                  <a:lnTo>
                    <a:pt x="4029" y="107"/>
                  </a:lnTo>
                  <a:close/>
                  <a:moveTo>
                    <a:pt x="4030" y="107"/>
                  </a:moveTo>
                  <a:lnTo>
                    <a:pt x="4109" y="79"/>
                  </a:lnTo>
                  <a:lnTo>
                    <a:pt x="4123" y="120"/>
                  </a:lnTo>
                  <a:lnTo>
                    <a:pt x="4045" y="148"/>
                  </a:lnTo>
                  <a:lnTo>
                    <a:pt x="4030" y="107"/>
                  </a:lnTo>
                  <a:close/>
                  <a:moveTo>
                    <a:pt x="4109" y="79"/>
                  </a:moveTo>
                  <a:lnTo>
                    <a:pt x="4187" y="52"/>
                  </a:lnTo>
                  <a:lnTo>
                    <a:pt x="4201" y="93"/>
                  </a:lnTo>
                  <a:lnTo>
                    <a:pt x="4123" y="120"/>
                  </a:lnTo>
                  <a:lnTo>
                    <a:pt x="4109" y="79"/>
                  </a:lnTo>
                  <a:close/>
                  <a:moveTo>
                    <a:pt x="4187" y="52"/>
                  </a:moveTo>
                  <a:lnTo>
                    <a:pt x="4188" y="52"/>
                  </a:lnTo>
                  <a:lnTo>
                    <a:pt x="4188" y="51"/>
                  </a:lnTo>
                  <a:lnTo>
                    <a:pt x="4194" y="72"/>
                  </a:lnTo>
                  <a:lnTo>
                    <a:pt x="4187" y="52"/>
                  </a:lnTo>
                  <a:close/>
                  <a:moveTo>
                    <a:pt x="4188" y="51"/>
                  </a:moveTo>
                  <a:lnTo>
                    <a:pt x="4271" y="32"/>
                  </a:lnTo>
                  <a:lnTo>
                    <a:pt x="4280" y="75"/>
                  </a:lnTo>
                  <a:lnTo>
                    <a:pt x="4199" y="93"/>
                  </a:lnTo>
                  <a:lnTo>
                    <a:pt x="4188" y="51"/>
                  </a:lnTo>
                  <a:close/>
                  <a:moveTo>
                    <a:pt x="4271" y="32"/>
                  </a:moveTo>
                  <a:lnTo>
                    <a:pt x="4272" y="31"/>
                  </a:lnTo>
                  <a:lnTo>
                    <a:pt x="4276" y="53"/>
                  </a:lnTo>
                  <a:lnTo>
                    <a:pt x="4271" y="32"/>
                  </a:lnTo>
                  <a:close/>
                  <a:moveTo>
                    <a:pt x="4272" y="31"/>
                  </a:moveTo>
                  <a:lnTo>
                    <a:pt x="4358" y="16"/>
                  </a:lnTo>
                  <a:lnTo>
                    <a:pt x="4365" y="58"/>
                  </a:lnTo>
                  <a:lnTo>
                    <a:pt x="4279" y="75"/>
                  </a:lnTo>
                  <a:lnTo>
                    <a:pt x="4272" y="31"/>
                  </a:lnTo>
                  <a:close/>
                  <a:moveTo>
                    <a:pt x="4358" y="16"/>
                  </a:moveTo>
                  <a:lnTo>
                    <a:pt x="4359" y="16"/>
                  </a:lnTo>
                  <a:lnTo>
                    <a:pt x="4358" y="16"/>
                  </a:lnTo>
                  <a:lnTo>
                    <a:pt x="4362" y="37"/>
                  </a:lnTo>
                  <a:lnTo>
                    <a:pt x="4358" y="16"/>
                  </a:lnTo>
                  <a:close/>
                  <a:moveTo>
                    <a:pt x="4358" y="16"/>
                  </a:moveTo>
                  <a:lnTo>
                    <a:pt x="4444" y="4"/>
                  </a:lnTo>
                  <a:lnTo>
                    <a:pt x="4450" y="46"/>
                  </a:lnTo>
                  <a:lnTo>
                    <a:pt x="4364" y="58"/>
                  </a:lnTo>
                  <a:lnTo>
                    <a:pt x="4358" y="16"/>
                  </a:lnTo>
                  <a:close/>
                  <a:moveTo>
                    <a:pt x="4444" y="4"/>
                  </a:moveTo>
                  <a:lnTo>
                    <a:pt x="4445" y="4"/>
                  </a:lnTo>
                  <a:lnTo>
                    <a:pt x="4447" y="4"/>
                  </a:lnTo>
                  <a:lnTo>
                    <a:pt x="4448" y="25"/>
                  </a:lnTo>
                  <a:lnTo>
                    <a:pt x="4444" y="4"/>
                  </a:lnTo>
                  <a:close/>
                  <a:moveTo>
                    <a:pt x="4447" y="4"/>
                  </a:moveTo>
                  <a:lnTo>
                    <a:pt x="4533" y="0"/>
                  </a:lnTo>
                  <a:lnTo>
                    <a:pt x="4534" y="43"/>
                  </a:lnTo>
                  <a:lnTo>
                    <a:pt x="4448" y="48"/>
                  </a:lnTo>
                  <a:lnTo>
                    <a:pt x="4447" y="4"/>
                  </a:lnTo>
                  <a:close/>
                  <a:moveTo>
                    <a:pt x="4533" y="0"/>
                  </a:moveTo>
                  <a:lnTo>
                    <a:pt x="4533" y="0"/>
                  </a:lnTo>
                  <a:lnTo>
                    <a:pt x="4534" y="0"/>
                  </a:lnTo>
                  <a:lnTo>
                    <a:pt x="4533" y="22"/>
                  </a:lnTo>
                  <a:lnTo>
                    <a:pt x="4533" y="0"/>
                  </a:lnTo>
                  <a:close/>
                  <a:moveTo>
                    <a:pt x="4534" y="0"/>
                  </a:moveTo>
                  <a:lnTo>
                    <a:pt x="4620" y="4"/>
                  </a:lnTo>
                  <a:lnTo>
                    <a:pt x="4618" y="48"/>
                  </a:lnTo>
                  <a:lnTo>
                    <a:pt x="4533" y="43"/>
                  </a:lnTo>
                  <a:lnTo>
                    <a:pt x="4534" y="0"/>
                  </a:lnTo>
                  <a:close/>
                  <a:moveTo>
                    <a:pt x="4620" y="4"/>
                  </a:moveTo>
                  <a:lnTo>
                    <a:pt x="4621" y="4"/>
                  </a:lnTo>
                  <a:lnTo>
                    <a:pt x="4619" y="25"/>
                  </a:lnTo>
                  <a:lnTo>
                    <a:pt x="4620" y="4"/>
                  </a:lnTo>
                  <a:close/>
                  <a:moveTo>
                    <a:pt x="4621" y="4"/>
                  </a:moveTo>
                  <a:lnTo>
                    <a:pt x="4699" y="11"/>
                  </a:lnTo>
                  <a:lnTo>
                    <a:pt x="4694" y="55"/>
                  </a:lnTo>
                  <a:lnTo>
                    <a:pt x="4616" y="46"/>
                  </a:lnTo>
                  <a:lnTo>
                    <a:pt x="4621" y="4"/>
                  </a:lnTo>
                  <a:close/>
                  <a:moveTo>
                    <a:pt x="4699" y="11"/>
                  </a:moveTo>
                  <a:lnTo>
                    <a:pt x="4700" y="11"/>
                  </a:lnTo>
                  <a:lnTo>
                    <a:pt x="4701" y="13"/>
                  </a:lnTo>
                  <a:lnTo>
                    <a:pt x="4697" y="34"/>
                  </a:lnTo>
                  <a:lnTo>
                    <a:pt x="4699" y="11"/>
                  </a:lnTo>
                  <a:close/>
                  <a:moveTo>
                    <a:pt x="4701" y="13"/>
                  </a:moveTo>
                  <a:lnTo>
                    <a:pt x="4779" y="28"/>
                  </a:lnTo>
                  <a:lnTo>
                    <a:pt x="4771" y="70"/>
                  </a:lnTo>
                  <a:lnTo>
                    <a:pt x="4693" y="55"/>
                  </a:lnTo>
                  <a:lnTo>
                    <a:pt x="4701" y="13"/>
                  </a:lnTo>
                  <a:close/>
                  <a:moveTo>
                    <a:pt x="4779" y="28"/>
                  </a:moveTo>
                  <a:lnTo>
                    <a:pt x="4779" y="28"/>
                  </a:lnTo>
                  <a:lnTo>
                    <a:pt x="4781" y="28"/>
                  </a:lnTo>
                  <a:lnTo>
                    <a:pt x="4775" y="49"/>
                  </a:lnTo>
                  <a:lnTo>
                    <a:pt x="4779" y="28"/>
                  </a:lnTo>
                  <a:close/>
                  <a:moveTo>
                    <a:pt x="4781" y="28"/>
                  </a:moveTo>
                  <a:lnTo>
                    <a:pt x="4852" y="48"/>
                  </a:lnTo>
                  <a:lnTo>
                    <a:pt x="4840" y="90"/>
                  </a:lnTo>
                  <a:lnTo>
                    <a:pt x="4769" y="70"/>
                  </a:lnTo>
                  <a:lnTo>
                    <a:pt x="4781" y="28"/>
                  </a:lnTo>
                  <a:close/>
                  <a:moveTo>
                    <a:pt x="4852" y="48"/>
                  </a:moveTo>
                  <a:lnTo>
                    <a:pt x="4853" y="49"/>
                  </a:lnTo>
                  <a:lnTo>
                    <a:pt x="4854" y="49"/>
                  </a:lnTo>
                  <a:lnTo>
                    <a:pt x="4846" y="69"/>
                  </a:lnTo>
                  <a:lnTo>
                    <a:pt x="4852" y="48"/>
                  </a:lnTo>
                  <a:close/>
                  <a:moveTo>
                    <a:pt x="4854" y="49"/>
                  </a:moveTo>
                  <a:lnTo>
                    <a:pt x="4920" y="76"/>
                  </a:lnTo>
                  <a:lnTo>
                    <a:pt x="4904" y="117"/>
                  </a:lnTo>
                  <a:lnTo>
                    <a:pt x="4838" y="89"/>
                  </a:lnTo>
                  <a:lnTo>
                    <a:pt x="4854" y="49"/>
                  </a:lnTo>
                  <a:close/>
                  <a:moveTo>
                    <a:pt x="4920" y="76"/>
                  </a:moveTo>
                  <a:lnTo>
                    <a:pt x="4987" y="104"/>
                  </a:lnTo>
                  <a:lnTo>
                    <a:pt x="4970" y="143"/>
                  </a:lnTo>
                  <a:lnTo>
                    <a:pt x="4904" y="117"/>
                  </a:lnTo>
                  <a:lnTo>
                    <a:pt x="4920" y="76"/>
                  </a:lnTo>
                  <a:close/>
                  <a:moveTo>
                    <a:pt x="4987" y="104"/>
                  </a:moveTo>
                  <a:lnTo>
                    <a:pt x="4987" y="104"/>
                  </a:lnTo>
                  <a:lnTo>
                    <a:pt x="4988" y="104"/>
                  </a:lnTo>
                  <a:lnTo>
                    <a:pt x="4978" y="124"/>
                  </a:lnTo>
                  <a:lnTo>
                    <a:pt x="4987" y="104"/>
                  </a:lnTo>
                  <a:close/>
                  <a:moveTo>
                    <a:pt x="4988" y="104"/>
                  </a:moveTo>
                  <a:lnTo>
                    <a:pt x="5051" y="135"/>
                  </a:lnTo>
                  <a:lnTo>
                    <a:pt x="5031" y="174"/>
                  </a:lnTo>
                  <a:lnTo>
                    <a:pt x="4969" y="142"/>
                  </a:lnTo>
                  <a:lnTo>
                    <a:pt x="4988" y="104"/>
                  </a:lnTo>
                  <a:close/>
                  <a:moveTo>
                    <a:pt x="5051" y="135"/>
                  </a:moveTo>
                  <a:lnTo>
                    <a:pt x="5112" y="167"/>
                  </a:lnTo>
                  <a:lnTo>
                    <a:pt x="5094" y="205"/>
                  </a:lnTo>
                  <a:lnTo>
                    <a:pt x="5031" y="174"/>
                  </a:lnTo>
                  <a:lnTo>
                    <a:pt x="5051" y="135"/>
                  </a:lnTo>
                  <a:close/>
                  <a:moveTo>
                    <a:pt x="5112" y="167"/>
                  </a:moveTo>
                  <a:lnTo>
                    <a:pt x="5112" y="167"/>
                  </a:lnTo>
                  <a:lnTo>
                    <a:pt x="5113" y="168"/>
                  </a:lnTo>
                  <a:lnTo>
                    <a:pt x="5103" y="187"/>
                  </a:lnTo>
                  <a:lnTo>
                    <a:pt x="5112" y="167"/>
                  </a:lnTo>
                  <a:close/>
                  <a:moveTo>
                    <a:pt x="5113" y="168"/>
                  </a:moveTo>
                  <a:lnTo>
                    <a:pt x="5234" y="238"/>
                  </a:lnTo>
                  <a:lnTo>
                    <a:pt x="5213" y="275"/>
                  </a:lnTo>
                  <a:lnTo>
                    <a:pt x="5092" y="205"/>
                  </a:lnTo>
                  <a:lnTo>
                    <a:pt x="5113" y="168"/>
                  </a:lnTo>
                  <a:close/>
                  <a:moveTo>
                    <a:pt x="5213" y="275"/>
                  </a:moveTo>
                  <a:lnTo>
                    <a:pt x="5204" y="270"/>
                  </a:lnTo>
                  <a:lnTo>
                    <a:pt x="5213" y="275"/>
                  </a:lnTo>
                  <a:lnTo>
                    <a:pt x="5224" y="257"/>
                  </a:lnTo>
                  <a:lnTo>
                    <a:pt x="5213" y="275"/>
                  </a:lnTo>
                  <a:close/>
                  <a:moveTo>
                    <a:pt x="5234" y="238"/>
                  </a:moveTo>
                  <a:lnTo>
                    <a:pt x="5364" y="313"/>
                  </a:lnTo>
                  <a:lnTo>
                    <a:pt x="5343" y="350"/>
                  </a:lnTo>
                  <a:lnTo>
                    <a:pt x="5213" y="275"/>
                  </a:lnTo>
                  <a:lnTo>
                    <a:pt x="5234" y="238"/>
                  </a:lnTo>
                  <a:close/>
                  <a:moveTo>
                    <a:pt x="5343" y="350"/>
                  </a:moveTo>
                  <a:lnTo>
                    <a:pt x="5347" y="353"/>
                  </a:lnTo>
                  <a:lnTo>
                    <a:pt x="5343" y="350"/>
                  </a:lnTo>
                  <a:lnTo>
                    <a:pt x="5353" y="332"/>
                  </a:lnTo>
                  <a:lnTo>
                    <a:pt x="5343" y="350"/>
                  </a:lnTo>
                  <a:close/>
                  <a:moveTo>
                    <a:pt x="5364" y="313"/>
                  </a:moveTo>
                  <a:lnTo>
                    <a:pt x="5425" y="348"/>
                  </a:lnTo>
                  <a:lnTo>
                    <a:pt x="5404" y="385"/>
                  </a:lnTo>
                  <a:lnTo>
                    <a:pt x="5343" y="350"/>
                  </a:lnTo>
                  <a:lnTo>
                    <a:pt x="5364" y="313"/>
                  </a:lnTo>
                  <a:close/>
                  <a:moveTo>
                    <a:pt x="5405" y="385"/>
                  </a:moveTo>
                  <a:lnTo>
                    <a:pt x="5405" y="385"/>
                  </a:lnTo>
                  <a:lnTo>
                    <a:pt x="5404" y="385"/>
                  </a:lnTo>
                  <a:lnTo>
                    <a:pt x="5415" y="367"/>
                  </a:lnTo>
                  <a:lnTo>
                    <a:pt x="5405" y="385"/>
                  </a:lnTo>
                  <a:close/>
                  <a:moveTo>
                    <a:pt x="5425" y="347"/>
                  </a:moveTo>
                  <a:lnTo>
                    <a:pt x="5495" y="383"/>
                  </a:lnTo>
                  <a:lnTo>
                    <a:pt x="5475" y="422"/>
                  </a:lnTo>
                  <a:lnTo>
                    <a:pt x="5405" y="385"/>
                  </a:lnTo>
                  <a:lnTo>
                    <a:pt x="5425" y="347"/>
                  </a:lnTo>
                  <a:close/>
                  <a:moveTo>
                    <a:pt x="5495" y="383"/>
                  </a:moveTo>
                  <a:lnTo>
                    <a:pt x="5565" y="418"/>
                  </a:lnTo>
                  <a:lnTo>
                    <a:pt x="5546" y="457"/>
                  </a:lnTo>
                  <a:lnTo>
                    <a:pt x="5475" y="422"/>
                  </a:lnTo>
                  <a:lnTo>
                    <a:pt x="5495" y="383"/>
                  </a:lnTo>
                  <a:close/>
                  <a:moveTo>
                    <a:pt x="5547" y="457"/>
                  </a:moveTo>
                  <a:lnTo>
                    <a:pt x="5546" y="457"/>
                  </a:lnTo>
                  <a:lnTo>
                    <a:pt x="5556" y="437"/>
                  </a:lnTo>
                  <a:lnTo>
                    <a:pt x="5547" y="457"/>
                  </a:lnTo>
                  <a:close/>
                  <a:moveTo>
                    <a:pt x="5564" y="417"/>
                  </a:moveTo>
                  <a:lnTo>
                    <a:pt x="5642" y="448"/>
                  </a:lnTo>
                  <a:lnTo>
                    <a:pt x="5625" y="488"/>
                  </a:lnTo>
                  <a:lnTo>
                    <a:pt x="5547" y="457"/>
                  </a:lnTo>
                  <a:lnTo>
                    <a:pt x="5564" y="417"/>
                  </a:lnTo>
                  <a:close/>
                  <a:moveTo>
                    <a:pt x="5627" y="488"/>
                  </a:moveTo>
                  <a:lnTo>
                    <a:pt x="5625" y="488"/>
                  </a:lnTo>
                  <a:lnTo>
                    <a:pt x="5634" y="468"/>
                  </a:lnTo>
                  <a:lnTo>
                    <a:pt x="5627" y="488"/>
                  </a:lnTo>
                  <a:close/>
                  <a:moveTo>
                    <a:pt x="5641" y="448"/>
                  </a:moveTo>
                  <a:lnTo>
                    <a:pt x="5796" y="503"/>
                  </a:lnTo>
                  <a:lnTo>
                    <a:pt x="5782" y="543"/>
                  </a:lnTo>
                  <a:lnTo>
                    <a:pt x="5627" y="488"/>
                  </a:lnTo>
                  <a:lnTo>
                    <a:pt x="5641" y="448"/>
                  </a:lnTo>
                  <a:close/>
                  <a:moveTo>
                    <a:pt x="5784" y="544"/>
                  </a:moveTo>
                  <a:lnTo>
                    <a:pt x="5785" y="544"/>
                  </a:lnTo>
                  <a:lnTo>
                    <a:pt x="5782" y="543"/>
                  </a:lnTo>
                  <a:lnTo>
                    <a:pt x="5789" y="523"/>
                  </a:lnTo>
                  <a:lnTo>
                    <a:pt x="5784" y="544"/>
                  </a:lnTo>
                  <a:close/>
                  <a:moveTo>
                    <a:pt x="5796" y="502"/>
                  </a:moveTo>
                  <a:lnTo>
                    <a:pt x="5956" y="554"/>
                  </a:lnTo>
                  <a:lnTo>
                    <a:pt x="5943" y="594"/>
                  </a:lnTo>
                  <a:lnTo>
                    <a:pt x="5784" y="544"/>
                  </a:lnTo>
                  <a:lnTo>
                    <a:pt x="5796" y="502"/>
                  </a:lnTo>
                  <a:close/>
                  <a:moveTo>
                    <a:pt x="5944" y="594"/>
                  </a:moveTo>
                  <a:lnTo>
                    <a:pt x="5944" y="594"/>
                  </a:lnTo>
                  <a:lnTo>
                    <a:pt x="5943" y="594"/>
                  </a:lnTo>
                  <a:lnTo>
                    <a:pt x="5950" y="575"/>
                  </a:lnTo>
                  <a:lnTo>
                    <a:pt x="5944" y="594"/>
                  </a:lnTo>
                  <a:close/>
                  <a:moveTo>
                    <a:pt x="5956" y="554"/>
                  </a:moveTo>
                  <a:lnTo>
                    <a:pt x="6104" y="597"/>
                  </a:lnTo>
                  <a:lnTo>
                    <a:pt x="6092" y="638"/>
                  </a:lnTo>
                  <a:lnTo>
                    <a:pt x="5944" y="594"/>
                  </a:lnTo>
                  <a:lnTo>
                    <a:pt x="5956" y="554"/>
                  </a:lnTo>
                  <a:close/>
                  <a:moveTo>
                    <a:pt x="6093" y="638"/>
                  </a:moveTo>
                  <a:lnTo>
                    <a:pt x="6092" y="638"/>
                  </a:lnTo>
                  <a:lnTo>
                    <a:pt x="6098" y="617"/>
                  </a:lnTo>
                  <a:lnTo>
                    <a:pt x="6093" y="638"/>
                  </a:lnTo>
                  <a:close/>
                  <a:moveTo>
                    <a:pt x="6104" y="597"/>
                  </a:moveTo>
                  <a:lnTo>
                    <a:pt x="6240" y="632"/>
                  </a:lnTo>
                  <a:lnTo>
                    <a:pt x="6229" y="674"/>
                  </a:lnTo>
                  <a:lnTo>
                    <a:pt x="6093" y="638"/>
                  </a:lnTo>
                  <a:lnTo>
                    <a:pt x="6104" y="597"/>
                  </a:lnTo>
                  <a:close/>
                  <a:moveTo>
                    <a:pt x="6230" y="674"/>
                  </a:moveTo>
                  <a:lnTo>
                    <a:pt x="6228" y="673"/>
                  </a:lnTo>
                  <a:lnTo>
                    <a:pt x="6229" y="674"/>
                  </a:lnTo>
                  <a:lnTo>
                    <a:pt x="6235" y="653"/>
                  </a:lnTo>
                  <a:lnTo>
                    <a:pt x="6230" y="674"/>
                  </a:lnTo>
                  <a:close/>
                  <a:moveTo>
                    <a:pt x="6240" y="632"/>
                  </a:moveTo>
                  <a:lnTo>
                    <a:pt x="6446" y="679"/>
                  </a:lnTo>
                  <a:lnTo>
                    <a:pt x="6436" y="721"/>
                  </a:lnTo>
                  <a:lnTo>
                    <a:pt x="6230" y="674"/>
                  </a:lnTo>
                  <a:lnTo>
                    <a:pt x="6240" y="632"/>
                  </a:lnTo>
                  <a:close/>
                  <a:moveTo>
                    <a:pt x="6446" y="679"/>
                  </a:moveTo>
                  <a:lnTo>
                    <a:pt x="6447" y="679"/>
                  </a:lnTo>
                  <a:lnTo>
                    <a:pt x="6441" y="700"/>
                  </a:lnTo>
                  <a:lnTo>
                    <a:pt x="6446" y="679"/>
                  </a:lnTo>
                  <a:close/>
                  <a:moveTo>
                    <a:pt x="6447" y="679"/>
                  </a:moveTo>
                  <a:lnTo>
                    <a:pt x="6525" y="698"/>
                  </a:lnTo>
                  <a:lnTo>
                    <a:pt x="6514" y="740"/>
                  </a:lnTo>
                  <a:lnTo>
                    <a:pt x="6436" y="721"/>
                  </a:lnTo>
                  <a:lnTo>
                    <a:pt x="6447" y="679"/>
                  </a:lnTo>
                  <a:close/>
                  <a:moveTo>
                    <a:pt x="6525" y="698"/>
                  </a:moveTo>
                  <a:lnTo>
                    <a:pt x="6541" y="702"/>
                  </a:lnTo>
                  <a:lnTo>
                    <a:pt x="6541" y="719"/>
                  </a:lnTo>
                  <a:lnTo>
                    <a:pt x="6519" y="719"/>
                  </a:lnTo>
                  <a:lnTo>
                    <a:pt x="6525" y="698"/>
                  </a:lnTo>
                  <a:close/>
                  <a:moveTo>
                    <a:pt x="6541" y="719"/>
                  </a:moveTo>
                  <a:lnTo>
                    <a:pt x="6541" y="726"/>
                  </a:lnTo>
                  <a:lnTo>
                    <a:pt x="6498" y="726"/>
                  </a:lnTo>
                  <a:lnTo>
                    <a:pt x="6498" y="719"/>
                  </a:lnTo>
                  <a:lnTo>
                    <a:pt x="6541" y="719"/>
                  </a:lnTo>
                  <a:close/>
                  <a:moveTo>
                    <a:pt x="6541" y="726"/>
                  </a:moveTo>
                  <a:lnTo>
                    <a:pt x="6541" y="729"/>
                  </a:lnTo>
                  <a:lnTo>
                    <a:pt x="6541" y="730"/>
                  </a:lnTo>
                  <a:lnTo>
                    <a:pt x="6519" y="726"/>
                  </a:lnTo>
                  <a:lnTo>
                    <a:pt x="6541" y="726"/>
                  </a:lnTo>
                  <a:close/>
                  <a:moveTo>
                    <a:pt x="6541" y="730"/>
                  </a:moveTo>
                  <a:lnTo>
                    <a:pt x="6537" y="754"/>
                  </a:lnTo>
                  <a:lnTo>
                    <a:pt x="6495" y="746"/>
                  </a:lnTo>
                  <a:lnTo>
                    <a:pt x="6498" y="723"/>
                  </a:lnTo>
                  <a:lnTo>
                    <a:pt x="6541" y="730"/>
                  </a:lnTo>
                  <a:close/>
                  <a:moveTo>
                    <a:pt x="6495" y="753"/>
                  </a:moveTo>
                  <a:lnTo>
                    <a:pt x="6493" y="750"/>
                  </a:lnTo>
                  <a:lnTo>
                    <a:pt x="6495" y="746"/>
                  </a:lnTo>
                  <a:lnTo>
                    <a:pt x="6516" y="751"/>
                  </a:lnTo>
                  <a:lnTo>
                    <a:pt x="6495" y="753"/>
                  </a:lnTo>
                  <a:close/>
                  <a:moveTo>
                    <a:pt x="6537" y="747"/>
                  </a:moveTo>
                  <a:lnTo>
                    <a:pt x="6541" y="779"/>
                  </a:lnTo>
                  <a:lnTo>
                    <a:pt x="6498" y="785"/>
                  </a:lnTo>
                  <a:lnTo>
                    <a:pt x="6495" y="753"/>
                  </a:lnTo>
                  <a:lnTo>
                    <a:pt x="6537" y="747"/>
                  </a:lnTo>
                  <a:close/>
                  <a:moveTo>
                    <a:pt x="6499" y="787"/>
                  </a:moveTo>
                  <a:lnTo>
                    <a:pt x="6498" y="786"/>
                  </a:lnTo>
                  <a:lnTo>
                    <a:pt x="6498" y="785"/>
                  </a:lnTo>
                  <a:lnTo>
                    <a:pt x="6519" y="781"/>
                  </a:lnTo>
                  <a:lnTo>
                    <a:pt x="6499" y="787"/>
                  </a:lnTo>
                  <a:close/>
                  <a:moveTo>
                    <a:pt x="6540" y="777"/>
                  </a:moveTo>
                  <a:lnTo>
                    <a:pt x="6545" y="792"/>
                  </a:lnTo>
                  <a:lnTo>
                    <a:pt x="6503" y="802"/>
                  </a:lnTo>
                  <a:lnTo>
                    <a:pt x="6499" y="787"/>
                  </a:lnTo>
                  <a:lnTo>
                    <a:pt x="6540" y="777"/>
                  </a:lnTo>
                  <a:close/>
                  <a:moveTo>
                    <a:pt x="6504" y="807"/>
                  </a:moveTo>
                  <a:lnTo>
                    <a:pt x="6503" y="805"/>
                  </a:lnTo>
                  <a:lnTo>
                    <a:pt x="6503" y="802"/>
                  </a:lnTo>
                  <a:lnTo>
                    <a:pt x="6524" y="798"/>
                  </a:lnTo>
                  <a:lnTo>
                    <a:pt x="6504" y="807"/>
                  </a:lnTo>
                  <a:close/>
                  <a:moveTo>
                    <a:pt x="6542" y="788"/>
                  </a:moveTo>
                  <a:lnTo>
                    <a:pt x="6550" y="804"/>
                  </a:lnTo>
                  <a:lnTo>
                    <a:pt x="6512" y="822"/>
                  </a:lnTo>
                  <a:lnTo>
                    <a:pt x="6504" y="807"/>
                  </a:lnTo>
                  <a:lnTo>
                    <a:pt x="6542" y="788"/>
                  </a:lnTo>
                  <a:close/>
                  <a:moveTo>
                    <a:pt x="6514" y="826"/>
                  </a:moveTo>
                  <a:lnTo>
                    <a:pt x="6513" y="825"/>
                  </a:lnTo>
                  <a:lnTo>
                    <a:pt x="6512" y="822"/>
                  </a:lnTo>
                  <a:lnTo>
                    <a:pt x="6532" y="813"/>
                  </a:lnTo>
                  <a:lnTo>
                    <a:pt x="6514" y="826"/>
                  </a:lnTo>
                  <a:close/>
                  <a:moveTo>
                    <a:pt x="6548" y="800"/>
                  </a:moveTo>
                  <a:lnTo>
                    <a:pt x="6583" y="847"/>
                  </a:lnTo>
                  <a:lnTo>
                    <a:pt x="6549" y="872"/>
                  </a:lnTo>
                  <a:lnTo>
                    <a:pt x="6514" y="826"/>
                  </a:lnTo>
                  <a:lnTo>
                    <a:pt x="6548" y="800"/>
                  </a:lnTo>
                  <a:close/>
                  <a:moveTo>
                    <a:pt x="6583" y="847"/>
                  </a:moveTo>
                  <a:lnTo>
                    <a:pt x="6584" y="849"/>
                  </a:lnTo>
                  <a:lnTo>
                    <a:pt x="6585" y="849"/>
                  </a:lnTo>
                  <a:lnTo>
                    <a:pt x="6567" y="860"/>
                  </a:lnTo>
                  <a:lnTo>
                    <a:pt x="6583" y="847"/>
                  </a:lnTo>
                  <a:close/>
                  <a:moveTo>
                    <a:pt x="6585" y="849"/>
                  </a:moveTo>
                  <a:lnTo>
                    <a:pt x="6597" y="869"/>
                  </a:lnTo>
                  <a:lnTo>
                    <a:pt x="6560" y="891"/>
                  </a:lnTo>
                  <a:lnTo>
                    <a:pt x="6548" y="871"/>
                  </a:lnTo>
                  <a:lnTo>
                    <a:pt x="6585" y="849"/>
                  </a:lnTo>
                  <a:close/>
                  <a:moveTo>
                    <a:pt x="6597" y="869"/>
                  </a:moveTo>
                  <a:lnTo>
                    <a:pt x="6598" y="872"/>
                  </a:lnTo>
                  <a:lnTo>
                    <a:pt x="6599" y="876"/>
                  </a:lnTo>
                  <a:lnTo>
                    <a:pt x="6578" y="879"/>
                  </a:lnTo>
                  <a:lnTo>
                    <a:pt x="6597" y="869"/>
                  </a:lnTo>
                  <a:close/>
                  <a:moveTo>
                    <a:pt x="6599" y="876"/>
                  </a:moveTo>
                  <a:lnTo>
                    <a:pt x="6603" y="899"/>
                  </a:lnTo>
                  <a:lnTo>
                    <a:pt x="6561" y="906"/>
                  </a:lnTo>
                  <a:lnTo>
                    <a:pt x="6557" y="883"/>
                  </a:lnTo>
                  <a:lnTo>
                    <a:pt x="6599" y="876"/>
                  </a:lnTo>
                  <a:close/>
                  <a:moveTo>
                    <a:pt x="6566" y="918"/>
                  </a:moveTo>
                  <a:lnTo>
                    <a:pt x="6562" y="913"/>
                  </a:lnTo>
                  <a:lnTo>
                    <a:pt x="6561" y="906"/>
                  </a:lnTo>
                  <a:lnTo>
                    <a:pt x="6582" y="903"/>
                  </a:lnTo>
                  <a:lnTo>
                    <a:pt x="6566" y="918"/>
                  </a:lnTo>
                  <a:close/>
                  <a:moveTo>
                    <a:pt x="6598" y="889"/>
                  </a:moveTo>
                  <a:lnTo>
                    <a:pt x="6637" y="932"/>
                  </a:lnTo>
                  <a:lnTo>
                    <a:pt x="6605" y="961"/>
                  </a:lnTo>
                  <a:lnTo>
                    <a:pt x="6566" y="918"/>
                  </a:lnTo>
                  <a:lnTo>
                    <a:pt x="6598" y="889"/>
                  </a:lnTo>
                  <a:close/>
                  <a:moveTo>
                    <a:pt x="6637" y="932"/>
                  </a:moveTo>
                  <a:lnTo>
                    <a:pt x="6638" y="933"/>
                  </a:lnTo>
                  <a:lnTo>
                    <a:pt x="6639" y="934"/>
                  </a:lnTo>
                  <a:lnTo>
                    <a:pt x="6621" y="946"/>
                  </a:lnTo>
                  <a:lnTo>
                    <a:pt x="6637" y="932"/>
                  </a:lnTo>
                  <a:close/>
                  <a:moveTo>
                    <a:pt x="6639" y="934"/>
                  </a:moveTo>
                  <a:lnTo>
                    <a:pt x="6654" y="958"/>
                  </a:lnTo>
                  <a:lnTo>
                    <a:pt x="6619" y="982"/>
                  </a:lnTo>
                  <a:lnTo>
                    <a:pt x="6603" y="958"/>
                  </a:lnTo>
                  <a:lnTo>
                    <a:pt x="6639" y="934"/>
                  </a:lnTo>
                  <a:close/>
                  <a:moveTo>
                    <a:pt x="6621" y="985"/>
                  </a:moveTo>
                  <a:lnTo>
                    <a:pt x="6620" y="983"/>
                  </a:lnTo>
                  <a:lnTo>
                    <a:pt x="6619" y="982"/>
                  </a:lnTo>
                  <a:lnTo>
                    <a:pt x="6637" y="969"/>
                  </a:lnTo>
                  <a:lnTo>
                    <a:pt x="6621" y="985"/>
                  </a:lnTo>
                  <a:close/>
                  <a:moveTo>
                    <a:pt x="6652" y="954"/>
                  </a:moveTo>
                  <a:lnTo>
                    <a:pt x="6660" y="962"/>
                  </a:lnTo>
                  <a:lnTo>
                    <a:pt x="6630" y="993"/>
                  </a:lnTo>
                  <a:lnTo>
                    <a:pt x="6621" y="985"/>
                  </a:lnTo>
                  <a:lnTo>
                    <a:pt x="6652" y="954"/>
                  </a:lnTo>
                  <a:close/>
                  <a:moveTo>
                    <a:pt x="6660" y="962"/>
                  </a:moveTo>
                  <a:lnTo>
                    <a:pt x="6666" y="968"/>
                  </a:lnTo>
                  <a:lnTo>
                    <a:pt x="6666" y="978"/>
                  </a:lnTo>
                  <a:lnTo>
                    <a:pt x="6645" y="978"/>
                  </a:lnTo>
                  <a:lnTo>
                    <a:pt x="6660" y="962"/>
                  </a:lnTo>
                  <a:close/>
                  <a:moveTo>
                    <a:pt x="6666" y="978"/>
                  </a:moveTo>
                  <a:lnTo>
                    <a:pt x="6666" y="989"/>
                  </a:lnTo>
                  <a:lnTo>
                    <a:pt x="6623" y="989"/>
                  </a:lnTo>
                  <a:lnTo>
                    <a:pt x="6623" y="978"/>
                  </a:lnTo>
                  <a:lnTo>
                    <a:pt x="6666" y="978"/>
                  </a:lnTo>
                  <a:close/>
                  <a:moveTo>
                    <a:pt x="6631" y="1006"/>
                  </a:moveTo>
                  <a:lnTo>
                    <a:pt x="6623" y="1000"/>
                  </a:lnTo>
                  <a:lnTo>
                    <a:pt x="6623" y="989"/>
                  </a:lnTo>
                  <a:lnTo>
                    <a:pt x="6645" y="989"/>
                  </a:lnTo>
                  <a:lnTo>
                    <a:pt x="6631" y="1006"/>
                  </a:lnTo>
                  <a:close/>
                  <a:moveTo>
                    <a:pt x="6658" y="973"/>
                  </a:moveTo>
                  <a:lnTo>
                    <a:pt x="6682" y="993"/>
                  </a:lnTo>
                  <a:lnTo>
                    <a:pt x="6654" y="1026"/>
                  </a:lnTo>
                  <a:lnTo>
                    <a:pt x="6631" y="1006"/>
                  </a:lnTo>
                  <a:lnTo>
                    <a:pt x="6658" y="973"/>
                  </a:lnTo>
                  <a:close/>
                  <a:moveTo>
                    <a:pt x="6682" y="993"/>
                  </a:moveTo>
                  <a:lnTo>
                    <a:pt x="6683" y="994"/>
                  </a:lnTo>
                  <a:lnTo>
                    <a:pt x="6668" y="1009"/>
                  </a:lnTo>
                  <a:lnTo>
                    <a:pt x="6682" y="993"/>
                  </a:lnTo>
                  <a:close/>
                  <a:moveTo>
                    <a:pt x="6683" y="994"/>
                  </a:moveTo>
                  <a:lnTo>
                    <a:pt x="6706" y="1017"/>
                  </a:lnTo>
                  <a:lnTo>
                    <a:pt x="6676" y="1048"/>
                  </a:lnTo>
                  <a:lnTo>
                    <a:pt x="6653" y="1024"/>
                  </a:lnTo>
                  <a:lnTo>
                    <a:pt x="6683" y="994"/>
                  </a:lnTo>
                  <a:close/>
                  <a:moveTo>
                    <a:pt x="6706" y="1017"/>
                  </a:moveTo>
                  <a:lnTo>
                    <a:pt x="6708" y="1017"/>
                  </a:lnTo>
                  <a:lnTo>
                    <a:pt x="6708" y="1020"/>
                  </a:lnTo>
                  <a:lnTo>
                    <a:pt x="6691" y="1033"/>
                  </a:lnTo>
                  <a:lnTo>
                    <a:pt x="6706" y="1017"/>
                  </a:lnTo>
                  <a:close/>
                  <a:moveTo>
                    <a:pt x="6708" y="1020"/>
                  </a:moveTo>
                  <a:lnTo>
                    <a:pt x="6724" y="1038"/>
                  </a:lnTo>
                  <a:lnTo>
                    <a:pt x="6690" y="1065"/>
                  </a:lnTo>
                  <a:lnTo>
                    <a:pt x="6675" y="1045"/>
                  </a:lnTo>
                  <a:lnTo>
                    <a:pt x="6708" y="1020"/>
                  </a:lnTo>
                  <a:close/>
                  <a:moveTo>
                    <a:pt x="6724" y="1038"/>
                  </a:moveTo>
                  <a:lnTo>
                    <a:pt x="6726" y="1042"/>
                  </a:lnTo>
                  <a:lnTo>
                    <a:pt x="6727" y="1045"/>
                  </a:lnTo>
                  <a:lnTo>
                    <a:pt x="6706" y="1052"/>
                  </a:lnTo>
                  <a:lnTo>
                    <a:pt x="6724" y="1038"/>
                  </a:lnTo>
                  <a:close/>
                  <a:moveTo>
                    <a:pt x="6727" y="1045"/>
                  </a:moveTo>
                  <a:lnTo>
                    <a:pt x="6731" y="1057"/>
                  </a:lnTo>
                  <a:lnTo>
                    <a:pt x="6690" y="1071"/>
                  </a:lnTo>
                  <a:lnTo>
                    <a:pt x="6687" y="1059"/>
                  </a:lnTo>
                  <a:lnTo>
                    <a:pt x="6727" y="1045"/>
                  </a:lnTo>
                  <a:close/>
                  <a:moveTo>
                    <a:pt x="6731" y="1057"/>
                  </a:moveTo>
                  <a:lnTo>
                    <a:pt x="6732" y="1061"/>
                  </a:lnTo>
                  <a:lnTo>
                    <a:pt x="6732" y="1064"/>
                  </a:lnTo>
                  <a:lnTo>
                    <a:pt x="6711" y="1064"/>
                  </a:lnTo>
                  <a:lnTo>
                    <a:pt x="6731" y="1057"/>
                  </a:lnTo>
                  <a:close/>
                  <a:moveTo>
                    <a:pt x="6732" y="1064"/>
                  </a:moveTo>
                  <a:lnTo>
                    <a:pt x="6732" y="1076"/>
                  </a:lnTo>
                  <a:lnTo>
                    <a:pt x="6689" y="1076"/>
                  </a:lnTo>
                  <a:lnTo>
                    <a:pt x="6689" y="1064"/>
                  </a:lnTo>
                  <a:lnTo>
                    <a:pt x="6732" y="1064"/>
                  </a:lnTo>
                  <a:close/>
                  <a:moveTo>
                    <a:pt x="6696" y="1091"/>
                  </a:moveTo>
                  <a:lnTo>
                    <a:pt x="6689" y="1085"/>
                  </a:lnTo>
                  <a:lnTo>
                    <a:pt x="6689" y="1076"/>
                  </a:lnTo>
                  <a:lnTo>
                    <a:pt x="6711" y="1076"/>
                  </a:lnTo>
                  <a:lnTo>
                    <a:pt x="6696" y="1091"/>
                  </a:lnTo>
                  <a:close/>
                  <a:moveTo>
                    <a:pt x="6726" y="1061"/>
                  </a:moveTo>
                  <a:lnTo>
                    <a:pt x="6746" y="1080"/>
                  </a:lnTo>
                  <a:lnTo>
                    <a:pt x="6716" y="1111"/>
                  </a:lnTo>
                  <a:lnTo>
                    <a:pt x="6696" y="1091"/>
                  </a:lnTo>
                  <a:lnTo>
                    <a:pt x="6726" y="1061"/>
                  </a:lnTo>
                  <a:close/>
                  <a:moveTo>
                    <a:pt x="6746" y="1080"/>
                  </a:moveTo>
                  <a:lnTo>
                    <a:pt x="6746" y="1080"/>
                  </a:lnTo>
                  <a:lnTo>
                    <a:pt x="6747" y="1082"/>
                  </a:lnTo>
                  <a:lnTo>
                    <a:pt x="6731" y="1096"/>
                  </a:lnTo>
                  <a:lnTo>
                    <a:pt x="6746" y="1080"/>
                  </a:lnTo>
                  <a:close/>
                  <a:moveTo>
                    <a:pt x="6747" y="1082"/>
                  </a:moveTo>
                  <a:lnTo>
                    <a:pt x="6766" y="1105"/>
                  </a:lnTo>
                  <a:lnTo>
                    <a:pt x="6733" y="1133"/>
                  </a:lnTo>
                  <a:lnTo>
                    <a:pt x="6713" y="1108"/>
                  </a:lnTo>
                  <a:lnTo>
                    <a:pt x="6747" y="1082"/>
                  </a:lnTo>
                  <a:close/>
                  <a:moveTo>
                    <a:pt x="6766" y="1105"/>
                  </a:moveTo>
                  <a:lnTo>
                    <a:pt x="6767" y="1106"/>
                  </a:lnTo>
                  <a:lnTo>
                    <a:pt x="6768" y="1107"/>
                  </a:lnTo>
                  <a:lnTo>
                    <a:pt x="6749" y="1119"/>
                  </a:lnTo>
                  <a:lnTo>
                    <a:pt x="6766" y="1105"/>
                  </a:lnTo>
                  <a:close/>
                  <a:moveTo>
                    <a:pt x="6768" y="1107"/>
                  </a:moveTo>
                  <a:lnTo>
                    <a:pt x="6783" y="1131"/>
                  </a:lnTo>
                  <a:lnTo>
                    <a:pt x="6747" y="1154"/>
                  </a:lnTo>
                  <a:lnTo>
                    <a:pt x="6732" y="1131"/>
                  </a:lnTo>
                  <a:lnTo>
                    <a:pt x="6768" y="1107"/>
                  </a:lnTo>
                  <a:close/>
                  <a:moveTo>
                    <a:pt x="6783" y="1131"/>
                  </a:moveTo>
                  <a:lnTo>
                    <a:pt x="6786" y="1133"/>
                  </a:lnTo>
                  <a:lnTo>
                    <a:pt x="6786" y="1135"/>
                  </a:lnTo>
                  <a:lnTo>
                    <a:pt x="6766" y="1142"/>
                  </a:lnTo>
                  <a:lnTo>
                    <a:pt x="6783" y="1131"/>
                  </a:lnTo>
                  <a:close/>
                  <a:moveTo>
                    <a:pt x="6786" y="1135"/>
                  </a:moveTo>
                  <a:lnTo>
                    <a:pt x="6790" y="1147"/>
                  </a:lnTo>
                  <a:lnTo>
                    <a:pt x="6749" y="1161"/>
                  </a:lnTo>
                  <a:lnTo>
                    <a:pt x="6745" y="1149"/>
                  </a:lnTo>
                  <a:lnTo>
                    <a:pt x="6786" y="1135"/>
                  </a:lnTo>
                  <a:close/>
                  <a:moveTo>
                    <a:pt x="6790" y="1147"/>
                  </a:moveTo>
                  <a:lnTo>
                    <a:pt x="6791" y="1151"/>
                  </a:lnTo>
                  <a:lnTo>
                    <a:pt x="6791" y="1154"/>
                  </a:lnTo>
                  <a:lnTo>
                    <a:pt x="6769" y="1154"/>
                  </a:lnTo>
                  <a:lnTo>
                    <a:pt x="6790" y="1147"/>
                  </a:lnTo>
                  <a:close/>
                  <a:moveTo>
                    <a:pt x="6791" y="1154"/>
                  </a:moveTo>
                  <a:lnTo>
                    <a:pt x="6791" y="1162"/>
                  </a:lnTo>
                  <a:lnTo>
                    <a:pt x="6748" y="1162"/>
                  </a:lnTo>
                  <a:lnTo>
                    <a:pt x="6748" y="1154"/>
                  </a:lnTo>
                  <a:lnTo>
                    <a:pt x="6791" y="1154"/>
                  </a:lnTo>
                  <a:close/>
                  <a:moveTo>
                    <a:pt x="6756" y="1179"/>
                  </a:moveTo>
                  <a:lnTo>
                    <a:pt x="6748" y="1173"/>
                  </a:lnTo>
                  <a:lnTo>
                    <a:pt x="6748" y="1162"/>
                  </a:lnTo>
                  <a:lnTo>
                    <a:pt x="6769" y="1162"/>
                  </a:lnTo>
                  <a:lnTo>
                    <a:pt x="6756" y="1179"/>
                  </a:lnTo>
                  <a:close/>
                  <a:moveTo>
                    <a:pt x="6782" y="1145"/>
                  </a:moveTo>
                  <a:lnTo>
                    <a:pt x="6798" y="1156"/>
                  </a:lnTo>
                  <a:lnTo>
                    <a:pt x="6772" y="1190"/>
                  </a:lnTo>
                  <a:lnTo>
                    <a:pt x="6756" y="1179"/>
                  </a:lnTo>
                  <a:lnTo>
                    <a:pt x="6782" y="1145"/>
                  </a:lnTo>
                  <a:close/>
                  <a:moveTo>
                    <a:pt x="6798" y="1156"/>
                  </a:moveTo>
                  <a:lnTo>
                    <a:pt x="6801" y="1159"/>
                  </a:lnTo>
                  <a:lnTo>
                    <a:pt x="6802" y="1161"/>
                  </a:lnTo>
                  <a:lnTo>
                    <a:pt x="6784" y="1174"/>
                  </a:lnTo>
                  <a:lnTo>
                    <a:pt x="6798" y="1156"/>
                  </a:lnTo>
                  <a:close/>
                  <a:moveTo>
                    <a:pt x="6802" y="1161"/>
                  </a:moveTo>
                  <a:lnTo>
                    <a:pt x="6813" y="1176"/>
                  </a:lnTo>
                  <a:lnTo>
                    <a:pt x="6780" y="1202"/>
                  </a:lnTo>
                  <a:lnTo>
                    <a:pt x="6768" y="1187"/>
                  </a:lnTo>
                  <a:lnTo>
                    <a:pt x="6802" y="1161"/>
                  </a:lnTo>
                  <a:close/>
                  <a:moveTo>
                    <a:pt x="6813" y="1176"/>
                  </a:moveTo>
                  <a:lnTo>
                    <a:pt x="6815" y="1179"/>
                  </a:lnTo>
                  <a:lnTo>
                    <a:pt x="6816" y="1180"/>
                  </a:lnTo>
                  <a:lnTo>
                    <a:pt x="6797" y="1189"/>
                  </a:lnTo>
                  <a:lnTo>
                    <a:pt x="6813" y="1176"/>
                  </a:lnTo>
                  <a:close/>
                  <a:moveTo>
                    <a:pt x="6816" y="1180"/>
                  </a:moveTo>
                  <a:lnTo>
                    <a:pt x="6836" y="1219"/>
                  </a:lnTo>
                  <a:lnTo>
                    <a:pt x="6797" y="1238"/>
                  </a:lnTo>
                  <a:lnTo>
                    <a:pt x="6777" y="1198"/>
                  </a:lnTo>
                  <a:lnTo>
                    <a:pt x="6816" y="1180"/>
                  </a:lnTo>
                  <a:close/>
                  <a:moveTo>
                    <a:pt x="6836" y="1219"/>
                  </a:moveTo>
                  <a:lnTo>
                    <a:pt x="6836" y="1219"/>
                  </a:lnTo>
                  <a:lnTo>
                    <a:pt x="6816" y="1229"/>
                  </a:lnTo>
                  <a:lnTo>
                    <a:pt x="6836" y="1219"/>
                  </a:lnTo>
                  <a:close/>
                  <a:moveTo>
                    <a:pt x="6836" y="1219"/>
                  </a:moveTo>
                  <a:lnTo>
                    <a:pt x="6855" y="1263"/>
                  </a:lnTo>
                  <a:lnTo>
                    <a:pt x="6816" y="1280"/>
                  </a:lnTo>
                  <a:lnTo>
                    <a:pt x="6797" y="1237"/>
                  </a:lnTo>
                  <a:lnTo>
                    <a:pt x="6836" y="1219"/>
                  </a:lnTo>
                  <a:close/>
                  <a:moveTo>
                    <a:pt x="6855" y="1263"/>
                  </a:moveTo>
                  <a:lnTo>
                    <a:pt x="6869" y="1293"/>
                  </a:lnTo>
                  <a:lnTo>
                    <a:pt x="6836" y="1293"/>
                  </a:lnTo>
                  <a:lnTo>
                    <a:pt x="6836" y="1272"/>
                  </a:lnTo>
                  <a:lnTo>
                    <a:pt x="6855" y="1263"/>
                  </a:lnTo>
                  <a:close/>
                  <a:moveTo>
                    <a:pt x="6836" y="1293"/>
                  </a:moveTo>
                  <a:lnTo>
                    <a:pt x="6559" y="1293"/>
                  </a:lnTo>
                  <a:lnTo>
                    <a:pt x="6559" y="1250"/>
                  </a:lnTo>
                  <a:lnTo>
                    <a:pt x="6836" y="1250"/>
                  </a:lnTo>
                  <a:lnTo>
                    <a:pt x="6836" y="1293"/>
                  </a:lnTo>
                  <a:close/>
                  <a:moveTo>
                    <a:pt x="6559" y="1293"/>
                  </a:moveTo>
                  <a:lnTo>
                    <a:pt x="6557" y="1293"/>
                  </a:lnTo>
                  <a:lnTo>
                    <a:pt x="6556" y="1293"/>
                  </a:lnTo>
                  <a:lnTo>
                    <a:pt x="6559" y="1272"/>
                  </a:lnTo>
                  <a:lnTo>
                    <a:pt x="6559" y="1293"/>
                  </a:lnTo>
                  <a:close/>
                  <a:moveTo>
                    <a:pt x="6556" y="1293"/>
                  </a:moveTo>
                  <a:lnTo>
                    <a:pt x="5222" y="1108"/>
                  </a:lnTo>
                  <a:lnTo>
                    <a:pt x="5226" y="1066"/>
                  </a:lnTo>
                  <a:lnTo>
                    <a:pt x="6561" y="1250"/>
                  </a:lnTo>
                  <a:lnTo>
                    <a:pt x="6556" y="1293"/>
                  </a:lnTo>
                  <a:close/>
                  <a:moveTo>
                    <a:pt x="5224" y="1065"/>
                  </a:moveTo>
                  <a:lnTo>
                    <a:pt x="5225" y="1065"/>
                  </a:lnTo>
                  <a:lnTo>
                    <a:pt x="5226" y="1066"/>
                  </a:lnTo>
                  <a:lnTo>
                    <a:pt x="5224" y="1087"/>
                  </a:lnTo>
                  <a:lnTo>
                    <a:pt x="5224" y="1065"/>
                  </a:lnTo>
                  <a:close/>
                  <a:moveTo>
                    <a:pt x="5224" y="1108"/>
                  </a:moveTo>
                  <a:lnTo>
                    <a:pt x="3390" y="1128"/>
                  </a:lnTo>
                  <a:lnTo>
                    <a:pt x="3390" y="1085"/>
                  </a:lnTo>
                  <a:lnTo>
                    <a:pt x="5224" y="1065"/>
                  </a:lnTo>
                  <a:lnTo>
                    <a:pt x="5224" y="1108"/>
                  </a:lnTo>
                  <a:close/>
                  <a:moveTo>
                    <a:pt x="3390" y="1128"/>
                  </a:moveTo>
                  <a:lnTo>
                    <a:pt x="3390" y="1128"/>
                  </a:lnTo>
                  <a:lnTo>
                    <a:pt x="3390" y="1107"/>
                  </a:lnTo>
                  <a:lnTo>
                    <a:pt x="3390" y="1128"/>
                  </a:lnTo>
                  <a:close/>
                  <a:moveTo>
                    <a:pt x="3390" y="1128"/>
                  </a:moveTo>
                  <a:lnTo>
                    <a:pt x="1543" y="1101"/>
                  </a:lnTo>
                  <a:lnTo>
                    <a:pt x="1544" y="1058"/>
                  </a:lnTo>
                  <a:lnTo>
                    <a:pt x="3390" y="1085"/>
                  </a:lnTo>
                  <a:lnTo>
                    <a:pt x="3390" y="1128"/>
                  </a:lnTo>
                  <a:close/>
                  <a:moveTo>
                    <a:pt x="1541" y="1058"/>
                  </a:moveTo>
                  <a:lnTo>
                    <a:pt x="1542" y="1058"/>
                  </a:lnTo>
                  <a:lnTo>
                    <a:pt x="1544" y="1058"/>
                  </a:lnTo>
                  <a:lnTo>
                    <a:pt x="1543" y="1079"/>
                  </a:lnTo>
                  <a:lnTo>
                    <a:pt x="1541" y="1058"/>
                  </a:lnTo>
                  <a:close/>
                  <a:moveTo>
                    <a:pt x="1547" y="1100"/>
                  </a:moveTo>
                  <a:lnTo>
                    <a:pt x="247" y="1293"/>
                  </a:lnTo>
                  <a:lnTo>
                    <a:pt x="241" y="1250"/>
                  </a:lnTo>
                  <a:lnTo>
                    <a:pt x="1541" y="1058"/>
                  </a:lnTo>
                  <a:lnTo>
                    <a:pt x="1547" y="1100"/>
                  </a:lnTo>
                  <a:close/>
                  <a:moveTo>
                    <a:pt x="247" y="1293"/>
                  </a:moveTo>
                  <a:lnTo>
                    <a:pt x="246" y="1293"/>
                  </a:lnTo>
                  <a:lnTo>
                    <a:pt x="245" y="1293"/>
                  </a:lnTo>
                  <a:lnTo>
                    <a:pt x="245" y="1272"/>
                  </a:lnTo>
                  <a:lnTo>
                    <a:pt x="247" y="1293"/>
                  </a:lnTo>
                  <a:close/>
                  <a:moveTo>
                    <a:pt x="245" y="1293"/>
                  </a:moveTo>
                  <a:lnTo>
                    <a:pt x="34" y="1293"/>
                  </a:lnTo>
                  <a:lnTo>
                    <a:pt x="34" y="1250"/>
                  </a:lnTo>
                  <a:lnTo>
                    <a:pt x="245" y="1250"/>
                  </a:lnTo>
                  <a:lnTo>
                    <a:pt x="245" y="1293"/>
                  </a:lnTo>
                  <a:close/>
                  <a:moveTo>
                    <a:pt x="34" y="1293"/>
                  </a:moveTo>
                  <a:lnTo>
                    <a:pt x="0" y="1293"/>
                  </a:lnTo>
                  <a:lnTo>
                    <a:pt x="14" y="1263"/>
                  </a:lnTo>
                  <a:lnTo>
                    <a:pt x="34" y="1272"/>
                  </a:lnTo>
                  <a:lnTo>
                    <a:pt x="34" y="1293"/>
                  </a:lnTo>
                  <a:close/>
                  <a:moveTo>
                    <a:pt x="14" y="1263"/>
                  </a:moveTo>
                  <a:lnTo>
                    <a:pt x="34" y="1219"/>
                  </a:lnTo>
                  <a:lnTo>
                    <a:pt x="72" y="1237"/>
                  </a:lnTo>
                  <a:lnTo>
                    <a:pt x="53" y="1280"/>
                  </a:lnTo>
                  <a:lnTo>
                    <a:pt x="14" y="1263"/>
                  </a:lnTo>
                  <a:close/>
                  <a:moveTo>
                    <a:pt x="34" y="1219"/>
                  </a:moveTo>
                  <a:lnTo>
                    <a:pt x="34" y="1219"/>
                  </a:lnTo>
                  <a:lnTo>
                    <a:pt x="53" y="1229"/>
                  </a:lnTo>
                  <a:lnTo>
                    <a:pt x="34" y="1219"/>
                  </a:lnTo>
                  <a:close/>
                  <a:moveTo>
                    <a:pt x="34" y="1219"/>
                  </a:moveTo>
                  <a:lnTo>
                    <a:pt x="54" y="1180"/>
                  </a:lnTo>
                  <a:lnTo>
                    <a:pt x="92" y="1198"/>
                  </a:lnTo>
                  <a:lnTo>
                    <a:pt x="72" y="1238"/>
                  </a:lnTo>
                  <a:lnTo>
                    <a:pt x="34" y="1219"/>
                  </a:lnTo>
                  <a:close/>
                  <a:moveTo>
                    <a:pt x="54" y="1180"/>
                  </a:moveTo>
                  <a:lnTo>
                    <a:pt x="55" y="1176"/>
                  </a:lnTo>
                  <a:lnTo>
                    <a:pt x="57" y="1174"/>
                  </a:lnTo>
                  <a:lnTo>
                    <a:pt x="72" y="1189"/>
                  </a:lnTo>
                  <a:lnTo>
                    <a:pt x="54" y="1180"/>
                  </a:lnTo>
                  <a:close/>
                  <a:moveTo>
                    <a:pt x="57" y="1174"/>
                  </a:moveTo>
                  <a:lnTo>
                    <a:pt x="74" y="1159"/>
                  </a:lnTo>
                  <a:lnTo>
                    <a:pt x="104" y="1189"/>
                  </a:lnTo>
                  <a:lnTo>
                    <a:pt x="88" y="1204"/>
                  </a:lnTo>
                  <a:lnTo>
                    <a:pt x="57" y="1174"/>
                  </a:lnTo>
                  <a:close/>
                  <a:moveTo>
                    <a:pt x="104" y="1189"/>
                  </a:moveTo>
                  <a:lnTo>
                    <a:pt x="104" y="1189"/>
                  </a:lnTo>
                  <a:lnTo>
                    <a:pt x="89" y="1174"/>
                  </a:lnTo>
                  <a:lnTo>
                    <a:pt x="104" y="1189"/>
                  </a:lnTo>
                  <a:close/>
                  <a:moveTo>
                    <a:pt x="74" y="1159"/>
                  </a:moveTo>
                  <a:lnTo>
                    <a:pt x="85" y="1147"/>
                  </a:lnTo>
                  <a:lnTo>
                    <a:pt x="115" y="1177"/>
                  </a:lnTo>
                  <a:lnTo>
                    <a:pt x="104" y="1189"/>
                  </a:lnTo>
                  <a:lnTo>
                    <a:pt x="74" y="1159"/>
                  </a:lnTo>
                  <a:close/>
                  <a:moveTo>
                    <a:pt x="121" y="1162"/>
                  </a:moveTo>
                  <a:lnTo>
                    <a:pt x="121" y="1170"/>
                  </a:lnTo>
                  <a:lnTo>
                    <a:pt x="115" y="1177"/>
                  </a:lnTo>
                  <a:lnTo>
                    <a:pt x="100" y="1162"/>
                  </a:lnTo>
                  <a:lnTo>
                    <a:pt x="121" y="1162"/>
                  </a:lnTo>
                  <a:close/>
                  <a:moveTo>
                    <a:pt x="78" y="1162"/>
                  </a:moveTo>
                  <a:lnTo>
                    <a:pt x="78" y="1154"/>
                  </a:lnTo>
                  <a:lnTo>
                    <a:pt x="121" y="1154"/>
                  </a:lnTo>
                  <a:lnTo>
                    <a:pt x="121" y="1162"/>
                  </a:lnTo>
                  <a:lnTo>
                    <a:pt x="78" y="1162"/>
                  </a:lnTo>
                  <a:close/>
                  <a:moveTo>
                    <a:pt x="78" y="1154"/>
                  </a:moveTo>
                  <a:lnTo>
                    <a:pt x="78" y="1151"/>
                  </a:lnTo>
                  <a:lnTo>
                    <a:pt x="79" y="1147"/>
                  </a:lnTo>
                  <a:lnTo>
                    <a:pt x="100" y="1154"/>
                  </a:lnTo>
                  <a:lnTo>
                    <a:pt x="78" y="1154"/>
                  </a:lnTo>
                  <a:close/>
                  <a:moveTo>
                    <a:pt x="79" y="1147"/>
                  </a:moveTo>
                  <a:lnTo>
                    <a:pt x="84" y="1135"/>
                  </a:lnTo>
                  <a:lnTo>
                    <a:pt x="124" y="1149"/>
                  </a:lnTo>
                  <a:lnTo>
                    <a:pt x="120" y="1161"/>
                  </a:lnTo>
                  <a:lnTo>
                    <a:pt x="79" y="1147"/>
                  </a:lnTo>
                  <a:close/>
                  <a:moveTo>
                    <a:pt x="84" y="1135"/>
                  </a:moveTo>
                  <a:lnTo>
                    <a:pt x="84" y="1133"/>
                  </a:lnTo>
                  <a:lnTo>
                    <a:pt x="86" y="1131"/>
                  </a:lnTo>
                  <a:lnTo>
                    <a:pt x="104" y="1142"/>
                  </a:lnTo>
                  <a:lnTo>
                    <a:pt x="84" y="1135"/>
                  </a:lnTo>
                  <a:close/>
                  <a:moveTo>
                    <a:pt x="86" y="1131"/>
                  </a:moveTo>
                  <a:lnTo>
                    <a:pt x="102" y="1107"/>
                  </a:lnTo>
                  <a:lnTo>
                    <a:pt x="138" y="1131"/>
                  </a:lnTo>
                  <a:lnTo>
                    <a:pt x="121" y="1154"/>
                  </a:lnTo>
                  <a:lnTo>
                    <a:pt x="86" y="1131"/>
                  </a:lnTo>
                  <a:close/>
                  <a:moveTo>
                    <a:pt x="102" y="1107"/>
                  </a:moveTo>
                  <a:lnTo>
                    <a:pt x="102" y="1106"/>
                  </a:lnTo>
                  <a:lnTo>
                    <a:pt x="103" y="1105"/>
                  </a:lnTo>
                  <a:lnTo>
                    <a:pt x="119" y="1119"/>
                  </a:lnTo>
                  <a:lnTo>
                    <a:pt x="102" y="1107"/>
                  </a:lnTo>
                  <a:close/>
                  <a:moveTo>
                    <a:pt x="103" y="1105"/>
                  </a:moveTo>
                  <a:lnTo>
                    <a:pt x="122" y="1082"/>
                  </a:lnTo>
                  <a:lnTo>
                    <a:pt x="155" y="1108"/>
                  </a:lnTo>
                  <a:lnTo>
                    <a:pt x="135" y="1133"/>
                  </a:lnTo>
                  <a:lnTo>
                    <a:pt x="103" y="1105"/>
                  </a:lnTo>
                  <a:close/>
                  <a:moveTo>
                    <a:pt x="122" y="1082"/>
                  </a:moveTo>
                  <a:lnTo>
                    <a:pt x="124" y="1080"/>
                  </a:lnTo>
                  <a:lnTo>
                    <a:pt x="139" y="1096"/>
                  </a:lnTo>
                  <a:lnTo>
                    <a:pt x="122" y="1082"/>
                  </a:lnTo>
                  <a:close/>
                  <a:moveTo>
                    <a:pt x="124" y="1080"/>
                  </a:moveTo>
                  <a:lnTo>
                    <a:pt x="143" y="1061"/>
                  </a:lnTo>
                  <a:lnTo>
                    <a:pt x="174" y="1091"/>
                  </a:lnTo>
                  <a:lnTo>
                    <a:pt x="154" y="1111"/>
                  </a:lnTo>
                  <a:lnTo>
                    <a:pt x="124" y="1080"/>
                  </a:lnTo>
                  <a:close/>
                  <a:moveTo>
                    <a:pt x="178" y="1083"/>
                  </a:moveTo>
                  <a:lnTo>
                    <a:pt x="177" y="1087"/>
                  </a:lnTo>
                  <a:lnTo>
                    <a:pt x="174" y="1091"/>
                  </a:lnTo>
                  <a:lnTo>
                    <a:pt x="159" y="1076"/>
                  </a:lnTo>
                  <a:lnTo>
                    <a:pt x="178" y="1083"/>
                  </a:lnTo>
                  <a:close/>
                  <a:moveTo>
                    <a:pt x="138" y="1069"/>
                  </a:moveTo>
                  <a:lnTo>
                    <a:pt x="142" y="1057"/>
                  </a:lnTo>
                  <a:lnTo>
                    <a:pt x="183" y="1071"/>
                  </a:lnTo>
                  <a:lnTo>
                    <a:pt x="178" y="1083"/>
                  </a:lnTo>
                  <a:lnTo>
                    <a:pt x="138" y="1069"/>
                  </a:lnTo>
                  <a:close/>
                  <a:moveTo>
                    <a:pt x="142" y="1057"/>
                  </a:moveTo>
                  <a:lnTo>
                    <a:pt x="132" y="1090"/>
                  </a:lnTo>
                  <a:lnTo>
                    <a:pt x="142" y="1057"/>
                  </a:lnTo>
                  <a:lnTo>
                    <a:pt x="162" y="1064"/>
                  </a:lnTo>
                  <a:lnTo>
                    <a:pt x="142" y="1057"/>
                  </a:lnTo>
                  <a:close/>
                  <a:moveTo>
                    <a:pt x="142" y="1057"/>
                  </a:moveTo>
                  <a:lnTo>
                    <a:pt x="146" y="1045"/>
                  </a:lnTo>
                  <a:lnTo>
                    <a:pt x="186" y="1059"/>
                  </a:lnTo>
                  <a:lnTo>
                    <a:pt x="183" y="1071"/>
                  </a:lnTo>
                  <a:lnTo>
                    <a:pt x="142" y="1057"/>
                  </a:lnTo>
                  <a:close/>
                  <a:moveTo>
                    <a:pt x="146" y="1045"/>
                  </a:moveTo>
                  <a:lnTo>
                    <a:pt x="147" y="1043"/>
                  </a:lnTo>
                  <a:lnTo>
                    <a:pt x="148" y="1041"/>
                  </a:lnTo>
                  <a:lnTo>
                    <a:pt x="167" y="1052"/>
                  </a:lnTo>
                  <a:lnTo>
                    <a:pt x="146" y="1045"/>
                  </a:lnTo>
                  <a:close/>
                  <a:moveTo>
                    <a:pt x="148" y="1041"/>
                  </a:moveTo>
                  <a:lnTo>
                    <a:pt x="160" y="1022"/>
                  </a:lnTo>
                  <a:lnTo>
                    <a:pt x="197" y="1043"/>
                  </a:lnTo>
                  <a:lnTo>
                    <a:pt x="184" y="1063"/>
                  </a:lnTo>
                  <a:lnTo>
                    <a:pt x="148" y="1041"/>
                  </a:lnTo>
                  <a:close/>
                  <a:moveTo>
                    <a:pt x="160" y="1022"/>
                  </a:moveTo>
                  <a:lnTo>
                    <a:pt x="161" y="1020"/>
                  </a:lnTo>
                  <a:lnTo>
                    <a:pt x="163" y="1017"/>
                  </a:lnTo>
                  <a:lnTo>
                    <a:pt x="178" y="1033"/>
                  </a:lnTo>
                  <a:lnTo>
                    <a:pt x="160" y="1022"/>
                  </a:lnTo>
                  <a:close/>
                  <a:moveTo>
                    <a:pt x="163" y="1017"/>
                  </a:moveTo>
                  <a:lnTo>
                    <a:pt x="186" y="994"/>
                  </a:lnTo>
                  <a:lnTo>
                    <a:pt x="217" y="1024"/>
                  </a:lnTo>
                  <a:lnTo>
                    <a:pt x="193" y="1048"/>
                  </a:lnTo>
                  <a:lnTo>
                    <a:pt x="163" y="1017"/>
                  </a:lnTo>
                  <a:close/>
                  <a:moveTo>
                    <a:pt x="186" y="994"/>
                  </a:moveTo>
                  <a:lnTo>
                    <a:pt x="186" y="993"/>
                  </a:lnTo>
                  <a:lnTo>
                    <a:pt x="188" y="993"/>
                  </a:lnTo>
                  <a:lnTo>
                    <a:pt x="202" y="1009"/>
                  </a:lnTo>
                  <a:lnTo>
                    <a:pt x="186" y="994"/>
                  </a:lnTo>
                  <a:close/>
                  <a:moveTo>
                    <a:pt x="188" y="993"/>
                  </a:moveTo>
                  <a:lnTo>
                    <a:pt x="211" y="973"/>
                  </a:lnTo>
                  <a:lnTo>
                    <a:pt x="239" y="1006"/>
                  </a:lnTo>
                  <a:lnTo>
                    <a:pt x="216" y="1026"/>
                  </a:lnTo>
                  <a:lnTo>
                    <a:pt x="188" y="993"/>
                  </a:lnTo>
                  <a:close/>
                  <a:moveTo>
                    <a:pt x="245" y="996"/>
                  </a:moveTo>
                  <a:lnTo>
                    <a:pt x="243" y="1002"/>
                  </a:lnTo>
                  <a:lnTo>
                    <a:pt x="239" y="1006"/>
                  </a:lnTo>
                  <a:lnTo>
                    <a:pt x="225" y="989"/>
                  </a:lnTo>
                  <a:lnTo>
                    <a:pt x="245" y="996"/>
                  </a:lnTo>
                  <a:close/>
                  <a:moveTo>
                    <a:pt x="204" y="982"/>
                  </a:moveTo>
                  <a:lnTo>
                    <a:pt x="209" y="971"/>
                  </a:lnTo>
                  <a:lnTo>
                    <a:pt x="249" y="985"/>
                  </a:lnTo>
                  <a:lnTo>
                    <a:pt x="245" y="996"/>
                  </a:lnTo>
                  <a:lnTo>
                    <a:pt x="204" y="982"/>
                  </a:lnTo>
                  <a:close/>
                  <a:moveTo>
                    <a:pt x="209" y="971"/>
                  </a:moveTo>
                  <a:lnTo>
                    <a:pt x="209" y="969"/>
                  </a:lnTo>
                  <a:lnTo>
                    <a:pt x="210" y="968"/>
                  </a:lnTo>
                  <a:lnTo>
                    <a:pt x="228" y="978"/>
                  </a:lnTo>
                  <a:lnTo>
                    <a:pt x="209" y="971"/>
                  </a:lnTo>
                  <a:close/>
                  <a:moveTo>
                    <a:pt x="210" y="968"/>
                  </a:moveTo>
                  <a:lnTo>
                    <a:pt x="213" y="960"/>
                  </a:lnTo>
                  <a:lnTo>
                    <a:pt x="252" y="979"/>
                  </a:lnTo>
                  <a:lnTo>
                    <a:pt x="248" y="987"/>
                  </a:lnTo>
                  <a:lnTo>
                    <a:pt x="210" y="968"/>
                  </a:lnTo>
                  <a:close/>
                  <a:moveTo>
                    <a:pt x="213" y="960"/>
                  </a:moveTo>
                  <a:lnTo>
                    <a:pt x="214" y="959"/>
                  </a:lnTo>
                  <a:lnTo>
                    <a:pt x="214" y="958"/>
                  </a:lnTo>
                  <a:lnTo>
                    <a:pt x="233" y="969"/>
                  </a:lnTo>
                  <a:lnTo>
                    <a:pt x="213" y="960"/>
                  </a:lnTo>
                  <a:close/>
                  <a:moveTo>
                    <a:pt x="214" y="958"/>
                  </a:moveTo>
                  <a:lnTo>
                    <a:pt x="231" y="934"/>
                  </a:lnTo>
                  <a:lnTo>
                    <a:pt x="266" y="958"/>
                  </a:lnTo>
                  <a:lnTo>
                    <a:pt x="250" y="982"/>
                  </a:lnTo>
                  <a:lnTo>
                    <a:pt x="214" y="958"/>
                  </a:lnTo>
                  <a:close/>
                  <a:moveTo>
                    <a:pt x="231" y="934"/>
                  </a:moveTo>
                  <a:lnTo>
                    <a:pt x="232" y="933"/>
                  </a:lnTo>
                  <a:lnTo>
                    <a:pt x="232" y="932"/>
                  </a:lnTo>
                  <a:lnTo>
                    <a:pt x="248" y="946"/>
                  </a:lnTo>
                  <a:lnTo>
                    <a:pt x="231" y="934"/>
                  </a:lnTo>
                  <a:close/>
                  <a:moveTo>
                    <a:pt x="232" y="932"/>
                  </a:moveTo>
                  <a:lnTo>
                    <a:pt x="271" y="889"/>
                  </a:lnTo>
                  <a:lnTo>
                    <a:pt x="303" y="918"/>
                  </a:lnTo>
                  <a:lnTo>
                    <a:pt x="264" y="961"/>
                  </a:lnTo>
                  <a:lnTo>
                    <a:pt x="232" y="932"/>
                  </a:lnTo>
                  <a:close/>
                  <a:moveTo>
                    <a:pt x="307" y="910"/>
                  </a:moveTo>
                  <a:lnTo>
                    <a:pt x="306" y="915"/>
                  </a:lnTo>
                  <a:lnTo>
                    <a:pt x="303" y="918"/>
                  </a:lnTo>
                  <a:lnTo>
                    <a:pt x="288" y="903"/>
                  </a:lnTo>
                  <a:lnTo>
                    <a:pt x="307" y="910"/>
                  </a:lnTo>
                  <a:close/>
                  <a:moveTo>
                    <a:pt x="267" y="896"/>
                  </a:moveTo>
                  <a:lnTo>
                    <a:pt x="275" y="872"/>
                  </a:lnTo>
                  <a:lnTo>
                    <a:pt x="316" y="886"/>
                  </a:lnTo>
                  <a:lnTo>
                    <a:pt x="307" y="910"/>
                  </a:lnTo>
                  <a:lnTo>
                    <a:pt x="267" y="896"/>
                  </a:lnTo>
                  <a:close/>
                  <a:moveTo>
                    <a:pt x="275" y="872"/>
                  </a:moveTo>
                  <a:lnTo>
                    <a:pt x="276" y="870"/>
                  </a:lnTo>
                  <a:lnTo>
                    <a:pt x="276" y="869"/>
                  </a:lnTo>
                  <a:lnTo>
                    <a:pt x="295" y="879"/>
                  </a:lnTo>
                  <a:lnTo>
                    <a:pt x="275" y="872"/>
                  </a:lnTo>
                  <a:close/>
                  <a:moveTo>
                    <a:pt x="276" y="869"/>
                  </a:moveTo>
                  <a:lnTo>
                    <a:pt x="288" y="849"/>
                  </a:lnTo>
                  <a:lnTo>
                    <a:pt x="325" y="871"/>
                  </a:lnTo>
                  <a:lnTo>
                    <a:pt x="313" y="891"/>
                  </a:lnTo>
                  <a:lnTo>
                    <a:pt x="276" y="869"/>
                  </a:lnTo>
                  <a:close/>
                  <a:moveTo>
                    <a:pt x="288" y="849"/>
                  </a:moveTo>
                  <a:lnTo>
                    <a:pt x="288" y="850"/>
                  </a:lnTo>
                  <a:lnTo>
                    <a:pt x="289" y="848"/>
                  </a:lnTo>
                  <a:lnTo>
                    <a:pt x="306" y="860"/>
                  </a:lnTo>
                  <a:lnTo>
                    <a:pt x="288" y="849"/>
                  </a:lnTo>
                  <a:close/>
                  <a:moveTo>
                    <a:pt x="289" y="848"/>
                  </a:moveTo>
                  <a:lnTo>
                    <a:pt x="320" y="801"/>
                  </a:lnTo>
                  <a:lnTo>
                    <a:pt x="355" y="825"/>
                  </a:lnTo>
                  <a:lnTo>
                    <a:pt x="325" y="872"/>
                  </a:lnTo>
                  <a:lnTo>
                    <a:pt x="289" y="848"/>
                  </a:lnTo>
                  <a:close/>
                  <a:moveTo>
                    <a:pt x="358" y="822"/>
                  </a:moveTo>
                  <a:lnTo>
                    <a:pt x="356" y="823"/>
                  </a:lnTo>
                  <a:lnTo>
                    <a:pt x="355" y="825"/>
                  </a:lnTo>
                  <a:lnTo>
                    <a:pt x="338" y="813"/>
                  </a:lnTo>
                  <a:lnTo>
                    <a:pt x="358" y="822"/>
                  </a:lnTo>
                  <a:close/>
                  <a:moveTo>
                    <a:pt x="319" y="804"/>
                  </a:moveTo>
                  <a:lnTo>
                    <a:pt x="326" y="788"/>
                  </a:lnTo>
                  <a:lnTo>
                    <a:pt x="364" y="807"/>
                  </a:lnTo>
                  <a:lnTo>
                    <a:pt x="358" y="822"/>
                  </a:lnTo>
                  <a:lnTo>
                    <a:pt x="319" y="804"/>
                  </a:lnTo>
                  <a:close/>
                  <a:moveTo>
                    <a:pt x="367" y="802"/>
                  </a:moveTo>
                  <a:lnTo>
                    <a:pt x="366" y="805"/>
                  </a:lnTo>
                  <a:lnTo>
                    <a:pt x="364" y="807"/>
                  </a:lnTo>
                  <a:lnTo>
                    <a:pt x="346" y="798"/>
                  </a:lnTo>
                  <a:lnTo>
                    <a:pt x="367" y="802"/>
                  </a:lnTo>
                  <a:close/>
                  <a:moveTo>
                    <a:pt x="325" y="792"/>
                  </a:moveTo>
                  <a:lnTo>
                    <a:pt x="328" y="777"/>
                  </a:lnTo>
                  <a:lnTo>
                    <a:pt x="370" y="787"/>
                  </a:lnTo>
                  <a:lnTo>
                    <a:pt x="367" y="802"/>
                  </a:lnTo>
                  <a:lnTo>
                    <a:pt x="325" y="792"/>
                  </a:lnTo>
                  <a:close/>
                  <a:moveTo>
                    <a:pt x="371" y="785"/>
                  </a:moveTo>
                  <a:lnTo>
                    <a:pt x="370" y="786"/>
                  </a:lnTo>
                  <a:lnTo>
                    <a:pt x="370" y="787"/>
                  </a:lnTo>
                  <a:lnTo>
                    <a:pt x="349" y="781"/>
                  </a:lnTo>
                  <a:lnTo>
                    <a:pt x="371" y="785"/>
                  </a:lnTo>
                  <a:close/>
                  <a:moveTo>
                    <a:pt x="328" y="779"/>
                  </a:moveTo>
                  <a:lnTo>
                    <a:pt x="332" y="747"/>
                  </a:lnTo>
                  <a:lnTo>
                    <a:pt x="375" y="753"/>
                  </a:lnTo>
                  <a:lnTo>
                    <a:pt x="371" y="785"/>
                  </a:lnTo>
                  <a:lnTo>
                    <a:pt x="328" y="779"/>
                  </a:lnTo>
                  <a:close/>
                  <a:moveTo>
                    <a:pt x="375" y="751"/>
                  </a:moveTo>
                  <a:lnTo>
                    <a:pt x="375" y="752"/>
                  </a:lnTo>
                  <a:lnTo>
                    <a:pt x="375" y="753"/>
                  </a:lnTo>
                  <a:lnTo>
                    <a:pt x="354" y="751"/>
                  </a:lnTo>
                  <a:lnTo>
                    <a:pt x="375" y="751"/>
                  </a:lnTo>
                  <a:close/>
                  <a:moveTo>
                    <a:pt x="332" y="751"/>
                  </a:moveTo>
                  <a:lnTo>
                    <a:pt x="332" y="726"/>
                  </a:lnTo>
                  <a:lnTo>
                    <a:pt x="375" y="726"/>
                  </a:lnTo>
                  <a:lnTo>
                    <a:pt x="375" y="751"/>
                  </a:lnTo>
                  <a:lnTo>
                    <a:pt x="332" y="751"/>
                  </a:lnTo>
                  <a:close/>
                  <a:moveTo>
                    <a:pt x="373" y="717"/>
                  </a:moveTo>
                  <a:lnTo>
                    <a:pt x="375" y="722"/>
                  </a:lnTo>
                  <a:lnTo>
                    <a:pt x="375" y="726"/>
                  </a:lnTo>
                  <a:lnTo>
                    <a:pt x="354" y="726"/>
                  </a:lnTo>
                  <a:lnTo>
                    <a:pt x="373" y="717"/>
                  </a:lnTo>
                  <a:close/>
                  <a:moveTo>
                    <a:pt x="334" y="737"/>
                  </a:moveTo>
                  <a:lnTo>
                    <a:pt x="331" y="729"/>
                  </a:lnTo>
                  <a:lnTo>
                    <a:pt x="369" y="709"/>
                  </a:lnTo>
                  <a:lnTo>
                    <a:pt x="373" y="717"/>
                  </a:lnTo>
                  <a:lnTo>
                    <a:pt x="334" y="737"/>
                  </a:lnTo>
                  <a:close/>
                  <a:moveTo>
                    <a:pt x="331" y="729"/>
                  </a:moveTo>
                  <a:lnTo>
                    <a:pt x="318" y="704"/>
                  </a:lnTo>
                  <a:lnTo>
                    <a:pt x="345" y="698"/>
                  </a:lnTo>
                  <a:lnTo>
                    <a:pt x="349" y="719"/>
                  </a:lnTo>
                  <a:lnTo>
                    <a:pt x="331" y="729"/>
                  </a:lnTo>
                  <a:close/>
                  <a:moveTo>
                    <a:pt x="345" y="698"/>
                  </a:moveTo>
                  <a:lnTo>
                    <a:pt x="426" y="679"/>
                  </a:lnTo>
                  <a:lnTo>
                    <a:pt x="437" y="721"/>
                  </a:lnTo>
                  <a:lnTo>
                    <a:pt x="354" y="740"/>
                  </a:lnTo>
                  <a:lnTo>
                    <a:pt x="345" y="698"/>
                  </a:lnTo>
                  <a:close/>
                  <a:moveTo>
                    <a:pt x="426" y="679"/>
                  </a:moveTo>
                  <a:lnTo>
                    <a:pt x="424" y="680"/>
                  </a:lnTo>
                  <a:lnTo>
                    <a:pt x="427" y="679"/>
                  </a:lnTo>
                  <a:lnTo>
                    <a:pt x="432" y="700"/>
                  </a:lnTo>
                  <a:lnTo>
                    <a:pt x="426" y="679"/>
                  </a:lnTo>
                  <a:close/>
                  <a:moveTo>
                    <a:pt x="427" y="679"/>
                  </a:moveTo>
                  <a:lnTo>
                    <a:pt x="633" y="632"/>
                  </a:lnTo>
                  <a:lnTo>
                    <a:pt x="643" y="674"/>
                  </a:lnTo>
                  <a:lnTo>
                    <a:pt x="437" y="721"/>
                  </a:lnTo>
                  <a:lnTo>
                    <a:pt x="427" y="679"/>
                  </a:lnTo>
                  <a:close/>
                  <a:moveTo>
                    <a:pt x="644" y="673"/>
                  </a:moveTo>
                  <a:lnTo>
                    <a:pt x="644" y="673"/>
                  </a:lnTo>
                  <a:lnTo>
                    <a:pt x="643" y="674"/>
                  </a:lnTo>
                  <a:lnTo>
                    <a:pt x="638" y="653"/>
                  </a:lnTo>
                  <a:lnTo>
                    <a:pt x="644" y="673"/>
                  </a:lnTo>
                  <a:close/>
                  <a:moveTo>
                    <a:pt x="633" y="632"/>
                  </a:moveTo>
                  <a:lnTo>
                    <a:pt x="766" y="597"/>
                  </a:lnTo>
                  <a:lnTo>
                    <a:pt x="776" y="638"/>
                  </a:lnTo>
                  <a:lnTo>
                    <a:pt x="644" y="673"/>
                  </a:lnTo>
                  <a:lnTo>
                    <a:pt x="633" y="632"/>
                  </a:lnTo>
                  <a:close/>
                  <a:moveTo>
                    <a:pt x="776" y="638"/>
                  </a:moveTo>
                  <a:lnTo>
                    <a:pt x="778" y="638"/>
                  </a:lnTo>
                  <a:lnTo>
                    <a:pt x="776" y="638"/>
                  </a:lnTo>
                  <a:lnTo>
                    <a:pt x="771" y="617"/>
                  </a:lnTo>
                  <a:lnTo>
                    <a:pt x="776" y="638"/>
                  </a:lnTo>
                  <a:close/>
                  <a:moveTo>
                    <a:pt x="765" y="597"/>
                  </a:moveTo>
                  <a:lnTo>
                    <a:pt x="917" y="554"/>
                  </a:lnTo>
                  <a:lnTo>
                    <a:pt x="929" y="594"/>
                  </a:lnTo>
                  <a:lnTo>
                    <a:pt x="776" y="638"/>
                  </a:lnTo>
                  <a:lnTo>
                    <a:pt x="765" y="597"/>
                  </a:lnTo>
                  <a:close/>
                  <a:moveTo>
                    <a:pt x="930" y="594"/>
                  </a:moveTo>
                  <a:lnTo>
                    <a:pt x="930" y="594"/>
                  </a:lnTo>
                  <a:lnTo>
                    <a:pt x="929" y="594"/>
                  </a:lnTo>
                  <a:lnTo>
                    <a:pt x="923" y="575"/>
                  </a:lnTo>
                  <a:lnTo>
                    <a:pt x="930" y="594"/>
                  </a:lnTo>
                  <a:close/>
                  <a:moveTo>
                    <a:pt x="917" y="554"/>
                  </a:moveTo>
                  <a:lnTo>
                    <a:pt x="1073" y="503"/>
                  </a:lnTo>
                  <a:lnTo>
                    <a:pt x="1086" y="544"/>
                  </a:lnTo>
                  <a:lnTo>
                    <a:pt x="930" y="594"/>
                  </a:lnTo>
                  <a:lnTo>
                    <a:pt x="917" y="554"/>
                  </a:lnTo>
                  <a:close/>
                  <a:moveTo>
                    <a:pt x="1086" y="543"/>
                  </a:moveTo>
                  <a:lnTo>
                    <a:pt x="1085" y="544"/>
                  </a:lnTo>
                  <a:lnTo>
                    <a:pt x="1086" y="544"/>
                  </a:lnTo>
                  <a:lnTo>
                    <a:pt x="1079" y="523"/>
                  </a:lnTo>
                  <a:lnTo>
                    <a:pt x="1086" y="543"/>
                  </a:lnTo>
                  <a:close/>
                  <a:moveTo>
                    <a:pt x="1072" y="503"/>
                  </a:moveTo>
                  <a:lnTo>
                    <a:pt x="1228" y="448"/>
                  </a:lnTo>
                  <a:lnTo>
                    <a:pt x="1243" y="488"/>
                  </a:lnTo>
                  <a:lnTo>
                    <a:pt x="1086" y="543"/>
                  </a:lnTo>
                  <a:lnTo>
                    <a:pt x="1072" y="503"/>
                  </a:lnTo>
                  <a:close/>
                  <a:moveTo>
                    <a:pt x="1243" y="488"/>
                  </a:moveTo>
                  <a:lnTo>
                    <a:pt x="1243" y="488"/>
                  </a:lnTo>
                  <a:lnTo>
                    <a:pt x="1236" y="468"/>
                  </a:lnTo>
                  <a:lnTo>
                    <a:pt x="1243" y="488"/>
                  </a:lnTo>
                  <a:close/>
                  <a:moveTo>
                    <a:pt x="1228" y="448"/>
                  </a:moveTo>
                  <a:lnTo>
                    <a:pt x="1306" y="417"/>
                  </a:lnTo>
                  <a:lnTo>
                    <a:pt x="1321" y="457"/>
                  </a:lnTo>
                  <a:lnTo>
                    <a:pt x="1243" y="488"/>
                  </a:lnTo>
                  <a:lnTo>
                    <a:pt x="1228" y="448"/>
                  </a:lnTo>
                  <a:close/>
                  <a:moveTo>
                    <a:pt x="1323" y="457"/>
                  </a:moveTo>
                  <a:lnTo>
                    <a:pt x="1322" y="457"/>
                  </a:lnTo>
                  <a:lnTo>
                    <a:pt x="1321" y="457"/>
                  </a:lnTo>
                  <a:lnTo>
                    <a:pt x="1314" y="437"/>
                  </a:lnTo>
                  <a:lnTo>
                    <a:pt x="1323" y="457"/>
                  </a:lnTo>
                  <a:close/>
                  <a:moveTo>
                    <a:pt x="1304" y="418"/>
                  </a:moveTo>
                  <a:lnTo>
                    <a:pt x="1375" y="383"/>
                  </a:lnTo>
                  <a:lnTo>
                    <a:pt x="1393" y="422"/>
                  </a:lnTo>
                  <a:lnTo>
                    <a:pt x="1323" y="457"/>
                  </a:lnTo>
                  <a:lnTo>
                    <a:pt x="1304" y="418"/>
                  </a:lnTo>
                  <a:close/>
                  <a:moveTo>
                    <a:pt x="1375" y="383"/>
                  </a:moveTo>
                  <a:lnTo>
                    <a:pt x="1444" y="347"/>
                  </a:lnTo>
                  <a:lnTo>
                    <a:pt x="1464" y="385"/>
                  </a:lnTo>
                  <a:lnTo>
                    <a:pt x="1393" y="422"/>
                  </a:lnTo>
                  <a:lnTo>
                    <a:pt x="1375" y="383"/>
                  </a:lnTo>
                  <a:close/>
                  <a:moveTo>
                    <a:pt x="1464" y="385"/>
                  </a:moveTo>
                  <a:lnTo>
                    <a:pt x="1463" y="386"/>
                  </a:lnTo>
                  <a:lnTo>
                    <a:pt x="1464" y="385"/>
                  </a:lnTo>
                  <a:lnTo>
                    <a:pt x="1454" y="367"/>
                  </a:lnTo>
                  <a:lnTo>
                    <a:pt x="1464" y="385"/>
                  </a:lnTo>
                  <a:close/>
                  <a:moveTo>
                    <a:pt x="1444" y="348"/>
                  </a:moveTo>
                  <a:lnTo>
                    <a:pt x="1511" y="312"/>
                  </a:lnTo>
                  <a:lnTo>
                    <a:pt x="1530" y="350"/>
                  </a:lnTo>
                  <a:lnTo>
                    <a:pt x="1464" y="385"/>
                  </a:lnTo>
                  <a:lnTo>
                    <a:pt x="1444" y="348"/>
                  </a:lnTo>
                  <a:close/>
                  <a:moveTo>
                    <a:pt x="1532" y="350"/>
                  </a:moveTo>
                  <a:lnTo>
                    <a:pt x="1532" y="350"/>
                  </a:lnTo>
                  <a:lnTo>
                    <a:pt x="1530" y="350"/>
                  </a:lnTo>
                  <a:lnTo>
                    <a:pt x="1520" y="332"/>
                  </a:lnTo>
                  <a:lnTo>
                    <a:pt x="1532" y="350"/>
                  </a:lnTo>
                  <a:close/>
                  <a:moveTo>
                    <a:pt x="1510" y="313"/>
                  </a:moveTo>
                  <a:lnTo>
                    <a:pt x="1634" y="238"/>
                  </a:lnTo>
                  <a:lnTo>
                    <a:pt x="1656" y="275"/>
                  </a:lnTo>
                  <a:lnTo>
                    <a:pt x="1532" y="350"/>
                  </a:lnTo>
                  <a:lnTo>
                    <a:pt x="1510" y="313"/>
                  </a:lnTo>
                  <a:close/>
                  <a:moveTo>
                    <a:pt x="1634" y="238"/>
                  </a:moveTo>
                  <a:lnTo>
                    <a:pt x="1633" y="239"/>
                  </a:lnTo>
                  <a:lnTo>
                    <a:pt x="1634" y="238"/>
                  </a:lnTo>
                  <a:lnTo>
                    <a:pt x="1646" y="257"/>
                  </a:lnTo>
                  <a:lnTo>
                    <a:pt x="1634" y="238"/>
                  </a:lnTo>
                  <a:close/>
                  <a:moveTo>
                    <a:pt x="1634" y="238"/>
                  </a:moveTo>
                  <a:lnTo>
                    <a:pt x="1755" y="168"/>
                  </a:lnTo>
                  <a:lnTo>
                    <a:pt x="1777" y="205"/>
                  </a:lnTo>
                  <a:lnTo>
                    <a:pt x="1656" y="275"/>
                  </a:lnTo>
                  <a:lnTo>
                    <a:pt x="1634" y="238"/>
                  </a:lnTo>
                  <a:close/>
                  <a:moveTo>
                    <a:pt x="1755" y="168"/>
                  </a:moveTo>
                  <a:lnTo>
                    <a:pt x="1756" y="167"/>
                  </a:lnTo>
                  <a:lnTo>
                    <a:pt x="1767" y="187"/>
                  </a:lnTo>
                  <a:lnTo>
                    <a:pt x="1755" y="168"/>
                  </a:lnTo>
                  <a:close/>
                  <a:moveTo>
                    <a:pt x="1756" y="167"/>
                  </a:moveTo>
                  <a:lnTo>
                    <a:pt x="1819" y="135"/>
                  </a:lnTo>
                  <a:lnTo>
                    <a:pt x="1838" y="174"/>
                  </a:lnTo>
                  <a:lnTo>
                    <a:pt x="1776" y="205"/>
                  </a:lnTo>
                  <a:lnTo>
                    <a:pt x="1756" y="167"/>
                  </a:lnTo>
                  <a:close/>
                  <a:moveTo>
                    <a:pt x="1819" y="135"/>
                  </a:moveTo>
                  <a:lnTo>
                    <a:pt x="1882" y="104"/>
                  </a:lnTo>
                  <a:lnTo>
                    <a:pt x="1901" y="142"/>
                  </a:lnTo>
                  <a:lnTo>
                    <a:pt x="1838" y="174"/>
                  </a:lnTo>
                  <a:lnTo>
                    <a:pt x="1819" y="135"/>
                  </a:lnTo>
                  <a:close/>
                  <a:moveTo>
                    <a:pt x="1882" y="104"/>
                  </a:moveTo>
                  <a:lnTo>
                    <a:pt x="1883" y="104"/>
                  </a:lnTo>
                  <a:lnTo>
                    <a:pt x="1891" y="124"/>
                  </a:lnTo>
                  <a:lnTo>
                    <a:pt x="1882" y="104"/>
                  </a:lnTo>
                  <a:close/>
                  <a:moveTo>
                    <a:pt x="1883" y="104"/>
                  </a:moveTo>
                  <a:lnTo>
                    <a:pt x="1949" y="76"/>
                  </a:lnTo>
                  <a:lnTo>
                    <a:pt x="1966" y="117"/>
                  </a:lnTo>
                  <a:lnTo>
                    <a:pt x="1899" y="143"/>
                  </a:lnTo>
                  <a:lnTo>
                    <a:pt x="1883" y="104"/>
                  </a:lnTo>
                  <a:close/>
                  <a:moveTo>
                    <a:pt x="1949" y="76"/>
                  </a:moveTo>
                  <a:lnTo>
                    <a:pt x="1946" y="78"/>
                  </a:lnTo>
                  <a:lnTo>
                    <a:pt x="1949" y="76"/>
                  </a:lnTo>
                  <a:lnTo>
                    <a:pt x="1958" y="96"/>
                  </a:lnTo>
                  <a:lnTo>
                    <a:pt x="1949" y="76"/>
                  </a:lnTo>
                  <a:close/>
                  <a:moveTo>
                    <a:pt x="1949" y="76"/>
                  </a:moveTo>
                  <a:lnTo>
                    <a:pt x="2020" y="49"/>
                  </a:lnTo>
                  <a:lnTo>
                    <a:pt x="2035" y="89"/>
                  </a:lnTo>
                  <a:lnTo>
                    <a:pt x="1966" y="117"/>
                  </a:lnTo>
                  <a:lnTo>
                    <a:pt x="1949" y="76"/>
                  </a:lnTo>
                  <a:close/>
                  <a:moveTo>
                    <a:pt x="2020" y="49"/>
                  </a:moveTo>
                  <a:lnTo>
                    <a:pt x="2022" y="49"/>
                  </a:lnTo>
                  <a:lnTo>
                    <a:pt x="2022" y="48"/>
                  </a:lnTo>
                  <a:lnTo>
                    <a:pt x="2027" y="69"/>
                  </a:lnTo>
                  <a:lnTo>
                    <a:pt x="2020" y="49"/>
                  </a:lnTo>
                  <a:close/>
                  <a:moveTo>
                    <a:pt x="2022" y="48"/>
                  </a:moveTo>
                  <a:lnTo>
                    <a:pt x="2093" y="28"/>
                  </a:lnTo>
                  <a:lnTo>
                    <a:pt x="2104" y="70"/>
                  </a:lnTo>
                  <a:lnTo>
                    <a:pt x="2033" y="90"/>
                  </a:lnTo>
                  <a:lnTo>
                    <a:pt x="2022" y="48"/>
                  </a:lnTo>
                  <a:close/>
                  <a:moveTo>
                    <a:pt x="2093" y="28"/>
                  </a:moveTo>
                  <a:lnTo>
                    <a:pt x="2094" y="28"/>
                  </a:lnTo>
                  <a:lnTo>
                    <a:pt x="2098" y="49"/>
                  </a:lnTo>
                  <a:lnTo>
                    <a:pt x="2093" y="28"/>
                  </a:lnTo>
                  <a:close/>
                  <a:moveTo>
                    <a:pt x="2094" y="28"/>
                  </a:moveTo>
                  <a:lnTo>
                    <a:pt x="2168" y="13"/>
                  </a:lnTo>
                  <a:lnTo>
                    <a:pt x="2176" y="55"/>
                  </a:lnTo>
                  <a:lnTo>
                    <a:pt x="2102" y="70"/>
                  </a:lnTo>
                  <a:lnTo>
                    <a:pt x="2094" y="28"/>
                  </a:lnTo>
                  <a:close/>
                  <a:moveTo>
                    <a:pt x="2168" y="13"/>
                  </a:moveTo>
                  <a:lnTo>
                    <a:pt x="2169" y="11"/>
                  </a:lnTo>
                  <a:lnTo>
                    <a:pt x="2170" y="11"/>
                  </a:lnTo>
                  <a:lnTo>
                    <a:pt x="2172" y="34"/>
                  </a:lnTo>
                  <a:lnTo>
                    <a:pt x="2168" y="13"/>
                  </a:lnTo>
                  <a:close/>
                  <a:moveTo>
                    <a:pt x="2170" y="11"/>
                  </a:moveTo>
                  <a:lnTo>
                    <a:pt x="2248" y="4"/>
                  </a:lnTo>
                  <a:lnTo>
                    <a:pt x="2252" y="46"/>
                  </a:lnTo>
                  <a:lnTo>
                    <a:pt x="2174" y="55"/>
                  </a:lnTo>
                  <a:lnTo>
                    <a:pt x="2170" y="11"/>
                  </a:lnTo>
                  <a:close/>
                  <a:moveTo>
                    <a:pt x="2248" y="4"/>
                  </a:moveTo>
                  <a:lnTo>
                    <a:pt x="2248" y="4"/>
                  </a:lnTo>
                  <a:lnTo>
                    <a:pt x="2250" y="4"/>
                  </a:lnTo>
                  <a:lnTo>
                    <a:pt x="2250" y="25"/>
                  </a:lnTo>
                  <a:lnTo>
                    <a:pt x="2248" y="4"/>
                  </a:lnTo>
                  <a:close/>
                  <a:moveTo>
                    <a:pt x="2250" y="4"/>
                  </a:moveTo>
                  <a:lnTo>
                    <a:pt x="2335" y="0"/>
                  </a:lnTo>
                  <a:lnTo>
                    <a:pt x="2337" y="43"/>
                  </a:lnTo>
                  <a:lnTo>
                    <a:pt x="2251" y="48"/>
                  </a:lnTo>
                  <a:lnTo>
                    <a:pt x="2250" y="4"/>
                  </a:lnTo>
                  <a:close/>
                  <a:moveTo>
                    <a:pt x="2335" y="0"/>
                  </a:moveTo>
                  <a:lnTo>
                    <a:pt x="2336" y="0"/>
                  </a:lnTo>
                  <a:lnTo>
                    <a:pt x="2337" y="0"/>
                  </a:lnTo>
                  <a:lnTo>
                    <a:pt x="2336" y="22"/>
                  </a:lnTo>
                  <a:lnTo>
                    <a:pt x="2335" y="0"/>
                  </a:lnTo>
                  <a:close/>
                  <a:moveTo>
                    <a:pt x="2337" y="0"/>
                  </a:moveTo>
                  <a:lnTo>
                    <a:pt x="2423" y="4"/>
                  </a:lnTo>
                  <a:lnTo>
                    <a:pt x="2421" y="48"/>
                  </a:lnTo>
                  <a:lnTo>
                    <a:pt x="2335" y="43"/>
                  </a:lnTo>
                  <a:lnTo>
                    <a:pt x="2337" y="0"/>
                  </a:lnTo>
                  <a:close/>
                  <a:moveTo>
                    <a:pt x="2423" y="4"/>
                  </a:moveTo>
                  <a:lnTo>
                    <a:pt x="2424" y="4"/>
                  </a:lnTo>
                  <a:lnTo>
                    <a:pt x="2425" y="4"/>
                  </a:lnTo>
                  <a:lnTo>
                    <a:pt x="2422" y="25"/>
                  </a:lnTo>
                  <a:lnTo>
                    <a:pt x="2423" y="4"/>
                  </a:lnTo>
                  <a:close/>
                  <a:moveTo>
                    <a:pt x="2425" y="4"/>
                  </a:moveTo>
                  <a:lnTo>
                    <a:pt x="2510" y="16"/>
                  </a:lnTo>
                  <a:lnTo>
                    <a:pt x="2504" y="58"/>
                  </a:lnTo>
                  <a:lnTo>
                    <a:pt x="2420" y="46"/>
                  </a:lnTo>
                  <a:lnTo>
                    <a:pt x="2425" y="4"/>
                  </a:lnTo>
                  <a:close/>
                  <a:moveTo>
                    <a:pt x="2510" y="16"/>
                  </a:moveTo>
                  <a:lnTo>
                    <a:pt x="2510" y="16"/>
                  </a:lnTo>
                  <a:lnTo>
                    <a:pt x="2511" y="16"/>
                  </a:lnTo>
                  <a:lnTo>
                    <a:pt x="2508" y="37"/>
                  </a:lnTo>
                  <a:lnTo>
                    <a:pt x="2510" y="16"/>
                  </a:lnTo>
                  <a:close/>
                  <a:moveTo>
                    <a:pt x="2511" y="16"/>
                  </a:moveTo>
                  <a:lnTo>
                    <a:pt x="2598" y="31"/>
                  </a:lnTo>
                  <a:lnTo>
                    <a:pt x="2589" y="75"/>
                  </a:lnTo>
                  <a:lnTo>
                    <a:pt x="2504" y="58"/>
                  </a:lnTo>
                  <a:lnTo>
                    <a:pt x="2511" y="16"/>
                  </a:lnTo>
                  <a:close/>
                  <a:moveTo>
                    <a:pt x="2598" y="31"/>
                  </a:moveTo>
                  <a:lnTo>
                    <a:pt x="2598" y="31"/>
                  </a:lnTo>
                  <a:lnTo>
                    <a:pt x="2599" y="32"/>
                  </a:lnTo>
                  <a:lnTo>
                    <a:pt x="2594" y="53"/>
                  </a:lnTo>
                  <a:lnTo>
                    <a:pt x="2598" y="31"/>
                  </a:lnTo>
                  <a:close/>
                  <a:moveTo>
                    <a:pt x="2599" y="32"/>
                  </a:moveTo>
                  <a:lnTo>
                    <a:pt x="2680" y="51"/>
                  </a:lnTo>
                  <a:lnTo>
                    <a:pt x="2671" y="93"/>
                  </a:lnTo>
                  <a:lnTo>
                    <a:pt x="2588" y="75"/>
                  </a:lnTo>
                  <a:lnTo>
                    <a:pt x="2599" y="32"/>
                  </a:lnTo>
                  <a:close/>
                  <a:moveTo>
                    <a:pt x="2680" y="51"/>
                  </a:moveTo>
                  <a:lnTo>
                    <a:pt x="2681" y="52"/>
                  </a:lnTo>
                  <a:lnTo>
                    <a:pt x="2682" y="52"/>
                  </a:lnTo>
                  <a:lnTo>
                    <a:pt x="2676" y="72"/>
                  </a:lnTo>
                  <a:lnTo>
                    <a:pt x="2680" y="51"/>
                  </a:lnTo>
                  <a:close/>
                  <a:moveTo>
                    <a:pt x="2682" y="52"/>
                  </a:moveTo>
                  <a:lnTo>
                    <a:pt x="2764" y="79"/>
                  </a:lnTo>
                  <a:lnTo>
                    <a:pt x="2751" y="120"/>
                  </a:lnTo>
                  <a:lnTo>
                    <a:pt x="2669" y="93"/>
                  </a:lnTo>
                  <a:lnTo>
                    <a:pt x="2682" y="52"/>
                  </a:lnTo>
                  <a:close/>
                  <a:moveTo>
                    <a:pt x="2764" y="79"/>
                  </a:moveTo>
                  <a:lnTo>
                    <a:pt x="2764" y="79"/>
                  </a:lnTo>
                  <a:lnTo>
                    <a:pt x="2765" y="80"/>
                  </a:lnTo>
                  <a:lnTo>
                    <a:pt x="2757" y="100"/>
                  </a:lnTo>
                  <a:lnTo>
                    <a:pt x="2764" y="79"/>
                  </a:lnTo>
                  <a:close/>
                  <a:moveTo>
                    <a:pt x="2765" y="80"/>
                  </a:moveTo>
                  <a:lnTo>
                    <a:pt x="2840" y="107"/>
                  </a:lnTo>
                  <a:lnTo>
                    <a:pt x="2824" y="148"/>
                  </a:lnTo>
                  <a:lnTo>
                    <a:pt x="2750" y="120"/>
                  </a:lnTo>
                  <a:lnTo>
                    <a:pt x="2765" y="80"/>
                  </a:lnTo>
                  <a:close/>
                  <a:moveTo>
                    <a:pt x="2840" y="107"/>
                  </a:moveTo>
                  <a:lnTo>
                    <a:pt x="2840" y="107"/>
                  </a:lnTo>
                  <a:lnTo>
                    <a:pt x="2831" y="127"/>
                  </a:lnTo>
                  <a:lnTo>
                    <a:pt x="2840" y="107"/>
                  </a:lnTo>
                  <a:close/>
                  <a:moveTo>
                    <a:pt x="2840" y="107"/>
                  </a:moveTo>
                  <a:lnTo>
                    <a:pt x="2914" y="139"/>
                  </a:lnTo>
                  <a:lnTo>
                    <a:pt x="2898" y="179"/>
                  </a:lnTo>
                  <a:lnTo>
                    <a:pt x="2823" y="147"/>
                  </a:lnTo>
                  <a:lnTo>
                    <a:pt x="2840" y="107"/>
                  </a:lnTo>
                  <a:close/>
                  <a:moveTo>
                    <a:pt x="2914" y="139"/>
                  </a:moveTo>
                  <a:lnTo>
                    <a:pt x="2913" y="139"/>
                  </a:lnTo>
                  <a:lnTo>
                    <a:pt x="2914" y="139"/>
                  </a:lnTo>
                  <a:lnTo>
                    <a:pt x="2906" y="159"/>
                  </a:lnTo>
                  <a:lnTo>
                    <a:pt x="2914" y="139"/>
                  </a:lnTo>
                  <a:close/>
                  <a:moveTo>
                    <a:pt x="2914" y="139"/>
                  </a:moveTo>
                  <a:lnTo>
                    <a:pt x="2985" y="170"/>
                  </a:lnTo>
                  <a:lnTo>
                    <a:pt x="2968" y="210"/>
                  </a:lnTo>
                  <a:lnTo>
                    <a:pt x="2897" y="179"/>
                  </a:lnTo>
                  <a:lnTo>
                    <a:pt x="2914" y="139"/>
                  </a:lnTo>
                  <a:close/>
                  <a:moveTo>
                    <a:pt x="2985" y="170"/>
                  </a:moveTo>
                  <a:lnTo>
                    <a:pt x="2985" y="170"/>
                  </a:lnTo>
                  <a:lnTo>
                    <a:pt x="2986" y="171"/>
                  </a:lnTo>
                  <a:lnTo>
                    <a:pt x="2976" y="190"/>
                  </a:lnTo>
                  <a:lnTo>
                    <a:pt x="2985" y="170"/>
                  </a:lnTo>
                  <a:close/>
                  <a:moveTo>
                    <a:pt x="2986" y="171"/>
                  </a:moveTo>
                  <a:lnTo>
                    <a:pt x="3114" y="238"/>
                  </a:lnTo>
                  <a:lnTo>
                    <a:pt x="3096" y="275"/>
                  </a:lnTo>
                  <a:lnTo>
                    <a:pt x="2966" y="209"/>
                  </a:lnTo>
                  <a:lnTo>
                    <a:pt x="2986" y="171"/>
                  </a:lnTo>
                  <a:close/>
                  <a:moveTo>
                    <a:pt x="3114" y="238"/>
                  </a:moveTo>
                  <a:lnTo>
                    <a:pt x="3115" y="238"/>
                  </a:lnTo>
                  <a:lnTo>
                    <a:pt x="3105" y="257"/>
                  </a:lnTo>
                  <a:lnTo>
                    <a:pt x="3114" y="238"/>
                  </a:lnTo>
                  <a:close/>
                  <a:moveTo>
                    <a:pt x="3115" y="238"/>
                  </a:moveTo>
                  <a:lnTo>
                    <a:pt x="3225" y="301"/>
                  </a:lnTo>
                  <a:lnTo>
                    <a:pt x="3204" y="339"/>
                  </a:lnTo>
                  <a:lnTo>
                    <a:pt x="3094" y="275"/>
                  </a:lnTo>
                  <a:lnTo>
                    <a:pt x="3115" y="238"/>
                  </a:lnTo>
                  <a:close/>
                  <a:moveTo>
                    <a:pt x="3225" y="301"/>
                  </a:moveTo>
                  <a:lnTo>
                    <a:pt x="3225" y="300"/>
                  </a:lnTo>
                  <a:lnTo>
                    <a:pt x="3225" y="301"/>
                  </a:lnTo>
                  <a:lnTo>
                    <a:pt x="3214" y="320"/>
                  </a:lnTo>
                  <a:lnTo>
                    <a:pt x="3225" y="301"/>
                  </a:lnTo>
                  <a:close/>
                  <a:moveTo>
                    <a:pt x="3225" y="301"/>
                  </a:moveTo>
                  <a:lnTo>
                    <a:pt x="3311" y="351"/>
                  </a:lnTo>
                  <a:lnTo>
                    <a:pt x="3289" y="389"/>
                  </a:lnTo>
                  <a:lnTo>
                    <a:pt x="3203" y="337"/>
                  </a:lnTo>
                  <a:lnTo>
                    <a:pt x="3225" y="301"/>
                  </a:lnTo>
                  <a:close/>
                  <a:moveTo>
                    <a:pt x="3311" y="351"/>
                  </a:moveTo>
                  <a:lnTo>
                    <a:pt x="3317" y="355"/>
                  </a:lnTo>
                  <a:lnTo>
                    <a:pt x="3311" y="351"/>
                  </a:lnTo>
                  <a:lnTo>
                    <a:pt x="3300" y="370"/>
                  </a:lnTo>
                  <a:lnTo>
                    <a:pt x="3311" y="351"/>
                  </a:lnTo>
                  <a:close/>
                  <a:moveTo>
                    <a:pt x="3311" y="351"/>
                  </a:moveTo>
                  <a:lnTo>
                    <a:pt x="3369" y="388"/>
                  </a:lnTo>
                  <a:lnTo>
                    <a:pt x="3348" y="424"/>
                  </a:lnTo>
                  <a:lnTo>
                    <a:pt x="3289" y="389"/>
                  </a:lnTo>
                  <a:lnTo>
                    <a:pt x="3311" y="351"/>
                  </a:lnTo>
                  <a:close/>
                  <a:moveTo>
                    <a:pt x="3359" y="427"/>
                  </a:moveTo>
                  <a:lnTo>
                    <a:pt x="3353" y="427"/>
                  </a:lnTo>
                  <a:lnTo>
                    <a:pt x="3348" y="424"/>
                  </a:lnTo>
                  <a:lnTo>
                    <a:pt x="3359" y="405"/>
                  </a:lnTo>
                  <a:lnTo>
                    <a:pt x="3359" y="427"/>
                  </a:lnTo>
                  <a:close/>
                  <a:moveTo>
                    <a:pt x="3359" y="384"/>
                  </a:moveTo>
                  <a:lnTo>
                    <a:pt x="3511" y="384"/>
                  </a:lnTo>
                  <a:lnTo>
                    <a:pt x="3511" y="427"/>
                  </a:lnTo>
                  <a:lnTo>
                    <a:pt x="3359" y="427"/>
                  </a:lnTo>
                  <a:lnTo>
                    <a:pt x="3359" y="384"/>
                  </a:lnTo>
                  <a:close/>
                  <a:moveTo>
                    <a:pt x="3521" y="424"/>
                  </a:moveTo>
                  <a:lnTo>
                    <a:pt x="3517" y="427"/>
                  </a:lnTo>
                  <a:lnTo>
                    <a:pt x="3511" y="427"/>
                  </a:lnTo>
                  <a:lnTo>
                    <a:pt x="3511" y="405"/>
                  </a:lnTo>
                  <a:lnTo>
                    <a:pt x="3521" y="4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5" name="Freeform 113"/>
            <p:cNvSpPr>
              <a:spLocks noEditPoints="1"/>
            </p:cNvSpPr>
            <p:nvPr/>
          </p:nvSpPr>
          <p:spPr bwMode="auto">
            <a:xfrm>
              <a:off x="2009" y="1838"/>
              <a:ext cx="382" cy="69"/>
            </a:xfrm>
            <a:custGeom>
              <a:avLst/>
              <a:gdLst>
                <a:gd name="T0" fmla="*/ 0 w 2865"/>
                <a:gd name="T1" fmla="*/ 0 h 513"/>
                <a:gd name="T2" fmla="*/ 0 w 2865"/>
                <a:gd name="T3" fmla="*/ 0 h 513"/>
                <a:gd name="T4" fmla="*/ 0 w 2865"/>
                <a:gd name="T5" fmla="*/ 0 h 513"/>
                <a:gd name="T6" fmla="*/ 0 w 2865"/>
                <a:gd name="T7" fmla="*/ 0 h 513"/>
                <a:gd name="T8" fmla="*/ 0 w 2865"/>
                <a:gd name="T9" fmla="*/ 0 h 513"/>
                <a:gd name="T10" fmla="*/ 0 w 2865"/>
                <a:gd name="T11" fmla="*/ 0 h 513"/>
                <a:gd name="T12" fmla="*/ 0 w 2865"/>
                <a:gd name="T13" fmla="*/ 0 h 513"/>
                <a:gd name="T14" fmla="*/ 0 w 2865"/>
                <a:gd name="T15" fmla="*/ 0 h 513"/>
                <a:gd name="T16" fmla="*/ 0 w 2865"/>
                <a:gd name="T17" fmla="*/ 0 h 513"/>
                <a:gd name="T18" fmla="*/ 0 w 2865"/>
                <a:gd name="T19" fmla="*/ 0 h 513"/>
                <a:gd name="T20" fmla="*/ 0 w 2865"/>
                <a:gd name="T21" fmla="*/ 0 h 513"/>
                <a:gd name="T22" fmla="*/ 0 w 2865"/>
                <a:gd name="T23" fmla="*/ 0 h 513"/>
                <a:gd name="T24" fmla="*/ 0 w 2865"/>
                <a:gd name="T25" fmla="*/ 0 h 513"/>
                <a:gd name="T26" fmla="*/ 0 w 2865"/>
                <a:gd name="T27" fmla="*/ 0 h 513"/>
                <a:gd name="T28" fmla="*/ 0 w 2865"/>
                <a:gd name="T29" fmla="*/ 0 h 513"/>
                <a:gd name="T30" fmla="*/ 0 w 2865"/>
                <a:gd name="T31" fmla="*/ 0 h 513"/>
                <a:gd name="T32" fmla="*/ 0 w 2865"/>
                <a:gd name="T33" fmla="*/ 0 h 513"/>
                <a:gd name="T34" fmla="*/ 0 w 2865"/>
                <a:gd name="T35" fmla="*/ 0 h 513"/>
                <a:gd name="T36" fmla="*/ 0 w 2865"/>
                <a:gd name="T37" fmla="*/ 0 h 513"/>
                <a:gd name="T38" fmla="*/ 0 w 2865"/>
                <a:gd name="T39" fmla="*/ 0 h 513"/>
                <a:gd name="T40" fmla="*/ 0 w 2865"/>
                <a:gd name="T41" fmla="*/ 0 h 513"/>
                <a:gd name="T42" fmla="*/ 0 w 2865"/>
                <a:gd name="T43" fmla="*/ 0 h 513"/>
                <a:gd name="T44" fmla="*/ 0 w 2865"/>
                <a:gd name="T45" fmla="*/ 0 h 513"/>
                <a:gd name="T46" fmla="*/ 0 w 2865"/>
                <a:gd name="T47" fmla="*/ 0 h 513"/>
                <a:gd name="T48" fmla="*/ 0 w 2865"/>
                <a:gd name="T49" fmla="*/ 0 h 513"/>
                <a:gd name="T50" fmla="*/ 0 w 2865"/>
                <a:gd name="T51" fmla="*/ 0 h 513"/>
                <a:gd name="T52" fmla="*/ 0 w 2865"/>
                <a:gd name="T53" fmla="*/ 0 h 513"/>
                <a:gd name="T54" fmla="*/ 0 w 2865"/>
                <a:gd name="T55" fmla="*/ 0 h 513"/>
                <a:gd name="T56" fmla="*/ 0 w 2865"/>
                <a:gd name="T57" fmla="*/ 0 h 513"/>
                <a:gd name="T58" fmla="*/ 0 w 2865"/>
                <a:gd name="T59" fmla="*/ 0 h 513"/>
                <a:gd name="T60" fmla="*/ 0 w 2865"/>
                <a:gd name="T61" fmla="*/ 0 h 513"/>
                <a:gd name="T62" fmla="*/ 0 w 2865"/>
                <a:gd name="T63" fmla="*/ 0 h 513"/>
                <a:gd name="T64" fmla="*/ 0 w 2865"/>
                <a:gd name="T65" fmla="*/ 0 h 513"/>
                <a:gd name="T66" fmla="*/ 0 w 2865"/>
                <a:gd name="T67" fmla="*/ 0 h 513"/>
                <a:gd name="T68" fmla="*/ 0 w 2865"/>
                <a:gd name="T69" fmla="*/ 0 h 513"/>
                <a:gd name="T70" fmla="*/ 0 w 2865"/>
                <a:gd name="T71" fmla="*/ 0 h 513"/>
                <a:gd name="T72" fmla="*/ 0 w 2865"/>
                <a:gd name="T73" fmla="*/ 0 h 513"/>
                <a:gd name="T74" fmla="*/ 0 w 2865"/>
                <a:gd name="T75" fmla="*/ 0 h 513"/>
                <a:gd name="T76" fmla="*/ 0 w 2865"/>
                <a:gd name="T77" fmla="*/ 0 h 513"/>
                <a:gd name="T78" fmla="*/ 0 w 2865"/>
                <a:gd name="T79" fmla="*/ 0 h 513"/>
                <a:gd name="T80" fmla="*/ 0 w 2865"/>
                <a:gd name="T81" fmla="*/ 0 h 513"/>
                <a:gd name="T82" fmla="*/ 0 w 2865"/>
                <a:gd name="T83" fmla="*/ 0 h 513"/>
                <a:gd name="T84" fmla="*/ 0 w 2865"/>
                <a:gd name="T85" fmla="*/ 0 h 513"/>
                <a:gd name="T86" fmla="*/ 0 w 2865"/>
                <a:gd name="T87" fmla="*/ 0 h 513"/>
                <a:gd name="T88" fmla="*/ 0 w 2865"/>
                <a:gd name="T89" fmla="*/ 0 h 513"/>
                <a:gd name="T90" fmla="*/ 0 w 2865"/>
                <a:gd name="T91" fmla="*/ 0 h 513"/>
                <a:gd name="T92" fmla="*/ 0 w 2865"/>
                <a:gd name="T93" fmla="*/ 0 h 513"/>
                <a:gd name="T94" fmla="*/ 0 w 2865"/>
                <a:gd name="T95" fmla="*/ 0 h 513"/>
                <a:gd name="T96" fmla="*/ 0 w 2865"/>
                <a:gd name="T97" fmla="*/ 0 h 513"/>
                <a:gd name="T98" fmla="*/ 0 w 2865"/>
                <a:gd name="T99" fmla="*/ 0 h 513"/>
                <a:gd name="T100" fmla="*/ 0 w 2865"/>
                <a:gd name="T101" fmla="*/ 0 h 513"/>
                <a:gd name="T102" fmla="*/ 0 w 2865"/>
                <a:gd name="T103" fmla="*/ 0 h 513"/>
                <a:gd name="T104" fmla="*/ 0 w 2865"/>
                <a:gd name="T105" fmla="*/ 0 h 513"/>
                <a:gd name="T106" fmla="*/ 0 w 2865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65"/>
                <a:gd name="T163" fmla="*/ 0 h 513"/>
                <a:gd name="T164" fmla="*/ 2865 w 2865"/>
                <a:gd name="T165" fmla="*/ 513 h 5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65" h="513">
                  <a:moveTo>
                    <a:pt x="2860" y="50"/>
                  </a:moveTo>
                  <a:lnTo>
                    <a:pt x="2817" y="43"/>
                  </a:lnTo>
                  <a:lnTo>
                    <a:pt x="2822" y="17"/>
                  </a:lnTo>
                  <a:lnTo>
                    <a:pt x="2865" y="24"/>
                  </a:lnTo>
                  <a:lnTo>
                    <a:pt x="2860" y="50"/>
                  </a:lnTo>
                  <a:close/>
                  <a:moveTo>
                    <a:pt x="2817" y="43"/>
                  </a:moveTo>
                  <a:lnTo>
                    <a:pt x="2774" y="35"/>
                  </a:lnTo>
                  <a:lnTo>
                    <a:pt x="2779" y="8"/>
                  </a:lnTo>
                  <a:lnTo>
                    <a:pt x="2822" y="17"/>
                  </a:lnTo>
                  <a:lnTo>
                    <a:pt x="2817" y="43"/>
                  </a:lnTo>
                  <a:close/>
                  <a:moveTo>
                    <a:pt x="2778" y="8"/>
                  </a:moveTo>
                  <a:lnTo>
                    <a:pt x="2779" y="8"/>
                  </a:lnTo>
                  <a:lnTo>
                    <a:pt x="2776" y="22"/>
                  </a:lnTo>
                  <a:lnTo>
                    <a:pt x="2778" y="8"/>
                  </a:lnTo>
                  <a:close/>
                  <a:moveTo>
                    <a:pt x="2775" y="35"/>
                  </a:moveTo>
                  <a:lnTo>
                    <a:pt x="2686" y="27"/>
                  </a:lnTo>
                  <a:lnTo>
                    <a:pt x="2688" y="0"/>
                  </a:lnTo>
                  <a:lnTo>
                    <a:pt x="2778" y="8"/>
                  </a:lnTo>
                  <a:lnTo>
                    <a:pt x="2775" y="35"/>
                  </a:lnTo>
                  <a:close/>
                  <a:moveTo>
                    <a:pt x="2687" y="0"/>
                  </a:moveTo>
                  <a:lnTo>
                    <a:pt x="2687" y="0"/>
                  </a:lnTo>
                  <a:lnTo>
                    <a:pt x="2688" y="0"/>
                  </a:lnTo>
                  <a:lnTo>
                    <a:pt x="2687" y="14"/>
                  </a:lnTo>
                  <a:lnTo>
                    <a:pt x="2687" y="0"/>
                  </a:lnTo>
                  <a:close/>
                  <a:moveTo>
                    <a:pt x="2687" y="28"/>
                  </a:moveTo>
                  <a:lnTo>
                    <a:pt x="2593" y="28"/>
                  </a:lnTo>
                  <a:lnTo>
                    <a:pt x="2593" y="0"/>
                  </a:lnTo>
                  <a:lnTo>
                    <a:pt x="2687" y="0"/>
                  </a:lnTo>
                  <a:lnTo>
                    <a:pt x="2687" y="28"/>
                  </a:lnTo>
                  <a:close/>
                  <a:moveTo>
                    <a:pt x="2593" y="0"/>
                  </a:moveTo>
                  <a:lnTo>
                    <a:pt x="2593" y="0"/>
                  </a:lnTo>
                  <a:lnTo>
                    <a:pt x="2593" y="14"/>
                  </a:lnTo>
                  <a:lnTo>
                    <a:pt x="2593" y="0"/>
                  </a:lnTo>
                  <a:close/>
                  <a:moveTo>
                    <a:pt x="2594" y="28"/>
                  </a:moveTo>
                  <a:lnTo>
                    <a:pt x="2496" y="32"/>
                  </a:lnTo>
                  <a:lnTo>
                    <a:pt x="2495" y="4"/>
                  </a:lnTo>
                  <a:lnTo>
                    <a:pt x="2593" y="0"/>
                  </a:lnTo>
                  <a:lnTo>
                    <a:pt x="2594" y="28"/>
                  </a:lnTo>
                  <a:close/>
                  <a:moveTo>
                    <a:pt x="2495" y="4"/>
                  </a:moveTo>
                  <a:lnTo>
                    <a:pt x="2495" y="4"/>
                  </a:lnTo>
                  <a:lnTo>
                    <a:pt x="2496" y="18"/>
                  </a:lnTo>
                  <a:lnTo>
                    <a:pt x="2495" y="4"/>
                  </a:lnTo>
                  <a:close/>
                  <a:moveTo>
                    <a:pt x="2496" y="32"/>
                  </a:moveTo>
                  <a:lnTo>
                    <a:pt x="2399" y="40"/>
                  </a:lnTo>
                  <a:lnTo>
                    <a:pt x="2397" y="12"/>
                  </a:lnTo>
                  <a:lnTo>
                    <a:pt x="2495" y="4"/>
                  </a:lnTo>
                  <a:lnTo>
                    <a:pt x="2496" y="32"/>
                  </a:lnTo>
                  <a:close/>
                  <a:moveTo>
                    <a:pt x="2399" y="40"/>
                  </a:moveTo>
                  <a:lnTo>
                    <a:pt x="2401" y="39"/>
                  </a:lnTo>
                  <a:lnTo>
                    <a:pt x="2399" y="40"/>
                  </a:lnTo>
                  <a:lnTo>
                    <a:pt x="2398" y="26"/>
                  </a:lnTo>
                  <a:lnTo>
                    <a:pt x="2399" y="40"/>
                  </a:lnTo>
                  <a:close/>
                  <a:moveTo>
                    <a:pt x="2399" y="40"/>
                  </a:moveTo>
                  <a:lnTo>
                    <a:pt x="2297" y="47"/>
                  </a:lnTo>
                  <a:lnTo>
                    <a:pt x="2296" y="20"/>
                  </a:lnTo>
                  <a:lnTo>
                    <a:pt x="2397" y="12"/>
                  </a:lnTo>
                  <a:lnTo>
                    <a:pt x="2399" y="40"/>
                  </a:lnTo>
                  <a:close/>
                  <a:moveTo>
                    <a:pt x="2295" y="20"/>
                  </a:moveTo>
                  <a:lnTo>
                    <a:pt x="2295" y="20"/>
                  </a:lnTo>
                  <a:lnTo>
                    <a:pt x="2296" y="20"/>
                  </a:lnTo>
                  <a:lnTo>
                    <a:pt x="2297" y="34"/>
                  </a:lnTo>
                  <a:lnTo>
                    <a:pt x="2295" y="20"/>
                  </a:lnTo>
                  <a:close/>
                  <a:moveTo>
                    <a:pt x="2298" y="47"/>
                  </a:moveTo>
                  <a:lnTo>
                    <a:pt x="2099" y="70"/>
                  </a:lnTo>
                  <a:lnTo>
                    <a:pt x="2096" y="43"/>
                  </a:lnTo>
                  <a:lnTo>
                    <a:pt x="2295" y="20"/>
                  </a:lnTo>
                  <a:lnTo>
                    <a:pt x="2298" y="47"/>
                  </a:lnTo>
                  <a:close/>
                  <a:moveTo>
                    <a:pt x="2096" y="43"/>
                  </a:moveTo>
                  <a:lnTo>
                    <a:pt x="2097" y="43"/>
                  </a:lnTo>
                  <a:lnTo>
                    <a:pt x="2096" y="43"/>
                  </a:lnTo>
                  <a:lnTo>
                    <a:pt x="2098" y="57"/>
                  </a:lnTo>
                  <a:lnTo>
                    <a:pt x="2096" y="43"/>
                  </a:lnTo>
                  <a:close/>
                  <a:moveTo>
                    <a:pt x="2099" y="70"/>
                  </a:moveTo>
                  <a:lnTo>
                    <a:pt x="1986" y="87"/>
                  </a:lnTo>
                  <a:lnTo>
                    <a:pt x="1983" y="60"/>
                  </a:lnTo>
                  <a:lnTo>
                    <a:pt x="2096" y="43"/>
                  </a:lnTo>
                  <a:lnTo>
                    <a:pt x="2099" y="70"/>
                  </a:lnTo>
                  <a:close/>
                  <a:moveTo>
                    <a:pt x="1982" y="60"/>
                  </a:moveTo>
                  <a:lnTo>
                    <a:pt x="1982" y="60"/>
                  </a:lnTo>
                  <a:lnTo>
                    <a:pt x="1983" y="60"/>
                  </a:lnTo>
                  <a:lnTo>
                    <a:pt x="1984" y="73"/>
                  </a:lnTo>
                  <a:lnTo>
                    <a:pt x="1982" y="60"/>
                  </a:lnTo>
                  <a:close/>
                  <a:moveTo>
                    <a:pt x="1988" y="87"/>
                  </a:moveTo>
                  <a:lnTo>
                    <a:pt x="1867" y="114"/>
                  </a:lnTo>
                  <a:lnTo>
                    <a:pt x="1861" y="87"/>
                  </a:lnTo>
                  <a:lnTo>
                    <a:pt x="1982" y="60"/>
                  </a:lnTo>
                  <a:lnTo>
                    <a:pt x="1988" y="87"/>
                  </a:lnTo>
                  <a:close/>
                  <a:moveTo>
                    <a:pt x="1861" y="87"/>
                  </a:moveTo>
                  <a:lnTo>
                    <a:pt x="1857" y="88"/>
                  </a:lnTo>
                  <a:lnTo>
                    <a:pt x="1861" y="87"/>
                  </a:lnTo>
                  <a:lnTo>
                    <a:pt x="1863" y="101"/>
                  </a:lnTo>
                  <a:lnTo>
                    <a:pt x="1861" y="87"/>
                  </a:lnTo>
                  <a:close/>
                  <a:moveTo>
                    <a:pt x="1867" y="114"/>
                  </a:moveTo>
                  <a:lnTo>
                    <a:pt x="1734" y="145"/>
                  </a:lnTo>
                  <a:lnTo>
                    <a:pt x="1728" y="118"/>
                  </a:lnTo>
                  <a:lnTo>
                    <a:pt x="1861" y="87"/>
                  </a:lnTo>
                  <a:lnTo>
                    <a:pt x="1867" y="114"/>
                  </a:lnTo>
                  <a:close/>
                  <a:moveTo>
                    <a:pt x="1727" y="118"/>
                  </a:moveTo>
                  <a:lnTo>
                    <a:pt x="1729" y="118"/>
                  </a:lnTo>
                  <a:lnTo>
                    <a:pt x="1728" y="118"/>
                  </a:lnTo>
                  <a:lnTo>
                    <a:pt x="1730" y="131"/>
                  </a:lnTo>
                  <a:lnTo>
                    <a:pt x="1727" y="118"/>
                  </a:lnTo>
                  <a:close/>
                  <a:moveTo>
                    <a:pt x="1734" y="145"/>
                  </a:moveTo>
                  <a:lnTo>
                    <a:pt x="1593" y="180"/>
                  </a:lnTo>
                  <a:lnTo>
                    <a:pt x="1587" y="153"/>
                  </a:lnTo>
                  <a:lnTo>
                    <a:pt x="1727" y="118"/>
                  </a:lnTo>
                  <a:lnTo>
                    <a:pt x="1734" y="145"/>
                  </a:lnTo>
                  <a:close/>
                  <a:moveTo>
                    <a:pt x="1593" y="180"/>
                  </a:moveTo>
                  <a:lnTo>
                    <a:pt x="1296" y="255"/>
                  </a:lnTo>
                  <a:lnTo>
                    <a:pt x="1291" y="228"/>
                  </a:lnTo>
                  <a:lnTo>
                    <a:pt x="1587" y="153"/>
                  </a:lnTo>
                  <a:lnTo>
                    <a:pt x="1593" y="180"/>
                  </a:lnTo>
                  <a:close/>
                  <a:moveTo>
                    <a:pt x="1291" y="228"/>
                  </a:moveTo>
                  <a:lnTo>
                    <a:pt x="1286" y="229"/>
                  </a:lnTo>
                  <a:lnTo>
                    <a:pt x="1291" y="228"/>
                  </a:lnTo>
                  <a:lnTo>
                    <a:pt x="1294" y="241"/>
                  </a:lnTo>
                  <a:lnTo>
                    <a:pt x="1291" y="228"/>
                  </a:lnTo>
                  <a:close/>
                  <a:moveTo>
                    <a:pt x="1297" y="255"/>
                  </a:moveTo>
                  <a:lnTo>
                    <a:pt x="1145" y="293"/>
                  </a:lnTo>
                  <a:lnTo>
                    <a:pt x="1138" y="267"/>
                  </a:lnTo>
                  <a:lnTo>
                    <a:pt x="1291" y="228"/>
                  </a:lnTo>
                  <a:lnTo>
                    <a:pt x="1297" y="255"/>
                  </a:lnTo>
                  <a:close/>
                  <a:moveTo>
                    <a:pt x="1145" y="293"/>
                  </a:moveTo>
                  <a:lnTo>
                    <a:pt x="1145" y="293"/>
                  </a:lnTo>
                  <a:lnTo>
                    <a:pt x="1142" y="281"/>
                  </a:lnTo>
                  <a:lnTo>
                    <a:pt x="1145" y="293"/>
                  </a:lnTo>
                  <a:close/>
                  <a:moveTo>
                    <a:pt x="1145" y="293"/>
                  </a:moveTo>
                  <a:lnTo>
                    <a:pt x="996" y="328"/>
                  </a:lnTo>
                  <a:lnTo>
                    <a:pt x="990" y="303"/>
                  </a:lnTo>
                  <a:lnTo>
                    <a:pt x="1138" y="267"/>
                  </a:lnTo>
                  <a:lnTo>
                    <a:pt x="1145" y="293"/>
                  </a:lnTo>
                  <a:close/>
                  <a:moveTo>
                    <a:pt x="996" y="328"/>
                  </a:moveTo>
                  <a:lnTo>
                    <a:pt x="996" y="328"/>
                  </a:lnTo>
                  <a:lnTo>
                    <a:pt x="996" y="330"/>
                  </a:lnTo>
                  <a:lnTo>
                    <a:pt x="993" y="316"/>
                  </a:lnTo>
                  <a:lnTo>
                    <a:pt x="996" y="328"/>
                  </a:lnTo>
                  <a:close/>
                  <a:moveTo>
                    <a:pt x="996" y="330"/>
                  </a:moveTo>
                  <a:lnTo>
                    <a:pt x="648" y="396"/>
                  </a:lnTo>
                  <a:lnTo>
                    <a:pt x="644" y="369"/>
                  </a:lnTo>
                  <a:lnTo>
                    <a:pt x="990" y="303"/>
                  </a:lnTo>
                  <a:lnTo>
                    <a:pt x="996" y="330"/>
                  </a:lnTo>
                  <a:close/>
                  <a:moveTo>
                    <a:pt x="648" y="396"/>
                  </a:moveTo>
                  <a:lnTo>
                    <a:pt x="644" y="396"/>
                  </a:lnTo>
                  <a:lnTo>
                    <a:pt x="648" y="396"/>
                  </a:lnTo>
                  <a:lnTo>
                    <a:pt x="646" y="382"/>
                  </a:lnTo>
                  <a:lnTo>
                    <a:pt x="648" y="396"/>
                  </a:lnTo>
                  <a:close/>
                  <a:moveTo>
                    <a:pt x="648" y="396"/>
                  </a:moveTo>
                  <a:lnTo>
                    <a:pt x="328" y="455"/>
                  </a:lnTo>
                  <a:lnTo>
                    <a:pt x="324" y="428"/>
                  </a:lnTo>
                  <a:lnTo>
                    <a:pt x="644" y="368"/>
                  </a:lnTo>
                  <a:lnTo>
                    <a:pt x="648" y="396"/>
                  </a:lnTo>
                  <a:close/>
                  <a:moveTo>
                    <a:pt x="328" y="455"/>
                  </a:moveTo>
                  <a:lnTo>
                    <a:pt x="333" y="453"/>
                  </a:lnTo>
                  <a:lnTo>
                    <a:pt x="328" y="455"/>
                  </a:lnTo>
                  <a:lnTo>
                    <a:pt x="326" y="441"/>
                  </a:lnTo>
                  <a:lnTo>
                    <a:pt x="328" y="455"/>
                  </a:lnTo>
                  <a:close/>
                  <a:moveTo>
                    <a:pt x="328" y="455"/>
                  </a:moveTo>
                  <a:lnTo>
                    <a:pt x="5" y="513"/>
                  </a:lnTo>
                  <a:lnTo>
                    <a:pt x="0" y="486"/>
                  </a:lnTo>
                  <a:lnTo>
                    <a:pt x="324" y="428"/>
                  </a:lnTo>
                  <a:lnTo>
                    <a:pt x="328" y="4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6" name="Freeform 114"/>
            <p:cNvSpPr>
              <a:spLocks noEditPoints="1"/>
            </p:cNvSpPr>
            <p:nvPr/>
          </p:nvSpPr>
          <p:spPr bwMode="auto">
            <a:xfrm>
              <a:off x="2016" y="1823"/>
              <a:ext cx="378" cy="72"/>
            </a:xfrm>
            <a:custGeom>
              <a:avLst/>
              <a:gdLst>
                <a:gd name="T0" fmla="*/ 0 w 2830"/>
                <a:gd name="T1" fmla="*/ 0 h 537"/>
                <a:gd name="T2" fmla="*/ 0 w 2830"/>
                <a:gd name="T3" fmla="*/ 0 h 537"/>
                <a:gd name="T4" fmla="*/ 0 w 2830"/>
                <a:gd name="T5" fmla="*/ 0 h 537"/>
                <a:gd name="T6" fmla="*/ 0 w 2830"/>
                <a:gd name="T7" fmla="*/ 0 h 537"/>
                <a:gd name="T8" fmla="*/ 0 w 2830"/>
                <a:gd name="T9" fmla="*/ 0 h 537"/>
                <a:gd name="T10" fmla="*/ 0 w 2830"/>
                <a:gd name="T11" fmla="*/ 0 h 537"/>
                <a:gd name="T12" fmla="*/ 0 w 2830"/>
                <a:gd name="T13" fmla="*/ 0 h 537"/>
                <a:gd name="T14" fmla="*/ 0 w 2830"/>
                <a:gd name="T15" fmla="*/ 0 h 537"/>
                <a:gd name="T16" fmla="*/ 0 w 2830"/>
                <a:gd name="T17" fmla="*/ 0 h 537"/>
                <a:gd name="T18" fmla="*/ 0 w 2830"/>
                <a:gd name="T19" fmla="*/ 0 h 537"/>
                <a:gd name="T20" fmla="*/ 0 w 2830"/>
                <a:gd name="T21" fmla="*/ 0 h 537"/>
                <a:gd name="T22" fmla="*/ 0 w 2830"/>
                <a:gd name="T23" fmla="*/ 0 h 537"/>
                <a:gd name="T24" fmla="*/ 0 w 2830"/>
                <a:gd name="T25" fmla="*/ 0 h 537"/>
                <a:gd name="T26" fmla="*/ 0 w 2830"/>
                <a:gd name="T27" fmla="*/ 0 h 537"/>
                <a:gd name="T28" fmla="*/ 0 w 2830"/>
                <a:gd name="T29" fmla="*/ 0 h 537"/>
                <a:gd name="T30" fmla="*/ 0 w 2830"/>
                <a:gd name="T31" fmla="*/ 0 h 537"/>
                <a:gd name="T32" fmla="*/ 0 w 2830"/>
                <a:gd name="T33" fmla="*/ 0 h 537"/>
                <a:gd name="T34" fmla="*/ 0 w 2830"/>
                <a:gd name="T35" fmla="*/ 0 h 537"/>
                <a:gd name="T36" fmla="*/ 0 w 2830"/>
                <a:gd name="T37" fmla="*/ 0 h 537"/>
                <a:gd name="T38" fmla="*/ 0 w 2830"/>
                <a:gd name="T39" fmla="*/ 0 h 537"/>
                <a:gd name="T40" fmla="*/ 0 w 2830"/>
                <a:gd name="T41" fmla="*/ 0 h 537"/>
                <a:gd name="T42" fmla="*/ 0 w 2830"/>
                <a:gd name="T43" fmla="*/ 0 h 537"/>
                <a:gd name="T44" fmla="*/ 0 w 2830"/>
                <a:gd name="T45" fmla="*/ 0 h 537"/>
                <a:gd name="T46" fmla="*/ 0 w 2830"/>
                <a:gd name="T47" fmla="*/ 0 h 537"/>
                <a:gd name="T48" fmla="*/ 0 w 2830"/>
                <a:gd name="T49" fmla="*/ 0 h 537"/>
                <a:gd name="T50" fmla="*/ 0 w 2830"/>
                <a:gd name="T51" fmla="*/ 0 h 537"/>
                <a:gd name="T52" fmla="*/ 0 w 2830"/>
                <a:gd name="T53" fmla="*/ 0 h 537"/>
                <a:gd name="T54" fmla="*/ 0 w 2830"/>
                <a:gd name="T55" fmla="*/ 0 h 537"/>
                <a:gd name="T56" fmla="*/ 0 w 2830"/>
                <a:gd name="T57" fmla="*/ 0 h 537"/>
                <a:gd name="T58" fmla="*/ 0 w 2830"/>
                <a:gd name="T59" fmla="*/ 0 h 537"/>
                <a:gd name="T60" fmla="*/ 0 w 2830"/>
                <a:gd name="T61" fmla="*/ 0 h 537"/>
                <a:gd name="T62" fmla="*/ 0 w 2830"/>
                <a:gd name="T63" fmla="*/ 0 h 537"/>
                <a:gd name="T64" fmla="*/ 0 w 2830"/>
                <a:gd name="T65" fmla="*/ 0 h 537"/>
                <a:gd name="T66" fmla="*/ 0 w 2830"/>
                <a:gd name="T67" fmla="*/ 0 h 537"/>
                <a:gd name="T68" fmla="*/ 0 w 2830"/>
                <a:gd name="T69" fmla="*/ 0 h 537"/>
                <a:gd name="T70" fmla="*/ 0 w 2830"/>
                <a:gd name="T71" fmla="*/ 0 h 537"/>
                <a:gd name="T72" fmla="*/ 0 w 2830"/>
                <a:gd name="T73" fmla="*/ 0 h 537"/>
                <a:gd name="T74" fmla="*/ 0 w 2830"/>
                <a:gd name="T75" fmla="*/ 0 h 537"/>
                <a:gd name="T76" fmla="*/ 0 w 2830"/>
                <a:gd name="T77" fmla="*/ 0 h 537"/>
                <a:gd name="T78" fmla="*/ 0 w 2830"/>
                <a:gd name="T79" fmla="*/ 0 h 537"/>
                <a:gd name="T80" fmla="*/ 0 w 2830"/>
                <a:gd name="T81" fmla="*/ 0 h 537"/>
                <a:gd name="T82" fmla="*/ 0 w 2830"/>
                <a:gd name="T83" fmla="*/ 0 h 537"/>
                <a:gd name="T84" fmla="*/ 0 w 2830"/>
                <a:gd name="T85" fmla="*/ 0 h 537"/>
                <a:gd name="T86" fmla="*/ 0 w 2830"/>
                <a:gd name="T87" fmla="*/ 0 h 537"/>
                <a:gd name="T88" fmla="*/ 0 w 2830"/>
                <a:gd name="T89" fmla="*/ 0 h 537"/>
                <a:gd name="T90" fmla="*/ 0 w 2830"/>
                <a:gd name="T91" fmla="*/ 0 h 537"/>
                <a:gd name="T92" fmla="*/ 0 w 2830"/>
                <a:gd name="T93" fmla="*/ 0 h 537"/>
                <a:gd name="T94" fmla="*/ 0 w 2830"/>
                <a:gd name="T95" fmla="*/ 0 h 537"/>
                <a:gd name="T96" fmla="*/ 0 w 2830"/>
                <a:gd name="T97" fmla="*/ 0 h 537"/>
                <a:gd name="T98" fmla="*/ 0 w 2830"/>
                <a:gd name="T99" fmla="*/ 0 h 537"/>
                <a:gd name="T100" fmla="*/ 0 w 2830"/>
                <a:gd name="T101" fmla="*/ 0 h 537"/>
                <a:gd name="T102" fmla="*/ 0 w 2830"/>
                <a:gd name="T103" fmla="*/ 0 h 537"/>
                <a:gd name="T104" fmla="*/ 0 w 2830"/>
                <a:gd name="T105" fmla="*/ 0 h 5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30"/>
                <a:gd name="T160" fmla="*/ 0 h 537"/>
                <a:gd name="T161" fmla="*/ 2830 w 2830"/>
                <a:gd name="T162" fmla="*/ 537 h 5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30" h="537">
                  <a:moveTo>
                    <a:pt x="2826" y="90"/>
                  </a:moveTo>
                  <a:lnTo>
                    <a:pt x="2743" y="75"/>
                  </a:lnTo>
                  <a:lnTo>
                    <a:pt x="2749" y="48"/>
                  </a:lnTo>
                  <a:lnTo>
                    <a:pt x="2830" y="63"/>
                  </a:lnTo>
                  <a:lnTo>
                    <a:pt x="2826" y="90"/>
                  </a:lnTo>
                  <a:close/>
                  <a:moveTo>
                    <a:pt x="2748" y="48"/>
                  </a:moveTo>
                  <a:lnTo>
                    <a:pt x="2748" y="48"/>
                  </a:lnTo>
                  <a:lnTo>
                    <a:pt x="2749" y="48"/>
                  </a:lnTo>
                  <a:lnTo>
                    <a:pt x="2746" y="61"/>
                  </a:lnTo>
                  <a:lnTo>
                    <a:pt x="2748" y="48"/>
                  </a:lnTo>
                  <a:close/>
                  <a:moveTo>
                    <a:pt x="2744" y="75"/>
                  </a:moveTo>
                  <a:lnTo>
                    <a:pt x="2650" y="59"/>
                  </a:lnTo>
                  <a:lnTo>
                    <a:pt x="2654" y="32"/>
                  </a:lnTo>
                  <a:lnTo>
                    <a:pt x="2748" y="48"/>
                  </a:lnTo>
                  <a:lnTo>
                    <a:pt x="2744" y="75"/>
                  </a:lnTo>
                  <a:close/>
                  <a:moveTo>
                    <a:pt x="2654" y="32"/>
                  </a:moveTo>
                  <a:lnTo>
                    <a:pt x="2649" y="31"/>
                  </a:lnTo>
                  <a:lnTo>
                    <a:pt x="2654" y="32"/>
                  </a:lnTo>
                  <a:lnTo>
                    <a:pt x="2652" y="46"/>
                  </a:lnTo>
                  <a:lnTo>
                    <a:pt x="2654" y="32"/>
                  </a:lnTo>
                  <a:close/>
                  <a:moveTo>
                    <a:pt x="2650" y="59"/>
                  </a:moveTo>
                  <a:lnTo>
                    <a:pt x="2552" y="44"/>
                  </a:lnTo>
                  <a:lnTo>
                    <a:pt x="2557" y="17"/>
                  </a:lnTo>
                  <a:lnTo>
                    <a:pt x="2654" y="32"/>
                  </a:lnTo>
                  <a:lnTo>
                    <a:pt x="2650" y="59"/>
                  </a:lnTo>
                  <a:close/>
                  <a:moveTo>
                    <a:pt x="2556" y="17"/>
                  </a:moveTo>
                  <a:lnTo>
                    <a:pt x="2557" y="17"/>
                  </a:lnTo>
                  <a:lnTo>
                    <a:pt x="2554" y="30"/>
                  </a:lnTo>
                  <a:lnTo>
                    <a:pt x="2556" y="17"/>
                  </a:lnTo>
                  <a:close/>
                  <a:moveTo>
                    <a:pt x="2553" y="44"/>
                  </a:moveTo>
                  <a:lnTo>
                    <a:pt x="2452" y="35"/>
                  </a:lnTo>
                  <a:lnTo>
                    <a:pt x="2454" y="9"/>
                  </a:lnTo>
                  <a:lnTo>
                    <a:pt x="2556" y="17"/>
                  </a:lnTo>
                  <a:lnTo>
                    <a:pt x="2553" y="44"/>
                  </a:lnTo>
                  <a:close/>
                  <a:moveTo>
                    <a:pt x="2454" y="9"/>
                  </a:moveTo>
                  <a:lnTo>
                    <a:pt x="2456" y="9"/>
                  </a:lnTo>
                  <a:lnTo>
                    <a:pt x="2454" y="9"/>
                  </a:lnTo>
                  <a:lnTo>
                    <a:pt x="2453" y="23"/>
                  </a:lnTo>
                  <a:lnTo>
                    <a:pt x="2454" y="9"/>
                  </a:lnTo>
                  <a:close/>
                  <a:moveTo>
                    <a:pt x="2452" y="35"/>
                  </a:moveTo>
                  <a:lnTo>
                    <a:pt x="2347" y="28"/>
                  </a:lnTo>
                  <a:lnTo>
                    <a:pt x="2348" y="0"/>
                  </a:lnTo>
                  <a:lnTo>
                    <a:pt x="2454" y="9"/>
                  </a:lnTo>
                  <a:lnTo>
                    <a:pt x="2452" y="35"/>
                  </a:lnTo>
                  <a:close/>
                  <a:moveTo>
                    <a:pt x="2347" y="0"/>
                  </a:moveTo>
                  <a:lnTo>
                    <a:pt x="2348" y="0"/>
                  </a:lnTo>
                  <a:lnTo>
                    <a:pt x="2347" y="14"/>
                  </a:lnTo>
                  <a:lnTo>
                    <a:pt x="2347" y="0"/>
                  </a:lnTo>
                  <a:close/>
                  <a:moveTo>
                    <a:pt x="2347" y="28"/>
                  </a:moveTo>
                  <a:lnTo>
                    <a:pt x="2243" y="28"/>
                  </a:lnTo>
                  <a:lnTo>
                    <a:pt x="2243" y="0"/>
                  </a:lnTo>
                  <a:lnTo>
                    <a:pt x="2347" y="0"/>
                  </a:lnTo>
                  <a:lnTo>
                    <a:pt x="2347" y="28"/>
                  </a:lnTo>
                  <a:close/>
                  <a:moveTo>
                    <a:pt x="2243" y="0"/>
                  </a:moveTo>
                  <a:lnTo>
                    <a:pt x="2243" y="0"/>
                  </a:lnTo>
                  <a:lnTo>
                    <a:pt x="2243" y="14"/>
                  </a:lnTo>
                  <a:lnTo>
                    <a:pt x="2243" y="0"/>
                  </a:lnTo>
                  <a:close/>
                  <a:moveTo>
                    <a:pt x="2243" y="28"/>
                  </a:moveTo>
                  <a:lnTo>
                    <a:pt x="2138" y="32"/>
                  </a:lnTo>
                  <a:lnTo>
                    <a:pt x="2137" y="5"/>
                  </a:lnTo>
                  <a:lnTo>
                    <a:pt x="2243" y="0"/>
                  </a:lnTo>
                  <a:lnTo>
                    <a:pt x="2243" y="28"/>
                  </a:lnTo>
                  <a:close/>
                  <a:moveTo>
                    <a:pt x="2137" y="5"/>
                  </a:moveTo>
                  <a:lnTo>
                    <a:pt x="2137" y="5"/>
                  </a:lnTo>
                  <a:lnTo>
                    <a:pt x="2137" y="18"/>
                  </a:lnTo>
                  <a:lnTo>
                    <a:pt x="2137" y="5"/>
                  </a:lnTo>
                  <a:close/>
                  <a:moveTo>
                    <a:pt x="2138" y="32"/>
                  </a:moveTo>
                  <a:lnTo>
                    <a:pt x="2040" y="40"/>
                  </a:lnTo>
                  <a:lnTo>
                    <a:pt x="2039" y="12"/>
                  </a:lnTo>
                  <a:lnTo>
                    <a:pt x="2137" y="5"/>
                  </a:lnTo>
                  <a:lnTo>
                    <a:pt x="2138" y="32"/>
                  </a:lnTo>
                  <a:close/>
                  <a:moveTo>
                    <a:pt x="2038" y="12"/>
                  </a:moveTo>
                  <a:lnTo>
                    <a:pt x="2038" y="12"/>
                  </a:lnTo>
                  <a:lnTo>
                    <a:pt x="2039" y="12"/>
                  </a:lnTo>
                  <a:lnTo>
                    <a:pt x="2040" y="26"/>
                  </a:lnTo>
                  <a:lnTo>
                    <a:pt x="2038" y="12"/>
                  </a:lnTo>
                  <a:close/>
                  <a:moveTo>
                    <a:pt x="2041" y="40"/>
                  </a:moveTo>
                  <a:lnTo>
                    <a:pt x="1987" y="47"/>
                  </a:lnTo>
                  <a:lnTo>
                    <a:pt x="1983" y="20"/>
                  </a:lnTo>
                  <a:lnTo>
                    <a:pt x="2038" y="12"/>
                  </a:lnTo>
                  <a:lnTo>
                    <a:pt x="2041" y="40"/>
                  </a:lnTo>
                  <a:close/>
                  <a:moveTo>
                    <a:pt x="1982" y="20"/>
                  </a:moveTo>
                  <a:lnTo>
                    <a:pt x="1982" y="20"/>
                  </a:lnTo>
                  <a:lnTo>
                    <a:pt x="1983" y="20"/>
                  </a:lnTo>
                  <a:lnTo>
                    <a:pt x="1985" y="34"/>
                  </a:lnTo>
                  <a:lnTo>
                    <a:pt x="1982" y="20"/>
                  </a:lnTo>
                  <a:close/>
                  <a:moveTo>
                    <a:pt x="1988" y="47"/>
                  </a:moveTo>
                  <a:lnTo>
                    <a:pt x="1930" y="59"/>
                  </a:lnTo>
                  <a:lnTo>
                    <a:pt x="1924" y="32"/>
                  </a:lnTo>
                  <a:lnTo>
                    <a:pt x="1982" y="20"/>
                  </a:lnTo>
                  <a:lnTo>
                    <a:pt x="1988" y="47"/>
                  </a:lnTo>
                  <a:close/>
                  <a:moveTo>
                    <a:pt x="1924" y="32"/>
                  </a:moveTo>
                  <a:lnTo>
                    <a:pt x="1925" y="32"/>
                  </a:lnTo>
                  <a:lnTo>
                    <a:pt x="1924" y="32"/>
                  </a:lnTo>
                  <a:lnTo>
                    <a:pt x="1926" y="46"/>
                  </a:lnTo>
                  <a:lnTo>
                    <a:pt x="1924" y="32"/>
                  </a:lnTo>
                  <a:close/>
                  <a:moveTo>
                    <a:pt x="1930" y="59"/>
                  </a:moveTo>
                  <a:lnTo>
                    <a:pt x="1809" y="87"/>
                  </a:lnTo>
                  <a:lnTo>
                    <a:pt x="1803" y="60"/>
                  </a:lnTo>
                  <a:lnTo>
                    <a:pt x="1924" y="32"/>
                  </a:lnTo>
                  <a:lnTo>
                    <a:pt x="1930" y="59"/>
                  </a:lnTo>
                  <a:close/>
                  <a:moveTo>
                    <a:pt x="1802" y="60"/>
                  </a:moveTo>
                  <a:lnTo>
                    <a:pt x="1802" y="60"/>
                  </a:lnTo>
                  <a:lnTo>
                    <a:pt x="1803" y="60"/>
                  </a:lnTo>
                  <a:lnTo>
                    <a:pt x="1805" y="73"/>
                  </a:lnTo>
                  <a:lnTo>
                    <a:pt x="1802" y="60"/>
                  </a:lnTo>
                  <a:close/>
                  <a:moveTo>
                    <a:pt x="1809" y="87"/>
                  </a:moveTo>
                  <a:lnTo>
                    <a:pt x="1681" y="122"/>
                  </a:lnTo>
                  <a:lnTo>
                    <a:pt x="1674" y="95"/>
                  </a:lnTo>
                  <a:lnTo>
                    <a:pt x="1802" y="60"/>
                  </a:lnTo>
                  <a:lnTo>
                    <a:pt x="1809" y="87"/>
                  </a:lnTo>
                  <a:close/>
                  <a:moveTo>
                    <a:pt x="1672" y="95"/>
                  </a:moveTo>
                  <a:lnTo>
                    <a:pt x="1672" y="95"/>
                  </a:lnTo>
                  <a:lnTo>
                    <a:pt x="1674" y="95"/>
                  </a:lnTo>
                  <a:lnTo>
                    <a:pt x="1677" y="108"/>
                  </a:lnTo>
                  <a:lnTo>
                    <a:pt x="1672" y="95"/>
                  </a:lnTo>
                  <a:close/>
                  <a:moveTo>
                    <a:pt x="1681" y="122"/>
                  </a:moveTo>
                  <a:lnTo>
                    <a:pt x="1540" y="165"/>
                  </a:lnTo>
                  <a:lnTo>
                    <a:pt x="1533" y="138"/>
                  </a:lnTo>
                  <a:lnTo>
                    <a:pt x="1672" y="95"/>
                  </a:lnTo>
                  <a:lnTo>
                    <a:pt x="1681" y="122"/>
                  </a:lnTo>
                  <a:close/>
                  <a:moveTo>
                    <a:pt x="1532" y="138"/>
                  </a:moveTo>
                  <a:lnTo>
                    <a:pt x="1555" y="131"/>
                  </a:lnTo>
                  <a:lnTo>
                    <a:pt x="1533" y="138"/>
                  </a:lnTo>
                  <a:lnTo>
                    <a:pt x="1536" y="151"/>
                  </a:lnTo>
                  <a:lnTo>
                    <a:pt x="1532" y="138"/>
                  </a:lnTo>
                  <a:close/>
                  <a:moveTo>
                    <a:pt x="1540" y="164"/>
                  </a:moveTo>
                  <a:lnTo>
                    <a:pt x="1248" y="255"/>
                  </a:lnTo>
                  <a:lnTo>
                    <a:pt x="1239" y="228"/>
                  </a:lnTo>
                  <a:lnTo>
                    <a:pt x="1532" y="138"/>
                  </a:lnTo>
                  <a:lnTo>
                    <a:pt x="1540" y="164"/>
                  </a:lnTo>
                  <a:close/>
                  <a:moveTo>
                    <a:pt x="1239" y="228"/>
                  </a:moveTo>
                  <a:lnTo>
                    <a:pt x="1236" y="229"/>
                  </a:lnTo>
                  <a:lnTo>
                    <a:pt x="1239" y="228"/>
                  </a:lnTo>
                  <a:lnTo>
                    <a:pt x="1243" y="241"/>
                  </a:lnTo>
                  <a:lnTo>
                    <a:pt x="1239" y="228"/>
                  </a:lnTo>
                  <a:close/>
                  <a:moveTo>
                    <a:pt x="1248" y="255"/>
                  </a:moveTo>
                  <a:lnTo>
                    <a:pt x="1099" y="302"/>
                  </a:lnTo>
                  <a:lnTo>
                    <a:pt x="1091" y="275"/>
                  </a:lnTo>
                  <a:lnTo>
                    <a:pt x="1239" y="228"/>
                  </a:lnTo>
                  <a:lnTo>
                    <a:pt x="1248" y="255"/>
                  </a:lnTo>
                  <a:close/>
                  <a:moveTo>
                    <a:pt x="1099" y="302"/>
                  </a:moveTo>
                  <a:lnTo>
                    <a:pt x="1099" y="302"/>
                  </a:lnTo>
                  <a:lnTo>
                    <a:pt x="1095" y="289"/>
                  </a:lnTo>
                  <a:lnTo>
                    <a:pt x="1099" y="302"/>
                  </a:lnTo>
                  <a:close/>
                  <a:moveTo>
                    <a:pt x="1099" y="302"/>
                  </a:moveTo>
                  <a:lnTo>
                    <a:pt x="951" y="345"/>
                  </a:lnTo>
                  <a:lnTo>
                    <a:pt x="943" y="318"/>
                  </a:lnTo>
                  <a:lnTo>
                    <a:pt x="1092" y="275"/>
                  </a:lnTo>
                  <a:lnTo>
                    <a:pt x="1099" y="302"/>
                  </a:lnTo>
                  <a:close/>
                  <a:moveTo>
                    <a:pt x="951" y="345"/>
                  </a:moveTo>
                  <a:lnTo>
                    <a:pt x="951" y="345"/>
                  </a:lnTo>
                  <a:lnTo>
                    <a:pt x="950" y="345"/>
                  </a:lnTo>
                  <a:lnTo>
                    <a:pt x="947" y="332"/>
                  </a:lnTo>
                  <a:lnTo>
                    <a:pt x="951" y="345"/>
                  </a:lnTo>
                  <a:close/>
                  <a:moveTo>
                    <a:pt x="950" y="345"/>
                  </a:moveTo>
                  <a:lnTo>
                    <a:pt x="786" y="384"/>
                  </a:lnTo>
                  <a:lnTo>
                    <a:pt x="780" y="358"/>
                  </a:lnTo>
                  <a:lnTo>
                    <a:pt x="944" y="318"/>
                  </a:lnTo>
                  <a:lnTo>
                    <a:pt x="950" y="345"/>
                  </a:lnTo>
                  <a:close/>
                  <a:moveTo>
                    <a:pt x="786" y="384"/>
                  </a:moveTo>
                  <a:lnTo>
                    <a:pt x="787" y="384"/>
                  </a:lnTo>
                  <a:lnTo>
                    <a:pt x="786" y="385"/>
                  </a:lnTo>
                  <a:lnTo>
                    <a:pt x="783" y="371"/>
                  </a:lnTo>
                  <a:lnTo>
                    <a:pt x="786" y="384"/>
                  </a:lnTo>
                  <a:close/>
                  <a:moveTo>
                    <a:pt x="786" y="385"/>
                  </a:moveTo>
                  <a:lnTo>
                    <a:pt x="618" y="420"/>
                  </a:lnTo>
                  <a:lnTo>
                    <a:pt x="612" y="393"/>
                  </a:lnTo>
                  <a:lnTo>
                    <a:pt x="780" y="358"/>
                  </a:lnTo>
                  <a:lnTo>
                    <a:pt x="786" y="385"/>
                  </a:lnTo>
                  <a:close/>
                  <a:moveTo>
                    <a:pt x="612" y="393"/>
                  </a:moveTo>
                  <a:lnTo>
                    <a:pt x="612" y="393"/>
                  </a:lnTo>
                  <a:lnTo>
                    <a:pt x="615" y="406"/>
                  </a:lnTo>
                  <a:lnTo>
                    <a:pt x="612" y="393"/>
                  </a:lnTo>
                  <a:close/>
                  <a:moveTo>
                    <a:pt x="618" y="420"/>
                  </a:moveTo>
                  <a:lnTo>
                    <a:pt x="462" y="455"/>
                  </a:lnTo>
                  <a:lnTo>
                    <a:pt x="456" y="428"/>
                  </a:lnTo>
                  <a:lnTo>
                    <a:pt x="612" y="393"/>
                  </a:lnTo>
                  <a:lnTo>
                    <a:pt x="618" y="420"/>
                  </a:lnTo>
                  <a:close/>
                  <a:moveTo>
                    <a:pt x="462" y="455"/>
                  </a:moveTo>
                  <a:lnTo>
                    <a:pt x="461" y="455"/>
                  </a:lnTo>
                  <a:lnTo>
                    <a:pt x="459" y="441"/>
                  </a:lnTo>
                  <a:lnTo>
                    <a:pt x="462" y="455"/>
                  </a:lnTo>
                  <a:close/>
                  <a:moveTo>
                    <a:pt x="461" y="455"/>
                  </a:moveTo>
                  <a:lnTo>
                    <a:pt x="317" y="482"/>
                  </a:lnTo>
                  <a:lnTo>
                    <a:pt x="312" y="455"/>
                  </a:lnTo>
                  <a:lnTo>
                    <a:pt x="456" y="428"/>
                  </a:lnTo>
                  <a:lnTo>
                    <a:pt x="461" y="455"/>
                  </a:lnTo>
                  <a:close/>
                  <a:moveTo>
                    <a:pt x="317" y="482"/>
                  </a:moveTo>
                  <a:lnTo>
                    <a:pt x="316" y="483"/>
                  </a:lnTo>
                  <a:lnTo>
                    <a:pt x="317" y="482"/>
                  </a:lnTo>
                  <a:lnTo>
                    <a:pt x="314" y="469"/>
                  </a:lnTo>
                  <a:lnTo>
                    <a:pt x="317" y="482"/>
                  </a:lnTo>
                  <a:close/>
                  <a:moveTo>
                    <a:pt x="317" y="482"/>
                  </a:moveTo>
                  <a:lnTo>
                    <a:pt x="91" y="521"/>
                  </a:lnTo>
                  <a:lnTo>
                    <a:pt x="86" y="495"/>
                  </a:lnTo>
                  <a:lnTo>
                    <a:pt x="312" y="455"/>
                  </a:lnTo>
                  <a:lnTo>
                    <a:pt x="317" y="482"/>
                  </a:lnTo>
                  <a:close/>
                  <a:moveTo>
                    <a:pt x="86" y="495"/>
                  </a:moveTo>
                  <a:lnTo>
                    <a:pt x="84" y="495"/>
                  </a:lnTo>
                  <a:lnTo>
                    <a:pt x="86" y="495"/>
                  </a:lnTo>
                  <a:lnTo>
                    <a:pt x="89" y="507"/>
                  </a:lnTo>
                  <a:lnTo>
                    <a:pt x="86" y="495"/>
                  </a:lnTo>
                  <a:close/>
                  <a:moveTo>
                    <a:pt x="91" y="521"/>
                  </a:moveTo>
                  <a:lnTo>
                    <a:pt x="5" y="537"/>
                  </a:lnTo>
                  <a:lnTo>
                    <a:pt x="0" y="510"/>
                  </a:lnTo>
                  <a:lnTo>
                    <a:pt x="86" y="495"/>
                  </a:lnTo>
                  <a:lnTo>
                    <a:pt x="91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7" name="Freeform 115"/>
            <p:cNvSpPr>
              <a:spLocks noEditPoints="1"/>
            </p:cNvSpPr>
            <p:nvPr/>
          </p:nvSpPr>
          <p:spPr bwMode="auto">
            <a:xfrm>
              <a:off x="2025" y="1809"/>
              <a:ext cx="378" cy="74"/>
            </a:xfrm>
            <a:custGeom>
              <a:avLst/>
              <a:gdLst>
                <a:gd name="T0" fmla="*/ 0 w 2836"/>
                <a:gd name="T1" fmla="*/ 0 h 560"/>
                <a:gd name="T2" fmla="*/ 0 w 2836"/>
                <a:gd name="T3" fmla="*/ 0 h 560"/>
                <a:gd name="T4" fmla="*/ 0 w 2836"/>
                <a:gd name="T5" fmla="*/ 0 h 560"/>
                <a:gd name="T6" fmla="*/ 0 w 2836"/>
                <a:gd name="T7" fmla="*/ 0 h 560"/>
                <a:gd name="T8" fmla="*/ 0 w 2836"/>
                <a:gd name="T9" fmla="*/ 0 h 560"/>
                <a:gd name="T10" fmla="*/ 0 w 2836"/>
                <a:gd name="T11" fmla="*/ 0 h 560"/>
                <a:gd name="T12" fmla="*/ 0 w 2836"/>
                <a:gd name="T13" fmla="*/ 0 h 560"/>
                <a:gd name="T14" fmla="*/ 0 w 2836"/>
                <a:gd name="T15" fmla="*/ 0 h 560"/>
                <a:gd name="T16" fmla="*/ 0 w 2836"/>
                <a:gd name="T17" fmla="*/ 0 h 560"/>
                <a:gd name="T18" fmla="*/ 0 w 2836"/>
                <a:gd name="T19" fmla="*/ 0 h 560"/>
                <a:gd name="T20" fmla="*/ 0 w 2836"/>
                <a:gd name="T21" fmla="*/ 0 h 560"/>
                <a:gd name="T22" fmla="*/ 0 w 2836"/>
                <a:gd name="T23" fmla="*/ 0 h 560"/>
                <a:gd name="T24" fmla="*/ 0 w 2836"/>
                <a:gd name="T25" fmla="*/ 0 h 560"/>
                <a:gd name="T26" fmla="*/ 0 w 2836"/>
                <a:gd name="T27" fmla="*/ 0 h 560"/>
                <a:gd name="T28" fmla="*/ 0 w 2836"/>
                <a:gd name="T29" fmla="*/ 0 h 560"/>
                <a:gd name="T30" fmla="*/ 0 w 2836"/>
                <a:gd name="T31" fmla="*/ 0 h 560"/>
                <a:gd name="T32" fmla="*/ 0 w 2836"/>
                <a:gd name="T33" fmla="*/ 0 h 560"/>
                <a:gd name="T34" fmla="*/ 0 w 2836"/>
                <a:gd name="T35" fmla="*/ 0 h 560"/>
                <a:gd name="T36" fmla="*/ 0 w 2836"/>
                <a:gd name="T37" fmla="*/ 0 h 560"/>
                <a:gd name="T38" fmla="*/ 0 w 2836"/>
                <a:gd name="T39" fmla="*/ 0 h 560"/>
                <a:gd name="T40" fmla="*/ 0 w 2836"/>
                <a:gd name="T41" fmla="*/ 0 h 560"/>
                <a:gd name="T42" fmla="*/ 0 w 2836"/>
                <a:gd name="T43" fmla="*/ 0 h 560"/>
                <a:gd name="T44" fmla="*/ 0 w 2836"/>
                <a:gd name="T45" fmla="*/ 0 h 560"/>
                <a:gd name="T46" fmla="*/ 0 w 2836"/>
                <a:gd name="T47" fmla="*/ 0 h 560"/>
                <a:gd name="T48" fmla="*/ 0 w 2836"/>
                <a:gd name="T49" fmla="*/ 0 h 560"/>
                <a:gd name="T50" fmla="*/ 0 w 2836"/>
                <a:gd name="T51" fmla="*/ 0 h 560"/>
                <a:gd name="T52" fmla="*/ 0 w 2836"/>
                <a:gd name="T53" fmla="*/ 0 h 560"/>
                <a:gd name="T54" fmla="*/ 0 w 2836"/>
                <a:gd name="T55" fmla="*/ 0 h 560"/>
                <a:gd name="T56" fmla="*/ 0 w 2836"/>
                <a:gd name="T57" fmla="*/ 0 h 560"/>
                <a:gd name="T58" fmla="*/ 0 w 2836"/>
                <a:gd name="T59" fmla="*/ 0 h 560"/>
                <a:gd name="T60" fmla="*/ 0 w 2836"/>
                <a:gd name="T61" fmla="*/ 0 h 560"/>
                <a:gd name="T62" fmla="*/ 0 w 2836"/>
                <a:gd name="T63" fmla="*/ 0 h 560"/>
                <a:gd name="T64" fmla="*/ 0 w 2836"/>
                <a:gd name="T65" fmla="*/ 0 h 560"/>
                <a:gd name="T66" fmla="*/ 0 w 2836"/>
                <a:gd name="T67" fmla="*/ 0 h 560"/>
                <a:gd name="T68" fmla="*/ 0 w 2836"/>
                <a:gd name="T69" fmla="*/ 0 h 560"/>
                <a:gd name="T70" fmla="*/ 0 w 2836"/>
                <a:gd name="T71" fmla="*/ 0 h 560"/>
                <a:gd name="T72" fmla="*/ 0 w 2836"/>
                <a:gd name="T73" fmla="*/ 0 h 560"/>
                <a:gd name="T74" fmla="*/ 0 w 2836"/>
                <a:gd name="T75" fmla="*/ 0 h 560"/>
                <a:gd name="T76" fmla="*/ 0 w 2836"/>
                <a:gd name="T77" fmla="*/ 0 h 560"/>
                <a:gd name="T78" fmla="*/ 0 w 2836"/>
                <a:gd name="T79" fmla="*/ 0 h 560"/>
                <a:gd name="T80" fmla="*/ 0 w 2836"/>
                <a:gd name="T81" fmla="*/ 0 h 560"/>
                <a:gd name="T82" fmla="*/ 0 w 2836"/>
                <a:gd name="T83" fmla="*/ 0 h 560"/>
                <a:gd name="T84" fmla="*/ 0 w 2836"/>
                <a:gd name="T85" fmla="*/ 0 h 560"/>
                <a:gd name="T86" fmla="*/ 0 w 2836"/>
                <a:gd name="T87" fmla="*/ 0 h 560"/>
                <a:gd name="T88" fmla="*/ 0 w 2836"/>
                <a:gd name="T89" fmla="*/ 0 h 560"/>
                <a:gd name="T90" fmla="*/ 0 w 2836"/>
                <a:gd name="T91" fmla="*/ 0 h 560"/>
                <a:gd name="T92" fmla="*/ 0 w 2836"/>
                <a:gd name="T93" fmla="*/ 0 h 560"/>
                <a:gd name="T94" fmla="*/ 0 w 2836"/>
                <a:gd name="T95" fmla="*/ 0 h 560"/>
                <a:gd name="T96" fmla="*/ 0 w 2836"/>
                <a:gd name="T97" fmla="*/ 0 h 560"/>
                <a:gd name="T98" fmla="*/ 0 w 2836"/>
                <a:gd name="T99" fmla="*/ 0 h 560"/>
                <a:gd name="T100" fmla="*/ 0 w 2836"/>
                <a:gd name="T101" fmla="*/ 0 h 560"/>
                <a:gd name="T102" fmla="*/ 0 w 2836"/>
                <a:gd name="T103" fmla="*/ 0 h 560"/>
                <a:gd name="T104" fmla="*/ 0 w 2836"/>
                <a:gd name="T105" fmla="*/ 0 h 560"/>
                <a:gd name="T106" fmla="*/ 0 w 2836"/>
                <a:gd name="T107" fmla="*/ 0 h 560"/>
                <a:gd name="T108" fmla="*/ 0 w 2836"/>
                <a:gd name="T109" fmla="*/ 0 h 560"/>
                <a:gd name="T110" fmla="*/ 0 w 2836"/>
                <a:gd name="T111" fmla="*/ 0 h 560"/>
                <a:gd name="T112" fmla="*/ 0 w 2836"/>
                <a:gd name="T113" fmla="*/ 0 h 560"/>
                <a:gd name="T114" fmla="*/ 0 w 2836"/>
                <a:gd name="T115" fmla="*/ 0 h 560"/>
                <a:gd name="T116" fmla="*/ 0 w 2836"/>
                <a:gd name="T117" fmla="*/ 0 h 560"/>
                <a:gd name="T118" fmla="*/ 0 w 2836"/>
                <a:gd name="T119" fmla="*/ 0 h 560"/>
                <a:gd name="T120" fmla="*/ 0 w 2836"/>
                <a:gd name="T121" fmla="*/ 0 h 560"/>
                <a:gd name="T122" fmla="*/ 0 w 2836"/>
                <a:gd name="T123" fmla="*/ 0 h 560"/>
                <a:gd name="T124" fmla="*/ 0 w 2836"/>
                <a:gd name="T125" fmla="*/ 0 h 5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6"/>
                <a:gd name="T190" fmla="*/ 0 h 560"/>
                <a:gd name="T191" fmla="*/ 2836 w 2836"/>
                <a:gd name="T192" fmla="*/ 560 h 5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6" h="560">
                  <a:moveTo>
                    <a:pt x="2830" y="133"/>
                  </a:moveTo>
                  <a:lnTo>
                    <a:pt x="2647" y="89"/>
                  </a:lnTo>
                  <a:lnTo>
                    <a:pt x="2652" y="63"/>
                  </a:lnTo>
                  <a:lnTo>
                    <a:pt x="2836" y="106"/>
                  </a:lnTo>
                  <a:lnTo>
                    <a:pt x="2830" y="133"/>
                  </a:lnTo>
                  <a:close/>
                  <a:moveTo>
                    <a:pt x="2652" y="63"/>
                  </a:moveTo>
                  <a:lnTo>
                    <a:pt x="2652" y="63"/>
                  </a:lnTo>
                  <a:lnTo>
                    <a:pt x="2650" y="77"/>
                  </a:lnTo>
                  <a:lnTo>
                    <a:pt x="2652" y="63"/>
                  </a:lnTo>
                  <a:close/>
                  <a:moveTo>
                    <a:pt x="2648" y="89"/>
                  </a:moveTo>
                  <a:lnTo>
                    <a:pt x="2542" y="70"/>
                  </a:lnTo>
                  <a:lnTo>
                    <a:pt x="2546" y="43"/>
                  </a:lnTo>
                  <a:lnTo>
                    <a:pt x="2652" y="63"/>
                  </a:lnTo>
                  <a:lnTo>
                    <a:pt x="2648" y="89"/>
                  </a:lnTo>
                  <a:close/>
                  <a:moveTo>
                    <a:pt x="2546" y="43"/>
                  </a:moveTo>
                  <a:lnTo>
                    <a:pt x="2549" y="44"/>
                  </a:lnTo>
                  <a:lnTo>
                    <a:pt x="2546" y="43"/>
                  </a:lnTo>
                  <a:lnTo>
                    <a:pt x="2544" y="57"/>
                  </a:lnTo>
                  <a:lnTo>
                    <a:pt x="2546" y="43"/>
                  </a:lnTo>
                  <a:close/>
                  <a:moveTo>
                    <a:pt x="2542" y="70"/>
                  </a:moveTo>
                  <a:lnTo>
                    <a:pt x="2429" y="51"/>
                  </a:lnTo>
                  <a:lnTo>
                    <a:pt x="2434" y="24"/>
                  </a:lnTo>
                  <a:lnTo>
                    <a:pt x="2546" y="43"/>
                  </a:lnTo>
                  <a:lnTo>
                    <a:pt x="2542" y="70"/>
                  </a:lnTo>
                  <a:close/>
                  <a:moveTo>
                    <a:pt x="2432" y="23"/>
                  </a:moveTo>
                  <a:lnTo>
                    <a:pt x="2434" y="24"/>
                  </a:lnTo>
                  <a:lnTo>
                    <a:pt x="2431" y="37"/>
                  </a:lnTo>
                  <a:lnTo>
                    <a:pt x="2432" y="23"/>
                  </a:lnTo>
                  <a:close/>
                  <a:moveTo>
                    <a:pt x="2430" y="51"/>
                  </a:moveTo>
                  <a:lnTo>
                    <a:pt x="2316" y="39"/>
                  </a:lnTo>
                  <a:lnTo>
                    <a:pt x="2320" y="11"/>
                  </a:lnTo>
                  <a:lnTo>
                    <a:pt x="2432" y="23"/>
                  </a:lnTo>
                  <a:lnTo>
                    <a:pt x="2430" y="51"/>
                  </a:lnTo>
                  <a:close/>
                  <a:moveTo>
                    <a:pt x="2316" y="39"/>
                  </a:moveTo>
                  <a:lnTo>
                    <a:pt x="2203" y="28"/>
                  </a:lnTo>
                  <a:lnTo>
                    <a:pt x="2207" y="0"/>
                  </a:lnTo>
                  <a:lnTo>
                    <a:pt x="2320" y="11"/>
                  </a:lnTo>
                  <a:lnTo>
                    <a:pt x="2316" y="39"/>
                  </a:lnTo>
                  <a:close/>
                  <a:moveTo>
                    <a:pt x="2204" y="0"/>
                  </a:moveTo>
                  <a:lnTo>
                    <a:pt x="2205" y="0"/>
                  </a:lnTo>
                  <a:lnTo>
                    <a:pt x="2207" y="0"/>
                  </a:lnTo>
                  <a:lnTo>
                    <a:pt x="2204" y="14"/>
                  </a:lnTo>
                  <a:lnTo>
                    <a:pt x="2204" y="0"/>
                  </a:lnTo>
                  <a:close/>
                  <a:moveTo>
                    <a:pt x="2204" y="28"/>
                  </a:moveTo>
                  <a:lnTo>
                    <a:pt x="2096" y="28"/>
                  </a:lnTo>
                  <a:lnTo>
                    <a:pt x="2096" y="0"/>
                  </a:lnTo>
                  <a:lnTo>
                    <a:pt x="2204" y="0"/>
                  </a:lnTo>
                  <a:lnTo>
                    <a:pt x="2204" y="28"/>
                  </a:lnTo>
                  <a:close/>
                  <a:moveTo>
                    <a:pt x="2096" y="28"/>
                  </a:moveTo>
                  <a:lnTo>
                    <a:pt x="2045" y="28"/>
                  </a:lnTo>
                  <a:lnTo>
                    <a:pt x="2045" y="0"/>
                  </a:lnTo>
                  <a:lnTo>
                    <a:pt x="2096" y="0"/>
                  </a:lnTo>
                  <a:lnTo>
                    <a:pt x="2096" y="28"/>
                  </a:lnTo>
                  <a:close/>
                  <a:moveTo>
                    <a:pt x="2044" y="0"/>
                  </a:moveTo>
                  <a:lnTo>
                    <a:pt x="2045" y="0"/>
                  </a:lnTo>
                  <a:lnTo>
                    <a:pt x="2045" y="14"/>
                  </a:lnTo>
                  <a:lnTo>
                    <a:pt x="2044" y="0"/>
                  </a:lnTo>
                  <a:close/>
                  <a:moveTo>
                    <a:pt x="2046" y="28"/>
                  </a:moveTo>
                  <a:lnTo>
                    <a:pt x="1995" y="31"/>
                  </a:lnTo>
                  <a:lnTo>
                    <a:pt x="1993" y="4"/>
                  </a:lnTo>
                  <a:lnTo>
                    <a:pt x="2044" y="0"/>
                  </a:lnTo>
                  <a:lnTo>
                    <a:pt x="2046" y="28"/>
                  </a:lnTo>
                  <a:close/>
                  <a:moveTo>
                    <a:pt x="1993" y="4"/>
                  </a:moveTo>
                  <a:lnTo>
                    <a:pt x="1993" y="4"/>
                  </a:lnTo>
                  <a:lnTo>
                    <a:pt x="1994" y="17"/>
                  </a:lnTo>
                  <a:lnTo>
                    <a:pt x="1993" y="4"/>
                  </a:lnTo>
                  <a:close/>
                  <a:moveTo>
                    <a:pt x="1996" y="31"/>
                  </a:moveTo>
                  <a:lnTo>
                    <a:pt x="1941" y="39"/>
                  </a:lnTo>
                  <a:lnTo>
                    <a:pt x="1938" y="11"/>
                  </a:lnTo>
                  <a:lnTo>
                    <a:pt x="1993" y="4"/>
                  </a:lnTo>
                  <a:lnTo>
                    <a:pt x="1996" y="31"/>
                  </a:lnTo>
                  <a:close/>
                  <a:moveTo>
                    <a:pt x="1937" y="12"/>
                  </a:moveTo>
                  <a:lnTo>
                    <a:pt x="1937" y="12"/>
                  </a:lnTo>
                  <a:lnTo>
                    <a:pt x="1938" y="11"/>
                  </a:lnTo>
                  <a:lnTo>
                    <a:pt x="1939" y="25"/>
                  </a:lnTo>
                  <a:lnTo>
                    <a:pt x="1937" y="12"/>
                  </a:lnTo>
                  <a:close/>
                  <a:moveTo>
                    <a:pt x="1942" y="39"/>
                  </a:moveTo>
                  <a:lnTo>
                    <a:pt x="1883" y="51"/>
                  </a:lnTo>
                  <a:lnTo>
                    <a:pt x="1878" y="24"/>
                  </a:lnTo>
                  <a:lnTo>
                    <a:pt x="1937" y="12"/>
                  </a:lnTo>
                  <a:lnTo>
                    <a:pt x="1942" y="39"/>
                  </a:lnTo>
                  <a:close/>
                  <a:moveTo>
                    <a:pt x="1877" y="24"/>
                  </a:moveTo>
                  <a:lnTo>
                    <a:pt x="1877" y="24"/>
                  </a:lnTo>
                  <a:lnTo>
                    <a:pt x="1878" y="24"/>
                  </a:lnTo>
                  <a:lnTo>
                    <a:pt x="1881" y="37"/>
                  </a:lnTo>
                  <a:lnTo>
                    <a:pt x="1877" y="24"/>
                  </a:lnTo>
                  <a:close/>
                  <a:moveTo>
                    <a:pt x="1884" y="51"/>
                  </a:moveTo>
                  <a:lnTo>
                    <a:pt x="1755" y="81"/>
                  </a:lnTo>
                  <a:lnTo>
                    <a:pt x="1749" y="56"/>
                  </a:lnTo>
                  <a:lnTo>
                    <a:pt x="1877" y="24"/>
                  </a:lnTo>
                  <a:lnTo>
                    <a:pt x="1884" y="51"/>
                  </a:lnTo>
                  <a:close/>
                  <a:moveTo>
                    <a:pt x="1748" y="56"/>
                  </a:moveTo>
                  <a:lnTo>
                    <a:pt x="1749" y="56"/>
                  </a:lnTo>
                  <a:lnTo>
                    <a:pt x="1752" y="68"/>
                  </a:lnTo>
                  <a:lnTo>
                    <a:pt x="1748" y="56"/>
                  </a:lnTo>
                  <a:close/>
                  <a:moveTo>
                    <a:pt x="1756" y="81"/>
                  </a:moveTo>
                  <a:lnTo>
                    <a:pt x="1619" y="125"/>
                  </a:lnTo>
                  <a:lnTo>
                    <a:pt x="1612" y="99"/>
                  </a:lnTo>
                  <a:lnTo>
                    <a:pt x="1748" y="56"/>
                  </a:lnTo>
                  <a:lnTo>
                    <a:pt x="1756" y="81"/>
                  </a:lnTo>
                  <a:close/>
                  <a:moveTo>
                    <a:pt x="1619" y="125"/>
                  </a:moveTo>
                  <a:lnTo>
                    <a:pt x="1468" y="171"/>
                  </a:lnTo>
                  <a:lnTo>
                    <a:pt x="1460" y="146"/>
                  </a:lnTo>
                  <a:lnTo>
                    <a:pt x="1612" y="99"/>
                  </a:lnTo>
                  <a:lnTo>
                    <a:pt x="1619" y="125"/>
                  </a:lnTo>
                  <a:close/>
                  <a:moveTo>
                    <a:pt x="1458" y="146"/>
                  </a:moveTo>
                  <a:lnTo>
                    <a:pt x="1460" y="146"/>
                  </a:lnTo>
                  <a:lnTo>
                    <a:pt x="1463" y="158"/>
                  </a:lnTo>
                  <a:lnTo>
                    <a:pt x="1458" y="146"/>
                  </a:lnTo>
                  <a:close/>
                  <a:moveTo>
                    <a:pt x="1468" y="171"/>
                  </a:moveTo>
                  <a:lnTo>
                    <a:pt x="1156" y="278"/>
                  </a:lnTo>
                  <a:lnTo>
                    <a:pt x="1147" y="252"/>
                  </a:lnTo>
                  <a:lnTo>
                    <a:pt x="1458" y="146"/>
                  </a:lnTo>
                  <a:lnTo>
                    <a:pt x="1468" y="171"/>
                  </a:lnTo>
                  <a:close/>
                  <a:moveTo>
                    <a:pt x="1156" y="278"/>
                  </a:moveTo>
                  <a:lnTo>
                    <a:pt x="1155" y="278"/>
                  </a:lnTo>
                  <a:lnTo>
                    <a:pt x="1151" y="265"/>
                  </a:lnTo>
                  <a:lnTo>
                    <a:pt x="1156" y="278"/>
                  </a:lnTo>
                  <a:close/>
                  <a:moveTo>
                    <a:pt x="1155" y="278"/>
                  </a:moveTo>
                  <a:lnTo>
                    <a:pt x="1003" y="324"/>
                  </a:lnTo>
                  <a:lnTo>
                    <a:pt x="995" y="299"/>
                  </a:lnTo>
                  <a:lnTo>
                    <a:pt x="1147" y="251"/>
                  </a:lnTo>
                  <a:lnTo>
                    <a:pt x="1155" y="278"/>
                  </a:lnTo>
                  <a:close/>
                  <a:moveTo>
                    <a:pt x="1003" y="324"/>
                  </a:moveTo>
                  <a:lnTo>
                    <a:pt x="1002" y="324"/>
                  </a:lnTo>
                  <a:lnTo>
                    <a:pt x="999" y="311"/>
                  </a:lnTo>
                  <a:lnTo>
                    <a:pt x="1003" y="324"/>
                  </a:lnTo>
                  <a:close/>
                  <a:moveTo>
                    <a:pt x="1002" y="324"/>
                  </a:moveTo>
                  <a:lnTo>
                    <a:pt x="850" y="368"/>
                  </a:lnTo>
                  <a:lnTo>
                    <a:pt x="843" y="341"/>
                  </a:lnTo>
                  <a:lnTo>
                    <a:pt x="995" y="299"/>
                  </a:lnTo>
                  <a:lnTo>
                    <a:pt x="1002" y="324"/>
                  </a:lnTo>
                  <a:close/>
                  <a:moveTo>
                    <a:pt x="850" y="368"/>
                  </a:moveTo>
                  <a:lnTo>
                    <a:pt x="850" y="368"/>
                  </a:lnTo>
                  <a:lnTo>
                    <a:pt x="846" y="355"/>
                  </a:lnTo>
                  <a:lnTo>
                    <a:pt x="850" y="368"/>
                  </a:lnTo>
                  <a:close/>
                  <a:moveTo>
                    <a:pt x="850" y="368"/>
                  </a:moveTo>
                  <a:lnTo>
                    <a:pt x="690" y="411"/>
                  </a:lnTo>
                  <a:lnTo>
                    <a:pt x="683" y="384"/>
                  </a:lnTo>
                  <a:lnTo>
                    <a:pt x="843" y="341"/>
                  </a:lnTo>
                  <a:lnTo>
                    <a:pt x="850" y="368"/>
                  </a:lnTo>
                  <a:close/>
                  <a:moveTo>
                    <a:pt x="690" y="411"/>
                  </a:moveTo>
                  <a:lnTo>
                    <a:pt x="690" y="411"/>
                  </a:lnTo>
                  <a:lnTo>
                    <a:pt x="689" y="411"/>
                  </a:lnTo>
                  <a:lnTo>
                    <a:pt x="687" y="398"/>
                  </a:lnTo>
                  <a:lnTo>
                    <a:pt x="690" y="411"/>
                  </a:lnTo>
                  <a:close/>
                  <a:moveTo>
                    <a:pt x="689" y="411"/>
                  </a:moveTo>
                  <a:lnTo>
                    <a:pt x="533" y="446"/>
                  </a:lnTo>
                  <a:lnTo>
                    <a:pt x="527" y="419"/>
                  </a:lnTo>
                  <a:lnTo>
                    <a:pt x="683" y="384"/>
                  </a:lnTo>
                  <a:lnTo>
                    <a:pt x="689" y="411"/>
                  </a:lnTo>
                  <a:close/>
                  <a:moveTo>
                    <a:pt x="533" y="446"/>
                  </a:moveTo>
                  <a:lnTo>
                    <a:pt x="524" y="448"/>
                  </a:lnTo>
                  <a:lnTo>
                    <a:pt x="533" y="446"/>
                  </a:lnTo>
                  <a:lnTo>
                    <a:pt x="531" y="433"/>
                  </a:lnTo>
                  <a:lnTo>
                    <a:pt x="533" y="446"/>
                  </a:lnTo>
                  <a:close/>
                  <a:moveTo>
                    <a:pt x="533" y="446"/>
                  </a:moveTo>
                  <a:lnTo>
                    <a:pt x="268" y="505"/>
                  </a:lnTo>
                  <a:lnTo>
                    <a:pt x="262" y="479"/>
                  </a:lnTo>
                  <a:lnTo>
                    <a:pt x="527" y="419"/>
                  </a:lnTo>
                  <a:lnTo>
                    <a:pt x="533" y="446"/>
                  </a:lnTo>
                  <a:close/>
                  <a:moveTo>
                    <a:pt x="268" y="505"/>
                  </a:moveTo>
                  <a:lnTo>
                    <a:pt x="268" y="505"/>
                  </a:lnTo>
                  <a:lnTo>
                    <a:pt x="266" y="491"/>
                  </a:lnTo>
                  <a:lnTo>
                    <a:pt x="268" y="505"/>
                  </a:lnTo>
                  <a:close/>
                  <a:moveTo>
                    <a:pt x="268" y="505"/>
                  </a:moveTo>
                  <a:lnTo>
                    <a:pt x="77" y="544"/>
                  </a:lnTo>
                  <a:lnTo>
                    <a:pt x="71" y="517"/>
                  </a:lnTo>
                  <a:lnTo>
                    <a:pt x="262" y="479"/>
                  </a:lnTo>
                  <a:lnTo>
                    <a:pt x="268" y="505"/>
                  </a:lnTo>
                  <a:close/>
                  <a:moveTo>
                    <a:pt x="71" y="517"/>
                  </a:moveTo>
                  <a:lnTo>
                    <a:pt x="71" y="517"/>
                  </a:lnTo>
                  <a:lnTo>
                    <a:pt x="74" y="531"/>
                  </a:lnTo>
                  <a:lnTo>
                    <a:pt x="71" y="517"/>
                  </a:lnTo>
                  <a:close/>
                  <a:moveTo>
                    <a:pt x="77" y="544"/>
                  </a:moveTo>
                  <a:lnTo>
                    <a:pt x="6" y="560"/>
                  </a:lnTo>
                  <a:lnTo>
                    <a:pt x="0" y="533"/>
                  </a:lnTo>
                  <a:lnTo>
                    <a:pt x="71" y="517"/>
                  </a:lnTo>
                  <a:lnTo>
                    <a:pt x="77" y="5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8" name="Freeform 116"/>
            <p:cNvSpPr>
              <a:spLocks noEditPoints="1"/>
            </p:cNvSpPr>
            <p:nvPr/>
          </p:nvSpPr>
          <p:spPr bwMode="auto">
            <a:xfrm>
              <a:off x="2034" y="1789"/>
              <a:ext cx="380" cy="83"/>
            </a:xfrm>
            <a:custGeom>
              <a:avLst/>
              <a:gdLst>
                <a:gd name="T0" fmla="*/ 0 w 2855"/>
                <a:gd name="T1" fmla="*/ 0 h 619"/>
                <a:gd name="T2" fmla="*/ 0 w 2855"/>
                <a:gd name="T3" fmla="*/ 0 h 619"/>
                <a:gd name="T4" fmla="*/ 0 w 2855"/>
                <a:gd name="T5" fmla="*/ 0 h 619"/>
                <a:gd name="T6" fmla="*/ 0 w 2855"/>
                <a:gd name="T7" fmla="*/ 0 h 619"/>
                <a:gd name="T8" fmla="*/ 0 w 2855"/>
                <a:gd name="T9" fmla="*/ 0 h 619"/>
                <a:gd name="T10" fmla="*/ 0 w 2855"/>
                <a:gd name="T11" fmla="*/ 0 h 619"/>
                <a:gd name="T12" fmla="*/ 0 w 2855"/>
                <a:gd name="T13" fmla="*/ 0 h 619"/>
                <a:gd name="T14" fmla="*/ 0 w 2855"/>
                <a:gd name="T15" fmla="*/ 0 h 619"/>
                <a:gd name="T16" fmla="*/ 0 w 2855"/>
                <a:gd name="T17" fmla="*/ 0 h 619"/>
                <a:gd name="T18" fmla="*/ 0 w 2855"/>
                <a:gd name="T19" fmla="*/ 0 h 619"/>
                <a:gd name="T20" fmla="*/ 0 w 2855"/>
                <a:gd name="T21" fmla="*/ 0 h 619"/>
                <a:gd name="T22" fmla="*/ 0 w 2855"/>
                <a:gd name="T23" fmla="*/ 0 h 619"/>
                <a:gd name="T24" fmla="*/ 0 w 2855"/>
                <a:gd name="T25" fmla="*/ 0 h 619"/>
                <a:gd name="T26" fmla="*/ 0 w 2855"/>
                <a:gd name="T27" fmla="*/ 0 h 619"/>
                <a:gd name="T28" fmla="*/ 0 w 2855"/>
                <a:gd name="T29" fmla="*/ 0 h 619"/>
                <a:gd name="T30" fmla="*/ 0 w 2855"/>
                <a:gd name="T31" fmla="*/ 0 h 619"/>
                <a:gd name="T32" fmla="*/ 0 w 2855"/>
                <a:gd name="T33" fmla="*/ 0 h 619"/>
                <a:gd name="T34" fmla="*/ 0 w 2855"/>
                <a:gd name="T35" fmla="*/ 0 h 619"/>
                <a:gd name="T36" fmla="*/ 0 w 2855"/>
                <a:gd name="T37" fmla="*/ 0 h 619"/>
                <a:gd name="T38" fmla="*/ 0 w 2855"/>
                <a:gd name="T39" fmla="*/ 0 h 619"/>
                <a:gd name="T40" fmla="*/ 0 w 2855"/>
                <a:gd name="T41" fmla="*/ 0 h 619"/>
                <a:gd name="T42" fmla="*/ 0 w 2855"/>
                <a:gd name="T43" fmla="*/ 0 h 619"/>
                <a:gd name="T44" fmla="*/ 0 w 2855"/>
                <a:gd name="T45" fmla="*/ 0 h 619"/>
                <a:gd name="T46" fmla="*/ 0 w 2855"/>
                <a:gd name="T47" fmla="*/ 0 h 619"/>
                <a:gd name="T48" fmla="*/ 0 w 2855"/>
                <a:gd name="T49" fmla="*/ 0 h 619"/>
                <a:gd name="T50" fmla="*/ 0 w 2855"/>
                <a:gd name="T51" fmla="*/ 0 h 619"/>
                <a:gd name="T52" fmla="*/ 0 w 2855"/>
                <a:gd name="T53" fmla="*/ 0 h 619"/>
                <a:gd name="T54" fmla="*/ 0 w 2855"/>
                <a:gd name="T55" fmla="*/ 0 h 619"/>
                <a:gd name="T56" fmla="*/ 0 w 2855"/>
                <a:gd name="T57" fmla="*/ 0 h 619"/>
                <a:gd name="T58" fmla="*/ 0 w 2855"/>
                <a:gd name="T59" fmla="*/ 0 h 619"/>
                <a:gd name="T60" fmla="*/ 0 w 2855"/>
                <a:gd name="T61" fmla="*/ 0 h 619"/>
                <a:gd name="T62" fmla="*/ 0 w 2855"/>
                <a:gd name="T63" fmla="*/ 0 h 619"/>
                <a:gd name="T64" fmla="*/ 0 w 2855"/>
                <a:gd name="T65" fmla="*/ 0 h 619"/>
                <a:gd name="T66" fmla="*/ 0 w 2855"/>
                <a:gd name="T67" fmla="*/ 0 h 619"/>
                <a:gd name="T68" fmla="*/ 0 w 2855"/>
                <a:gd name="T69" fmla="*/ 0 h 619"/>
                <a:gd name="T70" fmla="*/ 0 w 2855"/>
                <a:gd name="T71" fmla="*/ 0 h 619"/>
                <a:gd name="T72" fmla="*/ 0 w 2855"/>
                <a:gd name="T73" fmla="*/ 0 h 619"/>
                <a:gd name="T74" fmla="*/ 0 w 2855"/>
                <a:gd name="T75" fmla="*/ 0 h 619"/>
                <a:gd name="T76" fmla="*/ 0 w 2855"/>
                <a:gd name="T77" fmla="*/ 0 h 619"/>
                <a:gd name="T78" fmla="*/ 0 w 2855"/>
                <a:gd name="T79" fmla="*/ 0 h 619"/>
                <a:gd name="T80" fmla="*/ 0 w 2855"/>
                <a:gd name="T81" fmla="*/ 0 h 619"/>
                <a:gd name="T82" fmla="*/ 0 w 2855"/>
                <a:gd name="T83" fmla="*/ 0 h 619"/>
                <a:gd name="T84" fmla="*/ 0 w 2855"/>
                <a:gd name="T85" fmla="*/ 0 h 619"/>
                <a:gd name="T86" fmla="*/ 0 w 2855"/>
                <a:gd name="T87" fmla="*/ 0 h 619"/>
                <a:gd name="T88" fmla="*/ 0 w 2855"/>
                <a:gd name="T89" fmla="*/ 0 h 619"/>
                <a:gd name="T90" fmla="*/ 0 w 2855"/>
                <a:gd name="T91" fmla="*/ 0 h 619"/>
                <a:gd name="T92" fmla="*/ 0 w 2855"/>
                <a:gd name="T93" fmla="*/ 0 h 619"/>
                <a:gd name="T94" fmla="*/ 0 w 2855"/>
                <a:gd name="T95" fmla="*/ 0 h 619"/>
                <a:gd name="T96" fmla="*/ 0 w 2855"/>
                <a:gd name="T97" fmla="*/ 0 h 619"/>
                <a:gd name="T98" fmla="*/ 0 w 2855"/>
                <a:gd name="T99" fmla="*/ 0 h 619"/>
                <a:gd name="T100" fmla="*/ 0 w 2855"/>
                <a:gd name="T101" fmla="*/ 0 h 619"/>
                <a:gd name="T102" fmla="*/ 0 w 2855"/>
                <a:gd name="T103" fmla="*/ 0 h 619"/>
                <a:gd name="T104" fmla="*/ 0 w 2855"/>
                <a:gd name="T105" fmla="*/ 0 h 619"/>
                <a:gd name="T106" fmla="*/ 0 w 2855"/>
                <a:gd name="T107" fmla="*/ 0 h 619"/>
                <a:gd name="T108" fmla="*/ 0 w 2855"/>
                <a:gd name="T109" fmla="*/ 0 h 619"/>
                <a:gd name="T110" fmla="*/ 0 w 2855"/>
                <a:gd name="T111" fmla="*/ 0 h 619"/>
                <a:gd name="T112" fmla="*/ 0 w 2855"/>
                <a:gd name="T113" fmla="*/ 0 h 619"/>
                <a:gd name="T114" fmla="*/ 0 w 2855"/>
                <a:gd name="T115" fmla="*/ 0 h 619"/>
                <a:gd name="T116" fmla="*/ 0 w 2855"/>
                <a:gd name="T117" fmla="*/ 0 h 619"/>
                <a:gd name="T118" fmla="*/ 0 w 2855"/>
                <a:gd name="T119" fmla="*/ 0 h 619"/>
                <a:gd name="T120" fmla="*/ 0 w 2855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55"/>
                <a:gd name="T184" fmla="*/ 0 h 619"/>
                <a:gd name="T185" fmla="*/ 2855 w 2855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55" h="619">
                  <a:moveTo>
                    <a:pt x="2849" y="211"/>
                  </a:moveTo>
                  <a:lnTo>
                    <a:pt x="2763" y="191"/>
                  </a:lnTo>
                  <a:lnTo>
                    <a:pt x="2770" y="164"/>
                  </a:lnTo>
                  <a:lnTo>
                    <a:pt x="2855" y="184"/>
                  </a:lnTo>
                  <a:lnTo>
                    <a:pt x="2849" y="211"/>
                  </a:lnTo>
                  <a:close/>
                  <a:moveTo>
                    <a:pt x="2763" y="191"/>
                  </a:moveTo>
                  <a:lnTo>
                    <a:pt x="2763" y="191"/>
                  </a:lnTo>
                  <a:lnTo>
                    <a:pt x="2762" y="191"/>
                  </a:lnTo>
                  <a:lnTo>
                    <a:pt x="2766" y="178"/>
                  </a:lnTo>
                  <a:lnTo>
                    <a:pt x="2763" y="191"/>
                  </a:lnTo>
                  <a:close/>
                  <a:moveTo>
                    <a:pt x="2762" y="191"/>
                  </a:moveTo>
                  <a:lnTo>
                    <a:pt x="2668" y="160"/>
                  </a:lnTo>
                  <a:lnTo>
                    <a:pt x="2677" y="134"/>
                  </a:lnTo>
                  <a:lnTo>
                    <a:pt x="2771" y="166"/>
                  </a:lnTo>
                  <a:lnTo>
                    <a:pt x="2762" y="191"/>
                  </a:lnTo>
                  <a:close/>
                  <a:moveTo>
                    <a:pt x="2677" y="134"/>
                  </a:moveTo>
                  <a:lnTo>
                    <a:pt x="2677" y="134"/>
                  </a:lnTo>
                  <a:lnTo>
                    <a:pt x="2672" y="147"/>
                  </a:lnTo>
                  <a:lnTo>
                    <a:pt x="2677" y="134"/>
                  </a:lnTo>
                  <a:close/>
                  <a:moveTo>
                    <a:pt x="2668" y="160"/>
                  </a:moveTo>
                  <a:lnTo>
                    <a:pt x="2567" y="133"/>
                  </a:lnTo>
                  <a:lnTo>
                    <a:pt x="2574" y="106"/>
                  </a:lnTo>
                  <a:lnTo>
                    <a:pt x="2677" y="134"/>
                  </a:lnTo>
                  <a:lnTo>
                    <a:pt x="2668" y="160"/>
                  </a:lnTo>
                  <a:close/>
                  <a:moveTo>
                    <a:pt x="2567" y="133"/>
                  </a:moveTo>
                  <a:lnTo>
                    <a:pt x="2568" y="133"/>
                  </a:lnTo>
                  <a:lnTo>
                    <a:pt x="2567" y="133"/>
                  </a:lnTo>
                  <a:lnTo>
                    <a:pt x="2571" y="119"/>
                  </a:lnTo>
                  <a:lnTo>
                    <a:pt x="2567" y="133"/>
                  </a:lnTo>
                  <a:close/>
                  <a:moveTo>
                    <a:pt x="2567" y="133"/>
                  </a:moveTo>
                  <a:lnTo>
                    <a:pt x="2461" y="101"/>
                  </a:lnTo>
                  <a:lnTo>
                    <a:pt x="2469" y="74"/>
                  </a:lnTo>
                  <a:lnTo>
                    <a:pt x="2575" y="106"/>
                  </a:lnTo>
                  <a:lnTo>
                    <a:pt x="2567" y="133"/>
                  </a:lnTo>
                  <a:close/>
                  <a:moveTo>
                    <a:pt x="2469" y="74"/>
                  </a:moveTo>
                  <a:lnTo>
                    <a:pt x="2468" y="74"/>
                  </a:lnTo>
                  <a:lnTo>
                    <a:pt x="2469" y="74"/>
                  </a:lnTo>
                  <a:lnTo>
                    <a:pt x="2466" y="88"/>
                  </a:lnTo>
                  <a:lnTo>
                    <a:pt x="2469" y="74"/>
                  </a:lnTo>
                  <a:close/>
                  <a:moveTo>
                    <a:pt x="2462" y="101"/>
                  </a:moveTo>
                  <a:lnTo>
                    <a:pt x="2350" y="74"/>
                  </a:lnTo>
                  <a:lnTo>
                    <a:pt x="2355" y="48"/>
                  </a:lnTo>
                  <a:lnTo>
                    <a:pt x="2469" y="74"/>
                  </a:lnTo>
                  <a:lnTo>
                    <a:pt x="2462" y="101"/>
                  </a:lnTo>
                  <a:close/>
                  <a:moveTo>
                    <a:pt x="2355" y="48"/>
                  </a:moveTo>
                  <a:lnTo>
                    <a:pt x="2357" y="48"/>
                  </a:lnTo>
                  <a:lnTo>
                    <a:pt x="2355" y="48"/>
                  </a:lnTo>
                  <a:lnTo>
                    <a:pt x="2353" y="60"/>
                  </a:lnTo>
                  <a:lnTo>
                    <a:pt x="2355" y="48"/>
                  </a:lnTo>
                  <a:close/>
                  <a:moveTo>
                    <a:pt x="2350" y="74"/>
                  </a:moveTo>
                  <a:lnTo>
                    <a:pt x="2229" y="51"/>
                  </a:lnTo>
                  <a:lnTo>
                    <a:pt x="2234" y="24"/>
                  </a:lnTo>
                  <a:lnTo>
                    <a:pt x="2355" y="48"/>
                  </a:lnTo>
                  <a:lnTo>
                    <a:pt x="2350" y="74"/>
                  </a:lnTo>
                  <a:close/>
                  <a:moveTo>
                    <a:pt x="2233" y="23"/>
                  </a:moveTo>
                  <a:lnTo>
                    <a:pt x="2233" y="23"/>
                  </a:lnTo>
                  <a:lnTo>
                    <a:pt x="2234" y="24"/>
                  </a:lnTo>
                  <a:lnTo>
                    <a:pt x="2232" y="37"/>
                  </a:lnTo>
                  <a:lnTo>
                    <a:pt x="2233" y="23"/>
                  </a:lnTo>
                  <a:close/>
                  <a:moveTo>
                    <a:pt x="2230" y="51"/>
                  </a:moveTo>
                  <a:lnTo>
                    <a:pt x="2109" y="35"/>
                  </a:lnTo>
                  <a:lnTo>
                    <a:pt x="2112" y="8"/>
                  </a:lnTo>
                  <a:lnTo>
                    <a:pt x="2233" y="23"/>
                  </a:lnTo>
                  <a:lnTo>
                    <a:pt x="2230" y="51"/>
                  </a:lnTo>
                  <a:close/>
                  <a:moveTo>
                    <a:pt x="2111" y="8"/>
                  </a:moveTo>
                  <a:lnTo>
                    <a:pt x="2112" y="8"/>
                  </a:lnTo>
                  <a:lnTo>
                    <a:pt x="2111" y="22"/>
                  </a:lnTo>
                  <a:lnTo>
                    <a:pt x="2111" y="8"/>
                  </a:lnTo>
                  <a:close/>
                  <a:moveTo>
                    <a:pt x="2110" y="35"/>
                  </a:moveTo>
                  <a:lnTo>
                    <a:pt x="2052" y="31"/>
                  </a:lnTo>
                  <a:lnTo>
                    <a:pt x="2053" y="4"/>
                  </a:lnTo>
                  <a:lnTo>
                    <a:pt x="2111" y="8"/>
                  </a:lnTo>
                  <a:lnTo>
                    <a:pt x="2110" y="35"/>
                  </a:lnTo>
                  <a:close/>
                  <a:moveTo>
                    <a:pt x="2052" y="31"/>
                  </a:moveTo>
                  <a:lnTo>
                    <a:pt x="1989" y="28"/>
                  </a:lnTo>
                  <a:lnTo>
                    <a:pt x="1990" y="0"/>
                  </a:lnTo>
                  <a:lnTo>
                    <a:pt x="2053" y="4"/>
                  </a:lnTo>
                  <a:lnTo>
                    <a:pt x="2052" y="31"/>
                  </a:lnTo>
                  <a:close/>
                  <a:moveTo>
                    <a:pt x="1989" y="0"/>
                  </a:moveTo>
                  <a:lnTo>
                    <a:pt x="1990" y="0"/>
                  </a:lnTo>
                  <a:lnTo>
                    <a:pt x="1990" y="14"/>
                  </a:lnTo>
                  <a:lnTo>
                    <a:pt x="1989" y="0"/>
                  </a:lnTo>
                  <a:close/>
                  <a:moveTo>
                    <a:pt x="1990" y="28"/>
                  </a:moveTo>
                  <a:lnTo>
                    <a:pt x="1932" y="31"/>
                  </a:lnTo>
                  <a:lnTo>
                    <a:pt x="1931" y="4"/>
                  </a:lnTo>
                  <a:lnTo>
                    <a:pt x="1989" y="0"/>
                  </a:lnTo>
                  <a:lnTo>
                    <a:pt x="1990" y="28"/>
                  </a:lnTo>
                  <a:close/>
                  <a:moveTo>
                    <a:pt x="1930" y="4"/>
                  </a:moveTo>
                  <a:lnTo>
                    <a:pt x="1930" y="4"/>
                  </a:lnTo>
                  <a:lnTo>
                    <a:pt x="1931" y="4"/>
                  </a:lnTo>
                  <a:lnTo>
                    <a:pt x="1931" y="17"/>
                  </a:lnTo>
                  <a:lnTo>
                    <a:pt x="1930" y="4"/>
                  </a:lnTo>
                  <a:close/>
                  <a:moveTo>
                    <a:pt x="1933" y="31"/>
                  </a:moveTo>
                  <a:lnTo>
                    <a:pt x="1875" y="39"/>
                  </a:lnTo>
                  <a:lnTo>
                    <a:pt x="1870" y="11"/>
                  </a:lnTo>
                  <a:lnTo>
                    <a:pt x="1930" y="4"/>
                  </a:lnTo>
                  <a:lnTo>
                    <a:pt x="1933" y="31"/>
                  </a:lnTo>
                  <a:close/>
                  <a:moveTo>
                    <a:pt x="1869" y="13"/>
                  </a:moveTo>
                  <a:lnTo>
                    <a:pt x="1870" y="11"/>
                  </a:lnTo>
                  <a:lnTo>
                    <a:pt x="1873" y="25"/>
                  </a:lnTo>
                  <a:lnTo>
                    <a:pt x="1869" y="13"/>
                  </a:lnTo>
                  <a:close/>
                  <a:moveTo>
                    <a:pt x="1876" y="38"/>
                  </a:moveTo>
                  <a:lnTo>
                    <a:pt x="1813" y="55"/>
                  </a:lnTo>
                  <a:lnTo>
                    <a:pt x="1807" y="28"/>
                  </a:lnTo>
                  <a:lnTo>
                    <a:pt x="1869" y="13"/>
                  </a:lnTo>
                  <a:lnTo>
                    <a:pt x="1876" y="38"/>
                  </a:lnTo>
                  <a:close/>
                  <a:moveTo>
                    <a:pt x="1806" y="28"/>
                  </a:moveTo>
                  <a:lnTo>
                    <a:pt x="1806" y="28"/>
                  </a:lnTo>
                  <a:lnTo>
                    <a:pt x="1807" y="28"/>
                  </a:lnTo>
                  <a:lnTo>
                    <a:pt x="1810" y="41"/>
                  </a:lnTo>
                  <a:lnTo>
                    <a:pt x="1806" y="28"/>
                  </a:lnTo>
                  <a:close/>
                  <a:moveTo>
                    <a:pt x="1814" y="55"/>
                  </a:moveTo>
                  <a:lnTo>
                    <a:pt x="1751" y="73"/>
                  </a:lnTo>
                  <a:lnTo>
                    <a:pt x="1743" y="48"/>
                  </a:lnTo>
                  <a:lnTo>
                    <a:pt x="1806" y="28"/>
                  </a:lnTo>
                  <a:lnTo>
                    <a:pt x="1814" y="55"/>
                  </a:lnTo>
                  <a:close/>
                  <a:moveTo>
                    <a:pt x="1743" y="48"/>
                  </a:moveTo>
                  <a:lnTo>
                    <a:pt x="1743" y="48"/>
                  </a:lnTo>
                  <a:lnTo>
                    <a:pt x="1748" y="60"/>
                  </a:lnTo>
                  <a:lnTo>
                    <a:pt x="1743" y="48"/>
                  </a:lnTo>
                  <a:close/>
                  <a:moveTo>
                    <a:pt x="1753" y="73"/>
                  </a:moveTo>
                  <a:lnTo>
                    <a:pt x="1686" y="97"/>
                  </a:lnTo>
                  <a:lnTo>
                    <a:pt x="1677" y="71"/>
                  </a:lnTo>
                  <a:lnTo>
                    <a:pt x="1743" y="48"/>
                  </a:lnTo>
                  <a:lnTo>
                    <a:pt x="1753" y="73"/>
                  </a:lnTo>
                  <a:close/>
                  <a:moveTo>
                    <a:pt x="1686" y="97"/>
                  </a:moveTo>
                  <a:lnTo>
                    <a:pt x="1685" y="98"/>
                  </a:lnTo>
                  <a:lnTo>
                    <a:pt x="1685" y="97"/>
                  </a:lnTo>
                  <a:lnTo>
                    <a:pt x="1682" y="84"/>
                  </a:lnTo>
                  <a:lnTo>
                    <a:pt x="1686" y="97"/>
                  </a:lnTo>
                  <a:close/>
                  <a:moveTo>
                    <a:pt x="1685" y="97"/>
                  </a:moveTo>
                  <a:lnTo>
                    <a:pt x="1615" y="121"/>
                  </a:lnTo>
                  <a:lnTo>
                    <a:pt x="1607" y="94"/>
                  </a:lnTo>
                  <a:lnTo>
                    <a:pt x="1677" y="71"/>
                  </a:lnTo>
                  <a:lnTo>
                    <a:pt x="1685" y="97"/>
                  </a:lnTo>
                  <a:close/>
                  <a:moveTo>
                    <a:pt x="1606" y="95"/>
                  </a:moveTo>
                  <a:lnTo>
                    <a:pt x="1606" y="94"/>
                  </a:lnTo>
                  <a:lnTo>
                    <a:pt x="1607" y="94"/>
                  </a:lnTo>
                  <a:lnTo>
                    <a:pt x="1611" y="107"/>
                  </a:lnTo>
                  <a:lnTo>
                    <a:pt x="1606" y="95"/>
                  </a:lnTo>
                  <a:close/>
                  <a:moveTo>
                    <a:pt x="1617" y="120"/>
                  </a:moveTo>
                  <a:lnTo>
                    <a:pt x="1468" y="183"/>
                  </a:lnTo>
                  <a:lnTo>
                    <a:pt x="1457" y="157"/>
                  </a:lnTo>
                  <a:lnTo>
                    <a:pt x="1606" y="95"/>
                  </a:lnTo>
                  <a:lnTo>
                    <a:pt x="1617" y="120"/>
                  </a:lnTo>
                  <a:close/>
                  <a:moveTo>
                    <a:pt x="1457" y="157"/>
                  </a:moveTo>
                  <a:lnTo>
                    <a:pt x="1466" y="154"/>
                  </a:lnTo>
                  <a:lnTo>
                    <a:pt x="1457" y="157"/>
                  </a:lnTo>
                  <a:lnTo>
                    <a:pt x="1463" y="170"/>
                  </a:lnTo>
                  <a:lnTo>
                    <a:pt x="1457" y="157"/>
                  </a:lnTo>
                  <a:close/>
                  <a:moveTo>
                    <a:pt x="1468" y="183"/>
                  </a:moveTo>
                  <a:lnTo>
                    <a:pt x="1312" y="250"/>
                  </a:lnTo>
                  <a:lnTo>
                    <a:pt x="1301" y="224"/>
                  </a:lnTo>
                  <a:lnTo>
                    <a:pt x="1457" y="157"/>
                  </a:lnTo>
                  <a:lnTo>
                    <a:pt x="1468" y="183"/>
                  </a:lnTo>
                  <a:close/>
                  <a:moveTo>
                    <a:pt x="1312" y="250"/>
                  </a:moveTo>
                  <a:lnTo>
                    <a:pt x="1310" y="250"/>
                  </a:lnTo>
                  <a:lnTo>
                    <a:pt x="1312" y="250"/>
                  </a:lnTo>
                  <a:lnTo>
                    <a:pt x="1307" y="237"/>
                  </a:lnTo>
                  <a:lnTo>
                    <a:pt x="1312" y="250"/>
                  </a:lnTo>
                  <a:close/>
                  <a:moveTo>
                    <a:pt x="1312" y="250"/>
                  </a:moveTo>
                  <a:lnTo>
                    <a:pt x="1148" y="316"/>
                  </a:lnTo>
                  <a:lnTo>
                    <a:pt x="1137" y="291"/>
                  </a:lnTo>
                  <a:lnTo>
                    <a:pt x="1301" y="224"/>
                  </a:lnTo>
                  <a:lnTo>
                    <a:pt x="1312" y="250"/>
                  </a:lnTo>
                  <a:close/>
                  <a:moveTo>
                    <a:pt x="1148" y="316"/>
                  </a:moveTo>
                  <a:lnTo>
                    <a:pt x="1149" y="316"/>
                  </a:lnTo>
                  <a:lnTo>
                    <a:pt x="1148" y="316"/>
                  </a:lnTo>
                  <a:lnTo>
                    <a:pt x="1143" y="303"/>
                  </a:lnTo>
                  <a:lnTo>
                    <a:pt x="1148" y="316"/>
                  </a:lnTo>
                  <a:close/>
                  <a:moveTo>
                    <a:pt x="1148" y="316"/>
                  </a:moveTo>
                  <a:lnTo>
                    <a:pt x="1061" y="348"/>
                  </a:lnTo>
                  <a:lnTo>
                    <a:pt x="1052" y="322"/>
                  </a:lnTo>
                  <a:lnTo>
                    <a:pt x="1138" y="291"/>
                  </a:lnTo>
                  <a:lnTo>
                    <a:pt x="1148" y="316"/>
                  </a:lnTo>
                  <a:close/>
                  <a:moveTo>
                    <a:pt x="1061" y="348"/>
                  </a:moveTo>
                  <a:lnTo>
                    <a:pt x="975" y="379"/>
                  </a:lnTo>
                  <a:lnTo>
                    <a:pt x="966" y="354"/>
                  </a:lnTo>
                  <a:lnTo>
                    <a:pt x="1052" y="322"/>
                  </a:lnTo>
                  <a:lnTo>
                    <a:pt x="1061" y="348"/>
                  </a:lnTo>
                  <a:close/>
                  <a:moveTo>
                    <a:pt x="975" y="379"/>
                  </a:moveTo>
                  <a:lnTo>
                    <a:pt x="974" y="379"/>
                  </a:lnTo>
                  <a:lnTo>
                    <a:pt x="975" y="379"/>
                  </a:lnTo>
                  <a:lnTo>
                    <a:pt x="971" y="367"/>
                  </a:lnTo>
                  <a:lnTo>
                    <a:pt x="975" y="379"/>
                  </a:lnTo>
                  <a:close/>
                  <a:moveTo>
                    <a:pt x="975" y="379"/>
                  </a:moveTo>
                  <a:lnTo>
                    <a:pt x="881" y="411"/>
                  </a:lnTo>
                  <a:lnTo>
                    <a:pt x="873" y="384"/>
                  </a:lnTo>
                  <a:lnTo>
                    <a:pt x="967" y="354"/>
                  </a:lnTo>
                  <a:lnTo>
                    <a:pt x="975" y="379"/>
                  </a:lnTo>
                  <a:close/>
                  <a:moveTo>
                    <a:pt x="881" y="411"/>
                  </a:moveTo>
                  <a:lnTo>
                    <a:pt x="882" y="411"/>
                  </a:lnTo>
                  <a:lnTo>
                    <a:pt x="881" y="411"/>
                  </a:lnTo>
                  <a:lnTo>
                    <a:pt x="878" y="398"/>
                  </a:lnTo>
                  <a:lnTo>
                    <a:pt x="881" y="411"/>
                  </a:lnTo>
                  <a:close/>
                  <a:moveTo>
                    <a:pt x="881" y="411"/>
                  </a:moveTo>
                  <a:lnTo>
                    <a:pt x="791" y="434"/>
                  </a:lnTo>
                  <a:lnTo>
                    <a:pt x="784" y="407"/>
                  </a:lnTo>
                  <a:lnTo>
                    <a:pt x="874" y="384"/>
                  </a:lnTo>
                  <a:lnTo>
                    <a:pt x="881" y="411"/>
                  </a:lnTo>
                  <a:close/>
                  <a:moveTo>
                    <a:pt x="791" y="434"/>
                  </a:moveTo>
                  <a:lnTo>
                    <a:pt x="790" y="434"/>
                  </a:lnTo>
                  <a:lnTo>
                    <a:pt x="788" y="421"/>
                  </a:lnTo>
                  <a:lnTo>
                    <a:pt x="791" y="434"/>
                  </a:lnTo>
                  <a:close/>
                  <a:moveTo>
                    <a:pt x="790" y="434"/>
                  </a:moveTo>
                  <a:lnTo>
                    <a:pt x="478" y="513"/>
                  </a:lnTo>
                  <a:lnTo>
                    <a:pt x="473" y="486"/>
                  </a:lnTo>
                  <a:lnTo>
                    <a:pt x="784" y="407"/>
                  </a:lnTo>
                  <a:lnTo>
                    <a:pt x="790" y="434"/>
                  </a:lnTo>
                  <a:close/>
                  <a:moveTo>
                    <a:pt x="478" y="513"/>
                  </a:moveTo>
                  <a:lnTo>
                    <a:pt x="477" y="513"/>
                  </a:lnTo>
                  <a:lnTo>
                    <a:pt x="478" y="513"/>
                  </a:lnTo>
                  <a:lnTo>
                    <a:pt x="475" y="500"/>
                  </a:lnTo>
                  <a:lnTo>
                    <a:pt x="478" y="513"/>
                  </a:lnTo>
                  <a:close/>
                  <a:moveTo>
                    <a:pt x="478" y="513"/>
                  </a:moveTo>
                  <a:lnTo>
                    <a:pt x="233" y="571"/>
                  </a:lnTo>
                  <a:lnTo>
                    <a:pt x="226" y="545"/>
                  </a:lnTo>
                  <a:lnTo>
                    <a:pt x="473" y="486"/>
                  </a:lnTo>
                  <a:lnTo>
                    <a:pt x="478" y="513"/>
                  </a:lnTo>
                  <a:close/>
                  <a:moveTo>
                    <a:pt x="233" y="571"/>
                  </a:moveTo>
                  <a:lnTo>
                    <a:pt x="233" y="571"/>
                  </a:lnTo>
                  <a:lnTo>
                    <a:pt x="233" y="572"/>
                  </a:lnTo>
                  <a:lnTo>
                    <a:pt x="229" y="558"/>
                  </a:lnTo>
                  <a:lnTo>
                    <a:pt x="233" y="571"/>
                  </a:lnTo>
                  <a:close/>
                  <a:moveTo>
                    <a:pt x="233" y="572"/>
                  </a:moveTo>
                  <a:lnTo>
                    <a:pt x="69" y="607"/>
                  </a:lnTo>
                  <a:lnTo>
                    <a:pt x="63" y="580"/>
                  </a:lnTo>
                  <a:lnTo>
                    <a:pt x="227" y="545"/>
                  </a:lnTo>
                  <a:lnTo>
                    <a:pt x="233" y="572"/>
                  </a:lnTo>
                  <a:close/>
                  <a:moveTo>
                    <a:pt x="69" y="607"/>
                  </a:moveTo>
                  <a:lnTo>
                    <a:pt x="69" y="607"/>
                  </a:lnTo>
                  <a:lnTo>
                    <a:pt x="68" y="607"/>
                  </a:lnTo>
                  <a:lnTo>
                    <a:pt x="65" y="593"/>
                  </a:lnTo>
                  <a:lnTo>
                    <a:pt x="69" y="607"/>
                  </a:lnTo>
                  <a:close/>
                  <a:moveTo>
                    <a:pt x="68" y="607"/>
                  </a:moveTo>
                  <a:lnTo>
                    <a:pt x="6" y="619"/>
                  </a:lnTo>
                  <a:lnTo>
                    <a:pt x="0" y="592"/>
                  </a:lnTo>
                  <a:lnTo>
                    <a:pt x="63" y="580"/>
                  </a:lnTo>
                  <a:lnTo>
                    <a:pt x="68" y="6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9" name="Freeform 117"/>
            <p:cNvSpPr>
              <a:spLocks noEditPoints="1"/>
            </p:cNvSpPr>
            <p:nvPr/>
          </p:nvSpPr>
          <p:spPr bwMode="auto">
            <a:xfrm>
              <a:off x="2040" y="1771"/>
              <a:ext cx="388" cy="89"/>
            </a:xfrm>
            <a:custGeom>
              <a:avLst/>
              <a:gdLst>
                <a:gd name="T0" fmla="*/ 0 w 2904"/>
                <a:gd name="T1" fmla="*/ 0 h 671"/>
                <a:gd name="T2" fmla="*/ 0 w 2904"/>
                <a:gd name="T3" fmla="*/ 0 h 671"/>
                <a:gd name="T4" fmla="*/ 0 w 2904"/>
                <a:gd name="T5" fmla="*/ 0 h 671"/>
                <a:gd name="T6" fmla="*/ 0 w 2904"/>
                <a:gd name="T7" fmla="*/ 0 h 671"/>
                <a:gd name="T8" fmla="*/ 0 w 2904"/>
                <a:gd name="T9" fmla="*/ 0 h 671"/>
                <a:gd name="T10" fmla="*/ 0 w 2904"/>
                <a:gd name="T11" fmla="*/ 0 h 671"/>
                <a:gd name="T12" fmla="*/ 0 w 2904"/>
                <a:gd name="T13" fmla="*/ 0 h 671"/>
                <a:gd name="T14" fmla="*/ 0 w 2904"/>
                <a:gd name="T15" fmla="*/ 0 h 671"/>
                <a:gd name="T16" fmla="*/ 0 w 2904"/>
                <a:gd name="T17" fmla="*/ 0 h 671"/>
                <a:gd name="T18" fmla="*/ 0 w 2904"/>
                <a:gd name="T19" fmla="*/ 0 h 671"/>
                <a:gd name="T20" fmla="*/ 0 w 2904"/>
                <a:gd name="T21" fmla="*/ 0 h 671"/>
                <a:gd name="T22" fmla="*/ 0 w 2904"/>
                <a:gd name="T23" fmla="*/ 0 h 671"/>
                <a:gd name="T24" fmla="*/ 0 w 2904"/>
                <a:gd name="T25" fmla="*/ 0 h 671"/>
                <a:gd name="T26" fmla="*/ 0 w 2904"/>
                <a:gd name="T27" fmla="*/ 0 h 671"/>
                <a:gd name="T28" fmla="*/ 0 w 2904"/>
                <a:gd name="T29" fmla="*/ 0 h 671"/>
                <a:gd name="T30" fmla="*/ 0 w 2904"/>
                <a:gd name="T31" fmla="*/ 0 h 671"/>
                <a:gd name="T32" fmla="*/ 0 w 2904"/>
                <a:gd name="T33" fmla="*/ 0 h 671"/>
                <a:gd name="T34" fmla="*/ 0 w 2904"/>
                <a:gd name="T35" fmla="*/ 0 h 671"/>
                <a:gd name="T36" fmla="*/ 0 w 2904"/>
                <a:gd name="T37" fmla="*/ 0 h 671"/>
                <a:gd name="T38" fmla="*/ 0 w 2904"/>
                <a:gd name="T39" fmla="*/ 0 h 671"/>
                <a:gd name="T40" fmla="*/ 0 w 2904"/>
                <a:gd name="T41" fmla="*/ 0 h 671"/>
                <a:gd name="T42" fmla="*/ 0 w 2904"/>
                <a:gd name="T43" fmla="*/ 0 h 671"/>
                <a:gd name="T44" fmla="*/ 0 w 2904"/>
                <a:gd name="T45" fmla="*/ 0 h 671"/>
                <a:gd name="T46" fmla="*/ 0 w 2904"/>
                <a:gd name="T47" fmla="*/ 0 h 671"/>
                <a:gd name="T48" fmla="*/ 0 w 2904"/>
                <a:gd name="T49" fmla="*/ 0 h 671"/>
                <a:gd name="T50" fmla="*/ 0 w 2904"/>
                <a:gd name="T51" fmla="*/ 0 h 671"/>
                <a:gd name="T52" fmla="*/ 0 w 2904"/>
                <a:gd name="T53" fmla="*/ 0 h 671"/>
                <a:gd name="T54" fmla="*/ 0 w 2904"/>
                <a:gd name="T55" fmla="*/ 0 h 671"/>
                <a:gd name="T56" fmla="*/ 0 w 2904"/>
                <a:gd name="T57" fmla="*/ 0 h 671"/>
                <a:gd name="T58" fmla="*/ 0 w 2904"/>
                <a:gd name="T59" fmla="*/ 0 h 671"/>
                <a:gd name="T60" fmla="*/ 0 w 2904"/>
                <a:gd name="T61" fmla="*/ 0 h 671"/>
                <a:gd name="T62" fmla="*/ 0 w 2904"/>
                <a:gd name="T63" fmla="*/ 0 h 671"/>
                <a:gd name="T64" fmla="*/ 0 w 2904"/>
                <a:gd name="T65" fmla="*/ 0 h 671"/>
                <a:gd name="T66" fmla="*/ 0 w 2904"/>
                <a:gd name="T67" fmla="*/ 0 h 671"/>
                <a:gd name="T68" fmla="*/ 0 w 2904"/>
                <a:gd name="T69" fmla="*/ 0 h 671"/>
                <a:gd name="T70" fmla="*/ 0 w 2904"/>
                <a:gd name="T71" fmla="*/ 0 h 671"/>
                <a:gd name="T72" fmla="*/ 0 w 2904"/>
                <a:gd name="T73" fmla="*/ 0 h 671"/>
                <a:gd name="T74" fmla="*/ 0 w 2904"/>
                <a:gd name="T75" fmla="*/ 0 h 671"/>
                <a:gd name="T76" fmla="*/ 0 w 2904"/>
                <a:gd name="T77" fmla="*/ 0 h 671"/>
                <a:gd name="T78" fmla="*/ 0 w 2904"/>
                <a:gd name="T79" fmla="*/ 0 h 671"/>
                <a:gd name="T80" fmla="*/ 0 w 2904"/>
                <a:gd name="T81" fmla="*/ 0 h 671"/>
                <a:gd name="T82" fmla="*/ 0 w 2904"/>
                <a:gd name="T83" fmla="*/ 0 h 671"/>
                <a:gd name="T84" fmla="*/ 0 w 2904"/>
                <a:gd name="T85" fmla="*/ 0 h 671"/>
                <a:gd name="T86" fmla="*/ 0 w 2904"/>
                <a:gd name="T87" fmla="*/ 0 h 671"/>
                <a:gd name="T88" fmla="*/ 0 w 2904"/>
                <a:gd name="T89" fmla="*/ 0 h 671"/>
                <a:gd name="T90" fmla="*/ 0 w 2904"/>
                <a:gd name="T91" fmla="*/ 0 h 671"/>
                <a:gd name="T92" fmla="*/ 0 w 2904"/>
                <a:gd name="T93" fmla="*/ 0 h 671"/>
                <a:gd name="T94" fmla="*/ 0 w 2904"/>
                <a:gd name="T95" fmla="*/ 0 h 671"/>
                <a:gd name="T96" fmla="*/ 0 w 2904"/>
                <a:gd name="T97" fmla="*/ 0 h 671"/>
                <a:gd name="T98" fmla="*/ 0 w 2904"/>
                <a:gd name="T99" fmla="*/ 0 h 671"/>
                <a:gd name="T100" fmla="*/ 0 w 2904"/>
                <a:gd name="T101" fmla="*/ 0 h 671"/>
                <a:gd name="T102" fmla="*/ 0 w 2904"/>
                <a:gd name="T103" fmla="*/ 0 h 671"/>
                <a:gd name="T104" fmla="*/ 0 w 2904"/>
                <a:gd name="T105" fmla="*/ 0 h 6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4"/>
                <a:gd name="T160" fmla="*/ 0 h 671"/>
                <a:gd name="T161" fmla="*/ 2904 w 2904"/>
                <a:gd name="T162" fmla="*/ 671 h 6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4" h="671">
                  <a:moveTo>
                    <a:pt x="2893" y="290"/>
                  </a:moveTo>
                  <a:lnTo>
                    <a:pt x="2807" y="250"/>
                  </a:lnTo>
                  <a:lnTo>
                    <a:pt x="2819" y="226"/>
                  </a:lnTo>
                  <a:lnTo>
                    <a:pt x="2904" y="264"/>
                  </a:lnTo>
                  <a:lnTo>
                    <a:pt x="2893" y="290"/>
                  </a:lnTo>
                  <a:close/>
                  <a:moveTo>
                    <a:pt x="2819" y="226"/>
                  </a:moveTo>
                  <a:lnTo>
                    <a:pt x="2818" y="225"/>
                  </a:lnTo>
                  <a:lnTo>
                    <a:pt x="2819" y="226"/>
                  </a:lnTo>
                  <a:lnTo>
                    <a:pt x="2813" y="237"/>
                  </a:lnTo>
                  <a:lnTo>
                    <a:pt x="2819" y="226"/>
                  </a:lnTo>
                  <a:close/>
                  <a:moveTo>
                    <a:pt x="2807" y="250"/>
                  </a:moveTo>
                  <a:lnTo>
                    <a:pt x="2709" y="207"/>
                  </a:lnTo>
                  <a:lnTo>
                    <a:pt x="2721" y="183"/>
                  </a:lnTo>
                  <a:lnTo>
                    <a:pt x="2819" y="226"/>
                  </a:lnTo>
                  <a:lnTo>
                    <a:pt x="2807" y="250"/>
                  </a:lnTo>
                  <a:close/>
                  <a:moveTo>
                    <a:pt x="2720" y="183"/>
                  </a:moveTo>
                  <a:lnTo>
                    <a:pt x="2721" y="183"/>
                  </a:lnTo>
                  <a:lnTo>
                    <a:pt x="2715" y="194"/>
                  </a:lnTo>
                  <a:lnTo>
                    <a:pt x="2720" y="183"/>
                  </a:lnTo>
                  <a:close/>
                  <a:moveTo>
                    <a:pt x="2711" y="207"/>
                  </a:moveTo>
                  <a:lnTo>
                    <a:pt x="2601" y="164"/>
                  </a:lnTo>
                  <a:lnTo>
                    <a:pt x="2610" y="139"/>
                  </a:lnTo>
                  <a:lnTo>
                    <a:pt x="2720" y="183"/>
                  </a:lnTo>
                  <a:lnTo>
                    <a:pt x="2711" y="207"/>
                  </a:lnTo>
                  <a:close/>
                  <a:moveTo>
                    <a:pt x="2610" y="139"/>
                  </a:moveTo>
                  <a:lnTo>
                    <a:pt x="2610" y="139"/>
                  </a:lnTo>
                  <a:lnTo>
                    <a:pt x="2606" y="152"/>
                  </a:lnTo>
                  <a:lnTo>
                    <a:pt x="2610" y="139"/>
                  </a:lnTo>
                  <a:close/>
                  <a:moveTo>
                    <a:pt x="2601" y="165"/>
                  </a:moveTo>
                  <a:lnTo>
                    <a:pt x="2484" y="122"/>
                  </a:lnTo>
                  <a:lnTo>
                    <a:pt x="2494" y="96"/>
                  </a:lnTo>
                  <a:lnTo>
                    <a:pt x="2610" y="139"/>
                  </a:lnTo>
                  <a:lnTo>
                    <a:pt x="2601" y="165"/>
                  </a:lnTo>
                  <a:close/>
                  <a:moveTo>
                    <a:pt x="2493" y="95"/>
                  </a:moveTo>
                  <a:lnTo>
                    <a:pt x="2493" y="95"/>
                  </a:lnTo>
                  <a:lnTo>
                    <a:pt x="2494" y="96"/>
                  </a:lnTo>
                  <a:lnTo>
                    <a:pt x="2488" y="109"/>
                  </a:lnTo>
                  <a:lnTo>
                    <a:pt x="2493" y="95"/>
                  </a:lnTo>
                  <a:close/>
                  <a:moveTo>
                    <a:pt x="2485" y="122"/>
                  </a:moveTo>
                  <a:lnTo>
                    <a:pt x="2364" y="87"/>
                  </a:lnTo>
                  <a:lnTo>
                    <a:pt x="2372" y="60"/>
                  </a:lnTo>
                  <a:lnTo>
                    <a:pt x="2493" y="95"/>
                  </a:lnTo>
                  <a:lnTo>
                    <a:pt x="2485" y="122"/>
                  </a:lnTo>
                  <a:close/>
                  <a:moveTo>
                    <a:pt x="2371" y="60"/>
                  </a:moveTo>
                  <a:lnTo>
                    <a:pt x="2372" y="60"/>
                  </a:lnTo>
                  <a:lnTo>
                    <a:pt x="2368" y="73"/>
                  </a:lnTo>
                  <a:lnTo>
                    <a:pt x="2371" y="60"/>
                  </a:lnTo>
                  <a:close/>
                  <a:moveTo>
                    <a:pt x="2365" y="87"/>
                  </a:moveTo>
                  <a:lnTo>
                    <a:pt x="2244" y="55"/>
                  </a:lnTo>
                  <a:lnTo>
                    <a:pt x="2250" y="28"/>
                  </a:lnTo>
                  <a:lnTo>
                    <a:pt x="2371" y="60"/>
                  </a:lnTo>
                  <a:lnTo>
                    <a:pt x="2365" y="87"/>
                  </a:lnTo>
                  <a:close/>
                  <a:moveTo>
                    <a:pt x="2250" y="28"/>
                  </a:moveTo>
                  <a:lnTo>
                    <a:pt x="2250" y="28"/>
                  </a:lnTo>
                  <a:lnTo>
                    <a:pt x="2247" y="42"/>
                  </a:lnTo>
                  <a:lnTo>
                    <a:pt x="2250" y="28"/>
                  </a:lnTo>
                  <a:close/>
                  <a:moveTo>
                    <a:pt x="2244" y="55"/>
                  </a:moveTo>
                  <a:lnTo>
                    <a:pt x="2186" y="44"/>
                  </a:lnTo>
                  <a:lnTo>
                    <a:pt x="2192" y="17"/>
                  </a:lnTo>
                  <a:lnTo>
                    <a:pt x="2250" y="28"/>
                  </a:lnTo>
                  <a:lnTo>
                    <a:pt x="2244" y="55"/>
                  </a:lnTo>
                  <a:close/>
                  <a:moveTo>
                    <a:pt x="2190" y="17"/>
                  </a:moveTo>
                  <a:lnTo>
                    <a:pt x="2190" y="17"/>
                  </a:lnTo>
                  <a:lnTo>
                    <a:pt x="2192" y="17"/>
                  </a:lnTo>
                  <a:lnTo>
                    <a:pt x="2188" y="31"/>
                  </a:lnTo>
                  <a:lnTo>
                    <a:pt x="2190" y="17"/>
                  </a:lnTo>
                  <a:close/>
                  <a:moveTo>
                    <a:pt x="2187" y="44"/>
                  </a:moveTo>
                  <a:lnTo>
                    <a:pt x="2128" y="37"/>
                  </a:lnTo>
                  <a:lnTo>
                    <a:pt x="2131" y="8"/>
                  </a:lnTo>
                  <a:lnTo>
                    <a:pt x="2190" y="17"/>
                  </a:lnTo>
                  <a:lnTo>
                    <a:pt x="2187" y="44"/>
                  </a:lnTo>
                  <a:close/>
                  <a:moveTo>
                    <a:pt x="2131" y="8"/>
                  </a:moveTo>
                  <a:lnTo>
                    <a:pt x="2132" y="8"/>
                  </a:lnTo>
                  <a:lnTo>
                    <a:pt x="2131" y="8"/>
                  </a:lnTo>
                  <a:lnTo>
                    <a:pt x="2130" y="23"/>
                  </a:lnTo>
                  <a:lnTo>
                    <a:pt x="2131" y="8"/>
                  </a:lnTo>
                  <a:close/>
                  <a:moveTo>
                    <a:pt x="2129" y="37"/>
                  </a:moveTo>
                  <a:lnTo>
                    <a:pt x="2071" y="32"/>
                  </a:lnTo>
                  <a:lnTo>
                    <a:pt x="2072" y="5"/>
                  </a:lnTo>
                  <a:lnTo>
                    <a:pt x="2131" y="8"/>
                  </a:lnTo>
                  <a:lnTo>
                    <a:pt x="2129" y="37"/>
                  </a:lnTo>
                  <a:close/>
                  <a:moveTo>
                    <a:pt x="2071" y="32"/>
                  </a:moveTo>
                  <a:lnTo>
                    <a:pt x="2069" y="32"/>
                  </a:lnTo>
                  <a:lnTo>
                    <a:pt x="2071" y="32"/>
                  </a:lnTo>
                  <a:lnTo>
                    <a:pt x="2072" y="19"/>
                  </a:lnTo>
                  <a:lnTo>
                    <a:pt x="2071" y="32"/>
                  </a:lnTo>
                  <a:close/>
                  <a:moveTo>
                    <a:pt x="2071" y="32"/>
                  </a:moveTo>
                  <a:lnTo>
                    <a:pt x="2016" y="28"/>
                  </a:lnTo>
                  <a:lnTo>
                    <a:pt x="2017" y="0"/>
                  </a:lnTo>
                  <a:lnTo>
                    <a:pt x="2072" y="5"/>
                  </a:lnTo>
                  <a:lnTo>
                    <a:pt x="2071" y="32"/>
                  </a:lnTo>
                  <a:close/>
                  <a:moveTo>
                    <a:pt x="2016" y="0"/>
                  </a:moveTo>
                  <a:lnTo>
                    <a:pt x="2017" y="0"/>
                  </a:lnTo>
                  <a:lnTo>
                    <a:pt x="2017" y="14"/>
                  </a:lnTo>
                  <a:lnTo>
                    <a:pt x="2016" y="0"/>
                  </a:lnTo>
                  <a:close/>
                  <a:moveTo>
                    <a:pt x="2017" y="28"/>
                  </a:moveTo>
                  <a:lnTo>
                    <a:pt x="1916" y="32"/>
                  </a:lnTo>
                  <a:lnTo>
                    <a:pt x="1915" y="5"/>
                  </a:lnTo>
                  <a:lnTo>
                    <a:pt x="2016" y="0"/>
                  </a:lnTo>
                  <a:lnTo>
                    <a:pt x="2017" y="28"/>
                  </a:lnTo>
                  <a:close/>
                  <a:moveTo>
                    <a:pt x="1913" y="5"/>
                  </a:moveTo>
                  <a:lnTo>
                    <a:pt x="1915" y="5"/>
                  </a:lnTo>
                  <a:lnTo>
                    <a:pt x="1915" y="19"/>
                  </a:lnTo>
                  <a:lnTo>
                    <a:pt x="1913" y="5"/>
                  </a:lnTo>
                  <a:close/>
                  <a:moveTo>
                    <a:pt x="1917" y="32"/>
                  </a:moveTo>
                  <a:lnTo>
                    <a:pt x="1827" y="44"/>
                  </a:lnTo>
                  <a:lnTo>
                    <a:pt x="1824" y="17"/>
                  </a:lnTo>
                  <a:lnTo>
                    <a:pt x="1913" y="5"/>
                  </a:lnTo>
                  <a:lnTo>
                    <a:pt x="1917" y="32"/>
                  </a:lnTo>
                  <a:close/>
                  <a:moveTo>
                    <a:pt x="1823" y="17"/>
                  </a:moveTo>
                  <a:lnTo>
                    <a:pt x="1824" y="17"/>
                  </a:lnTo>
                  <a:lnTo>
                    <a:pt x="1825" y="31"/>
                  </a:lnTo>
                  <a:lnTo>
                    <a:pt x="1823" y="17"/>
                  </a:lnTo>
                  <a:close/>
                  <a:moveTo>
                    <a:pt x="1827" y="44"/>
                  </a:moveTo>
                  <a:lnTo>
                    <a:pt x="1742" y="60"/>
                  </a:lnTo>
                  <a:lnTo>
                    <a:pt x="1737" y="32"/>
                  </a:lnTo>
                  <a:lnTo>
                    <a:pt x="1823" y="17"/>
                  </a:lnTo>
                  <a:lnTo>
                    <a:pt x="1827" y="44"/>
                  </a:lnTo>
                  <a:close/>
                  <a:moveTo>
                    <a:pt x="1737" y="33"/>
                  </a:moveTo>
                  <a:lnTo>
                    <a:pt x="1738" y="32"/>
                  </a:lnTo>
                  <a:lnTo>
                    <a:pt x="1737" y="32"/>
                  </a:lnTo>
                  <a:lnTo>
                    <a:pt x="1740" y="46"/>
                  </a:lnTo>
                  <a:lnTo>
                    <a:pt x="1737" y="33"/>
                  </a:lnTo>
                  <a:close/>
                  <a:moveTo>
                    <a:pt x="1742" y="59"/>
                  </a:moveTo>
                  <a:lnTo>
                    <a:pt x="1664" y="79"/>
                  </a:lnTo>
                  <a:lnTo>
                    <a:pt x="1659" y="52"/>
                  </a:lnTo>
                  <a:lnTo>
                    <a:pt x="1737" y="33"/>
                  </a:lnTo>
                  <a:lnTo>
                    <a:pt x="1742" y="59"/>
                  </a:lnTo>
                  <a:close/>
                  <a:moveTo>
                    <a:pt x="1657" y="53"/>
                  </a:moveTo>
                  <a:lnTo>
                    <a:pt x="1657" y="53"/>
                  </a:lnTo>
                  <a:lnTo>
                    <a:pt x="1659" y="52"/>
                  </a:lnTo>
                  <a:lnTo>
                    <a:pt x="1662" y="66"/>
                  </a:lnTo>
                  <a:lnTo>
                    <a:pt x="1657" y="53"/>
                  </a:lnTo>
                  <a:close/>
                  <a:moveTo>
                    <a:pt x="1666" y="79"/>
                  </a:moveTo>
                  <a:lnTo>
                    <a:pt x="1588" y="102"/>
                  </a:lnTo>
                  <a:lnTo>
                    <a:pt x="1579" y="76"/>
                  </a:lnTo>
                  <a:lnTo>
                    <a:pt x="1657" y="53"/>
                  </a:lnTo>
                  <a:lnTo>
                    <a:pt x="1666" y="79"/>
                  </a:lnTo>
                  <a:close/>
                  <a:moveTo>
                    <a:pt x="1578" y="76"/>
                  </a:moveTo>
                  <a:lnTo>
                    <a:pt x="1578" y="76"/>
                  </a:lnTo>
                  <a:lnTo>
                    <a:pt x="1579" y="76"/>
                  </a:lnTo>
                  <a:lnTo>
                    <a:pt x="1583" y="89"/>
                  </a:lnTo>
                  <a:lnTo>
                    <a:pt x="1578" y="76"/>
                  </a:lnTo>
                  <a:close/>
                  <a:moveTo>
                    <a:pt x="1589" y="102"/>
                  </a:moveTo>
                  <a:lnTo>
                    <a:pt x="1519" y="132"/>
                  </a:lnTo>
                  <a:lnTo>
                    <a:pt x="1507" y="108"/>
                  </a:lnTo>
                  <a:lnTo>
                    <a:pt x="1578" y="76"/>
                  </a:lnTo>
                  <a:lnTo>
                    <a:pt x="1589" y="102"/>
                  </a:lnTo>
                  <a:close/>
                  <a:moveTo>
                    <a:pt x="1507" y="108"/>
                  </a:moveTo>
                  <a:lnTo>
                    <a:pt x="1507" y="108"/>
                  </a:lnTo>
                  <a:lnTo>
                    <a:pt x="1513" y="121"/>
                  </a:lnTo>
                  <a:lnTo>
                    <a:pt x="1507" y="108"/>
                  </a:lnTo>
                  <a:close/>
                  <a:moveTo>
                    <a:pt x="1519" y="132"/>
                  </a:moveTo>
                  <a:lnTo>
                    <a:pt x="1453" y="164"/>
                  </a:lnTo>
                  <a:lnTo>
                    <a:pt x="1441" y="139"/>
                  </a:lnTo>
                  <a:lnTo>
                    <a:pt x="1507" y="108"/>
                  </a:lnTo>
                  <a:lnTo>
                    <a:pt x="1519" y="132"/>
                  </a:lnTo>
                  <a:close/>
                  <a:moveTo>
                    <a:pt x="1453" y="164"/>
                  </a:moveTo>
                  <a:lnTo>
                    <a:pt x="1453" y="164"/>
                  </a:lnTo>
                  <a:lnTo>
                    <a:pt x="1447" y="152"/>
                  </a:lnTo>
                  <a:lnTo>
                    <a:pt x="1453" y="164"/>
                  </a:lnTo>
                  <a:close/>
                  <a:moveTo>
                    <a:pt x="1453" y="164"/>
                  </a:moveTo>
                  <a:lnTo>
                    <a:pt x="1382" y="195"/>
                  </a:lnTo>
                  <a:lnTo>
                    <a:pt x="1371" y="171"/>
                  </a:lnTo>
                  <a:lnTo>
                    <a:pt x="1441" y="139"/>
                  </a:lnTo>
                  <a:lnTo>
                    <a:pt x="1453" y="164"/>
                  </a:lnTo>
                  <a:close/>
                  <a:moveTo>
                    <a:pt x="1370" y="171"/>
                  </a:moveTo>
                  <a:lnTo>
                    <a:pt x="1371" y="171"/>
                  </a:lnTo>
                  <a:lnTo>
                    <a:pt x="1377" y="183"/>
                  </a:lnTo>
                  <a:lnTo>
                    <a:pt x="1370" y="171"/>
                  </a:lnTo>
                  <a:close/>
                  <a:moveTo>
                    <a:pt x="1383" y="195"/>
                  </a:moveTo>
                  <a:lnTo>
                    <a:pt x="1250" y="269"/>
                  </a:lnTo>
                  <a:lnTo>
                    <a:pt x="1237" y="246"/>
                  </a:lnTo>
                  <a:lnTo>
                    <a:pt x="1370" y="171"/>
                  </a:lnTo>
                  <a:lnTo>
                    <a:pt x="1383" y="195"/>
                  </a:lnTo>
                  <a:close/>
                  <a:moveTo>
                    <a:pt x="1250" y="269"/>
                  </a:moveTo>
                  <a:lnTo>
                    <a:pt x="1249" y="270"/>
                  </a:lnTo>
                  <a:lnTo>
                    <a:pt x="1250" y="270"/>
                  </a:lnTo>
                  <a:lnTo>
                    <a:pt x="1244" y="257"/>
                  </a:lnTo>
                  <a:lnTo>
                    <a:pt x="1250" y="269"/>
                  </a:lnTo>
                  <a:close/>
                  <a:moveTo>
                    <a:pt x="1250" y="270"/>
                  </a:moveTo>
                  <a:lnTo>
                    <a:pt x="1106" y="344"/>
                  </a:lnTo>
                  <a:lnTo>
                    <a:pt x="1093" y="319"/>
                  </a:lnTo>
                  <a:lnTo>
                    <a:pt x="1237" y="246"/>
                  </a:lnTo>
                  <a:lnTo>
                    <a:pt x="1250" y="270"/>
                  </a:lnTo>
                  <a:close/>
                  <a:moveTo>
                    <a:pt x="1106" y="344"/>
                  </a:moveTo>
                  <a:lnTo>
                    <a:pt x="1106" y="344"/>
                  </a:lnTo>
                  <a:lnTo>
                    <a:pt x="1105" y="345"/>
                  </a:lnTo>
                  <a:lnTo>
                    <a:pt x="1100" y="332"/>
                  </a:lnTo>
                  <a:lnTo>
                    <a:pt x="1106" y="344"/>
                  </a:lnTo>
                  <a:close/>
                  <a:moveTo>
                    <a:pt x="1105" y="345"/>
                  </a:moveTo>
                  <a:lnTo>
                    <a:pt x="1027" y="380"/>
                  </a:lnTo>
                  <a:lnTo>
                    <a:pt x="1016" y="354"/>
                  </a:lnTo>
                  <a:lnTo>
                    <a:pt x="1094" y="319"/>
                  </a:lnTo>
                  <a:lnTo>
                    <a:pt x="1105" y="345"/>
                  </a:lnTo>
                  <a:close/>
                  <a:moveTo>
                    <a:pt x="1027" y="380"/>
                  </a:moveTo>
                  <a:lnTo>
                    <a:pt x="1028" y="380"/>
                  </a:lnTo>
                  <a:lnTo>
                    <a:pt x="1027" y="380"/>
                  </a:lnTo>
                  <a:lnTo>
                    <a:pt x="1021" y="367"/>
                  </a:lnTo>
                  <a:lnTo>
                    <a:pt x="1027" y="380"/>
                  </a:lnTo>
                  <a:close/>
                  <a:moveTo>
                    <a:pt x="1027" y="380"/>
                  </a:moveTo>
                  <a:lnTo>
                    <a:pt x="945" y="415"/>
                  </a:lnTo>
                  <a:lnTo>
                    <a:pt x="934" y="389"/>
                  </a:lnTo>
                  <a:lnTo>
                    <a:pt x="1016" y="354"/>
                  </a:lnTo>
                  <a:lnTo>
                    <a:pt x="1027" y="380"/>
                  </a:lnTo>
                  <a:close/>
                  <a:moveTo>
                    <a:pt x="945" y="415"/>
                  </a:moveTo>
                  <a:lnTo>
                    <a:pt x="944" y="415"/>
                  </a:lnTo>
                  <a:lnTo>
                    <a:pt x="939" y="402"/>
                  </a:lnTo>
                  <a:lnTo>
                    <a:pt x="945" y="415"/>
                  </a:lnTo>
                  <a:close/>
                  <a:moveTo>
                    <a:pt x="944" y="415"/>
                  </a:moveTo>
                  <a:lnTo>
                    <a:pt x="855" y="450"/>
                  </a:lnTo>
                  <a:lnTo>
                    <a:pt x="845" y="424"/>
                  </a:lnTo>
                  <a:lnTo>
                    <a:pt x="935" y="389"/>
                  </a:lnTo>
                  <a:lnTo>
                    <a:pt x="944" y="415"/>
                  </a:lnTo>
                  <a:close/>
                  <a:moveTo>
                    <a:pt x="855" y="450"/>
                  </a:moveTo>
                  <a:lnTo>
                    <a:pt x="855" y="451"/>
                  </a:lnTo>
                  <a:lnTo>
                    <a:pt x="853" y="451"/>
                  </a:lnTo>
                  <a:lnTo>
                    <a:pt x="850" y="437"/>
                  </a:lnTo>
                  <a:lnTo>
                    <a:pt x="855" y="450"/>
                  </a:lnTo>
                  <a:close/>
                  <a:moveTo>
                    <a:pt x="853" y="451"/>
                  </a:moveTo>
                  <a:lnTo>
                    <a:pt x="760" y="478"/>
                  </a:lnTo>
                  <a:lnTo>
                    <a:pt x="752" y="452"/>
                  </a:lnTo>
                  <a:lnTo>
                    <a:pt x="846" y="424"/>
                  </a:lnTo>
                  <a:lnTo>
                    <a:pt x="853" y="451"/>
                  </a:lnTo>
                  <a:close/>
                  <a:moveTo>
                    <a:pt x="760" y="478"/>
                  </a:moveTo>
                  <a:lnTo>
                    <a:pt x="760" y="478"/>
                  </a:lnTo>
                  <a:lnTo>
                    <a:pt x="756" y="465"/>
                  </a:lnTo>
                  <a:lnTo>
                    <a:pt x="760" y="478"/>
                  </a:lnTo>
                  <a:close/>
                  <a:moveTo>
                    <a:pt x="760" y="478"/>
                  </a:moveTo>
                  <a:lnTo>
                    <a:pt x="459" y="561"/>
                  </a:lnTo>
                  <a:lnTo>
                    <a:pt x="452" y="534"/>
                  </a:lnTo>
                  <a:lnTo>
                    <a:pt x="752" y="452"/>
                  </a:lnTo>
                  <a:lnTo>
                    <a:pt x="760" y="478"/>
                  </a:lnTo>
                  <a:close/>
                  <a:moveTo>
                    <a:pt x="459" y="561"/>
                  </a:moveTo>
                  <a:lnTo>
                    <a:pt x="464" y="560"/>
                  </a:lnTo>
                  <a:lnTo>
                    <a:pt x="459" y="561"/>
                  </a:lnTo>
                  <a:lnTo>
                    <a:pt x="455" y="547"/>
                  </a:lnTo>
                  <a:lnTo>
                    <a:pt x="459" y="561"/>
                  </a:lnTo>
                  <a:close/>
                  <a:moveTo>
                    <a:pt x="459" y="561"/>
                  </a:moveTo>
                  <a:lnTo>
                    <a:pt x="221" y="623"/>
                  </a:lnTo>
                  <a:lnTo>
                    <a:pt x="215" y="597"/>
                  </a:lnTo>
                  <a:lnTo>
                    <a:pt x="452" y="534"/>
                  </a:lnTo>
                  <a:lnTo>
                    <a:pt x="459" y="561"/>
                  </a:lnTo>
                  <a:close/>
                  <a:moveTo>
                    <a:pt x="221" y="623"/>
                  </a:moveTo>
                  <a:lnTo>
                    <a:pt x="220" y="624"/>
                  </a:lnTo>
                  <a:lnTo>
                    <a:pt x="220" y="623"/>
                  </a:lnTo>
                  <a:lnTo>
                    <a:pt x="218" y="610"/>
                  </a:lnTo>
                  <a:lnTo>
                    <a:pt x="221" y="623"/>
                  </a:lnTo>
                  <a:close/>
                  <a:moveTo>
                    <a:pt x="220" y="623"/>
                  </a:moveTo>
                  <a:lnTo>
                    <a:pt x="6" y="671"/>
                  </a:lnTo>
                  <a:lnTo>
                    <a:pt x="0" y="644"/>
                  </a:lnTo>
                  <a:lnTo>
                    <a:pt x="215" y="596"/>
                  </a:lnTo>
                  <a:lnTo>
                    <a:pt x="220" y="6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0" name="Freeform 118"/>
            <p:cNvSpPr>
              <a:spLocks noEditPoints="1"/>
            </p:cNvSpPr>
            <p:nvPr/>
          </p:nvSpPr>
          <p:spPr bwMode="auto">
            <a:xfrm>
              <a:off x="2517" y="1838"/>
              <a:ext cx="382" cy="69"/>
            </a:xfrm>
            <a:custGeom>
              <a:avLst/>
              <a:gdLst>
                <a:gd name="T0" fmla="*/ 0 w 2862"/>
                <a:gd name="T1" fmla="*/ 0 h 513"/>
                <a:gd name="T2" fmla="*/ 0 w 2862"/>
                <a:gd name="T3" fmla="*/ 0 h 513"/>
                <a:gd name="T4" fmla="*/ 0 w 2862"/>
                <a:gd name="T5" fmla="*/ 0 h 513"/>
                <a:gd name="T6" fmla="*/ 0 w 2862"/>
                <a:gd name="T7" fmla="*/ 0 h 513"/>
                <a:gd name="T8" fmla="*/ 0 w 2862"/>
                <a:gd name="T9" fmla="*/ 0 h 513"/>
                <a:gd name="T10" fmla="*/ 0 w 2862"/>
                <a:gd name="T11" fmla="*/ 0 h 513"/>
                <a:gd name="T12" fmla="*/ 0 w 2862"/>
                <a:gd name="T13" fmla="*/ 0 h 513"/>
                <a:gd name="T14" fmla="*/ 0 w 2862"/>
                <a:gd name="T15" fmla="*/ 0 h 513"/>
                <a:gd name="T16" fmla="*/ 0 w 2862"/>
                <a:gd name="T17" fmla="*/ 0 h 513"/>
                <a:gd name="T18" fmla="*/ 0 w 2862"/>
                <a:gd name="T19" fmla="*/ 0 h 513"/>
                <a:gd name="T20" fmla="*/ 0 w 2862"/>
                <a:gd name="T21" fmla="*/ 0 h 513"/>
                <a:gd name="T22" fmla="*/ 0 w 2862"/>
                <a:gd name="T23" fmla="*/ 0 h 513"/>
                <a:gd name="T24" fmla="*/ 0 w 2862"/>
                <a:gd name="T25" fmla="*/ 0 h 513"/>
                <a:gd name="T26" fmla="*/ 0 w 2862"/>
                <a:gd name="T27" fmla="*/ 0 h 513"/>
                <a:gd name="T28" fmla="*/ 0 w 2862"/>
                <a:gd name="T29" fmla="*/ 0 h 513"/>
                <a:gd name="T30" fmla="*/ 0 w 2862"/>
                <a:gd name="T31" fmla="*/ 0 h 513"/>
                <a:gd name="T32" fmla="*/ 0 w 2862"/>
                <a:gd name="T33" fmla="*/ 0 h 513"/>
                <a:gd name="T34" fmla="*/ 0 w 2862"/>
                <a:gd name="T35" fmla="*/ 0 h 513"/>
                <a:gd name="T36" fmla="*/ 0 w 2862"/>
                <a:gd name="T37" fmla="*/ 0 h 513"/>
                <a:gd name="T38" fmla="*/ 0 w 2862"/>
                <a:gd name="T39" fmla="*/ 0 h 513"/>
                <a:gd name="T40" fmla="*/ 0 w 2862"/>
                <a:gd name="T41" fmla="*/ 0 h 513"/>
                <a:gd name="T42" fmla="*/ 0 w 2862"/>
                <a:gd name="T43" fmla="*/ 0 h 513"/>
                <a:gd name="T44" fmla="*/ 0 w 2862"/>
                <a:gd name="T45" fmla="*/ 0 h 513"/>
                <a:gd name="T46" fmla="*/ 0 w 2862"/>
                <a:gd name="T47" fmla="*/ 0 h 513"/>
                <a:gd name="T48" fmla="*/ 0 w 2862"/>
                <a:gd name="T49" fmla="*/ 0 h 513"/>
                <a:gd name="T50" fmla="*/ 0 w 2862"/>
                <a:gd name="T51" fmla="*/ 0 h 513"/>
                <a:gd name="T52" fmla="*/ 0 w 2862"/>
                <a:gd name="T53" fmla="*/ 0 h 513"/>
                <a:gd name="T54" fmla="*/ 0 w 2862"/>
                <a:gd name="T55" fmla="*/ 0 h 513"/>
                <a:gd name="T56" fmla="*/ 0 w 2862"/>
                <a:gd name="T57" fmla="*/ 0 h 513"/>
                <a:gd name="T58" fmla="*/ 0 w 2862"/>
                <a:gd name="T59" fmla="*/ 0 h 513"/>
                <a:gd name="T60" fmla="*/ 0 w 2862"/>
                <a:gd name="T61" fmla="*/ 0 h 513"/>
                <a:gd name="T62" fmla="*/ 0 w 2862"/>
                <a:gd name="T63" fmla="*/ 0 h 513"/>
                <a:gd name="T64" fmla="*/ 0 w 2862"/>
                <a:gd name="T65" fmla="*/ 0 h 513"/>
                <a:gd name="T66" fmla="*/ 0 w 2862"/>
                <a:gd name="T67" fmla="*/ 0 h 513"/>
                <a:gd name="T68" fmla="*/ 0 w 2862"/>
                <a:gd name="T69" fmla="*/ 0 h 513"/>
                <a:gd name="T70" fmla="*/ 0 w 2862"/>
                <a:gd name="T71" fmla="*/ 0 h 513"/>
                <a:gd name="T72" fmla="*/ 0 w 2862"/>
                <a:gd name="T73" fmla="*/ 0 h 513"/>
                <a:gd name="T74" fmla="*/ 0 w 2862"/>
                <a:gd name="T75" fmla="*/ 0 h 513"/>
                <a:gd name="T76" fmla="*/ 0 w 2862"/>
                <a:gd name="T77" fmla="*/ 0 h 513"/>
                <a:gd name="T78" fmla="*/ 0 w 2862"/>
                <a:gd name="T79" fmla="*/ 0 h 513"/>
                <a:gd name="T80" fmla="*/ 0 w 2862"/>
                <a:gd name="T81" fmla="*/ 0 h 513"/>
                <a:gd name="T82" fmla="*/ 0 w 2862"/>
                <a:gd name="T83" fmla="*/ 0 h 513"/>
                <a:gd name="T84" fmla="*/ 0 w 2862"/>
                <a:gd name="T85" fmla="*/ 0 h 513"/>
                <a:gd name="T86" fmla="*/ 0 w 2862"/>
                <a:gd name="T87" fmla="*/ 0 h 513"/>
                <a:gd name="T88" fmla="*/ 0 w 2862"/>
                <a:gd name="T89" fmla="*/ 0 h 513"/>
                <a:gd name="T90" fmla="*/ 0 w 2862"/>
                <a:gd name="T91" fmla="*/ 0 h 513"/>
                <a:gd name="T92" fmla="*/ 0 w 2862"/>
                <a:gd name="T93" fmla="*/ 0 h 513"/>
                <a:gd name="T94" fmla="*/ 0 w 2862"/>
                <a:gd name="T95" fmla="*/ 0 h 513"/>
                <a:gd name="T96" fmla="*/ 0 w 2862"/>
                <a:gd name="T97" fmla="*/ 0 h 513"/>
                <a:gd name="T98" fmla="*/ 0 w 2862"/>
                <a:gd name="T99" fmla="*/ 0 h 513"/>
                <a:gd name="T100" fmla="*/ 0 w 2862"/>
                <a:gd name="T101" fmla="*/ 0 h 513"/>
                <a:gd name="T102" fmla="*/ 0 w 2862"/>
                <a:gd name="T103" fmla="*/ 0 h 513"/>
                <a:gd name="T104" fmla="*/ 0 w 2862"/>
                <a:gd name="T105" fmla="*/ 0 h 513"/>
                <a:gd name="T106" fmla="*/ 0 w 2862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62"/>
                <a:gd name="T163" fmla="*/ 0 h 513"/>
                <a:gd name="T164" fmla="*/ 2862 w 2862"/>
                <a:gd name="T165" fmla="*/ 513 h 5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62" h="513">
                  <a:moveTo>
                    <a:pt x="2857" y="513"/>
                  </a:moveTo>
                  <a:lnTo>
                    <a:pt x="2533" y="455"/>
                  </a:lnTo>
                  <a:lnTo>
                    <a:pt x="2538" y="428"/>
                  </a:lnTo>
                  <a:lnTo>
                    <a:pt x="2862" y="486"/>
                  </a:lnTo>
                  <a:lnTo>
                    <a:pt x="2857" y="513"/>
                  </a:lnTo>
                  <a:close/>
                  <a:moveTo>
                    <a:pt x="2533" y="455"/>
                  </a:moveTo>
                  <a:lnTo>
                    <a:pt x="2529" y="453"/>
                  </a:lnTo>
                  <a:lnTo>
                    <a:pt x="2533" y="455"/>
                  </a:lnTo>
                  <a:lnTo>
                    <a:pt x="2536" y="441"/>
                  </a:lnTo>
                  <a:lnTo>
                    <a:pt x="2533" y="455"/>
                  </a:lnTo>
                  <a:close/>
                  <a:moveTo>
                    <a:pt x="2533" y="455"/>
                  </a:moveTo>
                  <a:lnTo>
                    <a:pt x="2213" y="396"/>
                  </a:lnTo>
                  <a:lnTo>
                    <a:pt x="2218" y="368"/>
                  </a:lnTo>
                  <a:lnTo>
                    <a:pt x="2538" y="428"/>
                  </a:lnTo>
                  <a:lnTo>
                    <a:pt x="2533" y="455"/>
                  </a:lnTo>
                  <a:close/>
                  <a:moveTo>
                    <a:pt x="2213" y="396"/>
                  </a:moveTo>
                  <a:lnTo>
                    <a:pt x="2217" y="396"/>
                  </a:lnTo>
                  <a:lnTo>
                    <a:pt x="2213" y="396"/>
                  </a:lnTo>
                  <a:lnTo>
                    <a:pt x="2216" y="382"/>
                  </a:lnTo>
                  <a:lnTo>
                    <a:pt x="2213" y="396"/>
                  </a:lnTo>
                  <a:close/>
                  <a:moveTo>
                    <a:pt x="2213" y="396"/>
                  </a:moveTo>
                  <a:lnTo>
                    <a:pt x="1869" y="330"/>
                  </a:lnTo>
                  <a:lnTo>
                    <a:pt x="1875" y="303"/>
                  </a:lnTo>
                  <a:lnTo>
                    <a:pt x="2218" y="369"/>
                  </a:lnTo>
                  <a:lnTo>
                    <a:pt x="2213" y="396"/>
                  </a:lnTo>
                  <a:close/>
                  <a:moveTo>
                    <a:pt x="1869" y="330"/>
                  </a:moveTo>
                  <a:lnTo>
                    <a:pt x="1869" y="330"/>
                  </a:lnTo>
                  <a:lnTo>
                    <a:pt x="1869" y="328"/>
                  </a:lnTo>
                  <a:lnTo>
                    <a:pt x="1872" y="316"/>
                  </a:lnTo>
                  <a:lnTo>
                    <a:pt x="1869" y="330"/>
                  </a:lnTo>
                  <a:close/>
                  <a:moveTo>
                    <a:pt x="1869" y="328"/>
                  </a:moveTo>
                  <a:lnTo>
                    <a:pt x="1717" y="293"/>
                  </a:lnTo>
                  <a:lnTo>
                    <a:pt x="1722" y="267"/>
                  </a:lnTo>
                  <a:lnTo>
                    <a:pt x="1875" y="303"/>
                  </a:lnTo>
                  <a:lnTo>
                    <a:pt x="1869" y="328"/>
                  </a:lnTo>
                  <a:close/>
                  <a:moveTo>
                    <a:pt x="1717" y="293"/>
                  </a:moveTo>
                  <a:lnTo>
                    <a:pt x="1715" y="293"/>
                  </a:lnTo>
                  <a:lnTo>
                    <a:pt x="1717" y="293"/>
                  </a:lnTo>
                  <a:lnTo>
                    <a:pt x="1720" y="281"/>
                  </a:lnTo>
                  <a:lnTo>
                    <a:pt x="1717" y="293"/>
                  </a:lnTo>
                  <a:close/>
                  <a:moveTo>
                    <a:pt x="1717" y="293"/>
                  </a:moveTo>
                  <a:lnTo>
                    <a:pt x="1564" y="255"/>
                  </a:lnTo>
                  <a:lnTo>
                    <a:pt x="1571" y="228"/>
                  </a:lnTo>
                  <a:lnTo>
                    <a:pt x="1724" y="267"/>
                  </a:lnTo>
                  <a:lnTo>
                    <a:pt x="1717" y="293"/>
                  </a:lnTo>
                  <a:close/>
                  <a:moveTo>
                    <a:pt x="1571" y="228"/>
                  </a:moveTo>
                  <a:lnTo>
                    <a:pt x="1575" y="229"/>
                  </a:lnTo>
                  <a:lnTo>
                    <a:pt x="1571" y="228"/>
                  </a:lnTo>
                  <a:lnTo>
                    <a:pt x="1568" y="241"/>
                  </a:lnTo>
                  <a:lnTo>
                    <a:pt x="1571" y="228"/>
                  </a:lnTo>
                  <a:close/>
                  <a:moveTo>
                    <a:pt x="1564" y="255"/>
                  </a:moveTo>
                  <a:lnTo>
                    <a:pt x="1267" y="180"/>
                  </a:lnTo>
                  <a:lnTo>
                    <a:pt x="1274" y="153"/>
                  </a:lnTo>
                  <a:lnTo>
                    <a:pt x="1571" y="228"/>
                  </a:lnTo>
                  <a:lnTo>
                    <a:pt x="1564" y="255"/>
                  </a:lnTo>
                  <a:close/>
                  <a:moveTo>
                    <a:pt x="1267" y="180"/>
                  </a:moveTo>
                  <a:lnTo>
                    <a:pt x="1128" y="145"/>
                  </a:lnTo>
                  <a:lnTo>
                    <a:pt x="1134" y="118"/>
                  </a:lnTo>
                  <a:lnTo>
                    <a:pt x="1274" y="153"/>
                  </a:lnTo>
                  <a:lnTo>
                    <a:pt x="1267" y="180"/>
                  </a:lnTo>
                  <a:close/>
                  <a:moveTo>
                    <a:pt x="1134" y="118"/>
                  </a:moveTo>
                  <a:lnTo>
                    <a:pt x="1132" y="118"/>
                  </a:lnTo>
                  <a:lnTo>
                    <a:pt x="1134" y="118"/>
                  </a:lnTo>
                  <a:lnTo>
                    <a:pt x="1130" y="131"/>
                  </a:lnTo>
                  <a:lnTo>
                    <a:pt x="1134" y="118"/>
                  </a:lnTo>
                  <a:close/>
                  <a:moveTo>
                    <a:pt x="1128" y="145"/>
                  </a:moveTo>
                  <a:lnTo>
                    <a:pt x="995" y="114"/>
                  </a:lnTo>
                  <a:lnTo>
                    <a:pt x="1001" y="87"/>
                  </a:lnTo>
                  <a:lnTo>
                    <a:pt x="1134" y="118"/>
                  </a:lnTo>
                  <a:lnTo>
                    <a:pt x="1128" y="145"/>
                  </a:lnTo>
                  <a:close/>
                  <a:moveTo>
                    <a:pt x="1001" y="87"/>
                  </a:moveTo>
                  <a:lnTo>
                    <a:pt x="1003" y="88"/>
                  </a:lnTo>
                  <a:lnTo>
                    <a:pt x="1001" y="87"/>
                  </a:lnTo>
                  <a:lnTo>
                    <a:pt x="997" y="101"/>
                  </a:lnTo>
                  <a:lnTo>
                    <a:pt x="1001" y="87"/>
                  </a:lnTo>
                  <a:close/>
                  <a:moveTo>
                    <a:pt x="995" y="114"/>
                  </a:moveTo>
                  <a:lnTo>
                    <a:pt x="874" y="87"/>
                  </a:lnTo>
                  <a:lnTo>
                    <a:pt x="880" y="60"/>
                  </a:lnTo>
                  <a:lnTo>
                    <a:pt x="1001" y="87"/>
                  </a:lnTo>
                  <a:lnTo>
                    <a:pt x="995" y="114"/>
                  </a:lnTo>
                  <a:close/>
                  <a:moveTo>
                    <a:pt x="879" y="60"/>
                  </a:moveTo>
                  <a:lnTo>
                    <a:pt x="879" y="60"/>
                  </a:lnTo>
                  <a:lnTo>
                    <a:pt x="880" y="60"/>
                  </a:lnTo>
                  <a:lnTo>
                    <a:pt x="876" y="73"/>
                  </a:lnTo>
                  <a:lnTo>
                    <a:pt x="879" y="60"/>
                  </a:lnTo>
                  <a:close/>
                  <a:moveTo>
                    <a:pt x="875" y="87"/>
                  </a:moveTo>
                  <a:lnTo>
                    <a:pt x="766" y="70"/>
                  </a:lnTo>
                  <a:lnTo>
                    <a:pt x="769" y="43"/>
                  </a:lnTo>
                  <a:lnTo>
                    <a:pt x="879" y="60"/>
                  </a:lnTo>
                  <a:lnTo>
                    <a:pt x="875" y="87"/>
                  </a:lnTo>
                  <a:close/>
                  <a:moveTo>
                    <a:pt x="769" y="43"/>
                  </a:moveTo>
                  <a:lnTo>
                    <a:pt x="769" y="43"/>
                  </a:lnTo>
                  <a:lnTo>
                    <a:pt x="767" y="57"/>
                  </a:lnTo>
                  <a:lnTo>
                    <a:pt x="769" y="43"/>
                  </a:lnTo>
                  <a:close/>
                  <a:moveTo>
                    <a:pt x="766" y="70"/>
                  </a:moveTo>
                  <a:lnTo>
                    <a:pt x="567" y="47"/>
                  </a:lnTo>
                  <a:lnTo>
                    <a:pt x="570" y="20"/>
                  </a:lnTo>
                  <a:lnTo>
                    <a:pt x="769" y="43"/>
                  </a:lnTo>
                  <a:lnTo>
                    <a:pt x="766" y="70"/>
                  </a:lnTo>
                  <a:close/>
                  <a:moveTo>
                    <a:pt x="569" y="20"/>
                  </a:moveTo>
                  <a:lnTo>
                    <a:pt x="570" y="20"/>
                  </a:lnTo>
                  <a:lnTo>
                    <a:pt x="568" y="34"/>
                  </a:lnTo>
                  <a:lnTo>
                    <a:pt x="569" y="20"/>
                  </a:lnTo>
                  <a:close/>
                  <a:moveTo>
                    <a:pt x="568" y="47"/>
                  </a:moveTo>
                  <a:lnTo>
                    <a:pt x="466" y="40"/>
                  </a:lnTo>
                  <a:lnTo>
                    <a:pt x="468" y="12"/>
                  </a:lnTo>
                  <a:lnTo>
                    <a:pt x="569" y="20"/>
                  </a:lnTo>
                  <a:lnTo>
                    <a:pt x="568" y="47"/>
                  </a:lnTo>
                  <a:close/>
                  <a:moveTo>
                    <a:pt x="466" y="40"/>
                  </a:moveTo>
                  <a:lnTo>
                    <a:pt x="364" y="32"/>
                  </a:lnTo>
                  <a:lnTo>
                    <a:pt x="367" y="4"/>
                  </a:lnTo>
                  <a:lnTo>
                    <a:pt x="468" y="12"/>
                  </a:lnTo>
                  <a:lnTo>
                    <a:pt x="466" y="40"/>
                  </a:lnTo>
                  <a:close/>
                  <a:moveTo>
                    <a:pt x="367" y="4"/>
                  </a:moveTo>
                  <a:lnTo>
                    <a:pt x="366" y="4"/>
                  </a:lnTo>
                  <a:lnTo>
                    <a:pt x="367" y="4"/>
                  </a:lnTo>
                  <a:lnTo>
                    <a:pt x="366" y="18"/>
                  </a:lnTo>
                  <a:lnTo>
                    <a:pt x="367" y="4"/>
                  </a:lnTo>
                  <a:close/>
                  <a:moveTo>
                    <a:pt x="366" y="32"/>
                  </a:moveTo>
                  <a:lnTo>
                    <a:pt x="268" y="28"/>
                  </a:lnTo>
                  <a:lnTo>
                    <a:pt x="269" y="0"/>
                  </a:lnTo>
                  <a:lnTo>
                    <a:pt x="367" y="4"/>
                  </a:lnTo>
                  <a:lnTo>
                    <a:pt x="366" y="32"/>
                  </a:lnTo>
                  <a:close/>
                  <a:moveTo>
                    <a:pt x="268" y="0"/>
                  </a:moveTo>
                  <a:lnTo>
                    <a:pt x="269" y="0"/>
                  </a:lnTo>
                  <a:lnTo>
                    <a:pt x="268" y="14"/>
                  </a:lnTo>
                  <a:lnTo>
                    <a:pt x="268" y="0"/>
                  </a:lnTo>
                  <a:close/>
                  <a:moveTo>
                    <a:pt x="268" y="28"/>
                  </a:moveTo>
                  <a:lnTo>
                    <a:pt x="175" y="28"/>
                  </a:lnTo>
                  <a:lnTo>
                    <a:pt x="175" y="0"/>
                  </a:lnTo>
                  <a:lnTo>
                    <a:pt x="268" y="0"/>
                  </a:lnTo>
                  <a:lnTo>
                    <a:pt x="268" y="28"/>
                  </a:lnTo>
                  <a:close/>
                  <a:moveTo>
                    <a:pt x="174" y="0"/>
                  </a:moveTo>
                  <a:lnTo>
                    <a:pt x="174" y="0"/>
                  </a:lnTo>
                  <a:lnTo>
                    <a:pt x="175" y="0"/>
                  </a:lnTo>
                  <a:lnTo>
                    <a:pt x="175" y="14"/>
                  </a:lnTo>
                  <a:lnTo>
                    <a:pt x="174" y="0"/>
                  </a:lnTo>
                  <a:close/>
                  <a:moveTo>
                    <a:pt x="176" y="27"/>
                  </a:moveTo>
                  <a:lnTo>
                    <a:pt x="86" y="35"/>
                  </a:lnTo>
                  <a:lnTo>
                    <a:pt x="84" y="8"/>
                  </a:lnTo>
                  <a:lnTo>
                    <a:pt x="174" y="0"/>
                  </a:lnTo>
                  <a:lnTo>
                    <a:pt x="176" y="27"/>
                  </a:lnTo>
                  <a:close/>
                  <a:moveTo>
                    <a:pt x="83" y="8"/>
                  </a:moveTo>
                  <a:lnTo>
                    <a:pt x="83" y="8"/>
                  </a:lnTo>
                  <a:lnTo>
                    <a:pt x="84" y="8"/>
                  </a:lnTo>
                  <a:lnTo>
                    <a:pt x="85" y="22"/>
                  </a:lnTo>
                  <a:lnTo>
                    <a:pt x="83" y="8"/>
                  </a:lnTo>
                  <a:close/>
                  <a:moveTo>
                    <a:pt x="87" y="35"/>
                  </a:moveTo>
                  <a:lnTo>
                    <a:pt x="44" y="43"/>
                  </a:lnTo>
                  <a:lnTo>
                    <a:pt x="40" y="17"/>
                  </a:lnTo>
                  <a:lnTo>
                    <a:pt x="83" y="8"/>
                  </a:lnTo>
                  <a:lnTo>
                    <a:pt x="87" y="35"/>
                  </a:lnTo>
                  <a:close/>
                  <a:moveTo>
                    <a:pt x="39" y="17"/>
                  </a:moveTo>
                  <a:lnTo>
                    <a:pt x="40" y="17"/>
                  </a:lnTo>
                  <a:lnTo>
                    <a:pt x="42" y="29"/>
                  </a:lnTo>
                  <a:lnTo>
                    <a:pt x="39" y="17"/>
                  </a:lnTo>
                  <a:close/>
                  <a:moveTo>
                    <a:pt x="44" y="43"/>
                  </a:moveTo>
                  <a:lnTo>
                    <a:pt x="5" y="50"/>
                  </a:lnTo>
                  <a:lnTo>
                    <a:pt x="0" y="24"/>
                  </a:lnTo>
                  <a:lnTo>
                    <a:pt x="39" y="17"/>
                  </a:lnTo>
                  <a:lnTo>
                    <a:pt x="4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1" name="Freeform 119"/>
            <p:cNvSpPr>
              <a:spLocks noEditPoints="1"/>
            </p:cNvSpPr>
            <p:nvPr/>
          </p:nvSpPr>
          <p:spPr bwMode="auto">
            <a:xfrm>
              <a:off x="2514" y="1823"/>
              <a:ext cx="377" cy="72"/>
            </a:xfrm>
            <a:custGeom>
              <a:avLst/>
              <a:gdLst>
                <a:gd name="T0" fmla="*/ 0 w 2830"/>
                <a:gd name="T1" fmla="*/ 0 h 537"/>
                <a:gd name="T2" fmla="*/ 0 w 2830"/>
                <a:gd name="T3" fmla="*/ 0 h 537"/>
                <a:gd name="T4" fmla="*/ 0 w 2830"/>
                <a:gd name="T5" fmla="*/ 0 h 537"/>
                <a:gd name="T6" fmla="*/ 0 w 2830"/>
                <a:gd name="T7" fmla="*/ 0 h 537"/>
                <a:gd name="T8" fmla="*/ 0 w 2830"/>
                <a:gd name="T9" fmla="*/ 0 h 537"/>
                <a:gd name="T10" fmla="*/ 0 w 2830"/>
                <a:gd name="T11" fmla="*/ 0 h 537"/>
                <a:gd name="T12" fmla="*/ 0 w 2830"/>
                <a:gd name="T13" fmla="*/ 0 h 537"/>
                <a:gd name="T14" fmla="*/ 0 w 2830"/>
                <a:gd name="T15" fmla="*/ 0 h 537"/>
                <a:gd name="T16" fmla="*/ 0 w 2830"/>
                <a:gd name="T17" fmla="*/ 0 h 537"/>
                <a:gd name="T18" fmla="*/ 0 w 2830"/>
                <a:gd name="T19" fmla="*/ 0 h 537"/>
                <a:gd name="T20" fmla="*/ 0 w 2830"/>
                <a:gd name="T21" fmla="*/ 0 h 537"/>
                <a:gd name="T22" fmla="*/ 0 w 2830"/>
                <a:gd name="T23" fmla="*/ 0 h 537"/>
                <a:gd name="T24" fmla="*/ 0 w 2830"/>
                <a:gd name="T25" fmla="*/ 0 h 537"/>
                <a:gd name="T26" fmla="*/ 0 w 2830"/>
                <a:gd name="T27" fmla="*/ 0 h 537"/>
                <a:gd name="T28" fmla="*/ 0 w 2830"/>
                <a:gd name="T29" fmla="*/ 0 h 537"/>
                <a:gd name="T30" fmla="*/ 0 w 2830"/>
                <a:gd name="T31" fmla="*/ 0 h 537"/>
                <a:gd name="T32" fmla="*/ 0 w 2830"/>
                <a:gd name="T33" fmla="*/ 0 h 537"/>
                <a:gd name="T34" fmla="*/ 0 w 2830"/>
                <a:gd name="T35" fmla="*/ 0 h 537"/>
                <a:gd name="T36" fmla="*/ 0 w 2830"/>
                <a:gd name="T37" fmla="*/ 0 h 537"/>
                <a:gd name="T38" fmla="*/ 0 w 2830"/>
                <a:gd name="T39" fmla="*/ 0 h 537"/>
                <a:gd name="T40" fmla="*/ 0 w 2830"/>
                <a:gd name="T41" fmla="*/ 0 h 537"/>
                <a:gd name="T42" fmla="*/ 0 w 2830"/>
                <a:gd name="T43" fmla="*/ 0 h 537"/>
                <a:gd name="T44" fmla="*/ 0 w 2830"/>
                <a:gd name="T45" fmla="*/ 0 h 537"/>
                <a:gd name="T46" fmla="*/ 0 w 2830"/>
                <a:gd name="T47" fmla="*/ 0 h 537"/>
                <a:gd name="T48" fmla="*/ 0 w 2830"/>
                <a:gd name="T49" fmla="*/ 0 h 537"/>
                <a:gd name="T50" fmla="*/ 0 w 2830"/>
                <a:gd name="T51" fmla="*/ 0 h 537"/>
                <a:gd name="T52" fmla="*/ 0 w 2830"/>
                <a:gd name="T53" fmla="*/ 0 h 537"/>
                <a:gd name="T54" fmla="*/ 0 w 2830"/>
                <a:gd name="T55" fmla="*/ 0 h 537"/>
                <a:gd name="T56" fmla="*/ 0 w 2830"/>
                <a:gd name="T57" fmla="*/ 0 h 537"/>
                <a:gd name="T58" fmla="*/ 0 w 2830"/>
                <a:gd name="T59" fmla="*/ 0 h 537"/>
                <a:gd name="T60" fmla="*/ 0 w 2830"/>
                <a:gd name="T61" fmla="*/ 0 h 537"/>
                <a:gd name="T62" fmla="*/ 0 w 2830"/>
                <a:gd name="T63" fmla="*/ 0 h 537"/>
                <a:gd name="T64" fmla="*/ 0 w 2830"/>
                <a:gd name="T65" fmla="*/ 0 h 537"/>
                <a:gd name="T66" fmla="*/ 0 w 2830"/>
                <a:gd name="T67" fmla="*/ 0 h 537"/>
                <a:gd name="T68" fmla="*/ 0 w 2830"/>
                <a:gd name="T69" fmla="*/ 0 h 537"/>
                <a:gd name="T70" fmla="*/ 0 w 2830"/>
                <a:gd name="T71" fmla="*/ 0 h 537"/>
                <a:gd name="T72" fmla="*/ 0 w 2830"/>
                <a:gd name="T73" fmla="*/ 0 h 537"/>
                <a:gd name="T74" fmla="*/ 0 w 2830"/>
                <a:gd name="T75" fmla="*/ 0 h 537"/>
                <a:gd name="T76" fmla="*/ 0 w 2830"/>
                <a:gd name="T77" fmla="*/ 0 h 537"/>
                <a:gd name="T78" fmla="*/ 0 w 2830"/>
                <a:gd name="T79" fmla="*/ 0 h 537"/>
                <a:gd name="T80" fmla="*/ 0 w 2830"/>
                <a:gd name="T81" fmla="*/ 0 h 537"/>
                <a:gd name="T82" fmla="*/ 0 w 2830"/>
                <a:gd name="T83" fmla="*/ 0 h 537"/>
                <a:gd name="T84" fmla="*/ 0 w 2830"/>
                <a:gd name="T85" fmla="*/ 0 h 537"/>
                <a:gd name="T86" fmla="*/ 0 w 2830"/>
                <a:gd name="T87" fmla="*/ 0 h 537"/>
                <a:gd name="T88" fmla="*/ 0 w 2830"/>
                <a:gd name="T89" fmla="*/ 0 h 537"/>
                <a:gd name="T90" fmla="*/ 0 w 2830"/>
                <a:gd name="T91" fmla="*/ 0 h 537"/>
                <a:gd name="T92" fmla="*/ 0 w 2830"/>
                <a:gd name="T93" fmla="*/ 0 h 537"/>
                <a:gd name="T94" fmla="*/ 0 w 2830"/>
                <a:gd name="T95" fmla="*/ 0 h 537"/>
                <a:gd name="T96" fmla="*/ 0 w 2830"/>
                <a:gd name="T97" fmla="*/ 0 h 537"/>
                <a:gd name="T98" fmla="*/ 0 w 2830"/>
                <a:gd name="T99" fmla="*/ 0 h 537"/>
                <a:gd name="T100" fmla="*/ 0 w 2830"/>
                <a:gd name="T101" fmla="*/ 0 h 537"/>
                <a:gd name="T102" fmla="*/ 0 w 2830"/>
                <a:gd name="T103" fmla="*/ 0 h 5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30"/>
                <a:gd name="T157" fmla="*/ 0 h 537"/>
                <a:gd name="T158" fmla="*/ 2830 w 2830"/>
                <a:gd name="T159" fmla="*/ 537 h 5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30" h="537">
                  <a:moveTo>
                    <a:pt x="2826" y="537"/>
                  </a:moveTo>
                  <a:lnTo>
                    <a:pt x="2740" y="521"/>
                  </a:lnTo>
                  <a:lnTo>
                    <a:pt x="2744" y="495"/>
                  </a:lnTo>
                  <a:lnTo>
                    <a:pt x="2830" y="510"/>
                  </a:lnTo>
                  <a:lnTo>
                    <a:pt x="2826" y="537"/>
                  </a:lnTo>
                  <a:close/>
                  <a:moveTo>
                    <a:pt x="2744" y="495"/>
                  </a:moveTo>
                  <a:lnTo>
                    <a:pt x="2745" y="495"/>
                  </a:lnTo>
                  <a:lnTo>
                    <a:pt x="2744" y="495"/>
                  </a:lnTo>
                  <a:lnTo>
                    <a:pt x="2742" y="507"/>
                  </a:lnTo>
                  <a:lnTo>
                    <a:pt x="2744" y="495"/>
                  </a:lnTo>
                  <a:close/>
                  <a:moveTo>
                    <a:pt x="2740" y="521"/>
                  </a:moveTo>
                  <a:lnTo>
                    <a:pt x="2517" y="482"/>
                  </a:lnTo>
                  <a:lnTo>
                    <a:pt x="2522" y="455"/>
                  </a:lnTo>
                  <a:lnTo>
                    <a:pt x="2744" y="495"/>
                  </a:lnTo>
                  <a:lnTo>
                    <a:pt x="2740" y="521"/>
                  </a:lnTo>
                  <a:close/>
                  <a:moveTo>
                    <a:pt x="2517" y="482"/>
                  </a:moveTo>
                  <a:lnTo>
                    <a:pt x="2519" y="483"/>
                  </a:lnTo>
                  <a:lnTo>
                    <a:pt x="2517" y="482"/>
                  </a:lnTo>
                  <a:lnTo>
                    <a:pt x="2520" y="469"/>
                  </a:lnTo>
                  <a:lnTo>
                    <a:pt x="2517" y="482"/>
                  </a:lnTo>
                  <a:close/>
                  <a:moveTo>
                    <a:pt x="2517" y="482"/>
                  </a:moveTo>
                  <a:lnTo>
                    <a:pt x="2373" y="455"/>
                  </a:lnTo>
                  <a:lnTo>
                    <a:pt x="2378" y="428"/>
                  </a:lnTo>
                  <a:lnTo>
                    <a:pt x="2522" y="455"/>
                  </a:lnTo>
                  <a:lnTo>
                    <a:pt x="2517" y="482"/>
                  </a:lnTo>
                  <a:close/>
                  <a:moveTo>
                    <a:pt x="2373" y="455"/>
                  </a:moveTo>
                  <a:lnTo>
                    <a:pt x="2372" y="455"/>
                  </a:lnTo>
                  <a:lnTo>
                    <a:pt x="2375" y="441"/>
                  </a:lnTo>
                  <a:lnTo>
                    <a:pt x="2373" y="455"/>
                  </a:lnTo>
                  <a:close/>
                  <a:moveTo>
                    <a:pt x="2372" y="455"/>
                  </a:moveTo>
                  <a:lnTo>
                    <a:pt x="2212" y="420"/>
                  </a:lnTo>
                  <a:lnTo>
                    <a:pt x="2218" y="393"/>
                  </a:lnTo>
                  <a:lnTo>
                    <a:pt x="2378" y="428"/>
                  </a:lnTo>
                  <a:lnTo>
                    <a:pt x="2372" y="455"/>
                  </a:lnTo>
                  <a:close/>
                  <a:moveTo>
                    <a:pt x="2218" y="393"/>
                  </a:moveTo>
                  <a:lnTo>
                    <a:pt x="2221" y="393"/>
                  </a:lnTo>
                  <a:lnTo>
                    <a:pt x="2218" y="393"/>
                  </a:lnTo>
                  <a:lnTo>
                    <a:pt x="2215" y="406"/>
                  </a:lnTo>
                  <a:lnTo>
                    <a:pt x="2218" y="393"/>
                  </a:lnTo>
                  <a:close/>
                  <a:moveTo>
                    <a:pt x="2212" y="420"/>
                  </a:moveTo>
                  <a:lnTo>
                    <a:pt x="2048" y="385"/>
                  </a:lnTo>
                  <a:lnTo>
                    <a:pt x="2054" y="358"/>
                  </a:lnTo>
                  <a:lnTo>
                    <a:pt x="2218" y="393"/>
                  </a:lnTo>
                  <a:lnTo>
                    <a:pt x="2212" y="420"/>
                  </a:lnTo>
                  <a:close/>
                  <a:moveTo>
                    <a:pt x="2048" y="385"/>
                  </a:moveTo>
                  <a:lnTo>
                    <a:pt x="2048" y="384"/>
                  </a:lnTo>
                  <a:lnTo>
                    <a:pt x="2051" y="371"/>
                  </a:lnTo>
                  <a:lnTo>
                    <a:pt x="2048" y="385"/>
                  </a:lnTo>
                  <a:close/>
                  <a:moveTo>
                    <a:pt x="2048" y="384"/>
                  </a:moveTo>
                  <a:lnTo>
                    <a:pt x="1884" y="345"/>
                  </a:lnTo>
                  <a:lnTo>
                    <a:pt x="1890" y="318"/>
                  </a:lnTo>
                  <a:lnTo>
                    <a:pt x="2054" y="358"/>
                  </a:lnTo>
                  <a:lnTo>
                    <a:pt x="2048" y="384"/>
                  </a:lnTo>
                  <a:close/>
                  <a:moveTo>
                    <a:pt x="1884" y="345"/>
                  </a:moveTo>
                  <a:lnTo>
                    <a:pt x="1884" y="345"/>
                  </a:lnTo>
                  <a:lnTo>
                    <a:pt x="1883" y="345"/>
                  </a:lnTo>
                  <a:lnTo>
                    <a:pt x="1888" y="332"/>
                  </a:lnTo>
                  <a:lnTo>
                    <a:pt x="1884" y="345"/>
                  </a:lnTo>
                  <a:close/>
                  <a:moveTo>
                    <a:pt x="1883" y="345"/>
                  </a:moveTo>
                  <a:lnTo>
                    <a:pt x="1732" y="302"/>
                  </a:lnTo>
                  <a:lnTo>
                    <a:pt x="1739" y="275"/>
                  </a:lnTo>
                  <a:lnTo>
                    <a:pt x="1891" y="318"/>
                  </a:lnTo>
                  <a:lnTo>
                    <a:pt x="1883" y="345"/>
                  </a:lnTo>
                  <a:close/>
                  <a:moveTo>
                    <a:pt x="1732" y="302"/>
                  </a:moveTo>
                  <a:lnTo>
                    <a:pt x="1731" y="302"/>
                  </a:lnTo>
                  <a:lnTo>
                    <a:pt x="1735" y="289"/>
                  </a:lnTo>
                  <a:lnTo>
                    <a:pt x="1732" y="302"/>
                  </a:lnTo>
                  <a:close/>
                  <a:moveTo>
                    <a:pt x="1731" y="302"/>
                  </a:moveTo>
                  <a:lnTo>
                    <a:pt x="1583" y="255"/>
                  </a:lnTo>
                  <a:lnTo>
                    <a:pt x="1591" y="228"/>
                  </a:lnTo>
                  <a:lnTo>
                    <a:pt x="1739" y="275"/>
                  </a:lnTo>
                  <a:lnTo>
                    <a:pt x="1731" y="302"/>
                  </a:lnTo>
                  <a:close/>
                  <a:moveTo>
                    <a:pt x="1591" y="228"/>
                  </a:moveTo>
                  <a:lnTo>
                    <a:pt x="1595" y="229"/>
                  </a:lnTo>
                  <a:lnTo>
                    <a:pt x="1591" y="228"/>
                  </a:lnTo>
                  <a:lnTo>
                    <a:pt x="1586" y="241"/>
                  </a:lnTo>
                  <a:lnTo>
                    <a:pt x="1591" y="228"/>
                  </a:lnTo>
                  <a:close/>
                  <a:moveTo>
                    <a:pt x="1583" y="255"/>
                  </a:moveTo>
                  <a:lnTo>
                    <a:pt x="1290" y="164"/>
                  </a:lnTo>
                  <a:lnTo>
                    <a:pt x="1298" y="138"/>
                  </a:lnTo>
                  <a:lnTo>
                    <a:pt x="1591" y="228"/>
                  </a:lnTo>
                  <a:lnTo>
                    <a:pt x="1583" y="255"/>
                  </a:lnTo>
                  <a:close/>
                  <a:moveTo>
                    <a:pt x="1290" y="164"/>
                  </a:moveTo>
                  <a:lnTo>
                    <a:pt x="1154" y="122"/>
                  </a:lnTo>
                  <a:lnTo>
                    <a:pt x="1162" y="95"/>
                  </a:lnTo>
                  <a:lnTo>
                    <a:pt x="1298" y="138"/>
                  </a:lnTo>
                  <a:lnTo>
                    <a:pt x="1290" y="164"/>
                  </a:lnTo>
                  <a:close/>
                  <a:moveTo>
                    <a:pt x="1161" y="95"/>
                  </a:moveTo>
                  <a:lnTo>
                    <a:pt x="1162" y="95"/>
                  </a:lnTo>
                  <a:lnTo>
                    <a:pt x="1157" y="108"/>
                  </a:lnTo>
                  <a:lnTo>
                    <a:pt x="1161" y="95"/>
                  </a:lnTo>
                  <a:close/>
                  <a:moveTo>
                    <a:pt x="1154" y="122"/>
                  </a:moveTo>
                  <a:lnTo>
                    <a:pt x="1021" y="87"/>
                  </a:lnTo>
                  <a:lnTo>
                    <a:pt x="1028" y="60"/>
                  </a:lnTo>
                  <a:lnTo>
                    <a:pt x="1161" y="95"/>
                  </a:lnTo>
                  <a:lnTo>
                    <a:pt x="1154" y="122"/>
                  </a:lnTo>
                  <a:close/>
                  <a:moveTo>
                    <a:pt x="1028" y="60"/>
                  </a:moveTo>
                  <a:lnTo>
                    <a:pt x="1028" y="60"/>
                  </a:lnTo>
                  <a:lnTo>
                    <a:pt x="1024" y="73"/>
                  </a:lnTo>
                  <a:lnTo>
                    <a:pt x="1028" y="60"/>
                  </a:lnTo>
                  <a:close/>
                  <a:moveTo>
                    <a:pt x="1022" y="87"/>
                  </a:moveTo>
                  <a:lnTo>
                    <a:pt x="901" y="59"/>
                  </a:lnTo>
                  <a:lnTo>
                    <a:pt x="907" y="32"/>
                  </a:lnTo>
                  <a:lnTo>
                    <a:pt x="1028" y="60"/>
                  </a:lnTo>
                  <a:lnTo>
                    <a:pt x="1022" y="87"/>
                  </a:lnTo>
                  <a:close/>
                  <a:moveTo>
                    <a:pt x="907" y="32"/>
                  </a:moveTo>
                  <a:lnTo>
                    <a:pt x="906" y="32"/>
                  </a:lnTo>
                  <a:lnTo>
                    <a:pt x="907" y="32"/>
                  </a:lnTo>
                  <a:lnTo>
                    <a:pt x="903" y="46"/>
                  </a:lnTo>
                  <a:lnTo>
                    <a:pt x="907" y="32"/>
                  </a:lnTo>
                  <a:close/>
                  <a:moveTo>
                    <a:pt x="901" y="59"/>
                  </a:moveTo>
                  <a:lnTo>
                    <a:pt x="846" y="47"/>
                  </a:lnTo>
                  <a:lnTo>
                    <a:pt x="852" y="20"/>
                  </a:lnTo>
                  <a:lnTo>
                    <a:pt x="907" y="32"/>
                  </a:lnTo>
                  <a:lnTo>
                    <a:pt x="901" y="59"/>
                  </a:lnTo>
                  <a:close/>
                  <a:moveTo>
                    <a:pt x="851" y="20"/>
                  </a:moveTo>
                  <a:lnTo>
                    <a:pt x="851" y="20"/>
                  </a:lnTo>
                  <a:lnTo>
                    <a:pt x="852" y="20"/>
                  </a:lnTo>
                  <a:lnTo>
                    <a:pt x="849" y="34"/>
                  </a:lnTo>
                  <a:lnTo>
                    <a:pt x="851" y="20"/>
                  </a:lnTo>
                  <a:close/>
                  <a:moveTo>
                    <a:pt x="848" y="47"/>
                  </a:moveTo>
                  <a:lnTo>
                    <a:pt x="793" y="40"/>
                  </a:lnTo>
                  <a:lnTo>
                    <a:pt x="796" y="12"/>
                  </a:lnTo>
                  <a:lnTo>
                    <a:pt x="851" y="20"/>
                  </a:lnTo>
                  <a:lnTo>
                    <a:pt x="848" y="47"/>
                  </a:lnTo>
                  <a:close/>
                  <a:moveTo>
                    <a:pt x="795" y="12"/>
                  </a:moveTo>
                  <a:lnTo>
                    <a:pt x="796" y="12"/>
                  </a:lnTo>
                  <a:lnTo>
                    <a:pt x="794" y="26"/>
                  </a:lnTo>
                  <a:lnTo>
                    <a:pt x="795" y="12"/>
                  </a:lnTo>
                  <a:close/>
                  <a:moveTo>
                    <a:pt x="794" y="40"/>
                  </a:moveTo>
                  <a:lnTo>
                    <a:pt x="692" y="32"/>
                  </a:lnTo>
                  <a:lnTo>
                    <a:pt x="694" y="5"/>
                  </a:lnTo>
                  <a:lnTo>
                    <a:pt x="795" y="12"/>
                  </a:lnTo>
                  <a:lnTo>
                    <a:pt x="794" y="40"/>
                  </a:lnTo>
                  <a:close/>
                  <a:moveTo>
                    <a:pt x="694" y="5"/>
                  </a:moveTo>
                  <a:lnTo>
                    <a:pt x="693" y="4"/>
                  </a:lnTo>
                  <a:lnTo>
                    <a:pt x="694" y="5"/>
                  </a:lnTo>
                  <a:lnTo>
                    <a:pt x="693" y="18"/>
                  </a:lnTo>
                  <a:lnTo>
                    <a:pt x="694" y="5"/>
                  </a:lnTo>
                  <a:close/>
                  <a:moveTo>
                    <a:pt x="693" y="32"/>
                  </a:moveTo>
                  <a:lnTo>
                    <a:pt x="592" y="28"/>
                  </a:lnTo>
                  <a:lnTo>
                    <a:pt x="593" y="0"/>
                  </a:lnTo>
                  <a:lnTo>
                    <a:pt x="694" y="5"/>
                  </a:lnTo>
                  <a:lnTo>
                    <a:pt x="693" y="32"/>
                  </a:lnTo>
                  <a:close/>
                  <a:moveTo>
                    <a:pt x="592" y="0"/>
                  </a:moveTo>
                  <a:lnTo>
                    <a:pt x="593" y="0"/>
                  </a:lnTo>
                  <a:lnTo>
                    <a:pt x="592" y="14"/>
                  </a:lnTo>
                  <a:lnTo>
                    <a:pt x="592" y="0"/>
                  </a:lnTo>
                  <a:close/>
                  <a:moveTo>
                    <a:pt x="592" y="28"/>
                  </a:moveTo>
                  <a:lnTo>
                    <a:pt x="487" y="28"/>
                  </a:lnTo>
                  <a:lnTo>
                    <a:pt x="487" y="0"/>
                  </a:lnTo>
                  <a:lnTo>
                    <a:pt x="592" y="0"/>
                  </a:lnTo>
                  <a:lnTo>
                    <a:pt x="592" y="28"/>
                  </a:ln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87" y="0"/>
                  </a:lnTo>
                  <a:lnTo>
                    <a:pt x="487" y="14"/>
                  </a:lnTo>
                  <a:lnTo>
                    <a:pt x="486" y="0"/>
                  </a:lnTo>
                  <a:close/>
                  <a:moveTo>
                    <a:pt x="487" y="28"/>
                  </a:moveTo>
                  <a:lnTo>
                    <a:pt x="382" y="35"/>
                  </a:lnTo>
                  <a:lnTo>
                    <a:pt x="380" y="9"/>
                  </a:lnTo>
                  <a:lnTo>
                    <a:pt x="486" y="0"/>
                  </a:lnTo>
                  <a:lnTo>
                    <a:pt x="487" y="28"/>
                  </a:lnTo>
                  <a:close/>
                  <a:moveTo>
                    <a:pt x="380" y="9"/>
                  </a:moveTo>
                  <a:lnTo>
                    <a:pt x="379" y="9"/>
                  </a:lnTo>
                  <a:lnTo>
                    <a:pt x="380" y="9"/>
                  </a:lnTo>
                  <a:lnTo>
                    <a:pt x="381" y="23"/>
                  </a:lnTo>
                  <a:lnTo>
                    <a:pt x="380" y="9"/>
                  </a:lnTo>
                  <a:close/>
                  <a:moveTo>
                    <a:pt x="382" y="35"/>
                  </a:moveTo>
                  <a:lnTo>
                    <a:pt x="281" y="44"/>
                  </a:lnTo>
                  <a:lnTo>
                    <a:pt x="278" y="17"/>
                  </a:lnTo>
                  <a:lnTo>
                    <a:pt x="380" y="9"/>
                  </a:lnTo>
                  <a:lnTo>
                    <a:pt x="382" y="35"/>
                  </a:lnTo>
                  <a:close/>
                  <a:moveTo>
                    <a:pt x="277" y="17"/>
                  </a:moveTo>
                  <a:lnTo>
                    <a:pt x="277" y="17"/>
                  </a:lnTo>
                  <a:lnTo>
                    <a:pt x="278" y="17"/>
                  </a:lnTo>
                  <a:lnTo>
                    <a:pt x="280" y="30"/>
                  </a:lnTo>
                  <a:lnTo>
                    <a:pt x="277" y="17"/>
                  </a:lnTo>
                  <a:close/>
                  <a:moveTo>
                    <a:pt x="282" y="44"/>
                  </a:moveTo>
                  <a:lnTo>
                    <a:pt x="180" y="59"/>
                  </a:lnTo>
                  <a:lnTo>
                    <a:pt x="176" y="32"/>
                  </a:lnTo>
                  <a:lnTo>
                    <a:pt x="277" y="17"/>
                  </a:lnTo>
                  <a:lnTo>
                    <a:pt x="282" y="44"/>
                  </a:lnTo>
                  <a:close/>
                  <a:moveTo>
                    <a:pt x="176" y="32"/>
                  </a:moveTo>
                  <a:lnTo>
                    <a:pt x="176" y="32"/>
                  </a:lnTo>
                  <a:lnTo>
                    <a:pt x="178" y="46"/>
                  </a:lnTo>
                  <a:lnTo>
                    <a:pt x="176" y="32"/>
                  </a:lnTo>
                  <a:close/>
                  <a:moveTo>
                    <a:pt x="181" y="59"/>
                  </a:moveTo>
                  <a:lnTo>
                    <a:pt x="90" y="75"/>
                  </a:lnTo>
                  <a:lnTo>
                    <a:pt x="85" y="48"/>
                  </a:lnTo>
                  <a:lnTo>
                    <a:pt x="176" y="32"/>
                  </a:lnTo>
                  <a:lnTo>
                    <a:pt x="181" y="59"/>
                  </a:lnTo>
                  <a:close/>
                  <a:moveTo>
                    <a:pt x="85" y="48"/>
                  </a:moveTo>
                  <a:lnTo>
                    <a:pt x="83" y="48"/>
                  </a:lnTo>
                  <a:lnTo>
                    <a:pt x="85" y="48"/>
                  </a:lnTo>
                  <a:lnTo>
                    <a:pt x="88" y="61"/>
                  </a:lnTo>
                  <a:lnTo>
                    <a:pt x="85" y="48"/>
                  </a:lnTo>
                  <a:close/>
                  <a:moveTo>
                    <a:pt x="91" y="75"/>
                  </a:moveTo>
                  <a:lnTo>
                    <a:pt x="5" y="90"/>
                  </a:lnTo>
                  <a:lnTo>
                    <a:pt x="0" y="63"/>
                  </a:lnTo>
                  <a:lnTo>
                    <a:pt x="85" y="48"/>
                  </a:lnTo>
                  <a:lnTo>
                    <a:pt x="91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2" name="Freeform 120"/>
            <p:cNvSpPr>
              <a:spLocks noEditPoints="1"/>
            </p:cNvSpPr>
            <p:nvPr/>
          </p:nvSpPr>
          <p:spPr bwMode="auto">
            <a:xfrm>
              <a:off x="2504" y="1809"/>
              <a:ext cx="378" cy="74"/>
            </a:xfrm>
            <a:custGeom>
              <a:avLst/>
              <a:gdLst>
                <a:gd name="T0" fmla="*/ 0 w 2831"/>
                <a:gd name="T1" fmla="*/ 0 h 560"/>
                <a:gd name="T2" fmla="*/ 0 w 2831"/>
                <a:gd name="T3" fmla="*/ 0 h 560"/>
                <a:gd name="T4" fmla="*/ 0 w 2831"/>
                <a:gd name="T5" fmla="*/ 0 h 560"/>
                <a:gd name="T6" fmla="*/ 0 w 2831"/>
                <a:gd name="T7" fmla="*/ 0 h 560"/>
                <a:gd name="T8" fmla="*/ 0 w 2831"/>
                <a:gd name="T9" fmla="*/ 0 h 560"/>
                <a:gd name="T10" fmla="*/ 0 w 2831"/>
                <a:gd name="T11" fmla="*/ 0 h 560"/>
                <a:gd name="T12" fmla="*/ 0 w 2831"/>
                <a:gd name="T13" fmla="*/ 0 h 560"/>
                <a:gd name="T14" fmla="*/ 0 w 2831"/>
                <a:gd name="T15" fmla="*/ 0 h 560"/>
                <a:gd name="T16" fmla="*/ 0 w 2831"/>
                <a:gd name="T17" fmla="*/ 0 h 560"/>
                <a:gd name="T18" fmla="*/ 0 w 2831"/>
                <a:gd name="T19" fmla="*/ 0 h 560"/>
                <a:gd name="T20" fmla="*/ 0 w 2831"/>
                <a:gd name="T21" fmla="*/ 0 h 560"/>
                <a:gd name="T22" fmla="*/ 0 w 2831"/>
                <a:gd name="T23" fmla="*/ 0 h 560"/>
                <a:gd name="T24" fmla="*/ 0 w 2831"/>
                <a:gd name="T25" fmla="*/ 0 h 560"/>
                <a:gd name="T26" fmla="*/ 0 w 2831"/>
                <a:gd name="T27" fmla="*/ 0 h 560"/>
                <a:gd name="T28" fmla="*/ 0 w 2831"/>
                <a:gd name="T29" fmla="*/ 0 h 560"/>
                <a:gd name="T30" fmla="*/ 0 w 2831"/>
                <a:gd name="T31" fmla="*/ 0 h 560"/>
                <a:gd name="T32" fmla="*/ 0 w 2831"/>
                <a:gd name="T33" fmla="*/ 0 h 560"/>
                <a:gd name="T34" fmla="*/ 0 w 2831"/>
                <a:gd name="T35" fmla="*/ 0 h 560"/>
                <a:gd name="T36" fmla="*/ 0 w 2831"/>
                <a:gd name="T37" fmla="*/ 0 h 560"/>
                <a:gd name="T38" fmla="*/ 0 w 2831"/>
                <a:gd name="T39" fmla="*/ 0 h 560"/>
                <a:gd name="T40" fmla="*/ 0 w 2831"/>
                <a:gd name="T41" fmla="*/ 0 h 560"/>
                <a:gd name="T42" fmla="*/ 0 w 2831"/>
                <a:gd name="T43" fmla="*/ 0 h 560"/>
                <a:gd name="T44" fmla="*/ 0 w 2831"/>
                <a:gd name="T45" fmla="*/ 0 h 560"/>
                <a:gd name="T46" fmla="*/ 0 w 2831"/>
                <a:gd name="T47" fmla="*/ 0 h 560"/>
                <a:gd name="T48" fmla="*/ 0 w 2831"/>
                <a:gd name="T49" fmla="*/ 0 h 560"/>
                <a:gd name="T50" fmla="*/ 0 w 2831"/>
                <a:gd name="T51" fmla="*/ 0 h 560"/>
                <a:gd name="T52" fmla="*/ 0 w 2831"/>
                <a:gd name="T53" fmla="*/ 0 h 560"/>
                <a:gd name="T54" fmla="*/ 0 w 2831"/>
                <a:gd name="T55" fmla="*/ 0 h 560"/>
                <a:gd name="T56" fmla="*/ 0 w 2831"/>
                <a:gd name="T57" fmla="*/ 0 h 560"/>
                <a:gd name="T58" fmla="*/ 0 w 2831"/>
                <a:gd name="T59" fmla="*/ 0 h 560"/>
                <a:gd name="T60" fmla="*/ 0 w 2831"/>
                <a:gd name="T61" fmla="*/ 0 h 560"/>
                <a:gd name="T62" fmla="*/ 0 w 2831"/>
                <a:gd name="T63" fmla="*/ 0 h 560"/>
                <a:gd name="T64" fmla="*/ 0 w 2831"/>
                <a:gd name="T65" fmla="*/ 0 h 560"/>
                <a:gd name="T66" fmla="*/ 0 w 2831"/>
                <a:gd name="T67" fmla="*/ 0 h 560"/>
                <a:gd name="T68" fmla="*/ 0 w 2831"/>
                <a:gd name="T69" fmla="*/ 0 h 560"/>
                <a:gd name="T70" fmla="*/ 0 w 2831"/>
                <a:gd name="T71" fmla="*/ 0 h 560"/>
                <a:gd name="T72" fmla="*/ 0 w 2831"/>
                <a:gd name="T73" fmla="*/ 0 h 560"/>
                <a:gd name="T74" fmla="*/ 0 w 2831"/>
                <a:gd name="T75" fmla="*/ 0 h 560"/>
                <a:gd name="T76" fmla="*/ 0 w 2831"/>
                <a:gd name="T77" fmla="*/ 0 h 560"/>
                <a:gd name="T78" fmla="*/ 0 w 2831"/>
                <a:gd name="T79" fmla="*/ 0 h 560"/>
                <a:gd name="T80" fmla="*/ 0 w 2831"/>
                <a:gd name="T81" fmla="*/ 0 h 560"/>
                <a:gd name="T82" fmla="*/ 0 w 2831"/>
                <a:gd name="T83" fmla="*/ 0 h 560"/>
                <a:gd name="T84" fmla="*/ 0 w 2831"/>
                <a:gd name="T85" fmla="*/ 0 h 560"/>
                <a:gd name="T86" fmla="*/ 0 w 2831"/>
                <a:gd name="T87" fmla="*/ 0 h 560"/>
                <a:gd name="T88" fmla="*/ 0 w 2831"/>
                <a:gd name="T89" fmla="*/ 0 h 560"/>
                <a:gd name="T90" fmla="*/ 0 w 2831"/>
                <a:gd name="T91" fmla="*/ 0 h 560"/>
                <a:gd name="T92" fmla="*/ 0 w 2831"/>
                <a:gd name="T93" fmla="*/ 0 h 560"/>
                <a:gd name="T94" fmla="*/ 0 w 2831"/>
                <a:gd name="T95" fmla="*/ 0 h 560"/>
                <a:gd name="T96" fmla="*/ 0 w 2831"/>
                <a:gd name="T97" fmla="*/ 0 h 560"/>
                <a:gd name="T98" fmla="*/ 0 w 2831"/>
                <a:gd name="T99" fmla="*/ 0 h 56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31"/>
                <a:gd name="T151" fmla="*/ 0 h 560"/>
                <a:gd name="T152" fmla="*/ 2831 w 2831"/>
                <a:gd name="T153" fmla="*/ 560 h 56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31" h="560">
                  <a:moveTo>
                    <a:pt x="2825" y="560"/>
                  </a:moveTo>
                  <a:lnTo>
                    <a:pt x="2755" y="544"/>
                  </a:lnTo>
                  <a:lnTo>
                    <a:pt x="2761" y="517"/>
                  </a:lnTo>
                  <a:lnTo>
                    <a:pt x="2831" y="533"/>
                  </a:lnTo>
                  <a:lnTo>
                    <a:pt x="2825" y="560"/>
                  </a:lnTo>
                  <a:close/>
                  <a:moveTo>
                    <a:pt x="2761" y="517"/>
                  </a:moveTo>
                  <a:lnTo>
                    <a:pt x="2764" y="518"/>
                  </a:lnTo>
                  <a:lnTo>
                    <a:pt x="2761" y="517"/>
                  </a:lnTo>
                  <a:lnTo>
                    <a:pt x="2758" y="531"/>
                  </a:lnTo>
                  <a:lnTo>
                    <a:pt x="2761" y="517"/>
                  </a:lnTo>
                  <a:close/>
                  <a:moveTo>
                    <a:pt x="2755" y="544"/>
                  </a:moveTo>
                  <a:lnTo>
                    <a:pt x="2568" y="505"/>
                  </a:lnTo>
                  <a:lnTo>
                    <a:pt x="2574" y="479"/>
                  </a:lnTo>
                  <a:lnTo>
                    <a:pt x="2761" y="517"/>
                  </a:lnTo>
                  <a:lnTo>
                    <a:pt x="2755" y="544"/>
                  </a:lnTo>
                  <a:close/>
                  <a:moveTo>
                    <a:pt x="2568" y="505"/>
                  </a:moveTo>
                  <a:lnTo>
                    <a:pt x="2566" y="504"/>
                  </a:lnTo>
                  <a:lnTo>
                    <a:pt x="2568" y="505"/>
                  </a:lnTo>
                  <a:lnTo>
                    <a:pt x="2570" y="491"/>
                  </a:lnTo>
                  <a:lnTo>
                    <a:pt x="2568" y="505"/>
                  </a:lnTo>
                  <a:close/>
                  <a:moveTo>
                    <a:pt x="2568" y="505"/>
                  </a:moveTo>
                  <a:lnTo>
                    <a:pt x="2299" y="446"/>
                  </a:lnTo>
                  <a:lnTo>
                    <a:pt x="2304" y="419"/>
                  </a:lnTo>
                  <a:lnTo>
                    <a:pt x="2574" y="479"/>
                  </a:lnTo>
                  <a:lnTo>
                    <a:pt x="2568" y="505"/>
                  </a:lnTo>
                  <a:close/>
                  <a:moveTo>
                    <a:pt x="2299" y="446"/>
                  </a:moveTo>
                  <a:lnTo>
                    <a:pt x="2300" y="447"/>
                  </a:lnTo>
                  <a:lnTo>
                    <a:pt x="2298" y="446"/>
                  </a:lnTo>
                  <a:lnTo>
                    <a:pt x="2302" y="433"/>
                  </a:lnTo>
                  <a:lnTo>
                    <a:pt x="2299" y="446"/>
                  </a:lnTo>
                  <a:close/>
                  <a:moveTo>
                    <a:pt x="2298" y="446"/>
                  </a:moveTo>
                  <a:lnTo>
                    <a:pt x="2147" y="411"/>
                  </a:lnTo>
                  <a:lnTo>
                    <a:pt x="2153" y="384"/>
                  </a:lnTo>
                  <a:lnTo>
                    <a:pt x="2305" y="419"/>
                  </a:lnTo>
                  <a:lnTo>
                    <a:pt x="2298" y="446"/>
                  </a:lnTo>
                  <a:close/>
                  <a:moveTo>
                    <a:pt x="2147" y="411"/>
                  </a:moveTo>
                  <a:lnTo>
                    <a:pt x="2146" y="411"/>
                  </a:lnTo>
                  <a:lnTo>
                    <a:pt x="2149" y="398"/>
                  </a:lnTo>
                  <a:lnTo>
                    <a:pt x="2147" y="411"/>
                  </a:lnTo>
                  <a:close/>
                  <a:moveTo>
                    <a:pt x="2146" y="411"/>
                  </a:moveTo>
                  <a:lnTo>
                    <a:pt x="1986" y="368"/>
                  </a:lnTo>
                  <a:lnTo>
                    <a:pt x="1993" y="341"/>
                  </a:lnTo>
                  <a:lnTo>
                    <a:pt x="2153" y="384"/>
                  </a:lnTo>
                  <a:lnTo>
                    <a:pt x="2146" y="411"/>
                  </a:lnTo>
                  <a:close/>
                  <a:moveTo>
                    <a:pt x="1986" y="368"/>
                  </a:moveTo>
                  <a:lnTo>
                    <a:pt x="1986" y="368"/>
                  </a:lnTo>
                  <a:lnTo>
                    <a:pt x="1990" y="355"/>
                  </a:lnTo>
                  <a:lnTo>
                    <a:pt x="1986" y="368"/>
                  </a:lnTo>
                  <a:close/>
                  <a:moveTo>
                    <a:pt x="1986" y="368"/>
                  </a:moveTo>
                  <a:lnTo>
                    <a:pt x="1834" y="324"/>
                  </a:lnTo>
                  <a:lnTo>
                    <a:pt x="1841" y="299"/>
                  </a:lnTo>
                  <a:lnTo>
                    <a:pt x="1993" y="341"/>
                  </a:lnTo>
                  <a:lnTo>
                    <a:pt x="1986" y="368"/>
                  </a:lnTo>
                  <a:close/>
                  <a:moveTo>
                    <a:pt x="1834" y="324"/>
                  </a:moveTo>
                  <a:lnTo>
                    <a:pt x="1833" y="324"/>
                  </a:lnTo>
                  <a:lnTo>
                    <a:pt x="1834" y="324"/>
                  </a:lnTo>
                  <a:lnTo>
                    <a:pt x="1837" y="311"/>
                  </a:lnTo>
                  <a:lnTo>
                    <a:pt x="1834" y="324"/>
                  </a:lnTo>
                  <a:close/>
                  <a:moveTo>
                    <a:pt x="1834" y="324"/>
                  </a:moveTo>
                  <a:lnTo>
                    <a:pt x="1677" y="278"/>
                  </a:lnTo>
                  <a:lnTo>
                    <a:pt x="1685" y="251"/>
                  </a:lnTo>
                  <a:lnTo>
                    <a:pt x="1841" y="299"/>
                  </a:lnTo>
                  <a:lnTo>
                    <a:pt x="1834" y="324"/>
                  </a:lnTo>
                  <a:close/>
                  <a:moveTo>
                    <a:pt x="1677" y="278"/>
                  </a:moveTo>
                  <a:lnTo>
                    <a:pt x="1677" y="278"/>
                  </a:lnTo>
                  <a:lnTo>
                    <a:pt x="1681" y="265"/>
                  </a:lnTo>
                  <a:lnTo>
                    <a:pt x="1677" y="278"/>
                  </a:lnTo>
                  <a:close/>
                  <a:moveTo>
                    <a:pt x="1677" y="278"/>
                  </a:moveTo>
                  <a:lnTo>
                    <a:pt x="1365" y="171"/>
                  </a:lnTo>
                  <a:lnTo>
                    <a:pt x="1373" y="146"/>
                  </a:lnTo>
                  <a:lnTo>
                    <a:pt x="1685" y="252"/>
                  </a:lnTo>
                  <a:lnTo>
                    <a:pt x="1677" y="278"/>
                  </a:lnTo>
                  <a:close/>
                  <a:moveTo>
                    <a:pt x="1373" y="146"/>
                  </a:moveTo>
                  <a:lnTo>
                    <a:pt x="1372" y="144"/>
                  </a:lnTo>
                  <a:lnTo>
                    <a:pt x="1373" y="146"/>
                  </a:lnTo>
                  <a:lnTo>
                    <a:pt x="1368" y="158"/>
                  </a:lnTo>
                  <a:lnTo>
                    <a:pt x="1373" y="146"/>
                  </a:lnTo>
                  <a:close/>
                  <a:moveTo>
                    <a:pt x="1365" y="171"/>
                  </a:moveTo>
                  <a:lnTo>
                    <a:pt x="1216" y="125"/>
                  </a:lnTo>
                  <a:lnTo>
                    <a:pt x="1225" y="99"/>
                  </a:lnTo>
                  <a:lnTo>
                    <a:pt x="1373" y="146"/>
                  </a:lnTo>
                  <a:lnTo>
                    <a:pt x="1365" y="171"/>
                  </a:lnTo>
                  <a:close/>
                  <a:moveTo>
                    <a:pt x="1224" y="99"/>
                  </a:moveTo>
                  <a:lnTo>
                    <a:pt x="1225" y="99"/>
                  </a:lnTo>
                  <a:lnTo>
                    <a:pt x="1221" y="112"/>
                  </a:lnTo>
                  <a:lnTo>
                    <a:pt x="1224" y="99"/>
                  </a:lnTo>
                  <a:close/>
                  <a:moveTo>
                    <a:pt x="1217" y="125"/>
                  </a:moveTo>
                  <a:lnTo>
                    <a:pt x="1076" y="81"/>
                  </a:lnTo>
                  <a:lnTo>
                    <a:pt x="1084" y="56"/>
                  </a:lnTo>
                  <a:lnTo>
                    <a:pt x="1224" y="99"/>
                  </a:lnTo>
                  <a:lnTo>
                    <a:pt x="1217" y="125"/>
                  </a:lnTo>
                  <a:close/>
                  <a:moveTo>
                    <a:pt x="1083" y="56"/>
                  </a:moveTo>
                  <a:lnTo>
                    <a:pt x="1083" y="56"/>
                  </a:lnTo>
                  <a:lnTo>
                    <a:pt x="1084" y="56"/>
                  </a:lnTo>
                  <a:lnTo>
                    <a:pt x="1080" y="68"/>
                  </a:lnTo>
                  <a:lnTo>
                    <a:pt x="1083" y="56"/>
                  </a:lnTo>
                  <a:close/>
                  <a:moveTo>
                    <a:pt x="1077" y="81"/>
                  </a:moveTo>
                  <a:lnTo>
                    <a:pt x="948" y="51"/>
                  </a:lnTo>
                  <a:lnTo>
                    <a:pt x="954" y="24"/>
                  </a:lnTo>
                  <a:lnTo>
                    <a:pt x="1083" y="56"/>
                  </a:lnTo>
                  <a:lnTo>
                    <a:pt x="1077" y="81"/>
                  </a:lnTo>
                  <a:close/>
                  <a:moveTo>
                    <a:pt x="954" y="24"/>
                  </a:moveTo>
                  <a:lnTo>
                    <a:pt x="954" y="24"/>
                  </a:lnTo>
                  <a:lnTo>
                    <a:pt x="952" y="37"/>
                  </a:lnTo>
                  <a:lnTo>
                    <a:pt x="954" y="24"/>
                  </a:lnTo>
                  <a:close/>
                  <a:moveTo>
                    <a:pt x="948" y="51"/>
                  </a:moveTo>
                  <a:lnTo>
                    <a:pt x="890" y="39"/>
                  </a:lnTo>
                  <a:lnTo>
                    <a:pt x="896" y="12"/>
                  </a:lnTo>
                  <a:lnTo>
                    <a:pt x="954" y="24"/>
                  </a:lnTo>
                  <a:lnTo>
                    <a:pt x="948" y="51"/>
                  </a:lnTo>
                  <a:close/>
                  <a:moveTo>
                    <a:pt x="895" y="11"/>
                  </a:moveTo>
                  <a:lnTo>
                    <a:pt x="896" y="12"/>
                  </a:lnTo>
                  <a:lnTo>
                    <a:pt x="892" y="25"/>
                  </a:lnTo>
                  <a:lnTo>
                    <a:pt x="895" y="11"/>
                  </a:lnTo>
                  <a:close/>
                  <a:moveTo>
                    <a:pt x="891" y="39"/>
                  </a:moveTo>
                  <a:lnTo>
                    <a:pt x="837" y="31"/>
                  </a:lnTo>
                  <a:lnTo>
                    <a:pt x="840" y="4"/>
                  </a:lnTo>
                  <a:lnTo>
                    <a:pt x="895" y="11"/>
                  </a:lnTo>
                  <a:lnTo>
                    <a:pt x="891" y="39"/>
                  </a:lnTo>
                  <a:close/>
                  <a:moveTo>
                    <a:pt x="839" y="4"/>
                  </a:moveTo>
                  <a:lnTo>
                    <a:pt x="839" y="4"/>
                  </a:lnTo>
                  <a:lnTo>
                    <a:pt x="840" y="4"/>
                  </a:lnTo>
                  <a:lnTo>
                    <a:pt x="838" y="17"/>
                  </a:lnTo>
                  <a:lnTo>
                    <a:pt x="839" y="4"/>
                  </a:lnTo>
                  <a:close/>
                  <a:moveTo>
                    <a:pt x="837" y="31"/>
                  </a:moveTo>
                  <a:lnTo>
                    <a:pt x="790" y="28"/>
                  </a:lnTo>
                  <a:lnTo>
                    <a:pt x="792" y="0"/>
                  </a:lnTo>
                  <a:lnTo>
                    <a:pt x="839" y="4"/>
                  </a:lnTo>
                  <a:lnTo>
                    <a:pt x="837" y="31"/>
                  </a:lnTo>
                  <a:close/>
                  <a:moveTo>
                    <a:pt x="791" y="0"/>
                  </a:moveTo>
                  <a:lnTo>
                    <a:pt x="792" y="0"/>
                  </a:lnTo>
                  <a:lnTo>
                    <a:pt x="791" y="14"/>
                  </a:lnTo>
                  <a:lnTo>
                    <a:pt x="791" y="0"/>
                  </a:lnTo>
                  <a:close/>
                  <a:moveTo>
                    <a:pt x="791" y="28"/>
                  </a:moveTo>
                  <a:lnTo>
                    <a:pt x="736" y="28"/>
                  </a:lnTo>
                  <a:lnTo>
                    <a:pt x="736" y="0"/>
                  </a:lnTo>
                  <a:lnTo>
                    <a:pt x="791" y="0"/>
                  </a:lnTo>
                  <a:lnTo>
                    <a:pt x="791" y="28"/>
                  </a:lnTo>
                  <a:close/>
                  <a:moveTo>
                    <a:pt x="736" y="28"/>
                  </a:moveTo>
                  <a:lnTo>
                    <a:pt x="627" y="28"/>
                  </a:lnTo>
                  <a:lnTo>
                    <a:pt x="627" y="0"/>
                  </a:lnTo>
                  <a:lnTo>
                    <a:pt x="736" y="0"/>
                  </a:lnTo>
                  <a:lnTo>
                    <a:pt x="736" y="28"/>
                  </a:lnTo>
                  <a:close/>
                  <a:moveTo>
                    <a:pt x="626" y="0"/>
                  </a:moveTo>
                  <a:lnTo>
                    <a:pt x="627" y="0"/>
                  </a:lnTo>
                  <a:lnTo>
                    <a:pt x="627" y="14"/>
                  </a:lnTo>
                  <a:lnTo>
                    <a:pt x="626" y="0"/>
                  </a:lnTo>
                  <a:close/>
                  <a:moveTo>
                    <a:pt x="629" y="28"/>
                  </a:moveTo>
                  <a:lnTo>
                    <a:pt x="520" y="39"/>
                  </a:lnTo>
                  <a:lnTo>
                    <a:pt x="517" y="11"/>
                  </a:lnTo>
                  <a:lnTo>
                    <a:pt x="626" y="0"/>
                  </a:lnTo>
                  <a:lnTo>
                    <a:pt x="629" y="28"/>
                  </a:lnTo>
                  <a:close/>
                  <a:moveTo>
                    <a:pt x="517" y="11"/>
                  </a:moveTo>
                  <a:lnTo>
                    <a:pt x="515" y="12"/>
                  </a:lnTo>
                  <a:lnTo>
                    <a:pt x="517" y="11"/>
                  </a:lnTo>
                  <a:lnTo>
                    <a:pt x="518" y="25"/>
                  </a:lnTo>
                  <a:lnTo>
                    <a:pt x="517" y="11"/>
                  </a:lnTo>
                  <a:close/>
                  <a:moveTo>
                    <a:pt x="520" y="39"/>
                  </a:moveTo>
                  <a:lnTo>
                    <a:pt x="407" y="54"/>
                  </a:lnTo>
                  <a:lnTo>
                    <a:pt x="404" y="28"/>
                  </a:lnTo>
                  <a:lnTo>
                    <a:pt x="517" y="11"/>
                  </a:lnTo>
                  <a:lnTo>
                    <a:pt x="520" y="39"/>
                  </a:lnTo>
                  <a:close/>
                  <a:moveTo>
                    <a:pt x="403" y="28"/>
                  </a:moveTo>
                  <a:lnTo>
                    <a:pt x="404" y="28"/>
                  </a:lnTo>
                  <a:lnTo>
                    <a:pt x="405" y="40"/>
                  </a:lnTo>
                  <a:lnTo>
                    <a:pt x="403" y="28"/>
                  </a:lnTo>
                  <a:close/>
                  <a:moveTo>
                    <a:pt x="407" y="54"/>
                  </a:moveTo>
                  <a:lnTo>
                    <a:pt x="294" y="74"/>
                  </a:lnTo>
                  <a:lnTo>
                    <a:pt x="290" y="47"/>
                  </a:lnTo>
                  <a:lnTo>
                    <a:pt x="403" y="28"/>
                  </a:lnTo>
                  <a:lnTo>
                    <a:pt x="407" y="54"/>
                  </a:lnTo>
                  <a:close/>
                  <a:moveTo>
                    <a:pt x="290" y="47"/>
                  </a:moveTo>
                  <a:lnTo>
                    <a:pt x="287" y="47"/>
                  </a:lnTo>
                  <a:lnTo>
                    <a:pt x="290" y="47"/>
                  </a:lnTo>
                  <a:lnTo>
                    <a:pt x="292" y="60"/>
                  </a:lnTo>
                  <a:lnTo>
                    <a:pt x="290" y="47"/>
                  </a:lnTo>
                  <a:close/>
                  <a:moveTo>
                    <a:pt x="294" y="74"/>
                  </a:moveTo>
                  <a:lnTo>
                    <a:pt x="188" y="94"/>
                  </a:lnTo>
                  <a:lnTo>
                    <a:pt x="184" y="66"/>
                  </a:lnTo>
                  <a:lnTo>
                    <a:pt x="290" y="47"/>
                  </a:lnTo>
                  <a:lnTo>
                    <a:pt x="294" y="74"/>
                  </a:lnTo>
                  <a:close/>
                  <a:moveTo>
                    <a:pt x="184" y="67"/>
                  </a:moveTo>
                  <a:lnTo>
                    <a:pt x="184" y="66"/>
                  </a:lnTo>
                  <a:lnTo>
                    <a:pt x="186" y="80"/>
                  </a:lnTo>
                  <a:lnTo>
                    <a:pt x="184" y="67"/>
                  </a:lnTo>
                  <a:close/>
                  <a:moveTo>
                    <a:pt x="190" y="93"/>
                  </a:moveTo>
                  <a:lnTo>
                    <a:pt x="6" y="136"/>
                  </a:lnTo>
                  <a:lnTo>
                    <a:pt x="0" y="109"/>
                  </a:lnTo>
                  <a:lnTo>
                    <a:pt x="184" y="67"/>
                  </a:lnTo>
                  <a:lnTo>
                    <a:pt x="190" y="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3" name="Freeform 121"/>
            <p:cNvSpPr>
              <a:spLocks noEditPoints="1"/>
            </p:cNvSpPr>
            <p:nvPr/>
          </p:nvSpPr>
          <p:spPr bwMode="auto">
            <a:xfrm>
              <a:off x="2493" y="1789"/>
              <a:ext cx="381" cy="83"/>
            </a:xfrm>
            <a:custGeom>
              <a:avLst/>
              <a:gdLst>
                <a:gd name="T0" fmla="*/ 0 w 2854"/>
                <a:gd name="T1" fmla="*/ 0 h 619"/>
                <a:gd name="T2" fmla="*/ 0 w 2854"/>
                <a:gd name="T3" fmla="*/ 0 h 619"/>
                <a:gd name="T4" fmla="*/ 0 w 2854"/>
                <a:gd name="T5" fmla="*/ 0 h 619"/>
                <a:gd name="T6" fmla="*/ 0 w 2854"/>
                <a:gd name="T7" fmla="*/ 0 h 619"/>
                <a:gd name="T8" fmla="*/ 0 w 2854"/>
                <a:gd name="T9" fmla="*/ 0 h 619"/>
                <a:gd name="T10" fmla="*/ 0 w 2854"/>
                <a:gd name="T11" fmla="*/ 0 h 619"/>
                <a:gd name="T12" fmla="*/ 0 w 2854"/>
                <a:gd name="T13" fmla="*/ 0 h 619"/>
                <a:gd name="T14" fmla="*/ 0 w 2854"/>
                <a:gd name="T15" fmla="*/ 0 h 619"/>
                <a:gd name="T16" fmla="*/ 0 w 2854"/>
                <a:gd name="T17" fmla="*/ 0 h 619"/>
                <a:gd name="T18" fmla="*/ 0 w 2854"/>
                <a:gd name="T19" fmla="*/ 0 h 619"/>
                <a:gd name="T20" fmla="*/ 0 w 2854"/>
                <a:gd name="T21" fmla="*/ 0 h 619"/>
                <a:gd name="T22" fmla="*/ 0 w 2854"/>
                <a:gd name="T23" fmla="*/ 0 h 619"/>
                <a:gd name="T24" fmla="*/ 0 w 2854"/>
                <a:gd name="T25" fmla="*/ 0 h 619"/>
                <a:gd name="T26" fmla="*/ 0 w 2854"/>
                <a:gd name="T27" fmla="*/ 0 h 619"/>
                <a:gd name="T28" fmla="*/ 0 w 2854"/>
                <a:gd name="T29" fmla="*/ 0 h 619"/>
                <a:gd name="T30" fmla="*/ 0 w 2854"/>
                <a:gd name="T31" fmla="*/ 0 h 619"/>
                <a:gd name="T32" fmla="*/ 0 w 2854"/>
                <a:gd name="T33" fmla="*/ 0 h 619"/>
                <a:gd name="T34" fmla="*/ 0 w 2854"/>
                <a:gd name="T35" fmla="*/ 0 h 619"/>
                <a:gd name="T36" fmla="*/ 0 w 2854"/>
                <a:gd name="T37" fmla="*/ 0 h 619"/>
                <a:gd name="T38" fmla="*/ 0 w 2854"/>
                <a:gd name="T39" fmla="*/ 0 h 619"/>
                <a:gd name="T40" fmla="*/ 0 w 2854"/>
                <a:gd name="T41" fmla="*/ 0 h 619"/>
                <a:gd name="T42" fmla="*/ 0 w 2854"/>
                <a:gd name="T43" fmla="*/ 0 h 619"/>
                <a:gd name="T44" fmla="*/ 0 w 2854"/>
                <a:gd name="T45" fmla="*/ 0 h 619"/>
                <a:gd name="T46" fmla="*/ 0 w 2854"/>
                <a:gd name="T47" fmla="*/ 0 h 619"/>
                <a:gd name="T48" fmla="*/ 0 w 2854"/>
                <a:gd name="T49" fmla="*/ 0 h 619"/>
                <a:gd name="T50" fmla="*/ 0 w 2854"/>
                <a:gd name="T51" fmla="*/ 0 h 619"/>
                <a:gd name="T52" fmla="*/ 0 w 2854"/>
                <a:gd name="T53" fmla="*/ 0 h 619"/>
                <a:gd name="T54" fmla="*/ 0 w 2854"/>
                <a:gd name="T55" fmla="*/ 0 h 619"/>
                <a:gd name="T56" fmla="*/ 0 w 2854"/>
                <a:gd name="T57" fmla="*/ 0 h 619"/>
                <a:gd name="T58" fmla="*/ 0 w 2854"/>
                <a:gd name="T59" fmla="*/ 0 h 619"/>
                <a:gd name="T60" fmla="*/ 0 w 2854"/>
                <a:gd name="T61" fmla="*/ 0 h 619"/>
                <a:gd name="T62" fmla="*/ 0 w 2854"/>
                <a:gd name="T63" fmla="*/ 0 h 619"/>
                <a:gd name="T64" fmla="*/ 0 w 2854"/>
                <a:gd name="T65" fmla="*/ 0 h 619"/>
                <a:gd name="T66" fmla="*/ 0 w 2854"/>
                <a:gd name="T67" fmla="*/ 0 h 619"/>
                <a:gd name="T68" fmla="*/ 0 w 2854"/>
                <a:gd name="T69" fmla="*/ 0 h 619"/>
                <a:gd name="T70" fmla="*/ 0 w 2854"/>
                <a:gd name="T71" fmla="*/ 0 h 619"/>
                <a:gd name="T72" fmla="*/ 0 w 2854"/>
                <a:gd name="T73" fmla="*/ 0 h 619"/>
                <a:gd name="T74" fmla="*/ 0 w 2854"/>
                <a:gd name="T75" fmla="*/ 0 h 619"/>
                <a:gd name="T76" fmla="*/ 0 w 2854"/>
                <a:gd name="T77" fmla="*/ 0 h 619"/>
                <a:gd name="T78" fmla="*/ 0 w 2854"/>
                <a:gd name="T79" fmla="*/ 0 h 619"/>
                <a:gd name="T80" fmla="*/ 0 w 2854"/>
                <a:gd name="T81" fmla="*/ 0 h 619"/>
                <a:gd name="T82" fmla="*/ 0 w 2854"/>
                <a:gd name="T83" fmla="*/ 0 h 619"/>
                <a:gd name="T84" fmla="*/ 0 w 2854"/>
                <a:gd name="T85" fmla="*/ 0 h 619"/>
                <a:gd name="T86" fmla="*/ 0 w 2854"/>
                <a:gd name="T87" fmla="*/ 0 h 619"/>
                <a:gd name="T88" fmla="*/ 0 w 2854"/>
                <a:gd name="T89" fmla="*/ 0 h 619"/>
                <a:gd name="T90" fmla="*/ 0 w 2854"/>
                <a:gd name="T91" fmla="*/ 0 h 619"/>
                <a:gd name="T92" fmla="*/ 0 w 2854"/>
                <a:gd name="T93" fmla="*/ 0 h 619"/>
                <a:gd name="T94" fmla="*/ 0 w 2854"/>
                <a:gd name="T95" fmla="*/ 0 h 619"/>
                <a:gd name="T96" fmla="*/ 0 w 2854"/>
                <a:gd name="T97" fmla="*/ 0 h 619"/>
                <a:gd name="T98" fmla="*/ 0 w 2854"/>
                <a:gd name="T99" fmla="*/ 0 h 619"/>
                <a:gd name="T100" fmla="*/ 0 w 2854"/>
                <a:gd name="T101" fmla="*/ 0 h 619"/>
                <a:gd name="T102" fmla="*/ 0 w 2854"/>
                <a:gd name="T103" fmla="*/ 0 h 619"/>
                <a:gd name="T104" fmla="*/ 0 w 2854"/>
                <a:gd name="T105" fmla="*/ 0 h 619"/>
                <a:gd name="T106" fmla="*/ 0 w 2854"/>
                <a:gd name="T107" fmla="*/ 0 h 619"/>
                <a:gd name="T108" fmla="*/ 0 w 2854"/>
                <a:gd name="T109" fmla="*/ 0 h 619"/>
                <a:gd name="T110" fmla="*/ 0 w 2854"/>
                <a:gd name="T111" fmla="*/ 0 h 619"/>
                <a:gd name="T112" fmla="*/ 0 w 2854"/>
                <a:gd name="T113" fmla="*/ 0 h 619"/>
                <a:gd name="T114" fmla="*/ 0 w 2854"/>
                <a:gd name="T115" fmla="*/ 0 h 619"/>
                <a:gd name="T116" fmla="*/ 0 w 2854"/>
                <a:gd name="T117" fmla="*/ 0 h 6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54"/>
                <a:gd name="T178" fmla="*/ 0 h 619"/>
                <a:gd name="T179" fmla="*/ 2854 w 2854"/>
                <a:gd name="T180" fmla="*/ 619 h 6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54" h="619">
                  <a:moveTo>
                    <a:pt x="2850" y="619"/>
                  </a:moveTo>
                  <a:lnTo>
                    <a:pt x="2790" y="607"/>
                  </a:lnTo>
                  <a:lnTo>
                    <a:pt x="2796" y="580"/>
                  </a:lnTo>
                  <a:lnTo>
                    <a:pt x="2854" y="592"/>
                  </a:lnTo>
                  <a:lnTo>
                    <a:pt x="2850" y="619"/>
                  </a:lnTo>
                  <a:close/>
                  <a:moveTo>
                    <a:pt x="2790" y="607"/>
                  </a:moveTo>
                  <a:lnTo>
                    <a:pt x="2793" y="607"/>
                  </a:lnTo>
                  <a:lnTo>
                    <a:pt x="2790" y="607"/>
                  </a:lnTo>
                  <a:lnTo>
                    <a:pt x="2794" y="593"/>
                  </a:lnTo>
                  <a:lnTo>
                    <a:pt x="2790" y="607"/>
                  </a:lnTo>
                  <a:close/>
                  <a:moveTo>
                    <a:pt x="2790" y="607"/>
                  </a:moveTo>
                  <a:lnTo>
                    <a:pt x="2627" y="572"/>
                  </a:lnTo>
                  <a:lnTo>
                    <a:pt x="2632" y="545"/>
                  </a:lnTo>
                  <a:lnTo>
                    <a:pt x="2796" y="580"/>
                  </a:lnTo>
                  <a:lnTo>
                    <a:pt x="2790" y="607"/>
                  </a:lnTo>
                  <a:close/>
                  <a:moveTo>
                    <a:pt x="2627" y="572"/>
                  </a:moveTo>
                  <a:lnTo>
                    <a:pt x="2626" y="571"/>
                  </a:lnTo>
                  <a:lnTo>
                    <a:pt x="2630" y="558"/>
                  </a:lnTo>
                  <a:lnTo>
                    <a:pt x="2627" y="572"/>
                  </a:lnTo>
                  <a:close/>
                  <a:moveTo>
                    <a:pt x="2626" y="571"/>
                  </a:moveTo>
                  <a:lnTo>
                    <a:pt x="2377" y="513"/>
                  </a:lnTo>
                  <a:lnTo>
                    <a:pt x="2383" y="486"/>
                  </a:lnTo>
                  <a:lnTo>
                    <a:pt x="2633" y="545"/>
                  </a:lnTo>
                  <a:lnTo>
                    <a:pt x="2626" y="571"/>
                  </a:lnTo>
                  <a:close/>
                  <a:moveTo>
                    <a:pt x="2377" y="513"/>
                  </a:moveTo>
                  <a:lnTo>
                    <a:pt x="2377" y="513"/>
                  </a:lnTo>
                  <a:lnTo>
                    <a:pt x="2379" y="500"/>
                  </a:lnTo>
                  <a:lnTo>
                    <a:pt x="2377" y="513"/>
                  </a:lnTo>
                  <a:close/>
                  <a:moveTo>
                    <a:pt x="2377" y="513"/>
                  </a:moveTo>
                  <a:lnTo>
                    <a:pt x="2069" y="434"/>
                  </a:lnTo>
                  <a:lnTo>
                    <a:pt x="2075" y="407"/>
                  </a:lnTo>
                  <a:lnTo>
                    <a:pt x="2383" y="486"/>
                  </a:lnTo>
                  <a:lnTo>
                    <a:pt x="2377" y="513"/>
                  </a:lnTo>
                  <a:close/>
                  <a:moveTo>
                    <a:pt x="2069" y="434"/>
                  </a:moveTo>
                  <a:lnTo>
                    <a:pt x="1975" y="411"/>
                  </a:lnTo>
                  <a:lnTo>
                    <a:pt x="1981" y="384"/>
                  </a:lnTo>
                  <a:lnTo>
                    <a:pt x="2075" y="407"/>
                  </a:lnTo>
                  <a:lnTo>
                    <a:pt x="2069" y="434"/>
                  </a:lnTo>
                  <a:close/>
                  <a:moveTo>
                    <a:pt x="1975" y="411"/>
                  </a:moveTo>
                  <a:lnTo>
                    <a:pt x="1975" y="411"/>
                  </a:lnTo>
                  <a:lnTo>
                    <a:pt x="1973" y="411"/>
                  </a:lnTo>
                  <a:lnTo>
                    <a:pt x="1978" y="398"/>
                  </a:lnTo>
                  <a:lnTo>
                    <a:pt x="1975" y="411"/>
                  </a:lnTo>
                  <a:close/>
                  <a:moveTo>
                    <a:pt x="1973" y="411"/>
                  </a:moveTo>
                  <a:lnTo>
                    <a:pt x="1884" y="379"/>
                  </a:lnTo>
                  <a:lnTo>
                    <a:pt x="1893" y="354"/>
                  </a:lnTo>
                  <a:lnTo>
                    <a:pt x="1983" y="385"/>
                  </a:lnTo>
                  <a:lnTo>
                    <a:pt x="1973" y="411"/>
                  </a:lnTo>
                  <a:close/>
                  <a:moveTo>
                    <a:pt x="1884" y="379"/>
                  </a:moveTo>
                  <a:lnTo>
                    <a:pt x="1794" y="348"/>
                  </a:lnTo>
                  <a:lnTo>
                    <a:pt x="1802" y="322"/>
                  </a:lnTo>
                  <a:lnTo>
                    <a:pt x="1893" y="354"/>
                  </a:lnTo>
                  <a:lnTo>
                    <a:pt x="1884" y="379"/>
                  </a:lnTo>
                  <a:close/>
                  <a:moveTo>
                    <a:pt x="1794" y="348"/>
                  </a:moveTo>
                  <a:lnTo>
                    <a:pt x="1794" y="348"/>
                  </a:lnTo>
                  <a:lnTo>
                    <a:pt x="1799" y="335"/>
                  </a:lnTo>
                  <a:lnTo>
                    <a:pt x="1794" y="348"/>
                  </a:lnTo>
                  <a:close/>
                  <a:moveTo>
                    <a:pt x="1794" y="348"/>
                  </a:moveTo>
                  <a:lnTo>
                    <a:pt x="1708" y="316"/>
                  </a:lnTo>
                  <a:lnTo>
                    <a:pt x="1717" y="291"/>
                  </a:lnTo>
                  <a:lnTo>
                    <a:pt x="1803" y="322"/>
                  </a:lnTo>
                  <a:lnTo>
                    <a:pt x="1794" y="348"/>
                  </a:lnTo>
                  <a:close/>
                  <a:moveTo>
                    <a:pt x="1708" y="316"/>
                  </a:moveTo>
                  <a:lnTo>
                    <a:pt x="1707" y="316"/>
                  </a:lnTo>
                  <a:lnTo>
                    <a:pt x="1713" y="303"/>
                  </a:lnTo>
                  <a:lnTo>
                    <a:pt x="1708" y="316"/>
                  </a:lnTo>
                  <a:close/>
                  <a:moveTo>
                    <a:pt x="1707" y="316"/>
                  </a:moveTo>
                  <a:lnTo>
                    <a:pt x="1544" y="250"/>
                  </a:lnTo>
                  <a:lnTo>
                    <a:pt x="1553" y="224"/>
                  </a:lnTo>
                  <a:lnTo>
                    <a:pt x="1717" y="291"/>
                  </a:lnTo>
                  <a:lnTo>
                    <a:pt x="1707" y="316"/>
                  </a:lnTo>
                  <a:close/>
                  <a:moveTo>
                    <a:pt x="1544" y="250"/>
                  </a:moveTo>
                  <a:lnTo>
                    <a:pt x="1544" y="250"/>
                  </a:lnTo>
                  <a:lnTo>
                    <a:pt x="1543" y="250"/>
                  </a:lnTo>
                  <a:lnTo>
                    <a:pt x="1549" y="237"/>
                  </a:lnTo>
                  <a:lnTo>
                    <a:pt x="1544" y="250"/>
                  </a:lnTo>
                  <a:close/>
                  <a:moveTo>
                    <a:pt x="1543" y="250"/>
                  </a:moveTo>
                  <a:lnTo>
                    <a:pt x="1387" y="183"/>
                  </a:lnTo>
                  <a:lnTo>
                    <a:pt x="1397" y="157"/>
                  </a:lnTo>
                  <a:lnTo>
                    <a:pt x="1554" y="224"/>
                  </a:lnTo>
                  <a:lnTo>
                    <a:pt x="1543" y="250"/>
                  </a:lnTo>
                  <a:close/>
                  <a:moveTo>
                    <a:pt x="1387" y="183"/>
                  </a:moveTo>
                  <a:lnTo>
                    <a:pt x="1383" y="182"/>
                  </a:lnTo>
                  <a:lnTo>
                    <a:pt x="1387" y="183"/>
                  </a:lnTo>
                  <a:lnTo>
                    <a:pt x="1393" y="170"/>
                  </a:lnTo>
                  <a:lnTo>
                    <a:pt x="1387" y="183"/>
                  </a:lnTo>
                  <a:close/>
                  <a:moveTo>
                    <a:pt x="1387" y="183"/>
                  </a:moveTo>
                  <a:lnTo>
                    <a:pt x="1243" y="120"/>
                  </a:lnTo>
                  <a:lnTo>
                    <a:pt x="1253" y="95"/>
                  </a:lnTo>
                  <a:lnTo>
                    <a:pt x="1397" y="157"/>
                  </a:lnTo>
                  <a:lnTo>
                    <a:pt x="1387" y="183"/>
                  </a:lnTo>
                  <a:close/>
                  <a:moveTo>
                    <a:pt x="1252" y="94"/>
                  </a:moveTo>
                  <a:lnTo>
                    <a:pt x="1253" y="94"/>
                  </a:lnTo>
                  <a:lnTo>
                    <a:pt x="1253" y="95"/>
                  </a:lnTo>
                  <a:lnTo>
                    <a:pt x="1248" y="107"/>
                  </a:lnTo>
                  <a:lnTo>
                    <a:pt x="1252" y="94"/>
                  </a:lnTo>
                  <a:close/>
                  <a:moveTo>
                    <a:pt x="1244" y="121"/>
                  </a:moveTo>
                  <a:lnTo>
                    <a:pt x="1174" y="97"/>
                  </a:lnTo>
                  <a:lnTo>
                    <a:pt x="1182" y="71"/>
                  </a:lnTo>
                  <a:lnTo>
                    <a:pt x="1252" y="94"/>
                  </a:lnTo>
                  <a:lnTo>
                    <a:pt x="1244" y="121"/>
                  </a:lnTo>
                  <a:close/>
                  <a:moveTo>
                    <a:pt x="1174" y="97"/>
                  </a:moveTo>
                  <a:lnTo>
                    <a:pt x="1174" y="98"/>
                  </a:lnTo>
                  <a:lnTo>
                    <a:pt x="1173" y="97"/>
                  </a:lnTo>
                  <a:lnTo>
                    <a:pt x="1177" y="84"/>
                  </a:lnTo>
                  <a:lnTo>
                    <a:pt x="1174" y="97"/>
                  </a:lnTo>
                  <a:close/>
                  <a:moveTo>
                    <a:pt x="1173" y="97"/>
                  </a:moveTo>
                  <a:lnTo>
                    <a:pt x="1106" y="73"/>
                  </a:lnTo>
                  <a:lnTo>
                    <a:pt x="1116" y="48"/>
                  </a:lnTo>
                  <a:lnTo>
                    <a:pt x="1182" y="71"/>
                  </a:lnTo>
                  <a:lnTo>
                    <a:pt x="1173" y="97"/>
                  </a:lnTo>
                  <a:close/>
                  <a:moveTo>
                    <a:pt x="1116" y="48"/>
                  </a:moveTo>
                  <a:lnTo>
                    <a:pt x="1116" y="48"/>
                  </a:lnTo>
                  <a:lnTo>
                    <a:pt x="1111" y="60"/>
                  </a:lnTo>
                  <a:lnTo>
                    <a:pt x="1116" y="48"/>
                  </a:lnTo>
                  <a:close/>
                  <a:moveTo>
                    <a:pt x="1108" y="73"/>
                  </a:moveTo>
                  <a:lnTo>
                    <a:pt x="1041" y="55"/>
                  </a:lnTo>
                  <a:lnTo>
                    <a:pt x="1049" y="28"/>
                  </a:lnTo>
                  <a:lnTo>
                    <a:pt x="1116" y="48"/>
                  </a:lnTo>
                  <a:lnTo>
                    <a:pt x="1108" y="73"/>
                  </a:lnTo>
                  <a:close/>
                  <a:moveTo>
                    <a:pt x="1048" y="28"/>
                  </a:moveTo>
                  <a:lnTo>
                    <a:pt x="1048" y="28"/>
                  </a:lnTo>
                  <a:lnTo>
                    <a:pt x="1049" y="28"/>
                  </a:lnTo>
                  <a:lnTo>
                    <a:pt x="1045" y="41"/>
                  </a:lnTo>
                  <a:lnTo>
                    <a:pt x="1048" y="28"/>
                  </a:lnTo>
                  <a:close/>
                  <a:moveTo>
                    <a:pt x="1042" y="55"/>
                  </a:moveTo>
                  <a:lnTo>
                    <a:pt x="980" y="38"/>
                  </a:lnTo>
                  <a:lnTo>
                    <a:pt x="985" y="13"/>
                  </a:lnTo>
                  <a:lnTo>
                    <a:pt x="1048" y="28"/>
                  </a:lnTo>
                  <a:lnTo>
                    <a:pt x="1042" y="55"/>
                  </a:lnTo>
                  <a:close/>
                  <a:moveTo>
                    <a:pt x="984" y="11"/>
                  </a:moveTo>
                  <a:lnTo>
                    <a:pt x="985" y="11"/>
                  </a:lnTo>
                  <a:lnTo>
                    <a:pt x="985" y="13"/>
                  </a:lnTo>
                  <a:lnTo>
                    <a:pt x="983" y="25"/>
                  </a:lnTo>
                  <a:lnTo>
                    <a:pt x="984" y="11"/>
                  </a:lnTo>
                  <a:close/>
                  <a:moveTo>
                    <a:pt x="981" y="39"/>
                  </a:moveTo>
                  <a:lnTo>
                    <a:pt x="923" y="31"/>
                  </a:lnTo>
                  <a:lnTo>
                    <a:pt x="926" y="4"/>
                  </a:lnTo>
                  <a:lnTo>
                    <a:pt x="984" y="11"/>
                  </a:lnTo>
                  <a:lnTo>
                    <a:pt x="981" y="39"/>
                  </a:lnTo>
                  <a:close/>
                  <a:moveTo>
                    <a:pt x="925" y="4"/>
                  </a:moveTo>
                  <a:lnTo>
                    <a:pt x="926" y="4"/>
                  </a:lnTo>
                  <a:lnTo>
                    <a:pt x="924" y="17"/>
                  </a:lnTo>
                  <a:lnTo>
                    <a:pt x="925" y="4"/>
                  </a:lnTo>
                  <a:close/>
                  <a:moveTo>
                    <a:pt x="924" y="31"/>
                  </a:moveTo>
                  <a:lnTo>
                    <a:pt x="864" y="28"/>
                  </a:lnTo>
                  <a:lnTo>
                    <a:pt x="867" y="0"/>
                  </a:lnTo>
                  <a:lnTo>
                    <a:pt x="925" y="4"/>
                  </a:lnTo>
                  <a:lnTo>
                    <a:pt x="924" y="31"/>
                  </a:lnTo>
                  <a:close/>
                  <a:moveTo>
                    <a:pt x="864" y="0"/>
                  </a:moveTo>
                  <a:lnTo>
                    <a:pt x="866" y="0"/>
                  </a:lnTo>
                  <a:lnTo>
                    <a:pt x="867" y="0"/>
                  </a:lnTo>
                  <a:lnTo>
                    <a:pt x="866" y="14"/>
                  </a:lnTo>
                  <a:lnTo>
                    <a:pt x="864" y="0"/>
                  </a:lnTo>
                  <a:close/>
                  <a:moveTo>
                    <a:pt x="867" y="28"/>
                  </a:moveTo>
                  <a:lnTo>
                    <a:pt x="807" y="31"/>
                  </a:lnTo>
                  <a:lnTo>
                    <a:pt x="806" y="4"/>
                  </a:lnTo>
                  <a:lnTo>
                    <a:pt x="864" y="0"/>
                  </a:lnTo>
                  <a:lnTo>
                    <a:pt x="867" y="28"/>
                  </a:lnTo>
                  <a:close/>
                  <a:moveTo>
                    <a:pt x="807" y="31"/>
                  </a:moveTo>
                  <a:lnTo>
                    <a:pt x="746" y="35"/>
                  </a:lnTo>
                  <a:lnTo>
                    <a:pt x="743" y="8"/>
                  </a:lnTo>
                  <a:lnTo>
                    <a:pt x="806" y="4"/>
                  </a:lnTo>
                  <a:lnTo>
                    <a:pt x="807" y="31"/>
                  </a:lnTo>
                  <a:close/>
                  <a:moveTo>
                    <a:pt x="743" y="8"/>
                  </a:moveTo>
                  <a:lnTo>
                    <a:pt x="743" y="8"/>
                  </a:lnTo>
                  <a:lnTo>
                    <a:pt x="745" y="22"/>
                  </a:lnTo>
                  <a:lnTo>
                    <a:pt x="743" y="8"/>
                  </a:lnTo>
                  <a:close/>
                  <a:moveTo>
                    <a:pt x="747" y="35"/>
                  </a:moveTo>
                  <a:lnTo>
                    <a:pt x="626" y="51"/>
                  </a:lnTo>
                  <a:lnTo>
                    <a:pt x="622" y="23"/>
                  </a:lnTo>
                  <a:lnTo>
                    <a:pt x="743" y="8"/>
                  </a:lnTo>
                  <a:lnTo>
                    <a:pt x="747" y="35"/>
                  </a:lnTo>
                  <a:close/>
                  <a:moveTo>
                    <a:pt x="621" y="24"/>
                  </a:moveTo>
                  <a:lnTo>
                    <a:pt x="621" y="23"/>
                  </a:lnTo>
                  <a:lnTo>
                    <a:pt x="622" y="23"/>
                  </a:lnTo>
                  <a:lnTo>
                    <a:pt x="623" y="37"/>
                  </a:lnTo>
                  <a:lnTo>
                    <a:pt x="621" y="24"/>
                  </a:lnTo>
                  <a:close/>
                  <a:moveTo>
                    <a:pt x="626" y="51"/>
                  </a:moveTo>
                  <a:lnTo>
                    <a:pt x="509" y="74"/>
                  </a:lnTo>
                  <a:lnTo>
                    <a:pt x="504" y="48"/>
                  </a:lnTo>
                  <a:lnTo>
                    <a:pt x="621" y="24"/>
                  </a:lnTo>
                  <a:lnTo>
                    <a:pt x="626" y="51"/>
                  </a:lnTo>
                  <a:close/>
                  <a:moveTo>
                    <a:pt x="504" y="48"/>
                  </a:moveTo>
                  <a:lnTo>
                    <a:pt x="504" y="48"/>
                  </a:lnTo>
                  <a:lnTo>
                    <a:pt x="507" y="60"/>
                  </a:lnTo>
                  <a:lnTo>
                    <a:pt x="504" y="48"/>
                  </a:lnTo>
                  <a:close/>
                  <a:moveTo>
                    <a:pt x="509" y="74"/>
                  </a:moveTo>
                  <a:lnTo>
                    <a:pt x="397" y="101"/>
                  </a:lnTo>
                  <a:lnTo>
                    <a:pt x="391" y="74"/>
                  </a:lnTo>
                  <a:lnTo>
                    <a:pt x="504" y="48"/>
                  </a:lnTo>
                  <a:lnTo>
                    <a:pt x="509" y="74"/>
                  </a:lnTo>
                  <a:close/>
                  <a:moveTo>
                    <a:pt x="390" y="74"/>
                  </a:moveTo>
                  <a:lnTo>
                    <a:pt x="391" y="74"/>
                  </a:lnTo>
                  <a:lnTo>
                    <a:pt x="393" y="88"/>
                  </a:lnTo>
                  <a:lnTo>
                    <a:pt x="390" y="74"/>
                  </a:lnTo>
                  <a:close/>
                  <a:moveTo>
                    <a:pt x="397" y="101"/>
                  </a:moveTo>
                  <a:lnTo>
                    <a:pt x="288" y="133"/>
                  </a:lnTo>
                  <a:lnTo>
                    <a:pt x="280" y="106"/>
                  </a:lnTo>
                  <a:lnTo>
                    <a:pt x="390" y="74"/>
                  </a:lnTo>
                  <a:lnTo>
                    <a:pt x="397" y="101"/>
                  </a:lnTo>
                  <a:close/>
                  <a:moveTo>
                    <a:pt x="288" y="133"/>
                  </a:moveTo>
                  <a:lnTo>
                    <a:pt x="288" y="133"/>
                  </a:lnTo>
                  <a:lnTo>
                    <a:pt x="287" y="133"/>
                  </a:lnTo>
                  <a:lnTo>
                    <a:pt x="284" y="119"/>
                  </a:lnTo>
                  <a:lnTo>
                    <a:pt x="288" y="133"/>
                  </a:lnTo>
                  <a:close/>
                  <a:moveTo>
                    <a:pt x="287" y="133"/>
                  </a:moveTo>
                  <a:lnTo>
                    <a:pt x="186" y="160"/>
                  </a:lnTo>
                  <a:lnTo>
                    <a:pt x="179" y="134"/>
                  </a:lnTo>
                  <a:lnTo>
                    <a:pt x="280" y="106"/>
                  </a:lnTo>
                  <a:lnTo>
                    <a:pt x="287" y="133"/>
                  </a:lnTo>
                  <a:close/>
                  <a:moveTo>
                    <a:pt x="179" y="134"/>
                  </a:moveTo>
                  <a:lnTo>
                    <a:pt x="179" y="134"/>
                  </a:lnTo>
                  <a:lnTo>
                    <a:pt x="182" y="147"/>
                  </a:lnTo>
                  <a:lnTo>
                    <a:pt x="179" y="134"/>
                  </a:lnTo>
                  <a:close/>
                  <a:moveTo>
                    <a:pt x="187" y="160"/>
                  </a:moveTo>
                  <a:lnTo>
                    <a:pt x="93" y="191"/>
                  </a:lnTo>
                  <a:lnTo>
                    <a:pt x="85" y="166"/>
                  </a:lnTo>
                  <a:lnTo>
                    <a:pt x="179" y="134"/>
                  </a:lnTo>
                  <a:lnTo>
                    <a:pt x="187" y="160"/>
                  </a:lnTo>
                  <a:close/>
                  <a:moveTo>
                    <a:pt x="93" y="191"/>
                  </a:moveTo>
                  <a:lnTo>
                    <a:pt x="93" y="191"/>
                  </a:lnTo>
                  <a:lnTo>
                    <a:pt x="92" y="191"/>
                  </a:lnTo>
                  <a:lnTo>
                    <a:pt x="89" y="178"/>
                  </a:lnTo>
                  <a:lnTo>
                    <a:pt x="93" y="191"/>
                  </a:lnTo>
                  <a:close/>
                  <a:moveTo>
                    <a:pt x="92" y="191"/>
                  </a:moveTo>
                  <a:lnTo>
                    <a:pt x="6" y="211"/>
                  </a:lnTo>
                  <a:lnTo>
                    <a:pt x="0" y="184"/>
                  </a:lnTo>
                  <a:lnTo>
                    <a:pt x="86" y="164"/>
                  </a:lnTo>
                  <a:lnTo>
                    <a:pt x="92" y="1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4" name="Freeform 122"/>
            <p:cNvSpPr>
              <a:spLocks noEditPoints="1"/>
            </p:cNvSpPr>
            <p:nvPr/>
          </p:nvSpPr>
          <p:spPr bwMode="auto">
            <a:xfrm>
              <a:off x="2480" y="1771"/>
              <a:ext cx="387" cy="89"/>
            </a:xfrm>
            <a:custGeom>
              <a:avLst/>
              <a:gdLst>
                <a:gd name="T0" fmla="*/ 0 w 2904"/>
                <a:gd name="T1" fmla="*/ 0 h 671"/>
                <a:gd name="T2" fmla="*/ 0 w 2904"/>
                <a:gd name="T3" fmla="*/ 0 h 671"/>
                <a:gd name="T4" fmla="*/ 0 w 2904"/>
                <a:gd name="T5" fmla="*/ 0 h 671"/>
                <a:gd name="T6" fmla="*/ 0 w 2904"/>
                <a:gd name="T7" fmla="*/ 0 h 671"/>
                <a:gd name="T8" fmla="*/ 0 w 2904"/>
                <a:gd name="T9" fmla="*/ 0 h 671"/>
                <a:gd name="T10" fmla="*/ 0 w 2904"/>
                <a:gd name="T11" fmla="*/ 0 h 671"/>
                <a:gd name="T12" fmla="*/ 0 w 2904"/>
                <a:gd name="T13" fmla="*/ 0 h 671"/>
                <a:gd name="T14" fmla="*/ 0 w 2904"/>
                <a:gd name="T15" fmla="*/ 0 h 671"/>
                <a:gd name="T16" fmla="*/ 0 w 2904"/>
                <a:gd name="T17" fmla="*/ 0 h 671"/>
                <a:gd name="T18" fmla="*/ 0 w 2904"/>
                <a:gd name="T19" fmla="*/ 0 h 671"/>
                <a:gd name="T20" fmla="*/ 0 w 2904"/>
                <a:gd name="T21" fmla="*/ 0 h 671"/>
                <a:gd name="T22" fmla="*/ 0 w 2904"/>
                <a:gd name="T23" fmla="*/ 0 h 671"/>
                <a:gd name="T24" fmla="*/ 0 w 2904"/>
                <a:gd name="T25" fmla="*/ 0 h 671"/>
                <a:gd name="T26" fmla="*/ 0 w 2904"/>
                <a:gd name="T27" fmla="*/ 0 h 671"/>
                <a:gd name="T28" fmla="*/ 0 w 2904"/>
                <a:gd name="T29" fmla="*/ 0 h 671"/>
                <a:gd name="T30" fmla="*/ 0 w 2904"/>
                <a:gd name="T31" fmla="*/ 0 h 671"/>
                <a:gd name="T32" fmla="*/ 0 w 2904"/>
                <a:gd name="T33" fmla="*/ 0 h 671"/>
                <a:gd name="T34" fmla="*/ 0 w 2904"/>
                <a:gd name="T35" fmla="*/ 0 h 671"/>
                <a:gd name="T36" fmla="*/ 0 w 2904"/>
                <a:gd name="T37" fmla="*/ 0 h 671"/>
                <a:gd name="T38" fmla="*/ 0 w 2904"/>
                <a:gd name="T39" fmla="*/ 0 h 671"/>
                <a:gd name="T40" fmla="*/ 0 w 2904"/>
                <a:gd name="T41" fmla="*/ 0 h 671"/>
                <a:gd name="T42" fmla="*/ 0 w 2904"/>
                <a:gd name="T43" fmla="*/ 0 h 671"/>
                <a:gd name="T44" fmla="*/ 0 w 2904"/>
                <a:gd name="T45" fmla="*/ 0 h 671"/>
                <a:gd name="T46" fmla="*/ 0 w 2904"/>
                <a:gd name="T47" fmla="*/ 0 h 671"/>
                <a:gd name="T48" fmla="*/ 0 w 2904"/>
                <a:gd name="T49" fmla="*/ 0 h 671"/>
                <a:gd name="T50" fmla="*/ 0 w 2904"/>
                <a:gd name="T51" fmla="*/ 0 h 671"/>
                <a:gd name="T52" fmla="*/ 0 w 2904"/>
                <a:gd name="T53" fmla="*/ 0 h 671"/>
                <a:gd name="T54" fmla="*/ 0 w 2904"/>
                <a:gd name="T55" fmla="*/ 0 h 671"/>
                <a:gd name="T56" fmla="*/ 0 w 2904"/>
                <a:gd name="T57" fmla="*/ 0 h 671"/>
                <a:gd name="T58" fmla="*/ 0 w 2904"/>
                <a:gd name="T59" fmla="*/ 0 h 671"/>
                <a:gd name="T60" fmla="*/ 0 w 2904"/>
                <a:gd name="T61" fmla="*/ 0 h 671"/>
                <a:gd name="T62" fmla="*/ 0 w 2904"/>
                <a:gd name="T63" fmla="*/ 0 h 671"/>
                <a:gd name="T64" fmla="*/ 0 w 2904"/>
                <a:gd name="T65" fmla="*/ 0 h 671"/>
                <a:gd name="T66" fmla="*/ 0 w 2904"/>
                <a:gd name="T67" fmla="*/ 0 h 671"/>
                <a:gd name="T68" fmla="*/ 0 w 2904"/>
                <a:gd name="T69" fmla="*/ 0 h 671"/>
                <a:gd name="T70" fmla="*/ 0 w 2904"/>
                <a:gd name="T71" fmla="*/ 0 h 671"/>
                <a:gd name="T72" fmla="*/ 0 w 2904"/>
                <a:gd name="T73" fmla="*/ 0 h 671"/>
                <a:gd name="T74" fmla="*/ 0 w 2904"/>
                <a:gd name="T75" fmla="*/ 0 h 671"/>
                <a:gd name="T76" fmla="*/ 0 w 2904"/>
                <a:gd name="T77" fmla="*/ 0 h 671"/>
                <a:gd name="T78" fmla="*/ 0 w 2904"/>
                <a:gd name="T79" fmla="*/ 0 h 671"/>
                <a:gd name="T80" fmla="*/ 0 w 2904"/>
                <a:gd name="T81" fmla="*/ 0 h 671"/>
                <a:gd name="T82" fmla="*/ 0 w 2904"/>
                <a:gd name="T83" fmla="*/ 0 h 671"/>
                <a:gd name="T84" fmla="*/ 0 w 2904"/>
                <a:gd name="T85" fmla="*/ 0 h 671"/>
                <a:gd name="T86" fmla="*/ 0 w 2904"/>
                <a:gd name="T87" fmla="*/ 0 h 671"/>
                <a:gd name="T88" fmla="*/ 0 w 2904"/>
                <a:gd name="T89" fmla="*/ 0 h 671"/>
                <a:gd name="T90" fmla="*/ 0 w 2904"/>
                <a:gd name="T91" fmla="*/ 0 h 671"/>
                <a:gd name="T92" fmla="*/ 0 w 2904"/>
                <a:gd name="T93" fmla="*/ 0 h 671"/>
                <a:gd name="T94" fmla="*/ 0 w 2904"/>
                <a:gd name="T95" fmla="*/ 0 h 671"/>
                <a:gd name="T96" fmla="*/ 0 w 2904"/>
                <a:gd name="T97" fmla="*/ 0 h 671"/>
                <a:gd name="T98" fmla="*/ 0 w 2904"/>
                <a:gd name="T99" fmla="*/ 0 h 671"/>
                <a:gd name="T100" fmla="*/ 0 w 2904"/>
                <a:gd name="T101" fmla="*/ 0 h 671"/>
                <a:gd name="T102" fmla="*/ 0 w 2904"/>
                <a:gd name="T103" fmla="*/ 0 h 671"/>
                <a:gd name="T104" fmla="*/ 0 w 2904"/>
                <a:gd name="T105" fmla="*/ 0 h 671"/>
                <a:gd name="T106" fmla="*/ 0 w 2904"/>
                <a:gd name="T107" fmla="*/ 0 h 671"/>
                <a:gd name="T108" fmla="*/ 0 w 2904"/>
                <a:gd name="T109" fmla="*/ 0 h 671"/>
                <a:gd name="T110" fmla="*/ 0 w 2904"/>
                <a:gd name="T111" fmla="*/ 0 h 671"/>
                <a:gd name="T112" fmla="*/ 0 w 2904"/>
                <a:gd name="T113" fmla="*/ 0 h 671"/>
                <a:gd name="T114" fmla="*/ 0 w 2904"/>
                <a:gd name="T115" fmla="*/ 0 h 671"/>
                <a:gd name="T116" fmla="*/ 0 w 2904"/>
                <a:gd name="T117" fmla="*/ 0 h 671"/>
                <a:gd name="T118" fmla="*/ 0 w 2904"/>
                <a:gd name="T119" fmla="*/ 0 h 671"/>
                <a:gd name="T120" fmla="*/ 0 w 2904"/>
                <a:gd name="T121" fmla="*/ 0 h 671"/>
                <a:gd name="T122" fmla="*/ 0 w 2904"/>
                <a:gd name="T123" fmla="*/ 0 h 671"/>
                <a:gd name="T124" fmla="*/ 0 w 2904"/>
                <a:gd name="T125" fmla="*/ 0 h 6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04"/>
                <a:gd name="T190" fmla="*/ 0 h 671"/>
                <a:gd name="T191" fmla="*/ 2904 w 2904"/>
                <a:gd name="T192" fmla="*/ 671 h 6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04" h="671">
                  <a:moveTo>
                    <a:pt x="2898" y="671"/>
                  </a:moveTo>
                  <a:lnTo>
                    <a:pt x="2684" y="623"/>
                  </a:lnTo>
                  <a:lnTo>
                    <a:pt x="2690" y="596"/>
                  </a:lnTo>
                  <a:lnTo>
                    <a:pt x="2904" y="644"/>
                  </a:lnTo>
                  <a:lnTo>
                    <a:pt x="2898" y="671"/>
                  </a:lnTo>
                  <a:close/>
                  <a:moveTo>
                    <a:pt x="2684" y="623"/>
                  </a:moveTo>
                  <a:lnTo>
                    <a:pt x="2684" y="624"/>
                  </a:lnTo>
                  <a:lnTo>
                    <a:pt x="2683" y="623"/>
                  </a:lnTo>
                  <a:lnTo>
                    <a:pt x="2687" y="610"/>
                  </a:lnTo>
                  <a:lnTo>
                    <a:pt x="2684" y="623"/>
                  </a:lnTo>
                  <a:close/>
                  <a:moveTo>
                    <a:pt x="2683" y="623"/>
                  </a:moveTo>
                  <a:lnTo>
                    <a:pt x="2446" y="561"/>
                  </a:lnTo>
                  <a:lnTo>
                    <a:pt x="2452" y="534"/>
                  </a:lnTo>
                  <a:lnTo>
                    <a:pt x="2690" y="597"/>
                  </a:lnTo>
                  <a:lnTo>
                    <a:pt x="2683" y="623"/>
                  </a:lnTo>
                  <a:close/>
                  <a:moveTo>
                    <a:pt x="2446" y="561"/>
                  </a:moveTo>
                  <a:lnTo>
                    <a:pt x="2445" y="561"/>
                  </a:lnTo>
                  <a:lnTo>
                    <a:pt x="2448" y="547"/>
                  </a:lnTo>
                  <a:lnTo>
                    <a:pt x="2446" y="561"/>
                  </a:lnTo>
                  <a:close/>
                  <a:moveTo>
                    <a:pt x="2445" y="561"/>
                  </a:moveTo>
                  <a:lnTo>
                    <a:pt x="2148" y="478"/>
                  </a:lnTo>
                  <a:lnTo>
                    <a:pt x="2156" y="452"/>
                  </a:lnTo>
                  <a:lnTo>
                    <a:pt x="2453" y="534"/>
                  </a:lnTo>
                  <a:lnTo>
                    <a:pt x="2445" y="561"/>
                  </a:lnTo>
                  <a:close/>
                  <a:moveTo>
                    <a:pt x="2148" y="478"/>
                  </a:moveTo>
                  <a:lnTo>
                    <a:pt x="2144" y="477"/>
                  </a:lnTo>
                  <a:lnTo>
                    <a:pt x="2148" y="478"/>
                  </a:lnTo>
                  <a:lnTo>
                    <a:pt x="2152" y="465"/>
                  </a:lnTo>
                  <a:lnTo>
                    <a:pt x="2148" y="478"/>
                  </a:lnTo>
                  <a:close/>
                  <a:moveTo>
                    <a:pt x="2148" y="478"/>
                  </a:moveTo>
                  <a:lnTo>
                    <a:pt x="2051" y="451"/>
                  </a:lnTo>
                  <a:lnTo>
                    <a:pt x="2058" y="424"/>
                  </a:lnTo>
                  <a:lnTo>
                    <a:pt x="2156" y="452"/>
                  </a:lnTo>
                  <a:lnTo>
                    <a:pt x="2148" y="478"/>
                  </a:lnTo>
                  <a:close/>
                  <a:moveTo>
                    <a:pt x="2051" y="451"/>
                  </a:moveTo>
                  <a:lnTo>
                    <a:pt x="2050" y="450"/>
                  </a:lnTo>
                  <a:lnTo>
                    <a:pt x="2049" y="450"/>
                  </a:lnTo>
                  <a:lnTo>
                    <a:pt x="2055" y="437"/>
                  </a:lnTo>
                  <a:lnTo>
                    <a:pt x="2051" y="451"/>
                  </a:lnTo>
                  <a:close/>
                  <a:moveTo>
                    <a:pt x="2049" y="450"/>
                  </a:moveTo>
                  <a:lnTo>
                    <a:pt x="1959" y="415"/>
                  </a:lnTo>
                  <a:lnTo>
                    <a:pt x="1970" y="389"/>
                  </a:lnTo>
                  <a:lnTo>
                    <a:pt x="2059" y="424"/>
                  </a:lnTo>
                  <a:lnTo>
                    <a:pt x="2049" y="450"/>
                  </a:lnTo>
                  <a:close/>
                  <a:moveTo>
                    <a:pt x="1959" y="415"/>
                  </a:moveTo>
                  <a:lnTo>
                    <a:pt x="1959" y="415"/>
                  </a:lnTo>
                  <a:lnTo>
                    <a:pt x="1965" y="402"/>
                  </a:lnTo>
                  <a:lnTo>
                    <a:pt x="1959" y="415"/>
                  </a:lnTo>
                  <a:close/>
                  <a:moveTo>
                    <a:pt x="1959" y="415"/>
                  </a:moveTo>
                  <a:lnTo>
                    <a:pt x="1878" y="380"/>
                  </a:lnTo>
                  <a:lnTo>
                    <a:pt x="1888" y="354"/>
                  </a:lnTo>
                  <a:lnTo>
                    <a:pt x="1970" y="389"/>
                  </a:lnTo>
                  <a:lnTo>
                    <a:pt x="1959" y="415"/>
                  </a:lnTo>
                  <a:close/>
                  <a:moveTo>
                    <a:pt x="1878" y="380"/>
                  </a:moveTo>
                  <a:lnTo>
                    <a:pt x="1877" y="380"/>
                  </a:lnTo>
                  <a:lnTo>
                    <a:pt x="1882" y="367"/>
                  </a:lnTo>
                  <a:lnTo>
                    <a:pt x="1878" y="380"/>
                  </a:lnTo>
                  <a:close/>
                  <a:moveTo>
                    <a:pt x="1877" y="380"/>
                  </a:moveTo>
                  <a:lnTo>
                    <a:pt x="1799" y="345"/>
                  </a:lnTo>
                  <a:lnTo>
                    <a:pt x="1810" y="319"/>
                  </a:lnTo>
                  <a:lnTo>
                    <a:pt x="1888" y="354"/>
                  </a:lnTo>
                  <a:lnTo>
                    <a:pt x="1877" y="380"/>
                  </a:lnTo>
                  <a:close/>
                  <a:moveTo>
                    <a:pt x="1799" y="345"/>
                  </a:moveTo>
                  <a:lnTo>
                    <a:pt x="1799" y="344"/>
                  </a:lnTo>
                  <a:lnTo>
                    <a:pt x="1805" y="332"/>
                  </a:lnTo>
                  <a:lnTo>
                    <a:pt x="1799" y="345"/>
                  </a:lnTo>
                  <a:close/>
                  <a:moveTo>
                    <a:pt x="1799" y="344"/>
                  </a:moveTo>
                  <a:lnTo>
                    <a:pt x="1658" y="269"/>
                  </a:lnTo>
                  <a:lnTo>
                    <a:pt x="1671" y="246"/>
                  </a:lnTo>
                  <a:lnTo>
                    <a:pt x="1812" y="319"/>
                  </a:lnTo>
                  <a:lnTo>
                    <a:pt x="1799" y="344"/>
                  </a:lnTo>
                  <a:close/>
                  <a:moveTo>
                    <a:pt x="1658" y="269"/>
                  </a:moveTo>
                  <a:lnTo>
                    <a:pt x="1659" y="270"/>
                  </a:lnTo>
                  <a:lnTo>
                    <a:pt x="1658" y="269"/>
                  </a:lnTo>
                  <a:lnTo>
                    <a:pt x="1664" y="257"/>
                  </a:lnTo>
                  <a:lnTo>
                    <a:pt x="1658" y="269"/>
                  </a:lnTo>
                  <a:close/>
                  <a:moveTo>
                    <a:pt x="1658" y="269"/>
                  </a:moveTo>
                  <a:lnTo>
                    <a:pt x="1521" y="195"/>
                  </a:lnTo>
                  <a:lnTo>
                    <a:pt x="1535" y="171"/>
                  </a:lnTo>
                  <a:lnTo>
                    <a:pt x="1671" y="246"/>
                  </a:lnTo>
                  <a:lnTo>
                    <a:pt x="1658" y="269"/>
                  </a:lnTo>
                  <a:close/>
                  <a:moveTo>
                    <a:pt x="1533" y="171"/>
                  </a:moveTo>
                  <a:lnTo>
                    <a:pt x="1533" y="171"/>
                  </a:lnTo>
                  <a:lnTo>
                    <a:pt x="1535" y="171"/>
                  </a:lnTo>
                  <a:lnTo>
                    <a:pt x="1528" y="183"/>
                  </a:lnTo>
                  <a:lnTo>
                    <a:pt x="1533" y="171"/>
                  </a:lnTo>
                  <a:close/>
                  <a:moveTo>
                    <a:pt x="1522" y="195"/>
                  </a:moveTo>
                  <a:lnTo>
                    <a:pt x="1455" y="164"/>
                  </a:lnTo>
                  <a:lnTo>
                    <a:pt x="1467" y="139"/>
                  </a:lnTo>
                  <a:lnTo>
                    <a:pt x="1533" y="171"/>
                  </a:lnTo>
                  <a:lnTo>
                    <a:pt x="1522" y="195"/>
                  </a:lnTo>
                  <a:close/>
                  <a:moveTo>
                    <a:pt x="1467" y="139"/>
                  </a:moveTo>
                  <a:lnTo>
                    <a:pt x="1467" y="139"/>
                  </a:lnTo>
                  <a:lnTo>
                    <a:pt x="1461" y="152"/>
                  </a:lnTo>
                  <a:lnTo>
                    <a:pt x="1467" y="139"/>
                  </a:lnTo>
                  <a:close/>
                  <a:moveTo>
                    <a:pt x="1455" y="164"/>
                  </a:moveTo>
                  <a:lnTo>
                    <a:pt x="1386" y="132"/>
                  </a:lnTo>
                  <a:lnTo>
                    <a:pt x="1396" y="108"/>
                  </a:lnTo>
                  <a:lnTo>
                    <a:pt x="1467" y="139"/>
                  </a:lnTo>
                  <a:lnTo>
                    <a:pt x="1455" y="164"/>
                  </a:lnTo>
                  <a:close/>
                  <a:moveTo>
                    <a:pt x="1386" y="132"/>
                  </a:moveTo>
                  <a:lnTo>
                    <a:pt x="1316" y="102"/>
                  </a:lnTo>
                  <a:lnTo>
                    <a:pt x="1326" y="76"/>
                  </a:lnTo>
                  <a:lnTo>
                    <a:pt x="1396" y="108"/>
                  </a:lnTo>
                  <a:lnTo>
                    <a:pt x="1386" y="132"/>
                  </a:lnTo>
                  <a:close/>
                  <a:moveTo>
                    <a:pt x="1325" y="76"/>
                  </a:moveTo>
                  <a:lnTo>
                    <a:pt x="1325" y="76"/>
                  </a:lnTo>
                  <a:lnTo>
                    <a:pt x="1326" y="76"/>
                  </a:lnTo>
                  <a:lnTo>
                    <a:pt x="1320" y="89"/>
                  </a:lnTo>
                  <a:lnTo>
                    <a:pt x="1325" y="76"/>
                  </a:lnTo>
                  <a:close/>
                  <a:moveTo>
                    <a:pt x="1317" y="102"/>
                  </a:moveTo>
                  <a:lnTo>
                    <a:pt x="1242" y="79"/>
                  </a:lnTo>
                  <a:lnTo>
                    <a:pt x="1251" y="53"/>
                  </a:lnTo>
                  <a:lnTo>
                    <a:pt x="1325" y="76"/>
                  </a:lnTo>
                  <a:lnTo>
                    <a:pt x="1317" y="102"/>
                  </a:lnTo>
                  <a:close/>
                  <a:moveTo>
                    <a:pt x="1249" y="52"/>
                  </a:moveTo>
                  <a:lnTo>
                    <a:pt x="1251" y="53"/>
                  </a:lnTo>
                  <a:lnTo>
                    <a:pt x="1247" y="66"/>
                  </a:lnTo>
                  <a:lnTo>
                    <a:pt x="1249" y="52"/>
                  </a:lnTo>
                  <a:close/>
                  <a:moveTo>
                    <a:pt x="1244" y="79"/>
                  </a:moveTo>
                  <a:lnTo>
                    <a:pt x="1161" y="59"/>
                  </a:lnTo>
                  <a:lnTo>
                    <a:pt x="1168" y="33"/>
                  </a:lnTo>
                  <a:lnTo>
                    <a:pt x="1249" y="52"/>
                  </a:lnTo>
                  <a:lnTo>
                    <a:pt x="1244" y="79"/>
                  </a:lnTo>
                  <a:close/>
                  <a:moveTo>
                    <a:pt x="1167" y="32"/>
                  </a:moveTo>
                  <a:lnTo>
                    <a:pt x="1168" y="33"/>
                  </a:lnTo>
                  <a:lnTo>
                    <a:pt x="1165" y="46"/>
                  </a:lnTo>
                  <a:lnTo>
                    <a:pt x="1167" y="32"/>
                  </a:lnTo>
                  <a:close/>
                  <a:moveTo>
                    <a:pt x="1162" y="60"/>
                  </a:moveTo>
                  <a:lnTo>
                    <a:pt x="1081" y="44"/>
                  </a:lnTo>
                  <a:lnTo>
                    <a:pt x="1085" y="17"/>
                  </a:lnTo>
                  <a:lnTo>
                    <a:pt x="1167" y="32"/>
                  </a:lnTo>
                  <a:lnTo>
                    <a:pt x="1162" y="60"/>
                  </a:lnTo>
                  <a:close/>
                  <a:moveTo>
                    <a:pt x="1084" y="17"/>
                  </a:moveTo>
                  <a:lnTo>
                    <a:pt x="1084" y="17"/>
                  </a:lnTo>
                  <a:lnTo>
                    <a:pt x="1085" y="17"/>
                  </a:lnTo>
                  <a:lnTo>
                    <a:pt x="1083" y="31"/>
                  </a:lnTo>
                  <a:lnTo>
                    <a:pt x="1084" y="17"/>
                  </a:lnTo>
                  <a:close/>
                  <a:moveTo>
                    <a:pt x="1081" y="44"/>
                  </a:moveTo>
                  <a:lnTo>
                    <a:pt x="988" y="32"/>
                  </a:lnTo>
                  <a:lnTo>
                    <a:pt x="991" y="5"/>
                  </a:lnTo>
                  <a:lnTo>
                    <a:pt x="1084" y="17"/>
                  </a:lnTo>
                  <a:lnTo>
                    <a:pt x="1081" y="44"/>
                  </a:lnTo>
                  <a:close/>
                  <a:moveTo>
                    <a:pt x="990" y="5"/>
                  </a:moveTo>
                  <a:lnTo>
                    <a:pt x="990" y="5"/>
                  </a:lnTo>
                  <a:lnTo>
                    <a:pt x="991" y="5"/>
                  </a:lnTo>
                  <a:lnTo>
                    <a:pt x="989" y="19"/>
                  </a:lnTo>
                  <a:lnTo>
                    <a:pt x="990" y="5"/>
                  </a:lnTo>
                  <a:close/>
                  <a:moveTo>
                    <a:pt x="989" y="32"/>
                  </a:moveTo>
                  <a:lnTo>
                    <a:pt x="888" y="28"/>
                  </a:lnTo>
                  <a:lnTo>
                    <a:pt x="888" y="0"/>
                  </a:lnTo>
                  <a:lnTo>
                    <a:pt x="990" y="5"/>
                  </a:lnTo>
                  <a:lnTo>
                    <a:pt x="989" y="32"/>
                  </a:lnTo>
                  <a:close/>
                  <a:moveTo>
                    <a:pt x="886" y="0"/>
                  </a:moveTo>
                  <a:lnTo>
                    <a:pt x="888" y="0"/>
                  </a:lnTo>
                  <a:lnTo>
                    <a:pt x="888" y="14"/>
                  </a:lnTo>
                  <a:lnTo>
                    <a:pt x="886" y="0"/>
                  </a:lnTo>
                  <a:close/>
                  <a:moveTo>
                    <a:pt x="889" y="28"/>
                  </a:moveTo>
                  <a:lnTo>
                    <a:pt x="834" y="32"/>
                  </a:lnTo>
                  <a:lnTo>
                    <a:pt x="832" y="5"/>
                  </a:lnTo>
                  <a:lnTo>
                    <a:pt x="886" y="0"/>
                  </a:lnTo>
                  <a:lnTo>
                    <a:pt x="889" y="28"/>
                  </a:lnTo>
                  <a:close/>
                  <a:moveTo>
                    <a:pt x="834" y="32"/>
                  </a:moveTo>
                  <a:lnTo>
                    <a:pt x="779" y="37"/>
                  </a:lnTo>
                  <a:lnTo>
                    <a:pt x="777" y="8"/>
                  </a:lnTo>
                  <a:lnTo>
                    <a:pt x="832" y="5"/>
                  </a:lnTo>
                  <a:lnTo>
                    <a:pt x="834" y="32"/>
                  </a:lnTo>
                  <a:close/>
                  <a:moveTo>
                    <a:pt x="777" y="8"/>
                  </a:moveTo>
                  <a:lnTo>
                    <a:pt x="777" y="8"/>
                  </a:lnTo>
                  <a:lnTo>
                    <a:pt x="778" y="23"/>
                  </a:lnTo>
                  <a:lnTo>
                    <a:pt x="777" y="8"/>
                  </a:lnTo>
                  <a:close/>
                  <a:moveTo>
                    <a:pt x="779" y="37"/>
                  </a:moveTo>
                  <a:lnTo>
                    <a:pt x="718" y="44"/>
                  </a:lnTo>
                  <a:lnTo>
                    <a:pt x="714" y="17"/>
                  </a:lnTo>
                  <a:lnTo>
                    <a:pt x="777" y="8"/>
                  </a:lnTo>
                  <a:lnTo>
                    <a:pt x="779" y="37"/>
                  </a:lnTo>
                  <a:close/>
                  <a:moveTo>
                    <a:pt x="713" y="17"/>
                  </a:moveTo>
                  <a:lnTo>
                    <a:pt x="713" y="17"/>
                  </a:lnTo>
                  <a:lnTo>
                    <a:pt x="714" y="17"/>
                  </a:lnTo>
                  <a:lnTo>
                    <a:pt x="715" y="31"/>
                  </a:lnTo>
                  <a:lnTo>
                    <a:pt x="713" y="17"/>
                  </a:lnTo>
                  <a:close/>
                  <a:moveTo>
                    <a:pt x="719" y="44"/>
                  </a:moveTo>
                  <a:lnTo>
                    <a:pt x="659" y="55"/>
                  </a:lnTo>
                  <a:lnTo>
                    <a:pt x="655" y="28"/>
                  </a:lnTo>
                  <a:lnTo>
                    <a:pt x="713" y="17"/>
                  </a:lnTo>
                  <a:lnTo>
                    <a:pt x="719" y="44"/>
                  </a:lnTo>
                  <a:close/>
                  <a:moveTo>
                    <a:pt x="654" y="28"/>
                  </a:moveTo>
                  <a:lnTo>
                    <a:pt x="655" y="28"/>
                  </a:lnTo>
                  <a:lnTo>
                    <a:pt x="657" y="42"/>
                  </a:lnTo>
                  <a:lnTo>
                    <a:pt x="654" y="28"/>
                  </a:lnTo>
                  <a:close/>
                  <a:moveTo>
                    <a:pt x="661" y="55"/>
                  </a:moveTo>
                  <a:lnTo>
                    <a:pt x="540" y="87"/>
                  </a:lnTo>
                  <a:lnTo>
                    <a:pt x="533" y="60"/>
                  </a:lnTo>
                  <a:lnTo>
                    <a:pt x="654" y="28"/>
                  </a:lnTo>
                  <a:lnTo>
                    <a:pt x="661" y="55"/>
                  </a:lnTo>
                  <a:close/>
                  <a:moveTo>
                    <a:pt x="533" y="60"/>
                  </a:moveTo>
                  <a:lnTo>
                    <a:pt x="533" y="60"/>
                  </a:lnTo>
                  <a:lnTo>
                    <a:pt x="536" y="73"/>
                  </a:lnTo>
                  <a:lnTo>
                    <a:pt x="533" y="60"/>
                  </a:lnTo>
                  <a:close/>
                  <a:moveTo>
                    <a:pt x="540" y="87"/>
                  </a:moveTo>
                  <a:lnTo>
                    <a:pt x="419" y="122"/>
                  </a:lnTo>
                  <a:lnTo>
                    <a:pt x="412" y="95"/>
                  </a:lnTo>
                  <a:lnTo>
                    <a:pt x="533" y="60"/>
                  </a:lnTo>
                  <a:lnTo>
                    <a:pt x="540" y="87"/>
                  </a:lnTo>
                  <a:close/>
                  <a:moveTo>
                    <a:pt x="410" y="96"/>
                  </a:moveTo>
                  <a:lnTo>
                    <a:pt x="412" y="95"/>
                  </a:lnTo>
                  <a:lnTo>
                    <a:pt x="415" y="109"/>
                  </a:lnTo>
                  <a:lnTo>
                    <a:pt x="410" y="96"/>
                  </a:lnTo>
                  <a:close/>
                  <a:moveTo>
                    <a:pt x="420" y="122"/>
                  </a:moveTo>
                  <a:lnTo>
                    <a:pt x="303" y="165"/>
                  </a:lnTo>
                  <a:lnTo>
                    <a:pt x="294" y="139"/>
                  </a:lnTo>
                  <a:lnTo>
                    <a:pt x="410" y="96"/>
                  </a:lnTo>
                  <a:lnTo>
                    <a:pt x="420" y="122"/>
                  </a:lnTo>
                  <a:close/>
                  <a:moveTo>
                    <a:pt x="293" y="139"/>
                  </a:moveTo>
                  <a:lnTo>
                    <a:pt x="294" y="139"/>
                  </a:lnTo>
                  <a:lnTo>
                    <a:pt x="299" y="152"/>
                  </a:lnTo>
                  <a:lnTo>
                    <a:pt x="293" y="139"/>
                  </a:lnTo>
                  <a:close/>
                  <a:moveTo>
                    <a:pt x="303" y="164"/>
                  </a:moveTo>
                  <a:lnTo>
                    <a:pt x="194" y="207"/>
                  </a:lnTo>
                  <a:lnTo>
                    <a:pt x="184" y="183"/>
                  </a:lnTo>
                  <a:lnTo>
                    <a:pt x="293" y="139"/>
                  </a:lnTo>
                  <a:lnTo>
                    <a:pt x="303" y="164"/>
                  </a:lnTo>
                  <a:close/>
                  <a:moveTo>
                    <a:pt x="184" y="183"/>
                  </a:moveTo>
                  <a:lnTo>
                    <a:pt x="184" y="183"/>
                  </a:lnTo>
                  <a:lnTo>
                    <a:pt x="189" y="194"/>
                  </a:lnTo>
                  <a:lnTo>
                    <a:pt x="184" y="183"/>
                  </a:lnTo>
                  <a:close/>
                  <a:moveTo>
                    <a:pt x="194" y="207"/>
                  </a:moveTo>
                  <a:lnTo>
                    <a:pt x="97" y="250"/>
                  </a:lnTo>
                  <a:lnTo>
                    <a:pt x="86" y="226"/>
                  </a:lnTo>
                  <a:lnTo>
                    <a:pt x="184" y="183"/>
                  </a:lnTo>
                  <a:lnTo>
                    <a:pt x="194" y="207"/>
                  </a:lnTo>
                  <a:close/>
                  <a:moveTo>
                    <a:pt x="86" y="226"/>
                  </a:moveTo>
                  <a:lnTo>
                    <a:pt x="86" y="225"/>
                  </a:lnTo>
                  <a:lnTo>
                    <a:pt x="86" y="226"/>
                  </a:lnTo>
                  <a:lnTo>
                    <a:pt x="92" y="237"/>
                  </a:lnTo>
                  <a:lnTo>
                    <a:pt x="86" y="226"/>
                  </a:lnTo>
                  <a:close/>
                  <a:moveTo>
                    <a:pt x="97" y="250"/>
                  </a:moveTo>
                  <a:lnTo>
                    <a:pt x="11" y="290"/>
                  </a:lnTo>
                  <a:lnTo>
                    <a:pt x="0" y="264"/>
                  </a:lnTo>
                  <a:lnTo>
                    <a:pt x="86" y="226"/>
                  </a:lnTo>
                  <a:lnTo>
                    <a:pt x="97" y="2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5" name="Freeform 123"/>
            <p:cNvSpPr>
              <a:spLocks/>
            </p:cNvSpPr>
            <p:nvPr/>
          </p:nvSpPr>
          <p:spPr bwMode="auto">
            <a:xfrm>
              <a:off x="2387" y="1804"/>
              <a:ext cx="133" cy="55"/>
            </a:xfrm>
            <a:custGeom>
              <a:avLst/>
              <a:gdLst>
                <a:gd name="T0" fmla="*/ 0 w 999"/>
                <a:gd name="T1" fmla="*/ 0 h 413"/>
                <a:gd name="T2" fmla="*/ 0 w 999"/>
                <a:gd name="T3" fmla="*/ 0 h 413"/>
                <a:gd name="T4" fmla="*/ 0 w 999"/>
                <a:gd name="T5" fmla="*/ 0 h 413"/>
                <a:gd name="T6" fmla="*/ 0 w 999"/>
                <a:gd name="T7" fmla="*/ 0 h 413"/>
                <a:gd name="T8" fmla="*/ 0 w 999"/>
                <a:gd name="T9" fmla="*/ 0 h 413"/>
                <a:gd name="T10" fmla="*/ 0 w 999"/>
                <a:gd name="T11" fmla="*/ 0 h 413"/>
                <a:gd name="T12" fmla="*/ 0 w 999"/>
                <a:gd name="T13" fmla="*/ 0 h 413"/>
                <a:gd name="T14" fmla="*/ 0 w 999"/>
                <a:gd name="T15" fmla="*/ 0 h 413"/>
                <a:gd name="T16" fmla="*/ 0 w 999"/>
                <a:gd name="T17" fmla="*/ 0 h 413"/>
                <a:gd name="T18" fmla="*/ 0 w 999"/>
                <a:gd name="T19" fmla="*/ 0 h 413"/>
                <a:gd name="T20" fmla="*/ 0 w 999"/>
                <a:gd name="T21" fmla="*/ 0 h 413"/>
                <a:gd name="T22" fmla="*/ 0 w 999"/>
                <a:gd name="T23" fmla="*/ 0 h 413"/>
                <a:gd name="T24" fmla="*/ 0 w 999"/>
                <a:gd name="T25" fmla="*/ 0 h 413"/>
                <a:gd name="T26" fmla="*/ 0 w 999"/>
                <a:gd name="T27" fmla="*/ 0 h 413"/>
                <a:gd name="T28" fmla="*/ 0 w 999"/>
                <a:gd name="T29" fmla="*/ 0 h 413"/>
                <a:gd name="T30" fmla="*/ 0 w 999"/>
                <a:gd name="T31" fmla="*/ 0 h 413"/>
                <a:gd name="T32" fmla="*/ 0 w 999"/>
                <a:gd name="T33" fmla="*/ 0 h 413"/>
                <a:gd name="T34" fmla="*/ 0 w 999"/>
                <a:gd name="T35" fmla="*/ 0 h 413"/>
                <a:gd name="T36" fmla="*/ 0 w 999"/>
                <a:gd name="T37" fmla="*/ 0 h 413"/>
                <a:gd name="T38" fmla="*/ 0 w 999"/>
                <a:gd name="T39" fmla="*/ 0 h 413"/>
                <a:gd name="T40" fmla="*/ 0 w 999"/>
                <a:gd name="T41" fmla="*/ 0 h 413"/>
                <a:gd name="T42" fmla="*/ 0 w 999"/>
                <a:gd name="T43" fmla="*/ 0 h 413"/>
                <a:gd name="T44" fmla="*/ 0 w 999"/>
                <a:gd name="T45" fmla="*/ 0 h 413"/>
                <a:gd name="T46" fmla="*/ 0 w 999"/>
                <a:gd name="T47" fmla="*/ 0 h 413"/>
                <a:gd name="T48" fmla="*/ 0 w 999"/>
                <a:gd name="T49" fmla="*/ 0 h 413"/>
                <a:gd name="T50" fmla="*/ 0 w 999"/>
                <a:gd name="T51" fmla="*/ 0 h 413"/>
                <a:gd name="T52" fmla="*/ 0 w 999"/>
                <a:gd name="T53" fmla="*/ 0 h 413"/>
                <a:gd name="T54" fmla="*/ 0 w 999"/>
                <a:gd name="T55" fmla="*/ 0 h 413"/>
                <a:gd name="T56" fmla="*/ 0 w 999"/>
                <a:gd name="T57" fmla="*/ 0 h 413"/>
                <a:gd name="T58" fmla="*/ 0 w 999"/>
                <a:gd name="T59" fmla="*/ 0 h 413"/>
                <a:gd name="T60" fmla="*/ 0 w 999"/>
                <a:gd name="T61" fmla="*/ 0 h 413"/>
                <a:gd name="T62" fmla="*/ 0 w 999"/>
                <a:gd name="T63" fmla="*/ 0 h 413"/>
                <a:gd name="T64" fmla="*/ 0 w 999"/>
                <a:gd name="T65" fmla="*/ 0 h 413"/>
                <a:gd name="T66" fmla="*/ 0 w 999"/>
                <a:gd name="T67" fmla="*/ 0 h 413"/>
                <a:gd name="T68" fmla="*/ 0 w 999"/>
                <a:gd name="T69" fmla="*/ 0 h 413"/>
                <a:gd name="T70" fmla="*/ 0 w 999"/>
                <a:gd name="T71" fmla="*/ 0 h 413"/>
                <a:gd name="T72" fmla="*/ 0 w 999"/>
                <a:gd name="T73" fmla="*/ 0 h 413"/>
                <a:gd name="T74" fmla="*/ 0 w 999"/>
                <a:gd name="T75" fmla="*/ 0 h 413"/>
                <a:gd name="T76" fmla="*/ 0 w 999"/>
                <a:gd name="T77" fmla="*/ 0 h 413"/>
                <a:gd name="T78" fmla="*/ 0 w 999"/>
                <a:gd name="T79" fmla="*/ 0 h 413"/>
                <a:gd name="T80" fmla="*/ 0 w 999"/>
                <a:gd name="T81" fmla="*/ 0 h 413"/>
                <a:gd name="T82" fmla="*/ 0 w 999"/>
                <a:gd name="T83" fmla="*/ 0 h 413"/>
                <a:gd name="T84" fmla="*/ 0 w 999"/>
                <a:gd name="T85" fmla="*/ 0 h 413"/>
                <a:gd name="T86" fmla="*/ 0 w 999"/>
                <a:gd name="T87" fmla="*/ 0 h 413"/>
                <a:gd name="T88" fmla="*/ 0 w 999"/>
                <a:gd name="T89" fmla="*/ 0 h 413"/>
                <a:gd name="T90" fmla="*/ 0 w 999"/>
                <a:gd name="T91" fmla="*/ 0 h 413"/>
                <a:gd name="T92" fmla="*/ 0 w 999"/>
                <a:gd name="T93" fmla="*/ 0 h 413"/>
                <a:gd name="T94" fmla="*/ 0 w 999"/>
                <a:gd name="T95" fmla="*/ 0 h 413"/>
                <a:gd name="T96" fmla="*/ 0 w 999"/>
                <a:gd name="T97" fmla="*/ 0 h 4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9"/>
                <a:gd name="T148" fmla="*/ 0 h 413"/>
                <a:gd name="T149" fmla="*/ 999 w 999"/>
                <a:gd name="T150" fmla="*/ 413 h 4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9" h="413">
                  <a:moveTo>
                    <a:pt x="917" y="413"/>
                  </a:moveTo>
                  <a:lnTo>
                    <a:pt x="878" y="369"/>
                  </a:lnTo>
                  <a:lnTo>
                    <a:pt x="835" y="321"/>
                  </a:lnTo>
                  <a:lnTo>
                    <a:pt x="780" y="267"/>
                  </a:lnTo>
                  <a:lnTo>
                    <a:pt x="718" y="212"/>
                  </a:lnTo>
                  <a:lnTo>
                    <a:pt x="683" y="188"/>
                  </a:lnTo>
                  <a:lnTo>
                    <a:pt x="644" y="165"/>
                  </a:lnTo>
                  <a:lnTo>
                    <a:pt x="609" y="145"/>
                  </a:lnTo>
                  <a:lnTo>
                    <a:pt x="569" y="133"/>
                  </a:lnTo>
                  <a:lnTo>
                    <a:pt x="531" y="122"/>
                  </a:lnTo>
                  <a:lnTo>
                    <a:pt x="491" y="118"/>
                  </a:lnTo>
                  <a:lnTo>
                    <a:pt x="453" y="122"/>
                  </a:lnTo>
                  <a:lnTo>
                    <a:pt x="413" y="133"/>
                  </a:lnTo>
                  <a:lnTo>
                    <a:pt x="379" y="145"/>
                  </a:lnTo>
                  <a:lnTo>
                    <a:pt x="340" y="165"/>
                  </a:lnTo>
                  <a:lnTo>
                    <a:pt x="304" y="188"/>
                  </a:lnTo>
                  <a:lnTo>
                    <a:pt x="269" y="212"/>
                  </a:lnTo>
                  <a:lnTo>
                    <a:pt x="206" y="263"/>
                  </a:lnTo>
                  <a:lnTo>
                    <a:pt x="156" y="318"/>
                  </a:lnTo>
                  <a:lnTo>
                    <a:pt x="113" y="365"/>
                  </a:lnTo>
                  <a:lnTo>
                    <a:pt x="82" y="408"/>
                  </a:lnTo>
                  <a:lnTo>
                    <a:pt x="0" y="338"/>
                  </a:lnTo>
                  <a:lnTo>
                    <a:pt x="4" y="326"/>
                  </a:lnTo>
                  <a:lnTo>
                    <a:pt x="27" y="286"/>
                  </a:lnTo>
                  <a:lnTo>
                    <a:pt x="62" y="231"/>
                  </a:lnTo>
                  <a:lnTo>
                    <a:pt x="86" y="200"/>
                  </a:lnTo>
                  <a:lnTo>
                    <a:pt x="113" y="170"/>
                  </a:lnTo>
                  <a:lnTo>
                    <a:pt x="145" y="138"/>
                  </a:lnTo>
                  <a:lnTo>
                    <a:pt x="183" y="106"/>
                  </a:lnTo>
                  <a:lnTo>
                    <a:pt x="223" y="78"/>
                  </a:lnTo>
                  <a:lnTo>
                    <a:pt x="269" y="52"/>
                  </a:lnTo>
                  <a:lnTo>
                    <a:pt x="320" y="32"/>
                  </a:lnTo>
                  <a:lnTo>
                    <a:pt x="375" y="17"/>
                  </a:lnTo>
                  <a:lnTo>
                    <a:pt x="433" y="5"/>
                  </a:lnTo>
                  <a:lnTo>
                    <a:pt x="500" y="0"/>
                  </a:lnTo>
                  <a:lnTo>
                    <a:pt x="558" y="5"/>
                  </a:lnTo>
                  <a:lnTo>
                    <a:pt x="617" y="17"/>
                  </a:lnTo>
                  <a:lnTo>
                    <a:pt x="672" y="32"/>
                  </a:lnTo>
                  <a:lnTo>
                    <a:pt x="718" y="52"/>
                  </a:lnTo>
                  <a:lnTo>
                    <a:pt x="765" y="78"/>
                  </a:lnTo>
                  <a:lnTo>
                    <a:pt x="804" y="106"/>
                  </a:lnTo>
                  <a:lnTo>
                    <a:pt x="843" y="138"/>
                  </a:lnTo>
                  <a:lnTo>
                    <a:pt x="874" y="170"/>
                  </a:lnTo>
                  <a:lnTo>
                    <a:pt x="906" y="200"/>
                  </a:lnTo>
                  <a:lnTo>
                    <a:pt x="929" y="231"/>
                  </a:lnTo>
                  <a:lnTo>
                    <a:pt x="967" y="286"/>
                  </a:lnTo>
                  <a:lnTo>
                    <a:pt x="992" y="326"/>
                  </a:lnTo>
                  <a:lnTo>
                    <a:pt x="999" y="338"/>
                  </a:lnTo>
                  <a:lnTo>
                    <a:pt x="917" y="4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6" name="Freeform 124"/>
            <p:cNvSpPr>
              <a:spLocks noEditPoints="1"/>
            </p:cNvSpPr>
            <p:nvPr/>
          </p:nvSpPr>
          <p:spPr bwMode="auto">
            <a:xfrm>
              <a:off x="2384" y="1801"/>
              <a:ext cx="140" cy="62"/>
            </a:xfrm>
            <a:custGeom>
              <a:avLst/>
              <a:gdLst>
                <a:gd name="T0" fmla="*/ 0 w 1052"/>
                <a:gd name="T1" fmla="*/ 0 h 463"/>
                <a:gd name="T2" fmla="*/ 0 w 1052"/>
                <a:gd name="T3" fmla="*/ 0 h 463"/>
                <a:gd name="T4" fmla="*/ 0 w 1052"/>
                <a:gd name="T5" fmla="*/ 0 h 463"/>
                <a:gd name="T6" fmla="*/ 0 w 1052"/>
                <a:gd name="T7" fmla="*/ 0 h 463"/>
                <a:gd name="T8" fmla="*/ 0 w 1052"/>
                <a:gd name="T9" fmla="*/ 0 h 463"/>
                <a:gd name="T10" fmla="*/ 0 w 1052"/>
                <a:gd name="T11" fmla="*/ 0 h 463"/>
                <a:gd name="T12" fmla="*/ 0 w 1052"/>
                <a:gd name="T13" fmla="*/ 0 h 463"/>
                <a:gd name="T14" fmla="*/ 0 w 1052"/>
                <a:gd name="T15" fmla="*/ 0 h 463"/>
                <a:gd name="T16" fmla="*/ 0 w 1052"/>
                <a:gd name="T17" fmla="*/ 0 h 463"/>
                <a:gd name="T18" fmla="*/ 0 w 1052"/>
                <a:gd name="T19" fmla="*/ 0 h 463"/>
                <a:gd name="T20" fmla="*/ 0 w 1052"/>
                <a:gd name="T21" fmla="*/ 0 h 463"/>
                <a:gd name="T22" fmla="*/ 0 w 1052"/>
                <a:gd name="T23" fmla="*/ 0 h 463"/>
                <a:gd name="T24" fmla="*/ 0 w 1052"/>
                <a:gd name="T25" fmla="*/ 0 h 463"/>
                <a:gd name="T26" fmla="*/ 0 w 1052"/>
                <a:gd name="T27" fmla="*/ 0 h 463"/>
                <a:gd name="T28" fmla="*/ 0 w 1052"/>
                <a:gd name="T29" fmla="*/ 0 h 463"/>
                <a:gd name="T30" fmla="*/ 0 w 1052"/>
                <a:gd name="T31" fmla="*/ 0 h 463"/>
                <a:gd name="T32" fmla="*/ 0 w 1052"/>
                <a:gd name="T33" fmla="*/ 0 h 463"/>
                <a:gd name="T34" fmla="*/ 0 w 1052"/>
                <a:gd name="T35" fmla="*/ 0 h 463"/>
                <a:gd name="T36" fmla="*/ 0 w 1052"/>
                <a:gd name="T37" fmla="*/ 0 h 463"/>
                <a:gd name="T38" fmla="*/ 0 w 1052"/>
                <a:gd name="T39" fmla="*/ 0 h 463"/>
                <a:gd name="T40" fmla="*/ 0 w 1052"/>
                <a:gd name="T41" fmla="*/ 0 h 463"/>
                <a:gd name="T42" fmla="*/ 0 w 1052"/>
                <a:gd name="T43" fmla="*/ 0 h 463"/>
                <a:gd name="T44" fmla="*/ 0 w 1052"/>
                <a:gd name="T45" fmla="*/ 0 h 463"/>
                <a:gd name="T46" fmla="*/ 0 w 1052"/>
                <a:gd name="T47" fmla="*/ 0 h 463"/>
                <a:gd name="T48" fmla="*/ 0 w 1052"/>
                <a:gd name="T49" fmla="*/ 0 h 463"/>
                <a:gd name="T50" fmla="*/ 0 w 1052"/>
                <a:gd name="T51" fmla="*/ 0 h 463"/>
                <a:gd name="T52" fmla="*/ 0 w 1052"/>
                <a:gd name="T53" fmla="*/ 0 h 463"/>
                <a:gd name="T54" fmla="*/ 0 w 1052"/>
                <a:gd name="T55" fmla="*/ 0 h 463"/>
                <a:gd name="T56" fmla="*/ 0 w 1052"/>
                <a:gd name="T57" fmla="*/ 0 h 463"/>
                <a:gd name="T58" fmla="*/ 0 w 1052"/>
                <a:gd name="T59" fmla="*/ 0 h 463"/>
                <a:gd name="T60" fmla="*/ 0 w 1052"/>
                <a:gd name="T61" fmla="*/ 0 h 463"/>
                <a:gd name="T62" fmla="*/ 0 w 1052"/>
                <a:gd name="T63" fmla="*/ 0 h 463"/>
                <a:gd name="T64" fmla="*/ 0 w 1052"/>
                <a:gd name="T65" fmla="*/ 0 h 463"/>
                <a:gd name="T66" fmla="*/ 0 w 1052"/>
                <a:gd name="T67" fmla="*/ 0 h 463"/>
                <a:gd name="T68" fmla="*/ 0 w 1052"/>
                <a:gd name="T69" fmla="*/ 0 h 463"/>
                <a:gd name="T70" fmla="*/ 0 w 1052"/>
                <a:gd name="T71" fmla="*/ 0 h 463"/>
                <a:gd name="T72" fmla="*/ 0 w 1052"/>
                <a:gd name="T73" fmla="*/ 0 h 463"/>
                <a:gd name="T74" fmla="*/ 0 w 1052"/>
                <a:gd name="T75" fmla="*/ 0 h 463"/>
                <a:gd name="T76" fmla="*/ 0 w 1052"/>
                <a:gd name="T77" fmla="*/ 0 h 463"/>
                <a:gd name="T78" fmla="*/ 0 w 1052"/>
                <a:gd name="T79" fmla="*/ 0 h 463"/>
                <a:gd name="T80" fmla="*/ 0 w 1052"/>
                <a:gd name="T81" fmla="*/ 0 h 463"/>
                <a:gd name="T82" fmla="*/ 0 w 1052"/>
                <a:gd name="T83" fmla="*/ 0 h 463"/>
                <a:gd name="T84" fmla="*/ 0 w 1052"/>
                <a:gd name="T85" fmla="*/ 0 h 463"/>
                <a:gd name="T86" fmla="*/ 0 w 1052"/>
                <a:gd name="T87" fmla="*/ 0 h 463"/>
                <a:gd name="T88" fmla="*/ 0 w 1052"/>
                <a:gd name="T89" fmla="*/ 0 h 463"/>
                <a:gd name="T90" fmla="*/ 0 w 1052"/>
                <a:gd name="T91" fmla="*/ 0 h 463"/>
                <a:gd name="T92" fmla="*/ 0 w 1052"/>
                <a:gd name="T93" fmla="*/ 0 h 463"/>
                <a:gd name="T94" fmla="*/ 0 w 1052"/>
                <a:gd name="T95" fmla="*/ 0 h 463"/>
                <a:gd name="T96" fmla="*/ 0 w 1052"/>
                <a:gd name="T97" fmla="*/ 0 h 463"/>
                <a:gd name="T98" fmla="*/ 0 w 1052"/>
                <a:gd name="T99" fmla="*/ 0 h 463"/>
                <a:gd name="T100" fmla="*/ 0 w 1052"/>
                <a:gd name="T101" fmla="*/ 0 h 463"/>
                <a:gd name="T102" fmla="*/ 0 w 1052"/>
                <a:gd name="T103" fmla="*/ 0 h 463"/>
                <a:gd name="T104" fmla="*/ 0 w 1052"/>
                <a:gd name="T105" fmla="*/ 0 h 463"/>
                <a:gd name="T106" fmla="*/ 0 w 1052"/>
                <a:gd name="T107" fmla="*/ 0 h 463"/>
                <a:gd name="T108" fmla="*/ 0 w 1052"/>
                <a:gd name="T109" fmla="*/ 0 h 463"/>
                <a:gd name="T110" fmla="*/ 0 w 1052"/>
                <a:gd name="T111" fmla="*/ 0 h 463"/>
                <a:gd name="T112" fmla="*/ 0 w 1052"/>
                <a:gd name="T113" fmla="*/ 0 h 463"/>
                <a:gd name="T114" fmla="*/ 0 w 1052"/>
                <a:gd name="T115" fmla="*/ 0 h 4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2"/>
                <a:gd name="T175" fmla="*/ 0 h 463"/>
                <a:gd name="T176" fmla="*/ 1052 w 1052"/>
                <a:gd name="T177" fmla="*/ 463 h 4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2" h="463">
                  <a:moveTo>
                    <a:pt x="926" y="448"/>
                  </a:moveTo>
                  <a:lnTo>
                    <a:pt x="888" y="404"/>
                  </a:lnTo>
                  <a:lnTo>
                    <a:pt x="919" y="375"/>
                  </a:lnTo>
                  <a:lnTo>
                    <a:pt x="957" y="418"/>
                  </a:lnTo>
                  <a:lnTo>
                    <a:pt x="926" y="448"/>
                  </a:lnTo>
                  <a:close/>
                  <a:moveTo>
                    <a:pt x="888" y="404"/>
                  </a:moveTo>
                  <a:lnTo>
                    <a:pt x="845" y="358"/>
                  </a:lnTo>
                  <a:lnTo>
                    <a:pt x="876" y="328"/>
                  </a:lnTo>
                  <a:lnTo>
                    <a:pt x="919" y="375"/>
                  </a:lnTo>
                  <a:lnTo>
                    <a:pt x="888" y="404"/>
                  </a:lnTo>
                  <a:close/>
                  <a:moveTo>
                    <a:pt x="875" y="327"/>
                  </a:moveTo>
                  <a:lnTo>
                    <a:pt x="875" y="327"/>
                  </a:lnTo>
                  <a:lnTo>
                    <a:pt x="876" y="328"/>
                  </a:lnTo>
                  <a:lnTo>
                    <a:pt x="860" y="342"/>
                  </a:lnTo>
                  <a:lnTo>
                    <a:pt x="875" y="327"/>
                  </a:lnTo>
                  <a:close/>
                  <a:moveTo>
                    <a:pt x="845" y="358"/>
                  </a:moveTo>
                  <a:lnTo>
                    <a:pt x="790" y="303"/>
                  </a:lnTo>
                  <a:lnTo>
                    <a:pt x="821" y="272"/>
                  </a:lnTo>
                  <a:lnTo>
                    <a:pt x="875" y="327"/>
                  </a:lnTo>
                  <a:lnTo>
                    <a:pt x="845" y="358"/>
                  </a:lnTo>
                  <a:close/>
                  <a:moveTo>
                    <a:pt x="820" y="272"/>
                  </a:moveTo>
                  <a:lnTo>
                    <a:pt x="821" y="274"/>
                  </a:lnTo>
                  <a:lnTo>
                    <a:pt x="821" y="272"/>
                  </a:lnTo>
                  <a:lnTo>
                    <a:pt x="805" y="288"/>
                  </a:lnTo>
                  <a:lnTo>
                    <a:pt x="820" y="272"/>
                  </a:lnTo>
                  <a:close/>
                  <a:moveTo>
                    <a:pt x="791" y="304"/>
                  </a:moveTo>
                  <a:lnTo>
                    <a:pt x="729" y="249"/>
                  </a:lnTo>
                  <a:lnTo>
                    <a:pt x="757" y="217"/>
                  </a:lnTo>
                  <a:lnTo>
                    <a:pt x="820" y="272"/>
                  </a:lnTo>
                  <a:lnTo>
                    <a:pt x="791" y="304"/>
                  </a:lnTo>
                  <a:close/>
                  <a:moveTo>
                    <a:pt x="755" y="215"/>
                  </a:moveTo>
                  <a:lnTo>
                    <a:pt x="756" y="216"/>
                  </a:lnTo>
                  <a:lnTo>
                    <a:pt x="757" y="217"/>
                  </a:lnTo>
                  <a:lnTo>
                    <a:pt x="743" y="233"/>
                  </a:lnTo>
                  <a:lnTo>
                    <a:pt x="755" y="215"/>
                  </a:lnTo>
                  <a:close/>
                  <a:moveTo>
                    <a:pt x="732" y="251"/>
                  </a:moveTo>
                  <a:lnTo>
                    <a:pt x="696" y="228"/>
                  </a:lnTo>
                  <a:lnTo>
                    <a:pt x="720" y="192"/>
                  </a:lnTo>
                  <a:lnTo>
                    <a:pt x="755" y="215"/>
                  </a:lnTo>
                  <a:lnTo>
                    <a:pt x="732" y="251"/>
                  </a:lnTo>
                  <a:close/>
                  <a:moveTo>
                    <a:pt x="719" y="192"/>
                  </a:moveTo>
                  <a:lnTo>
                    <a:pt x="718" y="191"/>
                  </a:lnTo>
                  <a:lnTo>
                    <a:pt x="720" y="192"/>
                  </a:lnTo>
                  <a:lnTo>
                    <a:pt x="708" y="209"/>
                  </a:lnTo>
                  <a:lnTo>
                    <a:pt x="719" y="192"/>
                  </a:lnTo>
                  <a:close/>
                  <a:moveTo>
                    <a:pt x="697" y="228"/>
                  </a:moveTo>
                  <a:lnTo>
                    <a:pt x="658" y="205"/>
                  </a:lnTo>
                  <a:lnTo>
                    <a:pt x="680" y="167"/>
                  </a:lnTo>
                  <a:lnTo>
                    <a:pt x="719" y="192"/>
                  </a:lnTo>
                  <a:lnTo>
                    <a:pt x="697" y="228"/>
                  </a:lnTo>
                  <a:close/>
                  <a:moveTo>
                    <a:pt x="679" y="167"/>
                  </a:moveTo>
                  <a:lnTo>
                    <a:pt x="682" y="168"/>
                  </a:lnTo>
                  <a:lnTo>
                    <a:pt x="680" y="167"/>
                  </a:lnTo>
                  <a:lnTo>
                    <a:pt x="669" y="186"/>
                  </a:lnTo>
                  <a:lnTo>
                    <a:pt x="679" y="167"/>
                  </a:lnTo>
                  <a:close/>
                  <a:moveTo>
                    <a:pt x="658" y="205"/>
                  </a:moveTo>
                  <a:lnTo>
                    <a:pt x="623" y="186"/>
                  </a:lnTo>
                  <a:lnTo>
                    <a:pt x="644" y="147"/>
                  </a:lnTo>
                  <a:lnTo>
                    <a:pt x="679" y="167"/>
                  </a:lnTo>
                  <a:lnTo>
                    <a:pt x="658" y="205"/>
                  </a:lnTo>
                  <a:close/>
                  <a:moveTo>
                    <a:pt x="640" y="146"/>
                  </a:moveTo>
                  <a:lnTo>
                    <a:pt x="642" y="146"/>
                  </a:lnTo>
                  <a:lnTo>
                    <a:pt x="644" y="147"/>
                  </a:lnTo>
                  <a:lnTo>
                    <a:pt x="634" y="166"/>
                  </a:lnTo>
                  <a:lnTo>
                    <a:pt x="640" y="146"/>
                  </a:lnTo>
                  <a:close/>
                  <a:moveTo>
                    <a:pt x="628" y="187"/>
                  </a:moveTo>
                  <a:lnTo>
                    <a:pt x="589" y="175"/>
                  </a:lnTo>
                  <a:lnTo>
                    <a:pt x="601" y="134"/>
                  </a:lnTo>
                  <a:lnTo>
                    <a:pt x="640" y="146"/>
                  </a:lnTo>
                  <a:lnTo>
                    <a:pt x="628" y="187"/>
                  </a:lnTo>
                  <a:close/>
                  <a:moveTo>
                    <a:pt x="589" y="175"/>
                  </a:moveTo>
                  <a:lnTo>
                    <a:pt x="550" y="164"/>
                  </a:lnTo>
                  <a:lnTo>
                    <a:pt x="562" y="123"/>
                  </a:lnTo>
                  <a:lnTo>
                    <a:pt x="601" y="134"/>
                  </a:lnTo>
                  <a:lnTo>
                    <a:pt x="589" y="175"/>
                  </a:lnTo>
                  <a:close/>
                  <a:moveTo>
                    <a:pt x="558" y="122"/>
                  </a:moveTo>
                  <a:lnTo>
                    <a:pt x="559" y="122"/>
                  </a:lnTo>
                  <a:lnTo>
                    <a:pt x="562" y="123"/>
                  </a:lnTo>
                  <a:lnTo>
                    <a:pt x="556" y="143"/>
                  </a:lnTo>
                  <a:lnTo>
                    <a:pt x="558" y="122"/>
                  </a:lnTo>
                  <a:close/>
                  <a:moveTo>
                    <a:pt x="554" y="165"/>
                  </a:moveTo>
                  <a:lnTo>
                    <a:pt x="515" y="160"/>
                  </a:lnTo>
                  <a:lnTo>
                    <a:pt x="519" y="118"/>
                  </a:lnTo>
                  <a:lnTo>
                    <a:pt x="558" y="122"/>
                  </a:lnTo>
                  <a:lnTo>
                    <a:pt x="554" y="165"/>
                  </a:lnTo>
                  <a:close/>
                  <a:moveTo>
                    <a:pt x="515" y="118"/>
                  </a:moveTo>
                  <a:lnTo>
                    <a:pt x="516" y="117"/>
                  </a:lnTo>
                  <a:lnTo>
                    <a:pt x="519" y="118"/>
                  </a:lnTo>
                  <a:lnTo>
                    <a:pt x="516" y="139"/>
                  </a:lnTo>
                  <a:lnTo>
                    <a:pt x="515" y="118"/>
                  </a:lnTo>
                  <a:close/>
                  <a:moveTo>
                    <a:pt x="519" y="160"/>
                  </a:moveTo>
                  <a:lnTo>
                    <a:pt x="480" y="165"/>
                  </a:lnTo>
                  <a:lnTo>
                    <a:pt x="476" y="122"/>
                  </a:lnTo>
                  <a:lnTo>
                    <a:pt x="515" y="118"/>
                  </a:lnTo>
                  <a:lnTo>
                    <a:pt x="519" y="160"/>
                  </a:lnTo>
                  <a:close/>
                  <a:moveTo>
                    <a:pt x="472" y="123"/>
                  </a:moveTo>
                  <a:lnTo>
                    <a:pt x="473" y="122"/>
                  </a:lnTo>
                  <a:lnTo>
                    <a:pt x="476" y="122"/>
                  </a:lnTo>
                  <a:lnTo>
                    <a:pt x="478" y="143"/>
                  </a:lnTo>
                  <a:lnTo>
                    <a:pt x="472" y="123"/>
                  </a:lnTo>
                  <a:close/>
                  <a:moveTo>
                    <a:pt x="484" y="164"/>
                  </a:moveTo>
                  <a:lnTo>
                    <a:pt x="444" y="175"/>
                  </a:lnTo>
                  <a:lnTo>
                    <a:pt x="433" y="134"/>
                  </a:lnTo>
                  <a:lnTo>
                    <a:pt x="472" y="123"/>
                  </a:lnTo>
                  <a:lnTo>
                    <a:pt x="484" y="164"/>
                  </a:lnTo>
                  <a:close/>
                  <a:moveTo>
                    <a:pt x="431" y="134"/>
                  </a:moveTo>
                  <a:lnTo>
                    <a:pt x="433" y="134"/>
                  </a:lnTo>
                  <a:lnTo>
                    <a:pt x="438" y="154"/>
                  </a:lnTo>
                  <a:lnTo>
                    <a:pt x="431" y="134"/>
                  </a:lnTo>
                  <a:close/>
                  <a:moveTo>
                    <a:pt x="445" y="175"/>
                  </a:moveTo>
                  <a:lnTo>
                    <a:pt x="410" y="187"/>
                  </a:lnTo>
                  <a:lnTo>
                    <a:pt x="397" y="146"/>
                  </a:lnTo>
                  <a:lnTo>
                    <a:pt x="431" y="134"/>
                  </a:lnTo>
                  <a:lnTo>
                    <a:pt x="445" y="175"/>
                  </a:lnTo>
                  <a:close/>
                  <a:moveTo>
                    <a:pt x="394" y="147"/>
                  </a:moveTo>
                  <a:lnTo>
                    <a:pt x="395" y="147"/>
                  </a:lnTo>
                  <a:lnTo>
                    <a:pt x="397" y="146"/>
                  </a:lnTo>
                  <a:lnTo>
                    <a:pt x="404" y="166"/>
                  </a:lnTo>
                  <a:lnTo>
                    <a:pt x="394" y="147"/>
                  </a:lnTo>
                  <a:close/>
                  <a:moveTo>
                    <a:pt x="413" y="186"/>
                  </a:moveTo>
                  <a:lnTo>
                    <a:pt x="374" y="206"/>
                  </a:lnTo>
                  <a:lnTo>
                    <a:pt x="355" y="167"/>
                  </a:lnTo>
                  <a:lnTo>
                    <a:pt x="394" y="147"/>
                  </a:lnTo>
                  <a:lnTo>
                    <a:pt x="413" y="186"/>
                  </a:lnTo>
                  <a:close/>
                  <a:moveTo>
                    <a:pt x="352" y="168"/>
                  </a:moveTo>
                  <a:lnTo>
                    <a:pt x="353" y="167"/>
                  </a:lnTo>
                  <a:lnTo>
                    <a:pt x="355" y="167"/>
                  </a:lnTo>
                  <a:lnTo>
                    <a:pt x="365" y="186"/>
                  </a:lnTo>
                  <a:lnTo>
                    <a:pt x="352" y="168"/>
                  </a:lnTo>
                  <a:close/>
                  <a:moveTo>
                    <a:pt x="377" y="205"/>
                  </a:moveTo>
                  <a:lnTo>
                    <a:pt x="342" y="228"/>
                  </a:lnTo>
                  <a:lnTo>
                    <a:pt x="317" y="192"/>
                  </a:lnTo>
                  <a:lnTo>
                    <a:pt x="352" y="168"/>
                  </a:lnTo>
                  <a:lnTo>
                    <a:pt x="377" y="205"/>
                  </a:lnTo>
                  <a:close/>
                  <a:moveTo>
                    <a:pt x="342" y="228"/>
                  </a:moveTo>
                  <a:lnTo>
                    <a:pt x="306" y="251"/>
                  </a:lnTo>
                  <a:lnTo>
                    <a:pt x="282" y="215"/>
                  </a:lnTo>
                  <a:lnTo>
                    <a:pt x="317" y="192"/>
                  </a:lnTo>
                  <a:lnTo>
                    <a:pt x="342" y="228"/>
                  </a:lnTo>
                  <a:close/>
                  <a:moveTo>
                    <a:pt x="281" y="216"/>
                  </a:moveTo>
                  <a:lnTo>
                    <a:pt x="281" y="216"/>
                  </a:lnTo>
                  <a:lnTo>
                    <a:pt x="282" y="215"/>
                  </a:lnTo>
                  <a:lnTo>
                    <a:pt x="294" y="233"/>
                  </a:lnTo>
                  <a:lnTo>
                    <a:pt x="281" y="216"/>
                  </a:lnTo>
                  <a:close/>
                  <a:moveTo>
                    <a:pt x="308" y="250"/>
                  </a:moveTo>
                  <a:lnTo>
                    <a:pt x="245" y="300"/>
                  </a:lnTo>
                  <a:lnTo>
                    <a:pt x="218" y="268"/>
                  </a:lnTo>
                  <a:lnTo>
                    <a:pt x="281" y="216"/>
                  </a:lnTo>
                  <a:lnTo>
                    <a:pt x="308" y="250"/>
                  </a:lnTo>
                  <a:close/>
                  <a:moveTo>
                    <a:pt x="216" y="270"/>
                  </a:moveTo>
                  <a:lnTo>
                    <a:pt x="217" y="269"/>
                  </a:lnTo>
                  <a:lnTo>
                    <a:pt x="218" y="268"/>
                  </a:lnTo>
                  <a:lnTo>
                    <a:pt x="231" y="284"/>
                  </a:lnTo>
                  <a:lnTo>
                    <a:pt x="216" y="270"/>
                  </a:lnTo>
                  <a:close/>
                  <a:moveTo>
                    <a:pt x="248" y="299"/>
                  </a:moveTo>
                  <a:lnTo>
                    <a:pt x="196" y="354"/>
                  </a:lnTo>
                  <a:lnTo>
                    <a:pt x="165" y="325"/>
                  </a:lnTo>
                  <a:lnTo>
                    <a:pt x="216" y="270"/>
                  </a:lnTo>
                  <a:lnTo>
                    <a:pt x="248" y="299"/>
                  </a:lnTo>
                  <a:close/>
                  <a:moveTo>
                    <a:pt x="165" y="325"/>
                  </a:moveTo>
                  <a:lnTo>
                    <a:pt x="164" y="326"/>
                  </a:lnTo>
                  <a:lnTo>
                    <a:pt x="165" y="325"/>
                  </a:lnTo>
                  <a:lnTo>
                    <a:pt x="181" y="339"/>
                  </a:lnTo>
                  <a:lnTo>
                    <a:pt x="165" y="325"/>
                  </a:lnTo>
                  <a:close/>
                  <a:moveTo>
                    <a:pt x="198" y="353"/>
                  </a:moveTo>
                  <a:lnTo>
                    <a:pt x="154" y="401"/>
                  </a:lnTo>
                  <a:lnTo>
                    <a:pt x="122" y="372"/>
                  </a:lnTo>
                  <a:lnTo>
                    <a:pt x="165" y="325"/>
                  </a:lnTo>
                  <a:lnTo>
                    <a:pt x="198" y="353"/>
                  </a:lnTo>
                  <a:close/>
                  <a:moveTo>
                    <a:pt x="121" y="373"/>
                  </a:moveTo>
                  <a:lnTo>
                    <a:pt x="122" y="372"/>
                  </a:lnTo>
                  <a:lnTo>
                    <a:pt x="138" y="386"/>
                  </a:lnTo>
                  <a:lnTo>
                    <a:pt x="121" y="373"/>
                  </a:lnTo>
                  <a:close/>
                  <a:moveTo>
                    <a:pt x="156" y="399"/>
                  </a:moveTo>
                  <a:lnTo>
                    <a:pt x="124" y="442"/>
                  </a:lnTo>
                  <a:lnTo>
                    <a:pt x="89" y="416"/>
                  </a:lnTo>
                  <a:lnTo>
                    <a:pt x="121" y="373"/>
                  </a:lnTo>
                  <a:lnTo>
                    <a:pt x="156" y="399"/>
                  </a:lnTo>
                  <a:close/>
                  <a:moveTo>
                    <a:pt x="124" y="442"/>
                  </a:moveTo>
                  <a:lnTo>
                    <a:pt x="110" y="460"/>
                  </a:lnTo>
                  <a:lnTo>
                    <a:pt x="93" y="445"/>
                  </a:lnTo>
                  <a:lnTo>
                    <a:pt x="107" y="429"/>
                  </a:lnTo>
                  <a:lnTo>
                    <a:pt x="124" y="442"/>
                  </a:lnTo>
                  <a:close/>
                  <a:moveTo>
                    <a:pt x="93" y="445"/>
                  </a:moveTo>
                  <a:lnTo>
                    <a:pt x="11" y="375"/>
                  </a:lnTo>
                  <a:lnTo>
                    <a:pt x="39" y="342"/>
                  </a:lnTo>
                  <a:lnTo>
                    <a:pt x="121" y="413"/>
                  </a:lnTo>
                  <a:lnTo>
                    <a:pt x="93" y="445"/>
                  </a:lnTo>
                  <a:close/>
                  <a:moveTo>
                    <a:pt x="11" y="375"/>
                  </a:moveTo>
                  <a:lnTo>
                    <a:pt x="0" y="366"/>
                  </a:lnTo>
                  <a:lnTo>
                    <a:pt x="4" y="352"/>
                  </a:lnTo>
                  <a:lnTo>
                    <a:pt x="25" y="359"/>
                  </a:lnTo>
                  <a:lnTo>
                    <a:pt x="11" y="375"/>
                  </a:lnTo>
                  <a:close/>
                  <a:moveTo>
                    <a:pt x="4" y="352"/>
                  </a:moveTo>
                  <a:lnTo>
                    <a:pt x="9" y="340"/>
                  </a:lnTo>
                  <a:lnTo>
                    <a:pt x="50" y="354"/>
                  </a:lnTo>
                  <a:lnTo>
                    <a:pt x="45" y="366"/>
                  </a:lnTo>
                  <a:lnTo>
                    <a:pt x="4" y="352"/>
                  </a:lnTo>
                  <a:close/>
                  <a:moveTo>
                    <a:pt x="9" y="340"/>
                  </a:moveTo>
                  <a:lnTo>
                    <a:pt x="9" y="338"/>
                  </a:lnTo>
                  <a:lnTo>
                    <a:pt x="10" y="335"/>
                  </a:lnTo>
                  <a:lnTo>
                    <a:pt x="29" y="347"/>
                  </a:lnTo>
                  <a:lnTo>
                    <a:pt x="9" y="340"/>
                  </a:lnTo>
                  <a:close/>
                  <a:moveTo>
                    <a:pt x="10" y="335"/>
                  </a:moveTo>
                  <a:lnTo>
                    <a:pt x="33" y="297"/>
                  </a:lnTo>
                  <a:lnTo>
                    <a:pt x="71" y="319"/>
                  </a:lnTo>
                  <a:lnTo>
                    <a:pt x="47" y="358"/>
                  </a:lnTo>
                  <a:lnTo>
                    <a:pt x="10" y="335"/>
                  </a:lnTo>
                  <a:close/>
                  <a:moveTo>
                    <a:pt x="33" y="297"/>
                  </a:moveTo>
                  <a:lnTo>
                    <a:pt x="33" y="298"/>
                  </a:lnTo>
                  <a:lnTo>
                    <a:pt x="35" y="296"/>
                  </a:lnTo>
                  <a:lnTo>
                    <a:pt x="52" y="307"/>
                  </a:lnTo>
                  <a:lnTo>
                    <a:pt x="33" y="297"/>
                  </a:lnTo>
                  <a:close/>
                  <a:moveTo>
                    <a:pt x="35" y="296"/>
                  </a:moveTo>
                  <a:lnTo>
                    <a:pt x="70" y="241"/>
                  </a:lnTo>
                  <a:lnTo>
                    <a:pt x="106" y="264"/>
                  </a:lnTo>
                  <a:lnTo>
                    <a:pt x="71" y="319"/>
                  </a:lnTo>
                  <a:lnTo>
                    <a:pt x="35" y="296"/>
                  </a:lnTo>
                  <a:close/>
                  <a:moveTo>
                    <a:pt x="70" y="241"/>
                  </a:moveTo>
                  <a:lnTo>
                    <a:pt x="70" y="241"/>
                  </a:lnTo>
                  <a:lnTo>
                    <a:pt x="71" y="240"/>
                  </a:lnTo>
                  <a:lnTo>
                    <a:pt x="87" y="252"/>
                  </a:lnTo>
                  <a:lnTo>
                    <a:pt x="70" y="241"/>
                  </a:lnTo>
                  <a:close/>
                  <a:moveTo>
                    <a:pt x="71" y="240"/>
                  </a:moveTo>
                  <a:lnTo>
                    <a:pt x="94" y="208"/>
                  </a:lnTo>
                  <a:lnTo>
                    <a:pt x="128" y="234"/>
                  </a:lnTo>
                  <a:lnTo>
                    <a:pt x="104" y="265"/>
                  </a:lnTo>
                  <a:lnTo>
                    <a:pt x="71" y="240"/>
                  </a:lnTo>
                  <a:close/>
                  <a:moveTo>
                    <a:pt x="94" y="208"/>
                  </a:moveTo>
                  <a:lnTo>
                    <a:pt x="94" y="208"/>
                  </a:lnTo>
                  <a:lnTo>
                    <a:pt x="95" y="207"/>
                  </a:lnTo>
                  <a:lnTo>
                    <a:pt x="111" y="221"/>
                  </a:lnTo>
                  <a:lnTo>
                    <a:pt x="94" y="208"/>
                  </a:lnTo>
                  <a:close/>
                  <a:moveTo>
                    <a:pt x="95" y="207"/>
                  </a:moveTo>
                  <a:lnTo>
                    <a:pt x="122" y="175"/>
                  </a:lnTo>
                  <a:lnTo>
                    <a:pt x="154" y="205"/>
                  </a:lnTo>
                  <a:lnTo>
                    <a:pt x="127" y="236"/>
                  </a:lnTo>
                  <a:lnTo>
                    <a:pt x="95" y="207"/>
                  </a:lnTo>
                  <a:close/>
                  <a:moveTo>
                    <a:pt x="122" y="175"/>
                  </a:moveTo>
                  <a:lnTo>
                    <a:pt x="123" y="174"/>
                  </a:lnTo>
                  <a:lnTo>
                    <a:pt x="123" y="175"/>
                  </a:lnTo>
                  <a:lnTo>
                    <a:pt x="138" y="191"/>
                  </a:lnTo>
                  <a:lnTo>
                    <a:pt x="122" y="175"/>
                  </a:lnTo>
                  <a:close/>
                  <a:moveTo>
                    <a:pt x="123" y="175"/>
                  </a:moveTo>
                  <a:lnTo>
                    <a:pt x="154" y="144"/>
                  </a:lnTo>
                  <a:lnTo>
                    <a:pt x="185" y="174"/>
                  </a:lnTo>
                  <a:lnTo>
                    <a:pt x="153" y="206"/>
                  </a:lnTo>
                  <a:lnTo>
                    <a:pt x="123" y="175"/>
                  </a:lnTo>
                  <a:close/>
                  <a:moveTo>
                    <a:pt x="154" y="144"/>
                  </a:moveTo>
                  <a:lnTo>
                    <a:pt x="154" y="143"/>
                  </a:lnTo>
                  <a:lnTo>
                    <a:pt x="156" y="141"/>
                  </a:lnTo>
                  <a:lnTo>
                    <a:pt x="170" y="159"/>
                  </a:lnTo>
                  <a:lnTo>
                    <a:pt x="154" y="144"/>
                  </a:lnTo>
                  <a:close/>
                  <a:moveTo>
                    <a:pt x="156" y="141"/>
                  </a:moveTo>
                  <a:lnTo>
                    <a:pt x="195" y="111"/>
                  </a:lnTo>
                  <a:lnTo>
                    <a:pt x="222" y="144"/>
                  </a:lnTo>
                  <a:lnTo>
                    <a:pt x="182" y="175"/>
                  </a:lnTo>
                  <a:lnTo>
                    <a:pt x="156" y="141"/>
                  </a:lnTo>
                  <a:close/>
                  <a:moveTo>
                    <a:pt x="195" y="111"/>
                  </a:moveTo>
                  <a:lnTo>
                    <a:pt x="195" y="111"/>
                  </a:lnTo>
                  <a:lnTo>
                    <a:pt x="196" y="110"/>
                  </a:lnTo>
                  <a:lnTo>
                    <a:pt x="208" y="127"/>
                  </a:lnTo>
                  <a:lnTo>
                    <a:pt x="195" y="111"/>
                  </a:lnTo>
                  <a:close/>
                  <a:moveTo>
                    <a:pt x="196" y="110"/>
                  </a:moveTo>
                  <a:lnTo>
                    <a:pt x="235" y="82"/>
                  </a:lnTo>
                  <a:lnTo>
                    <a:pt x="259" y="118"/>
                  </a:lnTo>
                  <a:lnTo>
                    <a:pt x="221" y="145"/>
                  </a:lnTo>
                  <a:lnTo>
                    <a:pt x="196" y="110"/>
                  </a:lnTo>
                  <a:close/>
                  <a:moveTo>
                    <a:pt x="235" y="82"/>
                  </a:moveTo>
                  <a:lnTo>
                    <a:pt x="236" y="82"/>
                  </a:lnTo>
                  <a:lnTo>
                    <a:pt x="237" y="82"/>
                  </a:lnTo>
                  <a:lnTo>
                    <a:pt x="248" y="99"/>
                  </a:lnTo>
                  <a:lnTo>
                    <a:pt x="235" y="82"/>
                  </a:lnTo>
                  <a:close/>
                  <a:moveTo>
                    <a:pt x="237" y="82"/>
                  </a:moveTo>
                  <a:lnTo>
                    <a:pt x="284" y="54"/>
                  </a:lnTo>
                  <a:lnTo>
                    <a:pt x="305" y="91"/>
                  </a:lnTo>
                  <a:lnTo>
                    <a:pt x="258" y="118"/>
                  </a:lnTo>
                  <a:lnTo>
                    <a:pt x="237" y="82"/>
                  </a:lnTo>
                  <a:close/>
                  <a:moveTo>
                    <a:pt x="284" y="54"/>
                  </a:moveTo>
                  <a:lnTo>
                    <a:pt x="285" y="53"/>
                  </a:lnTo>
                  <a:lnTo>
                    <a:pt x="287" y="53"/>
                  </a:lnTo>
                  <a:lnTo>
                    <a:pt x="294" y="73"/>
                  </a:lnTo>
                  <a:lnTo>
                    <a:pt x="284" y="54"/>
                  </a:lnTo>
                  <a:close/>
                  <a:moveTo>
                    <a:pt x="287" y="53"/>
                  </a:moveTo>
                  <a:lnTo>
                    <a:pt x="337" y="33"/>
                  </a:lnTo>
                  <a:lnTo>
                    <a:pt x="352" y="73"/>
                  </a:lnTo>
                  <a:lnTo>
                    <a:pt x="302" y="92"/>
                  </a:lnTo>
                  <a:lnTo>
                    <a:pt x="287" y="53"/>
                  </a:lnTo>
                  <a:close/>
                  <a:moveTo>
                    <a:pt x="337" y="33"/>
                  </a:moveTo>
                  <a:lnTo>
                    <a:pt x="338" y="33"/>
                  </a:lnTo>
                  <a:lnTo>
                    <a:pt x="340" y="33"/>
                  </a:lnTo>
                  <a:lnTo>
                    <a:pt x="345" y="53"/>
                  </a:lnTo>
                  <a:lnTo>
                    <a:pt x="337" y="33"/>
                  </a:lnTo>
                  <a:close/>
                  <a:moveTo>
                    <a:pt x="340" y="33"/>
                  </a:moveTo>
                  <a:lnTo>
                    <a:pt x="394" y="16"/>
                  </a:lnTo>
                  <a:lnTo>
                    <a:pt x="406" y="59"/>
                  </a:lnTo>
                  <a:lnTo>
                    <a:pt x="351" y="74"/>
                  </a:lnTo>
                  <a:lnTo>
                    <a:pt x="340" y="33"/>
                  </a:lnTo>
                  <a:close/>
                  <a:moveTo>
                    <a:pt x="394" y="16"/>
                  </a:moveTo>
                  <a:lnTo>
                    <a:pt x="394" y="16"/>
                  </a:lnTo>
                  <a:lnTo>
                    <a:pt x="395" y="16"/>
                  </a:lnTo>
                  <a:lnTo>
                    <a:pt x="400" y="38"/>
                  </a:lnTo>
                  <a:lnTo>
                    <a:pt x="394" y="16"/>
                  </a:lnTo>
                  <a:close/>
                  <a:moveTo>
                    <a:pt x="395" y="16"/>
                  </a:moveTo>
                  <a:lnTo>
                    <a:pt x="454" y="5"/>
                  </a:lnTo>
                  <a:lnTo>
                    <a:pt x="463" y="47"/>
                  </a:lnTo>
                  <a:lnTo>
                    <a:pt x="404" y="59"/>
                  </a:lnTo>
                  <a:lnTo>
                    <a:pt x="395" y="16"/>
                  </a:lnTo>
                  <a:close/>
                  <a:moveTo>
                    <a:pt x="454" y="5"/>
                  </a:moveTo>
                  <a:lnTo>
                    <a:pt x="455" y="4"/>
                  </a:lnTo>
                  <a:lnTo>
                    <a:pt x="457" y="4"/>
                  </a:lnTo>
                  <a:lnTo>
                    <a:pt x="458" y="26"/>
                  </a:lnTo>
                  <a:lnTo>
                    <a:pt x="454" y="5"/>
                  </a:lnTo>
                  <a:close/>
                  <a:moveTo>
                    <a:pt x="457" y="4"/>
                  </a:moveTo>
                  <a:lnTo>
                    <a:pt x="523" y="0"/>
                  </a:lnTo>
                  <a:lnTo>
                    <a:pt x="526" y="43"/>
                  </a:lnTo>
                  <a:lnTo>
                    <a:pt x="459" y="47"/>
                  </a:lnTo>
                  <a:lnTo>
                    <a:pt x="457" y="4"/>
                  </a:lnTo>
                  <a:close/>
                  <a:moveTo>
                    <a:pt x="523" y="0"/>
                  </a:moveTo>
                  <a:lnTo>
                    <a:pt x="525" y="0"/>
                  </a:lnTo>
                  <a:lnTo>
                    <a:pt x="526" y="0"/>
                  </a:lnTo>
                  <a:lnTo>
                    <a:pt x="525" y="21"/>
                  </a:lnTo>
                  <a:lnTo>
                    <a:pt x="523" y="0"/>
                  </a:lnTo>
                  <a:close/>
                  <a:moveTo>
                    <a:pt x="526" y="0"/>
                  </a:moveTo>
                  <a:lnTo>
                    <a:pt x="584" y="4"/>
                  </a:lnTo>
                  <a:lnTo>
                    <a:pt x="582" y="47"/>
                  </a:lnTo>
                  <a:lnTo>
                    <a:pt x="523" y="43"/>
                  </a:lnTo>
                  <a:lnTo>
                    <a:pt x="526" y="0"/>
                  </a:lnTo>
                  <a:close/>
                  <a:moveTo>
                    <a:pt x="584" y="4"/>
                  </a:moveTo>
                  <a:lnTo>
                    <a:pt x="586" y="4"/>
                  </a:lnTo>
                  <a:lnTo>
                    <a:pt x="587" y="5"/>
                  </a:lnTo>
                  <a:lnTo>
                    <a:pt x="583" y="26"/>
                  </a:lnTo>
                  <a:lnTo>
                    <a:pt x="584" y="4"/>
                  </a:lnTo>
                  <a:close/>
                  <a:moveTo>
                    <a:pt x="587" y="5"/>
                  </a:moveTo>
                  <a:lnTo>
                    <a:pt x="646" y="16"/>
                  </a:lnTo>
                  <a:lnTo>
                    <a:pt x="637" y="59"/>
                  </a:lnTo>
                  <a:lnTo>
                    <a:pt x="579" y="47"/>
                  </a:lnTo>
                  <a:lnTo>
                    <a:pt x="587" y="5"/>
                  </a:lnTo>
                  <a:close/>
                  <a:moveTo>
                    <a:pt x="646" y="16"/>
                  </a:moveTo>
                  <a:lnTo>
                    <a:pt x="647" y="16"/>
                  </a:lnTo>
                  <a:lnTo>
                    <a:pt x="648" y="16"/>
                  </a:lnTo>
                  <a:lnTo>
                    <a:pt x="642" y="38"/>
                  </a:lnTo>
                  <a:lnTo>
                    <a:pt x="646" y="16"/>
                  </a:lnTo>
                  <a:close/>
                  <a:moveTo>
                    <a:pt x="648" y="16"/>
                  </a:moveTo>
                  <a:lnTo>
                    <a:pt x="703" y="33"/>
                  </a:lnTo>
                  <a:lnTo>
                    <a:pt x="691" y="74"/>
                  </a:lnTo>
                  <a:lnTo>
                    <a:pt x="636" y="59"/>
                  </a:lnTo>
                  <a:lnTo>
                    <a:pt x="648" y="16"/>
                  </a:lnTo>
                  <a:close/>
                  <a:moveTo>
                    <a:pt x="703" y="33"/>
                  </a:moveTo>
                  <a:lnTo>
                    <a:pt x="703" y="33"/>
                  </a:lnTo>
                  <a:lnTo>
                    <a:pt x="705" y="33"/>
                  </a:lnTo>
                  <a:lnTo>
                    <a:pt x="697" y="53"/>
                  </a:lnTo>
                  <a:lnTo>
                    <a:pt x="703" y="33"/>
                  </a:lnTo>
                  <a:close/>
                  <a:moveTo>
                    <a:pt x="705" y="33"/>
                  </a:moveTo>
                  <a:lnTo>
                    <a:pt x="751" y="53"/>
                  </a:lnTo>
                  <a:lnTo>
                    <a:pt x="735" y="92"/>
                  </a:lnTo>
                  <a:lnTo>
                    <a:pt x="689" y="73"/>
                  </a:lnTo>
                  <a:lnTo>
                    <a:pt x="705" y="33"/>
                  </a:lnTo>
                  <a:close/>
                  <a:moveTo>
                    <a:pt x="751" y="53"/>
                  </a:moveTo>
                  <a:lnTo>
                    <a:pt x="753" y="53"/>
                  </a:lnTo>
                  <a:lnTo>
                    <a:pt x="754" y="54"/>
                  </a:lnTo>
                  <a:lnTo>
                    <a:pt x="743" y="73"/>
                  </a:lnTo>
                  <a:lnTo>
                    <a:pt x="751" y="53"/>
                  </a:lnTo>
                  <a:close/>
                  <a:moveTo>
                    <a:pt x="754" y="54"/>
                  </a:moveTo>
                  <a:lnTo>
                    <a:pt x="800" y="82"/>
                  </a:lnTo>
                  <a:lnTo>
                    <a:pt x="779" y="118"/>
                  </a:lnTo>
                  <a:lnTo>
                    <a:pt x="733" y="91"/>
                  </a:lnTo>
                  <a:lnTo>
                    <a:pt x="754" y="54"/>
                  </a:lnTo>
                  <a:close/>
                  <a:moveTo>
                    <a:pt x="800" y="82"/>
                  </a:moveTo>
                  <a:lnTo>
                    <a:pt x="801" y="82"/>
                  </a:lnTo>
                  <a:lnTo>
                    <a:pt x="803" y="82"/>
                  </a:lnTo>
                  <a:lnTo>
                    <a:pt x="790" y="99"/>
                  </a:lnTo>
                  <a:lnTo>
                    <a:pt x="800" y="82"/>
                  </a:lnTo>
                  <a:close/>
                  <a:moveTo>
                    <a:pt x="803" y="82"/>
                  </a:moveTo>
                  <a:lnTo>
                    <a:pt x="841" y="110"/>
                  </a:lnTo>
                  <a:lnTo>
                    <a:pt x="817" y="145"/>
                  </a:lnTo>
                  <a:lnTo>
                    <a:pt x="778" y="118"/>
                  </a:lnTo>
                  <a:lnTo>
                    <a:pt x="803" y="82"/>
                  </a:lnTo>
                  <a:close/>
                  <a:moveTo>
                    <a:pt x="841" y="110"/>
                  </a:moveTo>
                  <a:lnTo>
                    <a:pt x="842" y="111"/>
                  </a:lnTo>
                  <a:lnTo>
                    <a:pt x="829" y="127"/>
                  </a:lnTo>
                  <a:lnTo>
                    <a:pt x="841" y="110"/>
                  </a:lnTo>
                  <a:close/>
                  <a:moveTo>
                    <a:pt x="842" y="111"/>
                  </a:moveTo>
                  <a:lnTo>
                    <a:pt x="882" y="141"/>
                  </a:lnTo>
                  <a:lnTo>
                    <a:pt x="855" y="175"/>
                  </a:lnTo>
                  <a:lnTo>
                    <a:pt x="815" y="144"/>
                  </a:lnTo>
                  <a:lnTo>
                    <a:pt x="842" y="111"/>
                  </a:lnTo>
                  <a:close/>
                  <a:moveTo>
                    <a:pt x="882" y="141"/>
                  </a:moveTo>
                  <a:lnTo>
                    <a:pt x="882" y="143"/>
                  </a:lnTo>
                  <a:lnTo>
                    <a:pt x="883" y="144"/>
                  </a:lnTo>
                  <a:lnTo>
                    <a:pt x="868" y="159"/>
                  </a:lnTo>
                  <a:lnTo>
                    <a:pt x="882" y="141"/>
                  </a:lnTo>
                  <a:close/>
                  <a:moveTo>
                    <a:pt x="883" y="144"/>
                  </a:moveTo>
                  <a:lnTo>
                    <a:pt x="914" y="175"/>
                  </a:lnTo>
                  <a:lnTo>
                    <a:pt x="884" y="206"/>
                  </a:lnTo>
                  <a:lnTo>
                    <a:pt x="853" y="174"/>
                  </a:lnTo>
                  <a:lnTo>
                    <a:pt x="883" y="144"/>
                  </a:lnTo>
                  <a:close/>
                  <a:moveTo>
                    <a:pt x="914" y="175"/>
                  </a:moveTo>
                  <a:lnTo>
                    <a:pt x="914" y="175"/>
                  </a:lnTo>
                  <a:lnTo>
                    <a:pt x="899" y="191"/>
                  </a:lnTo>
                  <a:lnTo>
                    <a:pt x="914" y="175"/>
                  </a:lnTo>
                  <a:close/>
                  <a:moveTo>
                    <a:pt x="914" y="175"/>
                  </a:moveTo>
                  <a:lnTo>
                    <a:pt x="946" y="206"/>
                  </a:lnTo>
                  <a:lnTo>
                    <a:pt x="916" y="236"/>
                  </a:lnTo>
                  <a:lnTo>
                    <a:pt x="884" y="206"/>
                  </a:lnTo>
                  <a:lnTo>
                    <a:pt x="914" y="175"/>
                  </a:lnTo>
                  <a:close/>
                  <a:moveTo>
                    <a:pt x="946" y="206"/>
                  </a:moveTo>
                  <a:lnTo>
                    <a:pt x="947" y="207"/>
                  </a:lnTo>
                  <a:lnTo>
                    <a:pt x="947" y="208"/>
                  </a:lnTo>
                  <a:lnTo>
                    <a:pt x="931" y="221"/>
                  </a:lnTo>
                  <a:lnTo>
                    <a:pt x="946" y="206"/>
                  </a:lnTo>
                  <a:close/>
                  <a:moveTo>
                    <a:pt x="947" y="208"/>
                  </a:moveTo>
                  <a:lnTo>
                    <a:pt x="971" y="240"/>
                  </a:lnTo>
                  <a:lnTo>
                    <a:pt x="936" y="265"/>
                  </a:lnTo>
                  <a:lnTo>
                    <a:pt x="913" y="234"/>
                  </a:lnTo>
                  <a:lnTo>
                    <a:pt x="947" y="208"/>
                  </a:lnTo>
                  <a:close/>
                  <a:moveTo>
                    <a:pt x="971" y="240"/>
                  </a:moveTo>
                  <a:lnTo>
                    <a:pt x="971" y="241"/>
                  </a:lnTo>
                  <a:lnTo>
                    <a:pt x="954" y="252"/>
                  </a:lnTo>
                  <a:lnTo>
                    <a:pt x="971" y="240"/>
                  </a:lnTo>
                  <a:close/>
                  <a:moveTo>
                    <a:pt x="971" y="241"/>
                  </a:moveTo>
                  <a:lnTo>
                    <a:pt x="1010" y="296"/>
                  </a:lnTo>
                  <a:lnTo>
                    <a:pt x="975" y="320"/>
                  </a:lnTo>
                  <a:lnTo>
                    <a:pt x="936" y="265"/>
                  </a:lnTo>
                  <a:lnTo>
                    <a:pt x="971" y="241"/>
                  </a:lnTo>
                  <a:close/>
                  <a:moveTo>
                    <a:pt x="1010" y="296"/>
                  </a:moveTo>
                  <a:lnTo>
                    <a:pt x="1011" y="297"/>
                  </a:lnTo>
                  <a:lnTo>
                    <a:pt x="992" y="307"/>
                  </a:lnTo>
                  <a:lnTo>
                    <a:pt x="1010" y="296"/>
                  </a:lnTo>
                  <a:close/>
                  <a:moveTo>
                    <a:pt x="1011" y="297"/>
                  </a:moveTo>
                  <a:lnTo>
                    <a:pt x="1034" y="335"/>
                  </a:lnTo>
                  <a:lnTo>
                    <a:pt x="998" y="358"/>
                  </a:lnTo>
                  <a:lnTo>
                    <a:pt x="975" y="319"/>
                  </a:lnTo>
                  <a:lnTo>
                    <a:pt x="1011" y="297"/>
                  </a:lnTo>
                  <a:close/>
                  <a:moveTo>
                    <a:pt x="998" y="359"/>
                  </a:moveTo>
                  <a:lnTo>
                    <a:pt x="998" y="359"/>
                  </a:lnTo>
                  <a:lnTo>
                    <a:pt x="998" y="358"/>
                  </a:lnTo>
                  <a:lnTo>
                    <a:pt x="1017" y="347"/>
                  </a:lnTo>
                  <a:lnTo>
                    <a:pt x="998" y="359"/>
                  </a:lnTo>
                  <a:close/>
                  <a:moveTo>
                    <a:pt x="1034" y="335"/>
                  </a:moveTo>
                  <a:lnTo>
                    <a:pt x="1042" y="347"/>
                  </a:lnTo>
                  <a:lnTo>
                    <a:pt x="1006" y="370"/>
                  </a:lnTo>
                  <a:lnTo>
                    <a:pt x="998" y="359"/>
                  </a:lnTo>
                  <a:lnTo>
                    <a:pt x="1034" y="335"/>
                  </a:lnTo>
                  <a:close/>
                  <a:moveTo>
                    <a:pt x="1042" y="347"/>
                  </a:moveTo>
                  <a:lnTo>
                    <a:pt x="1052" y="362"/>
                  </a:lnTo>
                  <a:lnTo>
                    <a:pt x="1039" y="374"/>
                  </a:lnTo>
                  <a:lnTo>
                    <a:pt x="1024" y="359"/>
                  </a:lnTo>
                  <a:lnTo>
                    <a:pt x="1042" y="347"/>
                  </a:lnTo>
                  <a:close/>
                  <a:moveTo>
                    <a:pt x="1039" y="374"/>
                  </a:moveTo>
                  <a:lnTo>
                    <a:pt x="956" y="449"/>
                  </a:lnTo>
                  <a:lnTo>
                    <a:pt x="928" y="417"/>
                  </a:lnTo>
                  <a:lnTo>
                    <a:pt x="1010" y="342"/>
                  </a:lnTo>
                  <a:lnTo>
                    <a:pt x="1039" y="374"/>
                  </a:lnTo>
                  <a:close/>
                  <a:moveTo>
                    <a:pt x="956" y="449"/>
                  </a:moveTo>
                  <a:lnTo>
                    <a:pt x="941" y="463"/>
                  </a:lnTo>
                  <a:lnTo>
                    <a:pt x="926" y="448"/>
                  </a:lnTo>
                  <a:lnTo>
                    <a:pt x="942" y="434"/>
                  </a:lnTo>
                  <a:lnTo>
                    <a:pt x="956" y="4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7" name="Freeform 125"/>
            <p:cNvSpPr>
              <a:spLocks noEditPoints="1"/>
            </p:cNvSpPr>
            <p:nvPr/>
          </p:nvSpPr>
          <p:spPr bwMode="auto">
            <a:xfrm>
              <a:off x="2443" y="1803"/>
              <a:ext cx="23" cy="19"/>
            </a:xfrm>
            <a:custGeom>
              <a:avLst/>
              <a:gdLst>
                <a:gd name="T0" fmla="*/ 0 w 173"/>
                <a:gd name="T1" fmla="*/ 0 h 148"/>
                <a:gd name="T2" fmla="*/ 0 w 173"/>
                <a:gd name="T3" fmla="*/ 0 h 148"/>
                <a:gd name="T4" fmla="*/ 0 w 173"/>
                <a:gd name="T5" fmla="*/ 0 h 148"/>
                <a:gd name="T6" fmla="*/ 0 w 173"/>
                <a:gd name="T7" fmla="*/ 0 h 148"/>
                <a:gd name="T8" fmla="*/ 0 w 173"/>
                <a:gd name="T9" fmla="*/ 0 h 148"/>
                <a:gd name="T10" fmla="*/ 0 w 173"/>
                <a:gd name="T11" fmla="*/ 0 h 148"/>
                <a:gd name="T12" fmla="*/ 0 w 173"/>
                <a:gd name="T13" fmla="*/ 0 h 148"/>
                <a:gd name="T14" fmla="*/ 0 w 173"/>
                <a:gd name="T15" fmla="*/ 0 h 148"/>
                <a:gd name="T16" fmla="*/ 0 w 173"/>
                <a:gd name="T17" fmla="*/ 0 h 148"/>
                <a:gd name="T18" fmla="*/ 0 w 173"/>
                <a:gd name="T19" fmla="*/ 0 h 148"/>
                <a:gd name="T20" fmla="*/ 0 w 173"/>
                <a:gd name="T21" fmla="*/ 0 h 148"/>
                <a:gd name="T22" fmla="*/ 0 w 173"/>
                <a:gd name="T23" fmla="*/ 0 h 148"/>
                <a:gd name="T24" fmla="*/ 0 w 173"/>
                <a:gd name="T25" fmla="*/ 0 h 148"/>
                <a:gd name="T26" fmla="*/ 0 w 173"/>
                <a:gd name="T27" fmla="*/ 0 h 148"/>
                <a:gd name="T28" fmla="*/ 0 w 173"/>
                <a:gd name="T29" fmla="*/ 0 h 148"/>
                <a:gd name="T30" fmla="*/ 0 w 173"/>
                <a:gd name="T31" fmla="*/ 0 h 148"/>
                <a:gd name="T32" fmla="*/ 0 w 173"/>
                <a:gd name="T33" fmla="*/ 0 h 148"/>
                <a:gd name="T34" fmla="*/ 0 w 173"/>
                <a:gd name="T35" fmla="*/ 0 h 148"/>
                <a:gd name="T36" fmla="*/ 0 w 173"/>
                <a:gd name="T37" fmla="*/ 0 h 148"/>
                <a:gd name="T38" fmla="*/ 0 w 173"/>
                <a:gd name="T39" fmla="*/ 0 h 148"/>
                <a:gd name="T40" fmla="*/ 0 w 173"/>
                <a:gd name="T41" fmla="*/ 0 h 148"/>
                <a:gd name="T42" fmla="*/ 0 w 173"/>
                <a:gd name="T43" fmla="*/ 0 h 148"/>
                <a:gd name="T44" fmla="*/ 0 w 173"/>
                <a:gd name="T45" fmla="*/ 0 h 148"/>
                <a:gd name="T46" fmla="*/ 0 w 173"/>
                <a:gd name="T47" fmla="*/ 0 h 148"/>
                <a:gd name="T48" fmla="*/ 0 w 173"/>
                <a:gd name="T49" fmla="*/ 0 h 148"/>
                <a:gd name="T50" fmla="*/ 0 w 173"/>
                <a:gd name="T51" fmla="*/ 0 h 148"/>
                <a:gd name="T52" fmla="*/ 0 w 173"/>
                <a:gd name="T53" fmla="*/ 0 h 148"/>
                <a:gd name="T54" fmla="*/ 0 w 173"/>
                <a:gd name="T55" fmla="*/ 0 h 148"/>
                <a:gd name="T56" fmla="*/ 0 w 173"/>
                <a:gd name="T57" fmla="*/ 0 h 148"/>
                <a:gd name="T58" fmla="*/ 0 w 173"/>
                <a:gd name="T59" fmla="*/ 0 h 148"/>
                <a:gd name="T60" fmla="*/ 0 w 173"/>
                <a:gd name="T61" fmla="*/ 0 h 148"/>
                <a:gd name="T62" fmla="*/ 0 w 173"/>
                <a:gd name="T63" fmla="*/ 0 h 148"/>
                <a:gd name="T64" fmla="*/ 0 w 173"/>
                <a:gd name="T65" fmla="*/ 0 h 148"/>
                <a:gd name="T66" fmla="*/ 0 w 173"/>
                <a:gd name="T67" fmla="*/ 0 h 148"/>
                <a:gd name="T68" fmla="*/ 0 w 173"/>
                <a:gd name="T69" fmla="*/ 0 h 148"/>
                <a:gd name="T70" fmla="*/ 0 w 173"/>
                <a:gd name="T71" fmla="*/ 0 h 148"/>
                <a:gd name="T72" fmla="*/ 0 w 173"/>
                <a:gd name="T73" fmla="*/ 0 h 148"/>
                <a:gd name="T74" fmla="*/ 0 w 173"/>
                <a:gd name="T75" fmla="*/ 0 h 148"/>
                <a:gd name="T76" fmla="*/ 0 w 173"/>
                <a:gd name="T77" fmla="*/ 0 h 148"/>
                <a:gd name="T78" fmla="*/ 0 w 173"/>
                <a:gd name="T79" fmla="*/ 0 h 148"/>
                <a:gd name="T80" fmla="*/ 0 w 173"/>
                <a:gd name="T81" fmla="*/ 0 h 148"/>
                <a:gd name="T82" fmla="*/ 0 w 173"/>
                <a:gd name="T83" fmla="*/ 0 h 148"/>
                <a:gd name="T84" fmla="*/ 0 w 173"/>
                <a:gd name="T85" fmla="*/ 0 h 148"/>
                <a:gd name="T86" fmla="*/ 0 w 173"/>
                <a:gd name="T87" fmla="*/ 0 h 148"/>
                <a:gd name="T88" fmla="*/ 0 w 173"/>
                <a:gd name="T89" fmla="*/ 0 h 148"/>
                <a:gd name="T90" fmla="*/ 0 w 173"/>
                <a:gd name="T91" fmla="*/ 0 h 148"/>
                <a:gd name="T92" fmla="*/ 0 w 173"/>
                <a:gd name="T93" fmla="*/ 0 h 14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3"/>
                <a:gd name="T142" fmla="*/ 0 h 148"/>
                <a:gd name="T143" fmla="*/ 173 w 173"/>
                <a:gd name="T144" fmla="*/ 148 h 14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3" h="148">
                  <a:moveTo>
                    <a:pt x="0" y="121"/>
                  </a:moveTo>
                  <a:lnTo>
                    <a:pt x="15" y="118"/>
                  </a:lnTo>
                  <a:lnTo>
                    <a:pt x="22" y="145"/>
                  </a:lnTo>
                  <a:lnTo>
                    <a:pt x="5" y="148"/>
                  </a:lnTo>
                  <a:lnTo>
                    <a:pt x="0" y="121"/>
                  </a:lnTo>
                  <a:close/>
                  <a:moveTo>
                    <a:pt x="24" y="144"/>
                  </a:moveTo>
                  <a:lnTo>
                    <a:pt x="23" y="144"/>
                  </a:lnTo>
                  <a:lnTo>
                    <a:pt x="22" y="145"/>
                  </a:lnTo>
                  <a:lnTo>
                    <a:pt x="18" y="131"/>
                  </a:lnTo>
                  <a:lnTo>
                    <a:pt x="24" y="144"/>
                  </a:lnTo>
                  <a:close/>
                  <a:moveTo>
                    <a:pt x="12" y="119"/>
                  </a:moveTo>
                  <a:lnTo>
                    <a:pt x="28" y="111"/>
                  </a:lnTo>
                  <a:lnTo>
                    <a:pt x="40" y="135"/>
                  </a:lnTo>
                  <a:lnTo>
                    <a:pt x="24" y="144"/>
                  </a:lnTo>
                  <a:lnTo>
                    <a:pt x="12" y="119"/>
                  </a:lnTo>
                  <a:close/>
                  <a:moveTo>
                    <a:pt x="41" y="134"/>
                  </a:moveTo>
                  <a:lnTo>
                    <a:pt x="40" y="135"/>
                  </a:lnTo>
                  <a:lnTo>
                    <a:pt x="33" y="124"/>
                  </a:lnTo>
                  <a:lnTo>
                    <a:pt x="41" y="134"/>
                  </a:lnTo>
                  <a:close/>
                  <a:moveTo>
                    <a:pt x="26" y="112"/>
                  </a:moveTo>
                  <a:lnTo>
                    <a:pt x="50" y="97"/>
                  </a:lnTo>
                  <a:lnTo>
                    <a:pt x="65" y="119"/>
                  </a:lnTo>
                  <a:lnTo>
                    <a:pt x="41" y="134"/>
                  </a:lnTo>
                  <a:lnTo>
                    <a:pt x="26" y="112"/>
                  </a:lnTo>
                  <a:close/>
                  <a:moveTo>
                    <a:pt x="67" y="118"/>
                  </a:moveTo>
                  <a:lnTo>
                    <a:pt x="66" y="118"/>
                  </a:lnTo>
                  <a:lnTo>
                    <a:pt x="65" y="119"/>
                  </a:lnTo>
                  <a:lnTo>
                    <a:pt x="58" y="107"/>
                  </a:lnTo>
                  <a:lnTo>
                    <a:pt x="67" y="118"/>
                  </a:lnTo>
                  <a:close/>
                  <a:moveTo>
                    <a:pt x="47" y="98"/>
                  </a:moveTo>
                  <a:lnTo>
                    <a:pt x="64" y="83"/>
                  </a:lnTo>
                  <a:lnTo>
                    <a:pt x="82" y="101"/>
                  </a:lnTo>
                  <a:lnTo>
                    <a:pt x="67" y="118"/>
                  </a:lnTo>
                  <a:lnTo>
                    <a:pt x="47" y="98"/>
                  </a:lnTo>
                  <a:close/>
                  <a:moveTo>
                    <a:pt x="85" y="98"/>
                  </a:moveTo>
                  <a:lnTo>
                    <a:pt x="85" y="100"/>
                  </a:lnTo>
                  <a:lnTo>
                    <a:pt x="82" y="101"/>
                  </a:lnTo>
                  <a:lnTo>
                    <a:pt x="73" y="92"/>
                  </a:lnTo>
                  <a:lnTo>
                    <a:pt x="85" y="98"/>
                  </a:lnTo>
                  <a:close/>
                  <a:moveTo>
                    <a:pt x="60" y="86"/>
                  </a:moveTo>
                  <a:lnTo>
                    <a:pt x="73" y="63"/>
                  </a:lnTo>
                  <a:lnTo>
                    <a:pt x="97" y="75"/>
                  </a:lnTo>
                  <a:lnTo>
                    <a:pt x="85" y="98"/>
                  </a:lnTo>
                  <a:lnTo>
                    <a:pt x="60" y="86"/>
                  </a:lnTo>
                  <a:close/>
                  <a:moveTo>
                    <a:pt x="73" y="63"/>
                  </a:moveTo>
                  <a:lnTo>
                    <a:pt x="73" y="61"/>
                  </a:lnTo>
                  <a:lnTo>
                    <a:pt x="75" y="58"/>
                  </a:lnTo>
                  <a:lnTo>
                    <a:pt x="85" y="69"/>
                  </a:lnTo>
                  <a:lnTo>
                    <a:pt x="73" y="63"/>
                  </a:lnTo>
                  <a:close/>
                  <a:moveTo>
                    <a:pt x="75" y="58"/>
                  </a:moveTo>
                  <a:lnTo>
                    <a:pt x="90" y="43"/>
                  </a:lnTo>
                  <a:lnTo>
                    <a:pt x="110" y="63"/>
                  </a:lnTo>
                  <a:lnTo>
                    <a:pt x="94" y="78"/>
                  </a:lnTo>
                  <a:lnTo>
                    <a:pt x="75" y="58"/>
                  </a:lnTo>
                  <a:close/>
                  <a:moveTo>
                    <a:pt x="111" y="62"/>
                  </a:moveTo>
                  <a:lnTo>
                    <a:pt x="110" y="62"/>
                  </a:lnTo>
                  <a:lnTo>
                    <a:pt x="110" y="63"/>
                  </a:lnTo>
                  <a:lnTo>
                    <a:pt x="100" y="52"/>
                  </a:lnTo>
                  <a:lnTo>
                    <a:pt x="111" y="62"/>
                  </a:lnTo>
                  <a:close/>
                  <a:moveTo>
                    <a:pt x="89" y="44"/>
                  </a:moveTo>
                  <a:lnTo>
                    <a:pt x="105" y="24"/>
                  </a:lnTo>
                  <a:lnTo>
                    <a:pt x="126" y="42"/>
                  </a:lnTo>
                  <a:lnTo>
                    <a:pt x="111" y="62"/>
                  </a:lnTo>
                  <a:lnTo>
                    <a:pt x="89" y="44"/>
                  </a:lnTo>
                  <a:close/>
                  <a:moveTo>
                    <a:pt x="105" y="24"/>
                  </a:moveTo>
                  <a:lnTo>
                    <a:pt x="107" y="23"/>
                  </a:lnTo>
                  <a:lnTo>
                    <a:pt x="109" y="21"/>
                  </a:lnTo>
                  <a:lnTo>
                    <a:pt x="116" y="34"/>
                  </a:lnTo>
                  <a:lnTo>
                    <a:pt x="105" y="24"/>
                  </a:lnTo>
                  <a:close/>
                  <a:moveTo>
                    <a:pt x="109" y="21"/>
                  </a:moveTo>
                  <a:lnTo>
                    <a:pt x="129" y="9"/>
                  </a:lnTo>
                  <a:lnTo>
                    <a:pt x="143" y="34"/>
                  </a:lnTo>
                  <a:lnTo>
                    <a:pt x="123" y="45"/>
                  </a:lnTo>
                  <a:lnTo>
                    <a:pt x="109" y="21"/>
                  </a:lnTo>
                  <a:close/>
                  <a:moveTo>
                    <a:pt x="129" y="9"/>
                  </a:moveTo>
                  <a:lnTo>
                    <a:pt x="130" y="9"/>
                  </a:lnTo>
                  <a:lnTo>
                    <a:pt x="132" y="8"/>
                  </a:lnTo>
                  <a:lnTo>
                    <a:pt x="136" y="21"/>
                  </a:lnTo>
                  <a:lnTo>
                    <a:pt x="129" y="9"/>
                  </a:lnTo>
                  <a:close/>
                  <a:moveTo>
                    <a:pt x="132" y="8"/>
                  </a:moveTo>
                  <a:lnTo>
                    <a:pt x="147" y="4"/>
                  </a:lnTo>
                  <a:lnTo>
                    <a:pt x="154" y="30"/>
                  </a:lnTo>
                  <a:lnTo>
                    <a:pt x="138" y="35"/>
                  </a:lnTo>
                  <a:lnTo>
                    <a:pt x="132" y="8"/>
                  </a:lnTo>
                  <a:close/>
                  <a:moveTo>
                    <a:pt x="147" y="4"/>
                  </a:moveTo>
                  <a:lnTo>
                    <a:pt x="149" y="4"/>
                  </a:lnTo>
                  <a:lnTo>
                    <a:pt x="151" y="17"/>
                  </a:lnTo>
                  <a:lnTo>
                    <a:pt x="147" y="4"/>
                  </a:lnTo>
                  <a:close/>
                  <a:moveTo>
                    <a:pt x="149" y="4"/>
                  </a:moveTo>
                  <a:lnTo>
                    <a:pt x="167" y="0"/>
                  </a:lnTo>
                  <a:lnTo>
                    <a:pt x="173" y="27"/>
                  </a:lnTo>
                  <a:lnTo>
                    <a:pt x="153" y="31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8" name="Freeform 126"/>
            <p:cNvSpPr>
              <a:spLocks noEditPoints="1"/>
            </p:cNvSpPr>
            <p:nvPr/>
          </p:nvSpPr>
          <p:spPr bwMode="auto">
            <a:xfrm>
              <a:off x="2429" y="1803"/>
              <a:ext cx="19" cy="26"/>
            </a:xfrm>
            <a:custGeom>
              <a:avLst/>
              <a:gdLst>
                <a:gd name="T0" fmla="*/ 0 w 139"/>
                <a:gd name="T1" fmla="*/ 0 h 191"/>
                <a:gd name="T2" fmla="*/ 0 w 139"/>
                <a:gd name="T3" fmla="*/ 0 h 191"/>
                <a:gd name="T4" fmla="*/ 0 w 139"/>
                <a:gd name="T5" fmla="*/ 0 h 191"/>
                <a:gd name="T6" fmla="*/ 0 w 139"/>
                <a:gd name="T7" fmla="*/ 0 h 191"/>
                <a:gd name="T8" fmla="*/ 0 w 139"/>
                <a:gd name="T9" fmla="*/ 0 h 191"/>
                <a:gd name="T10" fmla="*/ 0 w 139"/>
                <a:gd name="T11" fmla="*/ 0 h 191"/>
                <a:gd name="T12" fmla="*/ 0 w 139"/>
                <a:gd name="T13" fmla="*/ 0 h 191"/>
                <a:gd name="T14" fmla="*/ 0 w 139"/>
                <a:gd name="T15" fmla="*/ 0 h 191"/>
                <a:gd name="T16" fmla="*/ 0 w 139"/>
                <a:gd name="T17" fmla="*/ 0 h 191"/>
                <a:gd name="T18" fmla="*/ 0 w 139"/>
                <a:gd name="T19" fmla="*/ 0 h 191"/>
                <a:gd name="T20" fmla="*/ 0 w 139"/>
                <a:gd name="T21" fmla="*/ 0 h 191"/>
                <a:gd name="T22" fmla="*/ 0 w 139"/>
                <a:gd name="T23" fmla="*/ 0 h 191"/>
                <a:gd name="T24" fmla="*/ 0 w 139"/>
                <a:gd name="T25" fmla="*/ 0 h 191"/>
                <a:gd name="T26" fmla="*/ 0 w 139"/>
                <a:gd name="T27" fmla="*/ 0 h 191"/>
                <a:gd name="T28" fmla="*/ 0 w 139"/>
                <a:gd name="T29" fmla="*/ 0 h 191"/>
                <a:gd name="T30" fmla="*/ 0 w 139"/>
                <a:gd name="T31" fmla="*/ 0 h 191"/>
                <a:gd name="T32" fmla="*/ 0 w 139"/>
                <a:gd name="T33" fmla="*/ 0 h 191"/>
                <a:gd name="T34" fmla="*/ 0 w 139"/>
                <a:gd name="T35" fmla="*/ 0 h 191"/>
                <a:gd name="T36" fmla="*/ 0 w 139"/>
                <a:gd name="T37" fmla="*/ 0 h 191"/>
                <a:gd name="T38" fmla="*/ 0 w 139"/>
                <a:gd name="T39" fmla="*/ 0 h 191"/>
                <a:gd name="T40" fmla="*/ 0 w 139"/>
                <a:gd name="T41" fmla="*/ 0 h 191"/>
                <a:gd name="T42" fmla="*/ 0 w 139"/>
                <a:gd name="T43" fmla="*/ 0 h 191"/>
                <a:gd name="T44" fmla="*/ 0 w 139"/>
                <a:gd name="T45" fmla="*/ 0 h 191"/>
                <a:gd name="T46" fmla="*/ 0 w 139"/>
                <a:gd name="T47" fmla="*/ 0 h 191"/>
                <a:gd name="T48" fmla="*/ 0 w 139"/>
                <a:gd name="T49" fmla="*/ 0 h 191"/>
                <a:gd name="T50" fmla="*/ 0 w 139"/>
                <a:gd name="T51" fmla="*/ 0 h 191"/>
                <a:gd name="T52" fmla="*/ 0 w 139"/>
                <a:gd name="T53" fmla="*/ 0 h 191"/>
                <a:gd name="T54" fmla="*/ 0 w 139"/>
                <a:gd name="T55" fmla="*/ 0 h 191"/>
                <a:gd name="T56" fmla="*/ 0 w 139"/>
                <a:gd name="T57" fmla="*/ 0 h 191"/>
                <a:gd name="T58" fmla="*/ 0 w 139"/>
                <a:gd name="T59" fmla="*/ 0 h 191"/>
                <a:gd name="T60" fmla="*/ 0 w 139"/>
                <a:gd name="T61" fmla="*/ 0 h 191"/>
                <a:gd name="T62" fmla="*/ 0 w 139"/>
                <a:gd name="T63" fmla="*/ 0 h 191"/>
                <a:gd name="T64" fmla="*/ 0 w 139"/>
                <a:gd name="T65" fmla="*/ 0 h 191"/>
                <a:gd name="T66" fmla="*/ 0 w 139"/>
                <a:gd name="T67" fmla="*/ 0 h 191"/>
                <a:gd name="T68" fmla="*/ 0 w 139"/>
                <a:gd name="T69" fmla="*/ 0 h 191"/>
                <a:gd name="T70" fmla="*/ 0 w 139"/>
                <a:gd name="T71" fmla="*/ 0 h 191"/>
                <a:gd name="T72" fmla="*/ 0 w 139"/>
                <a:gd name="T73" fmla="*/ 0 h 191"/>
                <a:gd name="T74" fmla="*/ 0 w 139"/>
                <a:gd name="T75" fmla="*/ 0 h 191"/>
                <a:gd name="T76" fmla="*/ 0 w 139"/>
                <a:gd name="T77" fmla="*/ 0 h 191"/>
                <a:gd name="T78" fmla="*/ 0 w 139"/>
                <a:gd name="T79" fmla="*/ 0 h 191"/>
                <a:gd name="T80" fmla="*/ 0 w 139"/>
                <a:gd name="T81" fmla="*/ 0 h 191"/>
                <a:gd name="T82" fmla="*/ 0 w 139"/>
                <a:gd name="T83" fmla="*/ 0 h 1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9"/>
                <a:gd name="T127" fmla="*/ 0 h 191"/>
                <a:gd name="T128" fmla="*/ 139 w 139"/>
                <a:gd name="T129" fmla="*/ 191 h 19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9" h="191">
                  <a:moveTo>
                    <a:pt x="139" y="24"/>
                  </a:moveTo>
                  <a:lnTo>
                    <a:pt x="124" y="31"/>
                  </a:lnTo>
                  <a:lnTo>
                    <a:pt x="111" y="7"/>
                  </a:lnTo>
                  <a:lnTo>
                    <a:pt x="127" y="0"/>
                  </a:lnTo>
                  <a:lnTo>
                    <a:pt x="139" y="24"/>
                  </a:lnTo>
                  <a:close/>
                  <a:moveTo>
                    <a:pt x="110" y="8"/>
                  </a:moveTo>
                  <a:lnTo>
                    <a:pt x="111" y="8"/>
                  </a:lnTo>
                  <a:lnTo>
                    <a:pt x="111" y="7"/>
                  </a:lnTo>
                  <a:lnTo>
                    <a:pt x="118" y="20"/>
                  </a:lnTo>
                  <a:lnTo>
                    <a:pt x="110" y="8"/>
                  </a:lnTo>
                  <a:close/>
                  <a:moveTo>
                    <a:pt x="125" y="31"/>
                  </a:moveTo>
                  <a:lnTo>
                    <a:pt x="113" y="38"/>
                  </a:lnTo>
                  <a:lnTo>
                    <a:pt x="98" y="16"/>
                  </a:lnTo>
                  <a:lnTo>
                    <a:pt x="110" y="8"/>
                  </a:lnTo>
                  <a:lnTo>
                    <a:pt x="125" y="31"/>
                  </a:lnTo>
                  <a:close/>
                  <a:moveTo>
                    <a:pt x="96" y="17"/>
                  </a:moveTo>
                  <a:lnTo>
                    <a:pt x="97" y="17"/>
                  </a:lnTo>
                  <a:lnTo>
                    <a:pt x="98" y="16"/>
                  </a:lnTo>
                  <a:lnTo>
                    <a:pt x="106" y="28"/>
                  </a:lnTo>
                  <a:lnTo>
                    <a:pt x="96" y="17"/>
                  </a:lnTo>
                  <a:close/>
                  <a:moveTo>
                    <a:pt x="115" y="37"/>
                  </a:moveTo>
                  <a:lnTo>
                    <a:pt x="96" y="57"/>
                  </a:lnTo>
                  <a:lnTo>
                    <a:pt x="77" y="37"/>
                  </a:lnTo>
                  <a:lnTo>
                    <a:pt x="96" y="17"/>
                  </a:lnTo>
                  <a:lnTo>
                    <a:pt x="115" y="37"/>
                  </a:lnTo>
                  <a:close/>
                  <a:moveTo>
                    <a:pt x="73" y="41"/>
                  </a:moveTo>
                  <a:lnTo>
                    <a:pt x="75" y="38"/>
                  </a:lnTo>
                  <a:lnTo>
                    <a:pt x="77" y="37"/>
                  </a:lnTo>
                  <a:lnTo>
                    <a:pt x="86" y="46"/>
                  </a:lnTo>
                  <a:lnTo>
                    <a:pt x="73" y="41"/>
                  </a:lnTo>
                  <a:close/>
                  <a:moveTo>
                    <a:pt x="98" y="53"/>
                  </a:moveTo>
                  <a:lnTo>
                    <a:pt x="86" y="77"/>
                  </a:lnTo>
                  <a:lnTo>
                    <a:pt x="62" y="64"/>
                  </a:lnTo>
                  <a:lnTo>
                    <a:pt x="73" y="41"/>
                  </a:lnTo>
                  <a:lnTo>
                    <a:pt x="98" y="53"/>
                  </a:lnTo>
                  <a:close/>
                  <a:moveTo>
                    <a:pt x="61" y="67"/>
                  </a:moveTo>
                  <a:lnTo>
                    <a:pt x="62" y="66"/>
                  </a:lnTo>
                  <a:lnTo>
                    <a:pt x="62" y="64"/>
                  </a:lnTo>
                  <a:lnTo>
                    <a:pt x="75" y="70"/>
                  </a:lnTo>
                  <a:lnTo>
                    <a:pt x="61" y="67"/>
                  </a:lnTo>
                  <a:close/>
                  <a:moveTo>
                    <a:pt x="87" y="73"/>
                  </a:moveTo>
                  <a:lnTo>
                    <a:pt x="84" y="92"/>
                  </a:lnTo>
                  <a:lnTo>
                    <a:pt x="57" y="87"/>
                  </a:lnTo>
                  <a:lnTo>
                    <a:pt x="61" y="67"/>
                  </a:lnTo>
                  <a:lnTo>
                    <a:pt x="87" y="73"/>
                  </a:lnTo>
                  <a:close/>
                  <a:moveTo>
                    <a:pt x="84" y="92"/>
                  </a:moveTo>
                  <a:lnTo>
                    <a:pt x="84" y="93"/>
                  </a:lnTo>
                  <a:lnTo>
                    <a:pt x="84" y="94"/>
                  </a:lnTo>
                  <a:lnTo>
                    <a:pt x="70" y="90"/>
                  </a:lnTo>
                  <a:lnTo>
                    <a:pt x="84" y="92"/>
                  </a:lnTo>
                  <a:close/>
                  <a:moveTo>
                    <a:pt x="84" y="94"/>
                  </a:moveTo>
                  <a:lnTo>
                    <a:pt x="76" y="118"/>
                  </a:lnTo>
                  <a:lnTo>
                    <a:pt x="50" y="109"/>
                  </a:lnTo>
                  <a:lnTo>
                    <a:pt x="57" y="86"/>
                  </a:lnTo>
                  <a:lnTo>
                    <a:pt x="84" y="94"/>
                  </a:lnTo>
                  <a:close/>
                  <a:moveTo>
                    <a:pt x="76" y="118"/>
                  </a:moveTo>
                  <a:lnTo>
                    <a:pt x="68" y="141"/>
                  </a:lnTo>
                  <a:lnTo>
                    <a:pt x="42" y="133"/>
                  </a:lnTo>
                  <a:lnTo>
                    <a:pt x="50" y="109"/>
                  </a:lnTo>
                  <a:lnTo>
                    <a:pt x="76" y="118"/>
                  </a:lnTo>
                  <a:close/>
                  <a:moveTo>
                    <a:pt x="68" y="141"/>
                  </a:moveTo>
                  <a:lnTo>
                    <a:pt x="67" y="143"/>
                  </a:lnTo>
                  <a:lnTo>
                    <a:pt x="65" y="146"/>
                  </a:lnTo>
                  <a:lnTo>
                    <a:pt x="55" y="136"/>
                  </a:lnTo>
                  <a:lnTo>
                    <a:pt x="68" y="141"/>
                  </a:lnTo>
                  <a:close/>
                  <a:moveTo>
                    <a:pt x="65" y="146"/>
                  </a:moveTo>
                  <a:lnTo>
                    <a:pt x="50" y="166"/>
                  </a:lnTo>
                  <a:lnTo>
                    <a:pt x="28" y="148"/>
                  </a:lnTo>
                  <a:lnTo>
                    <a:pt x="44" y="128"/>
                  </a:lnTo>
                  <a:lnTo>
                    <a:pt x="65" y="146"/>
                  </a:lnTo>
                  <a:close/>
                  <a:moveTo>
                    <a:pt x="50" y="166"/>
                  </a:moveTo>
                  <a:lnTo>
                    <a:pt x="49" y="167"/>
                  </a:lnTo>
                  <a:lnTo>
                    <a:pt x="48" y="168"/>
                  </a:lnTo>
                  <a:lnTo>
                    <a:pt x="40" y="156"/>
                  </a:lnTo>
                  <a:lnTo>
                    <a:pt x="50" y="166"/>
                  </a:lnTo>
                  <a:close/>
                  <a:moveTo>
                    <a:pt x="48" y="168"/>
                  </a:moveTo>
                  <a:lnTo>
                    <a:pt x="32" y="180"/>
                  </a:lnTo>
                  <a:lnTo>
                    <a:pt x="15" y="157"/>
                  </a:lnTo>
                  <a:lnTo>
                    <a:pt x="32" y="146"/>
                  </a:lnTo>
                  <a:lnTo>
                    <a:pt x="48" y="168"/>
                  </a:lnTo>
                  <a:close/>
                  <a:moveTo>
                    <a:pt x="32" y="180"/>
                  </a:moveTo>
                  <a:lnTo>
                    <a:pt x="16" y="191"/>
                  </a:lnTo>
                  <a:lnTo>
                    <a:pt x="0" y="169"/>
                  </a:lnTo>
                  <a:lnTo>
                    <a:pt x="15" y="157"/>
                  </a:lnTo>
                  <a:lnTo>
                    <a:pt x="32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9" name="Freeform 127"/>
            <p:cNvSpPr>
              <a:spLocks noEditPoints="1"/>
            </p:cNvSpPr>
            <p:nvPr/>
          </p:nvSpPr>
          <p:spPr bwMode="auto">
            <a:xfrm>
              <a:off x="2419" y="1807"/>
              <a:ext cx="13" cy="28"/>
            </a:xfrm>
            <a:custGeom>
              <a:avLst/>
              <a:gdLst>
                <a:gd name="T0" fmla="*/ 0 w 95"/>
                <a:gd name="T1" fmla="*/ 0 h 213"/>
                <a:gd name="T2" fmla="*/ 0 w 95"/>
                <a:gd name="T3" fmla="*/ 0 h 213"/>
                <a:gd name="T4" fmla="*/ 0 w 95"/>
                <a:gd name="T5" fmla="*/ 0 h 213"/>
                <a:gd name="T6" fmla="*/ 0 w 95"/>
                <a:gd name="T7" fmla="*/ 0 h 213"/>
                <a:gd name="T8" fmla="*/ 0 w 95"/>
                <a:gd name="T9" fmla="*/ 0 h 213"/>
                <a:gd name="T10" fmla="*/ 0 w 95"/>
                <a:gd name="T11" fmla="*/ 0 h 213"/>
                <a:gd name="T12" fmla="*/ 0 w 95"/>
                <a:gd name="T13" fmla="*/ 0 h 213"/>
                <a:gd name="T14" fmla="*/ 0 w 95"/>
                <a:gd name="T15" fmla="*/ 0 h 213"/>
                <a:gd name="T16" fmla="*/ 0 w 95"/>
                <a:gd name="T17" fmla="*/ 0 h 213"/>
                <a:gd name="T18" fmla="*/ 0 w 95"/>
                <a:gd name="T19" fmla="*/ 0 h 213"/>
                <a:gd name="T20" fmla="*/ 0 w 95"/>
                <a:gd name="T21" fmla="*/ 0 h 213"/>
                <a:gd name="T22" fmla="*/ 0 w 95"/>
                <a:gd name="T23" fmla="*/ 0 h 213"/>
                <a:gd name="T24" fmla="*/ 0 w 95"/>
                <a:gd name="T25" fmla="*/ 0 h 213"/>
                <a:gd name="T26" fmla="*/ 0 w 95"/>
                <a:gd name="T27" fmla="*/ 0 h 213"/>
                <a:gd name="T28" fmla="*/ 0 w 95"/>
                <a:gd name="T29" fmla="*/ 0 h 213"/>
                <a:gd name="T30" fmla="*/ 0 w 95"/>
                <a:gd name="T31" fmla="*/ 0 h 213"/>
                <a:gd name="T32" fmla="*/ 0 w 95"/>
                <a:gd name="T33" fmla="*/ 0 h 213"/>
                <a:gd name="T34" fmla="*/ 0 w 95"/>
                <a:gd name="T35" fmla="*/ 0 h 213"/>
                <a:gd name="T36" fmla="*/ 0 w 95"/>
                <a:gd name="T37" fmla="*/ 0 h 213"/>
                <a:gd name="T38" fmla="*/ 0 w 95"/>
                <a:gd name="T39" fmla="*/ 0 h 213"/>
                <a:gd name="T40" fmla="*/ 0 w 95"/>
                <a:gd name="T41" fmla="*/ 0 h 213"/>
                <a:gd name="T42" fmla="*/ 0 w 95"/>
                <a:gd name="T43" fmla="*/ 0 h 213"/>
                <a:gd name="T44" fmla="*/ 0 w 95"/>
                <a:gd name="T45" fmla="*/ 0 h 213"/>
                <a:gd name="T46" fmla="*/ 0 w 95"/>
                <a:gd name="T47" fmla="*/ 0 h 213"/>
                <a:gd name="T48" fmla="*/ 0 w 95"/>
                <a:gd name="T49" fmla="*/ 0 h 213"/>
                <a:gd name="T50" fmla="*/ 0 w 95"/>
                <a:gd name="T51" fmla="*/ 0 h 213"/>
                <a:gd name="T52" fmla="*/ 0 w 95"/>
                <a:gd name="T53" fmla="*/ 0 h 213"/>
                <a:gd name="T54" fmla="*/ 0 w 95"/>
                <a:gd name="T55" fmla="*/ 0 h 213"/>
                <a:gd name="T56" fmla="*/ 0 w 95"/>
                <a:gd name="T57" fmla="*/ 0 h 213"/>
                <a:gd name="T58" fmla="*/ 0 w 95"/>
                <a:gd name="T59" fmla="*/ 0 h 213"/>
                <a:gd name="T60" fmla="*/ 0 w 95"/>
                <a:gd name="T61" fmla="*/ 0 h 213"/>
                <a:gd name="T62" fmla="*/ 0 w 95"/>
                <a:gd name="T63" fmla="*/ 0 h 213"/>
                <a:gd name="T64" fmla="*/ 0 w 95"/>
                <a:gd name="T65" fmla="*/ 0 h 213"/>
                <a:gd name="T66" fmla="*/ 0 w 95"/>
                <a:gd name="T67" fmla="*/ 0 h 213"/>
                <a:gd name="T68" fmla="*/ 0 w 95"/>
                <a:gd name="T69" fmla="*/ 0 h 213"/>
                <a:gd name="T70" fmla="*/ 0 w 95"/>
                <a:gd name="T71" fmla="*/ 0 h 213"/>
                <a:gd name="T72" fmla="*/ 0 w 95"/>
                <a:gd name="T73" fmla="*/ 0 h 213"/>
                <a:gd name="T74" fmla="*/ 0 w 95"/>
                <a:gd name="T75" fmla="*/ 0 h 213"/>
                <a:gd name="T76" fmla="*/ 0 w 95"/>
                <a:gd name="T77" fmla="*/ 0 h 213"/>
                <a:gd name="T78" fmla="*/ 0 w 95"/>
                <a:gd name="T79" fmla="*/ 0 h 213"/>
                <a:gd name="T80" fmla="*/ 0 w 95"/>
                <a:gd name="T81" fmla="*/ 0 h 213"/>
                <a:gd name="T82" fmla="*/ 0 w 95"/>
                <a:gd name="T83" fmla="*/ 0 h 213"/>
                <a:gd name="T84" fmla="*/ 0 w 95"/>
                <a:gd name="T85" fmla="*/ 0 h 213"/>
                <a:gd name="T86" fmla="*/ 0 w 95"/>
                <a:gd name="T87" fmla="*/ 0 h 213"/>
                <a:gd name="T88" fmla="*/ 0 w 95"/>
                <a:gd name="T89" fmla="*/ 0 h 2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5"/>
                <a:gd name="T136" fmla="*/ 0 h 213"/>
                <a:gd name="T137" fmla="*/ 95 w 95"/>
                <a:gd name="T138" fmla="*/ 213 h 2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5" h="213">
                  <a:moveTo>
                    <a:pt x="95" y="22"/>
                  </a:moveTo>
                  <a:lnTo>
                    <a:pt x="80" y="34"/>
                  </a:lnTo>
                  <a:lnTo>
                    <a:pt x="64" y="12"/>
                  </a:lnTo>
                  <a:lnTo>
                    <a:pt x="79" y="0"/>
                  </a:lnTo>
                  <a:lnTo>
                    <a:pt x="95" y="22"/>
                  </a:lnTo>
                  <a:close/>
                  <a:moveTo>
                    <a:pt x="63" y="13"/>
                  </a:moveTo>
                  <a:lnTo>
                    <a:pt x="63" y="12"/>
                  </a:lnTo>
                  <a:lnTo>
                    <a:pt x="64" y="12"/>
                  </a:lnTo>
                  <a:lnTo>
                    <a:pt x="72" y="22"/>
                  </a:lnTo>
                  <a:lnTo>
                    <a:pt x="63" y="13"/>
                  </a:lnTo>
                  <a:close/>
                  <a:moveTo>
                    <a:pt x="81" y="33"/>
                  </a:moveTo>
                  <a:lnTo>
                    <a:pt x="70" y="45"/>
                  </a:lnTo>
                  <a:lnTo>
                    <a:pt x="51" y="25"/>
                  </a:lnTo>
                  <a:lnTo>
                    <a:pt x="63" y="13"/>
                  </a:lnTo>
                  <a:lnTo>
                    <a:pt x="81" y="33"/>
                  </a:lnTo>
                  <a:close/>
                  <a:moveTo>
                    <a:pt x="48" y="28"/>
                  </a:moveTo>
                  <a:lnTo>
                    <a:pt x="49" y="27"/>
                  </a:lnTo>
                  <a:lnTo>
                    <a:pt x="51" y="25"/>
                  </a:lnTo>
                  <a:lnTo>
                    <a:pt x="61" y="34"/>
                  </a:lnTo>
                  <a:lnTo>
                    <a:pt x="48" y="28"/>
                  </a:lnTo>
                  <a:close/>
                  <a:moveTo>
                    <a:pt x="72" y="41"/>
                  </a:moveTo>
                  <a:lnTo>
                    <a:pt x="61" y="64"/>
                  </a:lnTo>
                  <a:lnTo>
                    <a:pt x="36" y="52"/>
                  </a:lnTo>
                  <a:lnTo>
                    <a:pt x="48" y="28"/>
                  </a:lnTo>
                  <a:lnTo>
                    <a:pt x="72" y="41"/>
                  </a:lnTo>
                  <a:close/>
                  <a:moveTo>
                    <a:pt x="35" y="56"/>
                  </a:moveTo>
                  <a:lnTo>
                    <a:pt x="36" y="54"/>
                  </a:lnTo>
                  <a:lnTo>
                    <a:pt x="36" y="52"/>
                  </a:lnTo>
                  <a:lnTo>
                    <a:pt x="49" y="57"/>
                  </a:lnTo>
                  <a:lnTo>
                    <a:pt x="35" y="56"/>
                  </a:lnTo>
                  <a:close/>
                  <a:moveTo>
                    <a:pt x="62" y="60"/>
                  </a:moveTo>
                  <a:lnTo>
                    <a:pt x="58" y="84"/>
                  </a:lnTo>
                  <a:lnTo>
                    <a:pt x="31" y="80"/>
                  </a:lnTo>
                  <a:lnTo>
                    <a:pt x="35" y="56"/>
                  </a:lnTo>
                  <a:lnTo>
                    <a:pt x="62" y="60"/>
                  </a:lnTo>
                  <a:close/>
                  <a:moveTo>
                    <a:pt x="31" y="82"/>
                  </a:moveTo>
                  <a:lnTo>
                    <a:pt x="31" y="81"/>
                  </a:lnTo>
                  <a:lnTo>
                    <a:pt x="31" y="80"/>
                  </a:lnTo>
                  <a:lnTo>
                    <a:pt x="45" y="82"/>
                  </a:lnTo>
                  <a:lnTo>
                    <a:pt x="31" y="82"/>
                  </a:lnTo>
                  <a:close/>
                  <a:moveTo>
                    <a:pt x="58" y="82"/>
                  </a:moveTo>
                  <a:lnTo>
                    <a:pt x="58" y="105"/>
                  </a:lnTo>
                  <a:lnTo>
                    <a:pt x="31" y="105"/>
                  </a:lnTo>
                  <a:lnTo>
                    <a:pt x="31" y="82"/>
                  </a:lnTo>
                  <a:lnTo>
                    <a:pt x="58" y="82"/>
                  </a:lnTo>
                  <a:close/>
                  <a:moveTo>
                    <a:pt x="58" y="105"/>
                  </a:moveTo>
                  <a:lnTo>
                    <a:pt x="58" y="129"/>
                  </a:lnTo>
                  <a:lnTo>
                    <a:pt x="31" y="129"/>
                  </a:lnTo>
                  <a:lnTo>
                    <a:pt x="31" y="105"/>
                  </a:lnTo>
                  <a:lnTo>
                    <a:pt x="58" y="105"/>
                  </a:lnTo>
                  <a:close/>
                  <a:moveTo>
                    <a:pt x="58" y="129"/>
                  </a:moveTo>
                  <a:lnTo>
                    <a:pt x="58" y="130"/>
                  </a:lnTo>
                  <a:lnTo>
                    <a:pt x="58" y="131"/>
                  </a:lnTo>
                  <a:lnTo>
                    <a:pt x="45" y="129"/>
                  </a:lnTo>
                  <a:lnTo>
                    <a:pt x="58" y="129"/>
                  </a:lnTo>
                  <a:close/>
                  <a:moveTo>
                    <a:pt x="58" y="131"/>
                  </a:moveTo>
                  <a:lnTo>
                    <a:pt x="55" y="154"/>
                  </a:lnTo>
                  <a:lnTo>
                    <a:pt x="28" y="150"/>
                  </a:lnTo>
                  <a:lnTo>
                    <a:pt x="31" y="126"/>
                  </a:lnTo>
                  <a:lnTo>
                    <a:pt x="58" y="131"/>
                  </a:lnTo>
                  <a:close/>
                  <a:moveTo>
                    <a:pt x="55" y="154"/>
                  </a:moveTo>
                  <a:lnTo>
                    <a:pt x="54" y="157"/>
                  </a:lnTo>
                  <a:lnTo>
                    <a:pt x="54" y="158"/>
                  </a:lnTo>
                  <a:lnTo>
                    <a:pt x="41" y="152"/>
                  </a:lnTo>
                  <a:lnTo>
                    <a:pt x="55" y="154"/>
                  </a:lnTo>
                  <a:close/>
                  <a:moveTo>
                    <a:pt x="54" y="158"/>
                  </a:moveTo>
                  <a:lnTo>
                    <a:pt x="42" y="181"/>
                  </a:lnTo>
                  <a:lnTo>
                    <a:pt x="17" y="170"/>
                  </a:lnTo>
                  <a:lnTo>
                    <a:pt x="29" y="146"/>
                  </a:lnTo>
                  <a:lnTo>
                    <a:pt x="54" y="158"/>
                  </a:lnTo>
                  <a:close/>
                  <a:moveTo>
                    <a:pt x="17" y="170"/>
                  </a:moveTo>
                  <a:lnTo>
                    <a:pt x="26" y="152"/>
                  </a:lnTo>
                  <a:lnTo>
                    <a:pt x="17" y="170"/>
                  </a:lnTo>
                  <a:lnTo>
                    <a:pt x="29" y="175"/>
                  </a:lnTo>
                  <a:lnTo>
                    <a:pt x="17" y="170"/>
                  </a:lnTo>
                  <a:close/>
                  <a:moveTo>
                    <a:pt x="42" y="181"/>
                  </a:moveTo>
                  <a:lnTo>
                    <a:pt x="34" y="198"/>
                  </a:lnTo>
                  <a:lnTo>
                    <a:pt x="9" y="185"/>
                  </a:lnTo>
                  <a:lnTo>
                    <a:pt x="17" y="170"/>
                  </a:lnTo>
                  <a:lnTo>
                    <a:pt x="42" y="181"/>
                  </a:lnTo>
                  <a:close/>
                  <a:moveTo>
                    <a:pt x="34" y="198"/>
                  </a:moveTo>
                  <a:lnTo>
                    <a:pt x="33" y="199"/>
                  </a:lnTo>
                  <a:lnTo>
                    <a:pt x="31" y="201"/>
                  </a:lnTo>
                  <a:lnTo>
                    <a:pt x="21" y="191"/>
                  </a:lnTo>
                  <a:lnTo>
                    <a:pt x="34" y="198"/>
                  </a:lnTo>
                  <a:close/>
                  <a:moveTo>
                    <a:pt x="31" y="201"/>
                  </a:moveTo>
                  <a:lnTo>
                    <a:pt x="20" y="213"/>
                  </a:lnTo>
                  <a:lnTo>
                    <a:pt x="0" y="193"/>
                  </a:lnTo>
                  <a:lnTo>
                    <a:pt x="12" y="181"/>
                  </a:lnTo>
                  <a:lnTo>
                    <a:pt x="31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0" name="Freeform 128"/>
            <p:cNvSpPr>
              <a:spLocks noEditPoints="1"/>
            </p:cNvSpPr>
            <p:nvPr/>
          </p:nvSpPr>
          <p:spPr bwMode="auto">
            <a:xfrm>
              <a:off x="2410" y="1814"/>
              <a:ext cx="10" cy="30"/>
            </a:xfrm>
            <a:custGeom>
              <a:avLst/>
              <a:gdLst>
                <a:gd name="T0" fmla="*/ 0 w 72"/>
                <a:gd name="T1" fmla="*/ 0 h 221"/>
                <a:gd name="T2" fmla="*/ 0 w 72"/>
                <a:gd name="T3" fmla="*/ 0 h 221"/>
                <a:gd name="T4" fmla="*/ 0 w 72"/>
                <a:gd name="T5" fmla="*/ 0 h 221"/>
                <a:gd name="T6" fmla="*/ 0 w 72"/>
                <a:gd name="T7" fmla="*/ 0 h 221"/>
                <a:gd name="T8" fmla="*/ 0 w 72"/>
                <a:gd name="T9" fmla="*/ 0 h 221"/>
                <a:gd name="T10" fmla="*/ 0 w 72"/>
                <a:gd name="T11" fmla="*/ 0 h 221"/>
                <a:gd name="T12" fmla="*/ 0 w 72"/>
                <a:gd name="T13" fmla="*/ 0 h 221"/>
                <a:gd name="T14" fmla="*/ 0 w 72"/>
                <a:gd name="T15" fmla="*/ 0 h 221"/>
                <a:gd name="T16" fmla="*/ 0 w 72"/>
                <a:gd name="T17" fmla="*/ 0 h 221"/>
                <a:gd name="T18" fmla="*/ 0 w 72"/>
                <a:gd name="T19" fmla="*/ 0 h 221"/>
                <a:gd name="T20" fmla="*/ 0 w 72"/>
                <a:gd name="T21" fmla="*/ 0 h 221"/>
                <a:gd name="T22" fmla="*/ 0 w 72"/>
                <a:gd name="T23" fmla="*/ 0 h 221"/>
                <a:gd name="T24" fmla="*/ 0 w 72"/>
                <a:gd name="T25" fmla="*/ 0 h 221"/>
                <a:gd name="T26" fmla="*/ 0 w 72"/>
                <a:gd name="T27" fmla="*/ 0 h 221"/>
                <a:gd name="T28" fmla="*/ 0 w 72"/>
                <a:gd name="T29" fmla="*/ 0 h 221"/>
                <a:gd name="T30" fmla="*/ 0 w 72"/>
                <a:gd name="T31" fmla="*/ 0 h 221"/>
                <a:gd name="T32" fmla="*/ 0 w 72"/>
                <a:gd name="T33" fmla="*/ 0 h 221"/>
                <a:gd name="T34" fmla="*/ 0 w 72"/>
                <a:gd name="T35" fmla="*/ 0 h 221"/>
                <a:gd name="T36" fmla="*/ 0 w 72"/>
                <a:gd name="T37" fmla="*/ 0 h 221"/>
                <a:gd name="T38" fmla="*/ 0 w 72"/>
                <a:gd name="T39" fmla="*/ 0 h 221"/>
                <a:gd name="T40" fmla="*/ 0 w 72"/>
                <a:gd name="T41" fmla="*/ 0 h 221"/>
                <a:gd name="T42" fmla="*/ 0 w 72"/>
                <a:gd name="T43" fmla="*/ 0 h 221"/>
                <a:gd name="T44" fmla="*/ 0 w 72"/>
                <a:gd name="T45" fmla="*/ 0 h 221"/>
                <a:gd name="T46" fmla="*/ 0 w 72"/>
                <a:gd name="T47" fmla="*/ 0 h 221"/>
                <a:gd name="T48" fmla="*/ 0 w 72"/>
                <a:gd name="T49" fmla="*/ 0 h 221"/>
                <a:gd name="T50" fmla="*/ 0 w 72"/>
                <a:gd name="T51" fmla="*/ 0 h 221"/>
                <a:gd name="T52" fmla="*/ 0 w 72"/>
                <a:gd name="T53" fmla="*/ 0 h 221"/>
                <a:gd name="T54" fmla="*/ 0 w 72"/>
                <a:gd name="T55" fmla="*/ 0 h 221"/>
                <a:gd name="T56" fmla="*/ 0 w 72"/>
                <a:gd name="T57" fmla="*/ 0 h 221"/>
                <a:gd name="T58" fmla="*/ 0 w 72"/>
                <a:gd name="T59" fmla="*/ 0 h 221"/>
                <a:gd name="T60" fmla="*/ 0 w 72"/>
                <a:gd name="T61" fmla="*/ 0 h 221"/>
                <a:gd name="T62" fmla="*/ 0 w 72"/>
                <a:gd name="T63" fmla="*/ 0 h 221"/>
                <a:gd name="T64" fmla="*/ 0 w 72"/>
                <a:gd name="T65" fmla="*/ 0 h 221"/>
                <a:gd name="T66" fmla="*/ 0 w 72"/>
                <a:gd name="T67" fmla="*/ 0 h 221"/>
                <a:gd name="T68" fmla="*/ 0 w 72"/>
                <a:gd name="T69" fmla="*/ 0 h 221"/>
                <a:gd name="T70" fmla="*/ 0 w 72"/>
                <a:gd name="T71" fmla="*/ 0 h 221"/>
                <a:gd name="T72" fmla="*/ 0 w 72"/>
                <a:gd name="T73" fmla="*/ 0 h 221"/>
                <a:gd name="T74" fmla="*/ 0 w 72"/>
                <a:gd name="T75" fmla="*/ 0 h 221"/>
                <a:gd name="T76" fmla="*/ 0 w 72"/>
                <a:gd name="T77" fmla="*/ 0 h 221"/>
                <a:gd name="T78" fmla="*/ 0 w 72"/>
                <a:gd name="T79" fmla="*/ 0 h 221"/>
                <a:gd name="T80" fmla="*/ 0 w 72"/>
                <a:gd name="T81" fmla="*/ 0 h 221"/>
                <a:gd name="T82" fmla="*/ 0 w 72"/>
                <a:gd name="T83" fmla="*/ 0 h 221"/>
                <a:gd name="T84" fmla="*/ 0 w 72"/>
                <a:gd name="T85" fmla="*/ 0 h 221"/>
                <a:gd name="T86" fmla="*/ 0 w 72"/>
                <a:gd name="T87" fmla="*/ 0 h 221"/>
                <a:gd name="T88" fmla="*/ 0 w 72"/>
                <a:gd name="T89" fmla="*/ 0 h 2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2"/>
                <a:gd name="T136" fmla="*/ 0 h 221"/>
                <a:gd name="T137" fmla="*/ 72 w 72"/>
                <a:gd name="T138" fmla="*/ 221 h 22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2" h="221">
                  <a:moveTo>
                    <a:pt x="72" y="17"/>
                  </a:moveTo>
                  <a:lnTo>
                    <a:pt x="61" y="33"/>
                  </a:lnTo>
                  <a:lnTo>
                    <a:pt x="38" y="17"/>
                  </a:lnTo>
                  <a:lnTo>
                    <a:pt x="50" y="0"/>
                  </a:lnTo>
                  <a:lnTo>
                    <a:pt x="72" y="17"/>
                  </a:lnTo>
                  <a:close/>
                  <a:moveTo>
                    <a:pt x="61" y="33"/>
                  </a:moveTo>
                  <a:lnTo>
                    <a:pt x="59" y="33"/>
                  </a:lnTo>
                  <a:lnTo>
                    <a:pt x="59" y="34"/>
                  </a:lnTo>
                  <a:lnTo>
                    <a:pt x="50" y="25"/>
                  </a:lnTo>
                  <a:lnTo>
                    <a:pt x="61" y="33"/>
                  </a:lnTo>
                  <a:close/>
                  <a:moveTo>
                    <a:pt x="59" y="34"/>
                  </a:moveTo>
                  <a:lnTo>
                    <a:pt x="48" y="46"/>
                  </a:lnTo>
                  <a:lnTo>
                    <a:pt x="28" y="26"/>
                  </a:lnTo>
                  <a:lnTo>
                    <a:pt x="40" y="14"/>
                  </a:lnTo>
                  <a:lnTo>
                    <a:pt x="59" y="34"/>
                  </a:lnTo>
                  <a:close/>
                  <a:moveTo>
                    <a:pt x="24" y="32"/>
                  </a:moveTo>
                  <a:lnTo>
                    <a:pt x="26" y="28"/>
                  </a:lnTo>
                  <a:lnTo>
                    <a:pt x="28" y="26"/>
                  </a:lnTo>
                  <a:lnTo>
                    <a:pt x="37" y="37"/>
                  </a:lnTo>
                  <a:lnTo>
                    <a:pt x="24" y="32"/>
                  </a:lnTo>
                  <a:close/>
                  <a:moveTo>
                    <a:pt x="51" y="40"/>
                  </a:moveTo>
                  <a:lnTo>
                    <a:pt x="43" y="64"/>
                  </a:lnTo>
                  <a:lnTo>
                    <a:pt x="18" y="55"/>
                  </a:lnTo>
                  <a:lnTo>
                    <a:pt x="24" y="32"/>
                  </a:lnTo>
                  <a:lnTo>
                    <a:pt x="51" y="40"/>
                  </a:lnTo>
                  <a:close/>
                  <a:moveTo>
                    <a:pt x="16" y="60"/>
                  </a:moveTo>
                  <a:lnTo>
                    <a:pt x="16" y="58"/>
                  </a:lnTo>
                  <a:lnTo>
                    <a:pt x="18" y="55"/>
                  </a:lnTo>
                  <a:lnTo>
                    <a:pt x="30" y="60"/>
                  </a:lnTo>
                  <a:lnTo>
                    <a:pt x="16" y="60"/>
                  </a:lnTo>
                  <a:close/>
                  <a:moveTo>
                    <a:pt x="44" y="60"/>
                  </a:moveTo>
                  <a:lnTo>
                    <a:pt x="44" y="83"/>
                  </a:lnTo>
                  <a:lnTo>
                    <a:pt x="16" y="83"/>
                  </a:lnTo>
                  <a:lnTo>
                    <a:pt x="16" y="60"/>
                  </a:lnTo>
                  <a:lnTo>
                    <a:pt x="44" y="60"/>
                  </a:lnTo>
                  <a:close/>
                  <a:moveTo>
                    <a:pt x="44" y="83"/>
                  </a:moveTo>
                  <a:lnTo>
                    <a:pt x="44" y="107"/>
                  </a:lnTo>
                  <a:lnTo>
                    <a:pt x="16" y="107"/>
                  </a:lnTo>
                  <a:lnTo>
                    <a:pt x="16" y="83"/>
                  </a:lnTo>
                  <a:lnTo>
                    <a:pt x="44" y="83"/>
                  </a:lnTo>
                  <a:close/>
                  <a:moveTo>
                    <a:pt x="16" y="109"/>
                  </a:moveTo>
                  <a:lnTo>
                    <a:pt x="16" y="108"/>
                  </a:lnTo>
                  <a:lnTo>
                    <a:pt x="16" y="107"/>
                  </a:lnTo>
                  <a:lnTo>
                    <a:pt x="30" y="107"/>
                  </a:lnTo>
                  <a:lnTo>
                    <a:pt x="16" y="109"/>
                  </a:lnTo>
                  <a:close/>
                  <a:moveTo>
                    <a:pt x="43" y="104"/>
                  </a:moveTo>
                  <a:lnTo>
                    <a:pt x="48" y="128"/>
                  </a:lnTo>
                  <a:lnTo>
                    <a:pt x="21" y="132"/>
                  </a:lnTo>
                  <a:lnTo>
                    <a:pt x="16" y="109"/>
                  </a:lnTo>
                  <a:lnTo>
                    <a:pt x="43" y="104"/>
                  </a:lnTo>
                  <a:close/>
                  <a:moveTo>
                    <a:pt x="48" y="128"/>
                  </a:moveTo>
                  <a:lnTo>
                    <a:pt x="48" y="129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48" y="128"/>
                  </a:lnTo>
                  <a:close/>
                  <a:moveTo>
                    <a:pt x="48" y="130"/>
                  </a:moveTo>
                  <a:lnTo>
                    <a:pt x="48" y="153"/>
                  </a:lnTo>
                  <a:lnTo>
                    <a:pt x="20" y="153"/>
                  </a:lnTo>
                  <a:lnTo>
                    <a:pt x="20" y="130"/>
                  </a:lnTo>
                  <a:lnTo>
                    <a:pt x="48" y="130"/>
                  </a:lnTo>
                  <a:close/>
                  <a:moveTo>
                    <a:pt x="48" y="153"/>
                  </a:moveTo>
                  <a:lnTo>
                    <a:pt x="48" y="156"/>
                  </a:lnTo>
                  <a:lnTo>
                    <a:pt x="47" y="157"/>
                  </a:lnTo>
                  <a:lnTo>
                    <a:pt x="34" y="153"/>
                  </a:lnTo>
                  <a:lnTo>
                    <a:pt x="48" y="153"/>
                  </a:lnTo>
                  <a:close/>
                  <a:moveTo>
                    <a:pt x="47" y="157"/>
                  </a:moveTo>
                  <a:lnTo>
                    <a:pt x="40" y="185"/>
                  </a:lnTo>
                  <a:lnTo>
                    <a:pt x="13" y="178"/>
                  </a:lnTo>
                  <a:lnTo>
                    <a:pt x="21" y="150"/>
                  </a:lnTo>
                  <a:lnTo>
                    <a:pt x="47" y="157"/>
                  </a:lnTo>
                  <a:close/>
                  <a:moveTo>
                    <a:pt x="13" y="178"/>
                  </a:moveTo>
                  <a:lnTo>
                    <a:pt x="13" y="177"/>
                  </a:lnTo>
                  <a:lnTo>
                    <a:pt x="13" y="178"/>
                  </a:lnTo>
                  <a:lnTo>
                    <a:pt x="26" y="182"/>
                  </a:lnTo>
                  <a:lnTo>
                    <a:pt x="13" y="178"/>
                  </a:lnTo>
                  <a:close/>
                  <a:moveTo>
                    <a:pt x="40" y="185"/>
                  </a:moveTo>
                  <a:lnTo>
                    <a:pt x="35" y="200"/>
                  </a:lnTo>
                  <a:lnTo>
                    <a:pt x="9" y="193"/>
                  </a:lnTo>
                  <a:lnTo>
                    <a:pt x="13" y="178"/>
                  </a:lnTo>
                  <a:lnTo>
                    <a:pt x="40" y="185"/>
                  </a:lnTo>
                  <a:close/>
                  <a:moveTo>
                    <a:pt x="35" y="200"/>
                  </a:moveTo>
                  <a:lnTo>
                    <a:pt x="35" y="203"/>
                  </a:lnTo>
                  <a:lnTo>
                    <a:pt x="33" y="205"/>
                  </a:lnTo>
                  <a:lnTo>
                    <a:pt x="22" y="197"/>
                  </a:lnTo>
                  <a:lnTo>
                    <a:pt x="35" y="200"/>
                  </a:lnTo>
                  <a:close/>
                  <a:moveTo>
                    <a:pt x="33" y="205"/>
                  </a:moveTo>
                  <a:lnTo>
                    <a:pt x="21" y="221"/>
                  </a:lnTo>
                  <a:lnTo>
                    <a:pt x="0" y="205"/>
                  </a:lnTo>
                  <a:lnTo>
                    <a:pt x="12" y="189"/>
                  </a:lnTo>
                  <a:lnTo>
                    <a:pt x="33" y="2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1" name="Freeform 129"/>
            <p:cNvSpPr>
              <a:spLocks noEditPoints="1"/>
            </p:cNvSpPr>
            <p:nvPr/>
          </p:nvSpPr>
          <p:spPr bwMode="auto">
            <a:xfrm>
              <a:off x="2400" y="1823"/>
              <a:ext cx="6" cy="30"/>
            </a:xfrm>
            <a:custGeom>
              <a:avLst/>
              <a:gdLst>
                <a:gd name="T0" fmla="*/ 0 w 50"/>
                <a:gd name="T1" fmla="*/ 0 h 220"/>
                <a:gd name="T2" fmla="*/ 0 w 50"/>
                <a:gd name="T3" fmla="*/ 0 h 220"/>
                <a:gd name="T4" fmla="*/ 0 w 50"/>
                <a:gd name="T5" fmla="*/ 0 h 220"/>
                <a:gd name="T6" fmla="*/ 0 w 50"/>
                <a:gd name="T7" fmla="*/ 0 h 220"/>
                <a:gd name="T8" fmla="*/ 0 w 50"/>
                <a:gd name="T9" fmla="*/ 0 h 220"/>
                <a:gd name="T10" fmla="*/ 0 w 50"/>
                <a:gd name="T11" fmla="*/ 0 h 220"/>
                <a:gd name="T12" fmla="*/ 0 w 50"/>
                <a:gd name="T13" fmla="*/ 0 h 220"/>
                <a:gd name="T14" fmla="*/ 0 w 50"/>
                <a:gd name="T15" fmla="*/ 0 h 220"/>
                <a:gd name="T16" fmla="*/ 0 w 50"/>
                <a:gd name="T17" fmla="*/ 0 h 220"/>
                <a:gd name="T18" fmla="*/ 0 w 50"/>
                <a:gd name="T19" fmla="*/ 0 h 220"/>
                <a:gd name="T20" fmla="*/ 0 w 50"/>
                <a:gd name="T21" fmla="*/ 0 h 220"/>
                <a:gd name="T22" fmla="*/ 0 w 50"/>
                <a:gd name="T23" fmla="*/ 0 h 220"/>
                <a:gd name="T24" fmla="*/ 0 w 50"/>
                <a:gd name="T25" fmla="*/ 0 h 220"/>
                <a:gd name="T26" fmla="*/ 0 w 50"/>
                <a:gd name="T27" fmla="*/ 0 h 220"/>
                <a:gd name="T28" fmla="*/ 0 w 50"/>
                <a:gd name="T29" fmla="*/ 0 h 220"/>
                <a:gd name="T30" fmla="*/ 0 w 50"/>
                <a:gd name="T31" fmla="*/ 0 h 220"/>
                <a:gd name="T32" fmla="*/ 0 w 50"/>
                <a:gd name="T33" fmla="*/ 0 h 220"/>
                <a:gd name="T34" fmla="*/ 0 w 50"/>
                <a:gd name="T35" fmla="*/ 0 h 220"/>
                <a:gd name="T36" fmla="*/ 0 w 50"/>
                <a:gd name="T37" fmla="*/ 0 h 220"/>
                <a:gd name="T38" fmla="*/ 0 w 50"/>
                <a:gd name="T39" fmla="*/ 0 h 220"/>
                <a:gd name="T40" fmla="*/ 0 w 50"/>
                <a:gd name="T41" fmla="*/ 0 h 220"/>
                <a:gd name="T42" fmla="*/ 0 w 50"/>
                <a:gd name="T43" fmla="*/ 0 h 220"/>
                <a:gd name="T44" fmla="*/ 0 w 50"/>
                <a:gd name="T45" fmla="*/ 0 h 220"/>
                <a:gd name="T46" fmla="*/ 0 w 50"/>
                <a:gd name="T47" fmla="*/ 0 h 220"/>
                <a:gd name="T48" fmla="*/ 0 w 50"/>
                <a:gd name="T49" fmla="*/ 0 h 220"/>
                <a:gd name="T50" fmla="*/ 0 w 50"/>
                <a:gd name="T51" fmla="*/ 0 h 220"/>
                <a:gd name="T52" fmla="*/ 0 w 50"/>
                <a:gd name="T53" fmla="*/ 0 h 220"/>
                <a:gd name="T54" fmla="*/ 0 w 50"/>
                <a:gd name="T55" fmla="*/ 0 h 220"/>
                <a:gd name="T56" fmla="*/ 0 w 50"/>
                <a:gd name="T57" fmla="*/ 0 h 220"/>
                <a:gd name="T58" fmla="*/ 0 w 50"/>
                <a:gd name="T59" fmla="*/ 0 h 220"/>
                <a:gd name="T60" fmla="*/ 0 w 50"/>
                <a:gd name="T61" fmla="*/ 0 h 220"/>
                <a:gd name="T62" fmla="*/ 0 w 50"/>
                <a:gd name="T63" fmla="*/ 0 h 220"/>
                <a:gd name="T64" fmla="*/ 0 w 50"/>
                <a:gd name="T65" fmla="*/ 0 h 220"/>
                <a:gd name="T66" fmla="*/ 0 w 50"/>
                <a:gd name="T67" fmla="*/ 0 h 220"/>
                <a:gd name="T68" fmla="*/ 0 w 50"/>
                <a:gd name="T69" fmla="*/ 0 h 220"/>
                <a:gd name="T70" fmla="*/ 0 w 50"/>
                <a:gd name="T71" fmla="*/ 0 h 220"/>
                <a:gd name="T72" fmla="*/ 0 w 50"/>
                <a:gd name="T73" fmla="*/ 0 h 220"/>
                <a:gd name="T74" fmla="*/ 0 w 50"/>
                <a:gd name="T75" fmla="*/ 0 h 220"/>
                <a:gd name="T76" fmla="*/ 0 w 50"/>
                <a:gd name="T77" fmla="*/ 0 h 220"/>
                <a:gd name="T78" fmla="*/ 0 w 50"/>
                <a:gd name="T79" fmla="*/ 0 h 220"/>
                <a:gd name="T80" fmla="*/ 0 w 50"/>
                <a:gd name="T81" fmla="*/ 0 h 220"/>
                <a:gd name="T82" fmla="*/ 0 w 50"/>
                <a:gd name="T83" fmla="*/ 0 h 2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220"/>
                <a:gd name="T128" fmla="*/ 50 w 50"/>
                <a:gd name="T129" fmla="*/ 220 h 2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220">
                  <a:moveTo>
                    <a:pt x="50" y="12"/>
                  </a:moveTo>
                  <a:lnTo>
                    <a:pt x="42" y="28"/>
                  </a:lnTo>
                  <a:lnTo>
                    <a:pt x="18" y="16"/>
                  </a:lnTo>
                  <a:lnTo>
                    <a:pt x="26" y="0"/>
                  </a:lnTo>
                  <a:lnTo>
                    <a:pt x="50" y="12"/>
                  </a:lnTo>
                  <a:close/>
                  <a:moveTo>
                    <a:pt x="42" y="28"/>
                  </a:moveTo>
                  <a:lnTo>
                    <a:pt x="32" y="49"/>
                  </a:lnTo>
                  <a:lnTo>
                    <a:pt x="42" y="28"/>
                  </a:lnTo>
                  <a:lnTo>
                    <a:pt x="30" y="23"/>
                  </a:lnTo>
                  <a:lnTo>
                    <a:pt x="42" y="28"/>
                  </a:lnTo>
                  <a:close/>
                  <a:moveTo>
                    <a:pt x="42" y="28"/>
                  </a:moveTo>
                  <a:lnTo>
                    <a:pt x="35" y="44"/>
                  </a:lnTo>
                  <a:lnTo>
                    <a:pt x="11" y="32"/>
                  </a:lnTo>
                  <a:lnTo>
                    <a:pt x="18" y="16"/>
                  </a:lnTo>
                  <a:lnTo>
                    <a:pt x="42" y="28"/>
                  </a:lnTo>
                  <a:close/>
                  <a:moveTo>
                    <a:pt x="9" y="33"/>
                  </a:moveTo>
                  <a:lnTo>
                    <a:pt x="9" y="32"/>
                  </a:lnTo>
                  <a:lnTo>
                    <a:pt x="11" y="32"/>
                  </a:lnTo>
                  <a:lnTo>
                    <a:pt x="22" y="38"/>
                  </a:lnTo>
                  <a:lnTo>
                    <a:pt x="9" y="33"/>
                  </a:lnTo>
                  <a:close/>
                  <a:moveTo>
                    <a:pt x="35" y="42"/>
                  </a:moveTo>
                  <a:lnTo>
                    <a:pt x="27" y="66"/>
                  </a:lnTo>
                  <a:lnTo>
                    <a:pt x="1" y="56"/>
                  </a:lnTo>
                  <a:lnTo>
                    <a:pt x="9" y="33"/>
                  </a:lnTo>
                  <a:lnTo>
                    <a:pt x="35" y="42"/>
                  </a:lnTo>
                  <a:close/>
                  <a:moveTo>
                    <a:pt x="1" y="63"/>
                  </a:moveTo>
                  <a:lnTo>
                    <a:pt x="0" y="60"/>
                  </a:lnTo>
                  <a:lnTo>
                    <a:pt x="1" y="56"/>
                  </a:lnTo>
                  <a:lnTo>
                    <a:pt x="14" y="61"/>
                  </a:lnTo>
                  <a:lnTo>
                    <a:pt x="1" y="63"/>
                  </a:lnTo>
                  <a:close/>
                  <a:moveTo>
                    <a:pt x="28" y="59"/>
                  </a:moveTo>
                  <a:lnTo>
                    <a:pt x="32" y="82"/>
                  </a:lnTo>
                  <a:lnTo>
                    <a:pt x="5" y="87"/>
                  </a:lnTo>
                  <a:lnTo>
                    <a:pt x="1" y="63"/>
                  </a:lnTo>
                  <a:lnTo>
                    <a:pt x="28" y="59"/>
                  </a:lnTo>
                  <a:close/>
                  <a:moveTo>
                    <a:pt x="32" y="82"/>
                  </a:moveTo>
                  <a:lnTo>
                    <a:pt x="36" y="106"/>
                  </a:lnTo>
                  <a:lnTo>
                    <a:pt x="8" y="110"/>
                  </a:lnTo>
                  <a:lnTo>
                    <a:pt x="5" y="87"/>
                  </a:lnTo>
                  <a:lnTo>
                    <a:pt x="32" y="82"/>
                  </a:lnTo>
                  <a:close/>
                  <a:moveTo>
                    <a:pt x="9" y="114"/>
                  </a:moveTo>
                  <a:lnTo>
                    <a:pt x="9" y="113"/>
                  </a:lnTo>
                  <a:lnTo>
                    <a:pt x="8" y="110"/>
                  </a:lnTo>
                  <a:lnTo>
                    <a:pt x="22" y="108"/>
                  </a:lnTo>
                  <a:lnTo>
                    <a:pt x="9" y="114"/>
                  </a:lnTo>
                  <a:close/>
                  <a:moveTo>
                    <a:pt x="35" y="103"/>
                  </a:moveTo>
                  <a:lnTo>
                    <a:pt x="43" y="123"/>
                  </a:lnTo>
                  <a:lnTo>
                    <a:pt x="18" y="134"/>
                  </a:lnTo>
                  <a:lnTo>
                    <a:pt x="9" y="114"/>
                  </a:lnTo>
                  <a:lnTo>
                    <a:pt x="35" y="103"/>
                  </a:lnTo>
                  <a:close/>
                  <a:moveTo>
                    <a:pt x="43" y="123"/>
                  </a:moveTo>
                  <a:lnTo>
                    <a:pt x="43" y="124"/>
                  </a:lnTo>
                  <a:lnTo>
                    <a:pt x="43" y="127"/>
                  </a:lnTo>
                  <a:lnTo>
                    <a:pt x="30" y="128"/>
                  </a:lnTo>
                  <a:lnTo>
                    <a:pt x="43" y="123"/>
                  </a:lnTo>
                  <a:close/>
                  <a:moveTo>
                    <a:pt x="43" y="127"/>
                  </a:moveTo>
                  <a:lnTo>
                    <a:pt x="48" y="153"/>
                  </a:lnTo>
                  <a:lnTo>
                    <a:pt x="20" y="157"/>
                  </a:lnTo>
                  <a:lnTo>
                    <a:pt x="16" y="130"/>
                  </a:lnTo>
                  <a:lnTo>
                    <a:pt x="43" y="127"/>
                  </a:lnTo>
                  <a:close/>
                  <a:moveTo>
                    <a:pt x="48" y="153"/>
                  </a:moveTo>
                  <a:lnTo>
                    <a:pt x="48" y="156"/>
                  </a:lnTo>
                  <a:lnTo>
                    <a:pt x="48" y="157"/>
                  </a:lnTo>
                  <a:lnTo>
                    <a:pt x="34" y="156"/>
                  </a:lnTo>
                  <a:lnTo>
                    <a:pt x="48" y="153"/>
                  </a:lnTo>
                  <a:close/>
                  <a:moveTo>
                    <a:pt x="48" y="157"/>
                  </a:moveTo>
                  <a:lnTo>
                    <a:pt x="43" y="185"/>
                  </a:lnTo>
                  <a:lnTo>
                    <a:pt x="16" y="180"/>
                  </a:lnTo>
                  <a:lnTo>
                    <a:pt x="20" y="153"/>
                  </a:lnTo>
                  <a:lnTo>
                    <a:pt x="48" y="157"/>
                  </a:lnTo>
                  <a:close/>
                  <a:moveTo>
                    <a:pt x="43" y="185"/>
                  </a:moveTo>
                  <a:lnTo>
                    <a:pt x="43" y="187"/>
                  </a:lnTo>
                  <a:lnTo>
                    <a:pt x="42" y="188"/>
                  </a:lnTo>
                  <a:lnTo>
                    <a:pt x="30" y="183"/>
                  </a:lnTo>
                  <a:lnTo>
                    <a:pt x="43" y="185"/>
                  </a:lnTo>
                  <a:close/>
                  <a:moveTo>
                    <a:pt x="42" y="188"/>
                  </a:moveTo>
                  <a:lnTo>
                    <a:pt x="35" y="205"/>
                  </a:lnTo>
                  <a:lnTo>
                    <a:pt x="11" y="192"/>
                  </a:lnTo>
                  <a:lnTo>
                    <a:pt x="18" y="177"/>
                  </a:lnTo>
                  <a:lnTo>
                    <a:pt x="42" y="188"/>
                  </a:lnTo>
                  <a:close/>
                  <a:moveTo>
                    <a:pt x="35" y="205"/>
                  </a:moveTo>
                  <a:lnTo>
                    <a:pt x="27" y="220"/>
                  </a:lnTo>
                  <a:lnTo>
                    <a:pt x="2" y="208"/>
                  </a:lnTo>
                  <a:lnTo>
                    <a:pt x="11" y="192"/>
                  </a:lnTo>
                  <a:lnTo>
                    <a:pt x="35" y="2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2" name="Freeform 130"/>
            <p:cNvSpPr>
              <a:spLocks noEditPoints="1"/>
            </p:cNvSpPr>
            <p:nvPr/>
          </p:nvSpPr>
          <p:spPr bwMode="auto">
            <a:xfrm>
              <a:off x="2489" y="1836"/>
              <a:ext cx="29" cy="11"/>
            </a:xfrm>
            <a:custGeom>
              <a:avLst/>
              <a:gdLst>
                <a:gd name="T0" fmla="*/ 0 w 221"/>
                <a:gd name="T1" fmla="*/ 0 h 76"/>
                <a:gd name="T2" fmla="*/ 0 w 221"/>
                <a:gd name="T3" fmla="*/ 0 h 76"/>
                <a:gd name="T4" fmla="*/ 0 w 221"/>
                <a:gd name="T5" fmla="*/ 0 h 76"/>
                <a:gd name="T6" fmla="*/ 0 w 221"/>
                <a:gd name="T7" fmla="*/ 0 h 76"/>
                <a:gd name="T8" fmla="*/ 0 w 221"/>
                <a:gd name="T9" fmla="*/ 0 h 76"/>
                <a:gd name="T10" fmla="*/ 0 w 221"/>
                <a:gd name="T11" fmla="*/ 0 h 76"/>
                <a:gd name="T12" fmla="*/ 0 w 221"/>
                <a:gd name="T13" fmla="*/ 0 h 76"/>
                <a:gd name="T14" fmla="*/ 0 w 221"/>
                <a:gd name="T15" fmla="*/ 0 h 76"/>
                <a:gd name="T16" fmla="*/ 0 w 221"/>
                <a:gd name="T17" fmla="*/ 0 h 76"/>
                <a:gd name="T18" fmla="*/ 0 w 221"/>
                <a:gd name="T19" fmla="*/ 0 h 76"/>
                <a:gd name="T20" fmla="*/ 0 w 221"/>
                <a:gd name="T21" fmla="*/ 0 h 76"/>
                <a:gd name="T22" fmla="*/ 0 w 221"/>
                <a:gd name="T23" fmla="*/ 0 h 76"/>
                <a:gd name="T24" fmla="*/ 0 w 221"/>
                <a:gd name="T25" fmla="*/ 0 h 76"/>
                <a:gd name="T26" fmla="*/ 0 w 221"/>
                <a:gd name="T27" fmla="*/ 0 h 76"/>
                <a:gd name="T28" fmla="*/ 0 w 221"/>
                <a:gd name="T29" fmla="*/ 0 h 76"/>
                <a:gd name="T30" fmla="*/ 0 w 221"/>
                <a:gd name="T31" fmla="*/ 0 h 76"/>
                <a:gd name="T32" fmla="*/ 0 w 221"/>
                <a:gd name="T33" fmla="*/ 0 h 76"/>
                <a:gd name="T34" fmla="*/ 0 w 221"/>
                <a:gd name="T35" fmla="*/ 0 h 76"/>
                <a:gd name="T36" fmla="*/ 0 w 221"/>
                <a:gd name="T37" fmla="*/ 0 h 76"/>
                <a:gd name="T38" fmla="*/ 0 w 221"/>
                <a:gd name="T39" fmla="*/ 0 h 76"/>
                <a:gd name="T40" fmla="*/ 0 w 221"/>
                <a:gd name="T41" fmla="*/ 0 h 76"/>
                <a:gd name="T42" fmla="*/ 0 w 221"/>
                <a:gd name="T43" fmla="*/ 0 h 76"/>
                <a:gd name="T44" fmla="*/ 0 w 221"/>
                <a:gd name="T45" fmla="*/ 0 h 76"/>
                <a:gd name="T46" fmla="*/ 0 w 221"/>
                <a:gd name="T47" fmla="*/ 0 h 76"/>
                <a:gd name="T48" fmla="*/ 0 w 221"/>
                <a:gd name="T49" fmla="*/ 0 h 76"/>
                <a:gd name="T50" fmla="*/ 0 w 221"/>
                <a:gd name="T51" fmla="*/ 0 h 76"/>
                <a:gd name="T52" fmla="*/ 0 w 221"/>
                <a:gd name="T53" fmla="*/ 0 h 76"/>
                <a:gd name="T54" fmla="*/ 0 w 221"/>
                <a:gd name="T55" fmla="*/ 0 h 76"/>
                <a:gd name="T56" fmla="*/ 0 w 221"/>
                <a:gd name="T57" fmla="*/ 0 h 76"/>
                <a:gd name="T58" fmla="*/ 0 w 221"/>
                <a:gd name="T59" fmla="*/ 0 h 76"/>
                <a:gd name="T60" fmla="*/ 0 w 221"/>
                <a:gd name="T61" fmla="*/ 0 h 76"/>
                <a:gd name="T62" fmla="*/ 0 w 221"/>
                <a:gd name="T63" fmla="*/ 0 h 76"/>
                <a:gd name="T64" fmla="*/ 0 w 221"/>
                <a:gd name="T65" fmla="*/ 0 h 76"/>
                <a:gd name="T66" fmla="*/ 0 w 221"/>
                <a:gd name="T67" fmla="*/ 0 h 76"/>
                <a:gd name="T68" fmla="*/ 0 w 221"/>
                <a:gd name="T69" fmla="*/ 0 h 76"/>
                <a:gd name="T70" fmla="*/ 0 w 221"/>
                <a:gd name="T71" fmla="*/ 0 h 76"/>
                <a:gd name="T72" fmla="*/ 0 w 221"/>
                <a:gd name="T73" fmla="*/ 0 h 76"/>
                <a:gd name="T74" fmla="*/ 0 w 221"/>
                <a:gd name="T75" fmla="*/ 0 h 76"/>
                <a:gd name="T76" fmla="*/ 0 w 221"/>
                <a:gd name="T77" fmla="*/ 0 h 76"/>
                <a:gd name="T78" fmla="*/ 0 w 221"/>
                <a:gd name="T79" fmla="*/ 0 h 76"/>
                <a:gd name="T80" fmla="*/ 0 w 221"/>
                <a:gd name="T81" fmla="*/ 0 h 76"/>
                <a:gd name="T82" fmla="*/ 0 w 221"/>
                <a:gd name="T83" fmla="*/ 0 h 76"/>
                <a:gd name="T84" fmla="*/ 0 w 221"/>
                <a:gd name="T85" fmla="*/ 0 h 76"/>
                <a:gd name="T86" fmla="*/ 0 w 221"/>
                <a:gd name="T87" fmla="*/ 0 h 76"/>
                <a:gd name="T88" fmla="*/ 0 w 221"/>
                <a:gd name="T89" fmla="*/ 0 h 76"/>
                <a:gd name="T90" fmla="*/ 0 w 221"/>
                <a:gd name="T91" fmla="*/ 0 h 76"/>
                <a:gd name="T92" fmla="*/ 0 w 221"/>
                <a:gd name="T93" fmla="*/ 0 h 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1"/>
                <a:gd name="T142" fmla="*/ 0 h 76"/>
                <a:gd name="T143" fmla="*/ 221 w 221"/>
                <a:gd name="T144" fmla="*/ 76 h 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1" h="76">
                  <a:moveTo>
                    <a:pt x="203" y="76"/>
                  </a:moveTo>
                  <a:lnTo>
                    <a:pt x="186" y="60"/>
                  </a:lnTo>
                  <a:lnTo>
                    <a:pt x="206" y="41"/>
                  </a:lnTo>
                  <a:lnTo>
                    <a:pt x="221" y="56"/>
                  </a:lnTo>
                  <a:lnTo>
                    <a:pt x="203" y="76"/>
                  </a:lnTo>
                  <a:close/>
                  <a:moveTo>
                    <a:pt x="204" y="39"/>
                  </a:moveTo>
                  <a:lnTo>
                    <a:pt x="205" y="40"/>
                  </a:lnTo>
                  <a:lnTo>
                    <a:pt x="206" y="41"/>
                  </a:lnTo>
                  <a:lnTo>
                    <a:pt x="196" y="51"/>
                  </a:lnTo>
                  <a:lnTo>
                    <a:pt x="204" y="39"/>
                  </a:lnTo>
                  <a:close/>
                  <a:moveTo>
                    <a:pt x="189" y="62"/>
                  </a:moveTo>
                  <a:lnTo>
                    <a:pt x="177" y="54"/>
                  </a:lnTo>
                  <a:lnTo>
                    <a:pt x="192" y="31"/>
                  </a:lnTo>
                  <a:lnTo>
                    <a:pt x="204" y="39"/>
                  </a:lnTo>
                  <a:lnTo>
                    <a:pt x="189" y="62"/>
                  </a:lnTo>
                  <a:close/>
                  <a:moveTo>
                    <a:pt x="189" y="30"/>
                  </a:moveTo>
                  <a:lnTo>
                    <a:pt x="190" y="31"/>
                  </a:lnTo>
                  <a:lnTo>
                    <a:pt x="192" y="31"/>
                  </a:lnTo>
                  <a:lnTo>
                    <a:pt x="184" y="42"/>
                  </a:lnTo>
                  <a:lnTo>
                    <a:pt x="189" y="30"/>
                  </a:lnTo>
                  <a:close/>
                  <a:moveTo>
                    <a:pt x="181" y="55"/>
                  </a:moveTo>
                  <a:lnTo>
                    <a:pt x="157" y="48"/>
                  </a:lnTo>
                  <a:lnTo>
                    <a:pt x="165" y="21"/>
                  </a:lnTo>
                  <a:lnTo>
                    <a:pt x="189" y="30"/>
                  </a:lnTo>
                  <a:lnTo>
                    <a:pt x="181" y="55"/>
                  </a:lnTo>
                  <a:close/>
                  <a:moveTo>
                    <a:pt x="163" y="21"/>
                  </a:moveTo>
                  <a:lnTo>
                    <a:pt x="164" y="21"/>
                  </a:lnTo>
                  <a:lnTo>
                    <a:pt x="165" y="21"/>
                  </a:lnTo>
                  <a:lnTo>
                    <a:pt x="161" y="35"/>
                  </a:lnTo>
                  <a:lnTo>
                    <a:pt x="163" y="21"/>
                  </a:lnTo>
                  <a:close/>
                  <a:moveTo>
                    <a:pt x="158" y="48"/>
                  </a:moveTo>
                  <a:lnTo>
                    <a:pt x="135" y="45"/>
                  </a:lnTo>
                  <a:lnTo>
                    <a:pt x="140" y="18"/>
                  </a:lnTo>
                  <a:lnTo>
                    <a:pt x="163" y="21"/>
                  </a:lnTo>
                  <a:lnTo>
                    <a:pt x="158" y="48"/>
                  </a:lnTo>
                  <a:close/>
                  <a:moveTo>
                    <a:pt x="135" y="18"/>
                  </a:moveTo>
                  <a:lnTo>
                    <a:pt x="138" y="17"/>
                  </a:lnTo>
                  <a:lnTo>
                    <a:pt x="140" y="18"/>
                  </a:lnTo>
                  <a:lnTo>
                    <a:pt x="138" y="31"/>
                  </a:lnTo>
                  <a:lnTo>
                    <a:pt x="135" y="18"/>
                  </a:lnTo>
                  <a:close/>
                  <a:moveTo>
                    <a:pt x="140" y="45"/>
                  </a:moveTo>
                  <a:lnTo>
                    <a:pt x="117" y="48"/>
                  </a:lnTo>
                  <a:lnTo>
                    <a:pt x="112" y="21"/>
                  </a:lnTo>
                  <a:lnTo>
                    <a:pt x="135" y="18"/>
                  </a:lnTo>
                  <a:lnTo>
                    <a:pt x="140" y="45"/>
                  </a:lnTo>
                  <a:close/>
                  <a:moveTo>
                    <a:pt x="117" y="48"/>
                  </a:moveTo>
                  <a:lnTo>
                    <a:pt x="125" y="47"/>
                  </a:lnTo>
                  <a:lnTo>
                    <a:pt x="117" y="48"/>
                  </a:lnTo>
                  <a:lnTo>
                    <a:pt x="114" y="35"/>
                  </a:lnTo>
                  <a:lnTo>
                    <a:pt x="117" y="48"/>
                  </a:lnTo>
                  <a:close/>
                  <a:moveTo>
                    <a:pt x="117" y="48"/>
                  </a:moveTo>
                  <a:lnTo>
                    <a:pt x="93" y="52"/>
                  </a:lnTo>
                  <a:lnTo>
                    <a:pt x="89" y="25"/>
                  </a:lnTo>
                  <a:lnTo>
                    <a:pt x="112" y="21"/>
                  </a:lnTo>
                  <a:lnTo>
                    <a:pt x="117" y="48"/>
                  </a:lnTo>
                  <a:close/>
                  <a:moveTo>
                    <a:pt x="93" y="52"/>
                  </a:moveTo>
                  <a:lnTo>
                    <a:pt x="92" y="53"/>
                  </a:lnTo>
                  <a:lnTo>
                    <a:pt x="91" y="53"/>
                  </a:lnTo>
                  <a:lnTo>
                    <a:pt x="91" y="39"/>
                  </a:lnTo>
                  <a:lnTo>
                    <a:pt x="93" y="52"/>
                  </a:lnTo>
                  <a:close/>
                  <a:moveTo>
                    <a:pt x="91" y="53"/>
                  </a:moveTo>
                  <a:lnTo>
                    <a:pt x="68" y="53"/>
                  </a:lnTo>
                  <a:lnTo>
                    <a:pt x="68" y="25"/>
                  </a:lnTo>
                  <a:lnTo>
                    <a:pt x="91" y="25"/>
                  </a:lnTo>
                  <a:lnTo>
                    <a:pt x="91" y="53"/>
                  </a:lnTo>
                  <a:close/>
                  <a:moveTo>
                    <a:pt x="68" y="53"/>
                  </a:moveTo>
                  <a:lnTo>
                    <a:pt x="65" y="53"/>
                  </a:lnTo>
                  <a:lnTo>
                    <a:pt x="64" y="52"/>
                  </a:lnTo>
                  <a:lnTo>
                    <a:pt x="68" y="39"/>
                  </a:lnTo>
                  <a:lnTo>
                    <a:pt x="68" y="53"/>
                  </a:lnTo>
                  <a:close/>
                  <a:moveTo>
                    <a:pt x="64" y="52"/>
                  </a:moveTo>
                  <a:lnTo>
                    <a:pt x="36" y="44"/>
                  </a:lnTo>
                  <a:lnTo>
                    <a:pt x="43" y="18"/>
                  </a:lnTo>
                  <a:lnTo>
                    <a:pt x="71" y="26"/>
                  </a:lnTo>
                  <a:lnTo>
                    <a:pt x="64" y="52"/>
                  </a:lnTo>
                  <a:close/>
                  <a:moveTo>
                    <a:pt x="36" y="44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40" y="31"/>
                  </a:lnTo>
                  <a:lnTo>
                    <a:pt x="36" y="44"/>
                  </a:lnTo>
                  <a:close/>
                  <a:moveTo>
                    <a:pt x="34" y="44"/>
                  </a:moveTo>
                  <a:lnTo>
                    <a:pt x="19" y="35"/>
                  </a:lnTo>
                  <a:lnTo>
                    <a:pt x="30" y="11"/>
                  </a:lnTo>
                  <a:lnTo>
                    <a:pt x="46" y="19"/>
                  </a:lnTo>
                  <a:lnTo>
                    <a:pt x="34" y="44"/>
                  </a:lnTo>
                  <a:close/>
                  <a:moveTo>
                    <a:pt x="19" y="35"/>
                  </a:moveTo>
                  <a:lnTo>
                    <a:pt x="18" y="35"/>
                  </a:lnTo>
                  <a:lnTo>
                    <a:pt x="16" y="34"/>
                  </a:lnTo>
                  <a:lnTo>
                    <a:pt x="25" y="23"/>
                  </a:lnTo>
                  <a:lnTo>
                    <a:pt x="19" y="35"/>
                  </a:lnTo>
                  <a:close/>
                  <a:moveTo>
                    <a:pt x="16" y="34"/>
                  </a:moveTo>
                  <a:lnTo>
                    <a:pt x="0" y="23"/>
                  </a:lnTo>
                  <a:lnTo>
                    <a:pt x="16" y="0"/>
                  </a:lnTo>
                  <a:lnTo>
                    <a:pt x="33" y="12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3" name="Freeform 131"/>
            <p:cNvSpPr>
              <a:spLocks noEditPoints="1"/>
            </p:cNvSpPr>
            <p:nvPr/>
          </p:nvSpPr>
          <p:spPr bwMode="auto">
            <a:xfrm>
              <a:off x="2479" y="1827"/>
              <a:ext cx="30" cy="8"/>
            </a:xfrm>
            <a:custGeom>
              <a:avLst/>
              <a:gdLst>
                <a:gd name="T0" fmla="*/ 0 w 221"/>
                <a:gd name="T1" fmla="*/ 0 h 55"/>
                <a:gd name="T2" fmla="*/ 0 w 221"/>
                <a:gd name="T3" fmla="*/ 0 h 55"/>
                <a:gd name="T4" fmla="*/ 0 w 221"/>
                <a:gd name="T5" fmla="*/ 0 h 55"/>
                <a:gd name="T6" fmla="*/ 0 w 221"/>
                <a:gd name="T7" fmla="*/ 0 h 55"/>
                <a:gd name="T8" fmla="*/ 0 w 221"/>
                <a:gd name="T9" fmla="*/ 0 h 55"/>
                <a:gd name="T10" fmla="*/ 0 w 221"/>
                <a:gd name="T11" fmla="*/ 0 h 55"/>
                <a:gd name="T12" fmla="*/ 0 w 221"/>
                <a:gd name="T13" fmla="*/ 0 h 55"/>
                <a:gd name="T14" fmla="*/ 0 w 221"/>
                <a:gd name="T15" fmla="*/ 0 h 55"/>
                <a:gd name="T16" fmla="*/ 0 w 221"/>
                <a:gd name="T17" fmla="*/ 0 h 55"/>
                <a:gd name="T18" fmla="*/ 0 w 221"/>
                <a:gd name="T19" fmla="*/ 0 h 55"/>
                <a:gd name="T20" fmla="*/ 0 w 221"/>
                <a:gd name="T21" fmla="*/ 0 h 55"/>
                <a:gd name="T22" fmla="*/ 0 w 221"/>
                <a:gd name="T23" fmla="*/ 0 h 55"/>
                <a:gd name="T24" fmla="*/ 0 w 221"/>
                <a:gd name="T25" fmla="*/ 0 h 55"/>
                <a:gd name="T26" fmla="*/ 0 w 221"/>
                <a:gd name="T27" fmla="*/ 0 h 55"/>
                <a:gd name="T28" fmla="*/ 0 w 221"/>
                <a:gd name="T29" fmla="*/ 0 h 55"/>
                <a:gd name="T30" fmla="*/ 0 w 221"/>
                <a:gd name="T31" fmla="*/ 0 h 55"/>
                <a:gd name="T32" fmla="*/ 0 w 221"/>
                <a:gd name="T33" fmla="*/ 0 h 55"/>
                <a:gd name="T34" fmla="*/ 0 w 221"/>
                <a:gd name="T35" fmla="*/ 0 h 55"/>
                <a:gd name="T36" fmla="*/ 0 w 221"/>
                <a:gd name="T37" fmla="*/ 0 h 55"/>
                <a:gd name="T38" fmla="*/ 0 w 221"/>
                <a:gd name="T39" fmla="*/ 0 h 55"/>
                <a:gd name="T40" fmla="*/ 0 w 221"/>
                <a:gd name="T41" fmla="*/ 0 h 55"/>
                <a:gd name="T42" fmla="*/ 0 w 221"/>
                <a:gd name="T43" fmla="*/ 0 h 55"/>
                <a:gd name="T44" fmla="*/ 0 w 221"/>
                <a:gd name="T45" fmla="*/ 0 h 55"/>
                <a:gd name="T46" fmla="*/ 0 w 221"/>
                <a:gd name="T47" fmla="*/ 0 h 55"/>
                <a:gd name="T48" fmla="*/ 0 w 221"/>
                <a:gd name="T49" fmla="*/ 0 h 55"/>
                <a:gd name="T50" fmla="*/ 0 w 221"/>
                <a:gd name="T51" fmla="*/ 0 h 55"/>
                <a:gd name="T52" fmla="*/ 0 w 221"/>
                <a:gd name="T53" fmla="*/ 0 h 55"/>
                <a:gd name="T54" fmla="*/ 0 w 221"/>
                <a:gd name="T55" fmla="*/ 0 h 55"/>
                <a:gd name="T56" fmla="*/ 0 w 221"/>
                <a:gd name="T57" fmla="*/ 0 h 55"/>
                <a:gd name="T58" fmla="*/ 0 w 221"/>
                <a:gd name="T59" fmla="*/ 0 h 55"/>
                <a:gd name="T60" fmla="*/ 0 w 221"/>
                <a:gd name="T61" fmla="*/ 0 h 55"/>
                <a:gd name="T62" fmla="*/ 0 w 221"/>
                <a:gd name="T63" fmla="*/ 0 h 55"/>
                <a:gd name="T64" fmla="*/ 0 w 221"/>
                <a:gd name="T65" fmla="*/ 0 h 55"/>
                <a:gd name="T66" fmla="*/ 0 w 221"/>
                <a:gd name="T67" fmla="*/ 0 h 55"/>
                <a:gd name="T68" fmla="*/ 0 w 221"/>
                <a:gd name="T69" fmla="*/ 0 h 55"/>
                <a:gd name="T70" fmla="*/ 0 w 221"/>
                <a:gd name="T71" fmla="*/ 0 h 55"/>
                <a:gd name="T72" fmla="*/ 0 w 221"/>
                <a:gd name="T73" fmla="*/ 0 h 55"/>
                <a:gd name="T74" fmla="*/ 0 w 221"/>
                <a:gd name="T75" fmla="*/ 0 h 55"/>
                <a:gd name="T76" fmla="*/ 0 w 221"/>
                <a:gd name="T77" fmla="*/ 0 h 55"/>
                <a:gd name="T78" fmla="*/ 0 w 221"/>
                <a:gd name="T79" fmla="*/ 0 h 55"/>
                <a:gd name="T80" fmla="*/ 0 w 221"/>
                <a:gd name="T81" fmla="*/ 0 h 55"/>
                <a:gd name="T82" fmla="*/ 0 w 221"/>
                <a:gd name="T83" fmla="*/ 0 h 55"/>
                <a:gd name="T84" fmla="*/ 0 w 221"/>
                <a:gd name="T85" fmla="*/ 0 h 55"/>
                <a:gd name="T86" fmla="*/ 0 w 221"/>
                <a:gd name="T87" fmla="*/ 0 h 55"/>
                <a:gd name="T88" fmla="*/ 0 w 221"/>
                <a:gd name="T89" fmla="*/ 0 h 55"/>
                <a:gd name="T90" fmla="*/ 0 w 221"/>
                <a:gd name="T91" fmla="*/ 0 h 55"/>
                <a:gd name="T92" fmla="*/ 0 w 221"/>
                <a:gd name="T93" fmla="*/ 0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1"/>
                <a:gd name="T142" fmla="*/ 0 h 55"/>
                <a:gd name="T143" fmla="*/ 221 w 22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1" h="55">
                  <a:moveTo>
                    <a:pt x="211" y="42"/>
                  </a:moveTo>
                  <a:lnTo>
                    <a:pt x="192" y="34"/>
                  </a:lnTo>
                  <a:lnTo>
                    <a:pt x="202" y="9"/>
                  </a:lnTo>
                  <a:lnTo>
                    <a:pt x="221" y="17"/>
                  </a:lnTo>
                  <a:lnTo>
                    <a:pt x="211" y="42"/>
                  </a:lnTo>
                  <a:close/>
                  <a:moveTo>
                    <a:pt x="202" y="9"/>
                  </a:moveTo>
                  <a:lnTo>
                    <a:pt x="202" y="9"/>
                  </a:lnTo>
                  <a:lnTo>
                    <a:pt x="197" y="21"/>
                  </a:lnTo>
                  <a:lnTo>
                    <a:pt x="202" y="9"/>
                  </a:lnTo>
                  <a:close/>
                  <a:moveTo>
                    <a:pt x="192" y="34"/>
                  </a:moveTo>
                  <a:lnTo>
                    <a:pt x="181" y="31"/>
                  </a:lnTo>
                  <a:lnTo>
                    <a:pt x="190" y="5"/>
                  </a:lnTo>
                  <a:lnTo>
                    <a:pt x="202" y="9"/>
                  </a:lnTo>
                  <a:lnTo>
                    <a:pt x="192" y="34"/>
                  </a:lnTo>
                  <a:close/>
                  <a:moveTo>
                    <a:pt x="188" y="4"/>
                  </a:moveTo>
                  <a:lnTo>
                    <a:pt x="189" y="4"/>
                  </a:lnTo>
                  <a:lnTo>
                    <a:pt x="190" y="5"/>
                  </a:lnTo>
                  <a:lnTo>
                    <a:pt x="185" y="18"/>
                  </a:lnTo>
                  <a:lnTo>
                    <a:pt x="188" y="4"/>
                  </a:lnTo>
                  <a:close/>
                  <a:moveTo>
                    <a:pt x="183" y="31"/>
                  </a:moveTo>
                  <a:lnTo>
                    <a:pt x="156" y="27"/>
                  </a:lnTo>
                  <a:lnTo>
                    <a:pt x="160" y="0"/>
                  </a:lnTo>
                  <a:lnTo>
                    <a:pt x="188" y="4"/>
                  </a:lnTo>
                  <a:lnTo>
                    <a:pt x="183" y="31"/>
                  </a:lnTo>
                  <a:close/>
                  <a:moveTo>
                    <a:pt x="156" y="0"/>
                  </a:moveTo>
                  <a:lnTo>
                    <a:pt x="157" y="0"/>
                  </a:lnTo>
                  <a:lnTo>
                    <a:pt x="160" y="0"/>
                  </a:lnTo>
                  <a:lnTo>
                    <a:pt x="157" y="13"/>
                  </a:lnTo>
                  <a:lnTo>
                    <a:pt x="156" y="0"/>
                  </a:lnTo>
                  <a:close/>
                  <a:moveTo>
                    <a:pt x="160" y="27"/>
                  </a:moveTo>
                  <a:lnTo>
                    <a:pt x="136" y="31"/>
                  </a:lnTo>
                  <a:lnTo>
                    <a:pt x="132" y="4"/>
                  </a:lnTo>
                  <a:lnTo>
                    <a:pt x="156" y="0"/>
                  </a:lnTo>
                  <a:lnTo>
                    <a:pt x="160" y="27"/>
                  </a:lnTo>
                  <a:close/>
                  <a:moveTo>
                    <a:pt x="129" y="5"/>
                  </a:moveTo>
                  <a:lnTo>
                    <a:pt x="131" y="4"/>
                  </a:lnTo>
                  <a:lnTo>
                    <a:pt x="132" y="4"/>
                  </a:lnTo>
                  <a:lnTo>
                    <a:pt x="134" y="18"/>
                  </a:lnTo>
                  <a:lnTo>
                    <a:pt x="129" y="5"/>
                  </a:lnTo>
                  <a:close/>
                  <a:moveTo>
                    <a:pt x="140" y="31"/>
                  </a:moveTo>
                  <a:lnTo>
                    <a:pt x="120" y="38"/>
                  </a:lnTo>
                  <a:lnTo>
                    <a:pt x="110" y="13"/>
                  </a:lnTo>
                  <a:lnTo>
                    <a:pt x="129" y="5"/>
                  </a:lnTo>
                  <a:lnTo>
                    <a:pt x="140" y="31"/>
                  </a:lnTo>
                  <a:close/>
                  <a:moveTo>
                    <a:pt x="108" y="13"/>
                  </a:moveTo>
                  <a:lnTo>
                    <a:pt x="110" y="13"/>
                  </a:lnTo>
                  <a:lnTo>
                    <a:pt x="115" y="25"/>
                  </a:lnTo>
                  <a:lnTo>
                    <a:pt x="108" y="13"/>
                  </a:lnTo>
                  <a:close/>
                  <a:moveTo>
                    <a:pt x="121" y="38"/>
                  </a:moveTo>
                  <a:lnTo>
                    <a:pt x="98" y="49"/>
                  </a:lnTo>
                  <a:lnTo>
                    <a:pt x="85" y="25"/>
                  </a:lnTo>
                  <a:lnTo>
                    <a:pt x="108" y="13"/>
                  </a:lnTo>
                  <a:lnTo>
                    <a:pt x="121" y="38"/>
                  </a:lnTo>
                  <a:close/>
                  <a:moveTo>
                    <a:pt x="98" y="49"/>
                  </a:moveTo>
                  <a:lnTo>
                    <a:pt x="96" y="51"/>
                  </a:lnTo>
                  <a:lnTo>
                    <a:pt x="93" y="51"/>
                  </a:lnTo>
                  <a:lnTo>
                    <a:pt x="91" y="37"/>
                  </a:lnTo>
                  <a:lnTo>
                    <a:pt x="98" y="49"/>
                  </a:lnTo>
                  <a:close/>
                  <a:moveTo>
                    <a:pt x="93" y="51"/>
                  </a:moveTo>
                  <a:lnTo>
                    <a:pt x="70" y="54"/>
                  </a:lnTo>
                  <a:lnTo>
                    <a:pt x="65" y="27"/>
                  </a:lnTo>
                  <a:lnTo>
                    <a:pt x="90" y="24"/>
                  </a:lnTo>
                  <a:lnTo>
                    <a:pt x="93" y="51"/>
                  </a:lnTo>
                  <a:close/>
                  <a:moveTo>
                    <a:pt x="70" y="54"/>
                  </a:moveTo>
                  <a:lnTo>
                    <a:pt x="69" y="55"/>
                  </a:lnTo>
                  <a:lnTo>
                    <a:pt x="68" y="55"/>
                  </a:lnTo>
                  <a:lnTo>
                    <a:pt x="68" y="41"/>
                  </a:lnTo>
                  <a:lnTo>
                    <a:pt x="70" y="54"/>
                  </a:lnTo>
                  <a:close/>
                  <a:moveTo>
                    <a:pt x="68" y="55"/>
                  </a:moveTo>
                  <a:lnTo>
                    <a:pt x="41" y="55"/>
                  </a:lnTo>
                  <a:lnTo>
                    <a:pt x="41" y="27"/>
                  </a:lnTo>
                  <a:lnTo>
                    <a:pt x="68" y="27"/>
                  </a:lnTo>
                  <a:lnTo>
                    <a:pt x="68" y="55"/>
                  </a:lnTo>
                  <a:close/>
                  <a:moveTo>
                    <a:pt x="41" y="55"/>
                  </a:moveTo>
                  <a:lnTo>
                    <a:pt x="40" y="55"/>
                  </a:lnTo>
                  <a:lnTo>
                    <a:pt x="37" y="54"/>
                  </a:lnTo>
                  <a:lnTo>
                    <a:pt x="41" y="41"/>
                  </a:lnTo>
                  <a:lnTo>
                    <a:pt x="41" y="55"/>
                  </a:lnTo>
                  <a:close/>
                  <a:moveTo>
                    <a:pt x="37" y="54"/>
                  </a:moveTo>
                  <a:lnTo>
                    <a:pt x="22" y="51"/>
                  </a:lnTo>
                  <a:lnTo>
                    <a:pt x="28" y="24"/>
                  </a:lnTo>
                  <a:lnTo>
                    <a:pt x="44" y="27"/>
                  </a:lnTo>
                  <a:lnTo>
                    <a:pt x="37" y="54"/>
                  </a:lnTo>
                  <a:close/>
                  <a:moveTo>
                    <a:pt x="22" y="51"/>
                  </a:moveTo>
                  <a:lnTo>
                    <a:pt x="21" y="51"/>
                  </a:lnTo>
                  <a:lnTo>
                    <a:pt x="20" y="49"/>
                  </a:lnTo>
                  <a:lnTo>
                    <a:pt x="25" y="37"/>
                  </a:lnTo>
                  <a:lnTo>
                    <a:pt x="22" y="51"/>
                  </a:lnTo>
                  <a:close/>
                  <a:moveTo>
                    <a:pt x="20" y="49"/>
                  </a:moveTo>
                  <a:lnTo>
                    <a:pt x="0" y="42"/>
                  </a:lnTo>
                  <a:lnTo>
                    <a:pt x="11" y="17"/>
                  </a:lnTo>
                  <a:lnTo>
                    <a:pt x="30" y="25"/>
                  </a:lnTo>
                  <a:lnTo>
                    <a:pt x="2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4" name="Freeform 132"/>
            <p:cNvSpPr>
              <a:spLocks noEditPoints="1"/>
            </p:cNvSpPr>
            <p:nvPr/>
          </p:nvSpPr>
          <p:spPr bwMode="auto">
            <a:xfrm>
              <a:off x="2469" y="1818"/>
              <a:ext cx="28" cy="9"/>
            </a:xfrm>
            <a:custGeom>
              <a:avLst/>
              <a:gdLst>
                <a:gd name="T0" fmla="*/ 0 w 214"/>
                <a:gd name="T1" fmla="*/ 0 h 71"/>
                <a:gd name="T2" fmla="*/ 0 w 214"/>
                <a:gd name="T3" fmla="*/ 0 h 71"/>
                <a:gd name="T4" fmla="*/ 0 w 214"/>
                <a:gd name="T5" fmla="*/ 0 h 71"/>
                <a:gd name="T6" fmla="*/ 0 w 214"/>
                <a:gd name="T7" fmla="*/ 0 h 71"/>
                <a:gd name="T8" fmla="*/ 0 w 214"/>
                <a:gd name="T9" fmla="*/ 0 h 71"/>
                <a:gd name="T10" fmla="*/ 0 w 214"/>
                <a:gd name="T11" fmla="*/ 0 h 71"/>
                <a:gd name="T12" fmla="*/ 0 w 214"/>
                <a:gd name="T13" fmla="*/ 0 h 71"/>
                <a:gd name="T14" fmla="*/ 0 w 214"/>
                <a:gd name="T15" fmla="*/ 0 h 71"/>
                <a:gd name="T16" fmla="*/ 0 w 214"/>
                <a:gd name="T17" fmla="*/ 0 h 71"/>
                <a:gd name="T18" fmla="*/ 0 w 214"/>
                <a:gd name="T19" fmla="*/ 0 h 71"/>
                <a:gd name="T20" fmla="*/ 0 w 214"/>
                <a:gd name="T21" fmla="*/ 0 h 71"/>
                <a:gd name="T22" fmla="*/ 0 w 214"/>
                <a:gd name="T23" fmla="*/ 0 h 71"/>
                <a:gd name="T24" fmla="*/ 0 w 214"/>
                <a:gd name="T25" fmla="*/ 0 h 71"/>
                <a:gd name="T26" fmla="*/ 0 w 214"/>
                <a:gd name="T27" fmla="*/ 0 h 71"/>
                <a:gd name="T28" fmla="*/ 0 w 214"/>
                <a:gd name="T29" fmla="*/ 0 h 71"/>
                <a:gd name="T30" fmla="*/ 0 w 214"/>
                <a:gd name="T31" fmla="*/ 0 h 71"/>
                <a:gd name="T32" fmla="*/ 0 w 214"/>
                <a:gd name="T33" fmla="*/ 0 h 71"/>
                <a:gd name="T34" fmla="*/ 0 w 214"/>
                <a:gd name="T35" fmla="*/ 0 h 71"/>
                <a:gd name="T36" fmla="*/ 0 w 214"/>
                <a:gd name="T37" fmla="*/ 0 h 71"/>
                <a:gd name="T38" fmla="*/ 0 w 214"/>
                <a:gd name="T39" fmla="*/ 0 h 71"/>
                <a:gd name="T40" fmla="*/ 0 w 214"/>
                <a:gd name="T41" fmla="*/ 0 h 71"/>
                <a:gd name="T42" fmla="*/ 0 w 214"/>
                <a:gd name="T43" fmla="*/ 0 h 71"/>
                <a:gd name="T44" fmla="*/ 0 w 214"/>
                <a:gd name="T45" fmla="*/ 0 h 71"/>
                <a:gd name="T46" fmla="*/ 0 w 214"/>
                <a:gd name="T47" fmla="*/ 0 h 71"/>
                <a:gd name="T48" fmla="*/ 0 w 214"/>
                <a:gd name="T49" fmla="*/ 0 h 71"/>
                <a:gd name="T50" fmla="*/ 0 w 214"/>
                <a:gd name="T51" fmla="*/ 0 h 71"/>
                <a:gd name="T52" fmla="*/ 0 w 214"/>
                <a:gd name="T53" fmla="*/ 0 h 71"/>
                <a:gd name="T54" fmla="*/ 0 w 214"/>
                <a:gd name="T55" fmla="*/ 0 h 71"/>
                <a:gd name="T56" fmla="*/ 0 w 214"/>
                <a:gd name="T57" fmla="*/ 0 h 71"/>
                <a:gd name="T58" fmla="*/ 0 w 214"/>
                <a:gd name="T59" fmla="*/ 0 h 71"/>
                <a:gd name="T60" fmla="*/ 0 w 214"/>
                <a:gd name="T61" fmla="*/ 0 h 71"/>
                <a:gd name="T62" fmla="*/ 0 w 214"/>
                <a:gd name="T63" fmla="*/ 0 h 71"/>
                <a:gd name="T64" fmla="*/ 0 w 214"/>
                <a:gd name="T65" fmla="*/ 0 h 71"/>
                <a:gd name="T66" fmla="*/ 0 w 214"/>
                <a:gd name="T67" fmla="*/ 0 h 71"/>
                <a:gd name="T68" fmla="*/ 0 w 214"/>
                <a:gd name="T69" fmla="*/ 0 h 71"/>
                <a:gd name="T70" fmla="*/ 0 w 214"/>
                <a:gd name="T71" fmla="*/ 0 h 71"/>
                <a:gd name="T72" fmla="*/ 0 w 214"/>
                <a:gd name="T73" fmla="*/ 0 h 71"/>
                <a:gd name="T74" fmla="*/ 0 w 214"/>
                <a:gd name="T75" fmla="*/ 0 h 71"/>
                <a:gd name="T76" fmla="*/ 0 w 214"/>
                <a:gd name="T77" fmla="*/ 0 h 71"/>
                <a:gd name="T78" fmla="*/ 0 w 214"/>
                <a:gd name="T79" fmla="*/ 0 h 71"/>
                <a:gd name="T80" fmla="*/ 0 w 214"/>
                <a:gd name="T81" fmla="*/ 0 h 71"/>
                <a:gd name="T82" fmla="*/ 0 w 214"/>
                <a:gd name="T83" fmla="*/ 0 h 7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4"/>
                <a:gd name="T127" fmla="*/ 0 h 71"/>
                <a:gd name="T128" fmla="*/ 214 w 214"/>
                <a:gd name="T129" fmla="*/ 71 h 7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4" h="71">
                  <a:moveTo>
                    <a:pt x="205" y="39"/>
                  </a:moveTo>
                  <a:lnTo>
                    <a:pt x="185" y="31"/>
                  </a:lnTo>
                  <a:lnTo>
                    <a:pt x="196" y="5"/>
                  </a:lnTo>
                  <a:lnTo>
                    <a:pt x="214" y="13"/>
                  </a:lnTo>
                  <a:lnTo>
                    <a:pt x="205" y="39"/>
                  </a:lnTo>
                  <a:close/>
                  <a:moveTo>
                    <a:pt x="193" y="5"/>
                  </a:moveTo>
                  <a:lnTo>
                    <a:pt x="194" y="5"/>
                  </a:lnTo>
                  <a:lnTo>
                    <a:pt x="196" y="5"/>
                  </a:lnTo>
                  <a:lnTo>
                    <a:pt x="190" y="18"/>
                  </a:lnTo>
                  <a:lnTo>
                    <a:pt x="193" y="5"/>
                  </a:lnTo>
                  <a:close/>
                  <a:moveTo>
                    <a:pt x="186" y="32"/>
                  </a:moveTo>
                  <a:lnTo>
                    <a:pt x="171" y="27"/>
                  </a:lnTo>
                  <a:lnTo>
                    <a:pt x="178" y="1"/>
                  </a:lnTo>
                  <a:lnTo>
                    <a:pt x="193" y="5"/>
                  </a:lnTo>
                  <a:lnTo>
                    <a:pt x="186" y="32"/>
                  </a:lnTo>
                  <a:close/>
                  <a:moveTo>
                    <a:pt x="175" y="0"/>
                  </a:moveTo>
                  <a:lnTo>
                    <a:pt x="176" y="0"/>
                  </a:lnTo>
                  <a:lnTo>
                    <a:pt x="178" y="1"/>
                  </a:lnTo>
                  <a:lnTo>
                    <a:pt x="175" y="14"/>
                  </a:lnTo>
                  <a:lnTo>
                    <a:pt x="175" y="0"/>
                  </a:lnTo>
                  <a:close/>
                  <a:moveTo>
                    <a:pt x="175" y="28"/>
                  </a:moveTo>
                  <a:lnTo>
                    <a:pt x="151" y="28"/>
                  </a:lnTo>
                  <a:lnTo>
                    <a:pt x="151" y="0"/>
                  </a:lnTo>
                  <a:lnTo>
                    <a:pt x="175" y="0"/>
                  </a:lnTo>
                  <a:lnTo>
                    <a:pt x="175" y="28"/>
                  </a:lnTo>
                  <a:close/>
                  <a:moveTo>
                    <a:pt x="147" y="1"/>
                  </a:moveTo>
                  <a:lnTo>
                    <a:pt x="149" y="0"/>
                  </a:lnTo>
                  <a:lnTo>
                    <a:pt x="151" y="0"/>
                  </a:lnTo>
                  <a:lnTo>
                    <a:pt x="151" y="14"/>
                  </a:lnTo>
                  <a:lnTo>
                    <a:pt x="147" y="1"/>
                  </a:lnTo>
                  <a:close/>
                  <a:moveTo>
                    <a:pt x="155" y="27"/>
                  </a:moveTo>
                  <a:lnTo>
                    <a:pt x="132" y="35"/>
                  </a:lnTo>
                  <a:lnTo>
                    <a:pt x="123" y="9"/>
                  </a:lnTo>
                  <a:lnTo>
                    <a:pt x="147" y="1"/>
                  </a:lnTo>
                  <a:lnTo>
                    <a:pt x="155" y="27"/>
                  </a:lnTo>
                  <a:close/>
                  <a:moveTo>
                    <a:pt x="121" y="11"/>
                  </a:moveTo>
                  <a:lnTo>
                    <a:pt x="122" y="9"/>
                  </a:lnTo>
                  <a:lnTo>
                    <a:pt x="123" y="9"/>
                  </a:lnTo>
                  <a:lnTo>
                    <a:pt x="128" y="22"/>
                  </a:lnTo>
                  <a:lnTo>
                    <a:pt x="121" y="11"/>
                  </a:lnTo>
                  <a:close/>
                  <a:moveTo>
                    <a:pt x="135" y="34"/>
                  </a:moveTo>
                  <a:lnTo>
                    <a:pt x="115" y="46"/>
                  </a:lnTo>
                  <a:lnTo>
                    <a:pt x="101" y="22"/>
                  </a:lnTo>
                  <a:lnTo>
                    <a:pt x="121" y="11"/>
                  </a:lnTo>
                  <a:lnTo>
                    <a:pt x="135" y="34"/>
                  </a:lnTo>
                  <a:close/>
                  <a:moveTo>
                    <a:pt x="115" y="46"/>
                  </a:moveTo>
                  <a:lnTo>
                    <a:pt x="96" y="57"/>
                  </a:lnTo>
                  <a:lnTo>
                    <a:pt x="82" y="34"/>
                  </a:lnTo>
                  <a:lnTo>
                    <a:pt x="101" y="22"/>
                  </a:lnTo>
                  <a:lnTo>
                    <a:pt x="115" y="46"/>
                  </a:lnTo>
                  <a:close/>
                  <a:moveTo>
                    <a:pt x="96" y="57"/>
                  </a:moveTo>
                  <a:lnTo>
                    <a:pt x="96" y="57"/>
                  </a:lnTo>
                  <a:lnTo>
                    <a:pt x="94" y="57"/>
                  </a:lnTo>
                  <a:lnTo>
                    <a:pt x="89" y="46"/>
                  </a:lnTo>
                  <a:lnTo>
                    <a:pt x="96" y="57"/>
                  </a:lnTo>
                  <a:close/>
                  <a:moveTo>
                    <a:pt x="94" y="57"/>
                  </a:moveTo>
                  <a:lnTo>
                    <a:pt x="71" y="69"/>
                  </a:lnTo>
                  <a:lnTo>
                    <a:pt x="59" y="45"/>
                  </a:lnTo>
                  <a:lnTo>
                    <a:pt x="83" y="33"/>
                  </a:lnTo>
                  <a:lnTo>
                    <a:pt x="94" y="57"/>
                  </a:lnTo>
                  <a:close/>
                  <a:moveTo>
                    <a:pt x="71" y="69"/>
                  </a:moveTo>
                  <a:lnTo>
                    <a:pt x="69" y="71"/>
                  </a:lnTo>
                  <a:lnTo>
                    <a:pt x="65" y="71"/>
                  </a:lnTo>
                  <a:lnTo>
                    <a:pt x="65" y="57"/>
                  </a:lnTo>
                  <a:lnTo>
                    <a:pt x="71" y="69"/>
                  </a:lnTo>
                  <a:close/>
                  <a:moveTo>
                    <a:pt x="65" y="71"/>
                  </a:moveTo>
                  <a:lnTo>
                    <a:pt x="37" y="71"/>
                  </a:lnTo>
                  <a:lnTo>
                    <a:pt x="37" y="43"/>
                  </a:lnTo>
                  <a:lnTo>
                    <a:pt x="65" y="43"/>
                  </a:lnTo>
                  <a:lnTo>
                    <a:pt x="65" y="71"/>
                  </a:lnTo>
                  <a:close/>
                  <a:moveTo>
                    <a:pt x="37" y="71"/>
                  </a:moveTo>
                  <a:lnTo>
                    <a:pt x="22" y="71"/>
                  </a:lnTo>
                  <a:lnTo>
                    <a:pt x="22" y="43"/>
                  </a:lnTo>
                  <a:lnTo>
                    <a:pt x="37" y="43"/>
                  </a:lnTo>
                  <a:lnTo>
                    <a:pt x="37" y="71"/>
                  </a:lnTo>
                  <a:close/>
                  <a:moveTo>
                    <a:pt x="22" y="71"/>
                  </a:moveTo>
                  <a:lnTo>
                    <a:pt x="21" y="71"/>
                  </a:lnTo>
                  <a:lnTo>
                    <a:pt x="20" y="70"/>
                  </a:lnTo>
                  <a:lnTo>
                    <a:pt x="22" y="57"/>
                  </a:lnTo>
                  <a:lnTo>
                    <a:pt x="22" y="71"/>
                  </a:lnTo>
                  <a:close/>
                  <a:moveTo>
                    <a:pt x="20" y="70"/>
                  </a:moveTo>
                  <a:lnTo>
                    <a:pt x="0" y="67"/>
                  </a:lnTo>
                  <a:lnTo>
                    <a:pt x="6" y="40"/>
                  </a:lnTo>
                  <a:lnTo>
                    <a:pt x="25" y="43"/>
                  </a:lnTo>
                  <a:lnTo>
                    <a:pt x="2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5" name="Freeform 133"/>
            <p:cNvSpPr>
              <a:spLocks noEditPoints="1"/>
            </p:cNvSpPr>
            <p:nvPr/>
          </p:nvSpPr>
          <p:spPr bwMode="auto">
            <a:xfrm>
              <a:off x="2455" y="1809"/>
              <a:ext cx="28" cy="12"/>
            </a:xfrm>
            <a:custGeom>
              <a:avLst/>
              <a:gdLst>
                <a:gd name="T0" fmla="*/ 0 w 210"/>
                <a:gd name="T1" fmla="*/ 0 h 90"/>
                <a:gd name="T2" fmla="*/ 0 w 210"/>
                <a:gd name="T3" fmla="*/ 0 h 90"/>
                <a:gd name="T4" fmla="*/ 0 w 210"/>
                <a:gd name="T5" fmla="*/ 0 h 90"/>
                <a:gd name="T6" fmla="*/ 0 w 210"/>
                <a:gd name="T7" fmla="*/ 0 h 90"/>
                <a:gd name="T8" fmla="*/ 0 w 210"/>
                <a:gd name="T9" fmla="*/ 0 h 90"/>
                <a:gd name="T10" fmla="*/ 0 w 210"/>
                <a:gd name="T11" fmla="*/ 0 h 90"/>
                <a:gd name="T12" fmla="*/ 0 w 210"/>
                <a:gd name="T13" fmla="*/ 0 h 90"/>
                <a:gd name="T14" fmla="*/ 0 w 210"/>
                <a:gd name="T15" fmla="*/ 0 h 90"/>
                <a:gd name="T16" fmla="*/ 0 w 210"/>
                <a:gd name="T17" fmla="*/ 0 h 90"/>
                <a:gd name="T18" fmla="*/ 0 w 210"/>
                <a:gd name="T19" fmla="*/ 0 h 90"/>
                <a:gd name="T20" fmla="*/ 0 w 210"/>
                <a:gd name="T21" fmla="*/ 0 h 90"/>
                <a:gd name="T22" fmla="*/ 0 w 210"/>
                <a:gd name="T23" fmla="*/ 0 h 90"/>
                <a:gd name="T24" fmla="*/ 0 w 210"/>
                <a:gd name="T25" fmla="*/ 0 h 90"/>
                <a:gd name="T26" fmla="*/ 0 w 210"/>
                <a:gd name="T27" fmla="*/ 0 h 90"/>
                <a:gd name="T28" fmla="*/ 0 w 210"/>
                <a:gd name="T29" fmla="*/ 0 h 90"/>
                <a:gd name="T30" fmla="*/ 0 w 210"/>
                <a:gd name="T31" fmla="*/ 0 h 90"/>
                <a:gd name="T32" fmla="*/ 0 w 210"/>
                <a:gd name="T33" fmla="*/ 0 h 90"/>
                <a:gd name="T34" fmla="*/ 0 w 210"/>
                <a:gd name="T35" fmla="*/ 0 h 90"/>
                <a:gd name="T36" fmla="*/ 0 w 210"/>
                <a:gd name="T37" fmla="*/ 0 h 90"/>
                <a:gd name="T38" fmla="*/ 0 w 210"/>
                <a:gd name="T39" fmla="*/ 0 h 90"/>
                <a:gd name="T40" fmla="*/ 0 w 210"/>
                <a:gd name="T41" fmla="*/ 0 h 90"/>
                <a:gd name="T42" fmla="*/ 0 w 210"/>
                <a:gd name="T43" fmla="*/ 0 h 90"/>
                <a:gd name="T44" fmla="*/ 0 w 210"/>
                <a:gd name="T45" fmla="*/ 0 h 90"/>
                <a:gd name="T46" fmla="*/ 0 w 210"/>
                <a:gd name="T47" fmla="*/ 0 h 90"/>
                <a:gd name="T48" fmla="*/ 0 w 210"/>
                <a:gd name="T49" fmla="*/ 0 h 90"/>
                <a:gd name="T50" fmla="*/ 0 w 210"/>
                <a:gd name="T51" fmla="*/ 0 h 90"/>
                <a:gd name="T52" fmla="*/ 0 w 210"/>
                <a:gd name="T53" fmla="*/ 0 h 90"/>
                <a:gd name="T54" fmla="*/ 0 w 210"/>
                <a:gd name="T55" fmla="*/ 0 h 90"/>
                <a:gd name="T56" fmla="*/ 0 w 210"/>
                <a:gd name="T57" fmla="*/ 0 h 90"/>
                <a:gd name="T58" fmla="*/ 0 w 210"/>
                <a:gd name="T59" fmla="*/ 0 h 90"/>
                <a:gd name="T60" fmla="*/ 0 w 210"/>
                <a:gd name="T61" fmla="*/ 0 h 90"/>
                <a:gd name="T62" fmla="*/ 0 w 210"/>
                <a:gd name="T63" fmla="*/ 0 h 90"/>
                <a:gd name="T64" fmla="*/ 0 w 210"/>
                <a:gd name="T65" fmla="*/ 0 h 90"/>
                <a:gd name="T66" fmla="*/ 0 w 210"/>
                <a:gd name="T67" fmla="*/ 0 h 90"/>
                <a:gd name="T68" fmla="*/ 0 w 210"/>
                <a:gd name="T69" fmla="*/ 0 h 90"/>
                <a:gd name="T70" fmla="*/ 0 w 210"/>
                <a:gd name="T71" fmla="*/ 0 h 90"/>
                <a:gd name="T72" fmla="*/ 0 w 210"/>
                <a:gd name="T73" fmla="*/ 0 h 90"/>
                <a:gd name="T74" fmla="*/ 0 w 210"/>
                <a:gd name="T75" fmla="*/ 0 h 90"/>
                <a:gd name="T76" fmla="*/ 0 w 210"/>
                <a:gd name="T77" fmla="*/ 0 h 90"/>
                <a:gd name="T78" fmla="*/ 0 w 210"/>
                <a:gd name="T79" fmla="*/ 0 h 90"/>
                <a:gd name="T80" fmla="*/ 0 w 210"/>
                <a:gd name="T81" fmla="*/ 0 h 90"/>
                <a:gd name="T82" fmla="*/ 0 w 210"/>
                <a:gd name="T83" fmla="*/ 0 h 90"/>
                <a:gd name="T84" fmla="*/ 0 w 210"/>
                <a:gd name="T85" fmla="*/ 0 h 90"/>
                <a:gd name="T86" fmla="*/ 0 w 210"/>
                <a:gd name="T87" fmla="*/ 0 h 90"/>
                <a:gd name="T88" fmla="*/ 0 w 210"/>
                <a:gd name="T89" fmla="*/ 0 h 90"/>
                <a:gd name="T90" fmla="*/ 0 w 210"/>
                <a:gd name="T91" fmla="*/ 0 h 90"/>
                <a:gd name="T92" fmla="*/ 0 w 210"/>
                <a:gd name="T93" fmla="*/ 0 h 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0"/>
                <a:gd name="T142" fmla="*/ 0 h 90"/>
                <a:gd name="T143" fmla="*/ 210 w 210"/>
                <a:gd name="T144" fmla="*/ 90 h 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0" h="90">
                  <a:moveTo>
                    <a:pt x="200" y="34"/>
                  </a:moveTo>
                  <a:lnTo>
                    <a:pt x="180" y="26"/>
                  </a:lnTo>
                  <a:lnTo>
                    <a:pt x="191" y="0"/>
                  </a:lnTo>
                  <a:lnTo>
                    <a:pt x="210" y="8"/>
                  </a:lnTo>
                  <a:lnTo>
                    <a:pt x="200" y="34"/>
                  </a:lnTo>
                  <a:close/>
                  <a:moveTo>
                    <a:pt x="186" y="0"/>
                  </a:moveTo>
                  <a:lnTo>
                    <a:pt x="188" y="0"/>
                  </a:lnTo>
                  <a:lnTo>
                    <a:pt x="191" y="0"/>
                  </a:lnTo>
                  <a:lnTo>
                    <a:pt x="186" y="13"/>
                  </a:lnTo>
                  <a:lnTo>
                    <a:pt x="186" y="0"/>
                  </a:lnTo>
                  <a:close/>
                  <a:moveTo>
                    <a:pt x="186" y="27"/>
                  </a:moveTo>
                  <a:lnTo>
                    <a:pt x="170" y="27"/>
                  </a:lnTo>
                  <a:lnTo>
                    <a:pt x="170" y="0"/>
                  </a:lnTo>
                  <a:lnTo>
                    <a:pt x="186" y="0"/>
                  </a:lnTo>
                  <a:lnTo>
                    <a:pt x="186" y="27"/>
                  </a:lnTo>
                  <a:close/>
                  <a:moveTo>
                    <a:pt x="169" y="0"/>
                  </a:moveTo>
                  <a:lnTo>
                    <a:pt x="170" y="0"/>
                  </a:lnTo>
                  <a:lnTo>
                    <a:pt x="170" y="13"/>
                  </a:lnTo>
                  <a:lnTo>
                    <a:pt x="169" y="0"/>
                  </a:lnTo>
                  <a:close/>
                  <a:moveTo>
                    <a:pt x="172" y="27"/>
                  </a:moveTo>
                  <a:lnTo>
                    <a:pt x="144" y="31"/>
                  </a:lnTo>
                  <a:lnTo>
                    <a:pt x="141" y="4"/>
                  </a:lnTo>
                  <a:lnTo>
                    <a:pt x="169" y="0"/>
                  </a:lnTo>
                  <a:lnTo>
                    <a:pt x="172" y="27"/>
                  </a:lnTo>
                  <a:close/>
                  <a:moveTo>
                    <a:pt x="136" y="6"/>
                  </a:moveTo>
                  <a:lnTo>
                    <a:pt x="138" y="4"/>
                  </a:lnTo>
                  <a:lnTo>
                    <a:pt x="141" y="4"/>
                  </a:lnTo>
                  <a:lnTo>
                    <a:pt x="143" y="18"/>
                  </a:lnTo>
                  <a:lnTo>
                    <a:pt x="136" y="6"/>
                  </a:lnTo>
                  <a:close/>
                  <a:moveTo>
                    <a:pt x="150" y="29"/>
                  </a:moveTo>
                  <a:lnTo>
                    <a:pt x="130" y="41"/>
                  </a:lnTo>
                  <a:lnTo>
                    <a:pt x="116" y="18"/>
                  </a:lnTo>
                  <a:lnTo>
                    <a:pt x="136" y="6"/>
                  </a:lnTo>
                  <a:lnTo>
                    <a:pt x="150" y="29"/>
                  </a:lnTo>
                  <a:close/>
                  <a:moveTo>
                    <a:pt x="115" y="18"/>
                  </a:moveTo>
                  <a:lnTo>
                    <a:pt x="116" y="18"/>
                  </a:lnTo>
                  <a:lnTo>
                    <a:pt x="123" y="29"/>
                  </a:lnTo>
                  <a:lnTo>
                    <a:pt x="115" y="18"/>
                  </a:lnTo>
                  <a:close/>
                  <a:moveTo>
                    <a:pt x="131" y="40"/>
                  </a:moveTo>
                  <a:lnTo>
                    <a:pt x="116" y="52"/>
                  </a:lnTo>
                  <a:lnTo>
                    <a:pt x="100" y="29"/>
                  </a:lnTo>
                  <a:lnTo>
                    <a:pt x="115" y="18"/>
                  </a:lnTo>
                  <a:lnTo>
                    <a:pt x="131" y="40"/>
                  </a:lnTo>
                  <a:close/>
                  <a:moveTo>
                    <a:pt x="99" y="31"/>
                  </a:moveTo>
                  <a:lnTo>
                    <a:pt x="99" y="31"/>
                  </a:lnTo>
                  <a:lnTo>
                    <a:pt x="100" y="29"/>
                  </a:lnTo>
                  <a:lnTo>
                    <a:pt x="108" y="41"/>
                  </a:lnTo>
                  <a:lnTo>
                    <a:pt x="99" y="31"/>
                  </a:lnTo>
                  <a:close/>
                  <a:moveTo>
                    <a:pt x="116" y="52"/>
                  </a:moveTo>
                  <a:lnTo>
                    <a:pt x="96" y="67"/>
                  </a:lnTo>
                  <a:lnTo>
                    <a:pt x="80" y="46"/>
                  </a:lnTo>
                  <a:lnTo>
                    <a:pt x="99" y="31"/>
                  </a:lnTo>
                  <a:lnTo>
                    <a:pt x="116" y="52"/>
                  </a:lnTo>
                  <a:close/>
                  <a:moveTo>
                    <a:pt x="96" y="67"/>
                  </a:moveTo>
                  <a:lnTo>
                    <a:pt x="95" y="68"/>
                  </a:lnTo>
                  <a:lnTo>
                    <a:pt x="94" y="69"/>
                  </a:lnTo>
                  <a:lnTo>
                    <a:pt x="88" y="56"/>
                  </a:lnTo>
                  <a:lnTo>
                    <a:pt x="96" y="67"/>
                  </a:lnTo>
                  <a:close/>
                  <a:moveTo>
                    <a:pt x="94" y="69"/>
                  </a:moveTo>
                  <a:lnTo>
                    <a:pt x="71" y="81"/>
                  </a:lnTo>
                  <a:lnTo>
                    <a:pt x="59" y="56"/>
                  </a:lnTo>
                  <a:lnTo>
                    <a:pt x="82" y="45"/>
                  </a:lnTo>
                  <a:lnTo>
                    <a:pt x="94" y="69"/>
                  </a:lnTo>
                  <a:close/>
                  <a:moveTo>
                    <a:pt x="71" y="81"/>
                  </a:moveTo>
                  <a:lnTo>
                    <a:pt x="70" y="81"/>
                  </a:lnTo>
                  <a:lnTo>
                    <a:pt x="69" y="82"/>
                  </a:lnTo>
                  <a:lnTo>
                    <a:pt x="65" y="68"/>
                  </a:lnTo>
                  <a:lnTo>
                    <a:pt x="71" y="81"/>
                  </a:lnTo>
                  <a:close/>
                  <a:moveTo>
                    <a:pt x="69" y="82"/>
                  </a:moveTo>
                  <a:lnTo>
                    <a:pt x="41" y="89"/>
                  </a:lnTo>
                  <a:lnTo>
                    <a:pt x="34" y="63"/>
                  </a:lnTo>
                  <a:lnTo>
                    <a:pt x="62" y="55"/>
                  </a:lnTo>
                  <a:lnTo>
                    <a:pt x="69" y="82"/>
                  </a:lnTo>
                  <a:close/>
                  <a:moveTo>
                    <a:pt x="41" y="89"/>
                  </a:moveTo>
                  <a:lnTo>
                    <a:pt x="39" y="90"/>
                  </a:lnTo>
                  <a:lnTo>
                    <a:pt x="37" y="90"/>
                  </a:lnTo>
                  <a:lnTo>
                    <a:pt x="37" y="76"/>
                  </a:lnTo>
                  <a:lnTo>
                    <a:pt x="41" y="89"/>
                  </a:lnTo>
                  <a:close/>
                  <a:moveTo>
                    <a:pt x="37" y="90"/>
                  </a:moveTo>
                  <a:lnTo>
                    <a:pt x="22" y="90"/>
                  </a:lnTo>
                  <a:lnTo>
                    <a:pt x="22" y="62"/>
                  </a:lnTo>
                  <a:lnTo>
                    <a:pt x="37" y="62"/>
                  </a:lnTo>
                  <a:lnTo>
                    <a:pt x="37" y="90"/>
                  </a:lnTo>
                  <a:close/>
                  <a:moveTo>
                    <a:pt x="22" y="90"/>
                  </a:moveTo>
                  <a:lnTo>
                    <a:pt x="21" y="90"/>
                  </a:lnTo>
                  <a:lnTo>
                    <a:pt x="20" y="90"/>
                  </a:lnTo>
                  <a:lnTo>
                    <a:pt x="22" y="76"/>
                  </a:lnTo>
                  <a:lnTo>
                    <a:pt x="22" y="90"/>
                  </a:lnTo>
                  <a:close/>
                  <a:moveTo>
                    <a:pt x="20" y="90"/>
                  </a:moveTo>
                  <a:lnTo>
                    <a:pt x="0" y="85"/>
                  </a:lnTo>
                  <a:lnTo>
                    <a:pt x="5" y="59"/>
                  </a:lnTo>
                  <a:lnTo>
                    <a:pt x="24" y="63"/>
                  </a:lnTo>
                  <a:lnTo>
                    <a:pt x="2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6" name="Freeform 134"/>
            <p:cNvSpPr>
              <a:spLocks/>
            </p:cNvSpPr>
            <p:nvPr/>
          </p:nvSpPr>
          <p:spPr bwMode="auto">
            <a:xfrm>
              <a:off x="1992" y="1849"/>
              <a:ext cx="923" cy="84"/>
            </a:xfrm>
            <a:custGeom>
              <a:avLst/>
              <a:gdLst>
                <a:gd name="T0" fmla="*/ 0 w 6919"/>
                <a:gd name="T1" fmla="*/ 0 h 634"/>
                <a:gd name="T2" fmla="*/ 0 w 6919"/>
                <a:gd name="T3" fmla="*/ 0 h 634"/>
                <a:gd name="T4" fmla="*/ 0 w 6919"/>
                <a:gd name="T5" fmla="*/ 0 h 634"/>
                <a:gd name="T6" fmla="*/ 0 w 6919"/>
                <a:gd name="T7" fmla="*/ 0 h 634"/>
                <a:gd name="T8" fmla="*/ 0 w 6919"/>
                <a:gd name="T9" fmla="*/ 0 h 634"/>
                <a:gd name="T10" fmla="*/ 0 w 6919"/>
                <a:gd name="T11" fmla="*/ 0 h 634"/>
                <a:gd name="T12" fmla="*/ 0 w 6919"/>
                <a:gd name="T13" fmla="*/ 0 h 634"/>
                <a:gd name="T14" fmla="*/ 0 w 6919"/>
                <a:gd name="T15" fmla="*/ 0 h 634"/>
                <a:gd name="T16" fmla="*/ 0 w 6919"/>
                <a:gd name="T17" fmla="*/ 0 h 634"/>
                <a:gd name="T18" fmla="*/ 0 w 6919"/>
                <a:gd name="T19" fmla="*/ 0 h 634"/>
                <a:gd name="T20" fmla="*/ 0 w 6919"/>
                <a:gd name="T21" fmla="*/ 0 h 634"/>
                <a:gd name="T22" fmla="*/ 0 w 6919"/>
                <a:gd name="T23" fmla="*/ 0 h 634"/>
                <a:gd name="T24" fmla="*/ 0 w 6919"/>
                <a:gd name="T25" fmla="*/ 0 h 634"/>
                <a:gd name="T26" fmla="*/ 0 w 6919"/>
                <a:gd name="T27" fmla="*/ 0 h 634"/>
                <a:gd name="T28" fmla="*/ 0 w 6919"/>
                <a:gd name="T29" fmla="*/ 0 h 634"/>
                <a:gd name="T30" fmla="*/ 0 w 6919"/>
                <a:gd name="T31" fmla="*/ 0 h 634"/>
                <a:gd name="T32" fmla="*/ 0 w 6919"/>
                <a:gd name="T33" fmla="*/ 0 h 634"/>
                <a:gd name="T34" fmla="*/ 0 w 6919"/>
                <a:gd name="T35" fmla="*/ 0 h 634"/>
                <a:gd name="T36" fmla="*/ 0 w 6919"/>
                <a:gd name="T37" fmla="*/ 0 h 634"/>
                <a:gd name="T38" fmla="*/ 0 w 6919"/>
                <a:gd name="T39" fmla="*/ 0 h 634"/>
                <a:gd name="T40" fmla="*/ 0 w 6919"/>
                <a:gd name="T41" fmla="*/ 0 h 634"/>
                <a:gd name="T42" fmla="*/ 0 w 6919"/>
                <a:gd name="T43" fmla="*/ 0 h 634"/>
                <a:gd name="T44" fmla="*/ 0 w 6919"/>
                <a:gd name="T45" fmla="*/ 0 h 634"/>
                <a:gd name="T46" fmla="*/ 0 w 6919"/>
                <a:gd name="T47" fmla="*/ 0 h 634"/>
                <a:gd name="T48" fmla="*/ 0 w 6919"/>
                <a:gd name="T49" fmla="*/ 0 h 634"/>
                <a:gd name="T50" fmla="*/ 0 w 6919"/>
                <a:gd name="T51" fmla="*/ 0 h 634"/>
                <a:gd name="T52" fmla="*/ 0 w 6919"/>
                <a:gd name="T53" fmla="*/ 0 h 634"/>
                <a:gd name="T54" fmla="*/ 0 w 6919"/>
                <a:gd name="T55" fmla="*/ 0 h 634"/>
                <a:gd name="T56" fmla="*/ 0 w 6919"/>
                <a:gd name="T57" fmla="*/ 0 h 634"/>
                <a:gd name="T58" fmla="*/ 0 w 6919"/>
                <a:gd name="T59" fmla="*/ 0 h 634"/>
                <a:gd name="T60" fmla="*/ 0 w 6919"/>
                <a:gd name="T61" fmla="*/ 0 h 634"/>
                <a:gd name="T62" fmla="*/ 0 w 6919"/>
                <a:gd name="T63" fmla="*/ 0 h 634"/>
                <a:gd name="T64" fmla="*/ 0 w 6919"/>
                <a:gd name="T65" fmla="*/ 0 h 634"/>
                <a:gd name="T66" fmla="*/ 0 w 6919"/>
                <a:gd name="T67" fmla="*/ 0 h 634"/>
                <a:gd name="T68" fmla="*/ 0 w 6919"/>
                <a:gd name="T69" fmla="*/ 0 h 634"/>
                <a:gd name="T70" fmla="*/ 0 w 6919"/>
                <a:gd name="T71" fmla="*/ 0 h 634"/>
                <a:gd name="T72" fmla="*/ 0 w 6919"/>
                <a:gd name="T73" fmla="*/ 0 h 634"/>
                <a:gd name="T74" fmla="*/ 0 w 6919"/>
                <a:gd name="T75" fmla="*/ 0 h 634"/>
                <a:gd name="T76" fmla="*/ 0 w 6919"/>
                <a:gd name="T77" fmla="*/ 0 h 634"/>
                <a:gd name="T78" fmla="*/ 0 w 6919"/>
                <a:gd name="T79" fmla="*/ 0 h 634"/>
                <a:gd name="T80" fmla="*/ 0 w 6919"/>
                <a:gd name="T81" fmla="*/ 0 h 634"/>
                <a:gd name="T82" fmla="*/ 0 w 6919"/>
                <a:gd name="T83" fmla="*/ 0 h 634"/>
                <a:gd name="T84" fmla="*/ 0 w 6919"/>
                <a:gd name="T85" fmla="*/ 0 h 634"/>
                <a:gd name="T86" fmla="*/ 0 w 6919"/>
                <a:gd name="T87" fmla="*/ 0 h 6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19"/>
                <a:gd name="T133" fmla="*/ 0 h 634"/>
                <a:gd name="T134" fmla="*/ 6919 w 6919"/>
                <a:gd name="T135" fmla="*/ 634 h 6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19" h="634">
                  <a:moveTo>
                    <a:pt x="3462" y="261"/>
                  </a:moveTo>
                  <a:lnTo>
                    <a:pt x="3415" y="261"/>
                  </a:lnTo>
                  <a:lnTo>
                    <a:pt x="3368" y="254"/>
                  </a:lnTo>
                  <a:lnTo>
                    <a:pt x="3321" y="238"/>
                  </a:lnTo>
                  <a:lnTo>
                    <a:pt x="3278" y="223"/>
                  </a:lnTo>
                  <a:lnTo>
                    <a:pt x="3236" y="203"/>
                  </a:lnTo>
                  <a:lnTo>
                    <a:pt x="3193" y="180"/>
                  </a:lnTo>
                  <a:lnTo>
                    <a:pt x="3118" y="133"/>
                  </a:lnTo>
                  <a:lnTo>
                    <a:pt x="3052" y="82"/>
                  </a:lnTo>
                  <a:lnTo>
                    <a:pt x="3005" y="43"/>
                  </a:lnTo>
                  <a:lnTo>
                    <a:pt x="2962" y="0"/>
                  </a:lnTo>
                  <a:lnTo>
                    <a:pt x="1557" y="243"/>
                  </a:lnTo>
                  <a:lnTo>
                    <a:pt x="570" y="411"/>
                  </a:lnTo>
                  <a:lnTo>
                    <a:pt x="78" y="493"/>
                  </a:lnTo>
                  <a:lnTo>
                    <a:pt x="59" y="497"/>
                  </a:lnTo>
                  <a:lnTo>
                    <a:pt x="43" y="505"/>
                  </a:lnTo>
                  <a:lnTo>
                    <a:pt x="31" y="513"/>
                  </a:lnTo>
                  <a:lnTo>
                    <a:pt x="19" y="524"/>
                  </a:lnTo>
                  <a:lnTo>
                    <a:pt x="11" y="536"/>
                  </a:lnTo>
                  <a:lnTo>
                    <a:pt x="4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0" y="591"/>
                  </a:lnTo>
                  <a:lnTo>
                    <a:pt x="4" y="603"/>
                  </a:lnTo>
                  <a:lnTo>
                    <a:pt x="11" y="614"/>
                  </a:lnTo>
                  <a:lnTo>
                    <a:pt x="23" y="623"/>
                  </a:lnTo>
                  <a:lnTo>
                    <a:pt x="35" y="631"/>
                  </a:lnTo>
                  <a:lnTo>
                    <a:pt x="51" y="634"/>
                  </a:lnTo>
                  <a:lnTo>
                    <a:pt x="66" y="634"/>
                  </a:lnTo>
                  <a:lnTo>
                    <a:pt x="86" y="631"/>
                  </a:lnTo>
                  <a:lnTo>
                    <a:pt x="578" y="544"/>
                  </a:lnTo>
                  <a:lnTo>
                    <a:pt x="1538" y="379"/>
                  </a:lnTo>
                  <a:lnTo>
                    <a:pt x="2896" y="145"/>
                  </a:lnTo>
                  <a:lnTo>
                    <a:pt x="2903" y="156"/>
                  </a:lnTo>
                  <a:lnTo>
                    <a:pt x="2934" y="188"/>
                  </a:lnTo>
                  <a:lnTo>
                    <a:pt x="2977" y="231"/>
                  </a:lnTo>
                  <a:lnTo>
                    <a:pt x="3040" y="278"/>
                  </a:lnTo>
                  <a:lnTo>
                    <a:pt x="3079" y="305"/>
                  </a:lnTo>
                  <a:lnTo>
                    <a:pt x="3122" y="329"/>
                  </a:lnTo>
                  <a:lnTo>
                    <a:pt x="3168" y="353"/>
                  </a:lnTo>
                  <a:lnTo>
                    <a:pt x="3219" y="371"/>
                  </a:lnTo>
                  <a:lnTo>
                    <a:pt x="3274" y="388"/>
                  </a:lnTo>
                  <a:lnTo>
                    <a:pt x="3332" y="403"/>
                  </a:lnTo>
                  <a:lnTo>
                    <a:pt x="3395" y="411"/>
                  </a:lnTo>
                  <a:lnTo>
                    <a:pt x="3462" y="415"/>
                  </a:lnTo>
                  <a:lnTo>
                    <a:pt x="3528" y="411"/>
                  </a:lnTo>
                  <a:lnTo>
                    <a:pt x="3591" y="403"/>
                  </a:lnTo>
                  <a:lnTo>
                    <a:pt x="3649" y="388"/>
                  </a:lnTo>
                  <a:lnTo>
                    <a:pt x="3704" y="371"/>
                  </a:lnTo>
                  <a:lnTo>
                    <a:pt x="3750" y="353"/>
                  </a:lnTo>
                  <a:lnTo>
                    <a:pt x="3797" y="329"/>
                  </a:lnTo>
                  <a:lnTo>
                    <a:pt x="3840" y="305"/>
                  </a:lnTo>
                  <a:lnTo>
                    <a:pt x="3879" y="278"/>
                  </a:lnTo>
                  <a:lnTo>
                    <a:pt x="3942" y="231"/>
                  </a:lnTo>
                  <a:lnTo>
                    <a:pt x="3989" y="188"/>
                  </a:lnTo>
                  <a:lnTo>
                    <a:pt x="4015" y="156"/>
                  </a:lnTo>
                  <a:lnTo>
                    <a:pt x="4024" y="145"/>
                  </a:lnTo>
                  <a:lnTo>
                    <a:pt x="5385" y="379"/>
                  </a:lnTo>
                  <a:lnTo>
                    <a:pt x="6345" y="544"/>
                  </a:lnTo>
                  <a:lnTo>
                    <a:pt x="6834" y="631"/>
                  </a:lnTo>
                  <a:lnTo>
                    <a:pt x="6852" y="634"/>
                  </a:lnTo>
                  <a:lnTo>
                    <a:pt x="6872" y="634"/>
                  </a:lnTo>
                  <a:lnTo>
                    <a:pt x="6889" y="631"/>
                  </a:lnTo>
                  <a:lnTo>
                    <a:pt x="6900" y="623"/>
                  </a:lnTo>
                  <a:lnTo>
                    <a:pt x="6907" y="614"/>
                  </a:lnTo>
                  <a:lnTo>
                    <a:pt x="6915" y="603"/>
                  </a:lnTo>
                  <a:lnTo>
                    <a:pt x="6919" y="591"/>
                  </a:lnTo>
                  <a:lnTo>
                    <a:pt x="6919" y="576"/>
                  </a:lnTo>
                  <a:lnTo>
                    <a:pt x="6919" y="564"/>
                  </a:lnTo>
                  <a:lnTo>
                    <a:pt x="6915" y="552"/>
                  </a:lnTo>
                  <a:lnTo>
                    <a:pt x="6907" y="536"/>
                  </a:lnTo>
                  <a:lnTo>
                    <a:pt x="6900" y="524"/>
                  </a:lnTo>
                  <a:lnTo>
                    <a:pt x="6889" y="513"/>
                  </a:lnTo>
                  <a:lnTo>
                    <a:pt x="6877" y="505"/>
                  </a:lnTo>
                  <a:lnTo>
                    <a:pt x="6861" y="497"/>
                  </a:lnTo>
                  <a:lnTo>
                    <a:pt x="6841" y="493"/>
                  </a:lnTo>
                  <a:lnTo>
                    <a:pt x="6350" y="411"/>
                  </a:lnTo>
                  <a:lnTo>
                    <a:pt x="5362" y="243"/>
                  </a:lnTo>
                  <a:lnTo>
                    <a:pt x="3961" y="0"/>
                  </a:lnTo>
                  <a:lnTo>
                    <a:pt x="3918" y="43"/>
                  </a:lnTo>
                  <a:lnTo>
                    <a:pt x="3868" y="82"/>
                  </a:lnTo>
                  <a:lnTo>
                    <a:pt x="3805" y="133"/>
                  </a:lnTo>
                  <a:lnTo>
                    <a:pt x="3727" y="180"/>
                  </a:lnTo>
                  <a:lnTo>
                    <a:pt x="3688" y="203"/>
                  </a:lnTo>
                  <a:lnTo>
                    <a:pt x="3645" y="223"/>
                  </a:lnTo>
                  <a:lnTo>
                    <a:pt x="3598" y="238"/>
                  </a:lnTo>
                  <a:lnTo>
                    <a:pt x="3556" y="254"/>
                  </a:lnTo>
                  <a:lnTo>
                    <a:pt x="3508" y="261"/>
                  </a:lnTo>
                  <a:lnTo>
                    <a:pt x="3462" y="2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7" name="Freeform 135"/>
            <p:cNvSpPr>
              <a:spLocks noEditPoints="1"/>
            </p:cNvSpPr>
            <p:nvPr/>
          </p:nvSpPr>
          <p:spPr bwMode="auto">
            <a:xfrm>
              <a:off x="1988" y="1845"/>
              <a:ext cx="931" cy="115"/>
            </a:xfrm>
            <a:custGeom>
              <a:avLst/>
              <a:gdLst>
                <a:gd name="T0" fmla="*/ 0 w 6978"/>
                <a:gd name="T1" fmla="*/ 0 h 867"/>
                <a:gd name="T2" fmla="*/ 0 w 6978"/>
                <a:gd name="T3" fmla="*/ 0 h 867"/>
                <a:gd name="T4" fmla="*/ 0 w 6978"/>
                <a:gd name="T5" fmla="*/ 0 h 867"/>
                <a:gd name="T6" fmla="*/ 0 w 6978"/>
                <a:gd name="T7" fmla="*/ 0 h 867"/>
                <a:gd name="T8" fmla="*/ 0 w 6978"/>
                <a:gd name="T9" fmla="*/ 0 h 867"/>
                <a:gd name="T10" fmla="*/ 0 w 6978"/>
                <a:gd name="T11" fmla="*/ 0 h 867"/>
                <a:gd name="T12" fmla="*/ 0 w 6978"/>
                <a:gd name="T13" fmla="*/ 0 h 867"/>
                <a:gd name="T14" fmla="*/ 0 w 6978"/>
                <a:gd name="T15" fmla="*/ 0 h 867"/>
                <a:gd name="T16" fmla="*/ 0 w 6978"/>
                <a:gd name="T17" fmla="*/ 0 h 867"/>
                <a:gd name="T18" fmla="*/ 0 w 6978"/>
                <a:gd name="T19" fmla="*/ 0 h 867"/>
                <a:gd name="T20" fmla="*/ 0 w 6978"/>
                <a:gd name="T21" fmla="*/ 0 h 867"/>
                <a:gd name="T22" fmla="*/ 0 w 6978"/>
                <a:gd name="T23" fmla="*/ 0 h 867"/>
                <a:gd name="T24" fmla="*/ 0 w 6978"/>
                <a:gd name="T25" fmla="*/ 0 h 867"/>
                <a:gd name="T26" fmla="*/ 0 w 6978"/>
                <a:gd name="T27" fmla="*/ 0 h 867"/>
                <a:gd name="T28" fmla="*/ 0 w 6978"/>
                <a:gd name="T29" fmla="*/ 0 h 867"/>
                <a:gd name="T30" fmla="*/ 0 w 6978"/>
                <a:gd name="T31" fmla="*/ 0 h 867"/>
                <a:gd name="T32" fmla="*/ 0 w 6978"/>
                <a:gd name="T33" fmla="*/ 0 h 867"/>
                <a:gd name="T34" fmla="*/ 0 w 6978"/>
                <a:gd name="T35" fmla="*/ 0 h 867"/>
                <a:gd name="T36" fmla="*/ 0 w 6978"/>
                <a:gd name="T37" fmla="*/ 0 h 867"/>
                <a:gd name="T38" fmla="*/ 0 w 6978"/>
                <a:gd name="T39" fmla="*/ 0 h 867"/>
                <a:gd name="T40" fmla="*/ 0 w 6978"/>
                <a:gd name="T41" fmla="*/ 0 h 867"/>
                <a:gd name="T42" fmla="*/ 0 w 6978"/>
                <a:gd name="T43" fmla="*/ 0 h 867"/>
                <a:gd name="T44" fmla="*/ 0 w 6978"/>
                <a:gd name="T45" fmla="*/ 0 h 867"/>
                <a:gd name="T46" fmla="*/ 0 w 6978"/>
                <a:gd name="T47" fmla="*/ 0 h 867"/>
                <a:gd name="T48" fmla="*/ 0 w 6978"/>
                <a:gd name="T49" fmla="*/ 0 h 867"/>
                <a:gd name="T50" fmla="*/ 0 w 6978"/>
                <a:gd name="T51" fmla="*/ 0 h 867"/>
                <a:gd name="T52" fmla="*/ 0 w 6978"/>
                <a:gd name="T53" fmla="*/ 0 h 867"/>
                <a:gd name="T54" fmla="*/ 0 w 6978"/>
                <a:gd name="T55" fmla="*/ 0 h 867"/>
                <a:gd name="T56" fmla="*/ 0 w 6978"/>
                <a:gd name="T57" fmla="*/ 0 h 867"/>
                <a:gd name="T58" fmla="*/ 0 w 6978"/>
                <a:gd name="T59" fmla="*/ 0 h 867"/>
                <a:gd name="T60" fmla="*/ 0 w 6978"/>
                <a:gd name="T61" fmla="*/ 0 h 867"/>
                <a:gd name="T62" fmla="*/ 0 w 6978"/>
                <a:gd name="T63" fmla="*/ 0 h 867"/>
                <a:gd name="T64" fmla="*/ 0 w 6978"/>
                <a:gd name="T65" fmla="*/ 0 h 867"/>
                <a:gd name="T66" fmla="*/ 0 w 6978"/>
                <a:gd name="T67" fmla="*/ 0 h 867"/>
                <a:gd name="T68" fmla="*/ 0 w 6978"/>
                <a:gd name="T69" fmla="*/ 0 h 867"/>
                <a:gd name="T70" fmla="*/ 0 w 6978"/>
                <a:gd name="T71" fmla="*/ 0 h 867"/>
                <a:gd name="T72" fmla="*/ 0 w 6978"/>
                <a:gd name="T73" fmla="*/ 0 h 867"/>
                <a:gd name="T74" fmla="*/ 0 w 6978"/>
                <a:gd name="T75" fmla="*/ 0 h 867"/>
                <a:gd name="T76" fmla="*/ 0 w 6978"/>
                <a:gd name="T77" fmla="*/ 0 h 867"/>
                <a:gd name="T78" fmla="*/ 0 w 6978"/>
                <a:gd name="T79" fmla="*/ 0 h 867"/>
                <a:gd name="T80" fmla="*/ 0 w 6978"/>
                <a:gd name="T81" fmla="*/ 0 h 867"/>
                <a:gd name="T82" fmla="*/ 0 w 6978"/>
                <a:gd name="T83" fmla="*/ 0 h 867"/>
                <a:gd name="T84" fmla="*/ 0 w 6978"/>
                <a:gd name="T85" fmla="*/ 0 h 867"/>
                <a:gd name="T86" fmla="*/ 0 w 6978"/>
                <a:gd name="T87" fmla="*/ 0 h 867"/>
                <a:gd name="T88" fmla="*/ 0 w 6978"/>
                <a:gd name="T89" fmla="*/ 0 h 867"/>
                <a:gd name="T90" fmla="*/ 0 w 6978"/>
                <a:gd name="T91" fmla="*/ 0 h 867"/>
                <a:gd name="T92" fmla="*/ 0 w 6978"/>
                <a:gd name="T93" fmla="*/ 0 h 867"/>
                <a:gd name="T94" fmla="*/ 0 w 6978"/>
                <a:gd name="T95" fmla="*/ 0 h 867"/>
                <a:gd name="T96" fmla="*/ 0 w 6978"/>
                <a:gd name="T97" fmla="*/ 0 h 867"/>
                <a:gd name="T98" fmla="*/ 0 w 6978"/>
                <a:gd name="T99" fmla="*/ 0 h 867"/>
                <a:gd name="T100" fmla="*/ 0 w 6978"/>
                <a:gd name="T101" fmla="*/ 0 h 867"/>
                <a:gd name="T102" fmla="*/ 0 w 6978"/>
                <a:gd name="T103" fmla="*/ 0 h 867"/>
                <a:gd name="T104" fmla="*/ 0 w 6978"/>
                <a:gd name="T105" fmla="*/ 0 h 867"/>
                <a:gd name="T106" fmla="*/ 0 w 6978"/>
                <a:gd name="T107" fmla="*/ 0 h 867"/>
                <a:gd name="T108" fmla="*/ 0 w 6978"/>
                <a:gd name="T109" fmla="*/ 0 h 867"/>
                <a:gd name="T110" fmla="*/ 0 w 6978"/>
                <a:gd name="T111" fmla="*/ 0 h 867"/>
                <a:gd name="T112" fmla="*/ 0 w 6978"/>
                <a:gd name="T113" fmla="*/ 0 h 867"/>
                <a:gd name="T114" fmla="*/ 0 w 6978"/>
                <a:gd name="T115" fmla="*/ 0 h 867"/>
                <a:gd name="T116" fmla="*/ 0 w 6978"/>
                <a:gd name="T117" fmla="*/ 0 h 867"/>
                <a:gd name="T118" fmla="*/ 0 w 6978"/>
                <a:gd name="T119" fmla="*/ 0 h 8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978"/>
                <a:gd name="T181" fmla="*/ 0 h 867"/>
                <a:gd name="T182" fmla="*/ 6978 w 6978"/>
                <a:gd name="T183" fmla="*/ 867 h 8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978" h="867">
                  <a:moveTo>
                    <a:pt x="3491" y="324"/>
                  </a:moveTo>
                  <a:lnTo>
                    <a:pt x="3444" y="324"/>
                  </a:lnTo>
                  <a:lnTo>
                    <a:pt x="3444" y="264"/>
                  </a:lnTo>
                  <a:lnTo>
                    <a:pt x="3491" y="264"/>
                  </a:lnTo>
                  <a:lnTo>
                    <a:pt x="3491" y="324"/>
                  </a:lnTo>
                  <a:close/>
                  <a:moveTo>
                    <a:pt x="3444" y="324"/>
                  </a:moveTo>
                  <a:lnTo>
                    <a:pt x="3442" y="324"/>
                  </a:lnTo>
                  <a:lnTo>
                    <a:pt x="3439" y="323"/>
                  </a:lnTo>
                  <a:lnTo>
                    <a:pt x="3444" y="293"/>
                  </a:lnTo>
                  <a:lnTo>
                    <a:pt x="3444" y="324"/>
                  </a:lnTo>
                  <a:close/>
                  <a:moveTo>
                    <a:pt x="3439" y="323"/>
                  </a:moveTo>
                  <a:lnTo>
                    <a:pt x="3392" y="316"/>
                  </a:lnTo>
                  <a:lnTo>
                    <a:pt x="3402" y="257"/>
                  </a:lnTo>
                  <a:lnTo>
                    <a:pt x="3449" y="265"/>
                  </a:lnTo>
                  <a:lnTo>
                    <a:pt x="3439" y="323"/>
                  </a:lnTo>
                  <a:close/>
                  <a:moveTo>
                    <a:pt x="3392" y="316"/>
                  </a:moveTo>
                  <a:lnTo>
                    <a:pt x="3389" y="315"/>
                  </a:lnTo>
                  <a:lnTo>
                    <a:pt x="3388" y="315"/>
                  </a:lnTo>
                  <a:lnTo>
                    <a:pt x="3397" y="286"/>
                  </a:lnTo>
                  <a:lnTo>
                    <a:pt x="3392" y="316"/>
                  </a:lnTo>
                  <a:close/>
                  <a:moveTo>
                    <a:pt x="3388" y="315"/>
                  </a:moveTo>
                  <a:lnTo>
                    <a:pt x="3340" y="298"/>
                  </a:lnTo>
                  <a:lnTo>
                    <a:pt x="3359" y="243"/>
                  </a:lnTo>
                  <a:lnTo>
                    <a:pt x="3406" y="258"/>
                  </a:lnTo>
                  <a:lnTo>
                    <a:pt x="3388" y="315"/>
                  </a:lnTo>
                  <a:close/>
                  <a:moveTo>
                    <a:pt x="3340" y="298"/>
                  </a:moveTo>
                  <a:lnTo>
                    <a:pt x="3343" y="299"/>
                  </a:lnTo>
                  <a:lnTo>
                    <a:pt x="3340" y="298"/>
                  </a:lnTo>
                  <a:lnTo>
                    <a:pt x="3350" y="270"/>
                  </a:lnTo>
                  <a:lnTo>
                    <a:pt x="3340" y="298"/>
                  </a:lnTo>
                  <a:close/>
                  <a:moveTo>
                    <a:pt x="3340" y="298"/>
                  </a:moveTo>
                  <a:lnTo>
                    <a:pt x="3297" y="283"/>
                  </a:lnTo>
                  <a:lnTo>
                    <a:pt x="3317" y="227"/>
                  </a:lnTo>
                  <a:lnTo>
                    <a:pt x="3360" y="243"/>
                  </a:lnTo>
                  <a:lnTo>
                    <a:pt x="3340" y="298"/>
                  </a:lnTo>
                  <a:close/>
                  <a:moveTo>
                    <a:pt x="3297" y="283"/>
                  </a:moveTo>
                  <a:lnTo>
                    <a:pt x="3295" y="282"/>
                  </a:lnTo>
                  <a:lnTo>
                    <a:pt x="3307" y="255"/>
                  </a:lnTo>
                  <a:lnTo>
                    <a:pt x="3297" y="283"/>
                  </a:lnTo>
                  <a:close/>
                  <a:moveTo>
                    <a:pt x="3295" y="282"/>
                  </a:moveTo>
                  <a:lnTo>
                    <a:pt x="3252" y="262"/>
                  </a:lnTo>
                  <a:lnTo>
                    <a:pt x="3276" y="208"/>
                  </a:lnTo>
                  <a:lnTo>
                    <a:pt x="3319" y="228"/>
                  </a:lnTo>
                  <a:lnTo>
                    <a:pt x="3295" y="282"/>
                  </a:lnTo>
                  <a:close/>
                  <a:moveTo>
                    <a:pt x="3252" y="262"/>
                  </a:moveTo>
                  <a:lnTo>
                    <a:pt x="3252" y="262"/>
                  </a:lnTo>
                  <a:lnTo>
                    <a:pt x="3251" y="261"/>
                  </a:lnTo>
                  <a:lnTo>
                    <a:pt x="3265" y="235"/>
                  </a:lnTo>
                  <a:lnTo>
                    <a:pt x="3252" y="262"/>
                  </a:lnTo>
                  <a:close/>
                  <a:moveTo>
                    <a:pt x="3251" y="261"/>
                  </a:moveTo>
                  <a:lnTo>
                    <a:pt x="3208" y="237"/>
                  </a:lnTo>
                  <a:lnTo>
                    <a:pt x="3236" y="186"/>
                  </a:lnTo>
                  <a:lnTo>
                    <a:pt x="3278" y="209"/>
                  </a:lnTo>
                  <a:lnTo>
                    <a:pt x="3251" y="261"/>
                  </a:lnTo>
                  <a:close/>
                  <a:moveTo>
                    <a:pt x="3208" y="237"/>
                  </a:moveTo>
                  <a:lnTo>
                    <a:pt x="3207" y="237"/>
                  </a:lnTo>
                  <a:lnTo>
                    <a:pt x="3205" y="236"/>
                  </a:lnTo>
                  <a:lnTo>
                    <a:pt x="3222" y="212"/>
                  </a:lnTo>
                  <a:lnTo>
                    <a:pt x="3208" y="237"/>
                  </a:lnTo>
                  <a:close/>
                  <a:moveTo>
                    <a:pt x="3205" y="236"/>
                  </a:moveTo>
                  <a:lnTo>
                    <a:pt x="3132" y="190"/>
                  </a:lnTo>
                  <a:lnTo>
                    <a:pt x="3162" y="140"/>
                  </a:lnTo>
                  <a:lnTo>
                    <a:pt x="3237" y="187"/>
                  </a:lnTo>
                  <a:lnTo>
                    <a:pt x="3205" y="236"/>
                  </a:lnTo>
                  <a:close/>
                  <a:moveTo>
                    <a:pt x="3132" y="190"/>
                  </a:moveTo>
                  <a:lnTo>
                    <a:pt x="3130" y="188"/>
                  </a:lnTo>
                  <a:lnTo>
                    <a:pt x="3147" y="165"/>
                  </a:lnTo>
                  <a:lnTo>
                    <a:pt x="3132" y="190"/>
                  </a:lnTo>
                  <a:close/>
                  <a:moveTo>
                    <a:pt x="3130" y="188"/>
                  </a:moveTo>
                  <a:lnTo>
                    <a:pt x="3063" y="137"/>
                  </a:lnTo>
                  <a:lnTo>
                    <a:pt x="3098" y="90"/>
                  </a:lnTo>
                  <a:lnTo>
                    <a:pt x="3165" y="142"/>
                  </a:lnTo>
                  <a:lnTo>
                    <a:pt x="3130" y="188"/>
                  </a:lnTo>
                  <a:close/>
                  <a:moveTo>
                    <a:pt x="3063" y="137"/>
                  </a:moveTo>
                  <a:lnTo>
                    <a:pt x="3063" y="138"/>
                  </a:lnTo>
                  <a:lnTo>
                    <a:pt x="3062" y="136"/>
                  </a:lnTo>
                  <a:lnTo>
                    <a:pt x="3081" y="114"/>
                  </a:lnTo>
                  <a:lnTo>
                    <a:pt x="3063" y="137"/>
                  </a:lnTo>
                  <a:close/>
                  <a:moveTo>
                    <a:pt x="3062" y="136"/>
                  </a:moveTo>
                  <a:lnTo>
                    <a:pt x="3016" y="97"/>
                  </a:lnTo>
                  <a:lnTo>
                    <a:pt x="3053" y="52"/>
                  </a:lnTo>
                  <a:lnTo>
                    <a:pt x="3100" y="91"/>
                  </a:lnTo>
                  <a:lnTo>
                    <a:pt x="3062" y="136"/>
                  </a:lnTo>
                  <a:close/>
                  <a:moveTo>
                    <a:pt x="3016" y="97"/>
                  </a:moveTo>
                  <a:lnTo>
                    <a:pt x="3013" y="96"/>
                  </a:lnTo>
                  <a:lnTo>
                    <a:pt x="3013" y="95"/>
                  </a:lnTo>
                  <a:lnTo>
                    <a:pt x="3034" y="75"/>
                  </a:lnTo>
                  <a:lnTo>
                    <a:pt x="3016" y="97"/>
                  </a:lnTo>
                  <a:close/>
                  <a:moveTo>
                    <a:pt x="3013" y="95"/>
                  </a:moveTo>
                  <a:lnTo>
                    <a:pt x="2970" y="53"/>
                  </a:lnTo>
                  <a:lnTo>
                    <a:pt x="3012" y="11"/>
                  </a:lnTo>
                  <a:lnTo>
                    <a:pt x="3054" y="54"/>
                  </a:lnTo>
                  <a:lnTo>
                    <a:pt x="3013" y="95"/>
                  </a:lnTo>
                  <a:close/>
                  <a:moveTo>
                    <a:pt x="2987" y="3"/>
                  </a:moveTo>
                  <a:lnTo>
                    <a:pt x="3001" y="0"/>
                  </a:lnTo>
                  <a:lnTo>
                    <a:pt x="3012" y="11"/>
                  </a:lnTo>
                  <a:lnTo>
                    <a:pt x="2991" y="32"/>
                  </a:lnTo>
                  <a:lnTo>
                    <a:pt x="2987" y="3"/>
                  </a:lnTo>
                  <a:close/>
                  <a:moveTo>
                    <a:pt x="2996" y="61"/>
                  </a:moveTo>
                  <a:lnTo>
                    <a:pt x="1591" y="303"/>
                  </a:lnTo>
                  <a:lnTo>
                    <a:pt x="1581" y="246"/>
                  </a:lnTo>
                  <a:lnTo>
                    <a:pt x="2987" y="3"/>
                  </a:lnTo>
                  <a:lnTo>
                    <a:pt x="2996" y="61"/>
                  </a:lnTo>
                  <a:close/>
                  <a:moveTo>
                    <a:pt x="1591" y="303"/>
                  </a:moveTo>
                  <a:lnTo>
                    <a:pt x="1601" y="302"/>
                  </a:lnTo>
                  <a:lnTo>
                    <a:pt x="1591" y="303"/>
                  </a:lnTo>
                  <a:lnTo>
                    <a:pt x="1586" y="275"/>
                  </a:lnTo>
                  <a:lnTo>
                    <a:pt x="1591" y="303"/>
                  </a:lnTo>
                  <a:close/>
                  <a:moveTo>
                    <a:pt x="1591" y="303"/>
                  </a:moveTo>
                  <a:lnTo>
                    <a:pt x="604" y="472"/>
                  </a:lnTo>
                  <a:lnTo>
                    <a:pt x="594" y="414"/>
                  </a:lnTo>
                  <a:lnTo>
                    <a:pt x="1581" y="246"/>
                  </a:lnTo>
                  <a:lnTo>
                    <a:pt x="1591" y="303"/>
                  </a:lnTo>
                  <a:close/>
                  <a:moveTo>
                    <a:pt x="604" y="472"/>
                  </a:moveTo>
                  <a:lnTo>
                    <a:pt x="111" y="554"/>
                  </a:lnTo>
                  <a:lnTo>
                    <a:pt x="102" y="497"/>
                  </a:lnTo>
                  <a:lnTo>
                    <a:pt x="594" y="414"/>
                  </a:lnTo>
                  <a:lnTo>
                    <a:pt x="604" y="472"/>
                  </a:lnTo>
                  <a:close/>
                  <a:moveTo>
                    <a:pt x="101" y="497"/>
                  </a:moveTo>
                  <a:lnTo>
                    <a:pt x="100" y="497"/>
                  </a:lnTo>
                  <a:lnTo>
                    <a:pt x="102" y="497"/>
                  </a:lnTo>
                  <a:lnTo>
                    <a:pt x="107" y="525"/>
                  </a:lnTo>
                  <a:lnTo>
                    <a:pt x="101" y="497"/>
                  </a:lnTo>
                  <a:close/>
                  <a:moveTo>
                    <a:pt x="112" y="554"/>
                  </a:moveTo>
                  <a:lnTo>
                    <a:pt x="94" y="558"/>
                  </a:lnTo>
                  <a:lnTo>
                    <a:pt x="82" y="500"/>
                  </a:lnTo>
                  <a:lnTo>
                    <a:pt x="101" y="497"/>
                  </a:lnTo>
                  <a:lnTo>
                    <a:pt x="112" y="554"/>
                  </a:lnTo>
                  <a:close/>
                  <a:moveTo>
                    <a:pt x="74" y="503"/>
                  </a:moveTo>
                  <a:lnTo>
                    <a:pt x="78" y="501"/>
                  </a:lnTo>
                  <a:lnTo>
                    <a:pt x="82" y="500"/>
                  </a:lnTo>
                  <a:lnTo>
                    <a:pt x="88" y="529"/>
                  </a:lnTo>
                  <a:lnTo>
                    <a:pt x="74" y="503"/>
                  </a:lnTo>
                  <a:close/>
                  <a:moveTo>
                    <a:pt x="101" y="555"/>
                  </a:moveTo>
                  <a:lnTo>
                    <a:pt x="85" y="563"/>
                  </a:lnTo>
                  <a:lnTo>
                    <a:pt x="59" y="511"/>
                  </a:lnTo>
                  <a:lnTo>
                    <a:pt x="74" y="503"/>
                  </a:lnTo>
                  <a:lnTo>
                    <a:pt x="101" y="555"/>
                  </a:lnTo>
                  <a:close/>
                  <a:moveTo>
                    <a:pt x="55" y="513"/>
                  </a:moveTo>
                  <a:lnTo>
                    <a:pt x="57" y="512"/>
                  </a:lnTo>
                  <a:lnTo>
                    <a:pt x="59" y="511"/>
                  </a:lnTo>
                  <a:lnTo>
                    <a:pt x="72" y="537"/>
                  </a:lnTo>
                  <a:lnTo>
                    <a:pt x="55" y="513"/>
                  </a:lnTo>
                  <a:close/>
                  <a:moveTo>
                    <a:pt x="88" y="561"/>
                  </a:moveTo>
                  <a:lnTo>
                    <a:pt x="76" y="569"/>
                  </a:lnTo>
                  <a:lnTo>
                    <a:pt x="44" y="520"/>
                  </a:lnTo>
                  <a:lnTo>
                    <a:pt x="55" y="513"/>
                  </a:lnTo>
                  <a:lnTo>
                    <a:pt x="88" y="561"/>
                  </a:lnTo>
                  <a:close/>
                  <a:moveTo>
                    <a:pt x="39" y="524"/>
                  </a:moveTo>
                  <a:lnTo>
                    <a:pt x="41" y="521"/>
                  </a:lnTo>
                  <a:lnTo>
                    <a:pt x="44" y="520"/>
                  </a:lnTo>
                  <a:lnTo>
                    <a:pt x="60" y="545"/>
                  </a:lnTo>
                  <a:lnTo>
                    <a:pt x="39" y="524"/>
                  </a:lnTo>
                  <a:close/>
                  <a:moveTo>
                    <a:pt x="81" y="566"/>
                  </a:moveTo>
                  <a:lnTo>
                    <a:pt x="69" y="577"/>
                  </a:lnTo>
                  <a:lnTo>
                    <a:pt x="27" y="535"/>
                  </a:lnTo>
                  <a:lnTo>
                    <a:pt x="39" y="524"/>
                  </a:lnTo>
                  <a:lnTo>
                    <a:pt x="81" y="566"/>
                  </a:lnTo>
                  <a:close/>
                  <a:moveTo>
                    <a:pt x="24" y="540"/>
                  </a:moveTo>
                  <a:lnTo>
                    <a:pt x="26" y="538"/>
                  </a:lnTo>
                  <a:lnTo>
                    <a:pt x="27" y="535"/>
                  </a:lnTo>
                  <a:lnTo>
                    <a:pt x="48" y="556"/>
                  </a:lnTo>
                  <a:lnTo>
                    <a:pt x="24" y="540"/>
                  </a:lnTo>
                  <a:close/>
                  <a:moveTo>
                    <a:pt x="73" y="573"/>
                  </a:moveTo>
                  <a:lnTo>
                    <a:pt x="65" y="584"/>
                  </a:lnTo>
                  <a:lnTo>
                    <a:pt x="16" y="552"/>
                  </a:lnTo>
                  <a:lnTo>
                    <a:pt x="24" y="540"/>
                  </a:lnTo>
                  <a:lnTo>
                    <a:pt x="73" y="573"/>
                  </a:lnTo>
                  <a:close/>
                  <a:moveTo>
                    <a:pt x="15" y="555"/>
                  </a:moveTo>
                  <a:lnTo>
                    <a:pt x="15" y="554"/>
                  </a:lnTo>
                  <a:lnTo>
                    <a:pt x="16" y="552"/>
                  </a:lnTo>
                  <a:lnTo>
                    <a:pt x="40" y="568"/>
                  </a:lnTo>
                  <a:lnTo>
                    <a:pt x="15" y="555"/>
                  </a:lnTo>
                  <a:close/>
                  <a:moveTo>
                    <a:pt x="67" y="581"/>
                  </a:moveTo>
                  <a:lnTo>
                    <a:pt x="59" y="597"/>
                  </a:lnTo>
                  <a:lnTo>
                    <a:pt x="7" y="570"/>
                  </a:lnTo>
                  <a:lnTo>
                    <a:pt x="15" y="555"/>
                  </a:lnTo>
                  <a:lnTo>
                    <a:pt x="67" y="581"/>
                  </a:lnTo>
                  <a:close/>
                  <a:moveTo>
                    <a:pt x="5" y="575"/>
                  </a:moveTo>
                  <a:lnTo>
                    <a:pt x="5" y="573"/>
                  </a:lnTo>
                  <a:lnTo>
                    <a:pt x="7" y="570"/>
                  </a:lnTo>
                  <a:lnTo>
                    <a:pt x="33" y="584"/>
                  </a:lnTo>
                  <a:lnTo>
                    <a:pt x="5" y="575"/>
                  </a:lnTo>
                  <a:close/>
                  <a:moveTo>
                    <a:pt x="61" y="594"/>
                  </a:moveTo>
                  <a:lnTo>
                    <a:pt x="57" y="605"/>
                  </a:lnTo>
                  <a:lnTo>
                    <a:pt x="1" y="587"/>
                  </a:lnTo>
                  <a:lnTo>
                    <a:pt x="5" y="575"/>
                  </a:lnTo>
                  <a:lnTo>
                    <a:pt x="61" y="594"/>
                  </a:lnTo>
                  <a:close/>
                  <a:moveTo>
                    <a:pt x="0" y="596"/>
                  </a:moveTo>
                  <a:lnTo>
                    <a:pt x="0" y="591"/>
                  </a:lnTo>
                  <a:lnTo>
                    <a:pt x="1" y="587"/>
                  </a:lnTo>
                  <a:lnTo>
                    <a:pt x="29" y="596"/>
                  </a:lnTo>
                  <a:lnTo>
                    <a:pt x="0" y="596"/>
                  </a:lnTo>
                  <a:close/>
                  <a:moveTo>
                    <a:pt x="58" y="596"/>
                  </a:moveTo>
                  <a:lnTo>
                    <a:pt x="58" y="608"/>
                  </a:lnTo>
                  <a:lnTo>
                    <a:pt x="0" y="608"/>
                  </a:lnTo>
                  <a:lnTo>
                    <a:pt x="0" y="596"/>
                  </a:lnTo>
                  <a:lnTo>
                    <a:pt x="58" y="596"/>
                  </a:lnTo>
                  <a:close/>
                  <a:moveTo>
                    <a:pt x="58" y="608"/>
                  </a:moveTo>
                  <a:lnTo>
                    <a:pt x="58" y="623"/>
                  </a:lnTo>
                  <a:lnTo>
                    <a:pt x="0" y="623"/>
                  </a:lnTo>
                  <a:lnTo>
                    <a:pt x="0" y="608"/>
                  </a:lnTo>
                  <a:lnTo>
                    <a:pt x="58" y="608"/>
                  </a:lnTo>
                  <a:close/>
                  <a:moveTo>
                    <a:pt x="1" y="632"/>
                  </a:moveTo>
                  <a:lnTo>
                    <a:pt x="0" y="628"/>
                  </a:lnTo>
                  <a:lnTo>
                    <a:pt x="0" y="623"/>
                  </a:lnTo>
                  <a:lnTo>
                    <a:pt x="29" y="623"/>
                  </a:lnTo>
                  <a:lnTo>
                    <a:pt x="1" y="632"/>
                  </a:lnTo>
                  <a:close/>
                  <a:moveTo>
                    <a:pt x="57" y="614"/>
                  </a:moveTo>
                  <a:lnTo>
                    <a:pt x="61" y="625"/>
                  </a:lnTo>
                  <a:lnTo>
                    <a:pt x="5" y="644"/>
                  </a:lnTo>
                  <a:lnTo>
                    <a:pt x="1" y="632"/>
                  </a:lnTo>
                  <a:lnTo>
                    <a:pt x="57" y="614"/>
                  </a:lnTo>
                  <a:close/>
                  <a:moveTo>
                    <a:pt x="9" y="651"/>
                  </a:moveTo>
                  <a:lnTo>
                    <a:pt x="7" y="647"/>
                  </a:lnTo>
                  <a:lnTo>
                    <a:pt x="5" y="644"/>
                  </a:lnTo>
                  <a:lnTo>
                    <a:pt x="33" y="635"/>
                  </a:lnTo>
                  <a:lnTo>
                    <a:pt x="9" y="651"/>
                  </a:lnTo>
                  <a:close/>
                  <a:moveTo>
                    <a:pt x="57" y="618"/>
                  </a:moveTo>
                  <a:lnTo>
                    <a:pt x="65" y="630"/>
                  </a:lnTo>
                  <a:lnTo>
                    <a:pt x="16" y="663"/>
                  </a:lnTo>
                  <a:lnTo>
                    <a:pt x="9" y="651"/>
                  </a:lnTo>
                  <a:lnTo>
                    <a:pt x="57" y="618"/>
                  </a:lnTo>
                  <a:close/>
                  <a:moveTo>
                    <a:pt x="24" y="671"/>
                  </a:moveTo>
                  <a:lnTo>
                    <a:pt x="19" y="667"/>
                  </a:lnTo>
                  <a:lnTo>
                    <a:pt x="16" y="663"/>
                  </a:lnTo>
                  <a:lnTo>
                    <a:pt x="40" y="646"/>
                  </a:lnTo>
                  <a:lnTo>
                    <a:pt x="24" y="671"/>
                  </a:lnTo>
                  <a:close/>
                  <a:moveTo>
                    <a:pt x="57" y="622"/>
                  </a:moveTo>
                  <a:lnTo>
                    <a:pt x="68" y="630"/>
                  </a:lnTo>
                  <a:lnTo>
                    <a:pt x="36" y="679"/>
                  </a:lnTo>
                  <a:lnTo>
                    <a:pt x="24" y="671"/>
                  </a:lnTo>
                  <a:lnTo>
                    <a:pt x="57" y="622"/>
                  </a:lnTo>
                  <a:close/>
                  <a:moveTo>
                    <a:pt x="36" y="679"/>
                  </a:moveTo>
                  <a:lnTo>
                    <a:pt x="317" y="867"/>
                  </a:lnTo>
                  <a:lnTo>
                    <a:pt x="36" y="679"/>
                  </a:lnTo>
                  <a:lnTo>
                    <a:pt x="52" y="655"/>
                  </a:lnTo>
                  <a:lnTo>
                    <a:pt x="36" y="679"/>
                  </a:lnTo>
                  <a:close/>
                  <a:moveTo>
                    <a:pt x="68" y="630"/>
                  </a:moveTo>
                  <a:lnTo>
                    <a:pt x="80" y="638"/>
                  </a:lnTo>
                  <a:lnTo>
                    <a:pt x="48" y="687"/>
                  </a:lnTo>
                  <a:lnTo>
                    <a:pt x="36" y="679"/>
                  </a:lnTo>
                  <a:lnTo>
                    <a:pt x="68" y="630"/>
                  </a:lnTo>
                  <a:close/>
                  <a:moveTo>
                    <a:pt x="57" y="691"/>
                  </a:moveTo>
                  <a:lnTo>
                    <a:pt x="52" y="690"/>
                  </a:lnTo>
                  <a:lnTo>
                    <a:pt x="48" y="687"/>
                  </a:lnTo>
                  <a:lnTo>
                    <a:pt x="64" y="663"/>
                  </a:lnTo>
                  <a:lnTo>
                    <a:pt x="57" y="691"/>
                  </a:lnTo>
                  <a:close/>
                  <a:moveTo>
                    <a:pt x="71" y="633"/>
                  </a:moveTo>
                  <a:lnTo>
                    <a:pt x="87" y="638"/>
                  </a:lnTo>
                  <a:lnTo>
                    <a:pt x="73" y="694"/>
                  </a:lnTo>
                  <a:lnTo>
                    <a:pt x="57" y="691"/>
                  </a:lnTo>
                  <a:lnTo>
                    <a:pt x="71" y="633"/>
                  </a:lnTo>
                  <a:close/>
                  <a:moveTo>
                    <a:pt x="80" y="695"/>
                  </a:moveTo>
                  <a:lnTo>
                    <a:pt x="76" y="695"/>
                  </a:lnTo>
                  <a:lnTo>
                    <a:pt x="73" y="694"/>
                  </a:lnTo>
                  <a:lnTo>
                    <a:pt x="80" y="666"/>
                  </a:lnTo>
                  <a:lnTo>
                    <a:pt x="80" y="695"/>
                  </a:lnTo>
                  <a:close/>
                  <a:moveTo>
                    <a:pt x="80" y="637"/>
                  </a:moveTo>
                  <a:lnTo>
                    <a:pt x="95" y="637"/>
                  </a:lnTo>
                  <a:lnTo>
                    <a:pt x="95" y="695"/>
                  </a:lnTo>
                  <a:lnTo>
                    <a:pt x="80" y="695"/>
                  </a:lnTo>
                  <a:lnTo>
                    <a:pt x="80" y="637"/>
                  </a:lnTo>
                  <a:close/>
                  <a:moveTo>
                    <a:pt x="101" y="695"/>
                  </a:moveTo>
                  <a:lnTo>
                    <a:pt x="98" y="695"/>
                  </a:lnTo>
                  <a:lnTo>
                    <a:pt x="95" y="695"/>
                  </a:lnTo>
                  <a:lnTo>
                    <a:pt x="95" y="666"/>
                  </a:lnTo>
                  <a:lnTo>
                    <a:pt x="101" y="695"/>
                  </a:lnTo>
                  <a:close/>
                  <a:moveTo>
                    <a:pt x="89" y="637"/>
                  </a:moveTo>
                  <a:lnTo>
                    <a:pt x="109" y="633"/>
                  </a:lnTo>
                  <a:lnTo>
                    <a:pt x="121" y="691"/>
                  </a:lnTo>
                  <a:lnTo>
                    <a:pt x="101" y="695"/>
                  </a:lnTo>
                  <a:lnTo>
                    <a:pt x="89" y="637"/>
                  </a:lnTo>
                  <a:close/>
                  <a:moveTo>
                    <a:pt x="109" y="633"/>
                  </a:moveTo>
                  <a:lnTo>
                    <a:pt x="109" y="633"/>
                  </a:lnTo>
                  <a:lnTo>
                    <a:pt x="110" y="633"/>
                  </a:lnTo>
                  <a:lnTo>
                    <a:pt x="115" y="663"/>
                  </a:lnTo>
                  <a:lnTo>
                    <a:pt x="109" y="633"/>
                  </a:lnTo>
                  <a:close/>
                  <a:moveTo>
                    <a:pt x="110" y="633"/>
                  </a:moveTo>
                  <a:lnTo>
                    <a:pt x="601" y="547"/>
                  </a:lnTo>
                  <a:lnTo>
                    <a:pt x="612" y="605"/>
                  </a:lnTo>
                  <a:lnTo>
                    <a:pt x="119" y="692"/>
                  </a:lnTo>
                  <a:lnTo>
                    <a:pt x="110" y="633"/>
                  </a:lnTo>
                  <a:close/>
                  <a:moveTo>
                    <a:pt x="601" y="547"/>
                  </a:moveTo>
                  <a:lnTo>
                    <a:pt x="597" y="548"/>
                  </a:lnTo>
                  <a:lnTo>
                    <a:pt x="601" y="547"/>
                  </a:lnTo>
                  <a:lnTo>
                    <a:pt x="607" y="576"/>
                  </a:lnTo>
                  <a:lnTo>
                    <a:pt x="601" y="547"/>
                  </a:lnTo>
                  <a:close/>
                  <a:moveTo>
                    <a:pt x="601" y="547"/>
                  </a:moveTo>
                  <a:lnTo>
                    <a:pt x="1561" y="382"/>
                  </a:lnTo>
                  <a:lnTo>
                    <a:pt x="1572" y="441"/>
                  </a:lnTo>
                  <a:lnTo>
                    <a:pt x="612" y="605"/>
                  </a:lnTo>
                  <a:lnTo>
                    <a:pt x="601" y="547"/>
                  </a:lnTo>
                  <a:close/>
                  <a:moveTo>
                    <a:pt x="1561" y="382"/>
                  </a:moveTo>
                  <a:lnTo>
                    <a:pt x="2919" y="147"/>
                  </a:lnTo>
                  <a:lnTo>
                    <a:pt x="2930" y="206"/>
                  </a:lnTo>
                  <a:lnTo>
                    <a:pt x="1572" y="441"/>
                  </a:lnTo>
                  <a:lnTo>
                    <a:pt x="1561" y="382"/>
                  </a:lnTo>
                  <a:close/>
                  <a:moveTo>
                    <a:pt x="2919" y="147"/>
                  </a:moveTo>
                  <a:lnTo>
                    <a:pt x="2938" y="144"/>
                  </a:lnTo>
                  <a:lnTo>
                    <a:pt x="2949" y="160"/>
                  </a:lnTo>
                  <a:lnTo>
                    <a:pt x="2925" y="177"/>
                  </a:lnTo>
                  <a:lnTo>
                    <a:pt x="2919" y="147"/>
                  </a:lnTo>
                  <a:close/>
                  <a:moveTo>
                    <a:pt x="2949" y="160"/>
                  </a:moveTo>
                  <a:lnTo>
                    <a:pt x="2956" y="172"/>
                  </a:lnTo>
                  <a:lnTo>
                    <a:pt x="2909" y="205"/>
                  </a:lnTo>
                  <a:lnTo>
                    <a:pt x="2901" y="193"/>
                  </a:lnTo>
                  <a:lnTo>
                    <a:pt x="2949" y="160"/>
                  </a:lnTo>
                  <a:close/>
                  <a:moveTo>
                    <a:pt x="2912" y="209"/>
                  </a:moveTo>
                  <a:lnTo>
                    <a:pt x="2910" y="207"/>
                  </a:lnTo>
                  <a:lnTo>
                    <a:pt x="2909" y="205"/>
                  </a:lnTo>
                  <a:lnTo>
                    <a:pt x="2932" y="188"/>
                  </a:lnTo>
                  <a:lnTo>
                    <a:pt x="2912" y="209"/>
                  </a:lnTo>
                  <a:close/>
                  <a:moveTo>
                    <a:pt x="2953" y="167"/>
                  </a:moveTo>
                  <a:lnTo>
                    <a:pt x="2984" y="199"/>
                  </a:lnTo>
                  <a:lnTo>
                    <a:pt x="2944" y="241"/>
                  </a:lnTo>
                  <a:lnTo>
                    <a:pt x="2912" y="209"/>
                  </a:lnTo>
                  <a:lnTo>
                    <a:pt x="2953" y="167"/>
                  </a:lnTo>
                  <a:close/>
                  <a:moveTo>
                    <a:pt x="2984" y="199"/>
                  </a:moveTo>
                  <a:lnTo>
                    <a:pt x="3235" y="450"/>
                  </a:lnTo>
                  <a:lnTo>
                    <a:pt x="2984" y="199"/>
                  </a:lnTo>
                  <a:lnTo>
                    <a:pt x="2963" y="220"/>
                  </a:lnTo>
                  <a:lnTo>
                    <a:pt x="2984" y="199"/>
                  </a:lnTo>
                  <a:close/>
                  <a:moveTo>
                    <a:pt x="2984" y="199"/>
                  </a:moveTo>
                  <a:lnTo>
                    <a:pt x="3027" y="242"/>
                  </a:lnTo>
                  <a:lnTo>
                    <a:pt x="2986" y="283"/>
                  </a:lnTo>
                  <a:lnTo>
                    <a:pt x="2942" y="241"/>
                  </a:lnTo>
                  <a:lnTo>
                    <a:pt x="2984" y="199"/>
                  </a:lnTo>
                  <a:close/>
                  <a:moveTo>
                    <a:pt x="2989" y="286"/>
                  </a:moveTo>
                  <a:lnTo>
                    <a:pt x="2987" y="284"/>
                  </a:lnTo>
                  <a:lnTo>
                    <a:pt x="2986" y="283"/>
                  </a:lnTo>
                  <a:lnTo>
                    <a:pt x="3006" y="263"/>
                  </a:lnTo>
                  <a:lnTo>
                    <a:pt x="2989" y="286"/>
                  </a:lnTo>
                  <a:close/>
                  <a:moveTo>
                    <a:pt x="3024" y="240"/>
                  </a:moveTo>
                  <a:lnTo>
                    <a:pt x="3087" y="286"/>
                  </a:lnTo>
                  <a:lnTo>
                    <a:pt x="3052" y="333"/>
                  </a:lnTo>
                  <a:lnTo>
                    <a:pt x="2989" y="286"/>
                  </a:lnTo>
                  <a:lnTo>
                    <a:pt x="3024" y="240"/>
                  </a:lnTo>
                  <a:close/>
                  <a:moveTo>
                    <a:pt x="3052" y="333"/>
                  </a:moveTo>
                  <a:lnTo>
                    <a:pt x="3052" y="333"/>
                  </a:lnTo>
                  <a:lnTo>
                    <a:pt x="3069" y="310"/>
                  </a:lnTo>
                  <a:lnTo>
                    <a:pt x="3052" y="333"/>
                  </a:lnTo>
                  <a:close/>
                  <a:moveTo>
                    <a:pt x="3086" y="285"/>
                  </a:moveTo>
                  <a:lnTo>
                    <a:pt x="3125" y="313"/>
                  </a:lnTo>
                  <a:lnTo>
                    <a:pt x="3091" y="361"/>
                  </a:lnTo>
                  <a:lnTo>
                    <a:pt x="3052" y="333"/>
                  </a:lnTo>
                  <a:lnTo>
                    <a:pt x="3086" y="285"/>
                  </a:lnTo>
                  <a:close/>
                  <a:moveTo>
                    <a:pt x="3094" y="362"/>
                  </a:moveTo>
                  <a:lnTo>
                    <a:pt x="3093" y="362"/>
                  </a:lnTo>
                  <a:lnTo>
                    <a:pt x="3091" y="361"/>
                  </a:lnTo>
                  <a:lnTo>
                    <a:pt x="3108" y="337"/>
                  </a:lnTo>
                  <a:lnTo>
                    <a:pt x="3094" y="362"/>
                  </a:lnTo>
                  <a:close/>
                  <a:moveTo>
                    <a:pt x="3122" y="311"/>
                  </a:moveTo>
                  <a:lnTo>
                    <a:pt x="3165" y="336"/>
                  </a:lnTo>
                  <a:lnTo>
                    <a:pt x="3137" y="387"/>
                  </a:lnTo>
                  <a:lnTo>
                    <a:pt x="3094" y="362"/>
                  </a:lnTo>
                  <a:lnTo>
                    <a:pt x="3122" y="311"/>
                  </a:lnTo>
                  <a:close/>
                  <a:moveTo>
                    <a:pt x="3138" y="387"/>
                  </a:moveTo>
                  <a:lnTo>
                    <a:pt x="3139" y="388"/>
                  </a:lnTo>
                  <a:lnTo>
                    <a:pt x="3137" y="387"/>
                  </a:lnTo>
                  <a:lnTo>
                    <a:pt x="3151" y="361"/>
                  </a:lnTo>
                  <a:lnTo>
                    <a:pt x="3138" y="387"/>
                  </a:lnTo>
                  <a:close/>
                  <a:moveTo>
                    <a:pt x="3164" y="334"/>
                  </a:moveTo>
                  <a:lnTo>
                    <a:pt x="3211" y="358"/>
                  </a:lnTo>
                  <a:lnTo>
                    <a:pt x="3184" y="410"/>
                  </a:lnTo>
                  <a:lnTo>
                    <a:pt x="3138" y="387"/>
                  </a:lnTo>
                  <a:lnTo>
                    <a:pt x="3164" y="334"/>
                  </a:lnTo>
                  <a:close/>
                  <a:moveTo>
                    <a:pt x="3188" y="411"/>
                  </a:moveTo>
                  <a:lnTo>
                    <a:pt x="3186" y="411"/>
                  </a:lnTo>
                  <a:lnTo>
                    <a:pt x="3184" y="410"/>
                  </a:lnTo>
                  <a:lnTo>
                    <a:pt x="3197" y="385"/>
                  </a:lnTo>
                  <a:lnTo>
                    <a:pt x="3188" y="411"/>
                  </a:lnTo>
                  <a:close/>
                  <a:moveTo>
                    <a:pt x="3208" y="357"/>
                  </a:moveTo>
                  <a:lnTo>
                    <a:pt x="3259" y="376"/>
                  </a:lnTo>
                  <a:lnTo>
                    <a:pt x="3238" y="431"/>
                  </a:lnTo>
                  <a:lnTo>
                    <a:pt x="3188" y="411"/>
                  </a:lnTo>
                  <a:lnTo>
                    <a:pt x="3208" y="357"/>
                  </a:lnTo>
                  <a:close/>
                  <a:moveTo>
                    <a:pt x="3240" y="433"/>
                  </a:moveTo>
                  <a:lnTo>
                    <a:pt x="3239" y="431"/>
                  </a:lnTo>
                  <a:lnTo>
                    <a:pt x="3238" y="431"/>
                  </a:lnTo>
                  <a:lnTo>
                    <a:pt x="3248" y="403"/>
                  </a:lnTo>
                  <a:lnTo>
                    <a:pt x="3240" y="433"/>
                  </a:lnTo>
                  <a:close/>
                  <a:moveTo>
                    <a:pt x="3257" y="375"/>
                  </a:moveTo>
                  <a:lnTo>
                    <a:pt x="3311" y="392"/>
                  </a:lnTo>
                  <a:lnTo>
                    <a:pt x="3295" y="448"/>
                  </a:lnTo>
                  <a:lnTo>
                    <a:pt x="3240" y="433"/>
                  </a:lnTo>
                  <a:lnTo>
                    <a:pt x="3257" y="375"/>
                  </a:lnTo>
                  <a:close/>
                  <a:moveTo>
                    <a:pt x="3296" y="448"/>
                  </a:moveTo>
                  <a:lnTo>
                    <a:pt x="3293" y="447"/>
                  </a:lnTo>
                  <a:lnTo>
                    <a:pt x="3295" y="448"/>
                  </a:lnTo>
                  <a:lnTo>
                    <a:pt x="3303" y="420"/>
                  </a:lnTo>
                  <a:lnTo>
                    <a:pt x="3296" y="448"/>
                  </a:lnTo>
                  <a:close/>
                  <a:moveTo>
                    <a:pt x="3310" y="392"/>
                  </a:moveTo>
                  <a:lnTo>
                    <a:pt x="3370" y="407"/>
                  </a:lnTo>
                  <a:lnTo>
                    <a:pt x="3354" y="463"/>
                  </a:lnTo>
                  <a:lnTo>
                    <a:pt x="3296" y="448"/>
                  </a:lnTo>
                  <a:lnTo>
                    <a:pt x="3310" y="392"/>
                  </a:lnTo>
                  <a:close/>
                  <a:moveTo>
                    <a:pt x="3358" y="464"/>
                  </a:moveTo>
                  <a:lnTo>
                    <a:pt x="3357" y="464"/>
                  </a:lnTo>
                  <a:lnTo>
                    <a:pt x="3354" y="463"/>
                  </a:lnTo>
                  <a:lnTo>
                    <a:pt x="3361" y="435"/>
                  </a:lnTo>
                  <a:lnTo>
                    <a:pt x="3358" y="464"/>
                  </a:lnTo>
                  <a:close/>
                  <a:moveTo>
                    <a:pt x="3365" y="406"/>
                  </a:moveTo>
                  <a:lnTo>
                    <a:pt x="3428" y="414"/>
                  </a:lnTo>
                  <a:lnTo>
                    <a:pt x="3421" y="472"/>
                  </a:lnTo>
                  <a:lnTo>
                    <a:pt x="3358" y="464"/>
                  </a:lnTo>
                  <a:lnTo>
                    <a:pt x="3365" y="406"/>
                  </a:lnTo>
                  <a:close/>
                  <a:moveTo>
                    <a:pt x="3423" y="472"/>
                  </a:moveTo>
                  <a:lnTo>
                    <a:pt x="3421" y="472"/>
                  </a:lnTo>
                  <a:lnTo>
                    <a:pt x="3424" y="443"/>
                  </a:lnTo>
                  <a:lnTo>
                    <a:pt x="3423" y="472"/>
                  </a:lnTo>
                  <a:close/>
                  <a:moveTo>
                    <a:pt x="3425" y="414"/>
                  </a:moveTo>
                  <a:lnTo>
                    <a:pt x="3492" y="417"/>
                  </a:lnTo>
                  <a:lnTo>
                    <a:pt x="3489" y="476"/>
                  </a:lnTo>
                  <a:lnTo>
                    <a:pt x="3423" y="472"/>
                  </a:lnTo>
                  <a:lnTo>
                    <a:pt x="3425" y="414"/>
                  </a:lnTo>
                  <a:close/>
                  <a:moveTo>
                    <a:pt x="3492" y="476"/>
                  </a:moveTo>
                  <a:lnTo>
                    <a:pt x="3491" y="476"/>
                  </a:lnTo>
                  <a:lnTo>
                    <a:pt x="3489" y="476"/>
                  </a:lnTo>
                  <a:lnTo>
                    <a:pt x="3491" y="447"/>
                  </a:lnTo>
                  <a:lnTo>
                    <a:pt x="3492" y="476"/>
                  </a:lnTo>
                  <a:close/>
                  <a:moveTo>
                    <a:pt x="3489" y="417"/>
                  </a:moveTo>
                  <a:lnTo>
                    <a:pt x="3556" y="414"/>
                  </a:lnTo>
                  <a:lnTo>
                    <a:pt x="3558" y="472"/>
                  </a:lnTo>
                  <a:lnTo>
                    <a:pt x="3492" y="476"/>
                  </a:lnTo>
                  <a:lnTo>
                    <a:pt x="3489" y="417"/>
                  </a:lnTo>
                  <a:close/>
                  <a:moveTo>
                    <a:pt x="3560" y="472"/>
                  </a:moveTo>
                  <a:lnTo>
                    <a:pt x="3560" y="472"/>
                  </a:lnTo>
                  <a:lnTo>
                    <a:pt x="3558" y="472"/>
                  </a:lnTo>
                  <a:lnTo>
                    <a:pt x="3557" y="443"/>
                  </a:lnTo>
                  <a:lnTo>
                    <a:pt x="3560" y="472"/>
                  </a:lnTo>
                  <a:close/>
                  <a:moveTo>
                    <a:pt x="3553" y="414"/>
                  </a:moveTo>
                  <a:lnTo>
                    <a:pt x="3616" y="406"/>
                  </a:lnTo>
                  <a:lnTo>
                    <a:pt x="3623" y="464"/>
                  </a:lnTo>
                  <a:lnTo>
                    <a:pt x="3560" y="472"/>
                  </a:lnTo>
                  <a:lnTo>
                    <a:pt x="3553" y="414"/>
                  </a:lnTo>
                  <a:close/>
                  <a:moveTo>
                    <a:pt x="3627" y="463"/>
                  </a:moveTo>
                  <a:lnTo>
                    <a:pt x="3624" y="464"/>
                  </a:lnTo>
                  <a:lnTo>
                    <a:pt x="3623" y="464"/>
                  </a:lnTo>
                  <a:lnTo>
                    <a:pt x="3620" y="435"/>
                  </a:lnTo>
                  <a:lnTo>
                    <a:pt x="3627" y="463"/>
                  </a:lnTo>
                  <a:close/>
                  <a:moveTo>
                    <a:pt x="3612" y="407"/>
                  </a:moveTo>
                  <a:lnTo>
                    <a:pt x="3671" y="392"/>
                  </a:lnTo>
                  <a:lnTo>
                    <a:pt x="3685" y="448"/>
                  </a:lnTo>
                  <a:lnTo>
                    <a:pt x="3627" y="463"/>
                  </a:lnTo>
                  <a:lnTo>
                    <a:pt x="3612" y="407"/>
                  </a:lnTo>
                  <a:close/>
                  <a:moveTo>
                    <a:pt x="3686" y="448"/>
                  </a:moveTo>
                  <a:lnTo>
                    <a:pt x="3688" y="447"/>
                  </a:lnTo>
                  <a:lnTo>
                    <a:pt x="3685" y="448"/>
                  </a:lnTo>
                  <a:lnTo>
                    <a:pt x="3678" y="420"/>
                  </a:lnTo>
                  <a:lnTo>
                    <a:pt x="3686" y="448"/>
                  </a:lnTo>
                  <a:close/>
                  <a:moveTo>
                    <a:pt x="3670" y="392"/>
                  </a:moveTo>
                  <a:lnTo>
                    <a:pt x="3724" y="375"/>
                  </a:lnTo>
                  <a:lnTo>
                    <a:pt x="3741" y="433"/>
                  </a:lnTo>
                  <a:lnTo>
                    <a:pt x="3686" y="448"/>
                  </a:lnTo>
                  <a:lnTo>
                    <a:pt x="3670" y="392"/>
                  </a:lnTo>
                  <a:close/>
                  <a:moveTo>
                    <a:pt x="3744" y="431"/>
                  </a:moveTo>
                  <a:lnTo>
                    <a:pt x="3742" y="431"/>
                  </a:lnTo>
                  <a:lnTo>
                    <a:pt x="3741" y="433"/>
                  </a:lnTo>
                  <a:lnTo>
                    <a:pt x="3733" y="403"/>
                  </a:lnTo>
                  <a:lnTo>
                    <a:pt x="3744" y="431"/>
                  </a:lnTo>
                  <a:close/>
                  <a:moveTo>
                    <a:pt x="3721" y="376"/>
                  </a:moveTo>
                  <a:lnTo>
                    <a:pt x="3769" y="357"/>
                  </a:lnTo>
                  <a:lnTo>
                    <a:pt x="3791" y="411"/>
                  </a:lnTo>
                  <a:lnTo>
                    <a:pt x="3744" y="431"/>
                  </a:lnTo>
                  <a:lnTo>
                    <a:pt x="3721" y="376"/>
                  </a:lnTo>
                  <a:close/>
                  <a:moveTo>
                    <a:pt x="3792" y="410"/>
                  </a:moveTo>
                  <a:lnTo>
                    <a:pt x="3792" y="410"/>
                  </a:lnTo>
                  <a:lnTo>
                    <a:pt x="3791" y="411"/>
                  </a:lnTo>
                  <a:lnTo>
                    <a:pt x="3779" y="385"/>
                  </a:lnTo>
                  <a:lnTo>
                    <a:pt x="3792" y="410"/>
                  </a:lnTo>
                  <a:close/>
                  <a:moveTo>
                    <a:pt x="3766" y="358"/>
                  </a:moveTo>
                  <a:lnTo>
                    <a:pt x="3813" y="334"/>
                  </a:lnTo>
                  <a:lnTo>
                    <a:pt x="3840" y="387"/>
                  </a:lnTo>
                  <a:lnTo>
                    <a:pt x="3792" y="410"/>
                  </a:lnTo>
                  <a:lnTo>
                    <a:pt x="3766" y="358"/>
                  </a:lnTo>
                  <a:close/>
                  <a:moveTo>
                    <a:pt x="3840" y="387"/>
                  </a:moveTo>
                  <a:lnTo>
                    <a:pt x="3837" y="388"/>
                  </a:lnTo>
                  <a:lnTo>
                    <a:pt x="3840" y="387"/>
                  </a:lnTo>
                  <a:lnTo>
                    <a:pt x="3826" y="361"/>
                  </a:lnTo>
                  <a:lnTo>
                    <a:pt x="3840" y="387"/>
                  </a:lnTo>
                  <a:close/>
                  <a:moveTo>
                    <a:pt x="3812" y="336"/>
                  </a:moveTo>
                  <a:lnTo>
                    <a:pt x="3855" y="311"/>
                  </a:lnTo>
                  <a:lnTo>
                    <a:pt x="3883" y="362"/>
                  </a:lnTo>
                  <a:lnTo>
                    <a:pt x="3840" y="387"/>
                  </a:lnTo>
                  <a:lnTo>
                    <a:pt x="3812" y="336"/>
                  </a:lnTo>
                  <a:close/>
                  <a:moveTo>
                    <a:pt x="3886" y="361"/>
                  </a:moveTo>
                  <a:lnTo>
                    <a:pt x="3884" y="362"/>
                  </a:lnTo>
                  <a:lnTo>
                    <a:pt x="3883" y="362"/>
                  </a:lnTo>
                  <a:lnTo>
                    <a:pt x="3869" y="337"/>
                  </a:lnTo>
                  <a:lnTo>
                    <a:pt x="3886" y="361"/>
                  </a:lnTo>
                  <a:close/>
                  <a:moveTo>
                    <a:pt x="3852" y="313"/>
                  </a:moveTo>
                  <a:lnTo>
                    <a:pt x="3892" y="285"/>
                  </a:lnTo>
                  <a:lnTo>
                    <a:pt x="3925" y="333"/>
                  </a:lnTo>
                  <a:lnTo>
                    <a:pt x="3886" y="361"/>
                  </a:lnTo>
                  <a:lnTo>
                    <a:pt x="3852" y="313"/>
                  </a:lnTo>
                  <a:close/>
                  <a:moveTo>
                    <a:pt x="3926" y="333"/>
                  </a:moveTo>
                  <a:lnTo>
                    <a:pt x="3926" y="333"/>
                  </a:lnTo>
                  <a:lnTo>
                    <a:pt x="3925" y="333"/>
                  </a:lnTo>
                  <a:lnTo>
                    <a:pt x="3908" y="310"/>
                  </a:lnTo>
                  <a:lnTo>
                    <a:pt x="3926" y="333"/>
                  </a:lnTo>
                  <a:close/>
                  <a:moveTo>
                    <a:pt x="3891" y="286"/>
                  </a:moveTo>
                  <a:lnTo>
                    <a:pt x="3953" y="240"/>
                  </a:lnTo>
                  <a:lnTo>
                    <a:pt x="3989" y="286"/>
                  </a:lnTo>
                  <a:lnTo>
                    <a:pt x="3926" y="333"/>
                  </a:lnTo>
                  <a:lnTo>
                    <a:pt x="3891" y="286"/>
                  </a:lnTo>
                  <a:close/>
                  <a:moveTo>
                    <a:pt x="3990" y="284"/>
                  </a:moveTo>
                  <a:lnTo>
                    <a:pt x="3990" y="285"/>
                  </a:lnTo>
                  <a:lnTo>
                    <a:pt x="3989" y="286"/>
                  </a:lnTo>
                  <a:lnTo>
                    <a:pt x="3971" y="263"/>
                  </a:lnTo>
                  <a:lnTo>
                    <a:pt x="3990" y="284"/>
                  </a:lnTo>
                  <a:close/>
                  <a:moveTo>
                    <a:pt x="3951" y="241"/>
                  </a:moveTo>
                  <a:lnTo>
                    <a:pt x="3998" y="198"/>
                  </a:lnTo>
                  <a:lnTo>
                    <a:pt x="4037" y="241"/>
                  </a:lnTo>
                  <a:lnTo>
                    <a:pt x="3990" y="284"/>
                  </a:lnTo>
                  <a:lnTo>
                    <a:pt x="3951" y="241"/>
                  </a:lnTo>
                  <a:close/>
                  <a:moveTo>
                    <a:pt x="4040" y="239"/>
                  </a:moveTo>
                  <a:lnTo>
                    <a:pt x="4037" y="241"/>
                  </a:lnTo>
                  <a:lnTo>
                    <a:pt x="4018" y="220"/>
                  </a:lnTo>
                  <a:lnTo>
                    <a:pt x="4040" y="239"/>
                  </a:lnTo>
                  <a:close/>
                  <a:moveTo>
                    <a:pt x="3996" y="200"/>
                  </a:moveTo>
                  <a:lnTo>
                    <a:pt x="4022" y="168"/>
                  </a:lnTo>
                  <a:lnTo>
                    <a:pt x="4067" y="207"/>
                  </a:lnTo>
                  <a:lnTo>
                    <a:pt x="4040" y="239"/>
                  </a:lnTo>
                  <a:lnTo>
                    <a:pt x="3996" y="200"/>
                  </a:lnTo>
                  <a:close/>
                  <a:moveTo>
                    <a:pt x="4069" y="205"/>
                  </a:moveTo>
                  <a:lnTo>
                    <a:pt x="4068" y="206"/>
                  </a:lnTo>
                  <a:lnTo>
                    <a:pt x="4067" y="207"/>
                  </a:lnTo>
                  <a:lnTo>
                    <a:pt x="4044" y="188"/>
                  </a:lnTo>
                  <a:lnTo>
                    <a:pt x="4069" y="205"/>
                  </a:lnTo>
                  <a:close/>
                  <a:moveTo>
                    <a:pt x="4020" y="172"/>
                  </a:moveTo>
                  <a:lnTo>
                    <a:pt x="4028" y="160"/>
                  </a:lnTo>
                  <a:lnTo>
                    <a:pt x="4077" y="193"/>
                  </a:lnTo>
                  <a:lnTo>
                    <a:pt x="4069" y="205"/>
                  </a:lnTo>
                  <a:lnTo>
                    <a:pt x="4020" y="172"/>
                  </a:lnTo>
                  <a:close/>
                  <a:moveTo>
                    <a:pt x="4028" y="160"/>
                  </a:moveTo>
                  <a:lnTo>
                    <a:pt x="4039" y="144"/>
                  </a:lnTo>
                  <a:lnTo>
                    <a:pt x="4057" y="147"/>
                  </a:lnTo>
                  <a:lnTo>
                    <a:pt x="4053" y="177"/>
                  </a:lnTo>
                  <a:lnTo>
                    <a:pt x="4028" y="160"/>
                  </a:lnTo>
                  <a:close/>
                  <a:moveTo>
                    <a:pt x="4057" y="147"/>
                  </a:moveTo>
                  <a:lnTo>
                    <a:pt x="5420" y="382"/>
                  </a:lnTo>
                  <a:lnTo>
                    <a:pt x="5409" y="441"/>
                  </a:lnTo>
                  <a:lnTo>
                    <a:pt x="4048" y="206"/>
                  </a:lnTo>
                  <a:lnTo>
                    <a:pt x="4057" y="147"/>
                  </a:lnTo>
                  <a:close/>
                  <a:moveTo>
                    <a:pt x="5420" y="382"/>
                  </a:moveTo>
                  <a:lnTo>
                    <a:pt x="6380" y="547"/>
                  </a:lnTo>
                  <a:lnTo>
                    <a:pt x="6369" y="605"/>
                  </a:lnTo>
                  <a:lnTo>
                    <a:pt x="5409" y="441"/>
                  </a:lnTo>
                  <a:lnTo>
                    <a:pt x="5420" y="382"/>
                  </a:lnTo>
                  <a:close/>
                  <a:moveTo>
                    <a:pt x="6380" y="547"/>
                  </a:moveTo>
                  <a:lnTo>
                    <a:pt x="6383" y="548"/>
                  </a:lnTo>
                  <a:lnTo>
                    <a:pt x="6380" y="547"/>
                  </a:lnTo>
                  <a:lnTo>
                    <a:pt x="6374" y="576"/>
                  </a:lnTo>
                  <a:lnTo>
                    <a:pt x="6380" y="547"/>
                  </a:lnTo>
                  <a:close/>
                  <a:moveTo>
                    <a:pt x="6380" y="547"/>
                  </a:moveTo>
                  <a:lnTo>
                    <a:pt x="6867" y="633"/>
                  </a:lnTo>
                  <a:lnTo>
                    <a:pt x="6857" y="692"/>
                  </a:lnTo>
                  <a:lnTo>
                    <a:pt x="6369" y="605"/>
                  </a:lnTo>
                  <a:lnTo>
                    <a:pt x="6380" y="547"/>
                  </a:lnTo>
                  <a:close/>
                  <a:moveTo>
                    <a:pt x="6867" y="633"/>
                  </a:moveTo>
                  <a:lnTo>
                    <a:pt x="6869" y="633"/>
                  </a:lnTo>
                  <a:lnTo>
                    <a:pt x="6863" y="663"/>
                  </a:lnTo>
                  <a:lnTo>
                    <a:pt x="6867" y="633"/>
                  </a:lnTo>
                  <a:close/>
                  <a:moveTo>
                    <a:pt x="6869" y="633"/>
                  </a:moveTo>
                  <a:lnTo>
                    <a:pt x="6887" y="637"/>
                  </a:lnTo>
                  <a:lnTo>
                    <a:pt x="6876" y="695"/>
                  </a:lnTo>
                  <a:lnTo>
                    <a:pt x="6857" y="691"/>
                  </a:lnTo>
                  <a:lnTo>
                    <a:pt x="6869" y="633"/>
                  </a:lnTo>
                  <a:close/>
                  <a:moveTo>
                    <a:pt x="6881" y="695"/>
                  </a:moveTo>
                  <a:lnTo>
                    <a:pt x="6879" y="695"/>
                  </a:lnTo>
                  <a:lnTo>
                    <a:pt x="6876" y="695"/>
                  </a:lnTo>
                  <a:lnTo>
                    <a:pt x="6881" y="666"/>
                  </a:lnTo>
                  <a:lnTo>
                    <a:pt x="6881" y="695"/>
                  </a:lnTo>
                  <a:close/>
                  <a:moveTo>
                    <a:pt x="6881" y="637"/>
                  </a:moveTo>
                  <a:lnTo>
                    <a:pt x="6901" y="637"/>
                  </a:lnTo>
                  <a:lnTo>
                    <a:pt x="6901" y="695"/>
                  </a:lnTo>
                  <a:lnTo>
                    <a:pt x="6881" y="695"/>
                  </a:lnTo>
                  <a:lnTo>
                    <a:pt x="6881" y="637"/>
                  </a:lnTo>
                  <a:close/>
                  <a:moveTo>
                    <a:pt x="6908" y="694"/>
                  </a:moveTo>
                  <a:lnTo>
                    <a:pt x="6905" y="695"/>
                  </a:lnTo>
                  <a:lnTo>
                    <a:pt x="6901" y="695"/>
                  </a:lnTo>
                  <a:lnTo>
                    <a:pt x="6901" y="666"/>
                  </a:lnTo>
                  <a:lnTo>
                    <a:pt x="6908" y="694"/>
                  </a:lnTo>
                  <a:close/>
                  <a:moveTo>
                    <a:pt x="6894" y="638"/>
                  </a:moveTo>
                  <a:lnTo>
                    <a:pt x="6911" y="633"/>
                  </a:lnTo>
                  <a:lnTo>
                    <a:pt x="6924" y="691"/>
                  </a:lnTo>
                  <a:lnTo>
                    <a:pt x="6908" y="694"/>
                  </a:lnTo>
                  <a:lnTo>
                    <a:pt x="6894" y="638"/>
                  </a:lnTo>
                  <a:close/>
                  <a:moveTo>
                    <a:pt x="6934" y="687"/>
                  </a:moveTo>
                  <a:lnTo>
                    <a:pt x="6929" y="690"/>
                  </a:lnTo>
                  <a:lnTo>
                    <a:pt x="6924" y="691"/>
                  </a:lnTo>
                  <a:lnTo>
                    <a:pt x="6918" y="663"/>
                  </a:lnTo>
                  <a:lnTo>
                    <a:pt x="6934" y="687"/>
                  </a:lnTo>
                  <a:close/>
                  <a:moveTo>
                    <a:pt x="6901" y="638"/>
                  </a:moveTo>
                  <a:lnTo>
                    <a:pt x="6913" y="630"/>
                  </a:lnTo>
                  <a:lnTo>
                    <a:pt x="6945" y="679"/>
                  </a:lnTo>
                  <a:lnTo>
                    <a:pt x="6934" y="687"/>
                  </a:lnTo>
                  <a:lnTo>
                    <a:pt x="6901" y="638"/>
                  </a:lnTo>
                  <a:close/>
                  <a:moveTo>
                    <a:pt x="6949" y="676"/>
                  </a:moveTo>
                  <a:lnTo>
                    <a:pt x="6948" y="677"/>
                  </a:lnTo>
                  <a:lnTo>
                    <a:pt x="6945" y="679"/>
                  </a:lnTo>
                  <a:lnTo>
                    <a:pt x="6929" y="655"/>
                  </a:lnTo>
                  <a:lnTo>
                    <a:pt x="6949" y="676"/>
                  </a:lnTo>
                  <a:close/>
                  <a:moveTo>
                    <a:pt x="6908" y="633"/>
                  </a:moveTo>
                  <a:lnTo>
                    <a:pt x="6916" y="626"/>
                  </a:lnTo>
                  <a:lnTo>
                    <a:pt x="6957" y="667"/>
                  </a:lnTo>
                  <a:lnTo>
                    <a:pt x="6949" y="676"/>
                  </a:lnTo>
                  <a:lnTo>
                    <a:pt x="6908" y="633"/>
                  </a:lnTo>
                  <a:close/>
                  <a:moveTo>
                    <a:pt x="6961" y="663"/>
                  </a:moveTo>
                  <a:lnTo>
                    <a:pt x="6959" y="666"/>
                  </a:lnTo>
                  <a:lnTo>
                    <a:pt x="6957" y="667"/>
                  </a:lnTo>
                  <a:lnTo>
                    <a:pt x="6936" y="646"/>
                  </a:lnTo>
                  <a:lnTo>
                    <a:pt x="6961" y="663"/>
                  </a:lnTo>
                  <a:close/>
                  <a:moveTo>
                    <a:pt x="6913" y="630"/>
                  </a:moveTo>
                  <a:lnTo>
                    <a:pt x="6920" y="618"/>
                  </a:lnTo>
                  <a:lnTo>
                    <a:pt x="6969" y="651"/>
                  </a:lnTo>
                  <a:lnTo>
                    <a:pt x="6961" y="663"/>
                  </a:lnTo>
                  <a:lnTo>
                    <a:pt x="6913" y="630"/>
                  </a:lnTo>
                  <a:close/>
                  <a:moveTo>
                    <a:pt x="6972" y="644"/>
                  </a:moveTo>
                  <a:lnTo>
                    <a:pt x="6971" y="647"/>
                  </a:lnTo>
                  <a:lnTo>
                    <a:pt x="6969" y="651"/>
                  </a:lnTo>
                  <a:lnTo>
                    <a:pt x="6944" y="635"/>
                  </a:lnTo>
                  <a:lnTo>
                    <a:pt x="6972" y="644"/>
                  </a:lnTo>
                  <a:close/>
                  <a:moveTo>
                    <a:pt x="6916" y="625"/>
                  </a:moveTo>
                  <a:lnTo>
                    <a:pt x="6921" y="614"/>
                  </a:lnTo>
                  <a:lnTo>
                    <a:pt x="6976" y="632"/>
                  </a:lnTo>
                  <a:lnTo>
                    <a:pt x="6972" y="644"/>
                  </a:lnTo>
                  <a:lnTo>
                    <a:pt x="6916" y="625"/>
                  </a:lnTo>
                  <a:close/>
                  <a:moveTo>
                    <a:pt x="6978" y="623"/>
                  </a:moveTo>
                  <a:lnTo>
                    <a:pt x="6978" y="628"/>
                  </a:lnTo>
                  <a:lnTo>
                    <a:pt x="6976" y="632"/>
                  </a:lnTo>
                  <a:lnTo>
                    <a:pt x="6948" y="623"/>
                  </a:lnTo>
                  <a:lnTo>
                    <a:pt x="6978" y="623"/>
                  </a:lnTo>
                  <a:close/>
                  <a:moveTo>
                    <a:pt x="6919" y="623"/>
                  </a:moveTo>
                  <a:lnTo>
                    <a:pt x="6919" y="608"/>
                  </a:lnTo>
                  <a:lnTo>
                    <a:pt x="6978" y="608"/>
                  </a:lnTo>
                  <a:lnTo>
                    <a:pt x="6978" y="623"/>
                  </a:lnTo>
                  <a:lnTo>
                    <a:pt x="6919" y="623"/>
                  </a:lnTo>
                  <a:close/>
                  <a:moveTo>
                    <a:pt x="6919" y="608"/>
                  </a:moveTo>
                  <a:lnTo>
                    <a:pt x="6919" y="596"/>
                  </a:lnTo>
                  <a:lnTo>
                    <a:pt x="6978" y="596"/>
                  </a:lnTo>
                  <a:lnTo>
                    <a:pt x="6978" y="608"/>
                  </a:lnTo>
                  <a:lnTo>
                    <a:pt x="6919" y="608"/>
                  </a:lnTo>
                  <a:close/>
                  <a:moveTo>
                    <a:pt x="6976" y="587"/>
                  </a:moveTo>
                  <a:lnTo>
                    <a:pt x="6978" y="591"/>
                  </a:lnTo>
                  <a:lnTo>
                    <a:pt x="6978" y="596"/>
                  </a:lnTo>
                  <a:lnTo>
                    <a:pt x="6948" y="596"/>
                  </a:lnTo>
                  <a:lnTo>
                    <a:pt x="6976" y="587"/>
                  </a:lnTo>
                  <a:close/>
                  <a:moveTo>
                    <a:pt x="6921" y="605"/>
                  </a:moveTo>
                  <a:lnTo>
                    <a:pt x="6916" y="594"/>
                  </a:lnTo>
                  <a:lnTo>
                    <a:pt x="6972" y="575"/>
                  </a:lnTo>
                  <a:lnTo>
                    <a:pt x="6976" y="587"/>
                  </a:lnTo>
                  <a:lnTo>
                    <a:pt x="6921" y="605"/>
                  </a:lnTo>
                  <a:close/>
                  <a:moveTo>
                    <a:pt x="6971" y="570"/>
                  </a:moveTo>
                  <a:lnTo>
                    <a:pt x="6971" y="573"/>
                  </a:lnTo>
                  <a:lnTo>
                    <a:pt x="6972" y="575"/>
                  </a:lnTo>
                  <a:lnTo>
                    <a:pt x="6944" y="584"/>
                  </a:lnTo>
                  <a:lnTo>
                    <a:pt x="6971" y="570"/>
                  </a:lnTo>
                  <a:close/>
                  <a:moveTo>
                    <a:pt x="6919" y="597"/>
                  </a:moveTo>
                  <a:lnTo>
                    <a:pt x="6911" y="581"/>
                  </a:lnTo>
                  <a:lnTo>
                    <a:pt x="6963" y="555"/>
                  </a:lnTo>
                  <a:lnTo>
                    <a:pt x="6971" y="570"/>
                  </a:lnTo>
                  <a:lnTo>
                    <a:pt x="6919" y="597"/>
                  </a:lnTo>
                  <a:close/>
                  <a:moveTo>
                    <a:pt x="6961" y="552"/>
                  </a:moveTo>
                  <a:lnTo>
                    <a:pt x="6962" y="554"/>
                  </a:lnTo>
                  <a:lnTo>
                    <a:pt x="6963" y="555"/>
                  </a:lnTo>
                  <a:lnTo>
                    <a:pt x="6936" y="568"/>
                  </a:lnTo>
                  <a:lnTo>
                    <a:pt x="6961" y="552"/>
                  </a:lnTo>
                  <a:close/>
                  <a:moveTo>
                    <a:pt x="6913" y="584"/>
                  </a:moveTo>
                  <a:lnTo>
                    <a:pt x="6905" y="573"/>
                  </a:lnTo>
                  <a:lnTo>
                    <a:pt x="6952" y="540"/>
                  </a:lnTo>
                  <a:lnTo>
                    <a:pt x="6961" y="552"/>
                  </a:lnTo>
                  <a:lnTo>
                    <a:pt x="6913" y="584"/>
                  </a:lnTo>
                  <a:close/>
                  <a:moveTo>
                    <a:pt x="6949" y="537"/>
                  </a:moveTo>
                  <a:lnTo>
                    <a:pt x="6951" y="538"/>
                  </a:lnTo>
                  <a:lnTo>
                    <a:pt x="6952" y="540"/>
                  </a:lnTo>
                  <a:lnTo>
                    <a:pt x="6929" y="556"/>
                  </a:lnTo>
                  <a:lnTo>
                    <a:pt x="6949" y="537"/>
                  </a:lnTo>
                  <a:close/>
                  <a:moveTo>
                    <a:pt x="6908" y="577"/>
                  </a:moveTo>
                  <a:lnTo>
                    <a:pt x="6897" y="566"/>
                  </a:lnTo>
                  <a:lnTo>
                    <a:pt x="6937" y="524"/>
                  </a:lnTo>
                  <a:lnTo>
                    <a:pt x="6949" y="537"/>
                  </a:lnTo>
                  <a:lnTo>
                    <a:pt x="6908" y="577"/>
                  </a:lnTo>
                  <a:close/>
                  <a:moveTo>
                    <a:pt x="6934" y="520"/>
                  </a:moveTo>
                  <a:lnTo>
                    <a:pt x="6935" y="521"/>
                  </a:lnTo>
                  <a:lnTo>
                    <a:pt x="6937" y="524"/>
                  </a:lnTo>
                  <a:lnTo>
                    <a:pt x="6918" y="545"/>
                  </a:lnTo>
                  <a:lnTo>
                    <a:pt x="6934" y="520"/>
                  </a:lnTo>
                  <a:close/>
                  <a:moveTo>
                    <a:pt x="6901" y="569"/>
                  </a:moveTo>
                  <a:lnTo>
                    <a:pt x="6890" y="561"/>
                  </a:lnTo>
                  <a:lnTo>
                    <a:pt x="6921" y="513"/>
                  </a:lnTo>
                  <a:lnTo>
                    <a:pt x="6934" y="520"/>
                  </a:lnTo>
                  <a:lnTo>
                    <a:pt x="6901" y="569"/>
                  </a:lnTo>
                  <a:close/>
                  <a:moveTo>
                    <a:pt x="6919" y="511"/>
                  </a:moveTo>
                  <a:lnTo>
                    <a:pt x="6921" y="512"/>
                  </a:lnTo>
                  <a:lnTo>
                    <a:pt x="6921" y="513"/>
                  </a:lnTo>
                  <a:lnTo>
                    <a:pt x="6906" y="537"/>
                  </a:lnTo>
                  <a:lnTo>
                    <a:pt x="6919" y="511"/>
                  </a:lnTo>
                  <a:close/>
                  <a:moveTo>
                    <a:pt x="6892" y="563"/>
                  </a:moveTo>
                  <a:lnTo>
                    <a:pt x="6877" y="555"/>
                  </a:lnTo>
                  <a:lnTo>
                    <a:pt x="6902" y="503"/>
                  </a:lnTo>
                  <a:lnTo>
                    <a:pt x="6919" y="511"/>
                  </a:lnTo>
                  <a:lnTo>
                    <a:pt x="6892" y="563"/>
                  </a:lnTo>
                  <a:close/>
                  <a:moveTo>
                    <a:pt x="6895" y="500"/>
                  </a:moveTo>
                  <a:lnTo>
                    <a:pt x="6899" y="501"/>
                  </a:lnTo>
                  <a:lnTo>
                    <a:pt x="6902" y="503"/>
                  </a:lnTo>
                  <a:lnTo>
                    <a:pt x="6890" y="529"/>
                  </a:lnTo>
                  <a:lnTo>
                    <a:pt x="6895" y="500"/>
                  </a:lnTo>
                  <a:close/>
                  <a:moveTo>
                    <a:pt x="6884" y="558"/>
                  </a:moveTo>
                  <a:lnTo>
                    <a:pt x="6864" y="554"/>
                  </a:lnTo>
                  <a:lnTo>
                    <a:pt x="6876" y="497"/>
                  </a:lnTo>
                  <a:lnTo>
                    <a:pt x="6895" y="500"/>
                  </a:lnTo>
                  <a:lnTo>
                    <a:pt x="6884" y="558"/>
                  </a:lnTo>
                  <a:close/>
                  <a:moveTo>
                    <a:pt x="6874" y="497"/>
                  </a:moveTo>
                  <a:lnTo>
                    <a:pt x="6877" y="497"/>
                  </a:lnTo>
                  <a:lnTo>
                    <a:pt x="6876" y="497"/>
                  </a:lnTo>
                  <a:lnTo>
                    <a:pt x="6870" y="525"/>
                  </a:lnTo>
                  <a:lnTo>
                    <a:pt x="6874" y="497"/>
                  </a:lnTo>
                  <a:close/>
                  <a:moveTo>
                    <a:pt x="6865" y="554"/>
                  </a:moveTo>
                  <a:lnTo>
                    <a:pt x="6374" y="472"/>
                  </a:lnTo>
                  <a:lnTo>
                    <a:pt x="6383" y="414"/>
                  </a:lnTo>
                  <a:lnTo>
                    <a:pt x="6874" y="497"/>
                  </a:lnTo>
                  <a:lnTo>
                    <a:pt x="6865" y="554"/>
                  </a:lnTo>
                  <a:close/>
                  <a:moveTo>
                    <a:pt x="6374" y="472"/>
                  </a:moveTo>
                  <a:lnTo>
                    <a:pt x="5386" y="303"/>
                  </a:lnTo>
                  <a:lnTo>
                    <a:pt x="5395" y="246"/>
                  </a:lnTo>
                  <a:lnTo>
                    <a:pt x="6383" y="414"/>
                  </a:lnTo>
                  <a:lnTo>
                    <a:pt x="6374" y="472"/>
                  </a:lnTo>
                  <a:close/>
                  <a:moveTo>
                    <a:pt x="5386" y="303"/>
                  </a:moveTo>
                  <a:lnTo>
                    <a:pt x="5378" y="302"/>
                  </a:lnTo>
                  <a:lnTo>
                    <a:pt x="5386" y="303"/>
                  </a:lnTo>
                  <a:lnTo>
                    <a:pt x="5391" y="275"/>
                  </a:lnTo>
                  <a:lnTo>
                    <a:pt x="5386" y="303"/>
                  </a:lnTo>
                  <a:close/>
                  <a:moveTo>
                    <a:pt x="5386" y="303"/>
                  </a:moveTo>
                  <a:lnTo>
                    <a:pt x="3985" y="61"/>
                  </a:lnTo>
                  <a:lnTo>
                    <a:pt x="3996" y="3"/>
                  </a:lnTo>
                  <a:lnTo>
                    <a:pt x="5397" y="246"/>
                  </a:lnTo>
                  <a:lnTo>
                    <a:pt x="5386" y="303"/>
                  </a:lnTo>
                  <a:close/>
                  <a:moveTo>
                    <a:pt x="3970" y="11"/>
                  </a:moveTo>
                  <a:lnTo>
                    <a:pt x="3980" y="0"/>
                  </a:lnTo>
                  <a:lnTo>
                    <a:pt x="3996" y="3"/>
                  </a:lnTo>
                  <a:lnTo>
                    <a:pt x="3990" y="32"/>
                  </a:lnTo>
                  <a:lnTo>
                    <a:pt x="3970" y="11"/>
                  </a:lnTo>
                  <a:close/>
                  <a:moveTo>
                    <a:pt x="4011" y="52"/>
                  </a:moveTo>
                  <a:lnTo>
                    <a:pt x="3968" y="95"/>
                  </a:lnTo>
                  <a:lnTo>
                    <a:pt x="3927" y="54"/>
                  </a:lnTo>
                  <a:lnTo>
                    <a:pt x="3970" y="11"/>
                  </a:lnTo>
                  <a:lnTo>
                    <a:pt x="4011" y="52"/>
                  </a:lnTo>
                  <a:close/>
                  <a:moveTo>
                    <a:pt x="3968" y="95"/>
                  </a:moveTo>
                  <a:lnTo>
                    <a:pt x="3966" y="97"/>
                  </a:lnTo>
                  <a:lnTo>
                    <a:pt x="3965" y="98"/>
                  </a:lnTo>
                  <a:lnTo>
                    <a:pt x="3947" y="75"/>
                  </a:lnTo>
                  <a:lnTo>
                    <a:pt x="3968" y="95"/>
                  </a:lnTo>
                  <a:close/>
                  <a:moveTo>
                    <a:pt x="3965" y="98"/>
                  </a:moveTo>
                  <a:lnTo>
                    <a:pt x="3914" y="137"/>
                  </a:lnTo>
                  <a:lnTo>
                    <a:pt x="3878" y="90"/>
                  </a:lnTo>
                  <a:lnTo>
                    <a:pt x="3929" y="52"/>
                  </a:lnTo>
                  <a:lnTo>
                    <a:pt x="3965" y="98"/>
                  </a:lnTo>
                  <a:close/>
                  <a:moveTo>
                    <a:pt x="3878" y="91"/>
                  </a:moveTo>
                  <a:lnTo>
                    <a:pt x="3878" y="90"/>
                  </a:lnTo>
                  <a:lnTo>
                    <a:pt x="3897" y="114"/>
                  </a:lnTo>
                  <a:lnTo>
                    <a:pt x="3878" y="91"/>
                  </a:lnTo>
                  <a:close/>
                  <a:moveTo>
                    <a:pt x="3915" y="137"/>
                  </a:moveTo>
                  <a:lnTo>
                    <a:pt x="3852" y="187"/>
                  </a:lnTo>
                  <a:lnTo>
                    <a:pt x="3815" y="142"/>
                  </a:lnTo>
                  <a:lnTo>
                    <a:pt x="3878" y="91"/>
                  </a:lnTo>
                  <a:lnTo>
                    <a:pt x="3915" y="137"/>
                  </a:lnTo>
                  <a:close/>
                  <a:moveTo>
                    <a:pt x="3852" y="187"/>
                  </a:moveTo>
                  <a:lnTo>
                    <a:pt x="3850" y="190"/>
                  </a:lnTo>
                  <a:lnTo>
                    <a:pt x="3849" y="190"/>
                  </a:lnTo>
                  <a:lnTo>
                    <a:pt x="3834" y="165"/>
                  </a:lnTo>
                  <a:lnTo>
                    <a:pt x="3852" y="187"/>
                  </a:lnTo>
                  <a:close/>
                  <a:moveTo>
                    <a:pt x="3849" y="190"/>
                  </a:moveTo>
                  <a:lnTo>
                    <a:pt x="3771" y="237"/>
                  </a:lnTo>
                  <a:lnTo>
                    <a:pt x="3741" y="186"/>
                  </a:lnTo>
                  <a:lnTo>
                    <a:pt x="3819" y="139"/>
                  </a:lnTo>
                  <a:lnTo>
                    <a:pt x="3849" y="190"/>
                  </a:lnTo>
                  <a:close/>
                  <a:moveTo>
                    <a:pt x="3771" y="237"/>
                  </a:moveTo>
                  <a:lnTo>
                    <a:pt x="3731" y="261"/>
                  </a:lnTo>
                  <a:lnTo>
                    <a:pt x="3702" y="211"/>
                  </a:lnTo>
                  <a:lnTo>
                    <a:pt x="3741" y="186"/>
                  </a:lnTo>
                  <a:lnTo>
                    <a:pt x="3771" y="237"/>
                  </a:lnTo>
                  <a:close/>
                  <a:moveTo>
                    <a:pt x="3731" y="261"/>
                  </a:moveTo>
                  <a:lnTo>
                    <a:pt x="3731" y="261"/>
                  </a:lnTo>
                  <a:lnTo>
                    <a:pt x="3729" y="262"/>
                  </a:lnTo>
                  <a:lnTo>
                    <a:pt x="3717" y="235"/>
                  </a:lnTo>
                  <a:lnTo>
                    <a:pt x="3731" y="261"/>
                  </a:lnTo>
                  <a:close/>
                  <a:moveTo>
                    <a:pt x="3729" y="262"/>
                  </a:moveTo>
                  <a:lnTo>
                    <a:pt x="3686" y="282"/>
                  </a:lnTo>
                  <a:lnTo>
                    <a:pt x="3662" y="228"/>
                  </a:lnTo>
                  <a:lnTo>
                    <a:pt x="3705" y="208"/>
                  </a:lnTo>
                  <a:lnTo>
                    <a:pt x="3729" y="262"/>
                  </a:lnTo>
                  <a:close/>
                  <a:moveTo>
                    <a:pt x="3686" y="282"/>
                  </a:moveTo>
                  <a:lnTo>
                    <a:pt x="3685" y="282"/>
                  </a:lnTo>
                  <a:lnTo>
                    <a:pt x="3683" y="283"/>
                  </a:lnTo>
                  <a:lnTo>
                    <a:pt x="3674" y="255"/>
                  </a:lnTo>
                  <a:lnTo>
                    <a:pt x="3686" y="282"/>
                  </a:lnTo>
                  <a:close/>
                  <a:moveTo>
                    <a:pt x="3683" y="283"/>
                  </a:moveTo>
                  <a:lnTo>
                    <a:pt x="3636" y="298"/>
                  </a:lnTo>
                  <a:lnTo>
                    <a:pt x="3619" y="243"/>
                  </a:lnTo>
                  <a:lnTo>
                    <a:pt x="3665" y="227"/>
                  </a:lnTo>
                  <a:lnTo>
                    <a:pt x="3683" y="283"/>
                  </a:lnTo>
                  <a:close/>
                  <a:moveTo>
                    <a:pt x="3617" y="243"/>
                  </a:moveTo>
                  <a:lnTo>
                    <a:pt x="3620" y="242"/>
                  </a:lnTo>
                  <a:lnTo>
                    <a:pt x="3619" y="243"/>
                  </a:lnTo>
                  <a:lnTo>
                    <a:pt x="3627" y="270"/>
                  </a:lnTo>
                  <a:lnTo>
                    <a:pt x="3617" y="243"/>
                  </a:lnTo>
                  <a:close/>
                  <a:moveTo>
                    <a:pt x="3637" y="298"/>
                  </a:moveTo>
                  <a:lnTo>
                    <a:pt x="3594" y="313"/>
                  </a:lnTo>
                  <a:lnTo>
                    <a:pt x="3574" y="258"/>
                  </a:lnTo>
                  <a:lnTo>
                    <a:pt x="3617" y="243"/>
                  </a:lnTo>
                  <a:lnTo>
                    <a:pt x="3637" y="298"/>
                  </a:lnTo>
                  <a:close/>
                  <a:moveTo>
                    <a:pt x="3594" y="313"/>
                  </a:moveTo>
                  <a:lnTo>
                    <a:pt x="3592" y="315"/>
                  </a:lnTo>
                  <a:lnTo>
                    <a:pt x="3589" y="316"/>
                  </a:lnTo>
                  <a:lnTo>
                    <a:pt x="3585" y="286"/>
                  </a:lnTo>
                  <a:lnTo>
                    <a:pt x="3594" y="313"/>
                  </a:lnTo>
                  <a:close/>
                  <a:moveTo>
                    <a:pt x="3589" y="316"/>
                  </a:moveTo>
                  <a:lnTo>
                    <a:pt x="3542" y="323"/>
                  </a:lnTo>
                  <a:lnTo>
                    <a:pt x="3532" y="265"/>
                  </a:lnTo>
                  <a:lnTo>
                    <a:pt x="3579" y="257"/>
                  </a:lnTo>
                  <a:lnTo>
                    <a:pt x="3589" y="316"/>
                  </a:lnTo>
                  <a:close/>
                  <a:moveTo>
                    <a:pt x="3542" y="323"/>
                  </a:moveTo>
                  <a:lnTo>
                    <a:pt x="3539" y="324"/>
                  </a:lnTo>
                  <a:lnTo>
                    <a:pt x="3537" y="324"/>
                  </a:lnTo>
                  <a:lnTo>
                    <a:pt x="3537" y="293"/>
                  </a:lnTo>
                  <a:lnTo>
                    <a:pt x="3542" y="323"/>
                  </a:lnTo>
                  <a:close/>
                  <a:moveTo>
                    <a:pt x="3537" y="324"/>
                  </a:moveTo>
                  <a:lnTo>
                    <a:pt x="3491" y="324"/>
                  </a:lnTo>
                  <a:lnTo>
                    <a:pt x="3491" y="264"/>
                  </a:lnTo>
                  <a:lnTo>
                    <a:pt x="3537" y="264"/>
                  </a:lnTo>
                  <a:lnTo>
                    <a:pt x="3537" y="3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8" name="Freeform 136"/>
            <p:cNvSpPr>
              <a:spLocks noEditPoints="1"/>
            </p:cNvSpPr>
            <p:nvPr/>
          </p:nvSpPr>
          <p:spPr bwMode="auto">
            <a:xfrm>
              <a:off x="1497" y="1186"/>
              <a:ext cx="1894" cy="1901"/>
            </a:xfrm>
            <a:custGeom>
              <a:avLst/>
              <a:gdLst>
                <a:gd name="T0" fmla="*/ 1 w 14202"/>
                <a:gd name="T1" fmla="*/ 0 h 14253"/>
                <a:gd name="T2" fmla="*/ 1 w 14202"/>
                <a:gd name="T3" fmla="*/ 0 h 14253"/>
                <a:gd name="T4" fmla="*/ 1 w 14202"/>
                <a:gd name="T5" fmla="*/ 0 h 14253"/>
                <a:gd name="T6" fmla="*/ 1 w 14202"/>
                <a:gd name="T7" fmla="*/ 0 h 14253"/>
                <a:gd name="T8" fmla="*/ 1 w 14202"/>
                <a:gd name="T9" fmla="*/ 0 h 14253"/>
                <a:gd name="T10" fmla="*/ 1 w 14202"/>
                <a:gd name="T11" fmla="*/ 1 h 14253"/>
                <a:gd name="T12" fmla="*/ 1 w 14202"/>
                <a:gd name="T13" fmla="*/ 1 h 14253"/>
                <a:gd name="T14" fmla="*/ 1 w 14202"/>
                <a:gd name="T15" fmla="*/ 1 h 14253"/>
                <a:gd name="T16" fmla="*/ 1 w 14202"/>
                <a:gd name="T17" fmla="*/ 1 h 14253"/>
                <a:gd name="T18" fmla="*/ 0 w 14202"/>
                <a:gd name="T19" fmla="*/ 1 h 14253"/>
                <a:gd name="T20" fmla="*/ 0 w 14202"/>
                <a:gd name="T21" fmla="*/ 1 h 14253"/>
                <a:gd name="T22" fmla="*/ 0 w 14202"/>
                <a:gd name="T23" fmla="*/ 1 h 14253"/>
                <a:gd name="T24" fmla="*/ 0 w 14202"/>
                <a:gd name="T25" fmla="*/ 1 h 14253"/>
                <a:gd name="T26" fmla="*/ 0 w 14202"/>
                <a:gd name="T27" fmla="*/ 1 h 14253"/>
                <a:gd name="T28" fmla="*/ 0 w 14202"/>
                <a:gd name="T29" fmla="*/ 1 h 14253"/>
                <a:gd name="T30" fmla="*/ 0 w 14202"/>
                <a:gd name="T31" fmla="*/ 1 h 14253"/>
                <a:gd name="T32" fmla="*/ 0 w 14202"/>
                <a:gd name="T33" fmla="*/ 1 h 14253"/>
                <a:gd name="T34" fmla="*/ 0 w 14202"/>
                <a:gd name="T35" fmla="*/ 1 h 14253"/>
                <a:gd name="T36" fmla="*/ 0 w 14202"/>
                <a:gd name="T37" fmla="*/ 1 h 14253"/>
                <a:gd name="T38" fmla="*/ 0 w 14202"/>
                <a:gd name="T39" fmla="*/ 1 h 14253"/>
                <a:gd name="T40" fmla="*/ 0 w 14202"/>
                <a:gd name="T41" fmla="*/ 1 h 14253"/>
                <a:gd name="T42" fmla="*/ 0 w 14202"/>
                <a:gd name="T43" fmla="*/ 1 h 14253"/>
                <a:gd name="T44" fmla="*/ 0 w 14202"/>
                <a:gd name="T45" fmla="*/ 1 h 14253"/>
                <a:gd name="T46" fmla="*/ 0 w 14202"/>
                <a:gd name="T47" fmla="*/ 1 h 14253"/>
                <a:gd name="T48" fmla="*/ 0 w 14202"/>
                <a:gd name="T49" fmla="*/ 1 h 14253"/>
                <a:gd name="T50" fmla="*/ 0 w 14202"/>
                <a:gd name="T51" fmla="*/ 0 h 14253"/>
                <a:gd name="T52" fmla="*/ 0 w 14202"/>
                <a:gd name="T53" fmla="*/ 0 h 14253"/>
                <a:gd name="T54" fmla="*/ 0 w 14202"/>
                <a:gd name="T55" fmla="*/ 0 h 14253"/>
                <a:gd name="T56" fmla="*/ 0 w 14202"/>
                <a:gd name="T57" fmla="*/ 0 h 14253"/>
                <a:gd name="T58" fmla="*/ 0 w 14202"/>
                <a:gd name="T59" fmla="*/ 0 h 14253"/>
                <a:gd name="T60" fmla="*/ 0 w 14202"/>
                <a:gd name="T61" fmla="*/ 0 h 14253"/>
                <a:gd name="T62" fmla="*/ 0 w 14202"/>
                <a:gd name="T63" fmla="*/ 0 h 14253"/>
                <a:gd name="T64" fmla="*/ 0 w 14202"/>
                <a:gd name="T65" fmla="*/ 0 h 14253"/>
                <a:gd name="T66" fmla="*/ 0 w 14202"/>
                <a:gd name="T67" fmla="*/ 0 h 14253"/>
                <a:gd name="T68" fmla="*/ 0 w 14202"/>
                <a:gd name="T69" fmla="*/ 0 h 14253"/>
                <a:gd name="T70" fmla="*/ 0 w 14202"/>
                <a:gd name="T71" fmla="*/ 0 h 14253"/>
                <a:gd name="T72" fmla="*/ 0 w 14202"/>
                <a:gd name="T73" fmla="*/ 0 h 14253"/>
                <a:gd name="T74" fmla="*/ 0 w 14202"/>
                <a:gd name="T75" fmla="*/ 0 h 14253"/>
                <a:gd name="T76" fmla="*/ 0 w 14202"/>
                <a:gd name="T77" fmla="*/ 0 h 14253"/>
                <a:gd name="T78" fmla="*/ 0 w 14202"/>
                <a:gd name="T79" fmla="*/ 0 h 14253"/>
                <a:gd name="T80" fmla="*/ 0 w 14202"/>
                <a:gd name="T81" fmla="*/ 0 h 14253"/>
                <a:gd name="T82" fmla="*/ 0 w 14202"/>
                <a:gd name="T83" fmla="*/ 0 h 14253"/>
                <a:gd name="T84" fmla="*/ 0 w 14202"/>
                <a:gd name="T85" fmla="*/ 0 h 14253"/>
                <a:gd name="T86" fmla="*/ 0 w 14202"/>
                <a:gd name="T87" fmla="*/ 0 h 14253"/>
                <a:gd name="T88" fmla="*/ 0 w 14202"/>
                <a:gd name="T89" fmla="*/ 0 h 14253"/>
                <a:gd name="T90" fmla="*/ 0 w 14202"/>
                <a:gd name="T91" fmla="*/ 0 h 14253"/>
                <a:gd name="T92" fmla="*/ 0 w 14202"/>
                <a:gd name="T93" fmla="*/ 0 h 14253"/>
                <a:gd name="T94" fmla="*/ 0 w 14202"/>
                <a:gd name="T95" fmla="*/ 0 h 14253"/>
                <a:gd name="T96" fmla="*/ 0 w 14202"/>
                <a:gd name="T97" fmla="*/ 0 h 14253"/>
                <a:gd name="T98" fmla="*/ 0 w 14202"/>
                <a:gd name="T99" fmla="*/ 0 h 14253"/>
                <a:gd name="T100" fmla="*/ 0 w 14202"/>
                <a:gd name="T101" fmla="*/ 0 h 14253"/>
                <a:gd name="T102" fmla="*/ 0 w 14202"/>
                <a:gd name="T103" fmla="*/ 0 h 14253"/>
                <a:gd name="T104" fmla="*/ 0 w 14202"/>
                <a:gd name="T105" fmla="*/ 0 h 14253"/>
                <a:gd name="T106" fmla="*/ 1 w 14202"/>
                <a:gd name="T107" fmla="*/ 0 h 14253"/>
                <a:gd name="T108" fmla="*/ 1 w 14202"/>
                <a:gd name="T109" fmla="*/ 0 h 14253"/>
                <a:gd name="T110" fmla="*/ 1 w 14202"/>
                <a:gd name="T111" fmla="*/ 0 h 14253"/>
                <a:gd name="T112" fmla="*/ 1 w 14202"/>
                <a:gd name="T113" fmla="*/ 0 h 14253"/>
                <a:gd name="T114" fmla="*/ 1 w 14202"/>
                <a:gd name="T115" fmla="*/ 0 h 14253"/>
                <a:gd name="T116" fmla="*/ 1 w 14202"/>
                <a:gd name="T117" fmla="*/ 0 h 14253"/>
                <a:gd name="T118" fmla="*/ 1 w 14202"/>
                <a:gd name="T119" fmla="*/ 0 h 14253"/>
                <a:gd name="T120" fmla="*/ 1 w 14202"/>
                <a:gd name="T121" fmla="*/ 0 h 14253"/>
                <a:gd name="T122" fmla="*/ 1 w 14202"/>
                <a:gd name="T123" fmla="*/ 0 h 14253"/>
                <a:gd name="T124" fmla="*/ 1 w 14202"/>
                <a:gd name="T125" fmla="*/ 0 h 14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202"/>
                <a:gd name="T190" fmla="*/ 0 h 14253"/>
                <a:gd name="T191" fmla="*/ 14202 w 14202"/>
                <a:gd name="T192" fmla="*/ 14253 h 14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202" h="14253">
                  <a:moveTo>
                    <a:pt x="14202" y="7125"/>
                  </a:moveTo>
                  <a:lnTo>
                    <a:pt x="14198" y="7309"/>
                  </a:lnTo>
                  <a:lnTo>
                    <a:pt x="14124" y="7308"/>
                  </a:lnTo>
                  <a:lnTo>
                    <a:pt x="14128" y="7124"/>
                  </a:lnTo>
                  <a:lnTo>
                    <a:pt x="14202" y="7125"/>
                  </a:lnTo>
                  <a:close/>
                  <a:moveTo>
                    <a:pt x="14198" y="7309"/>
                  </a:moveTo>
                  <a:lnTo>
                    <a:pt x="14195" y="7493"/>
                  </a:lnTo>
                  <a:lnTo>
                    <a:pt x="14120" y="7492"/>
                  </a:lnTo>
                  <a:lnTo>
                    <a:pt x="14124" y="7308"/>
                  </a:lnTo>
                  <a:lnTo>
                    <a:pt x="14198" y="7309"/>
                  </a:lnTo>
                  <a:close/>
                  <a:moveTo>
                    <a:pt x="14195" y="7493"/>
                  </a:moveTo>
                  <a:lnTo>
                    <a:pt x="14195" y="7492"/>
                  </a:lnTo>
                  <a:lnTo>
                    <a:pt x="14195" y="7496"/>
                  </a:lnTo>
                  <a:lnTo>
                    <a:pt x="14157" y="7493"/>
                  </a:lnTo>
                  <a:lnTo>
                    <a:pt x="14195" y="7493"/>
                  </a:lnTo>
                  <a:close/>
                  <a:moveTo>
                    <a:pt x="14195" y="7496"/>
                  </a:moveTo>
                  <a:lnTo>
                    <a:pt x="14182" y="7676"/>
                  </a:lnTo>
                  <a:lnTo>
                    <a:pt x="14109" y="7671"/>
                  </a:lnTo>
                  <a:lnTo>
                    <a:pt x="14120" y="7491"/>
                  </a:lnTo>
                  <a:lnTo>
                    <a:pt x="14195" y="7496"/>
                  </a:lnTo>
                  <a:close/>
                  <a:moveTo>
                    <a:pt x="14182" y="7676"/>
                  </a:moveTo>
                  <a:lnTo>
                    <a:pt x="14182" y="7679"/>
                  </a:lnTo>
                  <a:lnTo>
                    <a:pt x="14182" y="7677"/>
                  </a:lnTo>
                  <a:lnTo>
                    <a:pt x="14146" y="7673"/>
                  </a:lnTo>
                  <a:lnTo>
                    <a:pt x="14182" y="7676"/>
                  </a:lnTo>
                  <a:close/>
                  <a:moveTo>
                    <a:pt x="14182" y="7677"/>
                  </a:moveTo>
                  <a:lnTo>
                    <a:pt x="14167" y="7852"/>
                  </a:lnTo>
                  <a:lnTo>
                    <a:pt x="14093" y="7846"/>
                  </a:lnTo>
                  <a:lnTo>
                    <a:pt x="14109" y="7670"/>
                  </a:lnTo>
                  <a:lnTo>
                    <a:pt x="14182" y="7677"/>
                  </a:lnTo>
                  <a:close/>
                  <a:moveTo>
                    <a:pt x="14167" y="7852"/>
                  </a:moveTo>
                  <a:lnTo>
                    <a:pt x="14167" y="7854"/>
                  </a:lnTo>
                  <a:lnTo>
                    <a:pt x="14130" y="7850"/>
                  </a:lnTo>
                  <a:lnTo>
                    <a:pt x="14167" y="7852"/>
                  </a:lnTo>
                  <a:close/>
                  <a:moveTo>
                    <a:pt x="14167" y="7854"/>
                  </a:moveTo>
                  <a:lnTo>
                    <a:pt x="14144" y="8034"/>
                  </a:lnTo>
                  <a:lnTo>
                    <a:pt x="14070" y="8025"/>
                  </a:lnTo>
                  <a:lnTo>
                    <a:pt x="14093" y="7845"/>
                  </a:lnTo>
                  <a:lnTo>
                    <a:pt x="14167" y="7854"/>
                  </a:lnTo>
                  <a:close/>
                  <a:moveTo>
                    <a:pt x="14144" y="8034"/>
                  </a:moveTo>
                  <a:lnTo>
                    <a:pt x="14120" y="8211"/>
                  </a:lnTo>
                  <a:lnTo>
                    <a:pt x="14046" y="8201"/>
                  </a:lnTo>
                  <a:lnTo>
                    <a:pt x="14070" y="8025"/>
                  </a:lnTo>
                  <a:lnTo>
                    <a:pt x="14144" y="8034"/>
                  </a:lnTo>
                  <a:close/>
                  <a:moveTo>
                    <a:pt x="14120" y="8211"/>
                  </a:moveTo>
                  <a:lnTo>
                    <a:pt x="14120" y="8210"/>
                  </a:lnTo>
                  <a:lnTo>
                    <a:pt x="14120" y="8212"/>
                  </a:lnTo>
                  <a:lnTo>
                    <a:pt x="14083" y="8206"/>
                  </a:lnTo>
                  <a:lnTo>
                    <a:pt x="14120" y="8211"/>
                  </a:lnTo>
                  <a:close/>
                  <a:moveTo>
                    <a:pt x="14120" y="8212"/>
                  </a:moveTo>
                  <a:lnTo>
                    <a:pt x="14092" y="8388"/>
                  </a:lnTo>
                  <a:lnTo>
                    <a:pt x="14019" y="8377"/>
                  </a:lnTo>
                  <a:lnTo>
                    <a:pt x="14047" y="8200"/>
                  </a:lnTo>
                  <a:lnTo>
                    <a:pt x="14120" y="8212"/>
                  </a:lnTo>
                  <a:close/>
                  <a:moveTo>
                    <a:pt x="14092" y="8388"/>
                  </a:moveTo>
                  <a:lnTo>
                    <a:pt x="14092" y="8389"/>
                  </a:lnTo>
                  <a:lnTo>
                    <a:pt x="14056" y="8382"/>
                  </a:lnTo>
                  <a:lnTo>
                    <a:pt x="14092" y="8388"/>
                  </a:lnTo>
                  <a:close/>
                  <a:moveTo>
                    <a:pt x="14092" y="8389"/>
                  </a:moveTo>
                  <a:lnTo>
                    <a:pt x="14057" y="8562"/>
                  </a:lnTo>
                  <a:lnTo>
                    <a:pt x="13984" y="8547"/>
                  </a:lnTo>
                  <a:lnTo>
                    <a:pt x="14019" y="8375"/>
                  </a:lnTo>
                  <a:lnTo>
                    <a:pt x="14092" y="8389"/>
                  </a:lnTo>
                  <a:close/>
                  <a:moveTo>
                    <a:pt x="14057" y="8562"/>
                  </a:moveTo>
                  <a:lnTo>
                    <a:pt x="14021" y="8734"/>
                  </a:lnTo>
                  <a:lnTo>
                    <a:pt x="13949" y="8720"/>
                  </a:lnTo>
                  <a:lnTo>
                    <a:pt x="13984" y="8547"/>
                  </a:lnTo>
                  <a:lnTo>
                    <a:pt x="14057" y="8562"/>
                  </a:lnTo>
                  <a:close/>
                  <a:moveTo>
                    <a:pt x="14021" y="8734"/>
                  </a:moveTo>
                  <a:lnTo>
                    <a:pt x="14022" y="8733"/>
                  </a:lnTo>
                  <a:lnTo>
                    <a:pt x="14021" y="8736"/>
                  </a:lnTo>
                  <a:lnTo>
                    <a:pt x="13985" y="8727"/>
                  </a:lnTo>
                  <a:lnTo>
                    <a:pt x="14021" y="8734"/>
                  </a:lnTo>
                  <a:close/>
                  <a:moveTo>
                    <a:pt x="14021" y="8736"/>
                  </a:moveTo>
                  <a:lnTo>
                    <a:pt x="13978" y="8908"/>
                  </a:lnTo>
                  <a:lnTo>
                    <a:pt x="13906" y="8891"/>
                  </a:lnTo>
                  <a:lnTo>
                    <a:pt x="13949" y="8718"/>
                  </a:lnTo>
                  <a:lnTo>
                    <a:pt x="14021" y="8736"/>
                  </a:lnTo>
                  <a:close/>
                  <a:moveTo>
                    <a:pt x="13978" y="8908"/>
                  </a:moveTo>
                  <a:lnTo>
                    <a:pt x="13978" y="8908"/>
                  </a:lnTo>
                  <a:lnTo>
                    <a:pt x="13978" y="8909"/>
                  </a:lnTo>
                  <a:lnTo>
                    <a:pt x="13942" y="8900"/>
                  </a:lnTo>
                  <a:lnTo>
                    <a:pt x="13978" y="8908"/>
                  </a:lnTo>
                  <a:close/>
                  <a:moveTo>
                    <a:pt x="13978" y="8909"/>
                  </a:moveTo>
                  <a:lnTo>
                    <a:pt x="13932" y="9078"/>
                  </a:lnTo>
                  <a:lnTo>
                    <a:pt x="13860" y="9058"/>
                  </a:lnTo>
                  <a:lnTo>
                    <a:pt x="13907" y="8889"/>
                  </a:lnTo>
                  <a:lnTo>
                    <a:pt x="13978" y="8909"/>
                  </a:lnTo>
                  <a:close/>
                  <a:moveTo>
                    <a:pt x="13932" y="9078"/>
                  </a:moveTo>
                  <a:lnTo>
                    <a:pt x="13884" y="9246"/>
                  </a:lnTo>
                  <a:lnTo>
                    <a:pt x="13813" y="9227"/>
                  </a:lnTo>
                  <a:lnTo>
                    <a:pt x="13860" y="9058"/>
                  </a:lnTo>
                  <a:lnTo>
                    <a:pt x="13932" y="9078"/>
                  </a:lnTo>
                  <a:close/>
                  <a:moveTo>
                    <a:pt x="13884" y="9246"/>
                  </a:moveTo>
                  <a:lnTo>
                    <a:pt x="13884" y="9249"/>
                  </a:lnTo>
                  <a:lnTo>
                    <a:pt x="13884" y="9248"/>
                  </a:lnTo>
                  <a:lnTo>
                    <a:pt x="13849" y="9236"/>
                  </a:lnTo>
                  <a:lnTo>
                    <a:pt x="13884" y="9246"/>
                  </a:lnTo>
                  <a:close/>
                  <a:moveTo>
                    <a:pt x="13884" y="9248"/>
                  </a:moveTo>
                  <a:lnTo>
                    <a:pt x="13829" y="9413"/>
                  </a:lnTo>
                  <a:lnTo>
                    <a:pt x="13760" y="9390"/>
                  </a:lnTo>
                  <a:lnTo>
                    <a:pt x="13814" y="9225"/>
                  </a:lnTo>
                  <a:lnTo>
                    <a:pt x="13884" y="9248"/>
                  </a:lnTo>
                  <a:close/>
                  <a:moveTo>
                    <a:pt x="13829" y="9413"/>
                  </a:moveTo>
                  <a:lnTo>
                    <a:pt x="13829" y="9413"/>
                  </a:lnTo>
                  <a:lnTo>
                    <a:pt x="13829" y="9414"/>
                  </a:lnTo>
                  <a:lnTo>
                    <a:pt x="13794" y="9401"/>
                  </a:lnTo>
                  <a:lnTo>
                    <a:pt x="13829" y="9413"/>
                  </a:lnTo>
                  <a:close/>
                  <a:moveTo>
                    <a:pt x="13829" y="9414"/>
                  </a:moveTo>
                  <a:lnTo>
                    <a:pt x="13771" y="9578"/>
                  </a:lnTo>
                  <a:lnTo>
                    <a:pt x="13701" y="9553"/>
                  </a:lnTo>
                  <a:lnTo>
                    <a:pt x="13760" y="9388"/>
                  </a:lnTo>
                  <a:lnTo>
                    <a:pt x="13829" y="9414"/>
                  </a:lnTo>
                  <a:close/>
                  <a:moveTo>
                    <a:pt x="13771" y="9578"/>
                  </a:moveTo>
                  <a:lnTo>
                    <a:pt x="13773" y="9568"/>
                  </a:lnTo>
                  <a:lnTo>
                    <a:pt x="13770" y="9578"/>
                  </a:lnTo>
                  <a:lnTo>
                    <a:pt x="13736" y="9566"/>
                  </a:lnTo>
                  <a:lnTo>
                    <a:pt x="13771" y="9578"/>
                  </a:lnTo>
                  <a:close/>
                  <a:moveTo>
                    <a:pt x="13770" y="9578"/>
                  </a:moveTo>
                  <a:lnTo>
                    <a:pt x="13712" y="9739"/>
                  </a:lnTo>
                  <a:lnTo>
                    <a:pt x="13642" y="9713"/>
                  </a:lnTo>
                  <a:lnTo>
                    <a:pt x="13701" y="9553"/>
                  </a:lnTo>
                  <a:lnTo>
                    <a:pt x="13770" y="9578"/>
                  </a:lnTo>
                  <a:close/>
                  <a:moveTo>
                    <a:pt x="13712" y="9739"/>
                  </a:moveTo>
                  <a:lnTo>
                    <a:pt x="13712" y="9740"/>
                  </a:lnTo>
                  <a:lnTo>
                    <a:pt x="13677" y="9726"/>
                  </a:lnTo>
                  <a:lnTo>
                    <a:pt x="13712" y="9739"/>
                  </a:lnTo>
                  <a:close/>
                  <a:moveTo>
                    <a:pt x="13712" y="9740"/>
                  </a:moveTo>
                  <a:lnTo>
                    <a:pt x="13645" y="9901"/>
                  </a:lnTo>
                  <a:lnTo>
                    <a:pt x="13577" y="9872"/>
                  </a:lnTo>
                  <a:lnTo>
                    <a:pt x="13643" y="9712"/>
                  </a:lnTo>
                  <a:lnTo>
                    <a:pt x="13712" y="9740"/>
                  </a:lnTo>
                  <a:close/>
                  <a:moveTo>
                    <a:pt x="13645" y="9901"/>
                  </a:moveTo>
                  <a:lnTo>
                    <a:pt x="13644" y="9901"/>
                  </a:lnTo>
                  <a:lnTo>
                    <a:pt x="13644" y="9902"/>
                  </a:lnTo>
                  <a:lnTo>
                    <a:pt x="13611" y="9887"/>
                  </a:lnTo>
                  <a:lnTo>
                    <a:pt x="13645" y="9901"/>
                  </a:lnTo>
                  <a:close/>
                  <a:moveTo>
                    <a:pt x="13644" y="9902"/>
                  </a:moveTo>
                  <a:lnTo>
                    <a:pt x="13574" y="10059"/>
                  </a:lnTo>
                  <a:lnTo>
                    <a:pt x="13507" y="10029"/>
                  </a:lnTo>
                  <a:lnTo>
                    <a:pt x="13577" y="9872"/>
                  </a:lnTo>
                  <a:lnTo>
                    <a:pt x="13644" y="9902"/>
                  </a:lnTo>
                  <a:close/>
                  <a:moveTo>
                    <a:pt x="13574" y="10059"/>
                  </a:moveTo>
                  <a:lnTo>
                    <a:pt x="13505" y="10216"/>
                  </a:lnTo>
                  <a:lnTo>
                    <a:pt x="13437" y="10185"/>
                  </a:lnTo>
                  <a:lnTo>
                    <a:pt x="13507" y="10029"/>
                  </a:lnTo>
                  <a:lnTo>
                    <a:pt x="13574" y="10059"/>
                  </a:lnTo>
                  <a:close/>
                  <a:moveTo>
                    <a:pt x="13505" y="10216"/>
                  </a:moveTo>
                  <a:lnTo>
                    <a:pt x="13503" y="10217"/>
                  </a:lnTo>
                  <a:lnTo>
                    <a:pt x="13471" y="10200"/>
                  </a:lnTo>
                  <a:lnTo>
                    <a:pt x="13505" y="10216"/>
                  </a:lnTo>
                  <a:close/>
                  <a:moveTo>
                    <a:pt x="13503" y="10217"/>
                  </a:moveTo>
                  <a:lnTo>
                    <a:pt x="13426" y="10370"/>
                  </a:lnTo>
                  <a:lnTo>
                    <a:pt x="13359" y="10336"/>
                  </a:lnTo>
                  <a:lnTo>
                    <a:pt x="13437" y="10184"/>
                  </a:lnTo>
                  <a:lnTo>
                    <a:pt x="13503" y="10217"/>
                  </a:lnTo>
                  <a:close/>
                  <a:moveTo>
                    <a:pt x="13426" y="10370"/>
                  </a:moveTo>
                  <a:lnTo>
                    <a:pt x="13348" y="10523"/>
                  </a:lnTo>
                  <a:lnTo>
                    <a:pt x="13281" y="10489"/>
                  </a:lnTo>
                  <a:lnTo>
                    <a:pt x="13359" y="10336"/>
                  </a:lnTo>
                  <a:lnTo>
                    <a:pt x="13426" y="10370"/>
                  </a:lnTo>
                  <a:close/>
                  <a:moveTo>
                    <a:pt x="13348" y="10523"/>
                  </a:moveTo>
                  <a:lnTo>
                    <a:pt x="13348" y="10523"/>
                  </a:lnTo>
                  <a:lnTo>
                    <a:pt x="13346" y="10524"/>
                  </a:lnTo>
                  <a:lnTo>
                    <a:pt x="13314" y="10506"/>
                  </a:lnTo>
                  <a:lnTo>
                    <a:pt x="13348" y="10523"/>
                  </a:lnTo>
                  <a:close/>
                  <a:moveTo>
                    <a:pt x="13346" y="10524"/>
                  </a:moveTo>
                  <a:lnTo>
                    <a:pt x="13260" y="10673"/>
                  </a:lnTo>
                  <a:lnTo>
                    <a:pt x="13196" y="10636"/>
                  </a:lnTo>
                  <a:lnTo>
                    <a:pt x="13282" y="10488"/>
                  </a:lnTo>
                  <a:lnTo>
                    <a:pt x="13346" y="10524"/>
                  </a:lnTo>
                  <a:close/>
                  <a:moveTo>
                    <a:pt x="13260" y="10673"/>
                  </a:moveTo>
                  <a:lnTo>
                    <a:pt x="13174" y="10822"/>
                  </a:lnTo>
                  <a:lnTo>
                    <a:pt x="13110" y="10784"/>
                  </a:lnTo>
                  <a:lnTo>
                    <a:pt x="13196" y="10636"/>
                  </a:lnTo>
                  <a:lnTo>
                    <a:pt x="13260" y="10673"/>
                  </a:lnTo>
                  <a:close/>
                  <a:moveTo>
                    <a:pt x="13174" y="10822"/>
                  </a:moveTo>
                  <a:lnTo>
                    <a:pt x="13174" y="10823"/>
                  </a:lnTo>
                  <a:lnTo>
                    <a:pt x="13143" y="10803"/>
                  </a:lnTo>
                  <a:lnTo>
                    <a:pt x="13174" y="10822"/>
                  </a:lnTo>
                  <a:close/>
                  <a:moveTo>
                    <a:pt x="13174" y="10823"/>
                  </a:moveTo>
                  <a:lnTo>
                    <a:pt x="13085" y="10968"/>
                  </a:lnTo>
                  <a:lnTo>
                    <a:pt x="13022" y="10929"/>
                  </a:lnTo>
                  <a:lnTo>
                    <a:pt x="13111" y="10784"/>
                  </a:lnTo>
                  <a:lnTo>
                    <a:pt x="13174" y="10823"/>
                  </a:lnTo>
                  <a:close/>
                  <a:moveTo>
                    <a:pt x="13085" y="10968"/>
                  </a:moveTo>
                  <a:lnTo>
                    <a:pt x="13083" y="10970"/>
                  </a:lnTo>
                  <a:lnTo>
                    <a:pt x="13083" y="10969"/>
                  </a:lnTo>
                  <a:lnTo>
                    <a:pt x="13053" y="10948"/>
                  </a:lnTo>
                  <a:lnTo>
                    <a:pt x="13085" y="10968"/>
                  </a:lnTo>
                  <a:close/>
                  <a:moveTo>
                    <a:pt x="13083" y="10969"/>
                  </a:moveTo>
                  <a:lnTo>
                    <a:pt x="12990" y="11110"/>
                  </a:lnTo>
                  <a:lnTo>
                    <a:pt x="12929" y="11070"/>
                  </a:lnTo>
                  <a:lnTo>
                    <a:pt x="13022" y="10928"/>
                  </a:lnTo>
                  <a:lnTo>
                    <a:pt x="13083" y="10969"/>
                  </a:lnTo>
                  <a:close/>
                  <a:moveTo>
                    <a:pt x="12990" y="11110"/>
                  </a:moveTo>
                  <a:lnTo>
                    <a:pt x="12990" y="11109"/>
                  </a:lnTo>
                  <a:lnTo>
                    <a:pt x="12989" y="11110"/>
                  </a:lnTo>
                  <a:lnTo>
                    <a:pt x="12959" y="11089"/>
                  </a:lnTo>
                  <a:lnTo>
                    <a:pt x="12990" y="11110"/>
                  </a:lnTo>
                  <a:close/>
                  <a:moveTo>
                    <a:pt x="12989" y="11110"/>
                  </a:moveTo>
                  <a:lnTo>
                    <a:pt x="12891" y="11252"/>
                  </a:lnTo>
                  <a:lnTo>
                    <a:pt x="12831" y="11210"/>
                  </a:lnTo>
                  <a:lnTo>
                    <a:pt x="12929" y="11068"/>
                  </a:lnTo>
                  <a:lnTo>
                    <a:pt x="12989" y="11110"/>
                  </a:lnTo>
                  <a:close/>
                  <a:moveTo>
                    <a:pt x="12891" y="11252"/>
                  </a:moveTo>
                  <a:lnTo>
                    <a:pt x="12893" y="11251"/>
                  </a:lnTo>
                  <a:lnTo>
                    <a:pt x="12891" y="11253"/>
                  </a:lnTo>
                  <a:lnTo>
                    <a:pt x="12861" y="11231"/>
                  </a:lnTo>
                  <a:lnTo>
                    <a:pt x="12891" y="11252"/>
                  </a:lnTo>
                  <a:close/>
                  <a:moveTo>
                    <a:pt x="12891" y="11253"/>
                  </a:moveTo>
                  <a:lnTo>
                    <a:pt x="12790" y="11390"/>
                  </a:lnTo>
                  <a:lnTo>
                    <a:pt x="12731" y="11345"/>
                  </a:lnTo>
                  <a:lnTo>
                    <a:pt x="12832" y="11209"/>
                  </a:lnTo>
                  <a:lnTo>
                    <a:pt x="12891" y="11253"/>
                  </a:lnTo>
                  <a:close/>
                  <a:moveTo>
                    <a:pt x="12790" y="11390"/>
                  </a:moveTo>
                  <a:lnTo>
                    <a:pt x="12688" y="11528"/>
                  </a:lnTo>
                  <a:lnTo>
                    <a:pt x="12628" y="11483"/>
                  </a:lnTo>
                  <a:lnTo>
                    <a:pt x="12731" y="11345"/>
                  </a:lnTo>
                  <a:lnTo>
                    <a:pt x="12790" y="11390"/>
                  </a:lnTo>
                  <a:close/>
                  <a:moveTo>
                    <a:pt x="12688" y="11528"/>
                  </a:moveTo>
                  <a:lnTo>
                    <a:pt x="12687" y="11529"/>
                  </a:lnTo>
                  <a:lnTo>
                    <a:pt x="12688" y="11529"/>
                  </a:lnTo>
                  <a:lnTo>
                    <a:pt x="12659" y="11505"/>
                  </a:lnTo>
                  <a:lnTo>
                    <a:pt x="12688" y="11528"/>
                  </a:lnTo>
                  <a:close/>
                  <a:moveTo>
                    <a:pt x="12688" y="11529"/>
                  </a:moveTo>
                  <a:lnTo>
                    <a:pt x="12582" y="11662"/>
                  </a:lnTo>
                  <a:lnTo>
                    <a:pt x="12525" y="11615"/>
                  </a:lnTo>
                  <a:lnTo>
                    <a:pt x="12630" y="11482"/>
                  </a:lnTo>
                  <a:lnTo>
                    <a:pt x="12688" y="11529"/>
                  </a:lnTo>
                  <a:close/>
                  <a:moveTo>
                    <a:pt x="12582" y="11662"/>
                  </a:moveTo>
                  <a:lnTo>
                    <a:pt x="12582" y="11662"/>
                  </a:lnTo>
                  <a:lnTo>
                    <a:pt x="12553" y="11639"/>
                  </a:lnTo>
                  <a:lnTo>
                    <a:pt x="12582" y="11662"/>
                  </a:lnTo>
                  <a:close/>
                  <a:moveTo>
                    <a:pt x="12582" y="11662"/>
                  </a:moveTo>
                  <a:lnTo>
                    <a:pt x="12472" y="11792"/>
                  </a:lnTo>
                  <a:lnTo>
                    <a:pt x="12415" y="11744"/>
                  </a:lnTo>
                  <a:lnTo>
                    <a:pt x="12525" y="11614"/>
                  </a:lnTo>
                  <a:lnTo>
                    <a:pt x="12582" y="11662"/>
                  </a:lnTo>
                  <a:close/>
                  <a:moveTo>
                    <a:pt x="12472" y="11792"/>
                  </a:moveTo>
                  <a:lnTo>
                    <a:pt x="12474" y="11790"/>
                  </a:lnTo>
                  <a:lnTo>
                    <a:pt x="12471" y="11793"/>
                  </a:lnTo>
                  <a:lnTo>
                    <a:pt x="12445" y="11767"/>
                  </a:lnTo>
                  <a:lnTo>
                    <a:pt x="12472" y="11792"/>
                  </a:lnTo>
                  <a:close/>
                  <a:moveTo>
                    <a:pt x="12471" y="11793"/>
                  </a:moveTo>
                  <a:lnTo>
                    <a:pt x="12358" y="11918"/>
                  </a:lnTo>
                  <a:lnTo>
                    <a:pt x="12304" y="11868"/>
                  </a:lnTo>
                  <a:lnTo>
                    <a:pt x="12417" y="11743"/>
                  </a:lnTo>
                  <a:lnTo>
                    <a:pt x="12471" y="11793"/>
                  </a:lnTo>
                  <a:close/>
                  <a:moveTo>
                    <a:pt x="12358" y="11918"/>
                  </a:moveTo>
                  <a:lnTo>
                    <a:pt x="12355" y="11921"/>
                  </a:lnTo>
                  <a:lnTo>
                    <a:pt x="12357" y="11919"/>
                  </a:lnTo>
                  <a:lnTo>
                    <a:pt x="12331" y="11893"/>
                  </a:lnTo>
                  <a:lnTo>
                    <a:pt x="12358" y="11918"/>
                  </a:lnTo>
                  <a:close/>
                  <a:moveTo>
                    <a:pt x="12357" y="11919"/>
                  </a:moveTo>
                  <a:lnTo>
                    <a:pt x="12241" y="12044"/>
                  </a:lnTo>
                  <a:lnTo>
                    <a:pt x="12186" y="11993"/>
                  </a:lnTo>
                  <a:lnTo>
                    <a:pt x="12304" y="11868"/>
                  </a:lnTo>
                  <a:lnTo>
                    <a:pt x="12357" y="11919"/>
                  </a:lnTo>
                  <a:close/>
                  <a:moveTo>
                    <a:pt x="12241" y="12044"/>
                  </a:moveTo>
                  <a:lnTo>
                    <a:pt x="12241" y="12043"/>
                  </a:lnTo>
                  <a:lnTo>
                    <a:pt x="12240" y="12044"/>
                  </a:lnTo>
                  <a:lnTo>
                    <a:pt x="12214" y="12018"/>
                  </a:lnTo>
                  <a:lnTo>
                    <a:pt x="12241" y="12044"/>
                  </a:lnTo>
                  <a:close/>
                  <a:moveTo>
                    <a:pt x="12240" y="12044"/>
                  </a:moveTo>
                  <a:lnTo>
                    <a:pt x="12123" y="12165"/>
                  </a:lnTo>
                  <a:lnTo>
                    <a:pt x="12070" y="12114"/>
                  </a:lnTo>
                  <a:lnTo>
                    <a:pt x="12187" y="11993"/>
                  </a:lnTo>
                  <a:lnTo>
                    <a:pt x="12240" y="12044"/>
                  </a:lnTo>
                  <a:close/>
                  <a:moveTo>
                    <a:pt x="12123" y="12165"/>
                  </a:moveTo>
                  <a:lnTo>
                    <a:pt x="12122" y="12165"/>
                  </a:lnTo>
                  <a:lnTo>
                    <a:pt x="12122" y="12167"/>
                  </a:lnTo>
                  <a:lnTo>
                    <a:pt x="12097" y="12140"/>
                  </a:lnTo>
                  <a:lnTo>
                    <a:pt x="12123" y="12165"/>
                  </a:lnTo>
                  <a:close/>
                  <a:moveTo>
                    <a:pt x="12122" y="12167"/>
                  </a:moveTo>
                  <a:lnTo>
                    <a:pt x="12001" y="12283"/>
                  </a:lnTo>
                  <a:lnTo>
                    <a:pt x="11950" y="12231"/>
                  </a:lnTo>
                  <a:lnTo>
                    <a:pt x="12071" y="12113"/>
                  </a:lnTo>
                  <a:lnTo>
                    <a:pt x="12122" y="12167"/>
                  </a:lnTo>
                  <a:close/>
                  <a:moveTo>
                    <a:pt x="12001" y="12283"/>
                  </a:moveTo>
                  <a:lnTo>
                    <a:pt x="12000" y="12285"/>
                  </a:lnTo>
                  <a:lnTo>
                    <a:pt x="12001" y="12285"/>
                  </a:lnTo>
                  <a:lnTo>
                    <a:pt x="11976" y="12258"/>
                  </a:lnTo>
                  <a:lnTo>
                    <a:pt x="12001" y="12283"/>
                  </a:lnTo>
                  <a:close/>
                  <a:moveTo>
                    <a:pt x="12001" y="12285"/>
                  </a:moveTo>
                  <a:lnTo>
                    <a:pt x="11877" y="12401"/>
                  </a:lnTo>
                  <a:lnTo>
                    <a:pt x="11826" y="12348"/>
                  </a:lnTo>
                  <a:lnTo>
                    <a:pt x="11950" y="12230"/>
                  </a:lnTo>
                  <a:lnTo>
                    <a:pt x="12001" y="12285"/>
                  </a:lnTo>
                  <a:close/>
                  <a:moveTo>
                    <a:pt x="11877" y="12401"/>
                  </a:moveTo>
                  <a:lnTo>
                    <a:pt x="11879" y="12399"/>
                  </a:lnTo>
                  <a:lnTo>
                    <a:pt x="11876" y="12403"/>
                  </a:lnTo>
                  <a:lnTo>
                    <a:pt x="11851" y="12375"/>
                  </a:lnTo>
                  <a:lnTo>
                    <a:pt x="11877" y="12401"/>
                  </a:lnTo>
                  <a:close/>
                  <a:moveTo>
                    <a:pt x="11876" y="12403"/>
                  </a:moveTo>
                  <a:lnTo>
                    <a:pt x="11751" y="12516"/>
                  </a:lnTo>
                  <a:lnTo>
                    <a:pt x="11701" y="12461"/>
                  </a:lnTo>
                  <a:lnTo>
                    <a:pt x="11826" y="12348"/>
                  </a:lnTo>
                  <a:lnTo>
                    <a:pt x="11876" y="12403"/>
                  </a:lnTo>
                  <a:close/>
                  <a:moveTo>
                    <a:pt x="11751" y="12516"/>
                  </a:moveTo>
                  <a:lnTo>
                    <a:pt x="11750" y="12517"/>
                  </a:lnTo>
                  <a:lnTo>
                    <a:pt x="11725" y="12488"/>
                  </a:lnTo>
                  <a:lnTo>
                    <a:pt x="11751" y="12516"/>
                  </a:lnTo>
                  <a:close/>
                  <a:moveTo>
                    <a:pt x="11750" y="12517"/>
                  </a:moveTo>
                  <a:lnTo>
                    <a:pt x="11617" y="12627"/>
                  </a:lnTo>
                  <a:lnTo>
                    <a:pt x="11570" y="12570"/>
                  </a:lnTo>
                  <a:lnTo>
                    <a:pt x="11702" y="12460"/>
                  </a:lnTo>
                  <a:lnTo>
                    <a:pt x="11750" y="12517"/>
                  </a:lnTo>
                  <a:close/>
                  <a:moveTo>
                    <a:pt x="11617" y="12627"/>
                  </a:moveTo>
                  <a:lnTo>
                    <a:pt x="11592" y="12648"/>
                  </a:lnTo>
                  <a:lnTo>
                    <a:pt x="11617" y="12627"/>
                  </a:lnTo>
                  <a:lnTo>
                    <a:pt x="11593" y="12598"/>
                  </a:lnTo>
                  <a:lnTo>
                    <a:pt x="11617" y="12627"/>
                  </a:lnTo>
                  <a:close/>
                  <a:moveTo>
                    <a:pt x="11617" y="12627"/>
                  </a:moveTo>
                  <a:lnTo>
                    <a:pt x="11488" y="12733"/>
                  </a:lnTo>
                  <a:lnTo>
                    <a:pt x="11441" y="12675"/>
                  </a:lnTo>
                  <a:lnTo>
                    <a:pt x="11570" y="12570"/>
                  </a:lnTo>
                  <a:lnTo>
                    <a:pt x="11617" y="12627"/>
                  </a:lnTo>
                  <a:close/>
                  <a:moveTo>
                    <a:pt x="11488" y="12733"/>
                  </a:moveTo>
                  <a:lnTo>
                    <a:pt x="11489" y="12731"/>
                  </a:lnTo>
                  <a:lnTo>
                    <a:pt x="11487" y="12733"/>
                  </a:lnTo>
                  <a:lnTo>
                    <a:pt x="11465" y="12704"/>
                  </a:lnTo>
                  <a:lnTo>
                    <a:pt x="11488" y="12733"/>
                  </a:lnTo>
                  <a:close/>
                  <a:moveTo>
                    <a:pt x="11487" y="12733"/>
                  </a:moveTo>
                  <a:lnTo>
                    <a:pt x="11351" y="12840"/>
                  </a:lnTo>
                  <a:lnTo>
                    <a:pt x="11305" y="12780"/>
                  </a:lnTo>
                  <a:lnTo>
                    <a:pt x="11441" y="12675"/>
                  </a:lnTo>
                  <a:lnTo>
                    <a:pt x="11487" y="12733"/>
                  </a:lnTo>
                  <a:close/>
                  <a:moveTo>
                    <a:pt x="11351" y="12840"/>
                  </a:moveTo>
                  <a:lnTo>
                    <a:pt x="11350" y="12840"/>
                  </a:lnTo>
                  <a:lnTo>
                    <a:pt x="11327" y="12809"/>
                  </a:lnTo>
                  <a:lnTo>
                    <a:pt x="11351" y="12840"/>
                  </a:lnTo>
                  <a:close/>
                  <a:moveTo>
                    <a:pt x="11350" y="12840"/>
                  </a:moveTo>
                  <a:lnTo>
                    <a:pt x="11212" y="12938"/>
                  </a:lnTo>
                  <a:lnTo>
                    <a:pt x="11170" y="12877"/>
                  </a:lnTo>
                  <a:lnTo>
                    <a:pt x="11307" y="12780"/>
                  </a:lnTo>
                  <a:lnTo>
                    <a:pt x="11350" y="12840"/>
                  </a:lnTo>
                  <a:close/>
                  <a:moveTo>
                    <a:pt x="11212" y="12938"/>
                  </a:moveTo>
                  <a:lnTo>
                    <a:pt x="11209" y="12941"/>
                  </a:lnTo>
                  <a:lnTo>
                    <a:pt x="11212" y="12938"/>
                  </a:lnTo>
                  <a:lnTo>
                    <a:pt x="11191" y="12907"/>
                  </a:lnTo>
                  <a:lnTo>
                    <a:pt x="11212" y="12938"/>
                  </a:lnTo>
                  <a:close/>
                  <a:moveTo>
                    <a:pt x="11212" y="12938"/>
                  </a:moveTo>
                  <a:lnTo>
                    <a:pt x="11071" y="13036"/>
                  </a:lnTo>
                  <a:lnTo>
                    <a:pt x="11030" y="12975"/>
                  </a:lnTo>
                  <a:lnTo>
                    <a:pt x="11170" y="12877"/>
                  </a:lnTo>
                  <a:lnTo>
                    <a:pt x="11212" y="12938"/>
                  </a:lnTo>
                  <a:close/>
                  <a:moveTo>
                    <a:pt x="11071" y="13036"/>
                  </a:moveTo>
                  <a:lnTo>
                    <a:pt x="11075" y="13033"/>
                  </a:lnTo>
                  <a:lnTo>
                    <a:pt x="11071" y="13037"/>
                  </a:lnTo>
                  <a:lnTo>
                    <a:pt x="11051" y="13005"/>
                  </a:lnTo>
                  <a:lnTo>
                    <a:pt x="11071" y="13036"/>
                  </a:lnTo>
                  <a:close/>
                  <a:moveTo>
                    <a:pt x="11071" y="13037"/>
                  </a:moveTo>
                  <a:lnTo>
                    <a:pt x="10931" y="13130"/>
                  </a:lnTo>
                  <a:lnTo>
                    <a:pt x="10890" y="13069"/>
                  </a:lnTo>
                  <a:lnTo>
                    <a:pt x="11031" y="12975"/>
                  </a:lnTo>
                  <a:lnTo>
                    <a:pt x="11071" y="13037"/>
                  </a:lnTo>
                  <a:close/>
                  <a:moveTo>
                    <a:pt x="10931" y="13130"/>
                  </a:moveTo>
                  <a:lnTo>
                    <a:pt x="10928" y="13132"/>
                  </a:lnTo>
                  <a:lnTo>
                    <a:pt x="10929" y="13132"/>
                  </a:lnTo>
                  <a:lnTo>
                    <a:pt x="10911" y="13100"/>
                  </a:lnTo>
                  <a:lnTo>
                    <a:pt x="10931" y="13130"/>
                  </a:lnTo>
                  <a:close/>
                  <a:moveTo>
                    <a:pt x="10929" y="13132"/>
                  </a:moveTo>
                  <a:lnTo>
                    <a:pt x="10785" y="13222"/>
                  </a:lnTo>
                  <a:lnTo>
                    <a:pt x="10747" y="13158"/>
                  </a:lnTo>
                  <a:lnTo>
                    <a:pt x="10891" y="13069"/>
                  </a:lnTo>
                  <a:lnTo>
                    <a:pt x="10929" y="13132"/>
                  </a:lnTo>
                  <a:close/>
                  <a:moveTo>
                    <a:pt x="10785" y="13222"/>
                  </a:moveTo>
                  <a:lnTo>
                    <a:pt x="10785" y="13222"/>
                  </a:lnTo>
                  <a:lnTo>
                    <a:pt x="10784" y="13222"/>
                  </a:lnTo>
                  <a:lnTo>
                    <a:pt x="10765" y="13190"/>
                  </a:lnTo>
                  <a:lnTo>
                    <a:pt x="10785" y="13222"/>
                  </a:lnTo>
                  <a:close/>
                  <a:moveTo>
                    <a:pt x="10784" y="13222"/>
                  </a:moveTo>
                  <a:lnTo>
                    <a:pt x="10636" y="13308"/>
                  </a:lnTo>
                  <a:lnTo>
                    <a:pt x="10599" y="13244"/>
                  </a:lnTo>
                  <a:lnTo>
                    <a:pt x="10747" y="13157"/>
                  </a:lnTo>
                  <a:lnTo>
                    <a:pt x="10784" y="13222"/>
                  </a:lnTo>
                  <a:close/>
                  <a:moveTo>
                    <a:pt x="10636" y="13308"/>
                  </a:moveTo>
                  <a:lnTo>
                    <a:pt x="10487" y="13394"/>
                  </a:lnTo>
                  <a:lnTo>
                    <a:pt x="10451" y="13330"/>
                  </a:lnTo>
                  <a:lnTo>
                    <a:pt x="10599" y="13244"/>
                  </a:lnTo>
                  <a:lnTo>
                    <a:pt x="10636" y="13308"/>
                  </a:lnTo>
                  <a:close/>
                  <a:moveTo>
                    <a:pt x="10487" y="13394"/>
                  </a:moveTo>
                  <a:lnTo>
                    <a:pt x="10486" y="13396"/>
                  </a:lnTo>
                  <a:lnTo>
                    <a:pt x="10470" y="13362"/>
                  </a:lnTo>
                  <a:lnTo>
                    <a:pt x="10487" y="13394"/>
                  </a:lnTo>
                  <a:close/>
                  <a:moveTo>
                    <a:pt x="10486" y="13396"/>
                  </a:moveTo>
                  <a:lnTo>
                    <a:pt x="10334" y="13474"/>
                  </a:lnTo>
                  <a:lnTo>
                    <a:pt x="10300" y="13407"/>
                  </a:lnTo>
                  <a:lnTo>
                    <a:pt x="10452" y="13329"/>
                  </a:lnTo>
                  <a:lnTo>
                    <a:pt x="10486" y="13396"/>
                  </a:lnTo>
                  <a:close/>
                  <a:moveTo>
                    <a:pt x="10334" y="13474"/>
                  </a:moveTo>
                  <a:lnTo>
                    <a:pt x="10181" y="13552"/>
                  </a:lnTo>
                  <a:lnTo>
                    <a:pt x="10149" y="13486"/>
                  </a:lnTo>
                  <a:lnTo>
                    <a:pt x="10300" y="13407"/>
                  </a:lnTo>
                  <a:lnTo>
                    <a:pt x="10334" y="13474"/>
                  </a:lnTo>
                  <a:close/>
                  <a:moveTo>
                    <a:pt x="10181" y="13552"/>
                  </a:moveTo>
                  <a:lnTo>
                    <a:pt x="10181" y="13552"/>
                  </a:lnTo>
                  <a:lnTo>
                    <a:pt x="10180" y="13552"/>
                  </a:lnTo>
                  <a:lnTo>
                    <a:pt x="10165" y="13520"/>
                  </a:lnTo>
                  <a:lnTo>
                    <a:pt x="10181" y="13552"/>
                  </a:lnTo>
                  <a:close/>
                  <a:moveTo>
                    <a:pt x="10180" y="13552"/>
                  </a:moveTo>
                  <a:lnTo>
                    <a:pt x="10024" y="13623"/>
                  </a:lnTo>
                  <a:lnTo>
                    <a:pt x="9994" y="13556"/>
                  </a:lnTo>
                  <a:lnTo>
                    <a:pt x="10150" y="13486"/>
                  </a:lnTo>
                  <a:lnTo>
                    <a:pt x="10180" y="13552"/>
                  </a:lnTo>
                  <a:close/>
                  <a:moveTo>
                    <a:pt x="10024" y="13623"/>
                  </a:moveTo>
                  <a:lnTo>
                    <a:pt x="9868" y="13694"/>
                  </a:lnTo>
                  <a:lnTo>
                    <a:pt x="9838" y="13626"/>
                  </a:lnTo>
                  <a:lnTo>
                    <a:pt x="9994" y="13556"/>
                  </a:lnTo>
                  <a:lnTo>
                    <a:pt x="10024" y="13623"/>
                  </a:lnTo>
                  <a:close/>
                  <a:moveTo>
                    <a:pt x="9868" y="13694"/>
                  </a:moveTo>
                  <a:lnTo>
                    <a:pt x="9867" y="13694"/>
                  </a:lnTo>
                  <a:lnTo>
                    <a:pt x="9867" y="13695"/>
                  </a:lnTo>
                  <a:lnTo>
                    <a:pt x="9853" y="13660"/>
                  </a:lnTo>
                  <a:lnTo>
                    <a:pt x="9868" y="13694"/>
                  </a:lnTo>
                  <a:close/>
                  <a:moveTo>
                    <a:pt x="9867" y="13695"/>
                  </a:moveTo>
                  <a:lnTo>
                    <a:pt x="9706" y="13761"/>
                  </a:lnTo>
                  <a:lnTo>
                    <a:pt x="9679" y="13692"/>
                  </a:lnTo>
                  <a:lnTo>
                    <a:pt x="9838" y="13626"/>
                  </a:lnTo>
                  <a:lnTo>
                    <a:pt x="9867" y="13695"/>
                  </a:lnTo>
                  <a:close/>
                  <a:moveTo>
                    <a:pt x="9706" y="13761"/>
                  </a:moveTo>
                  <a:lnTo>
                    <a:pt x="9705" y="13761"/>
                  </a:lnTo>
                  <a:lnTo>
                    <a:pt x="9693" y="13726"/>
                  </a:lnTo>
                  <a:lnTo>
                    <a:pt x="9706" y="13761"/>
                  </a:lnTo>
                  <a:close/>
                  <a:moveTo>
                    <a:pt x="9705" y="13761"/>
                  </a:moveTo>
                  <a:lnTo>
                    <a:pt x="9541" y="13821"/>
                  </a:lnTo>
                  <a:lnTo>
                    <a:pt x="9517" y="13751"/>
                  </a:lnTo>
                  <a:lnTo>
                    <a:pt x="9680" y="13691"/>
                  </a:lnTo>
                  <a:lnTo>
                    <a:pt x="9705" y="13761"/>
                  </a:lnTo>
                  <a:close/>
                  <a:moveTo>
                    <a:pt x="9516" y="13751"/>
                  </a:moveTo>
                  <a:lnTo>
                    <a:pt x="9526" y="13747"/>
                  </a:lnTo>
                  <a:lnTo>
                    <a:pt x="9517" y="13751"/>
                  </a:lnTo>
                  <a:lnTo>
                    <a:pt x="9528" y="13786"/>
                  </a:lnTo>
                  <a:lnTo>
                    <a:pt x="9516" y="13751"/>
                  </a:lnTo>
                  <a:close/>
                  <a:moveTo>
                    <a:pt x="9541" y="13820"/>
                  </a:moveTo>
                  <a:lnTo>
                    <a:pt x="9382" y="13879"/>
                  </a:lnTo>
                  <a:lnTo>
                    <a:pt x="9356" y="13809"/>
                  </a:lnTo>
                  <a:lnTo>
                    <a:pt x="9516" y="13751"/>
                  </a:lnTo>
                  <a:lnTo>
                    <a:pt x="9541" y="13820"/>
                  </a:lnTo>
                  <a:close/>
                  <a:moveTo>
                    <a:pt x="9382" y="13879"/>
                  </a:moveTo>
                  <a:lnTo>
                    <a:pt x="9380" y="13879"/>
                  </a:lnTo>
                  <a:lnTo>
                    <a:pt x="9381" y="13879"/>
                  </a:lnTo>
                  <a:lnTo>
                    <a:pt x="9369" y="13844"/>
                  </a:lnTo>
                  <a:lnTo>
                    <a:pt x="9382" y="13879"/>
                  </a:lnTo>
                  <a:close/>
                  <a:moveTo>
                    <a:pt x="9381" y="13879"/>
                  </a:moveTo>
                  <a:lnTo>
                    <a:pt x="9212" y="13934"/>
                  </a:lnTo>
                  <a:lnTo>
                    <a:pt x="9190" y="13864"/>
                  </a:lnTo>
                  <a:lnTo>
                    <a:pt x="9357" y="13809"/>
                  </a:lnTo>
                  <a:lnTo>
                    <a:pt x="9381" y="13879"/>
                  </a:lnTo>
                  <a:close/>
                  <a:moveTo>
                    <a:pt x="9212" y="13934"/>
                  </a:moveTo>
                  <a:lnTo>
                    <a:pt x="9215" y="13933"/>
                  </a:lnTo>
                  <a:lnTo>
                    <a:pt x="9212" y="13934"/>
                  </a:lnTo>
                  <a:lnTo>
                    <a:pt x="9201" y="13899"/>
                  </a:lnTo>
                  <a:lnTo>
                    <a:pt x="9212" y="13934"/>
                  </a:lnTo>
                  <a:close/>
                  <a:moveTo>
                    <a:pt x="9212" y="13934"/>
                  </a:moveTo>
                  <a:lnTo>
                    <a:pt x="9048" y="13986"/>
                  </a:lnTo>
                  <a:lnTo>
                    <a:pt x="9026" y="13914"/>
                  </a:lnTo>
                  <a:lnTo>
                    <a:pt x="9190" y="13863"/>
                  </a:lnTo>
                  <a:lnTo>
                    <a:pt x="9212" y="13934"/>
                  </a:lnTo>
                  <a:close/>
                  <a:moveTo>
                    <a:pt x="9048" y="13986"/>
                  </a:moveTo>
                  <a:lnTo>
                    <a:pt x="9046" y="13986"/>
                  </a:lnTo>
                  <a:lnTo>
                    <a:pt x="9047" y="13986"/>
                  </a:lnTo>
                  <a:lnTo>
                    <a:pt x="9037" y="13949"/>
                  </a:lnTo>
                  <a:lnTo>
                    <a:pt x="9048" y="13986"/>
                  </a:lnTo>
                  <a:close/>
                  <a:moveTo>
                    <a:pt x="9047" y="13986"/>
                  </a:moveTo>
                  <a:lnTo>
                    <a:pt x="8878" y="14029"/>
                  </a:lnTo>
                  <a:lnTo>
                    <a:pt x="8861" y="13956"/>
                  </a:lnTo>
                  <a:lnTo>
                    <a:pt x="9028" y="13914"/>
                  </a:lnTo>
                  <a:lnTo>
                    <a:pt x="9047" y="13986"/>
                  </a:lnTo>
                  <a:close/>
                  <a:moveTo>
                    <a:pt x="8878" y="14029"/>
                  </a:moveTo>
                  <a:lnTo>
                    <a:pt x="8891" y="14025"/>
                  </a:lnTo>
                  <a:lnTo>
                    <a:pt x="8878" y="14029"/>
                  </a:lnTo>
                  <a:lnTo>
                    <a:pt x="8870" y="13993"/>
                  </a:lnTo>
                  <a:lnTo>
                    <a:pt x="8878" y="14029"/>
                  </a:lnTo>
                  <a:close/>
                  <a:moveTo>
                    <a:pt x="8878" y="14029"/>
                  </a:moveTo>
                  <a:lnTo>
                    <a:pt x="8707" y="14072"/>
                  </a:lnTo>
                  <a:lnTo>
                    <a:pt x="8688" y="14000"/>
                  </a:lnTo>
                  <a:lnTo>
                    <a:pt x="8861" y="13956"/>
                  </a:lnTo>
                  <a:lnTo>
                    <a:pt x="8878" y="14029"/>
                  </a:lnTo>
                  <a:close/>
                  <a:moveTo>
                    <a:pt x="8707" y="14072"/>
                  </a:moveTo>
                  <a:lnTo>
                    <a:pt x="8703" y="14073"/>
                  </a:lnTo>
                  <a:lnTo>
                    <a:pt x="8705" y="14072"/>
                  </a:lnTo>
                  <a:lnTo>
                    <a:pt x="8698" y="14036"/>
                  </a:lnTo>
                  <a:lnTo>
                    <a:pt x="8707" y="14072"/>
                  </a:lnTo>
                  <a:close/>
                  <a:moveTo>
                    <a:pt x="8705" y="14072"/>
                  </a:moveTo>
                  <a:lnTo>
                    <a:pt x="8534" y="14108"/>
                  </a:lnTo>
                  <a:lnTo>
                    <a:pt x="8518" y="14035"/>
                  </a:lnTo>
                  <a:lnTo>
                    <a:pt x="8691" y="14000"/>
                  </a:lnTo>
                  <a:lnTo>
                    <a:pt x="8705" y="14072"/>
                  </a:lnTo>
                  <a:close/>
                  <a:moveTo>
                    <a:pt x="8534" y="14108"/>
                  </a:moveTo>
                  <a:lnTo>
                    <a:pt x="8361" y="14143"/>
                  </a:lnTo>
                  <a:lnTo>
                    <a:pt x="8346" y="14070"/>
                  </a:lnTo>
                  <a:lnTo>
                    <a:pt x="8518" y="14035"/>
                  </a:lnTo>
                  <a:lnTo>
                    <a:pt x="8534" y="14108"/>
                  </a:lnTo>
                  <a:close/>
                  <a:moveTo>
                    <a:pt x="8361" y="14143"/>
                  </a:moveTo>
                  <a:lnTo>
                    <a:pt x="8361" y="14143"/>
                  </a:lnTo>
                  <a:lnTo>
                    <a:pt x="8360" y="14143"/>
                  </a:lnTo>
                  <a:lnTo>
                    <a:pt x="8354" y="14107"/>
                  </a:lnTo>
                  <a:lnTo>
                    <a:pt x="8361" y="14143"/>
                  </a:lnTo>
                  <a:close/>
                  <a:moveTo>
                    <a:pt x="8360" y="14143"/>
                  </a:moveTo>
                  <a:lnTo>
                    <a:pt x="8184" y="14171"/>
                  </a:lnTo>
                  <a:lnTo>
                    <a:pt x="8173" y="14098"/>
                  </a:lnTo>
                  <a:lnTo>
                    <a:pt x="8349" y="14070"/>
                  </a:lnTo>
                  <a:lnTo>
                    <a:pt x="8360" y="14143"/>
                  </a:lnTo>
                  <a:close/>
                  <a:moveTo>
                    <a:pt x="8184" y="14171"/>
                  </a:moveTo>
                  <a:lnTo>
                    <a:pt x="8009" y="14198"/>
                  </a:lnTo>
                  <a:lnTo>
                    <a:pt x="7997" y="14125"/>
                  </a:lnTo>
                  <a:lnTo>
                    <a:pt x="8173" y="14098"/>
                  </a:lnTo>
                  <a:lnTo>
                    <a:pt x="8184" y="14171"/>
                  </a:lnTo>
                  <a:close/>
                  <a:moveTo>
                    <a:pt x="8009" y="14198"/>
                  </a:moveTo>
                  <a:lnTo>
                    <a:pt x="8010" y="14198"/>
                  </a:lnTo>
                  <a:lnTo>
                    <a:pt x="8006" y="14198"/>
                  </a:lnTo>
                  <a:lnTo>
                    <a:pt x="8003" y="14161"/>
                  </a:lnTo>
                  <a:lnTo>
                    <a:pt x="8009" y="14198"/>
                  </a:lnTo>
                  <a:close/>
                  <a:moveTo>
                    <a:pt x="8006" y="14198"/>
                  </a:moveTo>
                  <a:lnTo>
                    <a:pt x="7827" y="14218"/>
                  </a:lnTo>
                  <a:lnTo>
                    <a:pt x="7819" y="14145"/>
                  </a:lnTo>
                  <a:lnTo>
                    <a:pt x="7999" y="14125"/>
                  </a:lnTo>
                  <a:lnTo>
                    <a:pt x="8006" y="14198"/>
                  </a:lnTo>
                  <a:close/>
                  <a:moveTo>
                    <a:pt x="7827" y="14218"/>
                  </a:moveTo>
                  <a:lnTo>
                    <a:pt x="7824" y="14218"/>
                  </a:lnTo>
                  <a:lnTo>
                    <a:pt x="7826" y="14218"/>
                  </a:lnTo>
                  <a:lnTo>
                    <a:pt x="7824" y="14181"/>
                  </a:lnTo>
                  <a:lnTo>
                    <a:pt x="7827" y="14218"/>
                  </a:lnTo>
                  <a:close/>
                  <a:moveTo>
                    <a:pt x="7826" y="14218"/>
                  </a:moveTo>
                  <a:lnTo>
                    <a:pt x="7647" y="14233"/>
                  </a:lnTo>
                  <a:lnTo>
                    <a:pt x="7641" y="14160"/>
                  </a:lnTo>
                  <a:lnTo>
                    <a:pt x="7820" y="14145"/>
                  </a:lnTo>
                  <a:lnTo>
                    <a:pt x="7826" y="14218"/>
                  </a:lnTo>
                  <a:close/>
                  <a:moveTo>
                    <a:pt x="7647" y="14233"/>
                  </a:moveTo>
                  <a:lnTo>
                    <a:pt x="7649" y="14233"/>
                  </a:lnTo>
                  <a:lnTo>
                    <a:pt x="7646" y="14233"/>
                  </a:lnTo>
                  <a:lnTo>
                    <a:pt x="7643" y="14197"/>
                  </a:lnTo>
                  <a:lnTo>
                    <a:pt x="7647" y="14233"/>
                  </a:lnTo>
                  <a:close/>
                  <a:moveTo>
                    <a:pt x="7646" y="14233"/>
                  </a:moveTo>
                  <a:lnTo>
                    <a:pt x="7466" y="14245"/>
                  </a:lnTo>
                  <a:lnTo>
                    <a:pt x="7462" y="14171"/>
                  </a:lnTo>
                  <a:lnTo>
                    <a:pt x="7641" y="14160"/>
                  </a:lnTo>
                  <a:lnTo>
                    <a:pt x="7646" y="14233"/>
                  </a:lnTo>
                  <a:close/>
                  <a:moveTo>
                    <a:pt x="7466" y="14245"/>
                  </a:moveTo>
                  <a:lnTo>
                    <a:pt x="7461" y="14246"/>
                  </a:lnTo>
                  <a:lnTo>
                    <a:pt x="7466" y="14246"/>
                  </a:lnTo>
                  <a:lnTo>
                    <a:pt x="7464" y="14209"/>
                  </a:lnTo>
                  <a:lnTo>
                    <a:pt x="7466" y="14245"/>
                  </a:lnTo>
                  <a:close/>
                  <a:moveTo>
                    <a:pt x="7466" y="14246"/>
                  </a:moveTo>
                  <a:lnTo>
                    <a:pt x="7286" y="14253"/>
                  </a:lnTo>
                  <a:lnTo>
                    <a:pt x="7284" y="14180"/>
                  </a:lnTo>
                  <a:lnTo>
                    <a:pt x="7463" y="14171"/>
                  </a:lnTo>
                  <a:lnTo>
                    <a:pt x="7466" y="14246"/>
                  </a:lnTo>
                  <a:close/>
                  <a:moveTo>
                    <a:pt x="7286" y="14253"/>
                  </a:moveTo>
                  <a:lnTo>
                    <a:pt x="7285" y="14253"/>
                  </a:lnTo>
                  <a:lnTo>
                    <a:pt x="7285" y="14216"/>
                  </a:lnTo>
                  <a:lnTo>
                    <a:pt x="7286" y="14253"/>
                  </a:lnTo>
                  <a:close/>
                  <a:moveTo>
                    <a:pt x="7285" y="14253"/>
                  </a:moveTo>
                  <a:lnTo>
                    <a:pt x="7101" y="14253"/>
                  </a:lnTo>
                  <a:lnTo>
                    <a:pt x="7101" y="14180"/>
                  </a:lnTo>
                  <a:lnTo>
                    <a:pt x="7285" y="14180"/>
                  </a:lnTo>
                  <a:lnTo>
                    <a:pt x="7285" y="14253"/>
                  </a:lnTo>
                  <a:close/>
                  <a:moveTo>
                    <a:pt x="7101" y="14253"/>
                  </a:moveTo>
                  <a:lnTo>
                    <a:pt x="6918" y="14253"/>
                  </a:lnTo>
                  <a:lnTo>
                    <a:pt x="6918" y="14180"/>
                  </a:lnTo>
                  <a:lnTo>
                    <a:pt x="7101" y="14180"/>
                  </a:lnTo>
                  <a:lnTo>
                    <a:pt x="7101" y="14253"/>
                  </a:lnTo>
                  <a:close/>
                  <a:moveTo>
                    <a:pt x="6918" y="14253"/>
                  </a:moveTo>
                  <a:lnTo>
                    <a:pt x="6916" y="14253"/>
                  </a:lnTo>
                  <a:lnTo>
                    <a:pt x="6918" y="14216"/>
                  </a:lnTo>
                  <a:lnTo>
                    <a:pt x="6918" y="14253"/>
                  </a:lnTo>
                  <a:close/>
                  <a:moveTo>
                    <a:pt x="6916" y="14253"/>
                  </a:moveTo>
                  <a:lnTo>
                    <a:pt x="6737" y="14246"/>
                  </a:lnTo>
                  <a:lnTo>
                    <a:pt x="6740" y="14171"/>
                  </a:lnTo>
                  <a:lnTo>
                    <a:pt x="6920" y="14180"/>
                  </a:lnTo>
                  <a:lnTo>
                    <a:pt x="6916" y="14253"/>
                  </a:lnTo>
                  <a:close/>
                  <a:moveTo>
                    <a:pt x="6737" y="14246"/>
                  </a:moveTo>
                  <a:lnTo>
                    <a:pt x="6741" y="14246"/>
                  </a:lnTo>
                  <a:lnTo>
                    <a:pt x="6736" y="14245"/>
                  </a:lnTo>
                  <a:lnTo>
                    <a:pt x="6738" y="14209"/>
                  </a:lnTo>
                  <a:lnTo>
                    <a:pt x="6737" y="14246"/>
                  </a:lnTo>
                  <a:close/>
                  <a:moveTo>
                    <a:pt x="6736" y="14245"/>
                  </a:moveTo>
                  <a:lnTo>
                    <a:pt x="6556" y="14233"/>
                  </a:lnTo>
                  <a:lnTo>
                    <a:pt x="6561" y="14160"/>
                  </a:lnTo>
                  <a:lnTo>
                    <a:pt x="6740" y="14171"/>
                  </a:lnTo>
                  <a:lnTo>
                    <a:pt x="6736" y="14245"/>
                  </a:lnTo>
                  <a:close/>
                  <a:moveTo>
                    <a:pt x="6556" y="14233"/>
                  </a:moveTo>
                  <a:lnTo>
                    <a:pt x="6553" y="14233"/>
                  </a:lnTo>
                  <a:lnTo>
                    <a:pt x="6555" y="14233"/>
                  </a:lnTo>
                  <a:lnTo>
                    <a:pt x="6559" y="14197"/>
                  </a:lnTo>
                  <a:lnTo>
                    <a:pt x="6556" y="14233"/>
                  </a:lnTo>
                  <a:close/>
                  <a:moveTo>
                    <a:pt x="6555" y="14233"/>
                  </a:moveTo>
                  <a:lnTo>
                    <a:pt x="6376" y="14218"/>
                  </a:lnTo>
                  <a:lnTo>
                    <a:pt x="6383" y="14145"/>
                  </a:lnTo>
                  <a:lnTo>
                    <a:pt x="6562" y="14160"/>
                  </a:lnTo>
                  <a:lnTo>
                    <a:pt x="6555" y="14233"/>
                  </a:lnTo>
                  <a:close/>
                  <a:moveTo>
                    <a:pt x="6376" y="14218"/>
                  </a:moveTo>
                  <a:lnTo>
                    <a:pt x="6378" y="14218"/>
                  </a:lnTo>
                  <a:lnTo>
                    <a:pt x="6375" y="14218"/>
                  </a:lnTo>
                  <a:lnTo>
                    <a:pt x="6380" y="14181"/>
                  </a:lnTo>
                  <a:lnTo>
                    <a:pt x="6376" y="14218"/>
                  </a:lnTo>
                  <a:close/>
                  <a:moveTo>
                    <a:pt x="6375" y="14218"/>
                  </a:moveTo>
                  <a:lnTo>
                    <a:pt x="6199" y="14198"/>
                  </a:lnTo>
                  <a:lnTo>
                    <a:pt x="6207" y="14125"/>
                  </a:lnTo>
                  <a:lnTo>
                    <a:pt x="6383" y="14145"/>
                  </a:lnTo>
                  <a:lnTo>
                    <a:pt x="6375" y="14218"/>
                  </a:lnTo>
                  <a:close/>
                  <a:moveTo>
                    <a:pt x="6199" y="14198"/>
                  </a:moveTo>
                  <a:lnTo>
                    <a:pt x="6198" y="14198"/>
                  </a:lnTo>
                  <a:lnTo>
                    <a:pt x="6204" y="14161"/>
                  </a:lnTo>
                  <a:lnTo>
                    <a:pt x="6199" y="14198"/>
                  </a:lnTo>
                  <a:close/>
                  <a:moveTo>
                    <a:pt x="6198" y="14198"/>
                  </a:moveTo>
                  <a:lnTo>
                    <a:pt x="6022" y="14171"/>
                  </a:lnTo>
                  <a:lnTo>
                    <a:pt x="6034" y="14098"/>
                  </a:lnTo>
                  <a:lnTo>
                    <a:pt x="6210" y="14125"/>
                  </a:lnTo>
                  <a:lnTo>
                    <a:pt x="6198" y="14198"/>
                  </a:lnTo>
                  <a:close/>
                  <a:moveTo>
                    <a:pt x="6022" y="14171"/>
                  </a:moveTo>
                  <a:lnTo>
                    <a:pt x="5847" y="14143"/>
                  </a:lnTo>
                  <a:lnTo>
                    <a:pt x="5858" y="14070"/>
                  </a:lnTo>
                  <a:lnTo>
                    <a:pt x="6034" y="14098"/>
                  </a:lnTo>
                  <a:lnTo>
                    <a:pt x="6022" y="14171"/>
                  </a:lnTo>
                  <a:close/>
                  <a:moveTo>
                    <a:pt x="5847" y="14143"/>
                  </a:moveTo>
                  <a:lnTo>
                    <a:pt x="5847" y="14143"/>
                  </a:lnTo>
                  <a:lnTo>
                    <a:pt x="5845" y="14143"/>
                  </a:lnTo>
                  <a:lnTo>
                    <a:pt x="5852" y="14107"/>
                  </a:lnTo>
                  <a:lnTo>
                    <a:pt x="5847" y="14143"/>
                  </a:lnTo>
                  <a:close/>
                  <a:moveTo>
                    <a:pt x="5845" y="14143"/>
                  </a:moveTo>
                  <a:lnTo>
                    <a:pt x="5670" y="14108"/>
                  </a:lnTo>
                  <a:lnTo>
                    <a:pt x="5684" y="14035"/>
                  </a:lnTo>
                  <a:lnTo>
                    <a:pt x="5859" y="14070"/>
                  </a:lnTo>
                  <a:lnTo>
                    <a:pt x="5845" y="14143"/>
                  </a:lnTo>
                  <a:close/>
                  <a:moveTo>
                    <a:pt x="5670" y="14108"/>
                  </a:moveTo>
                  <a:lnTo>
                    <a:pt x="5664" y="14107"/>
                  </a:lnTo>
                  <a:lnTo>
                    <a:pt x="5670" y="14108"/>
                  </a:lnTo>
                  <a:lnTo>
                    <a:pt x="5677" y="14071"/>
                  </a:lnTo>
                  <a:lnTo>
                    <a:pt x="5670" y="14108"/>
                  </a:lnTo>
                  <a:close/>
                  <a:moveTo>
                    <a:pt x="5670" y="14108"/>
                  </a:moveTo>
                  <a:lnTo>
                    <a:pt x="5498" y="14072"/>
                  </a:lnTo>
                  <a:lnTo>
                    <a:pt x="5513" y="14000"/>
                  </a:lnTo>
                  <a:lnTo>
                    <a:pt x="5685" y="14035"/>
                  </a:lnTo>
                  <a:lnTo>
                    <a:pt x="5670" y="14108"/>
                  </a:lnTo>
                  <a:close/>
                  <a:moveTo>
                    <a:pt x="5498" y="14072"/>
                  </a:moveTo>
                  <a:lnTo>
                    <a:pt x="5498" y="14072"/>
                  </a:lnTo>
                  <a:lnTo>
                    <a:pt x="5496" y="14072"/>
                  </a:lnTo>
                  <a:lnTo>
                    <a:pt x="5506" y="14036"/>
                  </a:lnTo>
                  <a:lnTo>
                    <a:pt x="5498" y="14072"/>
                  </a:lnTo>
                  <a:close/>
                  <a:moveTo>
                    <a:pt x="5496" y="14072"/>
                  </a:moveTo>
                  <a:lnTo>
                    <a:pt x="5329" y="14029"/>
                  </a:lnTo>
                  <a:lnTo>
                    <a:pt x="5346" y="13956"/>
                  </a:lnTo>
                  <a:lnTo>
                    <a:pt x="5514" y="14000"/>
                  </a:lnTo>
                  <a:lnTo>
                    <a:pt x="5496" y="14072"/>
                  </a:lnTo>
                  <a:close/>
                  <a:moveTo>
                    <a:pt x="5329" y="14029"/>
                  </a:moveTo>
                  <a:lnTo>
                    <a:pt x="5160" y="13986"/>
                  </a:lnTo>
                  <a:lnTo>
                    <a:pt x="5179" y="13914"/>
                  </a:lnTo>
                  <a:lnTo>
                    <a:pt x="5346" y="13956"/>
                  </a:lnTo>
                  <a:lnTo>
                    <a:pt x="5329" y="14029"/>
                  </a:lnTo>
                  <a:close/>
                  <a:moveTo>
                    <a:pt x="5160" y="13986"/>
                  </a:moveTo>
                  <a:lnTo>
                    <a:pt x="5160" y="13986"/>
                  </a:lnTo>
                  <a:lnTo>
                    <a:pt x="5159" y="13986"/>
                  </a:lnTo>
                  <a:lnTo>
                    <a:pt x="5169" y="13949"/>
                  </a:lnTo>
                  <a:lnTo>
                    <a:pt x="5160" y="13986"/>
                  </a:lnTo>
                  <a:close/>
                  <a:moveTo>
                    <a:pt x="5159" y="13986"/>
                  </a:moveTo>
                  <a:lnTo>
                    <a:pt x="4991" y="13934"/>
                  </a:lnTo>
                  <a:lnTo>
                    <a:pt x="5012" y="13863"/>
                  </a:lnTo>
                  <a:lnTo>
                    <a:pt x="5180" y="13914"/>
                  </a:lnTo>
                  <a:lnTo>
                    <a:pt x="5159" y="13986"/>
                  </a:lnTo>
                  <a:close/>
                  <a:moveTo>
                    <a:pt x="4991" y="13934"/>
                  </a:moveTo>
                  <a:lnTo>
                    <a:pt x="4990" y="13934"/>
                  </a:lnTo>
                  <a:lnTo>
                    <a:pt x="5002" y="13899"/>
                  </a:lnTo>
                  <a:lnTo>
                    <a:pt x="4991" y="13934"/>
                  </a:lnTo>
                  <a:close/>
                  <a:moveTo>
                    <a:pt x="4990" y="13934"/>
                  </a:moveTo>
                  <a:lnTo>
                    <a:pt x="4826" y="13879"/>
                  </a:lnTo>
                  <a:lnTo>
                    <a:pt x="4849" y="13809"/>
                  </a:lnTo>
                  <a:lnTo>
                    <a:pt x="5013" y="13864"/>
                  </a:lnTo>
                  <a:lnTo>
                    <a:pt x="4990" y="13934"/>
                  </a:lnTo>
                  <a:close/>
                  <a:moveTo>
                    <a:pt x="4826" y="13879"/>
                  </a:moveTo>
                  <a:lnTo>
                    <a:pt x="4826" y="13879"/>
                  </a:lnTo>
                  <a:lnTo>
                    <a:pt x="4825" y="13879"/>
                  </a:lnTo>
                  <a:lnTo>
                    <a:pt x="4838" y="13844"/>
                  </a:lnTo>
                  <a:lnTo>
                    <a:pt x="4826" y="13879"/>
                  </a:lnTo>
                  <a:close/>
                  <a:moveTo>
                    <a:pt x="4825" y="13879"/>
                  </a:moveTo>
                  <a:lnTo>
                    <a:pt x="4662" y="13821"/>
                  </a:lnTo>
                  <a:lnTo>
                    <a:pt x="4686" y="13751"/>
                  </a:lnTo>
                  <a:lnTo>
                    <a:pt x="4851" y="13809"/>
                  </a:lnTo>
                  <a:lnTo>
                    <a:pt x="4825" y="13879"/>
                  </a:lnTo>
                  <a:close/>
                  <a:moveTo>
                    <a:pt x="4662" y="13821"/>
                  </a:moveTo>
                  <a:lnTo>
                    <a:pt x="4671" y="13823"/>
                  </a:lnTo>
                  <a:lnTo>
                    <a:pt x="4661" y="13820"/>
                  </a:lnTo>
                  <a:lnTo>
                    <a:pt x="4674" y="13786"/>
                  </a:lnTo>
                  <a:lnTo>
                    <a:pt x="4662" y="13821"/>
                  </a:lnTo>
                  <a:close/>
                  <a:moveTo>
                    <a:pt x="4661" y="13820"/>
                  </a:moveTo>
                  <a:lnTo>
                    <a:pt x="4501" y="13761"/>
                  </a:lnTo>
                  <a:lnTo>
                    <a:pt x="4527" y="13691"/>
                  </a:lnTo>
                  <a:lnTo>
                    <a:pt x="4686" y="13751"/>
                  </a:lnTo>
                  <a:lnTo>
                    <a:pt x="4661" y="13820"/>
                  </a:lnTo>
                  <a:close/>
                  <a:moveTo>
                    <a:pt x="4501" y="13761"/>
                  </a:moveTo>
                  <a:lnTo>
                    <a:pt x="4500" y="13761"/>
                  </a:lnTo>
                  <a:lnTo>
                    <a:pt x="4514" y="13726"/>
                  </a:lnTo>
                  <a:lnTo>
                    <a:pt x="4501" y="13761"/>
                  </a:lnTo>
                  <a:close/>
                  <a:moveTo>
                    <a:pt x="4500" y="13761"/>
                  </a:moveTo>
                  <a:lnTo>
                    <a:pt x="4340" y="13695"/>
                  </a:lnTo>
                  <a:lnTo>
                    <a:pt x="4368" y="13626"/>
                  </a:lnTo>
                  <a:lnTo>
                    <a:pt x="4528" y="13692"/>
                  </a:lnTo>
                  <a:lnTo>
                    <a:pt x="4500" y="13761"/>
                  </a:lnTo>
                  <a:close/>
                  <a:moveTo>
                    <a:pt x="4340" y="13695"/>
                  </a:moveTo>
                  <a:lnTo>
                    <a:pt x="4341" y="13695"/>
                  </a:lnTo>
                  <a:lnTo>
                    <a:pt x="4340" y="13694"/>
                  </a:lnTo>
                  <a:lnTo>
                    <a:pt x="4354" y="13660"/>
                  </a:lnTo>
                  <a:lnTo>
                    <a:pt x="4340" y="13695"/>
                  </a:lnTo>
                  <a:close/>
                  <a:moveTo>
                    <a:pt x="4340" y="13694"/>
                  </a:moveTo>
                  <a:lnTo>
                    <a:pt x="4179" y="13623"/>
                  </a:lnTo>
                  <a:lnTo>
                    <a:pt x="4208" y="13556"/>
                  </a:lnTo>
                  <a:lnTo>
                    <a:pt x="4369" y="13626"/>
                  </a:lnTo>
                  <a:lnTo>
                    <a:pt x="4340" y="13694"/>
                  </a:lnTo>
                  <a:close/>
                  <a:moveTo>
                    <a:pt x="4179" y="13623"/>
                  </a:moveTo>
                  <a:lnTo>
                    <a:pt x="4178" y="13622"/>
                  </a:lnTo>
                  <a:lnTo>
                    <a:pt x="4178" y="13623"/>
                  </a:lnTo>
                  <a:lnTo>
                    <a:pt x="4194" y="13590"/>
                  </a:lnTo>
                  <a:lnTo>
                    <a:pt x="4179" y="13623"/>
                  </a:lnTo>
                  <a:close/>
                  <a:moveTo>
                    <a:pt x="4178" y="13623"/>
                  </a:moveTo>
                  <a:lnTo>
                    <a:pt x="4027" y="13552"/>
                  </a:lnTo>
                  <a:lnTo>
                    <a:pt x="4057" y="13486"/>
                  </a:lnTo>
                  <a:lnTo>
                    <a:pt x="4209" y="13556"/>
                  </a:lnTo>
                  <a:lnTo>
                    <a:pt x="4178" y="13623"/>
                  </a:lnTo>
                  <a:close/>
                  <a:moveTo>
                    <a:pt x="4027" y="13552"/>
                  </a:moveTo>
                  <a:lnTo>
                    <a:pt x="4024" y="13552"/>
                  </a:lnTo>
                  <a:lnTo>
                    <a:pt x="4026" y="13552"/>
                  </a:lnTo>
                  <a:lnTo>
                    <a:pt x="4042" y="13520"/>
                  </a:lnTo>
                  <a:lnTo>
                    <a:pt x="4027" y="13552"/>
                  </a:lnTo>
                  <a:close/>
                  <a:moveTo>
                    <a:pt x="4026" y="13552"/>
                  </a:moveTo>
                  <a:lnTo>
                    <a:pt x="3870" y="13474"/>
                  </a:lnTo>
                  <a:lnTo>
                    <a:pt x="3902" y="13407"/>
                  </a:lnTo>
                  <a:lnTo>
                    <a:pt x="4058" y="13486"/>
                  </a:lnTo>
                  <a:lnTo>
                    <a:pt x="4026" y="13552"/>
                  </a:lnTo>
                  <a:close/>
                  <a:moveTo>
                    <a:pt x="3870" y="13474"/>
                  </a:moveTo>
                  <a:lnTo>
                    <a:pt x="3871" y="13475"/>
                  </a:lnTo>
                  <a:lnTo>
                    <a:pt x="3868" y="13474"/>
                  </a:lnTo>
                  <a:lnTo>
                    <a:pt x="3886" y="13440"/>
                  </a:lnTo>
                  <a:lnTo>
                    <a:pt x="3870" y="13474"/>
                  </a:lnTo>
                  <a:close/>
                  <a:moveTo>
                    <a:pt x="3868" y="13474"/>
                  </a:moveTo>
                  <a:lnTo>
                    <a:pt x="3721" y="13394"/>
                  </a:lnTo>
                  <a:lnTo>
                    <a:pt x="3754" y="13329"/>
                  </a:lnTo>
                  <a:lnTo>
                    <a:pt x="3903" y="13407"/>
                  </a:lnTo>
                  <a:lnTo>
                    <a:pt x="3868" y="13474"/>
                  </a:lnTo>
                  <a:close/>
                  <a:moveTo>
                    <a:pt x="3721" y="13394"/>
                  </a:moveTo>
                  <a:lnTo>
                    <a:pt x="3718" y="13394"/>
                  </a:lnTo>
                  <a:lnTo>
                    <a:pt x="3719" y="13394"/>
                  </a:lnTo>
                  <a:lnTo>
                    <a:pt x="3737" y="13362"/>
                  </a:lnTo>
                  <a:lnTo>
                    <a:pt x="3721" y="13394"/>
                  </a:lnTo>
                  <a:close/>
                  <a:moveTo>
                    <a:pt x="3719" y="13394"/>
                  </a:moveTo>
                  <a:lnTo>
                    <a:pt x="3567" y="13308"/>
                  </a:lnTo>
                  <a:lnTo>
                    <a:pt x="3603" y="13244"/>
                  </a:lnTo>
                  <a:lnTo>
                    <a:pt x="3756" y="13330"/>
                  </a:lnTo>
                  <a:lnTo>
                    <a:pt x="3719" y="13394"/>
                  </a:lnTo>
                  <a:close/>
                  <a:moveTo>
                    <a:pt x="3567" y="13308"/>
                  </a:moveTo>
                  <a:lnTo>
                    <a:pt x="3567" y="13308"/>
                  </a:lnTo>
                  <a:lnTo>
                    <a:pt x="3566" y="13308"/>
                  </a:lnTo>
                  <a:lnTo>
                    <a:pt x="3586" y="13276"/>
                  </a:lnTo>
                  <a:lnTo>
                    <a:pt x="3567" y="13308"/>
                  </a:lnTo>
                  <a:close/>
                  <a:moveTo>
                    <a:pt x="3566" y="13308"/>
                  </a:moveTo>
                  <a:lnTo>
                    <a:pt x="3422" y="13222"/>
                  </a:lnTo>
                  <a:lnTo>
                    <a:pt x="3460" y="13157"/>
                  </a:lnTo>
                  <a:lnTo>
                    <a:pt x="3604" y="13244"/>
                  </a:lnTo>
                  <a:lnTo>
                    <a:pt x="3566" y="13308"/>
                  </a:lnTo>
                  <a:close/>
                  <a:moveTo>
                    <a:pt x="3422" y="13222"/>
                  </a:moveTo>
                  <a:lnTo>
                    <a:pt x="3422" y="13222"/>
                  </a:lnTo>
                  <a:lnTo>
                    <a:pt x="3441" y="13190"/>
                  </a:lnTo>
                  <a:lnTo>
                    <a:pt x="3422" y="13222"/>
                  </a:lnTo>
                  <a:close/>
                  <a:moveTo>
                    <a:pt x="3422" y="13222"/>
                  </a:moveTo>
                  <a:lnTo>
                    <a:pt x="3277" y="13132"/>
                  </a:lnTo>
                  <a:lnTo>
                    <a:pt x="3316" y="13069"/>
                  </a:lnTo>
                  <a:lnTo>
                    <a:pt x="3460" y="13158"/>
                  </a:lnTo>
                  <a:lnTo>
                    <a:pt x="3422" y="13222"/>
                  </a:lnTo>
                  <a:close/>
                  <a:moveTo>
                    <a:pt x="3277" y="13132"/>
                  </a:moveTo>
                  <a:lnTo>
                    <a:pt x="3278" y="13133"/>
                  </a:lnTo>
                  <a:lnTo>
                    <a:pt x="3276" y="13130"/>
                  </a:lnTo>
                  <a:lnTo>
                    <a:pt x="3296" y="13100"/>
                  </a:lnTo>
                  <a:lnTo>
                    <a:pt x="3277" y="13132"/>
                  </a:lnTo>
                  <a:close/>
                  <a:moveTo>
                    <a:pt x="3276" y="13130"/>
                  </a:moveTo>
                  <a:lnTo>
                    <a:pt x="3132" y="13037"/>
                  </a:lnTo>
                  <a:lnTo>
                    <a:pt x="3173" y="12975"/>
                  </a:lnTo>
                  <a:lnTo>
                    <a:pt x="3317" y="13069"/>
                  </a:lnTo>
                  <a:lnTo>
                    <a:pt x="3276" y="13130"/>
                  </a:lnTo>
                  <a:close/>
                  <a:moveTo>
                    <a:pt x="3132" y="13037"/>
                  </a:moveTo>
                  <a:lnTo>
                    <a:pt x="3131" y="13036"/>
                  </a:lnTo>
                  <a:lnTo>
                    <a:pt x="3152" y="13005"/>
                  </a:lnTo>
                  <a:lnTo>
                    <a:pt x="3132" y="13037"/>
                  </a:lnTo>
                  <a:close/>
                  <a:moveTo>
                    <a:pt x="3131" y="13036"/>
                  </a:moveTo>
                  <a:lnTo>
                    <a:pt x="2995" y="12938"/>
                  </a:lnTo>
                  <a:lnTo>
                    <a:pt x="3036" y="12877"/>
                  </a:lnTo>
                  <a:lnTo>
                    <a:pt x="3174" y="12975"/>
                  </a:lnTo>
                  <a:lnTo>
                    <a:pt x="3131" y="13036"/>
                  </a:lnTo>
                  <a:close/>
                  <a:moveTo>
                    <a:pt x="3036" y="12877"/>
                  </a:moveTo>
                  <a:lnTo>
                    <a:pt x="3033" y="12875"/>
                  </a:lnTo>
                  <a:lnTo>
                    <a:pt x="3036" y="12877"/>
                  </a:lnTo>
                  <a:lnTo>
                    <a:pt x="3015" y="12907"/>
                  </a:lnTo>
                  <a:lnTo>
                    <a:pt x="3036" y="12877"/>
                  </a:lnTo>
                  <a:close/>
                  <a:moveTo>
                    <a:pt x="2995" y="12938"/>
                  </a:moveTo>
                  <a:lnTo>
                    <a:pt x="2854" y="12841"/>
                  </a:lnTo>
                  <a:lnTo>
                    <a:pt x="2896" y="12779"/>
                  </a:lnTo>
                  <a:lnTo>
                    <a:pt x="3036" y="12877"/>
                  </a:lnTo>
                  <a:lnTo>
                    <a:pt x="2995" y="12938"/>
                  </a:lnTo>
                  <a:close/>
                  <a:moveTo>
                    <a:pt x="2854" y="12841"/>
                  </a:moveTo>
                  <a:lnTo>
                    <a:pt x="2854" y="12840"/>
                  </a:lnTo>
                  <a:lnTo>
                    <a:pt x="2851" y="12838"/>
                  </a:lnTo>
                  <a:lnTo>
                    <a:pt x="2875" y="12809"/>
                  </a:lnTo>
                  <a:lnTo>
                    <a:pt x="2854" y="12841"/>
                  </a:lnTo>
                  <a:close/>
                  <a:moveTo>
                    <a:pt x="2851" y="12838"/>
                  </a:moveTo>
                  <a:lnTo>
                    <a:pt x="2719" y="12733"/>
                  </a:lnTo>
                  <a:lnTo>
                    <a:pt x="2765" y="12675"/>
                  </a:lnTo>
                  <a:lnTo>
                    <a:pt x="2898" y="12781"/>
                  </a:lnTo>
                  <a:lnTo>
                    <a:pt x="2851" y="12838"/>
                  </a:lnTo>
                  <a:close/>
                  <a:moveTo>
                    <a:pt x="2719" y="12733"/>
                  </a:moveTo>
                  <a:lnTo>
                    <a:pt x="2586" y="12627"/>
                  </a:lnTo>
                  <a:lnTo>
                    <a:pt x="2633" y="12570"/>
                  </a:lnTo>
                  <a:lnTo>
                    <a:pt x="2765" y="12675"/>
                  </a:lnTo>
                  <a:lnTo>
                    <a:pt x="2719" y="12733"/>
                  </a:lnTo>
                  <a:close/>
                  <a:moveTo>
                    <a:pt x="2586" y="12627"/>
                  </a:moveTo>
                  <a:lnTo>
                    <a:pt x="2586" y="12627"/>
                  </a:lnTo>
                  <a:lnTo>
                    <a:pt x="2609" y="12598"/>
                  </a:lnTo>
                  <a:lnTo>
                    <a:pt x="2586" y="12627"/>
                  </a:lnTo>
                  <a:close/>
                  <a:moveTo>
                    <a:pt x="2586" y="12627"/>
                  </a:moveTo>
                  <a:lnTo>
                    <a:pt x="2457" y="12517"/>
                  </a:lnTo>
                  <a:lnTo>
                    <a:pt x="2505" y="12460"/>
                  </a:lnTo>
                  <a:lnTo>
                    <a:pt x="2634" y="12570"/>
                  </a:lnTo>
                  <a:lnTo>
                    <a:pt x="2586" y="12627"/>
                  </a:lnTo>
                  <a:close/>
                  <a:moveTo>
                    <a:pt x="2457" y="12517"/>
                  </a:moveTo>
                  <a:lnTo>
                    <a:pt x="2455" y="12515"/>
                  </a:lnTo>
                  <a:lnTo>
                    <a:pt x="2456" y="12516"/>
                  </a:lnTo>
                  <a:lnTo>
                    <a:pt x="2480" y="12488"/>
                  </a:lnTo>
                  <a:lnTo>
                    <a:pt x="2457" y="12517"/>
                  </a:lnTo>
                  <a:close/>
                  <a:moveTo>
                    <a:pt x="2456" y="12516"/>
                  </a:moveTo>
                  <a:lnTo>
                    <a:pt x="2328" y="12403"/>
                  </a:lnTo>
                  <a:lnTo>
                    <a:pt x="2377" y="12347"/>
                  </a:lnTo>
                  <a:lnTo>
                    <a:pt x="2506" y="12461"/>
                  </a:lnTo>
                  <a:lnTo>
                    <a:pt x="2456" y="12516"/>
                  </a:lnTo>
                  <a:close/>
                  <a:moveTo>
                    <a:pt x="2328" y="12403"/>
                  </a:moveTo>
                  <a:lnTo>
                    <a:pt x="2328" y="12403"/>
                  </a:lnTo>
                  <a:lnTo>
                    <a:pt x="2327" y="12401"/>
                  </a:lnTo>
                  <a:lnTo>
                    <a:pt x="2352" y="12375"/>
                  </a:lnTo>
                  <a:lnTo>
                    <a:pt x="2328" y="12403"/>
                  </a:lnTo>
                  <a:close/>
                  <a:moveTo>
                    <a:pt x="2327" y="12401"/>
                  </a:moveTo>
                  <a:lnTo>
                    <a:pt x="2206" y="12283"/>
                  </a:lnTo>
                  <a:lnTo>
                    <a:pt x="2257" y="12231"/>
                  </a:lnTo>
                  <a:lnTo>
                    <a:pt x="2378" y="12348"/>
                  </a:lnTo>
                  <a:lnTo>
                    <a:pt x="2327" y="12401"/>
                  </a:lnTo>
                  <a:close/>
                  <a:moveTo>
                    <a:pt x="2257" y="12230"/>
                  </a:moveTo>
                  <a:lnTo>
                    <a:pt x="2256" y="12230"/>
                  </a:lnTo>
                  <a:lnTo>
                    <a:pt x="2257" y="12231"/>
                  </a:lnTo>
                  <a:lnTo>
                    <a:pt x="2231" y="12258"/>
                  </a:lnTo>
                  <a:lnTo>
                    <a:pt x="2257" y="12230"/>
                  </a:lnTo>
                  <a:close/>
                  <a:moveTo>
                    <a:pt x="2206" y="12285"/>
                  </a:moveTo>
                  <a:lnTo>
                    <a:pt x="2081" y="12167"/>
                  </a:lnTo>
                  <a:lnTo>
                    <a:pt x="2131" y="12113"/>
                  </a:lnTo>
                  <a:lnTo>
                    <a:pt x="2257" y="12230"/>
                  </a:lnTo>
                  <a:lnTo>
                    <a:pt x="2206" y="12285"/>
                  </a:lnTo>
                  <a:close/>
                  <a:moveTo>
                    <a:pt x="2081" y="12167"/>
                  </a:moveTo>
                  <a:lnTo>
                    <a:pt x="2080" y="12167"/>
                  </a:lnTo>
                  <a:lnTo>
                    <a:pt x="2080" y="12165"/>
                  </a:lnTo>
                  <a:lnTo>
                    <a:pt x="2107" y="12140"/>
                  </a:lnTo>
                  <a:lnTo>
                    <a:pt x="2081" y="12167"/>
                  </a:lnTo>
                  <a:close/>
                  <a:moveTo>
                    <a:pt x="2080" y="12165"/>
                  </a:moveTo>
                  <a:lnTo>
                    <a:pt x="1962" y="12044"/>
                  </a:lnTo>
                  <a:lnTo>
                    <a:pt x="2016" y="11993"/>
                  </a:lnTo>
                  <a:lnTo>
                    <a:pt x="2132" y="12114"/>
                  </a:lnTo>
                  <a:lnTo>
                    <a:pt x="2080" y="12165"/>
                  </a:lnTo>
                  <a:close/>
                  <a:moveTo>
                    <a:pt x="1962" y="12044"/>
                  </a:moveTo>
                  <a:lnTo>
                    <a:pt x="1964" y="12045"/>
                  </a:lnTo>
                  <a:lnTo>
                    <a:pt x="1961" y="12043"/>
                  </a:lnTo>
                  <a:lnTo>
                    <a:pt x="1989" y="12018"/>
                  </a:lnTo>
                  <a:lnTo>
                    <a:pt x="1962" y="12044"/>
                  </a:lnTo>
                  <a:close/>
                  <a:moveTo>
                    <a:pt x="1961" y="12043"/>
                  </a:moveTo>
                  <a:lnTo>
                    <a:pt x="1848" y="11918"/>
                  </a:lnTo>
                  <a:lnTo>
                    <a:pt x="1903" y="11868"/>
                  </a:lnTo>
                  <a:lnTo>
                    <a:pt x="2016" y="11994"/>
                  </a:lnTo>
                  <a:lnTo>
                    <a:pt x="1961" y="12043"/>
                  </a:lnTo>
                  <a:close/>
                  <a:moveTo>
                    <a:pt x="1848" y="11918"/>
                  </a:moveTo>
                  <a:lnTo>
                    <a:pt x="1735" y="11793"/>
                  </a:lnTo>
                  <a:lnTo>
                    <a:pt x="1790" y="11743"/>
                  </a:lnTo>
                  <a:lnTo>
                    <a:pt x="1903" y="11868"/>
                  </a:lnTo>
                  <a:lnTo>
                    <a:pt x="1848" y="11918"/>
                  </a:lnTo>
                  <a:close/>
                  <a:moveTo>
                    <a:pt x="1735" y="11793"/>
                  </a:moveTo>
                  <a:lnTo>
                    <a:pt x="1733" y="11790"/>
                  </a:lnTo>
                  <a:lnTo>
                    <a:pt x="1734" y="11792"/>
                  </a:lnTo>
                  <a:lnTo>
                    <a:pt x="1762" y="11767"/>
                  </a:lnTo>
                  <a:lnTo>
                    <a:pt x="1735" y="11793"/>
                  </a:lnTo>
                  <a:close/>
                  <a:moveTo>
                    <a:pt x="1734" y="11792"/>
                  </a:moveTo>
                  <a:lnTo>
                    <a:pt x="1625" y="11662"/>
                  </a:lnTo>
                  <a:lnTo>
                    <a:pt x="1682" y="11614"/>
                  </a:lnTo>
                  <a:lnTo>
                    <a:pt x="1791" y="11744"/>
                  </a:lnTo>
                  <a:lnTo>
                    <a:pt x="1734" y="11792"/>
                  </a:lnTo>
                  <a:close/>
                  <a:moveTo>
                    <a:pt x="1625" y="11662"/>
                  </a:moveTo>
                  <a:lnTo>
                    <a:pt x="1627" y="11664"/>
                  </a:lnTo>
                  <a:lnTo>
                    <a:pt x="1625" y="11662"/>
                  </a:lnTo>
                  <a:lnTo>
                    <a:pt x="1654" y="11639"/>
                  </a:lnTo>
                  <a:lnTo>
                    <a:pt x="1625" y="11662"/>
                  </a:lnTo>
                  <a:close/>
                  <a:moveTo>
                    <a:pt x="1625" y="11662"/>
                  </a:moveTo>
                  <a:lnTo>
                    <a:pt x="1516" y="11529"/>
                  </a:lnTo>
                  <a:lnTo>
                    <a:pt x="1573" y="11482"/>
                  </a:lnTo>
                  <a:lnTo>
                    <a:pt x="1682" y="11615"/>
                  </a:lnTo>
                  <a:lnTo>
                    <a:pt x="1625" y="11662"/>
                  </a:lnTo>
                  <a:close/>
                  <a:moveTo>
                    <a:pt x="1516" y="11529"/>
                  </a:moveTo>
                  <a:lnTo>
                    <a:pt x="1514" y="11528"/>
                  </a:lnTo>
                  <a:lnTo>
                    <a:pt x="1545" y="11505"/>
                  </a:lnTo>
                  <a:lnTo>
                    <a:pt x="1516" y="11529"/>
                  </a:lnTo>
                  <a:close/>
                  <a:moveTo>
                    <a:pt x="1514" y="11528"/>
                  </a:moveTo>
                  <a:lnTo>
                    <a:pt x="1413" y="11390"/>
                  </a:lnTo>
                  <a:lnTo>
                    <a:pt x="1472" y="11345"/>
                  </a:lnTo>
                  <a:lnTo>
                    <a:pt x="1574" y="11483"/>
                  </a:lnTo>
                  <a:lnTo>
                    <a:pt x="1514" y="11528"/>
                  </a:lnTo>
                  <a:close/>
                  <a:moveTo>
                    <a:pt x="1413" y="11390"/>
                  </a:moveTo>
                  <a:lnTo>
                    <a:pt x="1312" y="11253"/>
                  </a:lnTo>
                  <a:lnTo>
                    <a:pt x="1371" y="11209"/>
                  </a:lnTo>
                  <a:lnTo>
                    <a:pt x="1472" y="11345"/>
                  </a:lnTo>
                  <a:lnTo>
                    <a:pt x="1413" y="11390"/>
                  </a:lnTo>
                  <a:close/>
                  <a:moveTo>
                    <a:pt x="1312" y="11253"/>
                  </a:moveTo>
                  <a:lnTo>
                    <a:pt x="1310" y="11251"/>
                  </a:lnTo>
                  <a:lnTo>
                    <a:pt x="1311" y="11252"/>
                  </a:lnTo>
                  <a:lnTo>
                    <a:pt x="1341" y="11231"/>
                  </a:lnTo>
                  <a:lnTo>
                    <a:pt x="1312" y="11253"/>
                  </a:lnTo>
                  <a:close/>
                  <a:moveTo>
                    <a:pt x="1311" y="11252"/>
                  </a:moveTo>
                  <a:lnTo>
                    <a:pt x="1213" y="11110"/>
                  </a:lnTo>
                  <a:lnTo>
                    <a:pt x="1275" y="11068"/>
                  </a:lnTo>
                  <a:lnTo>
                    <a:pt x="1371" y="11210"/>
                  </a:lnTo>
                  <a:lnTo>
                    <a:pt x="1311" y="11252"/>
                  </a:lnTo>
                  <a:close/>
                  <a:moveTo>
                    <a:pt x="1213" y="11110"/>
                  </a:moveTo>
                  <a:lnTo>
                    <a:pt x="1212" y="11109"/>
                  </a:lnTo>
                  <a:lnTo>
                    <a:pt x="1213" y="11110"/>
                  </a:lnTo>
                  <a:lnTo>
                    <a:pt x="1243" y="11089"/>
                  </a:lnTo>
                  <a:lnTo>
                    <a:pt x="1213" y="11110"/>
                  </a:lnTo>
                  <a:close/>
                  <a:moveTo>
                    <a:pt x="1213" y="11110"/>
                  </a:moveTo>
                  <a:lnTo>
                    <a:pt x="1119" y="10969"/>
                  </a:lnTo>
                  <a:lnTo>
                    <a:pt x="1180" y="10928"/>
                  </a:lnTo>
                  <a:lnTo>
                    <a:pt x="1275" y="11070"/>
                  </a:lnTo>
                  <a:lnTo>
                    <a:pt x="1213" y="11110"/>
                  </a:lnTo>
                  <a:close/>
                  <a:moveTo>
                    <a:pt x="1119" y="10969"/>
                  </a:moveTo>
                  <a:lnTo>
                    <a:pt x="1120" y="10970"/>
                  </a:lnTo>
                  <a:lnTo>
                    <a:pt x="1119" y="10968"/>
                  </a:lnTo>
                  <a:lnTo>
                    <a:pt x="1150" y="10948"/>
                  </a:lnTo>
                  <a:lnTo>
                    <a:pt x="1119" y="10969"/>
                  </a:lnTo>
                  <a:close/>
                  <a:moveTo>
                    <a:pt x="1119" y="10968"/>
                  </a:moveTo>
                  <a:lnTo>
                    <a:pt x="1029" y="10823"/>
                  </a:lnTo>
                  <a:lnTo>
                    <a:pt x="1092" y="10784"/>
                  </a:lnTo>
                  <a:lnTo>
                    <a:pt x="1182" y="10929"/>
                  </a:lnTo>
                  <a:lnTo>
                    <a:pt x="1119" y="10968"/>
                  </a:lnTo>
                  <a:close/>
                  <a:moveTo>
                    <a:pt x="1029" y="10823"/>
                  </a:moveTo>
                  <a:lnTo>
                    <a:pt x="1029" y="10823"/>
                  </a:lnTo>
                  <a:lnTo>
                    <a:pt x="1028" y="10822"/>
                  </a:lnTo>
                  <a:lnTo>
                    <a:pt x="1061" y="10803"/>
                  </a:lnTo>
                  <a:lnTo>
                    <a:pt x="1029" y="10823"/>
                  </a:lnTo>
                  <a:close/>
                  <a:moveTo>
                    <a:pt x="1028" y="10822"/>
                  </a:moveTo>
                  <a:lnTo>
                    <a:pt x="942" y="10673"/>
                  </a:lnTo>
                  <a:lnTo>
                    <a:pt x="1006" y="10636"/>
                  </a:lnTo>
                  <a:lnTo>
                    <a:pt x="1092" y="10784"/>
                  </a:lnTo>
                  <a:lnTo>
                    <a:pt x="1028" y="10822"/>
                  </a:lnTo>
                  <a:close/>
                  <a:moveTo>
                    <a:pt x="942" y="10673"/>
                  </a:moveTo>
                  <a:lnTo>
                    <a:pt x="942" y="10672"/>
                  </a:lnTo>
                  <a:lnTo>
                    <a:pt x="974" y="10655"/>
                  </a:lnTo>
                  <a:lnTo>
                    <a:pt x="942" y="10673"/>
                  </a:lnTo>
                  <a:close/>
                  <a:moveTo>
                    <a:pt x="942" y="10672"/>
                  </a:moveTo>
                  <a:lnTo>
                    <a:pt x="860" y="10524"/>
                  </a:lnTo>
                  <a:lnTo>
                    <a:pt x="924" y="10488"/>
                  </a:lnTo>
                  <a:lnTo>
                    <a:pt x="1007" y="10637"/>
                  </a:lnTo>
                  <a:lnTo>
                    <a:pt x="942" y="10672"/>
                  </a:lnTo>
                  <a:close/>
                  <a:moveTo>
                    <a:pt x="860" y="10524"/>
                  </a:moveTo>
                  <a:lnTo>
                    <a:pt x="860" y="10524"/>
                  </a:lnTo>
                  <a:lnTo>
                    <a:pt x="893" y="10506"/>
                  </a:lnTo>
                  <a:lnTo>
                    <a:pt x="860" y="10524"/>
                  </a:lnTo>
                  <a:close/>
                  <a:moveTo>
                    <a:pt x="860" y="10524"/>
                  </a:moveTo>
                  <a:lnTo>
                    <a:pt x="778" y="10371"/>
                  </a:lnTo>
                  <a:lnTo>
                    <a:pt x="843" y="10336"/>
                  </a:lnTo>
                  <a:lnTo>
                    <a:pt x="926" y="10488"/>
                  </a:lnTo>
                  <a:lnTo>
                    <a:pt x="860" y="10524"/>
                  </a:lnTo>
                  <a:close/>
                  <a:moveTo>
                    <a:pt x="778" y="10371"/>
                  </a:moveTo>
                  <a:lnTo>
                    <a:pt x="777" y="10369"/>
                  </a:lnTo>
                  <a:lnTo>
                    <a:pt x="777" y="10370"/>
                  </a:lnTo>
                  <a:lnTo>
                    <a:pt x="810" y="10353"/>
                  </a:lnTo>
                  <a:lnTo>
                    <a:pt x="778" y="10371"/>
                  </a:lnTo>
                  <a:close/>
                  <a:moveTo>
                    <a:pt x="777" y="10370"/>
                  </a:moveTo>
                  <a:lnTo>
                    <a:pt x="703" y="10217"/>
                  </a:lnTo>
                  <a:lnTo>
                    <a:pt x="770" y="10184"/>
                  </a:lnTo>
                  <a:lnTo>
                    <a:pt x="844" y="10337"/>
                  </a:lnTo>
                  <a:lnTo>
                    <a:pt x="777" y="10370"/>
                  </a:lnTo>
                  <a:close/>
                  <a:moveTo>
                    <a:pt x="703" y="10217"/>
                  </a:moveTo>
                  <a:lnTo>
                    <a:pt x="706" y="10221"/>
                  </a:lnTo>
                  <a:lnTo>
                    <a:pt x="703" y="10217"/>
                  </a:lnTo>
                  <a:lnTo>
                    <a:pt x="736" y="10200"/>
                  </a:lnTo>
                  <a:lnTo>
                    <a:pt x="703" y="10217"/>
                  </a:lnTo>
                  <a:close/>
                  <a:moveTo>
                    <a:pt x="703" y="10217"/>
                  </a:moveTo>
                  <a:lnTo>
                    <a:pt x="629" y="10059"/>
                  </a:lnTo>
                  <a:lnTo>
                    <a:pt x="695" y="10027"/>
                  </a:lnTo>
                  <a:lnTo>
                    <a:pt x="770" y="10184"/>
                  </a:lnTo>
                  <a:lnTo>
                    <a:pt x="703" y="10217"/>
                  </a:lnTo>
                  <a:close/>
                  <a:moveTo>
                    <a:pt x="629" y="10059"/>
                  </a:moveTo>
                  <a:lnTo>
                    <a:pt x="629" y="10059"/>
                  </a:lnTo>
                  <a:lnTo>
                    <a:pt x="628" y="10058"/>
                  </a:lnTo>
                  <a:lnTo>
                    <a:pt x="663" y="10044"/>
                  </a:lnTo>
                  <a:lnTo>
                    <a:pt x="629" y="10059"/>
                  </a:lnTo>
                  <a:close/>
                  <a:moveTo>
                    <a:pt x="628" y="10058"/>
                  </a:moveTo>
                  <a:lnTo>
                    <a:pt x="561" y="9901"/>
                  </a:lnTo>
                  <a:lnTo>
                    <a:pt x="630" y="9872"/>
                  </a:lnTo>
                  <a:lnTo>
                    <a:pt x="696" y="10029"/>
                  </a:lnTo>
                  <a:lnTo>
                    <a:pt x="628" y="10058"/>
                  </a:lnTo>
                  <a:close/>
                  <a:moveTo>
                    <a:pt x="561" y="9901"/>
                  </a:moveTo>
                  <a:lnTo>
                    <a:pt x="560" y="9898"/>
                  </a:lnTo>
                  <a:lnTo>
                    <a:pt x="561" y="9901"/>
                  </a:lnTo>
                  <a:lnTo>
                    <a:pt x="596" y="9887"/>
                  </a:lnTo>
                  <a:lnTo>
                    <a:pt x="561" y="9901"/>
                  </a:lnTo>
                  <a:close/>
                  <a:moveTo>
                    <a:pt x="561" y="9901"/>
                  </a:moveTo>
                  <a:lnTo>
                    <a:pt x="495" y="9740"/>
                  </a:lnTo>
                  <a:lnTo>
                    <a:pt x="564" y="9712"/>
                  </a:lnTo>
                  <a:lnTo>
                    <a:pt x="630" y="9872"/>
                  </a:lnTo>
                  <a:lnTo>
                    <a:pt x="561" y="9901"/>
                  </a:lnTo>
                  <a:close/>
                  <a:moveTo>
                    <a:pt x="495" y="9740"/>
                  </a:moveTo>
                  <a:lnTo>
                    <a:pt x="495" y="9740"/>
                  </a:lnTo>
                  <a:lnTo>
                    <a:pt x="530" y="9726"/>
                  </a:lnTo>
                  <a:lnTo>
                    <a:pt x="495" y="9740"/>
                  </a:lnTo>
                  <a:close/>
                  <a:moveTo>
                    <a:pt x="495" y="9740"/>
                  </a:moveTo>
                  <a:lnTo>
                    <a:pt x="432" y="9579"/>
                  </a:lnTo>
                  <a:lnTo>
                    <a:pt x="502" y="9552"/>
                  </a:lnTo>
                  <a:lnTo>
                    <a:pt x="564" y="9713"/>
                  </a:lnTo>
                  <a:lnTo>
                    <a:pt x="495" y="9740"/>
                  </a:lnTo>
                  <a:close/>
                  <a:moveTo>
                    <a:pt x="432" y="9579"/>
                  </a:moveTo>
                  <a:lnTo>
                    <a:pt x="432" y="9576"/>
                  </a:lnTo>
                  <a:lnTo>
                    <a:pt x="432" y="9578"/>
                  </a:lnTo>
                  <a:lnTo>
                    <a:pt x="467" y="9566"/>
                  </a:lnTo>
                  <a:lnTo>
                    <a:pt x="432" y="9579"/>
                  </a:lnTo>
                  <a:close/>
                  <a:moveTo>
                    <a:pt x="432" y="9578"/>
                  </a:moveTo>
                  <a:lnTo>
                    <a:pt x="374" y="9414"/>
                  </a:lnTo>
                  <a:lnTo>
                    <a:pt x="444" y="9388"/>
                  </a:lnTo>
                  <a:lnTo>
                    <a:pt x="502" y="9553"/>
                  </a:lnTo>
                  <a:lnTo>
                    <a:pt x="432" y="9578"/>
                  </a:lnTo>
                  <a:close/>
                  <a:moveTo>
                    <a:pt x="374" y="9414"/>
                  </a:moveTo>
                  <a:lnTo>
                    <a:pt x="374" y="9415"/>
                  </a:lnTo>
                  <a:lnTo>
                    <a:pt x="373" y="9412"/>
                  </a:lnTo>
                  <a:lnTo>
                    <a:pt x="409" y="9401"/>
                  </a:lnTo>
                  <a:lnTo>
                    <a:pt x="374" y="9414"/>
                  </a:lnTo>
                  <a:close/>
                  <a:moveTo>
                    <a:pt x="373" y="9412"/>
                  </a:moveTo>
                  <a:lnTo>
                    <a:pt x="323" y="9247"/>
                  </a:lnTo>
                  <a:lnTo>
                    <a:pt x="393" y="9226"/>
                  </a:lnTo>
                  <a:lnTo>
                    <a:pt x="444" y="9390"/>
                  </a:lnTo>
                  <a:lnTo>
                    <a:pt x="373" y="9412"/>
                  </a:lnTo>
                  <a:close/>
                  <a:moveTo>
                    <a:pt x="323" y="9247"/>
                  </a:moveTo>
                  <a:lnTo>
                    <a:pt x="319" y="9239"/>
                  </a:lnTo>
                  <a:lnTo>
                    <a:pt x="323" y="9247"/>
                  </a:lnTo>
                  <a:lnTo>
                    <a:pt x="358" y="9236"/>
                  </a:lnTo>
                  <a:lnTo>
                    <a:pt x="323" y="9247"/>
                  </a:lnTo>
                  <a:close/>
                  <a:moveTo>
                    <a:pt x="323" y="9247"/>
                  </a:moveTo>
                  <a:lnTo>
                    <a:pt x="272" y="9079"/>
                  </a:lnTo>
                  <a:lnTo>
                    <a:pt x="343" y="9058"/>
                  </a:lnTo>
                  <a:lnTo>
                    <a:pt x="394" y="9226"/>
                  </a:lnTo>
                  <a:lnTo>
                    <a:pt x="323" y="9247"/>
                  </a:lnTo>
                  <a:close/>
                  <a:moveTo>
                    <a:pt x="272" y="9079"/>
                  </a:moveTo>
                  <a:lnTo>
                    <a:pt x="273" y="9081"/>
                  </a:lnTo>
                  <a:lnTo>
                    <a:pt x="272" y="9078"/>
                  </a:lnTo>
                  <a:lnTo>
                    <a:pt x="308" y="9068"/>
                  </a:lnTo>
                  <a:lnTo>
                    <a:pt x="272" y="9079"/>
                  </a:lnTo>
                  <a:close/>
                  <a:moveTo>
                    <a:pt x="272" y="9078"/>
                  </a:moveTo>
                  <a:lnTo>
                    <a:pt x="225" y="8909"/>
                  </a:lnTo>
                  <a:lnTo>
                    <a:pt x="296" y="8889"/>
                  </a:lnTo>
                  <a:lnTo>
                    <a:pt x="343" y="9058"/>
                  </a:lnTo>
                  <a:lnTo>
                    <a:pt x="272" y="9078"/>
                  </a:lnTo>
                  <a:close/>
                  <a:moveTo>
                    <a:pt x="225" y="8909"/>
                  </a:moveTo>
                  <a:lnTo>
                    <a:pt x="225" y="8909"/>
                  </a:lnTo>
                  <a:lnTo>
                    <a:pt x="224" y="8908"/>
                  </a:lnTo>
                  <a:lnTo>
                    <a:pt x="260" y="8900"/>
                  </a:lnTo>
                  <a:lnTo>
                    <a:pt x="225" y="8909"/>
                  </a:lnTo>
                  <a:close/>
                  <a:moveTo>
                    <a:pt x="224" y="8908"/>
                  </a:moveTo>
                  <a:lnTo>
                    <a:pt x="185" y="8735"/>
                  </a:lnTo>
                  <a:lnTo>
                    <a:pt x="258" y="8719"/>
                  </a:lnTo>
                  <a:lnTo>
                    <a:pt x="296" y="8892"/>
                  </a:lnTo>
                  <a:lnTo>
                    <a:pt x="224" y="8908"/>
                  </a:lnTo>
                  <a:close/>
                  <a:moveTo>
                    <a:pt x="185" y="8735"/>
                  </a:moveTo>
                  <a:lnTo>
                    <a:pt x="146" y="8562"/>
                  </a:lnTo>
                  <a:lnTo>
                    <a:pt x="218" y="8546"/>
                  </a:lnTo>
                  <a:lnTo>
                    <a:pt x="258" y="8719"/>
                  </a:lnTo>
                  <a:lnTo>
                    <a:pt x="185" y="8735"/>
                  </a:lnTo>
                  <a:close/>
                  <a:moveTo>
                    <a:pt x="146" y="8562"/>
                  </a:moveTo>
                  <a:lnTo>
                    <a:pt x="146" y="8560"/>
                  </a:lnTo>
                  <a:lnTo>
                    <a:pt x="146" y="8561"/>
                  </a:lnTo>
                  <a:lnTo>
                    <a:pt x="182" y="8554"/>
                  </a:lnTo>
                  <a:lnTo>
                    <a:pt x="146" y="8562"/>
                  </a:lnTo>
                  <a:close/>
                  <a:moveTo>
                    <a:pt x="146" y="8561"/>
                  </a:moveTo>
                  <a:lnTo>
                    <a:pt x="114" y="8388"/>
                  </a:lnTo>
                  <a:lnTo>
                    <a:pt x="188" y="8375"/>
                  </a:lnTo>
                  <a:lnTo>
                    <a:pt x="219" y="8548"/>
                  </a:lnTo>
                  <a:lnTo>
                    <a:pt x="146" y="8561"/>
                  </a:lnTo>
                  <a:close/>
                  <a:moveTo>
                    <a:pt x="114" y="8388"/>
                  </a:moveTo>
                  <a:lnTo>
                    <a:pt x="116" y="8394"/>
                  </a:lnTo>
                  <a:lnTo>
                    <a:pt x="114" y="8388"/>
                  </a:lnTo>
                  <a:lnTo>
                    <a:pt x="151" y="8382"/>
                  </a:lnTo>
                  <a:lnTo>
                    <a:pt x="114" y="8388"/>
                  </a:lnTo>
                  <a:close/>
                  <a:moveTo>
                    <a:pt x="114" y="8388"/>
                  </a:moveTo>
                  <a:lnTo>
                    <a:pt x="83" y="8212"/>
                  </a:lnTo>
                  <a:lnTo>
                    <a:pt x="156" y="8199"/>
                  </a:lnTo>
                  <a:lnTo>
                    <a:pt x="188" y="8375"/>
                  </a:lnTo>
                  <a:lnTo>
                    <a:pt x="114" y="8388"/>
                  </a:lnTo>
                  <a:close/>
                  <a:moveTo>
                    <a:pt x="83" y="8212"/>
                  </a:moveTo>
                  <a:lnTo>
                    <a:pt x="83" y="8211"/>
                  </a:lnTo>
                  <a:lnTo>
                    <a:pt x="120" y="8206"/>
                  </a:lnTo>
                  <a:lnTo>
                    <a:pt x="83" y="8212"/>
                  </a:lnTo>
                  <a:close/>
                  <a:moveTo>
                    <a:pt x="83" y="8211"/>
                  </a:moveTo>
                  <a:lnTo>
                    <a:pt x="60" y="8034"/>
                  </a:lnTo>
                  <a:lnTo>
                    <a:pt x="133" y="8025"/>
                  </a:lnTo>
                  <a:lnTo>
                    <a:pt x="156" y="8201"/>
                  </a:lnTo>
                  <a:lnTo>
                    <a:pt x="83" y="8211"/>
                  </a:lnTo>
                  <a:close/>
                  <a:moveTo>
                    <a:pt x="60" y="8034"/>
                  </a:moveTo>
                  <a:lnTo>
                    <a:pt x="60" y="8038"/>
                  </a:lnTo>
                  <a:lnTo>
                    <a:pt x="60" y="8033"/>
                  </a:lnTo>
                  <a:lnTo>
                    <a:pt x="96" y="8030"/>
                  </a:lnTo>
                  <a:lnTo>
                    <a:pt x="60" y="8034"/>
                  </a:lnTo>
                  <a:close/>
                  <a:moveTo>
                    <a:pt x="60" y="8033"/>
                  </a:moveTo>
                  <a:lnTo>
                    <a:pt x="40" y="7853"/>
                  </a:lnTo>
                  <a:lnTo>
                    <a:pt x="113" y="7845"/>
                  </a:lnTo>
                  <a:lnTo>
                    <a:pt x="133" y="8026"/>
                  </a:lnTo>
                  <a:lnTo>
                    <a:pt x="60" y="8033"/>
                  </a:lnTo>
                  <a:close/>
                  <a:moveTo>
                    <a:pt x="40" y="7853"/>
                  </a:moveTo>
                  <a:lnTo>
                    <a:pt x="40" y="7850"/>
                  </a:lnTo>
                  <a:lnTo>
                    <a:pt x="40" y="7852"/>
                  </a:lnTo>
                  <a:lnTo>
                    <a:pt x="77" y="7850"/>
                  </a:lnTo>
                  <a:lnTo>
                    <a:pt x="40" y="7853"/>
                  </a:lnTo>
                  <a:close/>
                  <a:moveTo>
                    <a:pt x="40" y="7852"/>
                  </a:moveTo>
                  <a:lnTo>
                    <a:pt x="24" y="7677"/>
                  </a:lnTo>
                  <a:lnTo>
                    <a:pt x="98" y="7670"/>
                  </a:lnTo>
                  <a:lnTo>
                    <a:pt x="113" y="7846"/>
                  </a:lnTo>
                  <a:lnTo>
                    <a:pt x="40" y="7852"/>
                  </a:lnTo>
                  <a:close/>
                  <a:moveTo>
                    <a:pt x="24" y="7677"/>
                  </a:moveTo>
                  <a:lnTo>
                    <a:pt x="25" y="7679"/>
                  </a:lnTo>
                  <a:lnTo>
                    <a:pt x="24" y="7676"/>
                  </a:lnTo>
                  <a:lnTo>
                    <a:pt x="61" y="7673"/>
                  </a:lnTo>
                  <a:lnTo>
                    <a:pt x="24" y="7677"/>
                  </a:lnTo>
                  <a:close/>
                  <a:moveTo>
                    <a:pt x="24" y="7676"/>
                  </a:moveTo>
                  <a:lnTo>
                    <a:pt x="12" y="7496"/>
                  </a:lnTo>
                  <a:lnTo>
                    <a:pt x="87" y="7491"/>
                  </a:lnTo>
                  <a:lnTo>
                    <a:pt x="98" y="7671"/>
                  </a:lnTo>
                  <a:lnTo>
                    <a:pt x="24" y="7676"/>
                  </a:lnTo>
                  <a:close/>
                  <a:moveTo>
                    <a:pt x="12" y="7496"/>
                  </a:moveTo>
                  <a:lnTo>
                    <a:pt x="12" y="7490"/>
                  </a:lnTo>
                  <a:lnTo>
                    <a:pt x="12" y="7495"/>
                  </a:lnTo>
                  <a:lnTo>
                    <a:pt x="49" y="7493"/>
                  </a:lnTo>
                  <a:lnTo>
                    <a:pt x="12" y="7496"/>
                  </a:lnTo>
                  <a:close/>
                  <a:moveTo>
                    <a:pt x="12" y="7495"/>
                  </a:moveTo>
                  <a:lnTo>
                    <a:pt x="5" y="7310"/>
                  </a:lnTo>
                  <a:lnTo>
                    <a:pt x="78" y="7308"/>
                  </a:lnTo>
                  <a:lnTo>
                    <a:pt x="87" y="7491"/>
                  </a:lnTo>
                  <a:lnTo>
                    <a:pt x="12" y="7495"/>
                  </a:lnTo>
                  <a:close/>
                  <a:moveTo>
                    <a:pt x="5" y="7310"/>
                  </a:moveTo>
                  <a:lnTo>
                    <a:pt x="5" y="7311"/>
                  </a:lnTo>
                  <a:lnTo>
                    <a:pt x="5" y="7309"/>
                  </a:lnTo>
                  <a:lnTo>
                    <a:pt x="41" y="7309"/>
                  </a:lnTo>
                  <a:lnTo>
                    <a:pt x="5" y="7310"/>
                  </a:lnTo>
                  <a:close/>
                  <a:moveTo>
                    <a:pt x="5" y="7309"/>
                  </a:moveTo>
                  <a:lnTo>
                    <a:pt x="0" y="7125"/>
                  </a:lnTo>
                  <a:lnTo>
                    <a:pt x="75" y="7124"/>
                  </a:lnTo>
                  <a:lnTo>
                    <a:pt x="78" y="7308"/>
                  </a:lnTo>
                  <a:lnTo>
                    <a:pt x="5" y="7309"/>
                  </a:lnTo>
                  <a:close/>
                  <a:moveTo>
                    <a:pt x="0" y="7125"/>
                  </a:moveTo>
                  <a:lnTo>
                    <a:pt x="0" y="7124"/>
                  </a:lnTo>
                  <a:lnTo>
                    <a:pt x="38" y="7124"/>
                  </a:lnTo>
                  <a:lnTo>
                    <a:pt x="0" y="7125"/>
                  </a:lnTo>
                  <a:close/>
                  <a:moveTo>
                    <a:pt x="0" y="7124"/>
                  </a:moveTo>
                  <a:lnTo>
                    <a:pt x="5" y="6944"/>
                  </a:lnTo>
                  <a:lnTo>
                    <a:pt x="78" y="6945"/>
                  </a:lnTo>
                  <a:lnTo>
                    <a:pt x="75" y="7125"/>
                  </a:lnTo>
                  <a:lnTo>
                    <a:pt x="0" y="7124"/>
                  </a:lnTo>
                  <a:close/>
                  <a:moveTo>
                    <a:pt x="5" y="6944"/>
                  </a:moveTo>
                  <a:lnTo>
                    <a:pt x="5" y="6942"/>
                  </a:lnTo>
                  <a:lnTo>
                    <a:pt x="5" y="6943"/>
                  </a:lnTo>
                  <a:lnTo>
                    <a:pt x="41" y="6944"/>
                  </a:lnTo>
                  <a:lnTo>
                    <a:pt x="5" y="6944"/>
                  </a:lnTo>
                  <a:close/>
                  <a:moveTo>
                    <a:pt x="5" y="6943"/>
                  </a:moveTo>
                  <a:lnTo>
                    <a:pt x="12" y="6758"/>
                  </a:lnTo>
                  <a:lnTo>
                    <a:pt x="87" y="6762"/>
                  </a:lnTo>
                  <a:lnTo>
                    <a:pt x="78" y="6945"/>
                  </a:lnTo>
                  <a:lnTo>
                    <a:pt x="5" y="6943"/>
                  </a:lnTo>
                  <a:close/>
                  <a:moveTo>
                    <a:pt x="12" y="6758"/>
                  </a:moveTo>
                  <a:lnTo>
                    <a:pt x="12" y="6763"/>
                  </a:lnTo>
                  <a:lnTo>
                    <a:pt x="12" y="6757"/>
                  </a:lnTo>
                  <a:lnTo>
                    <a:pt x="49" y="6760"/>
                  </a:lnTo>
                  <a:lnTo>
                    <a:pt x="12" y="6758"/>
                  </a:lnTo>
                  <a:close/>
                  <a:moveTo>
                    <a:pt x="12" y="6757"/>
                  </a:moveTo>
                  <a:lnTo>
                    <a:pt x="24" y="6577"/>
                  </a:lnTo>
                  <a:lnTo>
                    <a:pt x="98" y="6582"/>
                  </a:lnTo>
                  <a:lnTo>
                    <a:pt x="87" y="6762"/>
                  </a:lnTo>
                  <a:lnTo>
                    <a:pt x="12" y="6757"/>
                  </a:lnTo>
                  <a:close/>
                  <a:moveTo>
                    <a:pt x="24" y="6577"/>
                  </a:moveTo>
                  <a:lnTo>
                    <a:pt x="25" y="6574"/>
                  </a:lnTo>
                  <a:lnTo>
                    <a:pt x="24" y="6576"/>
                  </a:lnTo>
                  <a:lnTo>
                    <a:pt x="61" y="6580"/>
                  </a:lnTo>
                  <a:lnTo>
                    <a:pt x="24" y="6577"/>
                  </a:lnTo>
                  <a:close/>
                  <a:moveTo>
                    <a:pt x="24" y="6576"/>
                  </a:moveTo>
                  <a:lnTo>
                    <a:pt x="40" y="6396"/>
                  </a:lnTo>
                  <a:lnTo>
                    <a:pt x="113" y="6403"/>
                  </a:lnTo>
                  <a:lnTo>
                    <a:pt x="98" y="6583"/>
                  </a:lnTo>
                  <a:lnTo>
                    <a:pt x="24" y="6576"/>
                  </a:lnTo>
                  <a:close/>
                  <a:moveTo>
                    <a:pt x="40" y="6396"/>
                  </a:moveTo>
                  <a:lnTo>
                    <a:pt x="40" y="6399"/>
                  </a:lnTo>
                  <a:lnTo>
                    <a:pt x="40" y="6395"/>
                  </a:lnTo>
                  <a:lnTo>
                    <a:pt x="77" y="6400"/>
                  </a:lnTo>
                  <a:lnTo>
                    <a:pt x="40" y="6396"/>
                  </a:lnTo>
                  <a:close/>
                  <a:moveTo>
                    <a:pt x="40" y="6395"/>
                  </a:moveTo>
                  <a:lnTo>
                    <a:pt x="60" y="6220"/>
                  </a:lnTo>
                  <a:lnTo>
                    <a:pt x="133" y="6227"/>
                  </a:lnTo>
                  <a:lnTo>
                    <a:pt x="113" y="6403"/>
                  </a:lnTo>
                  <a:lnTo>
                    <a:pt x="40" y="6395"/>
                  </a:lnTo>
                  <a:close/>
                  <a:moveTo>
                    <a:pt x="60" y="6220"/>
                  </a:moveTo>
                  <a:lnTo>
                    <a:pt x="60" y="6215"/>
                  </a:lnTo>
                  <a:lnTo>
                    <a:pt x="60" y="6219"/>
                  </a:lnTo>
                  <a:lnTo>
                    <a:pt x="96" y="6223"/>
                  </a:lnTo>
                  <a:lnTo>
                    <a:pt x="60" y="6220"/>
                  </a:lnTo>
                  <a:close/>
                  <a:moveTo>
                    <a:pt x="60" y="6219"/>
                  </a:moveTo>
                  <a:lnTo>
                    <a:pt x="83" y="6042"/>
                  </a:lnTo>
                  <a:lnTo>
                    <a:pt x="156" y="6052"/>
                  </a:lnTo>
                  <a:lnTo>
                    <a:pt x="133" y="6228"/>
                  </a:lnTo>
                  <a:lnTo>
                    <a:pt x="60" y="6219"/>
                  </a:lnTo>
                  <a:close/>
                  <a:moveTo>
                    <a:pt x="83" y="6042"/>
                  </a:moveTo>
                  <a:lnTo>
                    <a:pt x="83" y="6042"/>
                  </a:lnTo>
                  <a:lnTo>
                    <a:pt x="83" y="6041"/>
                  </a:lnTo>
                  <a:lnTo>
                    <a:pt x="120" y="6047"/>
                  </a:lnTo>
                  <a:lnTo>
                    <a:pt x="83" y="6042"/>
                  </a:lnTo>
                  <a:close/>
                  <a:moveTo>
                    <a:pt x="83" y="6041"/>
                  </a:moveTo>
                  <a:lnTo>
                    <a:pt x="114" y="5865"/>
                  </a:lnTo>
                  <a:lnTo>
                    <a:pt x="188" y="5878"/>
                  </a:lnTo>
                  <a:lnTo>
                    <a:pt x="156" y="6054"/>
                  </a:lnTo>
                  <a:lnTo>
                    <a:pt x="83" y="6041"/>
                  </a:lnTo>
                  <a:close/>
                  <a:moveTo>
                    <a:pt x="114" y="5865"/>
                  </a:moveTo>
                  <a:lnTo>
                    <a:pt x="116" y="5858"/>
                  </a:lnTo>
                  <a:lnTo>
                    <a:pt x="114" y="5865"/>
                  </a:lnTo>
                  <a:lnTo>
                    <a:pt x="151" y="5871"/>
                  </a:lnTo>
                  <a:lnTo>
                    <a:pt x="114" y="5865"/>
                  </a:lnTo>
                  <a:close/>
                  <a:moveTo>
                    <a:pt x="114" y="5865"/>
                  </a:moveTo>
                  <a:lnTo>
                    <a:pt x="146" y="5692"/>
                  </a:lnTo>
                  <a:lnTo>
                    <a:pt x="219" y="5705"/>
                  </a:lnTo>
                  <a:lnTo>
                    <a:pt x="188" y="5878"/>
                  </a:lnTo>
                  <a:lnTo>
                    <a:pt x="114" y="5865"/>
                  </a:lnTo>
                  <a:close/>
                  <a:moveTo>
                    <a:pt x="146" y="5692"/>
                  </a:moveTo>
                  <a:lnTo>
                    <a:pt x="146" y="5693"/>
                  </a:lnTo>
                  <a:lnTo>
                    <a:pt x="146" y="5691"/>
                  </a:lnTo>
                  <a:lnTo>
                    <a:pt x="182" y="5699"/>
                  </a:lnTo>
                  <a:lnTo>
                    <a:pt x="146" y="5692"/>
                  </a:lnTo>
                  <a:close/>
                  <a:moveTo>
                    <a:pt x="146" y="5691"/>
                  </a:moveTo>
                  <a:lnTo>
                    <a:pt x="185" y="5518"/>
                  </a:lnTo>
                  <a:lnTo>
                    <a:pt x="258" y="5534"/>
                  </a:lnTo>
                  <a:lnTo>
                    <a:pt x="218" y="5707"/>
                  </a:lnTo>
                  <a:lnTo>
                    <a:pt x="146" y="5691"/>
                  </a:lnTo>
                  <a:close/>
                  <a:moveTo>
                    <a:pt x="185" y="5518"/>
                  </a:moveTo>
                  <a:lnTo>
                    <a:pt x="224" y="5345"/>
                  </a:lnTo>
                  <a:lnTo>
                    <a:pt x="296" y="5361"/>
                  </a:lnTo>
                  <a:lnTo>
                    <a:pt x="258" y="5534"/>
                  </a:lnTo>
                  <a:lnTo>
                    <a:pt x="185" y="5518"/>
                  </a:lnTo>
                  <a:close/>
                  <a:moveTo>
                    <a:pt x="224" y="5345"/>
                  </a:moveTo>
                  <a:lnTo>
                    <a:pt x="225" y="5344"/>
                  </a:lnTo>
                  <a:lnTo>
                    <a:pt x="260" y="5353"/>
                  </a:lnTo>
                  <a:lnTo>
                    <a:pt x="224" y="5345"/>
                  </a:lnTo>
                  <a:close/>
                  <a:moveTo>
                    <a:pt x="225" y="5344"/>
                  </a:moveTo>
                  <a:lnTo>
                    <a:pt x="272" y="5175"/>
                  </a:lnTo>
                  <a:lnTo>
                    <a:pt x="343" y="5195"/>
                  </a:lnTo>
                  <a:lnTo>
                    <a:pt x="296" y="5364"/>
                  </a:lnTo>
                  <a:lnTo>
                    <a:pt x="225" y="5344"/>
                  </a:lnTo>
                  <a:close/>
                  <a:moveTo>
                    <a:pt x="272" y="5175"/>
                  </a:moveTo>
                  <a:lnTo>
                    <a:pt x="273" y="5172"/>
                  </a:lnTo>
                  <a:lnTo>
                    <a:pt x="272" y="5174"/>
                  </a:lnTo>
                  <a:lnTo>
                    <a:pt x="308" y="5185"/>
                  </a:lnTo>
                  <a:lnTo>
                    <a:pt x="272" y="5175"/>
                  </a:lnTo>
                  <a:close/>
                  <a:moveTo>
                    <a:pt x="272" y="5174"/>
                  </a:moveTo>
                  <a:lnTo>
                    <a:pt x="323" y="5006"/>
                  </a:lnTo>
                  <a:lnTo>
                    <a:pt x="394" y="5027"/>
                  </a:lnTo>
                  <a:lnTo>
                    <a:pt x="343" y="5195"/>
                  </a:lnTo>
                  <a:lnTo>
                    <a:pt x="272" y="5174"/>
                  </a:lnTo>
                  <a:close/>
                  <a:moveTo>
                    <a:pt x="323" y="5006"/>
                  </a:moveTo>
                  <a:lnTo>
                    <a:pt x="319" y="5014"/>
                  </a:lnTo>
                  <a:lnTo>
                    <a:pt x="323" y="5006"/>
                  </a:lnTo>
                  <a:lnTo>
                    <a:pt x="358" y="5017"/>
                  </a:lnTo>
                  <a:lnTo>
                    <a:pt x="323" y="5006"/>
                  </a:lnTo>
                  <a:close/>
                  <a:moveTo>
                    <a:pt x="323" y="5006"/>
                  </a:moveTo>
                  <a:lnTo>
                    <a:pt x="373" y="4841"/>
                  </a:lnTo>
                  <a:lnTo>
                    <a:pt x="444" y="4863"/>
                  </a:lnTo>
                  <a:lnTo>
                    <a:pt x="393" y="5027"/>
                  </a:lnTo>
                  <a:lnTo>
                    <a:pt x="323" y="5006"/>
                  </a:lnTo>
                  <a:close/>
                  <a:moveTo>
                    <a:pt x="373" y="4841"/>
                  </a:moveTo>
                  <a:lnTo>
                    <a:pt x="374" y="4838"/>
                  </a:lnTo>
                  <a:lnTo>
                    <a:pt x="374" y="4839"/>
                  </a:lnTo>
                  <a:lnTo>
                    <a:pt x="409" y="4852"/>
                  </a:lnTo>
                  <a:lnTo>
                    <a:pt x="373" y="4841"/>
                  </a:lnTo>
                  <a:close/>
                  <a:moveTo>
                    <a:pt x="374" y="4839"/>
                  </a:moveTo>
                  <a:lnTo>
                    <a:pt x="432" y="4675"/>
                  </a:lnTo>
                  <a:lnTo>
                    <a:pt x="502" y="4700"/>
                  </a:lnTo>
                  <a:lnTo>
                    <a:pt x="444" y="4865"/>
                  </a:lnTo>
                  <a:lnTo>
                    <a:pt x="374" y="4839"/>
                  </a:lnTo>
                  <a:close/>
                  <a:moveTo>
                    <a:pt x="432" y="4675"/>
                  </a:moveTo>
                  <a:lnTo>
                    <a:pt x="432" y="4677"/>
                  </a:lnTo>
                  <a:lnTo>
                    <a:pt x="432" y="4674"/>
                  </a:lnTo>
                  <a:lnTo>
                    <a:pt x="467" y="4687"/>
                  </a:lnTo>
                  <a:lnTo>
                    <a:pt x="432" y="4675"/>
                  </a:lnTo>
                  <a:close/>
                  <a:moveTo>
                    <a:pt x="432" y="4674"/>
                  </a:moveTo>
                  <a:lnTo>
                    <a:pt x="495" y="4513"/>
                  </a:lnTo>
                  <a:lnTo>
                    <a:pt x="564" y="4540"/>
                  </a:lnTo>
                  <a:lnTo>
                    <a:pt x="502" y="4701"/>
                  </a:lnTo>
                  <a:lnTo>
                    <a:pt x="432" y="4674"/>
                  </a:lnTo>
                  <a:close/>
                  <a:moveTo>
                    <a:pt x="495" y="4513"/>
                  </a:moveTo>
                  <a:lnTo>
                    <a:pt x="495" y="4513"/>
                  </a:lnTo>
                  <a:lnTo>
                    <a:pt x="530" y="4527"/>
                  </a:lnTo>
                  <a:lnTo>
                    <a:pt x="495" y="4513"/>
                  </a:lnTo>
                  <a:close/>
                  <a:moveTo>
                    <a:pt x="495" y="4513"/>
                  </a:moveTo>
                  <a:lnTo>
                    <a:pt x="561" y="4352"/>
                  </a:lnTo>
                  <a:lnTo>
                    <a:pt x="630" y="4381"/>
                  </a:lnTo>
                  <a:lnTo>
                    <a:pt x="564" y="4541"/>
                  </a:lnTo>
                  <a:lnTo>
                    <a:pt x="495" y="4513"/>
                  </a:lnTo>
                  <a:close/>
                  <a:moveTo>
                    <a:pt x="561" y="4352"/>
                  </a:moveTo>
                  <a:lnTo>
                    <a:pt x="560" y="4355"/>
                  </a:lnTo>
                  <a:lnTo>
                    <a:pt x="561" y="4352"/>
                  </a:lnTo>
                  <a:lnTo>
                    <a:pt x="596" y="4366"/>
                  </a:lnTo>
                  <a:lnTo>
                    <a:pt x="561" y="4352"/>
                  </a:lnTo>
                  <a:close/>
                  <a:moveTo>
                    <a:pt x="561" y="4352"/>
                  </a:moveTo>
                  <a:lnTo>
                    <a:pt x="628" y="4195"/>
                  </a:lnTo>
                  <a:lnTo>
                    <a:pt x="696" y="4224"/>
                  </a:lnTo>
                  <a:lnTo>
                    <a:pt x="630" y="4381"/>
                  </a:lnTo>
                  <a:lnTo>
                    <a:pt x="561" y="4352"/>
                  </a:lnTo>
                  <a:close/>
                  <a:moveTo>
                    <a:pt x="628" y="4195"/>
                  </a:moveTo>
                  <a:lnTo>
                    <a:pt x="629" y="4194"/>
                  </a:lnTo>
                  <a:lnTo>
                    <a:pt x="663" y="4209"/>
                  </a:lnTo>
                  <a:lnTo>
                    <a:pt x="628" y="4195"/>
                  </a:lnTo>
                  <a:close/>
                  <a:moveTo>
                    <a:pt x="629" y="4194"/>
                  </a:moveTo>
                  <a:lnTo>
                    <a:pt x="703" y="4036"/>
                  </a:lnTo>
                  <a:lnTo>
                    <a:pt x="770" y="4069"/>
                  </a:lnTo>
                  <a:lnTo>
                    <a:pt x="695" y="4226"/>
                  </a:lnTo>
                  <a:lnTo>
                    <a:pt x="629" y="4194"/>
                  </a:lnTo>
                  <a:close/>
                  <a:moveTo>
                    <a:pt x="703" y="4036"/>
                  </a:moveTo>
                  <a:lnTo>
                    <a:pt x="777" y="3880"/>
                  </a:lnTo>
                  <a:lnTo>
                    <a:pt x="844" y="3911"/>
                  </a:lnTo>
                  <a:lnTo>
                    <a:pt x="770" y="4069"/>
                  </a:lnTo>
                  <a:lnTo>
                    <a:pt x="703" y="4036"/>
                  </a:lnTo>
                  <a:close/>
                  <a:moveTo>
                    <a:pt x="777" y="3880"/>
                  </a:moveTo>
                  <a:lnTo>
                    <a:pt x="778" y="3879"/>
                  </a:lnTo>
                  <a:lnTo>
                    <a:pt x="810" y="3896"/>
                  </a:lnTo>
                  <a:lnTo>
                    <a:pt x="777" y="3880"/>
                  </a:lnTo>
                  <a:close/>
                  <a:moveTo>
                    <a:pt x="778" y="3879"/>
                  </a:moveTo>
                  <a:lnTo>
                    <a:pt x="860" y="3729"/>
                  </a:lnTo>
                  <a:lnTo>
                    <a:pt x="924" y="3765"/>
                  </a:lnTo>
                  <a:lnTo>
                    <a:pt x="843" y="3914"/>
                  </a:lnTo>
                  <a:lnTo>
                    <a:pt x="778" y="3879"/>
                  </a:lnTo>
                  <a:close/>
                  <a:moveTo>
                    <a:pt x="860" y="3729"/>
                  </a:moveTo>
                  <a:lnTo>
                    <a:pt x="942" y="3581"/>
                  </a:lnTo>
                  <a:lnTo>
                    <a:pt x="1007" y="3616"/>
                  </a:lnTo>
                  <a:lnTo>
                    <a:pt x="924" y="3765"/>
                  </a:lnTo>
                  <a:lnTo>
                    <a:pt x="860" y="3729"/>
                  </a:lnTo>
                  <a:close/>
                  <a:moveTo>
                    <a:pt x="942" y="3581"/>
                  </a:moveTo>
                  <a:lnTo>
                    <a:pt x="942" y="3581"/>
                  </a:lnTo>
                  <a:lnTo>
                    <a:pt x="942" y="3580"/>
                  </a:lnTo>
                  <a:lnTo>
                    <a:pt x="974" y="3598"/>
                  </a:lnTo>
                  <a:lnTo>
                    <a:pt x="942" y="3581"/>
                  </a:lnTo>
                  <a:close/>
                  <a:moveTo>
                    <a:pt x="942" y="3580"/>
                  </a:moveTo>
                  <a:lnTo>
                    <a:pt x="1028" y="3431"/>
                  </a:lnTo>
                  <a:lnTo>
                    <a:pt x="1092" y="3469"/>
                  </a:lnTo>
                  <a:lnTo>
                    <a:pt x="1006" y="3617"/>
                  </a:lnTo>
                  <a:lnTo>
                    <a:pt x="942" y="3580"/>
                  </a:lnTo>
                  <a:close/>
                  <a:moveTo>
                    <a:pt x="1028" y="3431"/>
                  </a:moveTo>
                  <a:lnTo>
                    <a:pt x="1029" y="3430"/>
                  </a:lnTo>
                  <a:lnTo>
                    <a:pt x="1061" y="3450"/>
                  </a:lnTo>
                  <a:lnTo>
                    <a:pt x="1028" y="3431"/>
                  </a:lnTo>
                  <a:close/>
                  <a:moveTo>
                    <a:pt x="1029" y="3430"/>
                  </a:moveTo>
                  <a:lnTo>
                    <a:pt x="1119" y="3285"/>
                  </a:lnTo>
                  <a:lnTo>
                    <a:pt x="1182" y="3324"/>
                  </a:lnTo>
                  <a:lnTo>
                    <a:pt x="1092" y="3469"/>
                  </a:lnTo>
                  <a:lnTo>
                    <a:pt x="1029" y="3430"/>
                  </a:lnTo>
                  <a:close/>
                  <a:moveTo>
                    <a:pt x="1119" y="3285"/>
                  </a:moveTo>
                  <a:lnTo>
                    <a:pt x="1118" y="3286"/>
                  </a:lnTo>
                  <a:lnTo>
                    <a:pt x="1119" y="3284"/>
                  </a:lnTo>
                  <a:lnTo>
                    <a:pt x="1150" y="3305"/>
                  </a:lnTo>
                  <a:lnTo>
                    <a:pt x="1119" y="3285"/>
                  </a:lnTo>
                  <a:close/>
                  <a:moveTo>
                    <a:pt x="1119" y="3284"/>
                  </a:moveTo>
                  <a:lnTo>
                    <a:pt x="1213" y="3139"/>
                  </a:lnTo>
                  <a:lnTo>
                    <a:pt x="1275" y="3180"/>
                  </a:lnTo>
                  <a:lnTo>
                    <a:pt x="1182" y="3325"/>
                  </a:lnTo>
                  <a:lnTo>
                    <a:pt x="1119" y="3284"/>
                  </a:lnTo>
                  <a:close/>
                  <a:moveTo>
                    <a:pt x="1213" y="3139"/>
                  </a:moveTo>
                  <a:lnTo>
                    <a:pt x="1213" y="3138"/>
                  </a:lnTo>
                  <a:lnTo>
                    <a:pt x="1214" y="3138"/>
                  </a:lnTo>
                  <a:lnTo>
                    <a:pt x="1243" y="3159"/>
                  </a:lnTo>
                  <a:lnTo>
                    <a:pt x="1213" y="3139"/>
                  </a:lnTo>
                  <a:close/>
                  <a:moveTo>
                    <a:pt x="1214" y="3138"/>
                  </a:moveTo>
                  <a:lnTo>
                    <a:pt x="1311" y="3001"/>
                  </a:lnTo>
                  <a:lnTo>
                    <a:pt x="1371" y="3043"/>
                  </a:lnTo>
                  <a:lnTo>
                    <a:pt x="1273" y="3181"/>
                  </a:lnTo>
                  <a:lnTo>
                    <a:pt x="1214" y="3138"/>
                  </a:lnTo>
                  <a:close/>
                  <a:moveTo>
                    <a:pt x="1311" y="3001"/>
                  </a:moveTo>
                  <a:lnTo>
                    <a:pt x="1311" y="3001"/>
                  </a:lnTo>
                  <a:lnTo>
                    <a:pt x="1312" y="3000"/>
                  </a:lnTo>
                  <a:lnTo>
                    <a:pt x="1341" y="3022"/>
                  </a:lnTo>
                  <a:lnTo>
                    <a:pt x="1311" y="3001"/>
                  </a:lnTo>
                  <a:close/>
                  <a:moveTo>
                    <a:pt x="1312" y="3000"/>
                  </a:moveTo>
                  <a:lnTo>
                    <a:pt x="1413" y="2863"/>
                  </a:lnTo>
                  <a:lnTo>
                    <a:pt x="1472" y="2908"/>
                  </a:lnTo>
                  <a:lnTo>
                    <a:pt x="1371" y="3044"/>
                  </a:lnTo>
                  <a:lnTo>
                    <a:pt x="1312" y="3000"/>
                  </a:lnTo>
                  <a:close/>
                  <a:moveTo>
                    <a:pt x="1413" y="2863"/>
                  </a:moveTo>
                  <a:lnTo>
                    <a:pt x="1514" y="2725"/>
                  </a:lnTo>
                  <a:lnTo>
                    <a:pt x="1574" y="2770"/>
                  </a:lnTo>
                  <a:lnTo>
                    <a:pt x="1472" y="2908"/>
                  </a:lnTo>
                  <a:lnTo>
                    <a:pt x="1413" y="2863"/>
                  </a:lnTo>
                  <a:close/>
                  <a:moveTo>
                    <a:pt x="1514" y="2725"/>
                  </a:moveTo>
                  <a:lnTo>
                    <a:pt x="1514" y="2725"/>
                  </a:lnTo>
                  <a:lnTo>
                    <a:pt x="1516" y="2724"/>
                  </a:lnTo>
                  <a:lnTo>
                    <a:pt x="1545" y="2748"/>
                  </a:lnTo>
                  <a:lnTo>
                    <a:pt x="1514" y="2725"/>
                  </a:lnTo>
                  <a:close/>
                  <a:moveTo>
                    <a:pt x="1516" y="2724"/>
                  </a:moveTo>
                  <a:lnTo>
                    <a:pt x="1625" y="2591"/>
                  </a:lnTo>
                  <a:lnTo>
                    <a:pt x="1682" y="2638"/>
                  </a:lnTo>
                  <a:lnTo>
                    <a:pt x="1573" y="2771"/>
                  </a:lnTo>
                  <a:lnTo>
                    <a:pt x="1516" y="2724"/>
                  </a:lnTo>
                  <a:close/>
                  <a:moveTo>
                    <a:pt x="1625" y="2591"/>
                  </a:moveTo>
                  <a:lnTo>
                    <a:pt x="1627" y="2589"/>
                  </a:lnTo>
                  <a:lnTo>
                    <a:pt x="1625" y="2591"/>
                  </a:lnTo>
                  <a:lnTo>
                    <a:pt x="1654" y="2614"/>
                  </a:lnTo>
                  <a:lnTo>
                    <a:pt x="1625" y="2591"/>
                  </a:lnTo>
                  <a:close/>
                  <a:moveTo>
                    <a:pt x="1625" y="2591"/>
                  </a:moveTo>
                  <a:lnTo>
                    <a:pt x="1734" y="2461"/>
                  </a:lnTo>
                  <a:lnTo>
                    <a:pt x="1791" y="2509"/>
                  </a:lnTo>
                  <a:lnTo>
                    <a:pt x="1682" y="2639"/>
                  </a:lnTo>
                  <a:lnTo>
                    <a:pt x="1625" y="2591"/>
                  </a:lnTo>
                  <a:close/>
                  <a:moveTo>
                    <a:pt x="1734" y="2461"/>
                  </a:moveTo>
                  <a:lnTo>
                    <a:pt x="1733" y="2464"/>
                  </a:lnTo>
                  <a:lnTo>
                    <a:pt x="1735" y="2461"/>
                  </a:lnTo>
                  <a:lnTo>
                    <a:pt x="1762" y="2486"/>
                  </a:lnTo>
                  <a:lnTo>
                    <a:pt x="1734" y="2461"/>
                  </a:lnTo>
                  <a:close/>
                  <a:moveTo>
                    <a:pt x="1735" y="2461"/>
                  </a:moveTo>
                  <a:lnTo>
                    <a:pt x="1848" y="2332"/>
                  </a:lnTo>
                  <a:lnTo>
                    <a:pt x="1904" y="2381"/>
                  </a:lnTo>
                  <a:lnTo>
                    <a:pt x="1790" y="2510"/>
                  </a:lnTo>
                  <a:lnTo>
                    <a:pt x="1735" y="2461"/>
                  </a:lnTo>
                  <a:close/>
                  <a:moveTo>
                    <a:pt x="1848" y="2332"/>
                  </a:moveTo>
                  <a:lnTo>
                    <a:pt x="1849" y="2331"/>
                  </a:lnTo>
                  <a:lnTo>
                    <a:pt x="1876" y="2356"/>
                  </a:lnTo>
                  <a:lnTo>
                    <a:pt x="1848" y="2332"/>
                  </a:lnTo>
                  <a:close/>
                  <a:moveTo>
                    <a:pt x="1849" y="2331"/>
                  </a:moveTo>
                  <a:lnTo>
                    <a:pt x="1962" y="2209"/>
                  </a:lnTo>
                  <a:lnTo>
                    <a:pt x="2016" y="2260"/>
                  </a:lnTo>
                  <a:lnTo>
                    <a:pt x="1903" y="2382"/>
                  </a:lnTo>
                  <a:lnTo>
                    <a:pt x="1849" y="2331"/>
                  </a:lnTo>
                  <a:close/>
                  <a:moveTo>
                    <a:pt x="1962" y="2209"/>
                  </a:moveTo>
                  <a:lnTo>
                    <a:pt x="1961" y="2210"/>
                  </a:lnTo>
                  <a:lnTo>
                    <a:pt x="1962" y="2209"/>
                  </a:lnTo>
                  <a:lnTo>
                    <a:pt x="1989" y="2235"/>
                  </a:lnTo>
                  <a:lnTo>
                    <a:pt x="1962" y="2209"/>
                  </a:lnTo>
                  <a:close/>
                  <a:moveTo>
                    <a:pt x="1962" y="2209"/>
                  </a:moveTo>
                  <a:lnTo>
                    <a:pt x="2080" y="2088"/>
                  </a:lnTo>
                  <a:lnTo>
                    <a:pt x="2132" y="2139"/>
                  </a:lnTo>
                  <a:lnTo>
                    <a:pt x="2016" y="2260"/>
                  </a:lnTo>
                  <a:lnTo>
                    <a:pt x="1962" y="2209"/>
                  </a:lnTo>
                  <a:close/>
                  <a:moveTo>
                    <a:pt x="2080" y="2088"/>
                  </a:moveTo>
                  <a:lnTo>
                    <a:pt x="2080" y="2088"/>
                  </a:lnTo>
                  <a:lnTo>
                    <a:pt x="2080" y="2086"/>
                  </a:lnTo>
                  <a:lnTo>
                    <a:pt x="2107" y="2113"/>
                  </a:lnTo>
                  <a:lnTo>
                    <a:pt x="2080" y="2088"/>
                  </a:lnTo>
                  <a:close/>
                  <a:moveTo>
                    <a:pt x="2080" y="2086"/>
                  </a:moveTo>
                  <a:lnTo>
                    <a:pt x="2206" y="1965"/>
                  </a:lnTo>
                  <a:lnTo>
                    <a:pt x="2257" y="2019"/>
                  </a:lnTo>
                  <a:lnTo>
                    <a:pt x="2132" y="2140"/>
                  </a:lnTo>
                  <a:lnTo>
                    <a:pt x="2080" y="2086"/>
                  </a:lnTo>
                  <a:close/>
                  <a:moveTo>
                    <a:pt x="2206" y="1965"/>
                  </a:moveTo>
                  <a:lnTo>
                    <a:pt x="2206" y="1965"/>
                  </a:lnTo>
                  <a:lnTo>
                    <a:pt x="2231" y="1992"/>
                  </a:lnTo>
                  <a:lnTo>
                    <a:pt x="2206" y="1965"/>
                  </a:lnTo>
                  <a:close/>
                  <a:moveTo>
                    <a:pt x="2206" y="1965"/>
                  </a:moveTo>
                  <a:lnTo>
                    <a:pt x="2327" y="1852"/>
                  </a:lnTo>
                  <a:lnTo>
                    <a:pt x="2378" y="1905"/>
                  </a:lnTo>
                  <a:lnTo>
                    <a:pt x="2257" y="2019"/>
                  </a:lnTo>
                  <a:lnTo>
                    <a:pt x="2206" y="1965"/>
                  </a:lnTo>
                  <a:close/>
                  <a:moveTo>
                    <a:pt x="2327" y="1852"/>
                  </a:moveTo>
                  <a:lnTo>
                    <a:pt x="2329" y="1849"/>
                  </a:lnTo>
                  <a:lnTo>
                    <a:pt x="2328" y="1850"/>
                  </a:lnTo>
                  <a:lnTo>
                    <a:pt x="2352" y="1878"/>
                  </a:lnTo>
                  <a:lnTo>
                    <a:pt x="2327" y="1852"/>
                  </a:lnTo>
                  <a:close/>
                  <a:moveTo>
                    <a:pt x="2328" y="1850"/>
                  </a:moveTo>
                  <a:lnTo>
                    <a:pt x="2456" y="1737"/>
                  </a:lnTo>
                  <a:lnTo>
                    <a:pt x="2506" y="1792"/>
                  </a:lnTo>
                  <a:lnTo>
                    <a:pt x="2377" y="1906"/>
                  </a:lnTo>
                  <a:lnTo>
                    <a:pt x="2328" y="1850"/>
                  </a:lnTo>
                  <a:close/>
                  <a:moveTo>
                    <a:pt x="2456" y="1737"/>
                  </a:moveTo>
                  <a:lnTo>
                    <a:pt x="2455" y="1738"/>
                  </a:lnTo>
                  <a:lnTo>
                    <a:pt x="2457" y="1736"/>
                  </a:lnTo>
                  <a:lnTo>
                    <a:pt x="2480" y="1765"/>
                  </a:lnTo>
                  <a:lnTo>
                    <a:pt x="2456" y="1737"/>
                  </a:lnTo>
                  <a:close/>
                  <a:moveTo>
                    <a:pt x="2457" y="1736"/>
                  </a:moveTo>
                  <a:lnTo>
                    <a:pt x="2586" y="1626"/>
                  </a:lnTo>
                  <a:lnTo>
                    <a:pt x="2634" y="1683"/>
                  </a:lnTo>
                  <a:lnTo>
                    <a:pt x="2505" y="1793"/>
                  </a:lnTo>
                  <a:lnTo>
                    <a:pt x="2457" y="1736"/>
                  </a:lnTo>
                  <a:close/>
                  <a:moveTo>
                    <a:pt x="2586" y="1626"/>
                  </a:moveTo>
                  <a:lnTo>
                    <a:pt x="2586" y="1626"/>
                  </a:lnTo>
                  <a:lnTo>
                    <a:pt x="2609" y="1655"/>
                  </a:lnTo>
                  <a:lnTo>
                    <a:pt x="2586" y="1626"/>
                  </a:lnTo>
                  <a:close/>
                  <a:moveTo>
                    <a:pt x="2586" y="1626"/>
                  </a:moveTo>
                  <a:lnTo>
                    <a:pt x="2719" y="1520"/>
                  </a:lnTo>
                  <a:lnTo>
                    <a:pt x="2765" y="1578"/>
                  </a:lnTo>
                  <a:lnTo>
                    <a:pt x="2633" y="1685"/>
                  </a:lnTo>
                  <a:lnTo>
                    <a:pt x="2586" y="1626"/>
                  </a:lnTo>
                  <a:close/>
                  <a:moveTo>
                    <a:pt x="2719" y="1520"/>
                  </a:moveTo>
                  <a:lnTo>
                    <a:pt x="2851" y="1415"/>
                  </a:lnTo>
                  <a:lnTo>
                    <a:pt x="2898" y="1472"/>
                  </a:lnTo>
                  <a:lnTo>
                    <a:pt x="2765" y="1578"/>
                  </a:lnTo>
                  <a:lnTo>
                    <a:pt x="2719" y="1520"/>
                  </a:lnTo>
                  <a:close/>
                  <a:moveTo>
                    <a:pt x="2851" y="1415"/>
                  </a:moveTo>
                  <a:lnTo>
                    <a:pt x="2851" y="1415"/>
                  </a:lnTo>
                  <a:lnTo>
                    <a:pt x="2854" y="1413"/>
                  </a:lnTo>
                  <a:lnTo>
                    <a:pt x="2875" y="1444"/>
                  </a:lnTo>
                  <a:lnTo>
                    <a:pt x="2851" y="1415"/>
                  </a:lnTo>
                  <a:close/>
                  <a:moveTo>
                    <a:pt x="2854" y="1413"/>
                  </a:moveTo>
                  <a:lnTo>
                    <a:pt x="2993" y="1312"/>
                  </a:lnTo>
                  <a:lnTo>
                    <a:pt x="3038" y="1371"/>
                  </a:lnTo>
                  <a:lnTo>
                    <a:pt x="2897" y="1473"/>
                  </a:lnTo>
                  <a:lnTo>
                    <a:pt x="2854" y="1413"/>
                  </a:lnTo>
                  <a:close/>
                  <a:moveTo>
                    <a:pt x="2993" y="1312"/>
                  </a:moveTo>
                  <a:lnTo>
                    <a:pt x="2997" y="1309"/>
                  </a:lnTo>
                  <a:lnTo>
                    <a:pt x="2995" y="1311"/>
                  </a:lnTo>
                  <a:lnTo>
                    <a:pt x="3015" y="1341"/>
                  </a:lnTo>
                  <a:lnTo>
                    <a:pt x="2993" y="1312"/>
                  </a:lnTo>
                  <a:close/>
                  <a:moveTo>
                    <a:pt x="2995" y="1311"/>
                  </a:moveTo>
                  <a:lnTo>
                    <a:pt x="3131" y="1217"/>
                  </a:lnTo>
                  <a:lnTo>
                    <a:pt x="3173" y="1278"/>
                  </a:lnTo>
                  <a:lnTo>
                    <a:pt x="3036" y="1373"/>
                  </a:lnTo>
                  <a:lnTo>
                    <a:pt x="2995" y="1311"/>
                  </a:lnTo>
                  <a:close/>
                  <a:moveTo>
                    <a:pt x="3131" y="1217"/>
                  </a:moveTo>
                  <a:lnTo>
                    <a:pt x="3131" y="1217"/>
                  </a:lnTo>
                  <a:lnTo>
                    <a:pt x="3132" y="1216"/>
                  </a:lnTo>
                  <a:lnTo>
                    <a:pt x="3152" y="1248"/>
                  </a:lnTo>
                  <a:lnTo>
                    <a:pt x="3131" y="1217"/>
                  </a:lnTo>
                  <a:close/>
                  <a:moveTo>
                    <a:pt x="3132" y="1216"/>
                  </a:moveTo>
                  <a:lnTo>
                    <a:pt x="3276" y="1123"/>
                  </a:lnTo>
                  <a:lnTo>
                    <a:pt x="3317" y="1184"/>
                  </a:lnTo>
                  <a:lnTo>
                    <a:pt x="3173" y="1278"/>
                  </a:lnTo>
                  <a:lnTo>
                    <a:pt x="3132" y="1216"/>
                  </a:lnTo>
                  <a:close/>
                  <a:moveTo>
                    <a:pt x="3276" y="1123"/>
                  </a:moveTo>
                  <a:lnTo>
                    <a:pt x="3278" y="1120"/>
                  </a:lnTo>
                  <a:lnTo>
                    <a:pt x="3277" y="1121"/>
                  </a:lnTo>
                  <a:lnTo>
                    <a:pt x="3296" y="1153"/>
                  </a:lnTo>
                  <a:lnTo>
                    <a:pt x="3276" y="1123"/>
                  </a:lnTo>
                  <a:close/>
                  <a:moveTo>
                    <a:pt x="3277" y="1121"/>
                  </a:moveTo>
                  <a:lnTo>
                    <a:pt x="3422" y="1031"/>
                  </a:lnTo>
                  <a:lnTo>
                    <a:pt x="3460" y="1095"/>
                  </a:lnTo>
                  <a:lnTo>
                    <a:pt x="3316" y="1184"/>
                  </a:lnTo>
                  <a:lnTo>
                    <a:pt x="3277" y="1121"/>
                  </a:lnTo>
                  <a:close/>
                  <a:moveTo>
                    <a:pt x="3422" y="1031"/>
                  </a:moveTo>
                  <a:lnTo>
                    <a:pt x="3566" y="941"/>
                  </a:lnTo>
                  <a:lnTo>
                    <a:pt x="3604" y="1005"/>
                  </a:lnTo>
                  <a:lnTo>
                    <a:pt x="3460" y="1095"/>
                  </a:lnTo>
                  <a:lnTo>
                    <a:pt x="3422" y="1031"/>
                  </a:lnTo>
                  <a:close/>
                  <a:moveTo>
                    <a:pt x="3566" y="941"/>
                  </a:moveTo>
                  <a:lnTo>
                    <a:pt x="3566" y="941"/>
                  </a:lnTo>
                  <a:lnTo>
                    <a:pt x="3568" y="940"/>
                  </a:lnTo>
                  <a:lnTo>
                    <a:pt x="3586" y="973"/>
                  </a:lnTo>
                  <a:lnTo>
                    <a:pt x="3566" y="941"/>
                  </a:lnTo>
                  <a:close/>
                  <a:moveTo>
                    <a:pt x="3568" y="940"/>
                  </a:moveTo>
                  <a:lnTo>
                    <a:pt x="3719" y="859"/>
                  </a:lnTo>
                  <a:lnTo>
                    <a:pt x="3754" y="924"/>
                  </a:lnTo>
                  <a:lnTo>
                    <a:pt x="3603" y="1006"/>
                  </a:lnTo>
                  <a:lnTo>
                    <a:pt x="3568" y="940"/>
                  </a:lnTo>
                  <a:close/>
                  <a:moveTo>
                    <a:pt x="3719" y="859"/>
                  </a:moveTo>
                  <a:lnTo>
                    <a:pt x="3718" y="859"/>
                  </a:lnTo>
                  <a:lnTo>
                    <a:pt x="3721" y="859"/>
                  </a:lnTo>
                  <a:lnTo>
                    <a:pt x="3737" y="891"/>
                  </a:lnTo>
                  <a:lnTo>
                    <a:pt x="3719" y="859"/>
                  </a:lnTo>
                  <a:close/>
                  <a:moveTo>
                    <a:pt x="3721" y="859"/>
                  </a:moveTo>
                  <a:lnTo>
                    <a:pt x="3868" y="779"/>
                  </a:lnTo>
                  <a:lnTo>
                    <a:pt x="3903" y="846"/>
                  </a:lnTo>
                  <a:lnTo>
                    <a:pt x="3754" y="924"/>
                  </a:lnTo>
                  <a:lnTo>
                    <a:pt x="3721" y="859"/>
                  </a:lnTo>
                  <a:close/>
                  <a:moveTo>
                    <a:pt x="3868" y="779"/>
                  </a:moveTo>
                  <a:lnTo>
                    <a:pt x="3871" y="778"/>
                  </a:lnTo>
                  <a:lnTo>
                    <a:pt x="3870" y="779"/>
                  </a:lnTo>
                  <a:lnTo>
                    <a:pt x="3886" y="813"/>
                  </a:lnTo>
                  <a:lnTo>
                    <a:pt x="3868" y="779"/>
                  </a:lnTo>
                  <a:close/>
                  <a:moveTo>
                    <a:pt x="3870" y="779"/>
                  </a:moveTo>
                  <a:lnTo>
                    <a:pt x="4026" y="701"/>
                  </a:lnTo>
                  <a:lnTo>
                    <a:pt x="4058" y="767"/>
                  </a:lnTo>
                  <a:lnTo>
                    <a:pt x="3902" y="846"/>
                  </a:lnTo>
                  <a:lnTo>
                    <a:pt x="3870" y="779"/>
                  </a:lnTo>
                  <a:close/>
                  <a:moveTo>
                    <a:pt x="4026" y="701"/>
                  </a:moveTo>
                  <a:lnTo>
                    <a:pt x="4027" y="701"/>
                  </a:lnTo>
                  <a:lnTo>
                    <a:pt x="4026" y="701"/>
                  </a:lnTo>
                  <a:lnTo>
                    <a:pt x="4042" y="733"/>
                  </a:lnTo>
                  <a:lnTo>
                    <a:pt x="4026" y="701"/>
                  </a:lnTo>
                  <a:close/>
                  <a:moveTo>
                    <a:pt x="4026" y="701"/>
                  </a:moveTo>
                  <a:lnTo>
                    <a:pt x="4178" y="626"/>
                  </a:lnTo>
                  <a:lnTo>
                    <a:pt x="4211" y="693"/>
                  </a:lnTo>
                  <a:lnTo>
                    <a:pt x="4058" y="767"/>
                  </a:lnTo>
                  <a:lnTo>
                    <a:pt x="4026" y="701"/>
                  </a:lnTo>
                  <a:close/>
                  <a:moveTo>
                    <a:pt x="4178" y="626"/>
                  </a:moveTo>
                  <a:lnTo>
                    <a:pt x="4178" y="626"/>
                  </a:lnTo>
                  <a:lnTo>
                    <a:pt x="4180" y="625"/>
                  </a:lnTo>
                  <a:lnTo>
                    <a:pt x="4194" y="660"/>
                  </a:lnTo>
                  <a:lnTo>
                    <a:pt x="4178" y="626"/>
                  </a:lnTo>
                  <a:close/>
                  <a:moveTo>
                    <a:pt x="4180" y="625"/>
                  </a:moveTo>
                  <a:lnTo>
                    <a:pt x="4340" y="558"/>
                  </a:lnTo>
                  <a:lnTo>
                    <a:pt x="4368" y="627"/>
                  </a:lnTo>
                  <a:lnTo>
                    <a:pt x="4208" y="694"/>
                  </a:lnTo>
                  <a:lnTo>
                    <a:pt x="4180" y="625"/>
                  </a:lnTo>
                  <a:close/>
                  <a:moveTo>
                    <a:pt x="4340" y="558"/>
                  </a:moveTo>
                  <a:lnTo>
                    <a:pt x="4500" y="492"/>
                  </a:lnTo>
                  <a:lnTo>
                    <a:pt x="4528" y="561"/>
                  </a:lnTo>
                  <a:lnTo>
                    <a:pt x="4368" y="627"/>
                  </a:lnTo>
                  <a:lnTo>
                    <a:pt x="4340" y="558"/>
                  </a:lnTo>
                  <a:close/>
                  <a:moveTo>
                    <a:pt x="4500" y="492"/>
                  </a:moveTo>
                  <a:lnTo>
                    <a:pt x="4500" y="492"/>
                  </a:lnTo>
                  <a:lnTo>
                    <a:pt x="4514" y="527"/>
                  </a:lnTo>
                  <a:lnTo>
                    <a:pt x="4500" y="492"/>
                  </a:lnTo>
                  <a:close/>
                  <a:moveTo>
                    <a:pt x="4500" y="492"/>
                  </a:moveTo>
                  <a:lnTo>
                    <a:pt x="4661" y="429"/>
                  </a:lnTo>
                  <a:lnTo>
                    <a:pt x="4688" y="499"/>
                  </a:lnTo>
                  <a:lnTo>
                    <a:pt x="4527" y="561"/>
                  </a:lnTo>
                  <a:lnTo>
                    <a:pt x="4500" y="492"/>
                  </a:lnTo>
                  <a:close/>
                  <a:moveTo>
                    <a:pt x="4661" y="429"/>
                  </a:moveTo>
                  <a:lnTo>
                    <a:pt x="4662" y="429"/>
                  </a:lnTo>
                  <a:lnTo>
                    <a:pt x="4674" y="464"/>
                  </a:lnTo>
                  <a:lnTo>
                    <a:pt x="4661" y="429"/>
                  </a:lnTo>
                  <a:close/>
                  <a:moveTo>
                    <a:pt x="4662" y="429"/>
                  </a:moveTo>
                  <a:lnTo>
                    <a:pt x="4826" y="374"/>
                  </a:lnTo>
                  <a:lnTo>
                    <a:pt x="4849" y="444"/>
                  </a:lnTo>
                  <a:lnTo>
                    <a:pt x="4685" y="499"/>
                  </a:lnTo>
                  <a:lnTo>
                    <a:pt x="4662" y="429"/>
                  </a:lnTo>
                  <a:close/>
                  <a:moveTo>
                    <a:pt x="4826" y="374"/>
                  </a:moveTo>
                  <a:lnTo>
                    <a:pt x="4990" y="319"/>
                  </a:lnTo>
                  <a:lnTo>
                    <a:pt x="5013" y="389"/>
                  </a:lnTo>
                  <a:lnTo>
                    <a:pt x="4849" y="444"/>
                  </a:lnTo>
                  <a:lnTo>
                    <a:pt x="4826" y="374"/>
                  </a:lnTo>
                  <a:close/>
                  <a:moveTo>
                    <a:pt x="4990" y="319"/>
                  </a:moveTo>
                  <a:lnTo>
                    <a:pt x="4990" y="319"/>
                  </a:lnTo>
                  <a:lnTo>
                    <a:pt x="4991" y="319"/>
                  </a:lnTo>
                  <a:lnTo>
                    <a:pt x="5002" y="354"/>
                  </a:lnTo>
                  <a:lnTo>
                    <a:pt x="4990" y="319"/>
                  </a:lnTo>
                  <a:close/>
                  <a:moveTo>
                    <a:pt x="4991" y="319"/>
                  </a:moveTo>
                  <a:lnTo>
                    <a:pt x="5159" y="267"/>
                  </a:lnTo>
                  <a:lnTo>
                    <a:pt x="5180" y="339"/>
                  </a:lnTo>
                  <a:lnTo>
                    <a:pt x="5012" y="390"/>
                  </a:lnTo>
                  <a:lnTo>
                    <a:pt x="4991" y="319"/>
                  </a:lnTo>
                  <a:close/>
                  <a:moveTo>
                    <a:pt x="5159" y="267"/>
                  </a:moveTo>
                  <a:lnTo>
                    <a:pt x="5160" y="267"/>
                  </a:lnTo>
                  <a:lnTo>
                    <a:pt x="5169" y="304"/>
                  </a:lnTo>
                  <a:lnTo>
                    <a:pt x="5159" y="267"/>
                  </a:lnTo>
                  <a:close/>
                  <a:moveTo>
                    <a:pt x="5160" y="267"/>
                  </a:moveTo>
                  <a:lnTo>
                    <a:pt x="5329" y="224"/>
                  </a:lnTo>
                  <a:lnTo>
                    <a:pt x="5346" y="297"/>
                  </a:lnTo>
                  <a:lnTo>
                    <a:pt x="5179" y="339"/>
                  </a:lnTo>
                  <a:lnTo>
                    <a:pt x="5160" y="267"/>
                  </a:lnTo>
                  <a:close/>
                  <a:moveTo>
                    <a:pt x="5329" y="224"/>
                  </a:moveTo>
                  <a:lnTo>
                    <a:pt x="5496" y="181"/>
                  </a:lnTo>
                  <a:lnTo>
                    <a:pt x="5514" y="253"/>
                  </a:lnTo>
                  <a:lnTo>
                    <a:pt x="5346" y="297"/>
                  </a:lnTo>
                  <a:lnTo>
                    <a:pt x="5329" y="224"/>
                  </a:lnTo>
                  <a:close/>
                  <a:moveTo>
                    <a:pt x="5496" y="181"/>
                  </a:moveTo>
                  <a:lnTo>
                    <a:pt x="5493" y="182"/>
                  </a:lnTo>
                  <a:lnTo>
                    <a:pt x="5498" y="181"/>
                  </a:lnTo>
                  <a:lnTo>
                    <a:pt x="5506" y="217"/>
                  </a:lnTo>
                  <a:lnTo>
                    <a:pt x="5496" y="181"/>
                  </a:lnTo>
                  <a:close/>
                  <a:moveTo>
                    <a:pt x="5498" y="181"/>
                  </a:moveTo>
                  <a:lnTo>
                    <a:pt x="5669" y="141"/>
                  </a:lnTo>
                  <a:lnTo>
                    <a:pt x="5685" y="214"/>
                  </a:lnTo>
                  <a:lnTo>
                    <a:pt x="5514" y="253"/>
                  </a:lnTo>
                  <a:lnTo>
                    <a:pt x="5498" y="181"/>
                  </a:lnTo>
                  <a:close/>
                  <a:moveTo>
                    <a:pt x="5669" y="141"/>
                  </a:moveTo>
                  <a:lnTo>
                    <a:pt x="5671" y="141"/>
                  </a:lnTo>
                  <a:lnTo>
                    <a:pt x="5677" y="177"/>
                  </a:lnTo>
                  <a:lnTo>
                    <a:pt x="5669" y="141"/>
                  </a:lnTo>
                  <a:close/>
                  <a:moveTo>
                    <a:pt x="5671" y="141"/>
                  </a:moveTo>
                  <a:lnTo>
                    <a:pt x="5847" y="110"/>
                  </a:lnTo>
                  <a:lnTo>
                    <a:pt x="5859" y="183"/>
                  </a:lnTo>
                  <a:lnTo>
                    <a:pt x="5684" y="215"/>
                  </a:lnTo>
                  <a:lnTo>
                    <a:pt x="5671" y="141"/>
                  </a:lnTo>
                  <a:close/>
                  <a:moveTo>
                    <a:pt x="5847" y="110"/>
                  </a:moveTo>
                  <a:lnTo>
                    <a:pt x="6022" y="78"/>
                  </a:lnTo>
                  <a:lnTo>
                    <a:pt x="6035" y="152"/>
                  </a:lnTo>
                  <a:lnTo>
                    <a:pt x="5859" y="183"/>
                  </a:lnTo>
                  <a:lnTo>
                    <a:pt x="5847" y="110"/>
                  </a:lnTo>
                  <a:close/>
                  <a:moveTo>
                    <a:pt x="6022" y="78"/>
                  </a:moveTo>
                  <a:lnTo>
                    <a:pt x="6024" y="78"/>
                  </a:lnTo>
                  <a:lnTo>
                    <a:pt x="6028" y="115"/>
                  </a:lnTo>
                  <a:lnTo>
                    <a:pt x="6022" y="78"/>
                  </a:lnTo>
                  <a:close/>
                  <a:moveTo>
                    <a:pt x="6024" y="78"/>
                  </a:moveTo>
                  <a:lnTo>
                    <a:pt x="6199" y="55"/>
                  </a:lnTo>
                  <a:lnTo>
                    <a:pt x="6209" y="128"/>
                  </a:lnTo>
                  <a:lnTo>
                    <a:pt x="6033" y="152"/>
                  </a:lnTo>
                  <a:lnTo>
                    <a:pt x="6024" y="78"/>
                  </a:lnTo>
                  <a:close/>
                  <a:moveTo>
                    <a:pt x="6199" y="55"/>
                  </a:moveTo>
                  <a:lnTo>
                    <a:pt x="6196" y="55"/>
                  </a:lnTo>
                  <a:lnTo>
                    <a:pt x="6199" y="55"/>
                  </a:lnTo>
                  <a:lnTo>
                    <a:pt x="6204" y="92"/>
                  </a:lnTo>
                  <a:lnTo>
                    <a:pt x="6199" y="55"/>
                  </a:lnTo>
                  <a:close/>
                  <a:moveTo>
                    <a:pt x="6199" y="55"/>
                  </a:moveTo>
                  <a:lnTo>
                    <a:pt x="6375" y="35"/>
                  </a:lnTo>
                  <a:lnTo>
                    <a:pt x="6383" y="108"/>
                  </a:lnTo>
                  <a:lnTo>
                    <a:pt x="6207" y="128"/>
                  </a:lnTo>
                  <a:lnTo>
                    <a:pt x="6199" y="55"/>
                  </a:lnTo>
                  <a:close/>
                  <a:moveTo>
                    <a:pt x="6375" y="35"/>
                  </a:moveTo>
                  <a:lnTo>
                    <a:pt x="6378" y="35"/>
                  </a:lnTo>
                  <a:lnTo>
                    <a:pt x="6376" y="35"/>
                  </a:lnTo>
                  <a:lnTo>
                    <a:pt x="6380" y="72"/>
                  </a:lnTo>
                  <a:lnTo>
                    <a:pt x="6375" y="35"/>
                  </a:lnTo>
                  <a:close/>
                  <a:moveTo>
                    <a:pt x="6376" y="35"/>
                  </a:moveTo>
                  <a:lnTo>
                    <a:pt x="6555" y="20"/>
                  </a:lnTo>
                  <a:lnTo>
                    <a:pt x="6562" y="93"/>
                  </a:lnTo>
                  <a:lnTo>
                    <a:pt x="6383" y="108"/>
                  </a:lnTo>
                  <a:lnTo>
                    <a:pt x="6376" y="35"/>
                  </a:lnTo>
                  <a:close/>
                  <a:moveTo>
                    <a:pt x="6555" y="20"/>
                  </a:moveTo>
                  <a:lnTo>
                    <a:pt x="6553" y="20"/>
                  </a:lnTo>
                  <a:lnTo>
                    <a:pt x="6556" y="20"/>
                  </a:lnTo>
                  <a:lnTo>
                    <a:pt x="6559" y="56"/>
                  </a:lnTo>
                  <a:lnTo>
                    <a:pt x="6555" y="20"/>
                  </a:lnTo>
                  <a:close/>
                  <a:moveTo>
                    <a:pt x="6556" y="20"/>
                  </a:moveTo>
                  <a:lnTo>
                    <a:pt x="6736" y="8"/>
                  </a:lnTo>
                  <a:lnTo>
                    <a:pt x="6740" y="82"/>
                  </a:lnTo>
                  <a:lnTo>
                    <a:pt x="6561" y="93"/>
                  </a:lnTo>
                  <a:lnTo>
                    <a:pt x="6556" y="20"/>
                  </a:lnTo>
                  <a:close/>
                  <a:moveTo>
                    <a:pt x="6736" y="8"/>
                  </a:moveTo>
                  <a:lnTo>
                    <a:pt x="6741" y="7"/>
                  </a:lnTo>
                  <a:lnTo>
                    <a:pt x="6737" y="7"/>
                  </a:lnTo>
                  <a:lnTo>
                    <a:pt x="6738" y="44"/>
                  </a:lnTo>
                  <a:lnTo>
                    <a:pt x="6736" y="8"/>
                  </a:lnTo>
                  <a:close/>
                  <a:moveTo>
                    <a:pt x="6737" y="7"/>
                  </a:moveTo>
                  <a:lnTo>
                    <a:pt x="6916" y="0"/>
                  </a:lnTo>
                  <a:lnTo>
                    <a:pt x="6920" y="73"/>
                  </a:lnTo>
                  <a:lnTo>
                    <a:pt x="6740" y="82"/>
                  </a:lnTo>
                  <a:lnTo>
                    <a:pt x="6737" y="7"/>
                  </a:lnTo>
                  <a:close/>
                  <a:moveTo>
                    <a:pt x="6916" y="0"/>
                  </a:moveTo>
                  <a:lnTo>
                    <a:pt x="6918" y="0"/>
                  </a:lnTo>
                  <a:lnTo>
                    <a:pt x="6918" y="37"/>
                  </a:lnTo>
                  <a:lnTo>
                    <a:pt x="6916" y="0"/>
                  </a:lnTo>
                  <a:close/>
                  <a:moveTo>
                    <a:pt x="6918" y="0"/>
                  </a:moveTo>
                  <a:lnTo>
                    <a:pt x="7101" y="0"/>
                  </a:lnTo>
                  <a:lnTo>
                    <a:pt x="7101" y="73"/>
                  </a:lnTo>
                  <a:lnTo>
                    <a:pt x="6918" y="73"/>
                  </a:lnTo>
                  <a:lnTo>
                    <a:pt x="6918" y="0"/>
                  </a:lnTo>
                  <a:close/>
                  <a:moveTo>
                    <a:pt x="7101" y="0"/>
                  </a:moveTo>
                  <a:lnTo>
                    <a:pt x="7285" y="0"/>
                  </a:lnTo>
                  <a:lnTo>
                    <a:pt x="7285" y="73"/>
                  </a:lnTo>
                  <a:lnTo>
                    <a:pt x="7101" y="73"/>
                  </a:lnTo>
                  <a:lnTo>
                    <a:pt x="7101" y="0"/>
                  </a:lnTo>
                  <a:close/>
                  <a:moveTo>
                    <a:pt x="7285" y="0"/>
                  </a:moveTo>
                  <a:lnTo>
                    <a:pt x="7286" y="0"/>
                  </a:lnTo>
                  <a:lnTo>
                    <a:pt x="7285" y="37"/>
                  </a:lnTo>
                  <a:lnTo>
                    <a:pt x="7285" y="0"/>
                  </a:lnTo>
                  <a:close/>
                  <a:moveTo>
                    <a:pt x="7286" y="0"/>
                  </a:moveTo>
                  <a:lnTo>
                    <a:pt x="7466" y="7"/>
                  </a:lnTo>
                  <a:lnTo>
                    <a:pt x="7463" y="82"/>
                  </a:lnTo>
                  <a:lnTo>
                    <a:pt x="7284" y="73"/>
                  </a:lnTo>
                  <a:lnTo>
                    <a:pt x="7286" y="0"/>
                  </a:lnTo>
                  <a:close/>
                  <a:moveTo>
                    <a:pt x="7466" y="7"/>
                  </a:moveTo>
                  <a:lnTo>
                    <a:pt x="7461" y="7"/>
                  </a:lnTo>
                  <a:lnTo>
                    <a:pt x="7466" y="8"/>
                  </a:lnTo>
                  <a:lnTo>
                    <a:pt x="7464" y="44"/>
                  </a:lnTo>
                  <a:lnTo>
                    <a:pt x="7466" y="7"/>
                  </a:lnTo>
                  <a:close/>
                  <a:moveTo>
                    <a:pt x="7466" y="8"/>
                  </a:moveTo>
                  <a:lnTo>
                    <a:pt x="7646" y="20"/>
                  </a:lnTo>
                  <a:lnTo>
                    <a:pt x="7641" y="93"/>
                  </a:lnTo>
                  <a:lnTo>
                    <a:pt x="7462" y="82"/>
                  </a:lnTo>
                  <a:lnTo>
                    <a:pt x="7466" y="8"/>
                  </a:lnTo>
                  <a:close/>
                  <a:moveTo>
                    <a:pt x="7646" y="20"/>
                  </a:moveTo>
                  <a:lnTo>
                    <a:pt x="7649" y="20"/>
                  </a:lnTo>
                  <a:lnTo>
                    <a:pt x="7647" y="20"/>
                  </a:lnTo>
                  <a:lnTo>
                    <a:pt x="7643" y="56"/>
                  </a:lnTo>
                  <a:lnTo>
                    <a:pt x="7646" y="20"/>
                  </a:lnTo>
                  <a:close/>
                  <a:moveTo>
                    <a:pt x="7647" y="20"/>
                  </a:moveTo>
                  <a:lnTo>
                    <a:pt x="7826" y="35"/>
                  </a:lnTo>
                  <a:lnTo>
                    <a:pt x="7820" y="108"/>
                  </a:lnTo>
                  <a:lnTo>
                    <a:pt x="7641" y="93"/>
                  </a:lnTo>
                  <a:lnTo>
                    <a:pt x="7647" y="20"/>
                  </a:lnTo>
                  <a:close/>
                  <a:moveTo>
                    <a:pt x="7826" y="35"/>
                  </a:moveTo>
                  <a:lnTo>
                    <a:pt x="7824" y="35"/>
                  </a:lnTo>
                  <a:lnTo>
                    <a:pt x="7827" y="35"/>
                  </a:lnTo>
                  <a:lnTo>
                    <a:pt x="7824" y="72"/>
                  </a:lnTo>
                  <a:lnTo>
                    <a:pt x="7826" y="35"/>
                  </a:lnTo>
                  <a:close/>
                  <a:moveTo>
                    <a:pt x="7827" y="35"/>
                  </a:moveTo>
                  <a:lnTo>
                    <a:pt x="8006" y="55"/>
                  </a:lnTo>
                  <a:lnTo>
                    <a:pt x="7999" y="128"/>
                  </a:lnTo>
                  <a:lnTo>
                    <a:pt x="7819" y="108"/>
                  </a:lnTo>
                  <a:lnTo>
                    <a:pt x="7827" y="35"/>
                  </a:lnTo>
                  <a:close/>
                  <a:moveTo>
                    <a:pt x="8006" y="55"/>
                  </a:moveTo>
                  <a:lnTo>
                    <a:pt x="8011" y="55"/>
                  </a:lnTo>
                  <a:lnTo>
                    <a:pt x="8008" y="55"/>
                  </a:lnTo>
                  <a:lnTo>
                    <a:pt x="8003" y="92"/>
                  </a:lnTo>
                  <a:lnTo>
                    <a:pt x="8006" y="55"/>
                  </a:lnTo>
                  <a:close/>
                  <a:moveTo>
                    <a:pt x="8008" y="55"/>
                  </a:moveTo>
                  <a:lnTo>
                    <a:pt x="8183" y="78"/>
                  </a:lnTo>
                  <a:lnTo>
                    <a:pt x="8174" y="152"/>
                  </a:lnTo>
                  <a:lnTo>
                    <a:pt x="7998" y="128"/>
                  </a:lnTo>
                  <a:lnTo>
                    <a:pt x="8008" y="55"/>
                  </a:lnTo>
                  <a:close/>
                  <a:moveTo>
                    <a:pt x="8183" y="78"/>
                  </a:moveTo>
                  <a:lnTo>
                    <a:pt x="8183" y="78"/>
                  </a:lnTo>
                  <a:lnTo>
                    <a:pt x="8184" y="78"/>
                  </a:lnTo>
                  <a:lnTo>
                    <a:pt x="8179" y="115"/>
                  </a:lnTo>
                  <a:lnTo>
                    <a:pt x="8183" y="78"/>
                  </a:lnTo>
                  <a:close/>
                  <a:moveTo>
                    <a:pt x="8184" y="78"/>
                  </a:moveTo>
                  <a:lnTo>
                    <a:pt x="8360" y="110"/>
                  </a:lnTo>
                  <a:lnTo>
                    <a:pt x="8347" y="183"/>
                  </a:lnTo>
                  <a:lnTo>
                    <a:pt x="8172" y="152"/>
                  </a:lnTo>
                  <a:lnTo>
                    <a:pt x="8184" y="78"/>
                  </a:lnTo>
                  <a:close/>
                  <a:moveTo>
                    <a:pt x="8360" y="110"/>
                  </a:moveTo>
                  <a:lnTo>
                    <a:pt x="8366" y="111"/>
                  </a:lnTo>
                  <a:lnTo>
                    <a:pt x="8360" y="110"/>
                  </a:lnTo>
                  <a:lnTo>
                    <a:pt x="8354" y="146"/>
                  </a:lnTo>
                  <a:lnTo>
                    <a:pt x="8360" y="110"/>
                  </a:lnTo>
                  <a:close/>
                  <a:moveTo>
                    <a:pt x="8360" y="110"/>
                  </a:moveTo>
                  <a:lnTo>
                    <a:pt x="8532" y="141"/>
                  </a:lnTo>
                  <a:lnTo>
                    <a:pt x="8520" y="215"/>
                  </a:lnTo>
                  <a:lnTo>
                    <a:pt x="8347" y="183"/>
                  </a:lnTo>
                  <a:lnTo>
                    <a:pt x="8360" y="110"/>
                  </a:lnTo>
                  <a:close/>
                  <a:moveTo>
                    <a:pt x="8532" y="141"/>
                  </a:moveTo>
                  <a:lnTo>
                    <a:pt x="8531" y="141"/>
                  </a:lnTo>
                  <a:lnTo>
                    <a:pt x="8534" y="141"/>
                  </a:lnTo>
                  <a:lnTo>
                    <a:pt x="8525" y="177"/>
                  </a:lnTo>
                  <a:lnTo>
                    <a:pt x="8532" y="141"/>
                  </a:lnTo>
                  <a:close/>
                  <a:moveTo>
                    <a:pt x="8534" y="141"/>
                  </a:moveTo>
                  <a:lnTo>
                    <a:pt x="8706" y="181"/>
                  </a:lnTo>
                  <a:lnTo>
                    <a:pt x="8689" y="253"/>
                  </a:lnTo>
                  <a:lnTo>
                    <a:pt x="8517" y="214"/>
                  </a:lnTo>
                  <a:lnTo>
                    <a:pt x="8534" y="141"/>
                  </a:lnTo>
                  <a:close/>
                  <a:moveTo>
                    <a:pt x="8706" y="181"/>
                  </a:moveTo>
                  <a:lnTo>
                    <a:pt x="8708" y="181"/>
                  </a:lnTo>
                  <a:lnTo>
                    <a:pt x="8707" y="181"/>
                  </a:lnTo>
                  <a:lnTo>
                    <a:pt x="8698" y="217"/>
                  </a:lnTo>
                  <a:lnTo>
                    <a:pt x="8706" y="181"/>
                  </a:lnTo>
                  <a:close/>
                  <a:moveTo>
                    <a:pt x="8707" y="181"/>
                  </a:moveTo>
                  <a:lnTo>
                    <a:pt x="8878" y="224"/>
                  </a:lnTo>
                  <a:lnTo>
                    <a:pt x="8861" y="297"/>
                  </a:lnTo>
                  <a:lnTo>
                    <a:pt x="8688" y="253"/>
                  </a:lnTo>
                  <a:lnTo>
                    <a:pt x="8707" y="181"/>
                  </a:lnTo>
                  <a:close/>
                  <a:moveTo>
                    <a:pt x="8878" y="224"/>
                  </a:moveTo>
                  <a:lnTo>
                    <a:pt x="8891" y="228"/>
                  </a:lnTo>
                  <a:lnTo>
                    <a:pt x="8878" y="224"/>
                  </a:lnTo>
                  <a:lnTo>
                    <a:pt x="8870" y="260"/>
                  </a:lnTo>
                  <a:lnTo>
                    <a:pt x="8878" y="224"/>
                  </a:lnTo>
                  <a:close/>
                  <a:moveTo>
                    <a:pt x="8878" y="224"/>
                  </a:moveTo>
                  <a:lnTo>
                    <a:pt x="9047" y="267"/>
                  </a:lnTo>
                  <a:lnTo>
                    <a:pt x="9028" y="339"/>
                  </a:lnTo>
                  <a:lnTo>
                    <a:pt x="8861" y="297"/>
                  </a:lnTo>
                  <a:lnTo>
                    <a:pt x="8878" y="224"/>
                  </a:lnTo>
                  <a:close/>
                  <a:moveTo>
                    <a:pt x="9047" y="267"/>
                  </a:moveTo>
                  <a:lnTo>
                    <a:pt x="9046" y="267"/>
                  </a:lnTo>
                  <a:lnTo>
                    <a:pt x="9048" y="267"/>
                  </a:lnTo>
                  <a:lnTo>
                    <a:pt x="9037" y="304"/>
                  </a:lnTo>
                  <a:lnTo>
                    <a:pt x="9047" y="267"/>
                  </a:lnTo>
                  <a:close/>
                  <a:moveTo>
                    <a:pt x="9048" y="267"/>
                  </a:moveTo>
                  <a:lnTo>
                    <a:pt x="9212" y="319"/>
                  </a:lnTo>
                  <a:lnTo>
                    <a:pt x="9190" y="390"/>
                  </a:lnTo>
                  <a:lnTo>
                    <a:pt x="9026" y="339"/>
                  </a:lnTo>
                  <a:lnTo>
                    <a:pt x="9048" y="267"/>
                  </a:lnTo>
                  <a:close/>
                  <a:moveTo>
                    <a:pt x="9212" y="319"/>
                  </a:moveTo>
                  <a:lnTo>
                    <a:pt x="9215" y="320"/>
                  </a:lnTo>
                  <a:lnTo>
                    <a:pt x="9212" y="319"/>
                  </a:lnTo>
                  <a:lnTo>
                    <a:pt x="9201" y="354"/>
                  </a:lnTo>
                  <a:lnTo>
                    <a:pt x="9212" y="319"/>
                  </a:lnTo>
                  <a:close/>
                  <a:moveTo>
                    <a:pt x="9212" y="319"/>
                  </a:moveTo>
                  <a:lnTo>
                    <a:pt x="9381" y="374"/>
                  </a:lnTo>
                  <a:lnTo>
                    <a:pt x="9357" y="444"/>
                  </a:lnTo>
                  <a:lnTo>
                    <a:pt x="9190" y="389"/>
                  </a:lnTo>
                  <a:lnTo>
                    <a:pt x="9212" y="319"/>
                  </a:lnTo>
                  <a:close/>
                  <a:moveTo>
                    <a:pt x="9381" y="374"/>
                  </a:moveTo>
                  <a:lnTo>
                    <a:pt x="9381" y="374"/>
                  </a:lnTo>
                  <a:lnTo>
                    <a:pt x="9369" y="409"/>
                  </a:lnTo>
                  <a:lnTo>
                    <a:pt x="9381" y="374"/>
                  </a:lnTo>
                  <a:close/>
                  <a:moveTo>
                    <a:pt x="9381" y="374"/>
                  </a:moveTo>
                  <a:lnTo>
                    <a:pt x="9540" y="429"/>
                  </a:lnTo>
                  <a:lnTo>
                    <a:pt x="9517" y="499"/>
                  </a:lnTo>
                  <a:lnTo>
                    <a:pt x="9357" y="444"/>
                  </a:lnTo>
                  <a:lnTo>
                    <a:pt x="9381" y="374"/>
                  </a:lnTo>
                  <a:close/>
                  <a:moveTo>
                    <a:pt x="9540" y="429"/>
                  </a:moveTo>
                  <a:lnTo>
                    <a:pt x="9542" y="429"/>
                  </a:lnTo>
                  <a:lnTo>
                    <a:pt x="9528" y="464"/>
                  </a:lnTo>
                  <a:lnTo>
                    <a:pt x="9540" y="429"/>
                  </a:lnTo>
                  <a:close/>
                  <a:moveTo>
                    <a:pt x="9542" y="429"/>
                  </a:moveTo>
                  <a:lnTo>
                    <a:pt x="9705" y="492"/>
                  </a:lnTo>
                  <a:lnTo>
                    <a:pt x="9680" y="561"/>
                  </a:lnTo>
                  <a:lnTo>
                    <a:pt x="9516" y="499"/>
                  </a:lnTo>
                  <a:lnTo>
                    <a:pt x="9542" y="429"/>
                  </a:lnTo>
                  <a:close/>
                  <a:moveTo>
                    <a:pt x="9705" y="492"/>
                  </a:moveTo>
                  <a:lnTo>
                    <a:pt x="9705" y="492"/>
                  </a:lnTo>
                  <a:lnTo>
                    <a:pt x="9706" y="492"/>
                  </a:lnTo>
                  <a:lnTo>
                    <a:pt x="9693" y="527"/>
                  </a:lnTo>
                  <a:lnTo>
                    <a:pt x="9705" y="492"/>
                  </a:lnTo>
                  <a:close/>
                  <a:moveTo>
                    <a:pt x="9706" y="492"/>
                  </a:moveTo>
                  <a:lnTo>
                    <a:pt x="9867" y="558"/>
                  </a:lnTo>
                  <a:lnTo>
                    <a:pt x="9838" y="627"/>
                  </a:lnTo>
                  <a:lnTo>
                    <a:pt x="9679" y="561"/>
                  </a:lnTo>
                  <a:lnTo>
                    <a:pt x="9706" y="492"/>
                  </a:lnTo>
                  <a:close/>
                  <a:moveTo>
                    <a:pt x="9867" y="558"/>
                  </a:moveTo>
                  <a:lnTo>
                    <a:pt x="9865" y="557"/>
                  </a:lnTo>
                  <a:lnTo>
                    <a:pt x="9867" y="559"/>
                  </a:lnTo>
                  <a:lnTo>
                    <a:pt x="9853" y="593"/>
                  </a:lnTo>
                  <a:lnTo>
                    <a:pt x="9867" y="558"/>
                  </a:lnTo>
                  <a:close/>
                  <a:moveTo>
                    <a:pt x="9867" y="559"/>
                  </a:moveTo>
                  <a:lnTo>
                    <a:pt x="10023" y="626"/>
                  </a:lnTo>
                  <a:lnTo>
                    <a:pt x="9994" y="694"/>
                  </a:lnTo>
                  <a:lnTo>
                    <a:pt x="9838" y="627"/>
                  </a:lnTo>
                  <a:lnTo>
                    <a:pt x="9867" y="559"/>
                  </a:lnTo>
                  <a:close/>
                  <a:moveTo>
                    <a:pt x="10023" y="626"/>
                  </a:moveTo>
                  <a:lnTo>
                    <a:pt x="10024" y="626"/>
                  </a:lnTo>
                  <a:lnTo>
                    <a:pt x="10009" y="660"/>
                  </a:lnTo>
                  <a:lnTo>
                    <a:pt x="10023" y="626"/>
                  </a:lnTo>
                  <a:close/>
                  <a:moveTo>
                    <a:pt x="10024" y="626"/>
                  </a:moveTo>
                  <a:lnTo>
                    <a:pt x="10181" y="701"/>
                  </a:lnTo>
                  <a:lnTo>
                    <a:pt x="10149" y="767"/>
                  </a:lnTo>
                  <a:lnTo>
                    <a:pt x="9993" y="694"/>
                  </a:lnTo>
                  <a:lnTo>
                    <a:pt x="10024" y="626"/>
                  </a:lnTo>
                  <a:close/>
                  <a:moveTo>
                    <a:pt x="10181" y="701"/>
                  </a:moveTo>
                  <a:lnTo>
                    <a:pt x="10184" y="702"/>
                  </a:lnTo>
                  <a:lnTo>
                    <a:pt x="10181" y="701"/>
                  </a:lnTo>
                  <a:lnTo>
                    <a:pt x="10165" y="733"/>
                  </a:lnTo>
                  <a:lnTo>
                    <a:pt x="10181" y="701"/>
                  </a:lnTo>
                  <a:close/>
                  <a:moveTo>
                    <a:pt x="10181" y="701"/>
                  </a:moveTo>
                  <a:lnTo>
                    <a:pt x="10334" y="779"/>
                  </a:lnTo>
                  <a:lnTo>
                    <a:pt x="10300" y="846"/>
                  </a:lnTo>
                  <a:lnTo>
                    <a:pt x="10149" y="767"/>
                  </a:lnTo>
                  <a:lnTo>
                    <a:pt x="10181" y="701"/>
                  </a:lnTo>
                  <a:close/>
                  <a:moveTo>
                    <a:pt x="10334" y="779"/>
                  </a:moveTo>
                  <a:lnTo>
                    <a:pt x="10486" y="857"/>
                  </a:lnTo>
                  <a:lnTo>
                    <a:pt x="10452" y="924"/>
                  </a:lnTo>
                  <a:lnTo>
                    <a:pt x="10300" y="846"/>
                  </a:lnTo>
                  <a:lnTo>
                    <a:pt x="10334" y="779"/>
                  </a:lnTo>
                  <a:close/>
                  <a:moveTo>
                    <a:pt x="10486" y="857"/>
                  </a:moveTo>
                  <a:lnTo>
                    <a:pt x="10485" y="857"/>
                  </a:lnTo>
                  <a:lnTo>
                    <a:pt x="10487" y="859"/>
                  </a:lnTo>
                  <a:lnTo>
                    <a:pt x="10470" y="891"/>
                  </a:lnTo>
                  <a:lnTo>
                    <a:pt x="10486" y="857"/>
                  </a:lnTo>
                  <a:close/>
                  <a:moveTo>
                    <a:pt x="10487" y="859"/>
                  </a:moveTo>
                  <a:lnTo>
                    <a:pt x="10635" y="940"/>
                  </a:lnTo>
                  <a:lnTo>
                    <a:pt x="10600" y="1006"/>
                  </a:lnTo>
                  <a:lnTo>
                    <a:pt x="10451" y="924"/>
                  </a:lnTo>
                  <a:lnTo>
                    <a:pt x="10487" y="859"/>
                  </a:lnTo>
                  <a:close/>
                  <a:moveTo>
                    <a:pt x="10635" y="940"/>
                  </a:moveTo>
                  <a:lnTo>
                    <a:pt x="10636" y="941"/>
                  </a:lnTo>
                  <a:lnTo>
                    <a:pt x="10618" y="973"/>
                  </a:lnTo>
                  <a:lnTo>
                    <a:pt x="10635" y="940"/>
                  </a:lnTo>
                  <a:close/>
                  <a:moveTo>
                    <a:pt x="10636" y="941"/>
                  </a:moveTo>
                  <a:lnTo>
                    <a:pt x="10785" y="1031"/>
                  </a:lnTo>
                  <a:lnTo>
                    <a:pt x="10747" y="1095"/>
                  </a:lnTo>
                  <a:lnTo>
                    <a:pt x="10599" y="1005"/>
                  </a:lnTo>
                  <a:lnTo>
                    <a:pt x="10636" y="941"/>
                  </a:lnTo>
                  <a:close/>
                  <a:moveTo>
                    <a:pt x="10785" y="1031"/>
                  </a:moveTo>
                  <a:lnTo>
                    <a:pt x="10784" y="1030"/>
                  </a:lnTo>
                  <a:lnTo>
                    <a:pt x="10785" y="1031"/>
                  </a:lnTo>
                  <a:lnTo>
                    <a:pt x="10765" y="1063"/>
                  </a:lnTo>
                  <a:lnTo>
                    <a:pt x="10785" y="1031"/>
                  </a:lnTo>
                  <a:close/>
                  <a:moveTo>
                    <a:pt x="10785" y="1031"/>
                  </a:moveTo>
                  <a:lnTo>
                    <a:pt x="10929" y="1121"/>
                  </a:lnTo>
                  <a:lnTo>
                    <a:pt x="10891" y="1184"/>
                  </a:lnTo>
                  <a:lnTo>
                    <a:pt x="10747" y="1095"/>
                  </a:lnTo>
                  <a:lnTo>
                    <a:pt x="10785" y="1031"/>
                  </a:lnTo>
                  <a:close/>
                  <a:moveTo>
                    <a:pt x="10929" y="1121"/>
                  </a:moveTo>
                  <a:lnTo>
                    <a:pt x="10928" y="1121"/>
                  </a:lnTo>
                  <a:lnTo>
                    <a:pt x="10931" y="1123"/>
                  </a:lnTo>
                  <a:lnTo>
                    <a:pt x="10911" y="1153"/>
                  </a:lnTo>
                  <a:lnTo>
                    <a:pt x="10929" y="1121"/>
                  </a:lnTo>
                  <a:close/>
                  <a:moveTo>
                    <a:pt x="10931" y="1123"/>
                  </a:moveTo>
                  <a:lnTo>
                    <a:pt x="11071" y="1216"/>
                  </a:lnTo>
                  <a:lnTo>
                    <a:pt x="11031" y="1278"/>
                  </a:lnTo>
                  <a:lnTo>
                    <a:pt x="10890" y="1184"/>
                  </a:lnTo>
                  <a:lnTo>
                    <a:pt x="10931" y="1123"/>
                  </a:lnTo>
                  <a:close/>
                  <a:moveTo>
                    <a:pt x="11031" y="1278"/>
                  </a:moveTo>
                  <a:lnTo>
                    <a:pt x="12576" y="2313"/>
                  </a:lnTo>
                  <a:lnTo>
                    <a:pt x="11031" y="1278"/>
                  </a:lnTo>
                  <a:lnTo>
                    <a:pt x="11051" y="1248"/>
                  </a:lnTo>
                  <a:lnTo>
                    <a:pt x="11031" y="1278"/>
                  </a:lnTo>
                  <a:close/>
                  <a:moveTo>
                    <a:pt x="11071" y="1216"/>
                  </a:moveTo>
                  <a:lnTo>
                    <a:pt x="11212" y="1311"/>
                  </a:lnTo>
                  <a:lnTo>
                    <a:pt x="11170" y="1373"/>
                  </a:lnTo>
                  <a:lnTo>
                    <a:pt x="11031" y="1278"/>
                  </a:lnTo>
                  <a:lnTo>
                    <a:pt x="11071" y="1216"/>
                  </a:lnTo>
                  <a:close/>
                  <a:moveTo>
                    <a:pt x="11212" y="1311"/>
                  </a:moveTo>
                  <a:lnTo>
                    <a:pt x="11211" y="1309"/>
                  </a:lnTo>
                  <a:lnTo>
                    <a:pt x="11213" y="1312"/>
                  </a:lnTo>
                  <a:lnTo>
                    <a:pt x="11191" y="1341"/>
                  </a:lnTo>
                  <a:lnTo>
                    <a:pt x="11212" y="1311"/>
                  </a:lnTo>
                  <a:close/>
                  <a:moveTo>
                    <a:pt x="11213" y="1312"/>
                  </a:moveTo>
                  <a:lnTo>
                    <a:pt x="11350" y="1413"/>
                  </a:lnTo>
                  <a:lnTo>
                    <a:pt x="11305" y="1473"/>
                  </a:lnTo>
                  <a:lnTo>
                    <a:pt x="11169" y="1371"/>
                  </a:lnTo>
                  <a:lnTo>
                    <a:pt x="11213" y="1312"/>
                  </a:lnTo>
                  <a:close/>
                  <a:moveTo>
                    <a:pt x="11350" y="1413"/>
                  </a:moveTo>
                  <a:lnTo>
                    <a:pt x="11351" y="1413"/>
                  </a:lnTo>
                  <a:lnTo>
                    <a:pt x="11327" y="1444"/>
                  </a:lnTo>
                  <a:lnTo>
                    <a:pt x="11350" y="1413"/>
                  </a:lnTo>
                  <a:close/>
                  <a:moveTo>
                    <a:pt x="11351" y="1413"/>
                  </a:moveTo>
                  <a:lnTo>
                    <a:pt x="11487" y="1520"/>
                  </a:lnTo>
                  <a:lnTo>
                    <a:pt x="11441" y="1578"/>
                  </a:lnTo>
                  <a:lnTo>
                    <a:pt x="11305" y="1473"/>
                  </a:lnTo>
                  <a:lnTo>
                    <a:pt x="11351" y="1413"/>
                  </a:lnTo>
                  <a:close/>
                  <a:moveTo>
                    <a:pt x="11487" y="1520"/>
                  </a:moveTo>
                  <a:lnTo>
                    <a:pt x="11489" y="1522"/>
                  </a:lnTo>
                  <a:lnTo>
                    <a:pt x="11488" y="1520"/>
                  </a:lnTo>
                  <a:lnTo>
                    <a:pt x="11465" y="1549"/>
                  </a:lnTo>
                  <a:lnTo>
                    <a:pt x="11487" y="1520"/>
                  </a:lnTo>
                  <a:close/>
                  <a:moveTo>
                    <a:pt x="11488" y="1520"/>
                  </a:moveTo>
                  <a:lnTo>
                    <a:pt x="11617" y="1626"/>
                  </a:lnTo>
                  <a:lnTo>
                    <a:pt x="11570" y="1683"/>
                  </a:lnTo>
                  <a:lnTo>
                    <a:pt x="11441" y="1578"/>
                  </a:lnTo>
                  <a:lnTo>
                    <a:pt x="11488" y="1520"/>
                  </a:lnTo>
                  <a:close/>
                  <a:moveTo>
                    <a:pt x="11617" y="1626"/>
                  </a:moveTo>
                  <a:lnTo>
                    <a:pt x="11590" y="1605"/>
                  </a:lnTo>
                  <a:lnTo>
                    <a:pt x="11617" y="1626"/>
                  </a:lnTo>
                  <a:lnTo>
                    <a:pt x="11593" y="1655"/>
                  </a:lnTo>
                  <a:lnTo>
                    <a:pt x="11617" y="1626"/>
                  </a:lnTo>
                  <a:close/>
                  <a:moveTo>
                    <a:pt x="11617" y="1626"/>
                  </a:moveTo>
                  <a:lnTo>
                    <a:pt x="11750" y="1736"/>
                  </a:lnTo>
                  <a:lnTo>
                    <a:pt x="11702" y="1793"/>
                  </a:lnTo>
                  <a:lnTo>
                    <a:pt x="11570" y="1683"/>
                  </a:lnTo>
                  <a:lnTo>
                    <a:pt x="11617" y="1626"/>
                  </a:lnTo>
                  <a:close/>
                  <a:moveTo>
                    <a:pt x="11750" y="1736"/>
                  </a:moveTo>
                  <a:lnTo>
                    <a:pt x="11750" y="1736"/>
                  </a:lnTo>
                  <a:lnTo>
                    <a:pt x="11751" y="1737"/>
                  </a:lnTo>
                  <a:lnTo>
                    <a:pt x="11725" y="1765"/>
                  </a:lnTo>
                  <a:lnTo>
                    <a:pt x="11750" y="1736"/>
                  </a:lnTo>
                  <a:close/>
                  <a:moveTo>
                    <a:pt x="11751" y="1737"/>
                  </a:moveTo>
                  <a:lnTo>
                    <a:pt x="11876" y="1850"/>
                  </a:lnTo>
                  <a:lnTo>
                    <a:pt x="11826" y="1905"/>
                  </a:lnTo>
                  <a:lnTo>
                    <a:pt x="11701" y="1792"/>
                  </a:lnTo>
                  <a:lnTo>
                    <a:pt x="11751" y="1737"/>
                  </a:lnTo>
                  <a:close/>
                  <a:moveTo>
                    <a:pt x="11876" y="1850"/>
                  </a:moveTo>
                  <a:lnTo>
                    <a:pt x="12000" y="1965"/>
                  </a:lnTo>
                  <a:lnTo>
                    <a:pt x="11951" y="2020"/>
                  </a:lnTo>
                  <a:lnTo>
                    <a:pt x="11826" y="1905"/>
                  </a:lnTo>
                  <a:lnTo>
                    <a:pt x="11876" y="1850"/>
                  </a:lnTo>
                  <a:close/>
                  <a:moveTo>
                    <a:pt x="12000" y="1965"/>
                  </a:moveTo>
                  <a:lnTo>
                    <a:pt x="12004" y="1967"/>
                  </a:lnTo>
                  <a:lnTo>
                    <a:pt x="12002" y="1966"/>
                  </a:lnTo>
                  <a:lnTo>
                    <a:pt x="11976" y="1992"/>
                  </a:lnTo>
                  <a:lnTo>
                    <a:pt x="12000" y="1965"/>
                  </a:lnTo>
                  <a:close/>
                  <a:moveTo>
                    <a:pt x="12002" y="1966"/>
                  </a:moveTo>
                  <a:lnTo>
                    <a:pt x="12123" y="2086"/>
                  </a:lnTo>
                  <a:lnTo>
                    <a:pt x="12071" y="2140"/>
                  </a:lnTo>
                  <a:lnTo>
                    <a:pt x="11950" y="2019"/>
                  </a:lnTo>
                  <a:lnTo>
                    <a:pt x="12002" y="1966"/>
                  </a:lnTo>
                  <a:close/>
                  <a:moveTo>
                    <a:pt x="12123" y="2086"/>
                  </a:moveTo>
                  <a:lnTo>
                    <a:pt x="12119" y="2083"/>
                  </a:lnTo>
                  <a:lnTo>
                    <a:pt x="12123" y="2088"/>
                  </a:lnTo>
                  <a:lnTo>
                    <a:pt x="12097" y="2113"/>
                  </a:lnTo>
                  <a:lnTo>
                    <a:pt x="12123" y="2086"/>
                  </a:lnTo>
                  <a:close/>
                  <a:moveTo>
                    <a:pt x="12123" y="2088"/>
                  </a:moveTo>
                  <a:lnTo>
                    <a:pt x="12240" y="2209"/>
                  </a:lnTo>
                  <a:lnTo>
                    <a:pt x="12187" y="2260"/>
                  </a:lnTo>
                  <a:lnTo>
                    <a:pt x="12070" y="2139"/>
                  </a:lnTo>
                  <a:lnTo>
                    <a:pt x="12123" y="2088"/>
                  </a:lnTo>
                  <a:close/>
                  <a:moveTo>
                    <a:pt x="12240" y="2209"/>
                  </a:moveTo>
                  <a:lnTo>
                    <a:pt x="12357" y="2331"/>
                  </a:lnTo>
                  <a:lnTo>
                    <a:pt x="12304" y="2382"/>
                  </a:lnTo>
                  <a:lnTo>
                    <a:pt x="12187" y="2260"/>
                  </a:lnTo>
                  <a:lnTo>
                    <a:pt x="12240" y="2209"/>
                  </a:lnTo>
                  <a:close/>
                  <a:moveTo>
                    <a:pt x="12357" y="2331"/>
                  </a:moveTo>
                  <a:lnTo>
                    <a:pt x="12357" y="2331"/>
                  </a:lnTo>
                  <a:lnTo>
                    <a:pt x="12358" y="2332"/>
                  </a:lnTo>
                  <a:lnTo>
                    <a:pt x="12331" y="2356"/>
                  </a:lnTo>
                  <a:lnTo>
                    <a:pt x="12357" y="2331"/>
                  </a:lnTo>
                  <a:close/>
                  <a:moveTo>
                    <a:pt x="12358" y="2332"/>
                  </a:moveTo>
                  <a:lnTo>
                    <a:pt x="12471" y="2461"/>
                  </a:lnTo>
                  <a:lnTo>
                    <a:pt x="12417" y="2510"/>
                  </a:lnTo>
                  <a:lnTo>
                    <a:pt x="12303" y="2381"/>
                  </a:lnTo>
                  <a:lnTo>
                    <a:pt x="12358" y="2332"/>
                  </a:lnTo>
                  <a:close/>
                  <a:moveTo>
                    <a:pt x="12471" y="2461"/>
                  </a:moveTo>
                  <a:lnTo>
                    <a:pt x="12474" y="2464"/>
                  </a:lnTo>
                  <a:lnTo>
                    <a:pt x="12472" y="2461"/>
                  </a:lnTo>
                  <a:lnTo>
                    <a:pt x="12445" y="2486"/>
                  </a:lnTo>
                  <a:lnTo>
                    <a:pt x="12471" y="2461"/>
                  </a:lnTo>
                  <a:close/>
                  <a:moveTo>
                    <a:pt x="12472" y="2461"/>
                  </a:moveTo>
                  <a:lnTo>
                    <a:pt x="12582" y="2591"/>
                  </a:lnTo>
                  <a:lnTo>
                    <a:pt x="12525" y="2639"/>
                  </a:lnTo>
                  <a:lnTo>
                    <a:pt x="12415" y="2509"/>
                  </a:lnTo>
                  <a:lnTo>
                    <a:pt x="12472" y="2461"/>
                  </a:lnTo>
                  <a:close/>
                  <a:moveTo>
                    <a:pt x="12582" y="2591"/>
                  </a:moveTo>
                  <a:lnTo>
                    <a:pt x="12582" y="2591"/>
                  </a:lnTo>
                  <a:lnTo>
                    <a:pt x="12553" y="2614"/>
                  </a:lnTo>
                  <a:lnTo>
                    <a:pt x="12582" y="2591"/>
                  </a:lnTo>
                  <a:close/>
                  <a:moveTo>
                    <a:pt x="12582" y="2591"/>
                  </a:moveTo>
                  <a:lnTo>
                    <a:pt x="12688" y="2724"/>
                  </a:lnTo>
                  <a:lnTo>
                    <a:pt x="12630" y="2771"/>
                  </a:lnTo>
                  <a:lnTo>
                    <a:pt x="12525" y="2638"/>
                  </a:lnTo>
                  <a:lnTo>
                    <a:pt x="12582" y="2591"/>
                  </a:lnTo>
                  <a:close/>
                  <a:moveTo>
                    <a:pt x="12688" y="2724"/>
                  </a:moveTo>
                  <a:lnTo>
                    <a:pt x="12687" y="2724"/>
                  </a:lnTo>
                  <a:lnTo>
                    <a:pt x="12688" y="2725"/>
                  </a:lnTo>
                  <a:lnTo>
                    <a:pt x="12659" y="2748"/>
                  </a:lnTo>
                  <a:lnTo>
                    <a:pt x="12688" y="2724"/>
                  </a:lnTo>
                  <a:close/>
                  <a:moveTo>
                    <a:pt x="12688" y="2725"/>
                  </a:moveTo>
                  <a:lnTo>
                    <a:pt x="12790" y="2863"/>
                  </a:lnTo>
                  <a:lnTo>
                    <a:pt x="12731" y="2908"/>
                  </a:lnTo>
                  <a:lnTo>
                    <a:pt x="12628" y="2770"/>
                  </a:lnTo>
                  <a:lnTo>
                    <a:pt x="12688" y="2725"/>
                  </a:lnTo>
                  <a:close/>
                  <a:moveTo>
                    <a:pt x="12790" y="2863"/>
                  </a:moveTo>
                  <a:lnTo>
                    <a:pt x="12891" y="3000"/>
                  </a:lnTo>
                  <a:lnTo>
                    <a:pt x="12832" y="3044"/>
                  </a:lnTo>
                  <a:lnTo>
                    <a:pt x="12731" y="2908"/>
                  </a:lnTo>
                  <a:lnTo>
                    <a:pt x="12790" y="2863"/>
                  </a:lnTo>
                  <a:close/>
                  <a:moveTo>
                    <a:pt x="12891" y="3000"/>
                  </a:moveTo>
                  <a:lnTo>
                    <a:pt x="12891" y="3001"/>
                  </a:lnTo>
                  <a:lnTo>
                    <a:pt x="12861" y="3022"/>
                  </a:lnTo>
                  <a:lnTo>
                    <a:pt x="12891" y="3000"/>
                  </a:lnTo>
                  <a:close/>
                  <a:moveTo>
                    <a:pt x="12891" y="3001"/>
                  </a:moveTo>
                  <a:lnTo>
                    <a:pt x="12989" y="3138"/>
                  </a:lnTo>
                  <a:lnTo>
                    <a:pt x="12929" y="3181"/>
                  </a:lnTo>
                  <a:lnTo>
                    <a:pt x="12831" y="3043"/>
                  </a:lnTo>
                  <a:lnTo>
                    <a:pt x="12891" y="3001"/>
                  </a:lnTo>
                  <a:close/>
                  <a:moveTo>
                    <a:pt x="12989" y="3138"/>
                  </a:moveTo>
                  <a:lnTo>
                    <a:pt x="12989" y="3138"/>
                  </a:lnTo>
                  <a:lnTo>
                    <a:pt x="12990" y="3139"/>
                  </a:lnTo>
                  <a:lnTo>
                    <a:pt x="12959" y="3159"/>
                  </a:lnTo>
                  <a:lnTo>
                    <a:pt x="12989" y="3138"/>
                  </a:lnTo>
                  <a:close/>
                  <a:moveTo>
                    <a:pt x="12990" y="3139"/>
                  </a:moveTo>
                  <a:lnTo>
                    <a:pt x="13083" y="3284"/>
                  </a:lnTo>
                  <a:lnTo>
                    <a:pt x="13022" y="3325"/>
                  </a:lnTo>
                  <a:lnTo>
                    <a:pt x="12929" y="3180"/>
                  </a:lnTo>
                  <a:lnTo>
                    <a:pt x="12990" y="3139"/>
                  </a:lnTo>
                  <a:close/>
                  <a:moveTo>
                    <a:pt x="13083" y="3284"/>
                  </a:moveTo>
                  <a:lnTo>
                    <a:pt x="13086" y="3286"/>
                  </a:lnTo>
                  <a:lnTo>
                    <a:pt x="13085" y="3285"/>
                  </a:lnTo>
                  <a:lnTo>
                    <a:pt x="13053" y="3305"/>
                  </a:lnTo>
                  <a:lnTo>
                    <a:pt x="13083" y="3284"/>
                  </a:lnTo>
                  <a:close/>
                  <a:moveTo>
                    <a:pt x="13085" y="3285"/>
                  </a:moveTo>
                  <a:lnTo>
                    <a:pt x="13174" y="3430"/>
                  </a:lnTo>
                  <a:lnTo>
                    <a:pt x="13111" y="3469"/>
                  </a:lnTo>
                  <a:lnTo>
                    <a:pt x="13022" y="3324"/>
                  </a:lnTo>
                  <a:lnTo>
                    <a:pt x="13085" y="3285"/>
                  </a:lnTo>
                  <a:close/>
                  <a:moveTo>
                    <a:pt x="13174" y="3430"/>
                  </a:moveTo>
                  <a:lnTo>
                    <a:pt x="13174" y="3430"/>
                  </a:lnTo>
                  <a:lnTo>
                    <a:pt x="13174" y="3431"/>
                  </a:lnTo>
                  <a:lnTo>
                    <a:pt x="13143" y="3450"/>
                  </a:lnTo>
                  <a:lnTo>
                    <a:pt x="13174" y="3430"/>
                  </a:lnTo>
                  <a:close/>
                  <a:moveTo>
                    <a:pt x="13174" y="3431"/>
                  </a:moveTo>
                  <a:lnTo>
                    <a:pt x="13260" y="3580"/>
                  </a:lnTo>
                  <a:lnTo>
                    <a:pt x="13196" y="3617"/>
                  </a:lnTo>
                  <a:lnTo>
                    <a:pt x="13110" y="3469"/>
                  </a:lnTo>
                  <a:lnTo>
                    <a:pt x="13174" y="3431"/>
                  </a:lnTo>
                  <a:close/>
                  <a:moveTo>
                    <a:pt x="13260" y="3580"/>
                  </a:moveTo>
                  <a:lnTo>
                    <a:pt x="13346" y="3729"/>
                  </a:lnTo>
                  <a:lnTo>
                    <a:pt x="13282" y="3765"/>
                  </a:lnTo>
                  <a:lnTo>
                    <a:pt x="13196" y="3617"/>
                  </a:lnTo>
                  <a:lnTo>
                    <a:pt x="13260" y="3580"/>
                  </a:lnTo>
                  <a:close/>
                  <a:moveTo>
                    <a:pt x="13346" y="3729"/>
                  </a:moveTo>
                  <a:lnTo>
                    <a:pt x="13346" y="3729"/>
                  </a:lnTo>
                  <a:lnTo>
                    <a:pt x="13348" y="3730"/>
                  </a:lnTo>
                  <a:lnTo>
                    <a:pt x="13314" y="3747"/>
                  </a:lnTo>
                  <a:lnTo>
                    <a:pt x="13346" y="3729"/>
                  </a:lnTo>
                  <a:close/>
                  <a:moveTo>
                    <a:pt x="13348" y="3730"/>
                  </a:moveTo>
                  <a:lnTo>
                    <a:pt x="13426" y="3879"/>
                  </a:lnTo>
                  <a:lnTo>
                    <a:pt x="13359" y="3914"/>
                  </a:lnTo>
                  <a:lnTo>
                    <a:pt x="13281" y="3764"/>
                  </a:lnTo>
                  <a:lnTo>
                    <a:pt x="13348" y="3730"/>
                  </a:lnTo>
                  <a:close/>
                  <a:moveTo>
                    <a:pt x="13426" y="3879"/>
                  </a:moveTo>
                  <a:lnTo>
                    <a:pt x="13427" y="3881"/>
                  </a:lnTo>
                  <a:lnTo>
                    <a:pt x="13426" y="3880"/>
                  </a:lnTo>
                  <a:lnTo>
                    <a:pt x="13392" y="3896"/>
                  </a:lnTo>
                  <a:lnTo>
                    <a:pt x="13426" y="3879"/>
                  </a:lnTo>
                  <a:close/>
                  <a:moveTo>
                    <a:pt x="13426" y="3880"/>
                  </a:moveTo>
                  <a:lnTo>
                    <a:pt x="13503" y="4036"/>
                  </a:lnTo>
                  <a:lnTo>
                    <a:pt x="13437" y="4069"/>
                  </a:lnTo>
                  <a:lnTo>
                    <a:pt x="13359" y="3912"/>
                  </a:lnTo>
                  <a:lnTo>
                    <a:pt x="13426" y="3880"/>
                  </a:lnTo>
                  <a:close/>
                  <a:moveTo>
                    <a:pt x="13503" y="4036"/>
                  </a:moveTo>
                  <a:lnTo>
                    <a:pt x="13503" y="4036"/>
                  </a:lnTo>
                  <a:lnTo>
                    <a:pt x="13505" y="4037"/>
                  </a:lnTo>
                  <a:lnTo>
                    <a:pt x="13471" y="4053"/>
                  </a:lnTo>
                  <a:lnTo>
                    <a:pt x="13503" y="4036"/>
                  </a:lnTo>
                  <a:close/>
                  <a:moveTo>
                    <a:pt x="13505" y="4037"/>
                  </a:moveTo>
                  <a:lnTo>
                    <a:pt x="13574" y="4194"/>
                  </a:lnTo>
                  <a:lnTo>
                    <a:pt x="13507" y="4224"/>
                  </a:lnTo>
                  <a:lnTo>
                    <a:pt x="13437" y="4068"/>
                  </a:lnTo>
                  <a:lnTo>
                    <a:pt x="13505" y="4037"/>
                  </a:lnTo>
                  <a:close/>
                  <a:moveTo>
                    <a:pt x="13574" y="4194"/>
                  </a:moveTo>
                  <a:lnTo>
                    <a:pt x="13644" y="4351"/>
                  </a:lnTo>
                  <a:lnTo>
                    <a:pt x="13577" y="4381"/>
                  </a:lnTo>
                  <a:lnTo>
                    <a:pt x="13507" y="4224"/>
                  </a:lnTo>
                  <a:lnTo>
                    <a:pt x="13574" y="4194"/>
                  </a:lnTo>
                  <a:close/>
                  <a:moveTo>
                    <a:pt x="13644" y="4351"/>
                  </a:moveTo>
                  <a:lnTo>
                    <a:pt x="13644" y="4352"/>
                  </a:lnTo>
                  <a:lnTo>
                    <a:pt x="13645" y="4352"/>
                  </a:lnTo>
                  <a:lnTo>
                    <a:pt x="13611" y="4366"/>
                  </a:lnTo>
                  <a:lnTo>
                    <a:pt x="13644" y="4351"/>
                  </a:lnTo>
                  <a:close/>
                  <a:moveTo>
                    <a:pt x="13645" y="4352"/>
                  </a:moveTo>
                  <a:lnTo>
                    <a:pt x="13712" y="4513"/>
                  </a:lnTo>
                  <a:lnTo>
                    <a:pt x="13643" y="4541"/>
                  </a:lnTo>
                  <a:lnTo>
                    <a:pt x="13577" y="4381"/>
                  </a:lnTo>
                  <a:lnTo>
                    <a:pt x="13645" y="4352"/>
                  </a:lnTo>
                  <a:close/>
                  <a:moveTo>
                    <a:pt x="13712" y="4513"/>
                  </a:moveTo>
                  <a:lnTo>
                    <a:pt x="13712" y="4513"/>
                  </a:lnTo>
                  <a:lnTo>
                    <a:pt x="13712" y="4514"/>
                  </a:lnTo>
                  <a:lnTo>
                    <a:pt x="13677" y="4527"/>
                  </a:lnTo>
                  <a:lnTo>
                    <a:pt x="13712" y="4513"/>
                  </a:lnTo>
                  <a:close/>
                  <a:moveTo>
                    <a:pt x="13712" y="4514"/>
                  </a:moveTo>
                  <a:lnTo>
                    <a:pt x="13770" y="4675"/>
                  </a:lnTo>
                  <a:lnTo>
                    <a:pt x="13701" y="4700"/>
                  </a:lnTo>
                  <a:lnTo>
                    <a:pt x="13642" y="4540"/>
                  </a:lnTo>
                  <a:lnTo>
                    <a:pt x="13712" y="4514"/>
                  </a:lnTo>
                  <a:close/>
                  <a:moveTo>
                    <a:pt x="13770" y="4675"/>
                  </a:moveTo>
                  <a:lnTo>
                    <a:pt x="13775" y="4685"/>
                  </a:lnTo>
                  <a:lnTo>
                    <a:pt x="13771" y="4675"/>
                  </a:lnTo>
                  <a:lnTo>
                    <a:pt x="13736" y="4687"/>
                  </a:lnTo>
                  <a:lnTo>
                    <a:pt x="13770" y="4675"/>
                  </a:lnTo>
                  <a:close/>
                  <a:moveTo>
                    <a:pt x="13771" y="4675"/>
                  </a:moveTo>
                  <a:lnTo>
                    <a:pt x="13829" y="4839"/>
                  </a:lnTo>
                  <a:lnTo>
                    <a:pt x="13760" y="4865"/>
                  </a:lnTo>
                  <a:lnTo>
                    <a:pt x="13701" y="4700"/>
                  </a:lnTo>
                  <a:lnTo>
                    <a:pt x="13771" y="4675"/>
                  </a:lnTo>
                  <a:close/>
                  <a:moveTo>
                    <a:pt x="13829" y="4839"/>
                  </a:moveTo>
                  <a:lnTo>
                    <a:pt x="13829" y="4840"/>
                  </a:lnTo>
                  <a:lnTo>
                    <a:pt x="13794" y="4852"/>
                  </a:lnTo>
                  <a:lnTo>
                    <a:pt x="13829" y="4839"/>
                  </a:lnTo>
                  <a:close/>
                  <a:moveTo>
                    <a:pt x="13829" y="4840"/>
                  </a:moveTo>
                  <a:lnTo>
                    <a:pt x="13884" y="5005"/>
                  </a:lnTo>
                  <a:lnTo>
                    <a:pt x="13814" y="5028"/>
                  </a:lnTo>
                  <a:lnTo>
                    <a:pt x="13760" y="4863"/>
                  </a:lnTo>
                  <a:lnTo>
                    <a:pt x="13829" y="4840"/>
                  </a:lnTo>
                  <a:close/>
                  <a:moveTo>
                    <a:pt x="13884" y="5005"/>
                  </a:moveTo>
                  <a:lnTo>
                    <a:pt x="13884" y="5004"/>
                  </a:lnTo>
                  <a:lnTo>
                    <a:pt x="13884" y="5007"/>
                  </a:lnTo>
                  <a:lnTo>
                    <a:pt x="13849" y="5017"/>
                  </a:lnTo>
                  <a:lnTo>
                    <a:pt x="13884" y="5005"/>
                  </a:lnTo>
                  <a:close/>
                  <a:moveTo>
                    <a:pt x="13884" y="5007"/>
                  </a:moveTo>
                  <a:lnTo>
                    <a:pt x="13932" y="5175"/>
                  </a:lnTo>
                  <a:lnTo>
                    <a:pt x="13860" y="5195"/>
                  </a:lnTo>
                  <a:lnTo>
                    <a:pt x="13813" y="5027"/>
                  </a:lnTo>
                  <a:lnTo>
                    <a:pt x="13884" y="5007"/>
                  </a:lnTo>
                  <a:close/>
                  <a:moveTo>
                    <a:pt x="13932" y="5175"/>
                  </a:moveTo>
                  <a:lnTo>
                    <a:pt x="13978" y="5344"/>
                  </a:lnTo>
                  <a:lnTo>
                    <a:pt x="13907" y="5364"/>
                  </a:lnTo>
                  <a:lnTo>
                    <a:pt x="13860" y="5195"/>
                  </a:lnTo>
                  <a:lnTo>
                    <a:pt x="13932" y="5175"/>
                  </a:lnTo>
                  <a:close/>
                  <a:moveTo>
                    <a:pt x="13978" y="5344"/>
                  </a:moveTo>
                  <a:lnTo>
                    <a:pt x="13978" y="5345"/>
                  </a:lnTo>
                  <a:lnTo>
                    <a:pt x="13942" y="5353"/>
                  </a:lnTo>
                  <a:lnTo>
                    <a:pt x="13978" y="5344"/>
                  </a:lnTo>
                  <a:close/>
                  <a:moveTo>
                    <a:pt x="13978" y="5345"/>
                  </a:moveTo>
                  <a:lnTo>
                    <a:pt x="14021" y="5517"/>
                  </a:lnTo>
                  <a:lnTo>
                    <a:pt x="13949" y="5535"/>
                  </a:lnTo>
                  <a:lnTo>
                    <a:pt x="13906" y="5362"/>
                  </a:lnTo>
                  <a:lnTo>
                    <a:pt x="13978" y="5345"/>
                  </a:lnTo>
                  <a:close/>
                  <a:moveTo>
                    <a:pt x="14021" y="5517"/>
                  </a:moveTo>
                  <a:lnTo>
                    <a:pt x="14022" y="5520"/>
                  </a:lnTo>
                  <a:lnTo>
                    <a:pt x="14021" y="5519"/>
                  </a:lnTo>
                  <a:lnTo>
                    <a:pt x="13985" y="5526"/>
                  </a:lnTo>
                  <a:lnTo>
                    <a:pt x="14021" y="5517"/>
                  </a:lnTo>
                  <a:close/>
                  <a:moveTo>
                    <a:pt x="14021" y="5519"/>
                  </a:moveTo>
                  <a:lnTo>
                    <a:pt x="14057" y="5691"/>
                  </a:lnTo>
                  <a:lnTo>
                    <a:pt x="13984" y="5706"/>
                  </a:lnTo>
                  <a:lnTo>
                    <a:pt x="13949" y="5533"/>
                  </a:lnTo>
                  <a:lnTo>
                    <a:pt x="14021" y="5519"/>
                  </a:lnTo>
                  <a:close/>
                  <a:moveTo>
                    <a:pt x="14057" y="5691"/>
                  </a:moveTo>
                  <a:lnTo>
                    <a:pt x="14092" y="5864"/>
                  </a:lnTo>
                  <a:lnTo>
                    <a:pt x="14019" y="5879"/>
                  </a:lnTo>
                  <a:lnTo>
                    <a:pt x="13984" y="5706"/>
                  </a:lnTo>
                  <a:lnTo>
                    <a:pt x="14057" y="5691"/>
                  </a:lnTo>
                  <a:close/>
                  <a:moveTo>
                    <a:pt x="14092" y="5864"/>
                  </a:moveTo>
                  <a:lnTo>
                    <a:pt x="14092" y="5864"/>
                  </a:lnTo>
                  <a:lnTo>
                    <a:pt x="14092" y="5865"/>
                  </a:lnTo>
                  <a:lnTo>
                    <a:pt x="14056" y="5871"/>
                  </a:lnTo>
                  <a:lnTo>
                    <a:pt x="14092" y="5864"/>
                  </a:lnTo>
                  <a:close/>
                  <a:moveTo>
                    <a:pt x="14092" y="5865"/>
                  </a:moveTo>
                  <a:lnTo>
                    <a:pt x="14120" y="6041"/>
                  </a:lnTo>
                  <a:lnTo>
                    <a:pt x="14047" y="6053"/>
                  </a:lnTo>
                  <a:lnTo>
                    <a:pt x="14019" y="5876"/>
                  </a:lnTo>
                  <a:lnTo>
                    <a:pt x="14092" y="5865"/>
                  </a:lnTo>
                  <a:close/>
                  <a:moveTo>
                    <a:pt x="14120" y="6041"/>
                  </a:moveTo>
                  <a:lnTo>
                    <a:pt x="14120" y="6043"/>
                  </a:lnTo>
                  <a:lnTo>
                    <a:pt x="14120" y="6042"/>
                  </a:lnTo>
                  <a:lnTo>
                    <a:pt x="14083" y="6047"/>
                  </a:lnTo>
                  <a:lnTo>
                    <a:pt x="14120" y="6041"/>
                  </a:lnTo>
                  <a:close/>
                  <a:moveTo>
                    <a:pt x="14120" y="6042"/>
                  </a:moveTo>
                  <a:lnTo>
                    <a:pt x="14144" y="6219"/>
                  </a:lnTo>
                  <a:lnTo>
                    <a:pt x="14070" y="6228"/>
                  </a:lnTo>
                  <a:lnTo>
                    <a:pt x="14046" y="6052"/>
                  </a:lnTo>
                  <a:lnTo>
                    <a:pt x="14120" y="6042"/>
                  </a:lnTo>
                  <a:close/>
                  <a:moveTo>
                    <a:pt x="14144" y="6219"/>
                  </a:moveTo>
                  <a:lnTo>
                    <a:pt x="14167" y="6395"/>
                  </a:lnTo>
                  <a:lnTo>
                    <a:pt x="14093" y="6404"/>
                  </a:lnTo>
                  <a:lnTo>
                    <a:pt x="14070" y="6228"/>
                  </a:lnTo>
                  <a:lnTo>
                    <a:pt x="14144" y="6219"/>
                  </a:lnTo>
                  <a:close/>
                  <a:moveTo>
                    <a:pt x="14167" y="6395"/>
                  </a:moveTo>
                  <a:lnTo>
                    <a:pt x="14167" y="6395"/>
                  </a:lnTo>
                  <a:lnTo>
                    <a:pt x="14167" y="6396"/>
                  </a:lnTo>
                  <a:lnTo>
                    <a:pt x="14130" y="6400"/>
                  </a:lnTo>
                  <a:lnTo>
                    <a:pt x="14167" y="6395"/>
                  </a:lnTo>
                  <a:close/>
                  <a:moveTo>
                    <a:pt x="14167" y="6396"/>
                  </a:moveTo>
                  <a:lnTo>
                    <a:pt x="14182" y="6576"/>
                  </a:lnTo>
                  <a:lnTo>
                    <a:pt x="14109" y="6583"/>
                  </a:lnTo>
                  <a:lnTo>
                    <a:pt x="14093" y="6403"/>
                  </a:lnTo>
                  <a:lnTo>
                    <a:pt x="14167" y="6396"/>
                  </a:lnTo>
                  <a:close/>
                  <a:moveTo>
                    <a:pt x="14182" y="6576"/>
                  </a:moveTo>
                  <a:lnTo>
                    <a:pt x="14182" y="6574"/>
                  </a:lnTo>
                  <a:lnTo>
                    <a:pt x="14182" y="6577"/>
                  </a:lnTo>
                  <a:lnTo>
                    <a:pt x="14146" y="6580"/>
                  </a:lnTo>
                  <a:lnTo>
                    <a:pt x="14182" y="6576"/>
                  </a:lnTo>
                  <a:close/>
                  <a:moveTo>
                    <a:pt x="14182" y="6577"/>
                  </a:moveTo>
                  <a:lnTo>
                    <a:pt x="14195" y="6757"/>
                  </a:lnTo>
                  <a:lnTo>
                    <a:pt x="14120" y="6762"/>
                  </a:lnTo>
                  <a:lnTo>
                    <a:pt x="14109" y="6582"/>
                  </a:lnTo>
                  <a:lnTo>
                    <a:pt x="14182" y="6577"/>
                  </a:lnTo>
                  <a:close/>
                  <a:moveTo>
                    <a:pt x="14195" y="6757"/>
                  </a:moveTo>
                  <a:lnTo>
                    <a:pt x="14195" y="6761"/>
                  </a:lnTo>
                  <a:lnTo>
                    <a:pt x="14195" y="6760"/>
                  </a:lnTo>
                  <a:lnTo>
                    <a:pt x="14157" y="6760"/>
                  </a:lnTo>
                  <a:lnTo>
                    <a:pt x="14195" y="6757"/>
                  </a:lnTo>
                  <a:close/>
                  <a:moveTo>
                    <a:pt x="14195" y="6760"/>
                  </a:moveTo>
                  <a:lnTo>
                    <a:pt x="14198" y="6944"/>
                  </a:lnTo>
                  <a:lnTo>
                    <a:pt x="14124" y="6945"/>
                  </a:lnTo>
                  <a:lnTo>
                    <a:pt x="14120" y="6761"/>
                  </a:lnTo>
                  <a:lnTo>
                    <a:pt x="14195" y="6760"/>
                  </a:lnTo>
                  <a:close/>
                  <a:moveTo>
                    <a:pt x="14198" y="6944"/>
                  </a:moveTo>
                  <a:lnTo>
                    <a:pt x="14202" y="7124"/>
                  </a:lnTo>
                  <a:lnTo>
                    <a:pt x="14128" y="7125"/>
                  </a:lnTo>
                  <a:lnTo>
                    <a:pt x="14124" y="6945"/>
                  </a:lnTo>
                  <a:lnTo>
                    <a:pt x="14198" y="6944"/>
                  </a:lnTo>
                  <a:close/>
                  <a:moveTo>
                    <a:pt x="14202" y="7124"/>
                  </a:moveTo>
                  <a:lnTo>
                    <a:pt x="14202" y="7124"/>
                  </a:lnTo>
                  <a:lnTo>
                    <a:pt x="14202" y="7125"/>
                  </a:lnTo>
                  <a:lnTo>
                    <a:pt x="14166" y="7124"/>
                  </a:lnTo>
                  <a:lnTo>
                    <a:pt x="14202" y="71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9" name="Freeform 137"/>
            <p:cNvSpPr>
              <a:spLocks noEditPoints="1"/>
            </p:cNvSpPr>
            <p:nvPr/>
          </p:nvSpPr>
          <p:spPr bwMode="auto">
            <a:xfrm>
              <a:off x="1282" y="2178"/>
              <a:ext cx="178" cy="167"/>
            </a:xfrm>
            <a:custGeom>
              <a:avLst/>
              <a:gdLst>
                <a:gd name="T0" fmla="*/ 0 w 1338"/>
                <a:gd name="T1" fmla="*/ 0 h 1258"/>
                <a:gd name="T2" fmla="*/ 0 w 1338"/>
                <a:gd name="T3" fmla="*/ 0 h 1258"/>
                <a:gd name="T4" fmla="*/ 0 w 1338"/>
                <a:gd name="T5" fmla="*/ 0 h 1258"/>
                <a:gd name="T6" fmla="*/ 0 w 1338"/>
                <a:gd name="T7" fmla="*/ 0 h 1258"/>
                <a:gd name="T8" fmla="*/ 0 w 1338"/>
                <a:gd name="T9" fmla="*/ 0 h 1258"/>
                <a:gd name="T10" fmla="*/ 0 w 1338"/>
                <a:gd name="T11" fmla="*/ 0 h 1258"/>
                <a:gd name="T12" fmla="*/ 0 w 1338"/>
                <a:gd name="T13" fmla="*/ 0 h 1258"/>
                <a:gd name="T14" fmla="*/ 0 w 1338"/>
                <a:gd name="T15" fmla="*/ 0 h 1258"/>
                <a:gd name="T16" fmla="*/ 0 w 1338"/>
                <a:gd name="T17" fmla="*/ 0 h 1258"/>
                <a:gd name="T18" fmla="*/ 0 w 1338"/>
                <a:gd name="T19" fmla="*/ 0 h 1258"/>
                <a:gd name="T20" fmla="*/ 0 w 1338"/>
                <a:gd name="T21" fmla="*/ 0 h 1258"/>
                <a:gd name="T22" fmla="*/ 0 w 1338"/>
                <a:gd name="T23" fmla="*/ 0 h 1258"/>
                <a:gd name="T24" fmla="*/ 0 w 1338"/>
                <a:gd name="T25" fmla="*/ 0 h 1258"/>
                <a:gd name="T26" fmla="*/ 0 w 1338"/>
                <a:gd name="T27" fmla="*/ 0 h 1258"/>
                <a:gd name="T28" fmla="*/ 0 w 1338"/>
                <a:gd name="T29" fmla="*/ 0 h 1258"/>
                <a:gd name="T30" fmla="*/ 0 w 1338"/>
                <a:gd name="T31" fmla="*/ 0 h 1258"/>
                <a:gd name="T32" fmla="*/ 0 w 1338"/>
                <a:gd name="T33" fmla="*/ 0 h 1258"/>
                <a:gd name="T34" fmla="*/ 0 w 1338"/>
                <a:gd name="T35" fmla="*/ 0 h 1258"/>
                <a:gd name="T36" fmla="*/ 0 w 1338"/>
                <a:gd name="T37" fmla="*/ 0 h 1258"/>
                <a:gd name="T38" fmla="*/ 0 w 1338"/>
                <a:gd name="T39" fmla="*/ 0 h 1258"/>
                <a:gd name="T40" fmla="*/ 0 w 1338"/>
                <a:gd name="T41" fmla="*/ 0 h 1258"/>
                <a:gd name="T42" fmla="*/ 0 w 1338"/>
                <a:gd name="T43" fmla="*/ 0 h 1258"/>
                <a:gd name="T44" fmla="*/ 0 w 1338"/>
                <a:gd name="T45" fmla="*/ 0 h 1258"/>
                <a:gd name="T46" fmla="*/ 0 w 1338"/>
                <a:gd name="T47" fmla="*/ 0 h 1258"/>
                <a:gd name="T48" fmla="*/ 0 w 1338"/>
                <a:gd name="T49" fmla="*/ 0 h 1258"/>
                <a:gd name="T50" fmla="*/ 0 w 1338"/>
                <a:gd name="T51" fmla="*/ 0 h 1258"/>
                <a:gd name="T52" fmla="*/ 0 w 1338"/>
                <a:gd name="T53" fmla="*/ 0 h 1258"/>
                <a:gd name="T54" fmla="*/ 0 w 1338"/>
                <a:gd name="T55" fmla="*/ 0 h 1258"/>
                <a:gd name="T56" fmla="*/ 0 w 1338"/>
                <a:gd name="T57" fmla="*/ 0 h 1258"/>
                <a:gd name="T58" fmla="*/ 0 w 1338"/>
                <a:gd name="T59" fmla="*/ 0 h 1258"/>
                <a:gd name="T60" fmla="*/ 0 w 1338"/>
                <a:gd name="T61" fmla="*/ 0 h 1258"/>
                <a:gd name="T62" fmla="*/ 0 w 1338"/>
                <a:gd name="T63" fmla="*/ 0 h 1258"/>
                <a:gd name="T64" fmla="*/ 0 w 1338"/>
                <a:gd name="T65" fmla="*/ 0 h 1258"/>
                <a:gd name="T66" fmla="*/ 0 w 1338"/>
                <a:gd name="T67" fmla="*/ 0 h 1258"/>
                <a:gd name="T68" fmla="*/ 0 w 1338"/>
                <a:gd name="T69" fmla="*/ 0 h 1258"/>
                <a:gd name="T70" fmla="*/ 0 w 1338"/>
                <a:gd name="T71" fmla="*/ 0 h 1258"/>
                <a:gd name="T72" fmla="*/ 0 w 1338"/>
                <a:gd name="T73" fmla="*/ 0 h 1258"/>
                <a:gd name="T74" fmla="*/ 0 w 1338"/>
                <a:gd name="T75" fmla="*/ 0 h 1258"/>
                <a:gd name="T76" fmla="*/ 0 w 1338"/>
                <a:gd name="T77" fmla="*/ 0 h 1258"/>
                <a:gd name="T78" fmla="*/ 0 w 1338"/>
                <a:gd name="T79" fmla="*/ 0 h 1258"/>
                <a:gd name="T80" fmla="*/ 0 w 1338"/>
                <a:gd name="T81" fmla="*/ 0 h 1258"/>
                <a:gd name="T82" fmla="*/ 0 w 1338"/>
                <a:gd name="T83" fmla="*/ 0 h 1258"/>
                <a:gd name="T84" fmla="*/ 0 w 1338"/>
                <a:gd name="T85" fmla="*/ 0 h 1258"/>
                <a:gd name="T86" fmla="*/ 0 w 1338"/>
                <a:gd name="T87" fmla="*/ 0 h 1258"/>
                <a:gd name="T88" fmla="*/ 0 w 1338"/>
                <a:gd name="T89" fmla="*/ 0 h 1258"/>
                <a:gd name="T90" fmla="*/ 0 w 1338"/>
                <a:gd name="T91" fmla="*/ 0 h 1258"/>
                <a:gd name="T92" fmla="*/ 0 w 1338"/>
                <a:gd name="T93" fmla="*/ 0 h 12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38"/>
                <a:gd name="T142" fmla="*/ 0 h 1258"/>
                <a:gd name="T143" fmla="*/ 1338 w 1338"/>
                <a:gd name="T144" fmla="*/ 1258 h 12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38" h="1258">
                  <a:moveTo>
                    <a:pt x="383" y="344"/>
                  </a:moveTo>
                  <a:lnTo>
                    <a:pt x="184" y="286"/>
                  </a:lnTo>
                  <a:lnTo>
                    <a:pt x="137" y="274"/>
                  </a:lnTo>
                  <a:lnTo>
                    <a:pt x="101" y="274"/>
                  </a:lnTo>
                  <a:lnTo>
                    <a:pt x="83" y="278"/>
                  </a:lnTo>
                  <a:lnTo>
                    <a:pt x="66" y="290"/>
                  </a:lnTo>
                  <a:lnTo>
                    <a:pt x="58" y="306"/>
                  </a:lnTo>
                  <a:lnTo>
                    <a:pt x="55" y="329"/>
                  </a:lnTo>
                  <a:lnTo>
                    <a:pt x="40" y="329"/>
                  </a:lnTo>
                  <a:lnTo>
                    <a:pt x="31" y="239"/>
                  </a:lnTo>
                  <a:lnTo>
                    <a:pt x="23" y="156"/>
                  </a:lnTo>
                  <a:lnTo>
                    <a:pt x="12" y="7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3" y="20"/>
                  </a:lnTo>
                  <a:lnTo>
                    <a:pt x="31" y="31"/>
                  </a:lnTo>
                  <a:lnTo>
                    <a:pt x="40" y="48"/>
                  </a:lnTo>
                  <a:lnTo>
                    <a:pt x="55" y="59"/>
                  </a:lnTo>
                  <a:lnTo>
                    <a:pt x="74" y="71"/>
                  </a:lnTo>
                  <a:lnTo>
                    <a:pt x="101" y="78"/>
                  </a:lnTo>
                  <a:lnTo>
                    <a:pt x="176" y="101"/>
                  </a:lnTo>
                  <a:lnTo>
                    <a:pt x="1338" y="471"/>
                  </a:lnTo>
                  <a:lnTo>
                    <a:pt x="1338" y="497"/>
                  </a:lnTo>
                  <a:lnTo>
                    <a:pt x="257" y="1137"/>
                  </a:lnTo>
                  <a:lnTo>
                    <a:pt x="219" y="1163"/>
                  </a:lnTo>
                  <a:lnTo>
                    <a:pt x="187" y="1195"/>
                  </a:lnTo>
                  <a:lnTo>
                    <a:pt x="168" y="1226"/>
                  </a:lnTo>
                  <a:lnTo>
                    <a:pt x="164" y="1242"/>
                  </a:lnTo>
                  <a:lnTo>
                    <a:pt x="161" y="1258"/>
                  </a:lnTo>
                  <a:lnTo>
                    <a:pt x="141" y="1258"/>
                  </a:lnTo>
                  <a:lnTo>
                    <a:pt x="137" y="1172"/>
                  </a:lnTo>
                  <a:lnTo>
                    <a:pt x="129" y="1101"/>
                  </a:lnTo>
                  <a:lnTo>
                    <a:pt x="117" y="1023"/>
                  </a:lnTo>
                  <a:lnTo>
                    <a:pt x="101" y="902"/>
                  </a:lnTo>
                  <a:lnTo>
                    <a:pt x="117" y="902"/>
                  </a:lnTo>
                  <a:lnTo>
                    <a:pt x="129" y="925"/>
                  </a:lnTo>
                  <a:lnTo>
                    <a:pt x="144" y="940"/>
                  </a:lnTo>
                  <a:lnTo>
                    <a:pt x="164" y="944"/>
                  </a:lnTo>
                  <a:lnTo>
                    <a:pt x="191" y="948"/>
                  </a:lnTo>
                  <a:lnTo>
                    <a:pt x="219" y="940"/>
                  </a:lnTo>
                  <a:lnTo>
                    <a:pt x="257" y="920"/>
                  </a:lnTo>
                  <a:lnTo>
                    <a:pt x="437" y="827"/>
                  </a:lnTo>
                  <a:lnTo>
                    <a:pt x="383" y="344"/>
                  </a:lnTo>
                  <a:close/>
                  <a:moveTo>
                    <a:pt x="1011" y="521"/>
                  </a:moveTo>
                  <a:lnTo>
                    <a:pt x="527" y="381"/>
                  </a:lnTo>
                  <a:lnTo>
                    <a:pt x="570" y="760"/>
                  </a:lnTo>
                  <a:lnTo>
                    <a:pt x="1011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0" name="Freeform 138"/>
            <p:cNvSpPr>
              <a:spLocks/>
            </p:cNvSpPr>
            <p:nvPr/>
          </p:nvSpPr>
          <p:spPr bwMode="auto">
            <a:xfrm>
              <a:off x="1306" y="2326"/>
              <a:ext cx="195" cy="188"/>
            </a:xfrm>
            <a:custGeom>
              <a:avLst/>
              <a:gdLst>
                <a:gd name="T0" fmla="*/ 0 w 1459"/>
                <a:gd name="T1" fmla="*/ 0 h 1406"/>
                <a:gd name="T2" fmla="*/ 0 w 1459"/>
                <a:gd name="T3" fmla="*/ 0 h 1406"/>
                <a:gd name="T4" fmla="*/ 0 w 1459"/>
                <a:gd name="T5" fmla="*/ 0 h 1406"/>
                <a:gd name="T6" fmla="*/ 0 w 1459"/>
                <a:gd name="T7" fmla="*/ 0 h 1406"/>
                <a:gd name="T8" fmla="*/ 0 w 1459"/>
                <a:gd name="T9" fmla="*/ 0 h 1406"/>
                <a:gd name="T10" fmla="*/ 0 w 1459"/>
                <a:gd name="T11" fmla="*/ 0 h 1406"/>
                <a:gd name="T12" fmla="*/ 0 w 1459"/>
                <a:gd name="T13" fmla="*/ 0 h 1406"/>
                <a:gd name="T14" fmla="*/ 0 w 1459"/>
                <a:gd name="T15" fmla="*/ 0 h 1406"/>
                <a:gd name="T16" fmla="*/ 0 w 1459"/>
                <a:gd name="T17" fmla="*/ 0 h 1406"/>
                <a:gd name="T18" fmla="*/ 0 w 1459"/>
                <a:gd name="T19" fmla="*/ 0 h 1406"/>
                <a:gd name="T20" fmla="*/ 0 w 1459"/>
                <a:gd name="T21" fmla="*/ 0 h 1406"/>
                <a:gd name="T22" fmla="*/ 0 w 1459"/>
                <a:gd name="T23" fmla="*/ 0 h 1406"/>
                <a:gd name="T24" fmla="*/ 0 w 1459"/>
                <a:gd name="T25" fmla="*/ 0 h 1406"/>
                <a:gd name="T26" fmla="*/ 0 w 1459"/>
                <a:gd name="T27" fmla="*/ 0 h 1406"/>
                <a:gd name="T28" fmla="*/ 0 w 1459"/>
                <a:gd name="T29" fmla="*/ 0 h 1406"/>
                <a:gd name="T30" fmla="*/ 0 w 1459"/>
                <a:gd name="T31" fmla="*/ 0 h 1406"/>
                <a:gd name="T32" fmla="*/ 0 w 1459"/>
                <a:gd name="T33" fmla="*/ 0 h 1406"/>
                <a:gd name="T34" fmla="*/ 0 w 1459"/>
                <a:gd name="T35" fmla="*/ 0 h 1406"/>
                <a:gd name="T36" fmla="*/ 0 w 1459"/>
                <a:gd name="T37" fmla="*/ 0 h 1406"/>
                <a:gd name="T38" fmla="*/ 0 w 1459"/>
                <a:gd name="T39" fmla="*/ 0 h 1406"/>
                <a:gd name="T40" fmla="*/ 0 w 1459"/>
                <a:gd name="T41" fmla="*/ 0 h 1406"/>
                <a:gd name="T42" fmla="*/ 0 w 1459"/>
                <a:gd name="T43" fmla="*/ 0 h 1406"/>
                <a:gd name="T44" fmla="*/ 0 w 1459"/>
                <a:gd name="T45" fmla="*/ 0 h 1406"/>
                <a:gd name="T46" fmla="*/ 0 w 1459"/>
                <a:gd name="T47" fmla="*/ 0 h 1406"/>
                <a:gd name="T48" fmla="*/ 0 w 1459"/>
                <a:gd name="T49" fmla="*/ 0 h 1406"/>
                <a:gd name="T50" fmla="*/ 0 w 1459"/>
                <a:gd name="T51" fmla="*/ 0 h 1406"/>
                <a:gd name="T52" fmla="*/ 0 w 1459"/>
                <a:gd name="T53" fmla="*/ 0 h 1406"/>
                <a:gd name="T54" fmla="*/ 0 w 1459"/>
                <a:gd name="T55" fmla="*/ 0 h 1406"/>
                <a:gd name="T56" fmla="*/ 0 w 1459"/>
                <a:gd name="T57" fmla="*/ 0 h 1406"/>
                <a:gd name="T58" fmla="*/ 0 w 1459"/>
                <a:gd name="T59" fmla="*/ 0 h 1406"/>
                <a:gd name="T60" fmla="*/ 0 w 1459"/>
                <a:gd name="T61" fmla="*/ 0 h 1406"/>
                <a:gd name="T62" fmla="*/ 0 w 1459"/>
                <a:gd name="T63" fmla="*/ 0 h 1406"/>
                <a:gd name="T64" fmla="*/ 0 w 1459"/>
                <a:gd name="T65" fmla="*/ 0 h 1406"/>
                <a:gd name="T66" fmla="*/ 0 w 1459"/>
                <a:gd name="T67" fmla="*/ 0 h 1406"/>
                <a:gd name="T68" fmla="*/ 0 w 1459"/>
                <a:gd name="T69" fmla="*/ 0 h 1406"/>
                <a:gd name="T70" fmla="*/ 0 w 1459"/>
                <a:gd name="T71" fmla="*/ 0 h 1406"/>
                <a:gd name="T72" fmla="*/ 0 w 1459"/>
                <a:gd name="T73" fmla="*/ 0 h 1406"/>
                <a:gd name="T74" fmla="*/ 0 w 1459"/>
                <a:gd name="T75" fmla="*/ 0 h 1406"/>
                <a:gd name="T76" fmla="*/ 0 w 1459"/>
                <a:gd name="T77" fmla="*/ 0 h 1406"/>
                <a:gd name="T78" fmla="*/ 0 w 1459"/>
                <a:gd name="T79" fmla="*/ 0 h 1406"/>
                <a:gd name="T80" fmla="*/ 0 w 1459"/>
                <a:gd name="T81" fmla="*/ 0 h 1406"/>
                <a:gd name="T82" fmla="*/ 0 w 1459"/>
                <a:gd name="T83" fmla="*/ 0 h 14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9"/>
                <a:gd name="T127" fmla="*/ 0 h 1406"/>
                <a:gd name="T128" fmla="*/ 1459 w 1459"/>
                <a:gd name="T129" fmla="*/ 1406 h 14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9" h="1406">
                  <a:moveTo>
                    <a:pt x="452" y="1100"/>
                  </a:moveTo>
                  <a:lnTo>
                    <a:pt x="390" y="1207"/>
                  </a:lnTo>
                  <a:lnTo>
                    <a:pt x="351" y="1288"/>
                  </a:lnTo>
                  <a:lnTo>
                    <a:pt x="335" y="1320"/>
                  </a:lnTo>
                  <a:lnTo>
                    <a:pt x="327" y="1348"/>
                  </a:lnTo>
                  <a:lnTo>
                    <a:pt x="320" y="1375"/>
                  </a:lnTo>
                  <a:lnTo>
                    <a:pt x="315" y="1403"/>
                  </a:lnTo>
                  <a:lnTo>
                    <a:pt x="300" y="1406"/>
                  </a:lnTo>
                  <a:lnTo>
                    <a:pt x="273" y="1325"/>
                  </a:lnTo>
                  <a:lnTo>
                    <a:pt x="253" y="1265"/>
                  </a:lnTo>
                  <a:lnTo>
                    <a:pt x="245" y="1230"/>
                  </a:lnTo>
                  <a:lnTo>
                    <a:pt x="237" y="1195"/>
                  </a:lnTo>
                  <a:lnTo>
                    <a:pt x="237" y="1163"/>
                  </a:lnTo>
                  <a:lnTo>
                    <a:pt x="242" y="1132"/>
                  </a:lnTo>
                  <a:lnTo>
                    <a:pt x="249" y="1100"/>
                  </a:lnTo>
                  <a:lnTo>
                    <a:pt x="265" y="1070"/>
                  </a:lnTo>
                  <a:lnTo>
                    <a:pt x="285" y="1030"/>
                  </a:lnTo>
                  <a:lnTo>
                    <a:pt x="312" y="987"/>
                  </a:lnTo>
                  <a:lnTo>
                    <a:pt x="667" y="423"/>
                  </a:lnTo>
                  <a:lnTo>
                    <a:pt x="331" y="513"/>
                  </a:lnTo>
                  <a:lnTo>
                    <a:pt x="273" y="532"/>
                  </a:lnTo>
                  <a:lnTo>
                    <a:pt x="222" y="549"/>
                  </a:lnTo>
                  <a:lnTo>
                    <a:pt x="187" y="564"/>
                  </a:lnTo>
                  <a:lnTo>
                    <a:pt x="156" y="579"/>
                  </a:lnTo>
                  <a:lnTo>
                    <a:pt x="136" y="599"/>
                  </a:lnTo>
                  <a:lnTo>
                    <a:pt x="121" y="619"/>
                  </a:lnTo>
                  <a:lnTo>
                    <a:pt x="113" y="642"/>
                  </a:lnTo>
                  <a:lnTo>
                    <a:pt x="113" y="666"/>
                  </a:lnTo>
                  <a:lnTo>
                    <a:pt x="98" y="670"/>
                  </a:lnTo>
                  <a:lnTo>
                    <a:pt x="55" y="501"/>
                  </a:lnTo>
                  <a:lnTo>
                    <a:pt x="0" y="321"/>
                  </a:lnTo>
                  <a:lnTo>
                    <a:pt x="15" y="317"/>
                  </a:lnTo>
                  <a:lnTo>
                    <a:pt x="31" y="336"/>
                  </a:lnTo>
                  <a:lnTo>
                    <a:pt x="50" y="353"/>
                  </a:lnTo>
                  <a:lnTo>
                    <a:pt x="70" y="364"/>
                  </a:lnTo>
                  <a:lnTo>
                    <a:pt x="98" y="368"/>
                  </a:lnTo>
                  <a:lnTo>
                    <a:pt x="132" y="368"/>
                  </a:lnTo>
                  <a:lnTo>
                    <a:pt x="171" y="364"/>
                  </a:lnTo>
                  <a:lnTo>
                    <a:pt x="222" y="353"/>
                  </a:lnTo>
                  <a:lnTo>
                    <a:pt x="280" y="336"/>
                  </a:lnTo>
                  <a:lnTo>
                    <a:pt x="944" y="156"/>
                  </a:lnTo>
                  <a:lnTo>
                    <a:pt x="1003" y="141"/>
                  </a:lnTo>
                  <a:lnTo>
                    <a:pt x="1049" y="125"/>
                  </a:lnTo>
                  <a:lnTo>
                    <a:pt x="1088" y="109"/>
                  </a:lnTo>
                  <a:lnTo>
                    <a:pt x="1119" y="90"/>
                  </a:lnTo>
                  <a:lnTo>
                    <a:pt x="1139" y="74"/>
                  </a:lnTo>
                  <a:lnTo>
                    <a:pt x="1151" y="51"/>
                  </a:lnTo>
                  <a:lnTo>
                    <a:pt x="1159" y="31"/>
                  </a:lnTo>
                  <a:lnTo>
                    <a:pt x="1159" y="3"/>
                  </a:lnTo>
                  <a:lnTo>
                    <a:pt x="1174" y="0"/>
                  </a:lnTo>
                  <a:lnTo>
                    <a:pt x="1220" y="173"/>
                  </a:lnTo>
                  <a:lnTo>
                    <a:pt x="1272" y="353"/>
                  </a:lnTo>
                  <a:lnTo>
                    <a:pt x="1257" y="356"/>
                  </a:lnTo>
                  <a:lnTo>
                    <a:pt x="1240" y="336"/>
                  </a:lnTo>
                  <a:lnTo>
                    <a:pt x="1225" y="321"/>
                  </a:lnTo>
                  <a:lnTo>
                    <a:pt x="1202" y="309"/>
                  </a:lnTo>
                  <a:lnTo>
                    <a:pt x="1174" y="306"/>
                  </a:lnTo>
                  <a:lnTo>
                    <a:pt x="1139" y="306"/>
                  </a:lnTo>
                  <a:lnTo>
                    <a:pt x="1099" y="309"/>
                  </a:lnTo>
                  <a:lnTo>
                    <a:pt x="1049" y="321"/>
                  </a:lnTo>
                  <a:lnTo>
                    <a:pt x="991" y="336"/>
                  </a:lnTo>
                  <a:lnTo>
                    <a:pt x="761" y="399"/>
                  </a:lnTo>
                  <a:lnTo>
                    <a:pt x="1252" y="701"/>
                  </a:lnTo>
                  <a:lnTo>
                    <a:pt x="1272" y="709"/>
                  </a:lnTo>
                  <a:lnTo>
                    <a:pt x="1287" y="717"/>
                  </a:lnTo>
                  <a:lnTo>
                    <a:pt x="1303" y="721"/>
                  </a:lnTo>
                  <a:lnTo>
                    <a:pt x="1315" y="717"/>
                  </a:lnTo>
                  <a:lnTo>
                    <a:pt x="1330" y="712"/>
                  </a:lnTo>
                  <a:lnTo>
                    <a:pt x="1338" y="701"/>
                  </a:lnTo>
                  <a:lnTo>
                    <a:pt x="1342" y="689"/>
                  </a:lnTo>
                  <a:lnTo>
                    <a:pt x="1338" y="670"/>
                  </a:lnTo>
                  <a:lnTo>
                    <a:pt x="1358" y="666"/>
                  </a:lnTo>
                  <a:lnTo>
                    <a:pt x="1378" y="752"/>
                  </a:lnTo>
                  <a:lnTo>
                    <a:pt x="1428" y="944"/>
                  </a:lnTo>
                  <a:lnTo>
                    <a:pt x="1459" y="1050"/>
                  </a:lnTo>
                  <a:lnTo>
                    <a:pt x="1444" y="1053"/>
                  </a:lnTo>
                  <a:lnTo>
                    <a:pt x="1432" y="1030"/>
                  </a:lnTo>
                  <a:lnTo>
                    <a:pt x="1416" y="1007"/>
                  </a:lnTo>
                  <a:lnTo>
                    <a:pt x="1393" y="983"/>
                  </a:lnTo>
                  <a:lnTo>
                    <a:pt x="1369" y="960"/>
                  </a:lnTo>
                  <a:lnTo>
                    <a:pt x="1291" y="905"/>
                  </a:lnTo>
                  <a:lnTo>
                    <a:pt x="1186" y="834"/>
                  </a:lnTo>
                  <a:lnTo>
                    <a:pt x="772" y="579"/>
                  </a:lnTo>
                  <a:lnTo>
                    <a:pt x="452" y="1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1" name="Freeform 139"/>
            <p:cNvSpPr>
              <a:spLocks noEditPoints="1"/>
            </p:cNvSpPr>
            <p:nvPr/>
          </p:nvSpPr>
          <p:spPr bwMode="auto">
            <a:xfrm>
              <a:off x="1349" y="2524"/>
              <a:ext cx="190" cy="155"/>
            </a:xfrm>
            <a:custGeom>
              <a:avLst/>
              <a:gdLst>
                <a:gd name="T0" fmla="*/ 0 w 1425"/>
                <a:gd name="T1" fmla="*/ 0 h 1160"/>
                <a:gd name="T2" fmla="*/ 0 w 1425"/>
                <a:gd name="T3" fmla="*/ 0 h 1160"/>
                <a:gd name="T4" fmla="*/ 0 w 1425"/>
                <a:gd name="T5" fmla="*/ 0 h 1160"/>
                <a:gd name="T6" fmla="*/ 0 w 1425"/>
                <a:gd name="T7" fmla="*/ 0 h 1160"/>
                <a:gd name="T8" fmla="*/ 0 w 1425"/>
                <a:gd name="T9" fmla="*/ 0 h 1160"/>
                <a:gd name="T10" fmla="*/ 0 w 1425"/>
                <a:gd name="T11" fmla="*/ 0 h 1160"/>
                <a:gd name="T12" fmla="*/ 0 w 1425"/>
                <a:gd name="T13" fmla="*/ 0 h 1160"/>
                <a:gd name="T14" fmla="*/ 0 w 1425"/>
                <a:gd name="T15" fmla="*/ 0 h 1160"/>
                <a:gd name="T16" fmla="*/ 0 w 1425"/>
                <a:gd name="T17" fmla="*/ 0 h 1160"/>
                <a:gd name="T18" fmla="*/ 0 w 1425"/>
                <a:gd name="T19" fmla="*/ 0 h 1160"/>
                <a:gd name="T20" fmla="*/ 0 w 1425"/>
                <a:gd name="T21" fmla="*/ 0 h 1160"/>
                <a:gd name="T22" fmla="*/ 0 w 1425"/>
                <a:gd name="T23" fmla="*/ 0 h 1160"/>
                <a:gd name="T24" fmla="*/ 0 w 1425"/>
                <a:gd name="T25" fmla="*/ 0 h 1160"/>
                <a:gd name="T26" fmla="*/ 0 w 1425"/>
                <a:gd name="T27" fmla="*/ 0 h 1160"/>
                <a:gd name="T28" fmla="*/ 0 w 1425"/>
                <a:gd name="T29" fmla="*/ 0 h 1160"/>
                <a:gd name="T30" fmla="*/ 0 w 1425"/>
                <a:gd name="T31" fmla="*/ 0 h 1160"/>
                <a:gd name="T32" fmla="*/ 0 w 1425"/>
                <a:gd name="T33" fmla="*/ 0 h 1160"/>
                <a:gd name="T34" fmla="*/ 0 w 1425"/>
                <a:gd name="T35" fmla="*/ 0 h 1160"/>
                <a:gd name="T36" fmla="*/ 0 w 1425"/>
                <a:gd name="T37" fmla="*/ 0 h 1160"/>
                <a:gd name="T38" fmla="*/ 0 w 1425"/>
                <a:gd name="T39" fmla="*/ 0 h 1160"/>
                <a:gd name="T40" fmla="*/ 0 w 1425"/>
                <a:gd name="T41" fmla="*/ 0 h 1160"/>
                <a:gd name="T42" fmla="*/ 0 w 1425"/>
                <a:gd name="T43" fmla="*/ 0 h 1160"/>
                <a:gd name="T44" fmla="*/ 0 w 1425"/>
                <a:gd name="T45" fmla="*/ 0 h 1160"/>
                <a:gd name="T46" fmla="*/ 0 w 1425"/>
                <a:gd name="T47" fmla="*/ 0 h 1160"/>
                <a:gd name="T48" fmla="*/ 0 w 1425"/>
                <a:gd name="T49" fmla="*/ 0 h 1160"/>
                <a:gd name="T50" fmla="*/ 0 w 1425"/>
                <a:gd name="T51" fmla="*/ 0 h 1160"/>
                <a:gd name="T52" fmla="*/ 0 w 1425"/>
                <a:gd name="T53" fmla="*/ 0 h 1160"/>
                <a:gd name="T54" fmla="*/ 0 w 1425"/>
                <a:gd name="T55" fmla="*/ 0 h 1160"/>
                <a:gd name="T56" fmla="*/ 0 w 1425"/>
                <a:gd name="T57" fmla="*/ 0 h 1160"/>
                <a:gd name="T58" fmla="*/ 0 w 1425"/>
                <a:gd name="T59" fmla="*/ 0 h 1160"/>
                <a:gd name="T60" fmla="*/ 0 w 1425"/>
                <a:gd name="T61" fmla="*/ 0 h 1160"/>
                <a:gd name="T62" fmla="*/ 0 w 1425"/>
                <a:gd name="T63" fmla="*/ 0 h 1160"/>
                <a:gd name="T64" fmla="*/ 0 w 1425"/>
                <a:gd name="T65" fmla="*/ 0 h 1160"/>
                <a:gd name="T66" fmla="*/ 0 w 1425"/>
                <a:gd name="T67" fmla="*/ 0 h 1160"/>
                <a:gd name="T68" fmla="*/ 0 w 1425"/>
                <a:gd name="T69" fmla="*/ 0 h 1160"/>
                <a:gd name="T70" fmla="*/ 0 w 1425"/>
                <a:gd name="T71" fmla="*/ 0 h 1160"/>
                <a:gd name="T72" fmla="*/ 0 w 1425"/>
                <a:gd name="T73" fmla="*/ 0 h 1160"/>
                <a:gd name="T74" fmla="*/ 0 w 1425"/>
                <a:gd name="T75" fmla="*/ 0 h 1160"/>
                <a:gd name="T76" fmla="*/ 0 w 1425"/>
                <a:gd name="T77" fmla="*/ 0 h 1160"/>
                <a:gd name="T78" fmla="*/ 0 w 1425"/>
                <a:gd name="T79" fmla="*/ 0 h 1160"/>
                <a:gd name="T80" fmla="*/ 0 w 1425"/>
                <a:gd name="T81" fmla="*/ 0 h 1160"/>
                <a:gd name="T82" fmla="*/ 0 w 1425"/>
                <a:gd name="T83" fmla="*/ 0 h 1160"/>
                <a:gd name="T84" fmla="*/ 0 w 1425"/>
                <a:gd name="T85" fmla="*/ 0 h 1160"/>
                <a:gd name="T86" fmla="*/ 0 w 1425"/>
                <a:gd name="T87" fmla="*/ 0 h 1160"/>
                <a:gd name="T88" fmla="*/ 0 w 1425"/>
                <a:gd name="T89" fmla="*/ 0 h 1160"/>
                <a:gd name="T90" fmla="*/ 0 w 1425"/>
                <a:gd name="T91" fmla="*/ 0 h 1160"/>
                <a:gd name="T92" fmla="*/ 0 w 1425"/>
                <a:gd name="T93" fmla="*/ 0 h 11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25"/>
                <a:gd name="T142" fmla="*/ 0 h 1160"/>
                <a:gd name="T143" fmla="*/ 1425 w 1425"/>
                <a:gd name="T144" fmla="*/ 1160 h 11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25" h="1160">
                  <a:moveTo>
                    <a:pt x="465" y="216"/>
                  </a:moveTo>
                  <a:lnTo>
                    <a:pt x="262" y="219"/>
                  </a:lnTo>
                  <a:lnTo>
                    <a:pt x="211" y="223"/>
                  </a:lnTo>
                  <a:lnTo>
                    <a:pt x="176" y="234"/>
                  </a:lnTo>
                  <a:lnTo>
                    <a:pt x="161" y="243"/>
                  </a:lnTo>
                  <a:lnTo>
                    <a:pt x="149" y="258"/>
                  </a:lnTo>
                  <a:lnTo>
                    <a:pt x="145" y="278"/>
                  </a:lnTo>
                  <a:lnTo>
                    <a:pt x="149" y="301"/>
                  </a:lnTo>
                  <a:lnTo>
                    <a:pt x="133" y="306"/>
                  </a:lnTo>
                  <a:lnTo>
                    <a:pt x="98" y="223"/>
                  </a:lnTo>
                  <a:lnTo>
                    <a:pt x="67" y="144"/>
                  </a:lnTo>
                  <a:lnTo>
                    <a:pt x="35" y="78"/>
                  </a:lnTo>
                  <a:lnTo>
                    <a:pt x="0" y="8"/>
                  </a:lnTo>
                  <a:lnTo>
                    <a:pt x="17" y="0"/>
                  </a:lnTo>
                  <a:lnTo>
                    <a:pt x="24" y="16"/>
                  </a:lnTo>
                  <a:lnTo>
                    <a:pt x="35" y="28"/>
                  </a:lnTo>
                  <a:lnTo>
                    <a:pt x="52" y="35"/>
                  </a:lnTo>
                  <a:lnTo>
                    <a:pt x="67" y="43"/>
                  </a:lnTo>
                  <a:lnTo>
                    <a:pt x="90" y="46"/>
                  </a:lnTo>
                  <a:lnTo>
                    <a:pt x="118" y="51"/>
                  </a:lnTo>
                  <a:lnTo>
                    <a:pt x="196" y="51"/>
                  </a:lnTo>
                  <a:lnTo>
                    <a:pt x="1413" y="46"/>
                  </a:lnTo>
                  <a:lnTo>
                    <a:pt x="1425" y="70"/>
                  </a:lnTo>
                  <a:lnTo>
                    <a:pt x="586" y="1010"/>
                  </a:lnTo>
                  <a:lnTo>
                    <a:pt x="554" y="1050"/>
                  </a:lnTo>
                  <a:lnTo>
                    <a:pt x="536" y="1085"/>
                  </a:lnTo>
                  <a:lnTo>
                    <a:pt x="527" y="1120"/>
                  </a:lnTo>
                  <a:lnTo>
                    <a:pt x="524" y="1136"/>
                  </a:lnTo>
                  <a:lnTo>
                    <a:pt x="527" y="1155"/>
                  </a:lnTo>
                  <a:lnTo>
                    <a:pt x="511" y="1160"/>
                  </a:lnTo>
                  <a:lnTo>
                    <a:pt x="481" y="1081"/>
                  </a:lnTo>
                  <a:lnTo>
                    <a:pt x="449" y="1018"/>
                  </a:lnTo>
                  <a:lnTo>
                    <a:pt x="418" y="944"/>
                  </a:lnTo>
                  <a:lnTo>
                    <a:pt x="367" y="834"/>
                  </a:lnTo>
                  <a:lnTo>
                    <a:pt x="383" y="827"/>
                  </a:lnTo>
                  <a:lnTo>
                    <a:pt x="398" y="845"/>
                  </a:lnTo>
                  <a:lnTo>
                    <a:pt x="418" y="854"/>
                  </a:lnTo>
                  <a:lnTo>
                    <a:pt x="438" y="858"/>
                  </a:lnTo>
                  <a:lnTo>
                    <a:pt x="461" y="850"/>
                  </a:lnTo>
                  <a:lnTo>
                    <a:pt x="488" y="834"/>
                  </a:lnTo>
                  <a:lnTo>
                    <a:pt x="519" y="807"/>
                  </a:lnTo>
                  <a:lnTo>
                    <a:pt x="660" y="662"/>
                  </a:lnTo>
                  <a:lnTo>
                    <a:pt x="465" y="216"/>
                  </a:lnTo>
                  <a:close/>
                  <a:moveTo>
                    <a:pt x="1116" y="196"/>
                  </a:moveTo>
                  <a:lnTo>
                    <a:pt x="614" y="208"/>
                  </a:lnTo>
                  <a:lnTo>
                    <a:pt x="769" y="556"/>
                  </a:lnTo>
                  <a:lnTo>
                    <a:pt x="1116" y="1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2" name="Freeform 140"/>
            <p:cNvSpPr>
              <a:spLocks noEditPoints="1"/>
            </p:cNvSpPr>
            <p:nvPr/>
          </p:nvSpPr>
          <p:spPr bwMode="auto">
            <a:xfrm>
              <a:off x="1430" y="2612"/>
              <a:ext cx="184" cy="181"/>
            </a:xfrm>
            <a:custGeom>
              <a:avLst/>
              <a:gdLst>
                <a:gd name="T0" fmla="*/ 0 w 1385"/>
                <a:gd name="T1" fmla="*/ 0 h 1355"/>
                <a:gd name="T2" fmla="*/ 0 w 1385"/>
                <a:gd name="T3" fmla="*/ 0 h 1355"/>
                <a:gd name="T4" fmla="*/ 0 w 1385"/>
                <a:gd name="T5" fmla="*/ 0 h 1355"/>
                <a:gd name="T6" fmla="*/ 0 w 1385"/>
                <a:gd name="T7" fmla="*/ 0 h 1355"/>
                <a:gd name="T8" fmla="*/ 0 w 1385"/>
                <a:gd name="T9" fmla="*/ 0 h 1355"/>
                <a:gd name="T10" fmla="*/ 0 w 1385"/>
                <a:gd name="T11" fmla="*/ 0 h 1355"/>
                <a:gd name="T12" fmla="*/ 0 w 1385"/>
                <a:gd name="T13" fmla="*/ 0 h 1355"/>
                <a:gd name="T14" fmla="*/ 0 w 1385"/>
                <a:gd name="T15" fmla="*/ 0 h 1355"/>
                <a:gd name="T16" fmla="*/ 0 w 1385"/>
                <a:gd name="T17" fmla="*/ 0 h 1355"/>
                <a:gd name="T18" fmla="*/ 0 w 1385"/>
                <a:gd name="T19" fmla="*/ 0 h 1355"/>
                <a:gd name="T20" fmla="*/ 0 w 1385"/>
                <a:gd name="T21" fmla="*/ 0 h 1355"/>
                <a:gd name="T22" fmla="*/ 0 w 1385"/>
                <a:gd name="T23" fmla="*/ 0 h 1355"/>
                <a:gd name="T24" fmla="*/ 0 w 1385"/>
                <a:gd name="T25" fmla="*/ 0 h 1355"/>
                <a:gd name="T26" fmla="*/ 0 w 1385"/>
                <a:gd name="T27" fmla="*/ 0 h 1355"/>
                <a:gd name="T28" fmla="*/ 0 w 1385"/>
                <a:gd name="T29" fmla="*/ 0 h 1355"/>
                <a:gd name="T30" fmla="*/ 0 w 1385"/>
                <a:gd name="T31" fmla="*/ 0 h 1355"/>
                <a:gd name="T32" fmla="*/ 0 w 1385"/>
                <a:gd name="T33" fmla="*/ 0 h 1355"/>
                <a:gd name="T34" fmla="*/ 0 w 1385"/>
                <a:gd name="T35" fmla="*/ 0 h 1355"/>
                <a:gd name="T36" fmla="*/ 0 w 1385"/>
                <a:gd name="T37" fmla="*/ 0 h 1355"/>
                <a:gd name="T38" fmla="*/ 0 w 1385"/>
                <a:gd name="T39" fmla="*/ 0 h 1355"/>
                <a:gd name="T40" fmla="*/ 0 w 1385"/>
                <a:gd name="T41" fmla="*/ 0 h 1355"/>
                <a:gd name="T42" fmla="*/ 0 w 1385"/>
                <a:gd name="T43" fmla="*/ 0 h 1355"/>
                <a:gd name="T44" fmla="*/ 0 w 1385"/>
                <a:gd name="T45" fmla="*/ 0 h 1355"/>
                <a:gd name="T46" fmla="*/ 0 w 1385"/>
                <a:gd name="T47" fmla="*/ 0 h 1355"/>
                <a:gd name="T48" fmla="*/ 0 w 1385"/>
                <a:gd name="T49" fmla="*/ 0 h 1355"/>
                <a:gd name="T50" fmla="*/ 0 w 1385"/>
                <a:gd name="T51" fmla="*/ 0 h 1355"/>
                <a:gd name="T52" fmla="*/ 0 w 1385"/>
                <a:gd name="T53" fmla="*/ 0 h 1355"/>
                <a:gd name="T54" fmla="*/ 0 w 1385"/>
                <a:gd name="T55" fmla="*/ 0 h 1355"/>
                <a:gd name="T56" fmla="*/ 0 w 1385"/>
                <a:gd name="T57" fmla="*/ 0 h 1355"/>
                <a:gd name="T58" fmla="*/ 0 w 1385"/>
                <a:gd name="T59" fmla="*/ 0 h 1355"/>
                <a:gd name="T60" fmla="*/ 0 w 1385"/>
                <a:gd name="T61" fmla="*/ 0 h 1355"/>
                <a:gd name="T62" fmla="*/ 0 w 1385"/>
                <a:gd name="T63" fmla="*/ 0 h 1355"/>
                <a:gd name="T64" fmla="*/ 0 w 1385"/>
                <a:gd name="T65" fmla="*/ 0 h 1355"/>
                <a:gd name="T66" fmla="*/ 0 w 1385"/>
                <a:gd name="T67" fmla="*/ 0 h 1355"/>
                <a:gd name="T68" fmla="*/ 0 w 1385"/>
                <a:gd name="T69" fmla="*/ 0 h 1355"/>
                <a:gd name="T70" fmla="*/ 0 w 1385"/>
                <a:gd name="T71" fmla="*/ 0 h 1355"/>
                <a:gd name="T72" fmla="*/ 0 w 1385"/>
                <a:gd name="T73" fmla="*/ 0 h 1355"/>
                <a:gd name="T74" fmla="*/ 0 w 1385"/>
                <a:gd name="T75" fmla="*/ 0 h 1355"/>
                <a:gd name="T76" fmla="*/ 0 w 1385"/>
                <a:gd name="T77" fmla="*/ 0 h 1355"/>
                <a:gd name="T78" fmla="*/ 0 w 1385"/>
                <a:gd name="T79" fmla="*/ 0 h 1355"/>
                <a:gd name="T80" fmla="*/ 0 w 1385"/>
                <a:gd name="T81" fmla="*/ 0 h 1355"/>
                <a:gd name="T82" fmla="*/ 0 w 1385"/>
                <a:gd name="T83" fmla="*/ 0 h 1355"/>
                <a:gd name="T84" fmla="*/ 0 w 1385"/>
                <a:gd name="T85" fmla="*/ 0 h 1355"/>
                <a:gd name="T86" fmla="*/ 0 w 1385"/>
                <a:gd name="T87" fmla="*/ 0 h 1355"/>
                <a:gd name="T88" fmla="*/ 0 w 1385"/>
                <a:gd name="T89" fmla="*/ 0 h 1355"/>
                <a:gd name="T90" fmla="*/ 0 w 1385"/>
                <a:gd name="T91" fmla="*/ 0 h 1355"/>
                <a:gd name="T92" fmla="*/ 0 w 1385"/>
                <a:gd name="T93" fmla="*/ 0 h 1355"/>
                <a:gd name="T94" fmla="*/ 0 w 1385"/>
                <a:gd name="T95" fmla="*/ 0 h 1355"/>
                <a:gd name="T96" fmla="*/ 0 w 1385"/>
                <a:gd name="T97" fmla="*/ 0 h 13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85"/>
                <a:gd name="T148" fmla="*/ 0 h 1355"/>
                <a:gd name="T149" fmla="*/ 1385 w 1385"/>
                <a:gd name="T150" fmla="*/ 1355 h 13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85" h="1355">
                  <a:moveTo>
                    <a:pt x="848" y="218"/>
                  </a:moveTo>
                  <a:lnTo>
                    <a:pt x="898" y="183"/>
                  </a:lnTo>
                  <a:lnTo>
                    <a:pt x="941" y="156"/>
                  </a:lnTo>
                  <a:lnTo>
                    <a:pt x="972" y="128"/>
                  </a:lnTo>
                  <a:lnTo>
                    <a:pt x="995" y="101"/>
                  </a:lnTo>
                  <a:lnTo>
                    <a:pt x="1007" y="78"/>
                  </a:lnTo>
                  <a:lnTo>
                    <a:pt x="1015" y="53"/>
                  </a:lnTo>
                  <a:lnTo>
                    <a:pt x="1015" y="30"/>
                  </a:lnTo>
                  <a:lnTo>
                    <a:pt x="1007" y="7"/>
                  </a:lnTo>
                  <a:lnTo>
                    <a:pt x="1023" y="0"/>
                  </a:lnTo>
                  <a:lnTo>
                    <a:pt x="1253" y="356"/>
                  </a:lnTo>
                  <a:lnTo>
                    <a:pt x="1292" y="422"/>
                  </a:lnTo>
                  <a:lnTo>
                    <a:pt x="1323" y="484"/>
                  </a:lnTo>
                  <a:lnTo>
                    <a:pt x="1350" y="551"/>
                  </a:lnTo>
                  <a:lnTo>
                    <a:pt x="1370" y="614"/>
                  </a:lnTo>
                  <a:lnTo>
                    <a:pt x="1382" y="672"/>
                  </a:lnTo>
                  <a:lnTo>
                    <a:pt x="1385" y="736"/>
                  </a:lnTo>
                  <a:lnTo>
                    <a:pt x="1385" y="794"/>
                  </a:lnTo>
                  <a:lnTo>
                    <a:pt x="1382" y="854"/>
                  </a:lnTo>
                  <a:lnTo>
                    <a:pt x="1367" y="908"/>
                  </a:lnTo>
                  <a:lnTo>
                    <a:pt x="1347" y="963"/>
                  </a:lnTo>
                  <a:lnTo>
                    <a:pt x="1319" y="1014"/>
                  </a:lnTo>
                  <a:lnTo>
                    <a:pt x="1289" y="1065"/>
                  </a:lnTo>
                  <a:lnTo>
                    <a:pt x="1249" y="1112"/>
                  </a:lnTo>
                  <a:lnTo>
                    <a:pt x="1206" y="1158"/>
                  </a:lnTo>
                  <a:lnTo>
                    <a:pt x="1156" y="1202"/>
                  </a:lnTo>
                  <a:lnTo>
                    <a:pt x="1097" y="1241"/>
                  </a:lnTo>
                  <a:lnTo>
                    <a:pt x="1038" y="1280"/>
                  </a:lnTo>
                  <a:lnTo>
                    <a:pt x="976" y="1308"/>
                  </a:lnTo>
                  <a:lnTo>
                    <a:pt x="917" y="1331"/>
                  </a:lnTo>
                  <a:lnTo>
                    <a:pt x="859" y="1347"/>
                  </a:lnTo>
                  <a:lnTo>
                    <a:pt x="800" y="1355"/>
                  </a:lnTo>
                  <a:lnTo>
                    <a:pt x="742" y="1355"/>
                  </a:lnTo>
                  <a:lnTo>
                    <a:pt x="687" y="1351"/>
                  </a:lnTo>
                  <a:lnTo>
                    <a:pt x="629" y="1343"/>
                  </a:lnTo>
                  <a:lnTo>
                    <a:pt x="574" y="1323"/>
                  </a:lnTo>
                  <a:lnTo>
                    <a:pt x="523" y="1303"/>
                  </a:lnTo>
                  <a:lnTo>
                    <a:pt x="468" y="1272"/>
                  </a:lnTo>
                  <a:lnTo>
                    <a:pt x="422" y="1237"/>
                  </a:lnTo>
                  <a:lnTo>
                    <a:pt x="372" y="1194"/>
                  </a:lnTo>
                  <a:lnTo>
                    <a:pt x="324" y="1147"/>
                  </a:lnTo>
                  <a:lnTo>
                    <a:pt x="281" y="1092"/>
                  </a:lnTo>
                  <a:lnTo>
                    <a:pt x="239" y="1030"/>
                  </a:lnTo>
                  <a:lnTo>
                    <a:pt x="0" y="661"/>
                  </a:lnTo>
                  <a:lnTo>
                    <a:pt x="12" y="654"/>
                  </a:lnTo>
                  <a:lnTo>
                    <a:pt x="35" y="669"/>
                  </a:lnTo>
                  <a:lnTo>
                    <a:pt x="55" y="681"/>
                  </a:lnTo>
                  <a:lnTo>
                    <a:pt x="78" y="684"/>
                  </a:lnTo>
                  <a:lnTo>
                    <a:pt x="105" y="681"/>
                  </a:lnTo>
                  <a:lnTo>
                    <a:pt x="137" y="669"/>
                  </a:lnTo>
                  <a:lnTo>
                    <a:pt x="176" y="654"/>
                  </a:lnTo>
                  <a:lnTo>
                    <a:pt x="219" y="626"/>
                  </a:lnTo>
                  <a:lnTo>
                    <a:pt x="274" y="594"/>
                  </a:lnTo>
                  <a:lnTo>
                    <a:pt x="848" y="218"/>
                  </a:lnTo>
                  <a:close/>
                  <a:moveTo>
                    <a:pt x="387" y="739"/>
                  </a:moveTo>
                  <a:lnTo>
                    <a:pt x="352" y="762"/>
                  </a:lnTo>
                  <a:lnTo>
                    <a:pt x="329" y="782"/>
                  </a:lnTo>
                  <a:lnTo>
                    <a:pt x="312" y="799"/>
                  </a:lnTo>
                  <a:lnTo>
                    <a:pt x="309" y="817"/>
                  </a:lnTo>
                  <a:lnTo>
                    <a:pt x="305" y="829"/>
                  </a:lnTo>
                  <a:lnTo>
                    <a:pt x="309" y="845"/>
                  </a:lnTo>
                  <a:lnTo>
                    <a:pt x="317" y="880"/>
                  </a:lnTo>
                  <a:lnTo>
                    <a:pt x="336" y="924"/>
                  </a:lnTo>
                  <a:lnTo>
                    <a:pt x="359" y="967"/>
                  </a:lnTo>
                  <a:lnTo>
                    <a:pt x="390" y="1010"/>
                  </a:lnTo>
                  <a:lnTo>
                    <a:pt x="422" y="1045"/>
                  </a:lnTo>
                  <a:lnTo>
                    <a:pt x="453" y="1080"/>
                  </a:lnTo>
                  <a:lnTo>
                    <a:pt x="488" y="1108"/>
                  </a:lnTo>
                  <a:lnTo>
                    <a:pt x="523" y="1132"/>
                  </a:lnTo>
                  <a:lnTo>
                    <a:pt x="562" y="1150"/>
                  </a:lnTo>
                  <a:lnTo>
                    <a:pt x="601" y="1163"/>
                  </a:lnTo>
                  <a:lnTo>
                    <a:pt x="640" y="1175"/>
                  </a:lnTo>
                  <a:lnTo>
                    <a:pt x="683" y="1178"/>
                  </a:lnTo>
                  <a:lnTo>
                    <a:pt x="722" y="1178"/>
                  </a:lnTo>
                  <a:lnTo>
                    <a:pt x="765" y="1175"/>
                  </a:lnTo>
                  <a:lnTo>
                    <a:pt x="808" y="1167"/>
                  </a:lnTo>
                  <a:lnTo>
                    <a:pt x="855" y="1155"/>
                  </a:lnTo>
                  <a:lnTo>
                    <a:pt x="898" y="1139"/>
                  </a:lnTo>
                  <a:lnTo>
                    <a:pt x="945" y="1115"/>
                  </a:lnTo>
                  <a:lnTo>
                    <a:pt x="987" y="1088"/>
                  </a:lnTo>
                  <a:lnTo>
                    <a:pt x="1035" y="1057"/>
                  </a:lnTo>
                  <a:lnTo>
                    <a:pt x="1073" y="1025"/>
                  </a:lnTo>
                  <a:lnTo>
                    <a:pt x="1108" y="990"/>
                  </a:lnTo>
                  <a:lnTo>
                    <a:pt x="1140" y="955"/>
                  </a:lnTo>
                  <a:lnTo>
                    <a:pt x="1163" y="915"/>
                  </a:lnTo>
                  <a:lnTo>
                    <a:pt x="1186" y="877"/>
                  </a:lnTo>
                  <a:lnTo>
                    <a:pt x="1202" y="837"/>
                  </a:lnTo>
                  <a:lnTo>
                    <a:pt x="1214" y="794"/>
                  </a:lnTo>
                  <a:lnTo>
                    <a:pt x="1222" y="751"/>
                  </a:lnTo>
                  <a:lnTo>
                    <a:pt x="1226" y="709"/>
                  </a:lnTo>
                  <a:lnTo>
                    <a:pt x="1226" y="665"/>
                  </a:lnTo>
                  <a:lnTo>
                    <a:pt x="1218" y="622"/>
                  </a:lnTo>
                  <a:lnTo>
                    <a:pt x="1206" y="576"/>
                  </a:lnTo>
                  <a:lnTo>
                    <a:pt x="1191" y="532"/>
                  </a:lnTo>
                  <a:lnTo>
                    <a:pt x="1171" y="489"/>
                  </a:lnTo>
                  <a:lnTo>
                    <a:pt x="1144" y="441"/>
                  </a:lnTo>
                  <a:lnTo>
                    <a:pt x="1101" y="387"/>
                  </a:lnTo>
                  <a:lnTo>
                    <a:pt x="1038" y="313"/>
                  </a:lnTo>
                  <a:lnTo>
                    <a:pt x="387" y="7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3" name="Freeform 141"/>
            <p:cNvSpPr>
              <a:spLocks noEditPoints="1"/>
            </p:cNvSpPr>
            <p:nvPr/>
          </p:nvSpPr>
          <p:spPr bwMode="auto">
            <a:xfrm>
              <a:off x="1530" y="2743"/>
              <a:ext cx="211" cy="181"/>
            </a:xfrm>
            <a:custGeom>
              <a:avLst/>
              <a:gdLst>
                <a:gd name="T0" fmla="*/ 0 w 1584"/>
                <a:gd name="T1" fmla="*/ 0 h 1359"/>
                <a:gd name="T2" fmla="*/ 0 w 1584"/>
                <a:gd name="T3" fmla="*/ 0 h 1359"/>
                <a:gd name="T4" fmla="*/ 0 w 1584"/>
                <a:gd name="T5" fmla="*/ 0 h 1359"/>
                <a:gd name="T6" fmla="*/ 0 w 1584"/>
                <a:gd name="T7" fmla="*/ 0 h 1359"/>
                <a:gd name="T8" fmla="*/ 0 w 1584"/>
                <a:gd name="T9" fmla="*/ 0 h 1359"/>
                <a:gd name="T10" fmla="*/ 0 w 1584"/>
                <a:gd name="T11" fmla="*/ 0 h 1359"/>
                <a:gd name="T12" fmla="*/ 0 w 1584"/>
                <a:gd name="T13" fmla="*/ 0 h 1359"/>
                <a:gd name="T14" fmla="*/ 0 w 1584"/>
                <a:gd name="T15" fmla="*/ 0 h 1359"/>
                <a:gd name="T16" fmla="*/ 0 w 1584"/>
                <a:gd name="T17" fmla="*/ 0 h 1359"/>
                <a:gd name="T18" fmla="*/ 0 w 1584"/>
                <a:gd name="T19" fmla="*/ 0 h 1359"/>
                <a:gd name="T20" fmla="*/ 0 w 1584"/>
                <a:gd name="T21" fmla="*/ 0 h 1359"/>
                <a:gd name="T22" fmla="*/ 0 w 1584"/>
                <a:gd name="T23" fmla="*/ 0 h 1359"/>
                <a:gd name="T24" fmla="*/ 0 w 1584"/>
                <a:gd name="T25" fmla="*/ 0 h 1359"/>
                <a:gd name="T26" fmla="*/ 0 w 1584"/>
                <a:gd name="T27" fmla="*/ 0 h 1359"/>
                <a:gd name="T28" fmla="*/ 0 w 1584"/>
                <a:gd name="T29" fmla="*/ 0 h 1359"/>
                <a:gd name="T30" fmla="*/ 0 w 1584"/>
                <a:gd name="T31" fmla="*/ 0 h 1359"/>
                <a:gd name="T32" fmla="*/ 0 w 1584"/>
                <a:gd name="T33" fmla="*/ 0 h 1359"/>
                <a:gd name="T34" fmla="*/ 0 w 1584"/>
                <a:gd name="T35" fmla="*/ 0 h 1359"/>
                <a:gd name="T36" fmla="*/ 0 w 1584"/>
                <a:gd name="T37" fmla="*/ 0 h 1359"/>
                <a:gd name="T38" fmla="*/ 0 w 1584"/>
                <a:gd name="T39" fmla="*/ 0 h 1359"/>
                <a:gd name="T40" fmla="*/ 0 w 1584"/>
                <a:gd name="T41" fmla="*/ 0 h 1359"/>
                <a:gd name="T42" fmla="*/ 0 w 1584"/>
                <a:gd name="T43" fmla="*/ 0 h 1359"/>
                <a:gd name="T44" fmla="*/ 0 w 1584"/>
                <a:gd name="T45" fmla="*/ 0 h 1359"/>
                <a:gd name="T46" fmla="*/ 0 w 1584"/>
                <a:gd name="T47" fmla="*/ 0 h 1359"/>
                <a:gd name="T48" fmla="*/ 0 w 1584"/>
                <a:gd name="T49" fmla="*/ 0 h 1359"/>
                <a:gd name="T50" fmla="*/ 0 w 1584"/>
                <a:gd name="T51" fmla="*/ 0 h 1359"/>
                <a:gd name="T52" fmla="*/ 0 w 1584"/>
                <a:gd name="T53" fmla="*/ 0 h 1359"/>
                <a:gd name="T54" fmla="*/ 0 w 1584"/>
                <a:gd name="T55" fmla="*/ 0 h 1359"/>
                <a:gd name="T56" fmla="*/ 0 w 1584"/>
                <a:gd name="T57" fmla="*/ 0 h 1359"/>
                <a:gd name="T58" fmla="*/ 0 w 1584"/>
                <a:gd name="T59" fmla="*/ 0 h 1359"/>
                <a:gd name="T60" fmla="*/ 0 w 1584"/>
                <a:gd name="T61" fmla="*/ 0 h 1359"/>
                <a:gd name="T62" fmla="*/ 0 w 1584"/>
                <a:gd name="T63" fmla="*/ 0 h 1359"/>
                <a:gd name="T64" fmla="*/ 0 w 1584"/>
                <a:gd name="T65" fmla="*/ 0 h 1359"/>
                <a:gd name="T66" fmla="*/ 0 w 1584"/>
                <a:gd name="T67" fmla="*/ 0 h 1359"/>
                <a:gd name="T68" fmla="*/ 0 w 1584"/>
                <a:gd name="T69" fmla="*/ 0 h 1359"/>
                <a:gd name="T70" fmla="*/ 0 w 1584"/>
                <a:gd name="T71" fmla="*/ 0 h 1359"/>
                <a:gd name="T72" fmla="*/ 0 w 1584"/>
                <a:gd name="T73" fmla="*/ 0 h 1359"/>
                <a:gd name="T74" fmla="*/ 0 w 1584"/>
                <a:gd name="T75" fmla="*/ 0 h 1359"/>
                <a:gd name="T76" fmla="*/ 0 w 1584"/>
                <a:gd name="T77" fmla="*/ 0 h 1359"/>
                <a:gd name="T78" fmla="*/ 0 w 1584"/>
                <a:gd name="T79" fmla="*/ 0 h 1359"/>
                <a:gd name="T80" fmla="*/ 0 w 1584"/>
                <a:gd name="T81" fmla="*/ 0 h 13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4"/>
                <a:gd name="T124" fmla="*/ 0 h 1359"/>
                <a:gd name="T125" fmla="*/ 1584 w 1584"/>
                <a:gd name="T126" fmla="*/ 1359 h 13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4" h="1359">
                  <a:moveTo>
                    <a:pt x="721" y="536"/>
                  </a:moveTo>
                  <a:lnTo>
                    <a:pt x="866" y="705"/>
                  </a:lnTo>
                  <a:lnTo>
                    <a:pt x="893" y="736"/>
                  </a:lnTo>
                  <a:lnTo>
                    <a:pt x="920" y="764"/>
                  </a:lnTo>
                  <a:lnTo>
                    <a:pt x="948" y="784"/>
                  </a:lnTo>
                  <a:lnTo>
                    <a:pt x="975" y="799"/>
                  </a:lnTo>
                  <a:lnTo>
                    <a:pt x="998" y="807"/>
                  </a:lnTo>
                  <a:lnTo>
                    <a:pt x="1021" y="810"/>
                  </a:lnTo>
                  <a:lnTo>
                    <a:pt x="1046" y="807"/>
                  </a:lnTo>
                  <a:lnTo>
                    <a:pt x="1073" y="799"/>
                  </a:lnTo>
                  <a:lnTo>
                    <a:pt x="1081" y="810"/>
                  </a:lnTo>
                  <a:lnTo>
                    <a:pt x="1003" y="873"/>
                  </a:lnTo>
                  <a:lnTo>
                    <a:pt x="948" y="920"/>
                  </a:lnTo>
                  <a:lnTo>
                    <a:pt x="893" y="967"/>
                  </a:lnTo>
                  <a:lnTo>
                    <a:pt x="835" y="1022"/>
                  </a:lnTo>
                  <a:lnTo>
                    <a:pt x="823" y="1015"/>
                  </a:lnTo>
                  <a:lnTo>
                    <a:pt x="835" y="990"/>
                  </a:lnTo>
                  <a:lnTo>
                    <a:pt x="842" y="972"/>
                  </a:lnTo>
                  <a:lnTo>
                    <a:pt x="842" y="948"/>
                  </a:lnTo>
                  <a:lnTo>
                    <a:pt x="839" y="920"/>
                  </a:lnTo>
                  <a:lnTo>
                    <a:pt x="827" y="893"/>
                  </a:lnTo>
                  <a:lnTo>
                    <a:pt x="807" y="862"/>
                  </a:lnTo>
                  <a:lnTo>
                    <a:pt x="788" y="830"/>
                  </a:lnTo>
                  <a:lnTo>
                    <a:pt x="756" y="795"/>
                  </a:lnTo>
                  <a:lnTo>
                    <a:pt x="617" y="627"/>
                  </a:lnTo>
                  <a:lnTo>
                    <a:pt x="370" y="838"/>
                  </a:lnTo>
                  <a:lnTo>
                    <a:pt x="347" y="862"/>
                  </a:lnTo>
                  <a:lnTo>
                    <a:pt x="328" y="882"/>
                  </a:lnTo>
                  <a:lnTo>
                    <a:pt x="320" y="900"/>
                  </a:lnTo>
                  <a:lnTo>
                    <a:pt x="315" y="920"/>
                  </a:lnTo>
                  <a:lnTo>
                    <a:pt x="320" y="940"/>
                  </a:lnTo>
                  <a:lnTo>
                    <a:pt x="335" y="963"/>
                  </a:lnTo>
                  <a:lnTo>
                    <a:pt x="355" y="990"/>
                  </a:lnTo>
                  <a:lnTo>
                    <a:pt x="383" y="1027"/>
                  </a:lnTo>
                  <a:lnTo>
                    <a:pt x="456" y="1112"/>
                  </a:lnTo>
                  <a:lnTo>
                    <a:pt x="487" y="1143"/>
                  </a:lnTo>
                  <a:lnTo>
                    <a:pt x="515" y="1175"/>
                  </a:lnTo>
                  <a:lnTo>
                    <a:pt x="546" y="1195"/>
                  </a:lnTo>
                  <a:lnTo>
                    <a:pt x="573" y="1210"/>
                  </a:lnTo>
                  <a:lnTo>
                    <a:pt x="597" y="1218"/>
                  </a:lnTo>
                  <a:lnTo>
                    <a:pt x="624" y="1222"/>
                  </a:lnTo>
                  <a:lnTo>
                    <a:pt x="651" y="1222"/>
                  </a:lnTo>
                  <a:lnTo>
                    <a:pt x="675" y="1215"/>
                  </a:lnTo>
                  <a:lnTo>
                    <a:pt x="683" y="1226"/>
                  </a:lnTo>
                  <a:lnTo>
                    <a:pt x="484" y="1359"/>
                  </a:lnTo>
                  <a:lnTo>
                    <a:pt x="0" y="795"/>
                  </a:lnTo>
                  <a:lnTo>
                    <a:pt x="11" y="784"/>
                  </a:lnTo>
                  <a:lnTo>
                    <a:pt x="35" y="799"/>
                  </a:lnTo>
                  <a:lnTo>
                    <a:pt x="58" y="807"/>
                  </a:lnTo>
                  <a:lnTo>
                    <a:pt x="81" y="807"/>
                  </a:lnTo>
                  <a:lnTo>
                    <a:pt x="109" y="799"/>
                  </a:lnTo>
                  <a:lnTo>
                    <a:pt x="141" y="784"/>
                  </a:lnTo>
                  <a:lnTo>
                    <a:pt x="176" y="760"/>
                  </a:lnTo>
                  <a:lnTo>
                    <a:pt x="214" y="729"/>
                  </a:lnTo>
                  <a:lnTo>
                    <a:pt x="265" y="689"/>
                  </a:lnTo>
                  <a:lnTo>
                    <a:pt x="781" y="243"/>
                  </a:lnTo>
                  <a:lnTo>
                    <a:pt x="831" y="199"/>
                  </a:lnTo>
                  <a:lnTo>
                    <a:pt x="866" y="164"/>
                  </a:lnTo>
                  <a:lnTo>
                    <a:pt x="893" y="133"/>
                  </a:lnTo>
                  <a:lnTo>
                    <a:pt x="913" y="105"/>
                  </a:lnTo>
                  <a:lnTo>
                    <a:pt x="925" y="81"/>
                  </a:lnTo>
                  <a:lnTo>
                    <a:pt x="928" y="58"/>
                  </a:lnTo>
                  <a:lnTo>
                    <a:pt x="925" y="35"/>
                  </a:lnTo>
                  <a:lnTo>
                    <a:pt x="913" y="8"/>
                  </a:lnTo>
                  <a:lnTo>
                    <a:pt x="925" y="0"/>
                  </a:lnTo>
                  <a:lnTo>
                    <a:pt x="1412" y="572"/>
                  </a:lnTo>
                  <a:lnTo>
                    <a:pt x="1240" y="720"/>
                  </a:lnTo>
                  <a:lnTo>
                    <a:pt x="1229" y="705"/>
                  </a:lnTo>
                  <a:lnTo>
                    <a:pt x="1240" y="677"/>
                  </a:lnTo>
                  <a:lnTo>
                    <a:pt x="1245" y="654"/>
                  </a:lnTo>
                  <a:lnTo>
                    <a:pt x="1245" y="630"/>
                  </a:lnTo>
                  <a:lnTo>
                    <a:pt x="1237" y="607"/>
                  </a:lnTo>
                  <a:lnTo>
                    <a:pt x="1225" y="576"/>
                  </a:lnTo>
                  <a:lnTo>
                    <a:pt x="1202" y="544"/>
                  </a:lnTo>
                  <a:lnTo>
                    <a:pt x="1131" y="458"/>
                  </a:lnTo>
                  <a:lnTo>
                    <a:pt x="995" y="301"/>
                  </a:lnTo>
                  <a:lnTo>
                    <a:pt x="721" y="536"/>
                  </a:lnTo>
                  <a:close/>
                  <a:moveTo>
                    <a:pt x="1584" y="239"/>
                  </a:moveTo>
                  <a:lnTo>
                    <a:pt x="1252" y="226"/>
                  </a:lnTo>
                  <a:lnTo>
                    <a:pt x="1186" y="148"/>
                  </a:lnTo>
                  <a:lnTo>
                    <a:pt x="1451" y="86"/>
                  </a:lnTo>
                  <a:lnTo>
                    <a:pt x="1584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4" name="Freeform 142"/>
            <p:cNvSpPr>
              <a:spLocks/>
            </p:cNvSpPr>
            <p:nvPr/>
          </p:nvSpPr>
          <p:spPr bwMode="auto">
            <a:xfrm>
              <a:off x="1612" y="2848"/>
              <a:ext cx="237" cy="240"/>
            </a:xfrm>
            <a:custGeom>
              <a:avLst/>
              <a:gdLst>
                <a:gd name="T0" fmla="*/ 0 w 1784"/>
                <a:gd name="T1" fmla="*/ 0 h 1801"/>
                <a:gd name="T2" fmla="*/ 0 w 1784"/>
                <a:gd name="T3" fmla="*/ 0 h 1801"/>
                <a:gd name="T4" fmla="*/ 0 w 1784"/>
                <a:gd name="T5" fmla="*/ 0 h 1801"/>
                <a:gd name="T6" fmla="*/ 0 w 1784"/>
                <a:gd name="T7" fmla="*/ 0 h 1801"/>
                <a:gd name="T8" fmla="*/ 0 w 1784"/>
                <a:gd name="T9" fmla="*/ 0 h 1801"/>
                <a:gd name="T10" fmla="*/ 0 w 1784"/>
                <a:gd name="T11" fmla="*/ 0 h 1801"/>
                <a:gd name="T12" fmla="*/ 0 w 1784"/>
                <a:gd name="T13" fmla="*/ 0 h 1801"/>
                <a:gd name="T14" fmla="*/ 0 w 1784"/>
                <a:gd name="T15" fmla="*/ 0 h 1801"/>
                <a:gd name="T16" fmla="*/ 0 w 1784"/>
                <a:gd name="T17" fmla="*/ 0 h 1801"/>
                <a:gd name="T18" fmla="*/ 0 w 1784"/>
                <a:gd name="T19" fmla="*/ 0 h 1801"/>
                <a:gd name="T20" fmla="*/ 0 w 1784"/>
                <a:gd name="T21" fmla="*/ 0 h 1801"/>
                <a:gd name="T22" fmla="*/ 0 w 1784"/>
                <a:gd name="T23" fmla="*/ 0 h 1801"/>
                <a:gd name="T24" fmla="*/ 0 w 1784"/>
                <a:gd name="T25" fmla="*/ 0 h 1801"/>
                <a:gd name="T26" fmla="*/ 0 w 1784"/>
                <a:gd name="T27" fmla="*/ 0 h 1801"/>
                <a:gd name="T28" fmla="*/ 0 w 1784"/>
                <a:gd name="T29" fmla="*/ 0 h 1801"/>
                <a:gd name="T30" fmla="*/ 0 w 1784"/>
                <a:gd name="T31" fmla="*/ 0 h 1801"/>
                <a:gd name="T32" fmla="*/ 0 w 1784"/>
                <a:gd name="T33" fmla="*/ 0 h 1801"/>
                <a:gd name="T34" fmla="*/ 0 w 1784"/>
                <a:gd name="T35" fmla="*/ 0 h 1801"/>
                <a:gd name="T36" fmla="*/ 0 w 1784"/>
                <a:gd name="T37" fmla="*/ 0 h 1801"/>
                <a:gd name="T38" fmla="*/ 0 w 1784"/>
                <a:gd name="T39" fmla="*/ 0 h 1801"/>
                <a:gd name="T40" fmla="*/ 0 w 1784"/>
                <a:gd name="T41" fmla="*/ 0 h 1801"/>
                <a:gd name="T42" fmla="*/ 0 w 1784"/>
                <a:gd name="T43" fmla="*/ 0 h 1801"/>
                <a:gd name="T44" fmla="*/ 0 w 1784"/>
                <a:gd name="T45" fmla="*/ 0 h 1801"/>
                <a:gd name="T46" fmla="*/ 0 w 1784"/>
                <a:gd name="T47" fmla="*/ 0 h 1801"/>
                <a:gd name="T48" fmla="*/ 0 w 1784"/>
                <a:gd name="T49" fmla="*/ 0 h 1801"/>
                <a:gd name="T50" fmla="*/ 0 w 1784"/>
                <a:gd name="T51" fmla="*/ 0 h 1801"/>
                <a:gd name="T52" fmla="*/ 0 w 1784"/>
                <a:gd name="T53" fmla="*/ 0 h 1801"/>
                <a:gd name="T54" fmla="*/ 0 w 1784"/>
                <a:gd name="T55" fmla="*/ 0 h 1801"/>
                <a:gd name="T56" fmla="*/ 0 w 1784"/>
                <a:gd name="T57" fmla="*/ 0 h 1801"/>
                <a:gd name="T58" fmla="*/ 0 w 1784"/>
                <a:gd name="T59" fmla="*/ 0 h 1801"/>
                <a:gd name="T60" fmla="*/ 0 w 1784"/>
                <a:gd name="T61" fmla="*/ 0 h 1801"/>
                <a:gd name="T62" fmla="*/ 0 w 1784"/>
                <a:gd name="T63" fmla="*/ 0 h 1801"/>
                <a:gd name="T64" fmla="*/ 0 w 1784"/>
                <a:gd name="T65" fmla="*/ 0 h 1801"/>
                <a:gd name="T66" fmla="*/ 0 w 1784"/>
                <a:gd name="T67" fmla="*/ 0 h 1801"/>
                <a:gd name="T68" fmla="*/ 0 w 1784"/>
                <a:gd name="T69" fmla="*/ 0 h 1801"/>
                <a:gd name="T70" fmla="*/ 0 w 1784"/>
                <a:gd name="T71" fmla="*/ 0 h 1801"/>
                <a:gd name="T72" fmla="*/ 0 w 1784"/>
                <a:gd name="T73" fmla="*/ 0 h 1801"/>
                <a:gd name="T74" fmla="*/ 0 w 1784"/>
                <a:gd name="T75" fmla="*/ 0 h 1801"/>
                <a:gd name="T76" fmla="*/ 0 w 1784"/>
                <a:gd name="T77" fmla="*/ 0 h 1801"/>
                <a:gd name="T78" fmla="*/ 0 w 1784"/>
                <a:gd name="T79" fmla="*/ 0 h 1801"/>
                <a:gd name="T80" fmla="*/ 0 w 1784"/>
                <a:gd name="T81" fmla="*/ 0 h 1801"/>
                <a:gd name="T82" fmla="*/ 0 w 1784"/>
                <a:gd name="T83" fmla="*/ 0 h 1801"/>
                <a:gd name="T84" fmla="*/ 0 w 1784"/>
                <a:gd name="T85" fmla="*/ 0 h 1801"/>
                <a:gd name="T86" fmla="*/ 0 w 1784"/>
                <a:gd name="T87" fmla="*/ 0 h 1801"/>
                <a:gd name="T88" fmla="*/ 0 w 1784"/>
                <a:gd name="T89" fmla="*/ 0 h 1801"/>
                <a:gd name="T90" fmla="*/ 0 w 1784"/>
                <a:gd name="T91" fmla="*/ 0 h 1801"/>
                <a:gd name="T92" fmla="*/ 0 w 1784"/>
                <a:gd name="T93" fmla="*/ 0 h 1801"/>
                <a:gd name="T94" fmla="*/ 0 w 1784"/>
                <a:gd name="T95" fmla="*/ 0 h 1801"/>
                <a:gd name="T96" fmla="*/ 0 w 1784"/>
                <a:gd name="T97" fmla="*/ 0 h 18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84"/>
                <a:gd name="T148" fmla="*/ 0 h 1801"/>
                <a:gd name="T149" fmla="*/ 1784 w 1784"/>
                <a:gd name="T150" fmla="*/ 1801 h 18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84" h="1801">
                  <a:moveTo>
                    <a:pt x="1769" y="579"/>
                  </a:moveTo>
                  <a:lnTo>
                    <a:pt x="1784" y="594"/>
                  </a:lnTo>
                  <a:lnTo>
                    <a:pt x="1285" y="1570"/>
                  </a:lnTo>
                  <a:lnTo>
                    <a:pt x="1245" y="1653"/>
                  </a:lnTo>
                  <a:lnTo>
                    <a:pt x="1233" y="1684"/>
                  </a:lnTo>
                  <a:lnTo>
                    <a:pt x="1225" y="1708"/>
                  </a:lnTo>
                  <a:lnTo>
                    <a:pt x="1222" y="1731"/>
                  </a:lnTo>
                  <a:lnTo>
                    <a:pt x="1225" y="1751"/>
                  </a:lnTo>
                  <a:lnTo>
                    <a:pt x="1233" y="1771"/>
                  </a:lnTo>
                  <a:lnTo>
                    <a:pt x="1242" y="1789"/>
                  </a:lnTo>
                  <a:lnTo>
                    <a:pt x="1230" y="1801"/>
                  </a:lnTo>
                  <a:lnTo>
                    <a:pt x="1175" y="1751"/>
                  </a:lnTo>
                  <a:lnTo>
                    <a:pt x="1120" y="1703"/>
                  </a:lnTo>
                  <a:lnTo>
                    <a:pt x="1054" y="1649"/>
                  </a:lnTo>
                  <a:lnTo>
                    <a:pt x="976" y="1586"/>
                  </a:lnTo>
                  <a:lnTo>
                    <a:pt x="988" y="1574"/>
                  </a:lnTo>
                  <a:lnTo>
                    <a:pt x="1015" y="1583"/>
                  </a:lnTo>
                  <a:lnTo>
                    <a:pt x="1034" y="1586"/>
                  </a:lnTo>
                  <a:lnTo>
                    <a:pt x="1054" y="1578"/>
                  </a:lnTo>
                  <a:lnTo>
                    <a:pt x="1074" y="1566"/>
                  </a:lnTo>
                  <a:lnTo>
                    <a:pt x="1097" y="1528"/>
                  </a:lnTo>
                  <a:lnTo>
                    <a:pt x="1440" y="900"/>
                  </a:lnTo>
                  <a:lnTo>
                    <a:pt x="597" y="1312"/>
                  </a:lnTo>
                  <a:lnTo>
                    <a:pt x="582" y="1300"/>
                  </a:lnTo>
                  <a:lnTo>
                    <a:pt x="835" y="383"/>
                  </a:lnTo>
                  <a:lnTo>
                    <a:pt x="301" y="814"/>
                  </a:lnTo>
                  <a:lnTo>
                    <a:pt x="270" y="842"/>
                  </a:lnTo>
                  <a:lnTo>
                    <a:pt x="250" y="861"/>
                  </a:lnTo>
                  <a:lnTo>
                    <a:pt x="238" y="880"/>
                  </a:lnTo>
                  <a:lnTo>
                    <a:pt x="235" y="900"/>
                  </a:lnTo>
                  <a:lnTo>
                    <a:pt x="242" y="924"/>
                  </a:lnTo>
                  <a:lnTo>
                    <a:pt x="254" y="952"/>
                  </a:lnTo>
                  <a:lnTo>
                    <a:pt x="247" y="963"/>
                  </a:lnTo>
                  <a:lnTo>
                    <a:pt x="199" y="920"/>
                  </a:lnTo>
                  <a:lnTo>
                    <a:pt x="141" y="869"/>
                  </a:lnTo>
                  <a:lnTo>
                    <a:pt x="63" y="802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31" y="747"/>
                  </a:lnTo>
                  <a:lnTo>
                    <a:pt x="51" y="752"/>
                  </a:lnTo>
                  <a:lnTo>
                    <a:pt x="71" y="752"/>
                  </a:lnTo>
                  <a:lnTo>
                    <a:pt x="94" y="744"/>
                  </a:lnTo>
                  <a:lnTo>
                    <a:pt x="117" y="732"/>
                  </a:lnTo>
                  <a:lnTo>
                    <a:pt x="149" y="716"/>
                  </a:lnTo>
                  <a:lnTo>
                    <a:pt x="223" y="661"/>
                  </a:lnTo>
                  <a:lnTo>
                    <a:pt x="1089" y="0"/>
                  </a:lnTo>
                  <a:lnTo>
                    <a:pt x="1101" y="11"/>
                  </a:lnTo>
                  <a:lnTo>
                    <a:pt x="809" y="1042"/>
                  </a:lnTo>
                  <a:lnTo>
                    <a:pt x="1769" y="5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5" name="Freeform 143"/>
            <p:cNvSpPr>
              <a:spLocks/>
            </p:cNvSpPr>
            <p:nvPr/>
          </p:nvSpPr>
          <p:spPr bwMode="auto">
            <a:xfrm>
              <a:off x="1796" y="2959"/>
              <a:ext cx="129" cy="164"/>
            </a:xfrm>
            <a:custGeom>
              <a:avLst/>
              <a:gdLst>
                <a:gd name="T0" fmla="*/ 0 w 968"/>
                <a:gd name="T1" fmla="*/ 0 h 1230"/>
                <a:gd name="T2" fmla="*/ 0 w 968"/>
                <a:gd name="T3" fmla="*/ 0 h 1230"/>
                <a:gd name="T4" fmla="*/ 0 w 968"/>
                <a:gd name="T5" fmla="*/ 0 h 1230"/>
                <a:gd name="T6" fmla="*/ 0 w 968"/>
                <a:gd name="T7" fmla="*/ 0 h 1230"/>
                <a:gd name="T8" fmla="*/ 0 w 968"/>
                <a:gd name="T9" fmla="*/ 0 h 1230"/>
                <a:gd name="T10" fmla="*/ 0 w 968"/>
                <a:gd name="T11" fmla="*/ 0 h 1230"/>
                <a:gd name="T12" fmla="*/ 0 w 968"/>
                <a:gd name="T13" fmla="*/ 0 h 1230"/>
                <a:gd name="T14" fmla="*/ 0 w 968"/>
                <a:gd name="T15" fmla="*/ 0 h 1230"/>
                <a:gd name="T16" fmla="*/ 0 w 968"/>
                <a:gd name="T17" fmla="*/ 0 h 1230"/>
                <a:gd name="T18" fmla="*/ 0 w 968"/>
                <a:gd name="T19" fmla="*/ 0 h 1230"/>
                <a:gd name="T20" fmla="*/ 0 w 968"/>
                <a:gd name="T21" fmla="*/ 0 h 1230"/>
                <a:gd name="T22" fmla="*/ 0 w 968"/>
                <a:gd name="T23" fmla="*/ 0 h 1230"/>
                <a:gd name="T24" fmla="*/ 0 w 968"/>
                <a:gd name="T25" fmla="*/ 0 h 1230"/>
                <a:gd name="T26" fmla="*/ 0 w 968"/>
                <a:gd name="T27" fmla="*/ 0 h 1230"/>
                <a:gd name="T28" fmla="*/ 0 w 968"/>
                <a:gd name="T29" fmla="*/ 0 h 1230"/>
                <a:gd name="T30" fmla="*/ 0 w 968"/>
                <a:gd name="T31" fmla="*/ 0 h 1230"/>
                <a:gd name="T32" fmla="*/ 0 w 968"/>
                <a:gd name="T33" fmla="*/ 0 h 1230"/>
                <a:gd name="T34" fmla="*/ 0 w 968"/>
                <a:gd name="T35" fmla="*/ 0 h 1230"/>
                <a:gd name="T36" fmla="*/ 0 w 968"/>
                <a:gd name="T37" fmla="*/ 0 h 1230"/>
                <a:gd name="T38" fmla="*/ 0 w 968"/>
                <a:gd name="T39" fmla="*/ 0 h 1230"/>
                <a:gd name="T40" fmla="*/ 0 w 968"/>
                <a:gd name="T41" fmla="*/ 0 h 1230"/>
                <a:gd name="T42" fmla="*/ 0 w 968"/>
                <a:gd name="T43" fmla="*/ 0 h 1230"/>
                <a:gd name="T44" fmla="*/ 0 w 968"/>
                <a:gd name="T45" fmla="*/ 0 h 1230"/>
                <a:gd name="T46" fmla="*/ 0 w 968"/>
                <a:gd name="T47" fmla="*/ 0 h 1230"/>
                <a:gd name="T48" fmla="*/ 0 w 968"/>
                <a:gd name="T49" fmla="*/ 0 h 1230"/>
                <a:gd name="T50" fmla="*/ 0 w 968"/>
                <a:gd name="T51" fmla="*/ 0 h 1230"/>
                <a:gd name="T52" fmla="*/ 0 w 968"/>
                <a:gd name="T53" fmla="*/ 0 h 1230"/>
                <a:gd name="T54" fmla="*/ 0 w 968"/>
                <a:gd name="T55" fmla="*/ 0 h 1230"/>
                <a:gd name="T56" fmla="*/ 0 w 968"/>
                <a:gd name="T57" fmla="*/ 0 h 1230"/>
                <a:gd name="T58" fmla="*/ 0 w 968"/>
                <a:gd name="T59" fmla="*/ 0 h 1230"/>
                <a:gd name="T60" fmla="*/ 0 w 968"/>
                <a:gd name="T61" fmla="*/ 0 h 1230"/>
                <a:gd name="T62" fmla="*/ 0 w 968"/>
                <a:gd name="T63" fmla="*/ 0 h 1230"/>
                <a:gd name="T64" fmla="*/ 0 w 968"/>
                <a:gd name="T65" fmla="*/ 0 h 1230"/>
                <a:gd name="T66" fmla="*/ 0 w 968"/>
                <a:gd name="T67" fmla="*/ 0 h 1230"/>
                <a:gd name="T68" fmla="*/ 0 w 968"/>
                <a:gd name="T69" fmla="*/ 0 h 1230"/>
                <a:gd name="T70" fmla="*/ 0 w 968"/>
                <a:gd name="T71" fmla="*/ 0 h 1230"/>
                <a:gd name="T72" fmla="*/ 0 w 968"/>
                <a:gd name="T73" fmla="*/ 0 h 1230"/>
                <a:gd name="T74" fmla="*/ 0 w 968"/>
                <a:gd name="T75" fmla="*/ 0 h 1230"/>
                <a:gd name="T76" fmla="*/ 0 w 968"/>
                <a:gd name="T77" fmla="*/ 0 h 1230"/>
                <a:gd name="T78" fmla="*/ 0 w 968"/>
                <a:gd name="T79" fmla="*/ 0 h 1230"/>
                <a:gd name="T80" fmla="*/ 0 w 968"/>
                <a:gd name="T81" fmla="*/ 0 h 1230"/>
                <a:gd name="T82" fmla="*/ 0 w 968"/>
                <a:gd name="T83" fmla="*/ 0 h 1230"/>
                <a:gd name="T84" fmla="*/ 0 w 968"/>
                <a:gd name="T85" fmla="*/ 0 h 1230"/>
                <a:gd name="T86" fmla="*/ 0 w 968"/>
                <a:gd name="T87" fmla="*/ 0 h 1230"/>
                <a:gd name="T88" fmla="*/ 0 w 968"/>
                <a:gd name="T89" fmla="*/ 0 h 12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68"/>
                <a:gd name="T136" fmla="*/ 0 h 1230"/>
                <a:gd name="T137" fmla="*/ 968 w 968"/>
                <a:gd name="T138" fmla="*/ 1230 h 12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68" h="1230">
                  <a:moveTo>
                    <a:pt x="660" y="0"/>
                  </a:moveTo>
                  <a:lnTo>
                    <a:pt x="807" y="103"/>
                  </a:lnTo>
                  <a:lnTo>
                    <a:pt x="968" y="200"/>
                  </a:lnTo>
                  <a:lnTo>
                    <a:pt x="960" y="216"/>
                  </a:lnTo>
                  <a:lnTo>
                    <a:pt x="932" y="208"/>
                  </a:lnTo>
                  <a:lnTo>
                    <a:pt x="909" y="208"/>
                  </a:lnTo>
                  <a:lnTo>
                    <a:pt x="885" y="216"/>
                  </a:lnTo>
                  <a:lnTo>
                    <a:pt x="862" y="228"/>
                  </a:lnTo>
                  <a:lnTo>
                    <a:pt x="839" y="251"/>
                  </a:lnTo>
                  <a:lnTo>
                    <a:pt x="812" y="283"/>
                  </a:lnTo>
                  <a:lnTo>
                    <a:pt x="781" y="326"/>
                  </a:lnTo>
                  <a:lnTo>
                    <a:pt x="745" y="376"/>
                  </a:lnTo>
                  <a:lnTo>
                    <a:pt x="374" y="952"/>
                  </a:lnTo>
                  <a:lnTo>
                    <a:pt x="343" y="1007"/>
                  </a:lnTo>
                  <a:lnTo>
                    <a:pt x="320" y="1051"/>
                  </a:lnTo>
                  <a:lnTo>
                    <a:pt x="300" y="1090"/>
                  </a:lnTo>
                  <a:lnTo>
                    <a:pt x="292" y="1121"/>
                  </a:lnTo>
                  <a:lnTo>
                    <a:pt x="288" y="1149"/>
                  </a:lnTo>
                  <a:lnTo>
                    <a:pt x="292" y="1172"/>
                  </a:lnTo>
                  <a:lnTo>
                    <a:pt x="305" y="1195"/>
                  </a:lnTo>
                  <a:lnTo>
                    <a:pt x="320" y="1215"/>
                  </a:lnTo>
                  <a:lnTo>
                    <a:pt x="308" y="1230"/>
                  </a:lnTo>
                  <a:lnTo>
                    <a:pt x="230" y="1176"/>
                  </a:lnTo>
                  <a:lnTo>
                    <a:pt x="164" y="1129"/>
                  </a:lnTo>
                  <a:lnTo>
                    <a:pt x="89" y="1082"/>
                  </a:lnTo>
                  <a:lnTo>
                    <a:pt x="0" y="1031"/>
                  </a:lnTo>
                  <a:lnTo>
                    <a:pt x="11" y="1015"/>
                  </a:lnTo>
                  <a:lnTo>
                    <a:pt x="35" y="1024"/>
                  </a:lnTo>
                  <a:lnTo>
                    <a:pt x="58" y="1024"/>
                  </a:lnTo>
                  <a:lnTo>
                    <a:pt x="81" y="1015"/>
                  </a:lnTo>
                  <a:lnTo>
                    <a:pt x="105" y="1000"/>
                  </a:lnTo>
                  <a:lnTo>
                    <a:pt x="132" y="980"/>
                  </a:lnTo>
                  <a:lnTo>
                    <a:pt x="159" y="949"/>
                  </a:lnTo>
                  <a:lnTo>
                    <a:pt x="187" y="906"/>
                  </a:lnTo>
                  <a:lnTo>
                    <a:pt x="222" y="854"/>
                  </a:lnTo>
                  <a:lnTo>
                    <a:pt x="593" y="278"/>
                  </a:lnTo>
                  <a:lnTo>
                    <a:pt x="625" y="225"/>
                  </a:lnTo>
                  <a:lnTo>
                    <a:pt x="651" y="181"/>
                  </a:lnTo>
                  <a:lnTo>
                    <a:pt x="667" y="142"/>
                  </a:lnTo>
                  <a:lnTo>
                    <a:pt x="678" y="110"/>
                  </a:lnTo>
                  <a:lnTo>
                    <a:pt x="678" y="83"/>
                  </a:lnTo>
                  <a:lnTo>
                    <a:pt x="678" y="55"/>
                  </a:lnTo>
                  <a:lnTo>
                    <a:pt x="667" y="36"/>
                  </a:lnTo>
                  <a:lnTo>
                    <a:pt x="651" y="17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6" name="Freeform 144"/>
            <p:cNvSpPr>
              <a:spLocks noEditPoints="1"/>
            </p:cNvSpPr>
            <p:nvPr/>
          </p:nvSpPr>
          <p:spPr bwMode="auto">
            <a:xfrm>
              <a:off x="1853" y="3019"/>
              <a:ext cx="152" cy="192"/>
            </a:xfrm>
            <a:custGeom>
              <a:avLst/>
              <a:gdLst>
                <a:gd name="T0" fmla="*/ 0 w 1140"/>
                <a:gd name="T1" fmla="*/ 0 h 1434"/>
                <a:gd name="T2" fmla="*/ 0 w 1140"/>
                <a:gd name="T3" fmla="*/ 0 h 1434"/>
                <a:gd name="T4" fmla="*/ 0 w 1140"/>
                <a:gd name="T5" fmla="*/ 0 h 1434"/>
                <a:gd name="T6" fmla="*/ 0 w 1140"/>
                <a:gd name="T7" fmla="*/ 0 h 1434"/>
                <a:gd name="T8" fmla="*/ 0 w 1140"/>
                <a:gd name="T9" fmla="*/ 0 h 1434"/>
                <a:gd name="T10" fmla="*/ 0 w 1140"/>
                <a:gd name="T11" fmla="*/ 0 h 1434"/>
                <a:gd name="T12" fmla="*/ 0 w 1140"/>
                <a:gd name="T13" fmla="*/ 0 h 1434"/>
                <a:gd name="T14" fmla="*/ 0 w 1140"/>
                <a:gd name="T15" fmla="*/ 0 h 1434"/>
                <a:gd name="T16" fmla="*/ 0 w 1140"/>
                <a:gd name="T17" fmla="*/ 0 h 1434"/>
                <a:gd name="T18" fmla="*/ 0 w 1140"/>
                <a:gd name="T19" fmla="*/ 0 h 1434"/>
                <a:gd name="T20" fmla="*/ 0 w 1140"/>
                <a:gd name="T21" fmla="*/ 0 h 1434"/>
                <a:gd name="T22" fmla="*/ 0 w 1140"/>
                <a:gd name="T23" fmla="*/ 0 h 1434"/>
                <a:gd name="T24" fmla="*/ 0 w 1140"/>
                <a:gd name="T25" fmla="*/ 0 h 1434"/>
                <a:gd name="T26" fmla="*/ 0 w 1140"/>
                <a:gd name="T27" fmla="*/ 0 h 1434"/>
                <a:gd name="T28" fmla="*/ 0 w 1140"/>
                <a:gd name="T29" fmla="*/ 0 h 1434"/>
                <a:gd name="T30" fmla="*/ 0 w 1140"/>
                <a:gd name="T31" fmla="*/ 0 h 1434"/>
                <a:gd name="T32" fmla="*/ 0 w 1140"/>
                <a:gd name="T33" fmla="*/ 0 h 1434"/>
                <a:gd name="T34" fmla="*/ 0 w 1140"/>
                <a:gd name="T35" fmla="*/ 0 h 1434"/>
                <a:gd name="T36" fmla="*/ 0 w 1140"/>
                <a:gd name="T37" fmla="*/ 0 h 1434"/>
                <a:gd name="T38" fmla="*/ 0 w 1140"/>
                <a:gd name="T39" fmla="*/ 0 h 1434"/>
                <a:gd name="T40" fmla="*/ 0 w 1140"/>
                <a:gd name="T41" fmla="*/ 0 h 1434"/>
                <a:gd name="T42" fmla="*/ 0 w 1140"/>
                <a:gd name="T43" fmla="*/ 0 h 1434"/>
                <a:gd name="T44" fmla="*/ 0 w 1140"/>
                <a:gd name="T45" fmla="*/ 0 h 1434"/>
                <a:gd name="T46" fmla="*/ 0 w 1140"/>
                <a:gd name="T47" fmla="*/ 0 h 1434"/>
                <a:gd name="T48" fmla="*/ 0 w 1140"/>
                <a:gd name="T49" fmla="*/ 0 h 1434"/>
                <a:gd name="T50" fmla="*/ 0 w 1140"/>
                <a:gd name="T51" fmla="*/ 0 h 1434"/>
                <a:gd name="T52" fmla="*/ 0 w 1140"/>
                <a:gd name="T53" fmla="*/ 0 h 1434"/>
                <a:gd name="T54" fmla="*/ 0 w 1140"/>
                <a:gd name="T55" fmla="*/ 0 h 1434"/>
                <a:gd name="T56" fmla="*/ 0 w 1140"/>
                <a:gd name="T57" fmla="*/ 0 h 1434"/>
                <a:gd name="T58" fmla="*/ 0 w 1140"/>
                <a:gd name="T59" fmla="*/ 0 h 1434"/>
                <a:gd name="T60" fmla="*/ 0 w 1140"/>
                <a:gd name="T61" fmla="*/ 0 h 1434"/>
                <a:gd name="T62" fmla="*/ 0 w 1140"/>
                <a:gd name="T63" fmla="*/ 0 h 1434"/>
                <a:gd name="T64" fmla="*/ 0 w 1140"/>
                <a:gd name="T65" fmla="*/ 0 h 1434"/>
                <a:gd name="T66" fmla="*/ 0 w 1140"/>
                <a:gd name="T67" fmla="*/ 0 h 1434"/>
                <a:gd name="T68" fmla="*/ 0 w 1140"/>
                <a:gd name="T69" fmla="*/ 0 h 1434"/>
                <a:gd name="T70" fmla="*/ 0 w 1140"/>
                <a:gd name="T71" fmla="*/ 0 h 1434"/>
                <a:gd name="T72" fmla="*/ 0 w 1140"/>
                <a:gd name="T73" fmla="*/ 0 h 1434"/>
                <a:gd name="T74" fmla="*/ 0 w 1140"/>
                <a:gd name="T75" fmla="*/ 0 h 1434"/>
                <a:gd name="T76" fmla="*/ 0 w 1140"/>
                <a:gd name="T77" fmla="*/ 0 h 1434"/>
                <a:gd name="T78" fmla="*/ 0 w 1140"/>
                <a:gd name="T79" fmla="*/ 0 h 1434"/>
                <a:gd name="T80" fmla="*/ 0 w 1140"/>
                <a:gd name="T81" fmla="*/ 0 h 1434"/>
                <a:gd name="T82" fmla="*/ 0 w 1140"/>
                <a:gd name="T83" fmla="*/ 0 h 1434"/>
                <a:gd name="T84" fmla="*/ 0 w 1140"/>
                <a:gd name="T85" fmla="*/ 0 h 1434"/>
                <a:gd name="T86" fmla="*/ 0 w 1140"/>
                <a:gd name="T87" fmla="*/ 0 h 1434"/>
                <a:gd name="T88" fmla="*/ 0 w 1140"/>
                <a:gd name="T89" fmla="*/ 0 h 1434"/>
                <a:gd name="T90" fmla="*/ 0 w 1140"/>
                <a:gd name="T91" fmla="*/ 0 h 1434"/>
                <a:gd name="T92" fmla="*/ 0 w 1140"/>
                <a:gd name="T93" fmla="*/ 0 h 14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40"/>
                <a:gd name="T142" fmla="*/ 0 h 1434"/>
                <a:gd name="T143" fmla="*/ 1140 w 1140"/>
                <a:gd name="T144" fmla="*/ 1434 h 14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40" h="1434">
                  <a:moveTo>
                    <a:pt x="492" y="736"/>
                  </a:moveTo>
                  <a:lnTo>
                    <a:pt x="336" y="871"/>
                  </a:lnTo>
                  <a:lnTo>
                    <a:pt x="301" y="906"/>
                  </a:lnTo>
                  <a:lnTo>
                    <a:pt x="281" y="932"/>
                  </a:lnTo>
                  <a:lnTo>
                    <a:pt x="273" y="952"/>
                  </a:lnTo>
                  <a:lnTo>
                    <a:pt x="273" y="972"/>
                  </a:lnTo>
                  <a:lnTo>
                    <a:pt x="285" y="987"/>
                  </a:lnTo>
                  <a:lnTo>
                    <a:pt x="301" y="1004"/>
                  </a:lnTo>
                  <a:lnTo>
                    <a:pt x="293" y="1019"/>
                  </a:lnTo>
                  <a:lnTo>
                    <a:pt x="215" y="976"/>
                  </a:lnTo>
                  <a:lnTo>
                    <a:pt x="140" y="937"/>
                  </a:lnTo>
                  <a:lnTo>
                    <a:pt x="71" y="906"/>
                  </a:lnTo>
                  <a:lnTo>
                    <a:pt x="0" y="874"/>
                  </a:lnTo>
                  <a:lnTo>
                    <a:pt x="8" y="858"/>
                  </a:lnTo>
                  <a:lnTo>
                    <a:pt x="24" y="862"/>
                  </a:lnTo>
                  <a:lnTo>
                    <a:pt x="39" y="866"/>
                  </a:lnTo>
                  <a:lnTo>
                    <a:pt x="59" y="862"/>
                  </a:lnTo>
                  <a:lnTo>
                    <a:pt x="74" y="854"/>
                  </a:lnTo>
                  <a:lnTo>
                    <a:pt x="94" y="846"/>
                  </a:lnTo>
                  <a:lnTo>
                    <a:pt x="117" y="831"/>
                  </a:lnTo>
                  <a:lnTo>
                    <a:pt x="175" y="779"/>
                  </a:lnTo>
                  <a:lnTo>
                    <a:pt x="1117" y="0"/>
                  </a:lnTo>
                  <a:lnTo>
                    <a:pt x="1140" y="12"/>
                  </a:lnTo>
                  <a:lnTo>
                    <a:pt x="1089" y="1270"/>
                  </a:lnTo>
                  <a:lnTo>
                    <a:pt x="1089" y="1320"/>
                  </a:lnTo>
                  <a:lnTo>
                    <a:pt x="1097" y="1360"/>
                  </a:lnTo>
                  <a:lnTo>
                    <a:pt x="1112" y="1395"/>
                  </a:lnTo>
                  <a:lnTo>
                    <a:pt x="1124" y="1407"/>
                  </a:lnTo>
                  <a:lnTo>
                    <a:pt x="1132" y="1418"/>
                  </a:lnTo>
                  <a:lnTo>
                    <a:pt x="1128" y="1434"/>
                  </a:lnTo>
                  <a:lnTo>
                    <a:pt x="1050" y="1395"/>
                  </a:lnTo>
                  <a:lnTo>
                    <a:pt x="987" y="1360"/>
                  </a:lnTo>
                  <a:lnTo>
                    <a:pt x="918" y="1325"/>
                  </a:lnTo>
                  <a:lnTo>
                    <a:pt x="808" y="1274"/>
                  </a:lnTo>
                  <a:lnTo>
                    <a:pt x="815" y="1262"/>
                  </a:lnTo>
                  <a:lnTo>
                    <a:pt x="840" y="1262"/>
                  </a:lnTo>
                  <a:lnTo>
                    <a:pt x="858" y="1258"/>
                  </a:lnTo>
                  <a:lnTo>
                    <a:pt x="878" y="1246"/>
                  </a:lnTo>
                  <a:lnTo>
                    <a:pt x="890" y="1227"/>
                  </a:lnTo>
                  <a:lnTo>
                    <a:pt x="901" y="1195"/>
                  </a:lnTo>
                  <a:lnTo>
                    <a:pt x="906" y="1156"/>
                  </a:lnTo>
                  <a:lnTo>
                    <a:pt x="925" y="952"/>
                  </a:lnTo>
                  <a:lnTo>
                    <a:pt x="492" y="736"/>
                  </a:lnTo>
                  <a:close/>
                  <a:moveTo>
                    <a:pt x="979" y="302"/>
                  </a:moveTo>
                  <a:lnTo>
                    <a:pt x="601" y="635"/>
                  </a:lnTo>
                  <a:lnTo>
                    <a:pt x="941" y="804"/>
                  </a:lnTo>
                  <a:lnTo>
                    <a:pt x="979" y="3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7" name="Freeform 145"/>
            <p:cNvSpPr>
              <a:spLocks noEditPoints="1"/>
            </p:cNvSpPr>
            <p:nvPr/>
          </p:nvSpPr>
          <p:spPr bwMode="auto">
            <a:xfrm>
              <a:off x="2093" y="3093"/>
              <a:ext cx="171" cy="174"/>
            </a:xfrm>
            <a:custGeom>
              <a:avLst/>
              <a:gdLst>
                <a:gd name="T0" fmla="*/ 0 w 1277"/>
                <a:gd name="T1" fmla="*/ 0 h 1297"/>
                <a:gd name="T2" fmla="*/ 0 w 1277"/>
                <a:gd name="T3" fmla="*/ 0 h 1297"/>
                <a:gd name="T4" fmla="*/ 0 w 1277"/>
                <a:gd name="T5" fmla="*/ 0 h 1297"/>
                <a:gd name="T6" fmla="*/ 0 w 1277"/>
                <a:gd name="T7" fmla="*/ 0 h 1297"/>
                <a:gd name="T8" fmla="*/ 0 w 1277"/>
                <a:gd name="T9" fmla="*/ 0 h 1297"/>
                <a:gd name="T10" fmla="*/ 0 w 1277"/>
                <a:gd name="T11" fmla="*/ 0 h 1297"/>
                <a:gd name="T12" fmla="*/ 0 w 1277"/>
                <a:gd name="T13" fmla="*/ 0 h 1297"/>
                <a:gd name="T14" fmla="*/ 0 w 1277"/>
                <a:gd name="T15" fmla="*/ 0 h 1297"/>
                <a:gd name="T16" fmla="*/ 0 w 1277"/>
                <a:gd name="T17" fmla="*/ 0 h 1297"/>
                <a:gd name="T18" fmla="*/ 0 w 1277"/>
                <a:gd name="T19" fmla="*/ 0 h 1297"/>
                <a:gd name="T20" fmla="*/ 0 w 1277"/>
                <a:gd name="T21" fmla="*/ 0 h 1297"/>
                <a:gd name="T22" fmla="*/ 0 w 1277"/>
                <a:gd name="T23" fmla="*/ 0 h 1297"/>
                <a:gd name="T24" fmla="*/ 0 w 1277"/>
                <a:gd name="T25" fmla="*/ 0 h 1297"/>
                <a:gd name="T26" fmla="*/ 0 w 1277"/>
                <a:gd name="T27" fmla="*/ 0 h 1297"/>
                <a:gd name="T28" fmla="*/ 0 w 1277"/>
                <a:gd name="T29" fmla="*/ 0 h 1297"/>
                <a:gd name="T30" fmla="*/ 0 w 1277"/>
                <a:gd name="T31" fmla="*/ 0 h 1297"/>
                <a:gd name="T32" fmla="*/ 0 w 1277"/>
                <a:gd name="T33" fmla="*/ 0 h 1297"/>
                <a:gd name="T34" fmla="*/ 0 w 1277"/>
                <a:gd name="T35" fmla="*/ 0 h 1297"/>
                <a:gd name="T36" fmla="*/ 0 w 1277"/>
                <a:gd name="T37" fmla="*/ 0 h 1297"/>
                <a:gd name="T38" fmla="*/ 0 w 1277"/>
                <a:gd name="T39" fmla="*/ 0 h 1297"/>
                <a:gd name="T40" fmla="*/ 0 w 1277"/>
                <a:gd name="T41" fmla="*/ 0 h 1297"/>
                <a:gd name="T42" fmla="*/ 0 w 1277"/>
                <a:gd name="T43" fmla="*/ 0 h 1297"/>
                <a:gd name="T44" fmla="*/ 0 w 1277"/>
                <a:gd name="T45" fmla="*/ 0 h 1297"/>
                <a:gd name="T46" fmla="*/ 0 w 1277"/>
                <a:gd name="T47" fmla="*/ 0 h 1297"/>
                <a:gd name="T48" fmla="*/ 0 w 1277"/>
                <a:gd name="T49" fmla="*/ 0 h 1297"/>
                <a:gd name="T50" fmla="*/ 0 w 1277"/>
                <a:gd name="T51" fmla="*/ 0 h 1297"/>
                <a:gd name="T52" fmla="*/ 0 w 1277"/>
                <a:gd name="T53" fmla="*/ 0 h 1297"/>
                <a:gd name="T54" fmla="*/ 0 w 1277"/>
                <a:gd name="T55" fmla="*/ 0 h 1297"/>
                <a:gd name="T56" fmla="*/ 0 w 1277"/>
                <a:gd name="T57" fmla="*/ 0 h 1297"/>
                <a:gd name="T58" fmla="*/ 0 w 1277"/>
                <a:gd name="T59" fmla="*/ 0 h 1297"/>
                <a:gd name="T60" fmla="*/ 0 w 1277"/>
                <a:gd name="T61" fmla="*/ 0 h 1297"/>
                <a:gd name="T62" fmla="*/ 0 w 1277"/>
                <a:gd name="T63" fmla="*/ 0 h 1297"/>
                <a:gd name="T64" fmla="*/ 0 w 1277"/>
                <a:gd name="T65" fmla="*/ 0 h 1297"/>
                <a:gd name="T66" fmla="*/ 0 w 1277"/>
                <a:gd name="T67" fmla="*/ 0 h 1297"/>
                <a:gd name="T68" fmla="*/ 0 w 1277"/>
                <a:gd name="T69" fmla="*/ 0 h 1297"/>
                <a:gd name="T70" fmla="*/ 0 w 1277"/>
                <a:gd name="T71" fmla="*/ 0 h 1297"/>
                <a:gd name="T72" fmla="*/ 0 w 1277"/>
                <a:gd name="T73" fmla="*/ 0 h 1297"/>
                <a:gd name="T74" fmla="*/ 0 w 1277"/>
                <a:gd name="T75" fmla="*/ 0 h 1297"/>
                <a:gd name="T76" fmla="*/ 0 w 1277"/>
                <a:gd name="T77" fmla="*/ 0 h 1297"/>
                <a:gd name="T78" fmla="*/ 0 w 1277"/>
                <a:gd name="T79" fmla="*/ 0 h 1297"/>
                <a:gd name="T80" fmla="*/ 0 w 1277"/>
                <a:gd name="T81" fmla="*/ 0 h 1297"/>
                <a:gd name="T82" fmla="*/ 0 w 1277"/>
                <a:gd name="T83" fmla="*/ 0 h 1297"/>
                <a:gd name="T84" fmla="*/ 0 w 1277"/>
                <a:gd name="T85" fmla="*/ 0 h 12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77"/>
                <a:gd name="T130" fmla="*/ 0 h 1297"/>
                <a:gd name="T131" fmla="*/ 1277 w 1277"/>
                <a:gd name="T132" fmla="*/ 1297 h 12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77" h="1297">
                  <a:moveTo>
                    <a:pt x="1249" y="799"/>
                  </a:moveTo>
                  <a:lnTo>
                    <a:pt x="1229" y="866"/>
                  </a:lnTo>
                  <a:lnTo>
                    <a:pt x="1206" y="933"/>
                  </a:lnTo>
                  <a:lnTo>
                    <a:pt x="1174" y="992"/>
                  </a:lnTo>
                  <a:lnTo>
                    <a:pt x="1139" y="1047"/>
                  </a:lnTo>
                  <a:lnTo>
                    <a:pt x="1101" y="1097"/>
                  </a:lnTo>
                  <a:lnTo>
                    <a:pt x="1053" y="1145"/>
                  </a:lnTo>
                  <a:lnTo>
                    <a:pt x="1007" y="1184"/>
                  </a:lnTo>
                  <a:lnTo>
                    <a:pt x="952" y="1219"/>
                  </a:lnTo>
                  <a:lnTo>
                    <a:pt x="902" y="1247"/>
                  </a:lnTo>
                  <a:lnTo>
                    <a:pt x="847" y="1266"/>
                  </a:lnTo>
                  <a:lnTo>
                    <a:pt x="793" y="1282"/>
                  </a:lnTo>
                  <a:lnTo>
                    <a:pt x="738" y="1294"/>
                  </a:lnTo>
                  <a:lnTo>
                    <a:pt x="679" y="1297"/>
                  </a:lnTo>
                  <a:lnTo>
                    <a:pt x="617" y="1294"/>
                  </a:lnTo>
                  <a:lnTo>
                    <a:pt x="554" y="1285"/>
                  </a:lnTo>
                  <a:lnTo>
                    <a:pt x="488" y="1270"/>
                  </a:lnTo>
                  <a:lnTo>
                    <a:pt x="425" y="1254"/>
                  </a:lnTo>
                  <a:lnTo>
                    <a:pt x="363" y="1231"/>
                  </a:lnTo>
                  <a:lnTo>
                    <a:pt x="309" y="1204"/>
                  </a:lnTo>
                  <a:lnTo>
                    <a:pt x="257" y="1176"/>
                  </a:lnTo>
                  <a:lnTo>
                    <a:pt x="214" y="1141"/>
                  </a:lnTo>
                  <a:lnTo>
                    <a:pt x="171" y="1102"/>
                  </a:lnTo>
                  <a:lnTo>
                    <a:pt x="133" y="1059"/>
                  </a:lnTo>
                  <a:lnTo>
                    <a:pt x="98" y="1016"/>
                  </a:lnTo>
                  <a:lnTo>
                    <a:pt x="67" y="957"/>
                  </a:lnTo>
                  <a:lnTo>
                    <a:pt x="39" y="898"/>
                  </a:lnTo>
                  <a:lnTo>
                    <a:pt x="20" y="831"/>
                  </a:lnTo>
                  <a:lnTo>
                    <a:pt x="4" y="769"/>
                  </a:lnTo>
                  <a:lnTo>
                    <a:pt x="0" y="698"/>
                  </a:lnTo>
                  <a:lnTo>
                    <a:pt x="0" y="628"/>
                  </a:lnTo>
                  <a:lnTo>
                    <a:pt x="8" y="556"/>
                  </a:lnTo>
                  <a:lnTo>
                    <a:pt x="20" y="486"/>
                  </a:lnTo>
                  <a:lnTo>
                    <a:pt x="47" y="408"/>
                  </a:lnTo>
                  <a:lnTo>
                    <a:pt x="75" y="333"/>
                  </a:lnTo>
                  <a:lnTo>
                    <a:pt x="113" y="271"/>
                  </a:lnTo>
                  <a:lnTo>
                    <a:pt x="156" y="208"/>
                  </a:lnTo>
                  <a:lnTo>
                    <a:pt x="207" y="157"/>
                  </a:lnTo>
                  <a:lnTo>
                    <a:pt x="262" y="110"/>
                  </a:lnTo>
                  <a:lnTo>
                    <a:pt x="320" y="72"/>
                  </a:lnTo>
                  <a:lnTo>
                    <a:pt x="387" y="40"/>
                  </a:lnTo>
                  <a:lnTo>
                    <a:pt x="438" y="24"/>
                  </a:lnTo>
                  <a:lnTo>
                    <a:pt x="488" y="12"/>
                  </a:lnTo>
                  <a:lnTo>
                    <a:pt x="534" y="5"/>
                  </a:lnTo>
                  <a:lnTo>
                    <a:pt x="586" y="0"/>
                  </a:lnTo>
                  <a:lnTo>
                    <a:pt x="637" y="0"/>
                  </a:lnTo>
                  <a:lnTo>
                    <a:pt x="691" y="5"/>
                  </a:lnTo>
                  <a:lnTo>
                    <a:pt x="745" y="12"/>
                  </a:lnTo>
                  <a:lnTo>
                    <a:pt x="804" y="28"/>
                  </a:lnTo>
                  <a:lnTo>
                    <a:pt x="866" y="47"/>
                  </a:lnTo>
                  <a:lnTo>
                    <a:pt x="929" y="72"/>
                  </a:lnTo>
                  <a:lnTo>
                    <a:pt x="983" y="98"/>
                  </a:lnTo>
                  <a:lnTo>
                    <a:pt x="1038" y="133"/>
                  </a:lnTo>
                  <a:lnTo>
                    <a:pt x="1085" y="173"/>
                  </a:lnTo>
                  <a:lnTo>
                    <a:pt x="1128" y="212"/>
                  </a:lnTo>
                  <a:lnTo>
                    <a:pt x="1163" y="260"/>
                  </a:lnTo>
                  <a:lnTo>
                    <a:pt x="1194" y="310"/>
                  </a:lnTo>
                  <a:lnTo>
                    <a:pt x="1222" y="361"/>
                  </a:lnTo>
                  <a:lnTo>
                    <a:pt x="1245" y="416"/>
                  </a:lnTo>
                  <a:lnTo>
                    <a:pt x="1260" y="475"/>
                  </a:lnTo>
                  <a:lnTo>
                    <a:pt x="1269" y="538"/>
                  </a:lnTo>
                  <a:lnTo>
                    <a:pt x="1277" y="600"/>
                  </a:lnTo>
                  <a:lnTo>
                    <a:pt x="1272" y="663"/>
                  </a:lnTo>
                  <a:lnTo>
                    <a:pt x="1265" y="729"/>
                  </a:lnTo>
                  <a:lnTo>
                    <a:pt x="1249" y="799"/>
                  </a:lnTo>
                  <a:close/>
                  <a:moveTo>
                    <a:pt x="199" y="545"/>
                  </a:moveTo>
                  <a:lnTo>
                    <a:pt x="188" y="596"/>
                  </a:lnTo>
                  <a:lnTo>
                    <a:pt x="184" y="648"/>
                  </a:lnTo>
                  <a:lnTo>
                    <a:pt x="179" y="698"/>
                  </a:lnTo>
                  <a:lnTo>
                    <a:pt x="184" y="744"/>
                  </a:lnTo>
                  <a:lnTo>
                    <a:pt x="188" y="792"/>
                  </a:lnTo>
                  <a:lnTo>
                    <a:pt x="199" y="836"/>
                  </a:lnTo>
                  <a:lnTo>
                    <a:pt x="214" y="878"/>
                  </a:lnTo>
                  <a:lnTo>
                    <a:pt x="231" y="917"/>
                  </a:lnTo>
                  <a:lnTo>
                    <a:pt x="254" y="952"/>
                  </a:lnTo>
                  <a:lnTo>
                    <a:pt x="281" y="987"/>
                  </a:lnTo>
                  <a:lnTo>
                    <a:pt x="309" y="1019"/>
                  </a:lnTo>
                  <a:lnTo>
                    <a:pt x="343" y="1047"/>
                  </a:lnTo>
                  <a:lnTo>
                    <a:pt x="378" y="1070"/>
                  </a:lnTo>
                  <a:lnTo>
                    <a:pt x="421" y="1094"/>
                  </a:lnTo>
                  <a:lnTo>
                    <a:pt x="465" y="1109"/>
                  </a:lnTo>
                  <a:lnTo>
                    <a:pt x="511" y="1125"/>
                  </a:lnTo>
                  <a:lnTo>
                    <a:pt x="558" y="1137"/>
                  </a:lnTo>
                  <a:lnTo>
                    <a:pt x="605" y="1141"/>
                  </a:lnTo>
                  <a:lnTo>
                    <a:pt x="652" y="1141"/>
                  </a:lnTo>
                  <a:lnTo>
                    <a:pt x="698" y="1137"/>
                  </a:lnTo>
                  <a:lnTo>
                    <a:pt x="741" y="1125"/>
                  </a:lnTo>
                  <a:lnTo>
                    <a:pt x="781" y="1114"/>
                  </a:lnTo>
                  <a:lnTo>
                    <a:pt x="824" y="1094"/>
                  </a:lnTo>
                  <a:lnTo>
                    <a:pt x="859" y="1074"/>
                  </a:lnTo>
                  <a:lnTo>
                    <a:pt x="894" y="1047"/>
                  </a:lnTo>
                  <a:lnTo>
                    <a:pt x="929" y="1016"/>
                  </a:lnTo>
                  <a:lnTo>
                    <a:pt x="960" y="980"/>
                  </a:lnTo>
                  <a:lnTo>
                    <a:pt x="987" y="941"/>
                  </a:lnTo>
                  <a:lnTo>
                    <a:pt x="1011" y="902"/>
                  </a:lnTo>
                  <a:lnTo>
                    <a:pt x="1035" y="854"/>
                  </a:lnTo>
                  <a:lnTo>
                    <a:pt x="1053" y="804"/>
                  </a:lnTo>
                  <a:lnTo>
                    <a:pt x="1070" y="753"/>
                  </a:lnTo>
                  <a:lnTo>
                    <a:pt x="1081" y="698"/>
                  </a:lnTo>
                  <a:lnTo>
                    <a:pt x="1085" y="648"/>
                  </a:lnTo>
                  <a:lnTo>
                    <a:pt x="1089" y="600"/>
                  </a:lnTo>
                  <a:lnTo>
                    <a:pt x="1085" y="549"/>
                  </a:lnTo>
                  <a:lnTo>
                    <a:pt x="1081" y="501"/>
                  </a:lnTo>
                  <a:lnTo>
                    <a:pt x="1070" y="459"/>
                  </a:lnTo>
                  <a:lnTo>
                    <a:pt x="1058" y="416"/>
                  </a:lnTo>
                  <a:lnTo>
                    <a:pt x="1038" y="376"/>
                  </a:lnTo>
                  <a:lnTo>
                    <a:pt x="1015" y="341"/>
                  </a:lnTo>
                  <a:lnTo>
                    <a:pt x="992" y="306"/>
                  </a:lnTo>
                  <a:lnTo>
                    <a:pt x="960" y="275"/>
                  </a:lnTo>
                  <a:lnTo>
                    <a:pt x="929" y="248"/>
                  </a:lnTo>
                  <a:lnTo>
                    <a:pt x="894" y="220"/>
                  </a:lnTo>
                  <a:lnTo>
                    <a:pt x="854" y="200"/>
                  </a:lnTo>
                  <a:lnTo>
                    <a:pt x="811" y="180"/>
                  </a:lnTo>
                  <a:lnTo>
                    <a:pt x="765" y="169"/>
                  </a:lnTo>
                  <a:lnTo>
                    <a:pt x="715" y="157"/>
                  </a:lnTo>
                  <a:lnTo>
                    <a:pt x="667" y="153"/>
                  </a:lnTo>
                  <a:lnTo>
                    <a:pt x="620" y="153"/>
                  </a:lnTo>
                  <a:lnTo>
                    <a:pt x="574" y="157"/>
                  </a:lnTo>
                  <a:lnTo>
                    <a:pt x="531" y="165"/>
                  </a:lnTo>
                  <a:lnTo>
                    <a:pt x="488" y="177"/>
                  </a:lnTo>
                  <a:lnTo>
                    <a:pt x="449" y="197"/>
                  </a:lnTo>
                  <a:lnTo>
                    <a:pt x="410" y="220"/>
                  </a:lnTo>
                  <a:lnTo>
                    <a:pt x="375" y="248"/>
                  </a:lnTo>
                  <a:lnTo>
                    <a:pt x="340" y="275"/>
                  </a:lnTo>
                  <a:lnTo>
                    <a:pt x="312" y="310"/>
                  </a:lnTo>
                  <a:lnTo>
                    <a:pt x="281" y="350"/>
                  </a:lnTo>
                  <a:lnTo>
                    <a:pt x="257" y="393"/>
                  </a:lnTo>
                  <a:lnTo>
                    <a:pt x="234" y="440"/>
                  </a:lnTo>
                  <a:lnTo>
                    <a:pt x="214" y="490"/>
                  </a:lnTo>
                  <a:lnTo>
                    <a:pt x="199" y="5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8" name="Freeform 146"/>
            <p:cNvSpPr>
              <a:spLocks/>
            </p:cNvSpPr>
            <p:nvPr/>
          </p:nvSpPr>
          <p:spPr bwMode="auto">
            <a:xfrm>
              <a:off x="2267" y="3121"/>
              <a:ext cx="133" cy="173"/>
            </a:xfrm>
            <a:custGeom>
              <a:avLst/>
              <a:gdLst>
                <a:gd name="T0" fmla="*/ 0 w 1003"/>
                <a:gd name="T1" fmla="*/ 0 h 1297"/>
                <a:gd name="T2" fmla="*/ 0 w 1003"/>
                <a:gd name="T3" fmla="*/ 0 h 1297"/>
                <a:gd name="T4" fmla="*/ 0 w 1003"/>
                <a:gd name="T5" fmla="*/ 0 h 1297"/>
                <a:gd name="T6" fmla="*/ 0 w 1003"/>
                <a:gd name="T7" fmla="*/ 0 h 1297"/>
                <a:gd name="T8" fmla="*/ 0 w 1003"/>
                <a:gd name="T9" fmla="*/ 0 h 1297"/>
                <a:gd name="T10" fmla="*/ 0 w 1003"/>
                <a:gd name="T11" fmla="*/ 0 h 1297"/>
                <a:gd name="T12" fmla="*/ 0 w 1003"/>
                <a:gd name="T13" fmla="*/ 0 h 1297"/>
                <a:gd name="T14" fmla="*/ 0 w 1003"/>
                <a:gd name="T15" fmla="*/ 0 h 1297"/>
                <a:gd name="T16" fmla="*/ 0 w 1003"/>
                <a:gd name="T17" fmla="*/ 0 h 1297"/>
                <a:gd name="T18" fmla="*/ 0 w 1003"/>
                <a:gd name="T19" fmla="*/ 0 h 1297"/>
                <a:gd name="T20" fmla="*/ 0 w 1003"/>
                <a:gd name="T21" fmla="*/ 0 h 1297"/>
                <a:gd name="T22" fmla="*/ 0 w 1003"/>
                <a:gd name="T23" fmla="*/ 0 h 1297"/>
                <a:gd name="T24" fmla="*/ 0 w 1003"/>
                <a:gd name="T25" fmla="*/ 0 h 1297"/>
                <a:gd name="T26" fmla="*/ 0 w 1003"/>
                <a:gd name="T27" fmla="*/ 0 h 1297"/>
                <a:gd name="T28" fmla="*/ 0 w 1003"/>
                <a:gd name="T29" fmla="*/ 0 h 1297"/>
                <a:gd name="T30" fmla="*/ 0 w 1003"/>
                <a:gd name="T31" fmla="*/ 0 h 1297"/>
                <a:gd name="T32" fmla="*/ 0 w 1003"/>
                <a:gd name="T33" fmla="*/ 0 h 1297"/>
                <a:gd name="T34" fmla="*/ 0 w 1003"/>
                <a:gd name="T35" fmla="*/ 0 h 1297"/>
                <a:gd name="T36" fmla="*/ 0 w 1003"/>
                <a:gd name="T37" fmla="*/ 0 h 1297"/>
                <a:gd name="T38" fmla="*/ 0 w 1003"/>
                <a:gd name="T39" fmla="*/ 0 h 1297"/>
                <a:gd name="T40" fmla="*/ 0 w 1003"/>
                <a:gd name="T41" fmla="*/ 0 h 1297"/>
                <a:gd name="T42" fmla="*/ 0 w 1003"/>
                <a:gd name="T43" fmla="*/ 0 h 1297"/>
                <a:gd name="T44" fmla="*/ 0 w 1003"/>
                <a:gd name="T45" fmla="*/ 0 h 1297"/>
                <a:gd name="T46" fmla="*/ 0 w 1003"/>
                <a:gd name="T47" fmla="*/ 0 h 1297"/>
                <a:gd name="T48" fmla="*/ 0 w 1003"/>
                <a:gd name="T49" fmla="*/ 0 h 1297"/>
                <a:gd name="T50" fmla="*/ 0 w 1003"/>
                <a:gd name="T51" fmla="*/ 0 h 1297"/>
                <a:gd name="T52" fmla="*/ 0 w 1003"/>
                <a:gd name="T53" fmla="*/ 0 h 1297"/>
                <a:gd name="T54" fmla="*/ 0 w 1003"/>
                <a:gd name="T55" fmla="*/ 0 h 1297"/>
                <a:gd name="T56" fmla="*/ 0 w 1003"/>
                <a:gd name="T57" fmla="*/ 0 h 12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3"/>
                <a:gd name="T88" fmla="*/ 0 h 1297"/>
                <a:gd name="T89" fmla="*/ 1003 w 1003"/>
                <a:gd name="T90" fmla="*/ 1297 h 12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3" h="1297">
                  <a:moveTo>
                    <a:pt x="866" y="1297"/>
                  </a:moveTo>
                  <a:lnTo>
                    <a:pt x="0" y="1210"/>
                  </a:lnTo>
                  <a:lnTo>
                    <a:pt x="3" y="1190"/>
                  </a:lnTo>
                  <a:lnTo>
                    <a:pt x="710" y="195"/>
                  </a:lnTo>
                  <a:lnTo>
                    <a:pt x="418" y="168"/>
                  </a:lnTo>
                  <a:lnTo>
                    <a:pt x="363" y="160"/>
                  </a:lnTo>
                  <a:lnTo>
                    <a:pt x="315" y="160"/>
                  </a:lnTo>
                  <a:lnTo>
                    <a:pt x="277" y="163"/>
                  </a:lnTo>
                  <a:lnTo>
                    <a:pt x="242" y="168"/>
                  </a:lnTo>
                  <a:lnTo>
                    <a:pt x="214" y="176"/>
                  </a:lnTo>
                  <a:lnTo>
                    <a:pt x="191" y="188"/>
                  </a:lnTo>
                  <a:lnTo>
                    <a:pt x="176" y="207"/>
                  </a:lnTo>
                  <a:lnTo>
                    <a:pt x="159" y="226"/>
                  </a:lnTo>
                  <a:lnTo>
                    <a:pt x="144" y="223"/>
                  </a:lnTo>
                  <a:lnTo>
                    <a:pt x="168" y="0"/>
                  </a:lnTo>
                  <a:lnTo>
                    <a:pt x="1003" y="82"/>
                  </a:lnTo>
                  <a:lnTo>
                    <a:pt x="1003" y="105"/>
                  </a:lnTo>
                  <a:lnTo>
                    <a:pt x="289" y="1097"/>
                  </a:lnTo>
                  <a:lnTo>
                    <a:pt x="605" y="1127"/>
                  </a:lnTo>
                  <a:lnTo>
                    <a:pt x="687" y="1135"/>
                  </a:lnTo>
                  <a:lnTo>
                    <a:pt x="756" y="1135"/>
                  </a:lnTo>
                  <a:lnTo>
                    <a:pt x="811" y="1127"/>
                  </a:lnTo>
                  <a:lnTo>
                    <a:pt x="854" y="1115"/>
                  </a:lnTo>
                  <a:lnTo>
                    <a:pt x="870" y="1104"/>
                  </a:lnTo>
                  <a:lnTo>
                    <a:pt x="882" y="1092"/>
                  </a:lnTo>
                  <a:lnTo>
                    <a:pt x="894" y="1077"/>
                  </a:lnTo>
                  <a:lnTo>
                    <a:pt x="905" y="1054"/>
                  </a:lnTo>
                  <a:lnTo>
                    <a:pt x="917" y="1057"/>
                  </a:lnTo>
                  <a:lnTo>
                    <a:pt x="866" y="12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9" name="Freeform 147"/>
            <p:cNvSpPr>
              <a:spLocks noEditPoints="1"/>
            </p:cNvSpPr>
            <p:nvPr/>
          </p:nvSpPr>
          <p:spPr bwMode="auto">
            <a:xfrm>
              <a:off x="2409" y="3131"/>
              <a:ext cx="121" cy="164"/>
            </a:xfrm>
            <a:custGeom>
              <a:avLst/>
              <a:gdLst>
                <a:gd name="T0" fmla="*/ 0 w 909"/>
                <a:gd name="T1" fmla="*/ 0 h 1230"/>
                <a:gd name="T2" fmla="*/ 0 w 909"/>
                <a:gd name="T3" fmla="*/ 0 h 1230"/>
                <a:gd name="T4" fmla="*/ 0 w 909"/>
                <a:gd name="T5" fmla="*/ 0 h 1230"/>
                <a:gd name="T6" fmla="*/ 0 w 909"/>
                <a:gd name="T7" fmla="*/ 0 h 1230"/>
                <a:gd name="T8" fmla="*/ 0 w 909"/>
                <a:gd name="T9" fmla="*/ 0 h 1230"/>
                <a:gd name="T10" fmla="*/ 0 w 909"/>
                <a:gd name="T11" fmla="*/ 0 h 1230"/>
                <a:gd name="T12" fmla="*/ 0 w 909"/>
                <a:gd name="T13" fmla="*/ 0 h 1230"/>
                <a:gd name="T14" fmla="*/ 0 w 909"/>
                <a:gd name="T15" fmla="*/ 0 h 1230"/>
                <a:gd name="T16" fmla="*/ 0 w 909"/>
                <a:gd name="T17" fmla="*/ 0 h 1230"/>
                <a:gd name="T18" fmla="*/ 0 w 909"/>
                <a:gd name="T19" fmla="*/ 0 h 1230"/>
                <a:gd name="T20" fmla="*/ 0 w 909"/>
                <a:gd name="T21" fmla="*/ 0 h 1230"/>
                <a:gd name="T22" fmla="*/ 0 w 909"/>
                <a:gd name="T23" fmla="*/ 0 h 1230"/>
                <a:gd name="T24" fmla="*/ 0 w 909"/>
                <a:gd name="T25" fmla="*/ 0 h 1230"/>
                <a:gd name="T26" fmla="*/ 0 w 909"/>
                <a:gd name="T27" fmla="*/ 0 h 1230"/>
                <a:gd name="T28" fmla="*/ 0 w 909"/>
                <a:gd name="T29" fmla="*/ 0 h 1230"/>
                <a:gd name="T30" fmla="*/ 0 w 909"/>
                <a:gd name="T31" fmla="*/ 0 h 1230"/>
                <a:gd name="T32" fmla="*/ 0 w 909"/>
                <a:gd name="T33" fmla="*/ 0 h 1230"/>
                <a:gd name="T34" fmla="*/ 0 w 909"/>
                <a:gd name="T35" fmla="*/ 0 h 1230"/>
                <a:gd name="T36" fmla="*/ 0 w 909"/>
                <a:gd name="T37" fmla="*/ 0 h 1230"/>
                <a:gd name="T38" fmla="*/ 0 w 909"/>
                <a:gd name="T39" fmla="*/ 0 h 1230"/>
                <a:gd name="T40" fmla="*/ 0 w 909"/>
                <a:gd name="T41" fmla="*/ 0 h 1230"/>
                <a:gd name="T42" fmla="*/ 0 w 909"/>
                <a:gd name="T43" fmla="*/ 0 h 1230"/>
                <a:gd name="T44" fmla="*/ 0 w 909"/>
                <a:gd name="T45" fmla="*/ 0 h 1230"/>
                <a:gd name="T46" fmla="*/ 0 w 909"/>
                <a:gd name="T47" fmla="*/ 0 h 1230"/>
                <a:gd name="T48" fmla="*/ 0 w 909"/>
                <a:gd name="T49" fmla="*/ 0 h 1230"/>
                <a:gd name="T50" fmla="*/ 0 w 909"/>
                <a:gd name="T51" fmla="*/ 0 h 1230"/>
                <a:gd name="T52" fmla="*/ 0 w 909"/>
                <a:gd name="T53" fmla="*/ 0 h 1230"/>
                <a:gd name="T54" fmla="*/ 0 w 909"/>
                <a:gd name="T55" fmla="*/ 0 h 1230"/>
                <a:gd name="T56" fmla="*/ 0 w 909"/>
                <a:gd name="T57" fmla="*/ 0 h 1230"/>
                <a:gd name="T58" fmla="*/ 0 w 909"/>
                <a:gd name="T59" fmla="*/ 0 h 1230"/>
                <a:gd name="T60" fmla="*/ 0 w 909"/>
                <a:gd name="T61" fmla="*/ 0 h 1230"/>
                <a:gd name="T62" fmla="*/ 0 w 909"/>
                <a:gd name="T63" fmla="*/ 0 h 1230"/>
                <a:gd name="T64" fmla="*/ 0 w 909"/>
                <a:gd name="T65" fmla="*/ 0 h 1230"/>
                <a:gd name="T66" fmla="*/ 0 w 909"/>
                <a:gd name="T67" fmla="*/ 0 h 1230"/>
                <a:gd name="T68" fmla="*/ 0 w 909"/>
                <a:gd name="T69" fmla="*/ 0 h 1230"/>
                <a:gd name="T70" fmla="*/ 0 w 909"/>
                <a:gd name="T71" fmla="*/ 0 h 1230"/>
                <a:gd name="T72" fmla="*/ 0 w 909"/>
                <a:gd name="T73" fmla="*/ 0 h 1230"/>
                <a:gd name="T74" fmla="*/ 0 w 909"/>
                <a:gd name="T75" fmla="*/ 0 h 1230"/>
                <a:gd name="T76" fmla="*/ 0 w 909"/>
                <a:gd name="T77" fmla="*/ 0 h 1230"/>
                <a:gd name="T78" fmla="*/ 0 w 909"/>
                <a:gd name="T79" fmla="*/ 0 h 1230"/>
                <a:gd name="T80" fmla="*/ 0 w 909"/>
                <a:gd name="T81" fmla="*/ 0 h 1230"/>
                <a:gd name="T82" fmla="*/ 0 w 909"/>
                <a:gd name="T83" fmla="*/ 0 h 1230"/>
                <a:gd name="T84" fmla="*/ 0 w 909"/>
                <a:gd name="T85" fmla="*/ 0 h 1230"/>
                <a:gd name="T86" fmla="*/ 0 w 909"/>
                <a:gd name="T87" fmla="*/ 0 h 1230"/>
                <a:gd name="T88" fmla="*/ 0 w 909"/>
                <a:gd name="T89" fmla="*/ 0 h 12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09"/>
                <a:gd name="T136" fmla="*/ 0 h 1230"/>
                <a:gd name="T137" fmla="*/ 909 w 909"/>
                <a:gd name="T138" fmla="*/ 1230 h 12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09" h="1230">
                  <a:moveTo>
                    <a:pt x="379" y="0"/>
                  </a:moveTo>
                  <a:lnTo>
                    <a:pt x="491" y="0"/>
                  </a:lnTo>
                  <a:lnTo>
                    <a:pt x="535" y="0"/>
                  </a:lnTo>
                  <a:lnTo>
                    <a:pt x="574" y="7"/>
                  </a:lnTo>
                  <a:lnTo>
                    <a:pt x="604" y="12"/>
                  </a:lnTo>
                  <a:lnTo>
                    <a:pt x="636" y="23"/>
                  </a:lnTo>
                  <a:lnTo>
                    <a:pt x="667" y="35"/>
                  </a:lnTo>
                  <a:lnTo>
                    <a:pt x="699" y="50"/>
                  </a:lnTo>
                  <a:lnTo>
                    <a:pt x="725" y="70"/>
                  </a:lnTo>
                  <a:lnTo>
                    <a:pt x="749" y="93"/>
                  </a:lnTo>
                  <a:lnTo>
                    <a:pt x="773" y="117"/>
                  </a:lnTo>
                  <a:lnTo>
                    <a:pt x="792" y="145"/>
                  </a:lnTo>
                  <a:lnTo>
                    <a:pt x="808" y="176"/>
                  </a:lnTo>
                  <a:lnTo>
                    <a:pt x="816" y="211"/>
                  </a:lnTo>
                  <a:lnTo>
                    <a:pt x="823" y="247"/>
                  </a:lnTo>
                  <a:lnTo>
                    <a:pt x="828" y="286"/>
                  </a:lnTo>
                  <a:lnTo>
                    <a:pt x="828" y="328"/>
                  </a:lnTo>
                  <a:lnTo>
                    <a:pt x="820" y="372"/>
                  </a:lnTo>
                  <a:lnTo>
                    <a:pt x="803" y="407"/>
                  </a:lnTo>
                  <a:lnTo>
                    <a:pt x="785" y="438"/>
                  </a:lnTo>
                  <a:lnTo>
                    <a:pt x="761" y="470"/>
                  </a:lnTo>
                  <a:lnTo>
                    <a:pt x="730" y="493"/>
                  </a:lnTo>
                  <a:lnTo>
                    <a:pt x="690" y="516"/>
                  </a:lnTo>
                  <a:lnTo>
                    <a:pt x="644" y="536"/>
                  </a:lnTo>
                  <a:lnTo>
                    <a:pt x="707" y="560"/>
                  </a:lnTo>
                  <a:lnTo>
                    <a:pt x="761" y="588"/>
                  </a:lnTo>
                  <a:lnTo>
                    <a:pt x="803" y="619"/>
                  </a:lnTo>
                  <a:lnTo>
                    <a:pt x="823" y="638"/>
                  </a:lnTo>
                  <a:lnTo>
                    <a:pt x="843" y="654"/>
                  </a:lnTo>
                  <a:lnTo>
                    <a:pt x="858" y="678"/>
                  </a:lnTo>
                  <a:lnTo>
                    <a:pt x="870" y="697"/>
                  </a:lnTo>
                  <a:lnTo>
                    <a:pt x="882" y="721"/>
                  </a:lnTo>
                  <a:lnTo>
                    <a:pt x="889" y="744"/>
                  </a:lnTo>
                  <a:lnTo>
                    <a:pt x="906" y="799"/>
                  </a:lnTo>
                  <a:lnTo>
                    <a:pt x="909" y="858"/>
                  </a:lnTo>
                  <a:lnTo>
                    <a:pt x="909" y="909"/>
                  </a:lnTo>
                  <a:lnTo>
                    <a:pt x="901" y="956"/>
                  </a:lnTo>
                  <a:lnTo>
                    <a:pt x="889" y="999"/>
                  </a:lnTo>
                  <a:lnTo>
                    <a:pt x="870" y="1037"/>
                  </a:lnTo>
                  <a:lnTo>
                    <a:pt x="846" y="1074"/>
                  </a:lnTo>
                  <a:lnTo>
                    <a:pt x="820" y="1104"/>
                  </a:lnTo>
                  <a:lnTo>
                    <a:pt x="788" y="1132"/>
                  </a:lnTo>
                  <a:lnTo>
                    <a:pt x="749" y="1159"/>
                  </a:lnTo>
                  <a:lnTo>
                    <a:pt x="695" y="1184"/>
                  </a:lnTo>
                  <a:lnTo>
                    <a:pt x="664" y="1195"/>
                  </a:lnTo>
                  <a:lnTo>
                    <a:pt x="632" y="1202"/>
                  </a:lnTo>
                  <a:lnTo>
                    <a:pt x="562" y="1214"/>
                  </a:lnTo>
                  <a:lnTo>
                    <a:pt x="472" y="1219"/>
                  </a:lnTo>
                  <a:lnTo>
                    <a:pt x="31" y="1230"/>
                  </a:lnTo>
                  <a:lnTo>
                    <a:pt x="31" y="1214"/>
                  </a:lnTo>
                  <a:lnTo>
                    <a:pt x="55" y="1207"/>
                  </a:lnTo>
                  <a:lnTo>
                    <a:pt x="74" y="1191"/>
                  </a:lnTo>
                  <a:lnTo>
                    <a:pt x="90" y="1171"/>
                  </a:lnTo>
                  <a:lnTo>
                    <a:pt x="102" y="1147"/>
                  </a:lnTo>
                  <a:lnTo>
                    <a:pt x="110" y="1116"/>
                  </a:lnTo>
                  <a:lnTo>
                    <a:pt x="113" y="1074"/>
                  </a:lnTo>
                  <a:lnTo>
                    <a:pt x="117" y="1022"/>
                  </a:lnTo>
                  <a:lnTo>
                    <a:pt x="117" y="959"/>
                  </a:lnTo>
                  <a:lnTo>
                    <a:pt x="97" y="273"/>
                  </a:lnTo>
                  <a:lnTo>
                    <a:pt x="97" y="211"/>
                  </a:lnTo>
                  <a:lnTo>
                    <a:pt x="90" y="160"/>
                  </a:lnTo>
                  <a:lnTo>
                    <a:pt x="85" y="117"/>
                  </a:lnTo>
                  <a:lnTo>
                    <a:pt x="74" y="85"/>
                  </a:lnTo>
                  <a:lnTo>
                    <a:pt x="62" y="62"/>
                  </a:lnTo>
                  <a:lnTo>
                    <a:pt x="47" y="43"/>
                  </a:lnTo>
                  <a:lnTo>
                    <a:pt x="27" y="32"/>
                  </a:lnTo>
                  <a:lnTo>
                    <a:pt x="0" y="23"/>
                  </a:lnTo>
                  <a:lnTo>
                    <a:pt x="0" y="7"/>
                  </a:lnTo>
                  <a:lnTo>
                    <a:pt x="379" y="0"/>
                  </a:lnTo>
                  <a:close/>
                  <a:moveTo>
                    <a:pt x="289" y="501"/>
                  </a:moveTo>
                  <a:lnTo>
                    <a:pt x="339" y="505"/>
                  </a:lnTo>
                  <a:lnTo>
                    <a:pt x="375" y="505"/>
                  </a:lnTo>
                  <a:lnTo>
                    <a:pt x="433" y="501"/>
                  </a:lnTo>
                  <a:lnTo>
                    <a:pt x="483" y="490"/>
                  </a:lnTo>
                  <a:lnTo>
                    <a:pt x="531" y="470"/>
                  </a:lnTo>
                  <a:lnTo>
                    <a:pt x="569" y="446"/>
                  </a:lnTo>
                  <a:lnTo>
                    <a:pt x="586" y="435"/>
                  </a:lnTo>
                  <a:lnTo>
                    <a:pt x="601" y="419"/>
                  </a:lnTo>
                  <a:lnTo>
                    <a:pt x="612" y="400"/>
                  </a:lnTo>
                  <a:lnTo>
                    <a:pt x="624" y="383"/>
                  </a:lnTo>
                  <a:lnTo>
                    <a:pt x="632" y="365"/>
                  </a:lnTo>
                  <a:lnTo>
                    <a:pt x="636" y="345"/>
                  </a:lnTo>
                  <a:lnTo>
                    <a:pt x="640" y="325"/>
                  </a:lnTo>
                  <a:lnTo>
                    <a:pt x="640" y="301"/>
                  </a:lnTo>
                  <a:lnTo>
                    <a:pt x="636" y="262"/>
                  </a:lnTo>
                  <a:lnTo>
                    <a:pt x="624" y="227"/>
                  </a:lnTo>
                  <a:lnTo>
                    <a:pt x="604" y="195"/>
                  </a:lnTo>
                  <a:lnTo>
                    <a:pt x="578" y="172"/>
                  </a:lnTo>
                  <a:lnTo>
                    <a:pt x="543" y="152"/>
                  </a:lnTo>
                  <a:lnTo>
                    <a:pt x="500" y="140"/>
                  </a:lnTo>
                  <a:lnTo>
                    <a:pt x="453" y="133"/>
                  </a:lnTo>
                  <a:lnTo>
                    <a:pt x="398" y="133"/>
                  </a:lnTo>
                  <a:lnTo>
                    <a:pt x="347" y="133"/>
                  </a:lnTo>
                  <a:lnTo>
                    <a:pt x="277" y="145"/>
                  </a:lnTo>
                  <a:lnTo>
                    <a:pt x="289" y="501"/>
                  </a:lnTo>
                  <a:close/>
                  <a:moveTo>
                    <a:pt x="296" y="889"/>
                  </a:moveTo>
                  <a:lnTo>
                    <a:pt x="301" y="948"/>
                  </a:lnTo>
                  <a:lnTo>
                    <a:pt x="304" y="995"/>
                  </a:lnTo>
                  <a:lnTo>
                    <a:pt x="312" y="1030"/>
                  </a:lnTo>
                  <a:lnTo>
                    <a:pt x="324" y="1054"/>
                  </a:lnTo>
                  <a:lnTo>
                    <a:pt x="332" y="1062"/>
                  </a:lnTo>
                  <a:lnTo>
                    <a:pt x="339" y="1069"/>
                  </a:lnTo>
                  <a:lnTo>
                    <a:pt x="367" y="1077"/>
                  </a:lnTo>
                  <a:lnTo>
                    <a:pt x="398" y="1081"/>
                  </a:lnTo>
                  <a:lnTo>
                    <a:pt x="445" y="1081"/>
                  </a:lnTo>
                  <a:lnTo>
                    <a:pt x="511" y="1074"/>
                  </a:lnTo>
                  <a:lnTo>
                    <a:pt x="566" y="1062"/>
                  </a:lnTo>
                  <a:lnTo>
                    <a:pt x="612" y="1046"/>
                  </a:lnTo>
                  <a:lnTo>
                    <a:pt x="636" y="1034"/>
                  </a:lnTo>
                  <a:lnTo>
                    <a:pt x="652" y="1022"/>
                  </a:lnTo>
                  <a:lnTo>
                    <a:pt x="671" y="1007"/>
                  </a:lnTo>
                  <a:lnTo>
                    <a:pt x="682" y="991"/>
                  </a:lnTo>
                  <a:lnTo>
                    <a:pt x="695" y="971"/>
                  </a:lnTo>
                  <a:lnTo>
                    <a:pt x="707" y="952"/>
                  </a:lnTo>
                  <a:lnTo>
                    <a:pt x="714" y="932"/>
                  </a:lnTo>
                  <a:lnTo>
                    <a:pt x="718" y="909"/>
                  </a:lnTo>
                  <a:lnTo>
                    <a:pt x="722" y="886"/>
                  </a:lnTo>
                  <a:lnTo>
                    <a:pt x="722" y="858"/>
                  </a:lnTo>
                  <a:lnTo>
                    <a:pt x="718" y="831"/>
                  </a:lnTo>
                  <a:lnTo>
                    <a:pt x="714" y="803"/>
                  </a:lnTo>
                  <a:lnTo>
                    <a:pt x="710" y="779"/>
                  </a:lnTo>
                  <a:lnTo>
                    <a:pt x="699" y="756"/>
                  </a:lnTo>
                  <a:lnTo>
                    <a:pt x="687" y="736"/>
                  </a:lnTo>
                  <a:lnTo>
                    <a:pt x="675" y="716"/>
                  </a:lnTo>
                  <a:lnTo>
                    <a:pt x="659" y="701"/>
                  </a:lnTo>
                  <a:lnTo>
                    <a:pt x="640" y="686"/>
                  </a:lnTo>
                  <a:lnTo>
                    <a:pt x="621" y="674"/>
                  </a:lnTo>
                  <a:lnTo>
                    <a:pt x="597" y="661"/>
                  </a:lnTo>
                  <a:lnTo>
                    <a:pt x="569" y="654"/>
                  </a:lnTo>
                  <a:lnTo>
                    <a:pt x="543" y="646"/>
                  </a:lnTo>
                  <a:lnTo>
                    <a:pt x="480" y="634"/>
                  </a:lnTo>
                  <a:lnTo>
                    <a:pt x="405" y="634"/>
                  </a:lnTo>
                  <a:lnTo>
                    <a:pt x="347" y="638"/>
                  </a:lnTo>
                  <a:lnTo>
                    <a:pt x="289" y="643"/>
                  </a:lnTo>
                  <a:lnTo>
                    <a:pt x="296" y="8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0" name="Freeform 148"/>
            <p:cNvSpPr>
              <a:spLocks/>
            </p:cNvSpPr>
            <p:nvPr/>
          </p:nvSpPr>
          <p:spPr bwMode="auto">
            <a:xfrm>
              <a:off x="2540" y="3117"/>
              <a:ext cx="161" cy="172"/>
            </a:xfrm>
            <a:custGeom>
              <a:avLst/>
              <a:gdLst>
                <a:gd name="T0" fmla="*/ 0 w 1210"/>
                <a:gd name="T1" fmla="*/ 0 h 1290"/>
                <a:gd name="T2" fmla="*/ 0 w 1210"/>
                <a:gd name="T3" fmla="*/ 0 h 1290"/>
                <a:gd name="T4" fmla="*/ 0 w 1210"/>
                <a:gd name="T5" fmla="*/ 0 h 1290"/>
                <a:gd name="T6" fmla="*/ 0 w 1210"/>
                <a:gd name="T7" fmla="*/ 0 h 1290"/>
                <a:gd name="T8" fmla="*/ 0 w 1210"/>
                <a:gd name="T9" fmla="*/ 0 h 1290"/>
                <a:gd name="T10" fmla="*/ 0 w 1210"/>
                <a:gd name="T11" fmla="*/ 0 h 1290"/>
                <a:gd name="T12" fmla="*/ 0 w 1210"/>
                <a:gd name="T13" fmla="*/ 0 h 1290"/>
                <a:gd name="T14" fmla="*/ 0 w 1210"/>
                <a:gd name="T15" fmla="*/ 0 h 1290"/>
                <a:gd name="T16" fmla="*/ 0 w 1210"/>
                <a:gd name="T17" fmla="*/ 0 h 1290"/>
                <a:gd name="T18" fmla="*/ 0 w 1210"/>
                <a:gd name="T19" fmla="*/ 0 h 1290"/>
                <a:gd name="T20" fmla="*/ 0 w 1210"/>
                <a:gd name="T21" fmla="*/ 0 h 1290"/>
                <a:gd name="T22" fmla="*/ 0 w 1210"/>
                <a:gd name="T23" fmla="*/ 0 h 1290"/>
                <a:gd name="T24" fmla="*/ 0 w 1210"/>
                <a:gd name="T25" fmla="*/ 0 h 1290"/>
                <a:gd name="T26" fmla="*/ 0 w 1210"/>
                <a:gd name="T27" fmla="*/ 0 h 1290"/>
                <a:gd name="T28" fmla="*/ 0 w 1210"/>
                <a:gd name="T29" fmla="*/ 0 h 1290"/>
                <a:gd name="T30" fmla="*/ 0 w 1210"/>
                <a:gd name="T31" fmla="*/ 0 h 1290"/>
                <a:gd name="T32" fmla="*/ 0 w 1210"/>
                <a:gd name="T33" fmla="*/ 0 h 1290"/>
                <a:gd name="T34" fmla="*/ 0 w 1210"/>
                <a:gd name="T35" fmla="*/ 0 h 1290"/>
                <a:gd name="T36" fmla="*/ 0 w 1210"/>
                <a:gd name="T37" fmla="*/ 0 h 1290"/>
                <a:gd name="T38" fmla="*/ 0 w 1210"/>
                <a:gd name="T39" fmla="*/ 0 h 1290"/>
                <a:gd name="T40" fmla="*/ 0 w 1210"/>
                <a:gd name="T41" fmla="*/ 0 h 1290"/>
                <a:gd name="T42" fmla="*/ 0 w 1210"/>
                <a:gd name="T43" fmla="*/ 0 h 1290"/>
                <a:gd name="T44" fmla="*/ 0 w 1210"/>
                <a:gd name="T45" fmla="*/ 0 h 1290"/>
                <a:gd name="T46" fmla="*/ 0 w 1210"/>
                <a:gd name="T47" fmla="*/ 0 h 1290"/>
                <a:gd name="T48" fmla="*/ 0 w 1210"/>
                <a:gd name="T49" fmla="*/ 0 h 1290"/>
                <a:gd name="T50" fmla="*/ 0 w 1210"/>
                <a:gd name="T51" fmla="*/ 0 h 1290"/>
                <a:gd name="T52" fmla="*/ 0 w 1210"/>
                <a:gd name="T53" fmla="*/ 0 h 1290"/>
                <a:gd name="T54" fmla="*/ 0 w 1210"/>
                <a:gd name="T55" fmla="*/ 0 h 1290"/>
                <a:gd name="T56" fmla="*/ 0 w 1210"/>
                <a:gd name="T57" fmla="*/ 0 h 1290"/>
                <a:gd name="T58" fmla="*/ 0 w 1210"/>
                <a:gd name="T59" fmla="*/ 0 h 1290"/>
                <a:gd name="T60" fmla="*/ 0 w 1210"/>
                <a:gd name="T61" fmla="*/ 0 h 1290"/>
                <a:gd name="T62" fmla="*/ 0 w 1210"/>
                <a:gd name="T63" fmla="*/ 0 h 1290"/>
                <a:gd name="T64" fmla="*/ 0 w 1210"/>
                <a:gd name="T65" fmla="*/ 0 h 1290"/>
                <a:gd name="T66" fmla="*/ 0 w 1210"/>
                <a:gd name="T67" fmla="*/ 0 h 1290"/>
                <a:gd name="T68" fmla="*/ 0 w 1210"/>
                <a:gd name="T69" fmla="*/ 0 h 1290"/>
                <a:gd name="T70" fmla="*/ 0 w 1210"/>
                <a:gd name="T71" fmla="*/ 0 h 1290"/>
                <a:gd name="T72" fmla="*/ 0 w 1210"/>
                <a:gd name="T73" fmla="*/ 0 h 1290"/>
                <a:gd name="T74" fmla="*/ 0 w 1210"/>
                <a:gd name="T75" fmla="*/ 0 h 1290"/>
                <a:gd name="T76" fmla="*/ 0 w 1210"/>
                <a:gd name="T77" fmla="*/ 0 h 1290"/>
                <a:gd name="T78" fmla="*/ 0 w 1210"/>
                <a:gd name="T79" fmla="*/ 0 h 1290"/>
                <a:gd name="T80" fmla="*/ 0 w 1210"/>
                <a:gd name="T81" fmla="*/ 0 h 1290"/>
                <a:gd name="T82" fmla="*/ 0 w 1210"/>
                <a:gd name="T83" fmla="*/ 0 h 1290"/>
                <a:gd name="T84" fmla="*/ 0 w 1210"/>
                <a:gd name="T85" fmla="*/ 0 h 1290"/>
                <a:gd name="T86" fmla="*/ 0 w 1210"/>
                <a:gd name="T87" fmla="*/ 0 h 1290"/>
                <a:gd name="T88" fmla="*/ 0 w 1210"/>
                <a:gd name="T89" fmla="*/ 0 h 1290"/>
                <a:gd name="T90" fmla="*/ 0 w 1210"/>
                <a:gd name="T91" fmla="*/ 0 h 1290"/>
                <a:gd name="T92" fmla="*/ 0 w 1210"/>
                <a:gd name="T93" fmla="*/ 0 h 1290"/>
                <a:gd name="T94" fmla="*/ 0 w 1210"/>
                <a:gd name="T95" fmla="*/ 0 h 1290"/>
                <a:gd name="T96" fmla="*/ 0 w 1210"/>
                <a:gd name="T97" fmla="*/ 0 h 1290"/>
                <a:gd name="T98" fmla="*/ 0 w 1210"/>
                <a:gd name="T99" fmla="*/ 0 h 1290"/>
                <a:gd name="T100" fmla="*/ 0 w 1210"/>
                <a:gd name="T101" fmla="*/ 0 h 1290"/>
                <a:gd name="T102" fmla="*/ 0 w 1210"/>
                <a:gd name="T103" fmla="*/ 0 h 1290"/>
                <a:gd name="T104" fmla="*/ 0 w 1210"/>
                <a:gd name="T105" fmla="*/ 0 h 1290"/>
                <a:gd name="T106" fmla="*/ 0 w 1210"/>
                <a:gd name="T107" fmla="*/ 0 h 12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10"/>
                <a:gd name="T163" fmla="*/ 0 h 1290"/>
                <a:gd name="T164" fmla="*/ 1210 w 1210"/>
                <a:gd name="T165" fmla="*/ 1290 h 12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10" h="1290">
                  <a:moveTo>
                    <a:pt x="422" y="980"/>
                  </a:moveTo>
                  <a:lnTo>
                    <a:pt x="434" y="1043"/>
                  </a:lnTo>
                  <a:lnTo>
                    <a:pt x="446" y="1090"/>
                  </a:lnTo>
                  <a:lnTo>
                    <a:pt x="457" y="1129"/>
                  </a:lnTo>
                  <a:lnTo>
                    <a:pt x="469" y="1160"/>
                  </a:lnTo>
                  <a:lnTo>
                    <a:pt x="484" y="1184"/>
                  </a:lnTo>
                  <a:lnTo>
                    <a:pt x="504" y="1200"/>
                  </a:lnTo>
                  <a:lnTo>
                    <a:pt x="527" y="1212"/>
                  </a:lnTo>
                  <a:lnTo>
                    <a:pt x="550" y="1215"/>
                  </a:lnTo>
                  <a:lnTo>
                    <a:pt x="555" y="1232"/>
                  </a:lnTo>
                  <a:lnTo>
                    <a:pt x="375" y="1258"/>
                  </a:lnTo>
                  <a:lnTo>
                    <a:pt x="196" y="1290"/>
                  </a:lnTo>
                  <a:lnTo>
                    <a:pt x="192" y="1274"/>
                  </a:lnTo>
                  <a:lnTo>
                    <a:pt x="215" y="1262"/>
                  </a:lnTo>
                  <a:lnTo>
                    <a:pt x="235" y="1247"/>
                  </a:lnTo>
                  <a:lnTo>
                    <a:pt x="247" y="1223"/>
                  </a:lnTo>
                  <a:lnTo>
                    <a:pt x="254" y="1200"/>
                  </a:lnTo>
                  <a:lnTo>
                    <a:pt x="258" y="1165"/>
                  </a:lnTo>
                  <a:lnTo>
                    <a:pt x="254" y="1125"/>
                  </a:lnTo>
                  <a:lnTo>
                    <a:pt x="250" y="1070"/>
                  </a:lnTo>
                  <a:lnTo>
                    <a:pt x="242" y="1012"/>
                  </a:lnTo>
                  <a:lnTo>
                    <a:pt x="133" y="334"/>
                  </a:lnTo>
                  <a:lnTo>
                    <a:pt x="121" y="271"/>
                  </a:lnTo>
                  <a:lnTo>
                    <a:pt x="109" y="220"/>
                  </a:lnTo>
                  <a:lnTo>
                    <a:pt x="98" y="181"/>
                  </a:lnTo>
                  <a:lnTo>
                    <a:pt x="86" y="150"/>
                  </a:lnTo>
                  <a:lnTo>
                    <a:pt x="66" y="126"/>
                  </a:lnTo>
                  <a:lnTo>
                    <a:pt x="51" y="110"/>
                  </a:lnTo>
                  <a:lnTo>
                    <a:pt x="28" y="103"/>
                  </a:lnTo>
                  <a:lnTo>
                    <a:pt x="5" y="98"/>
                  </a:lnTo>
                  <a:lnTo>
                    <a:pt x="0" y="83"/>
                  </a:lnTo>
                  <a:lnTo>
                    <a:pt x="441" y="13"/>
                  </a:lnTo>
                  <a:lnTo>
                    <a:pt x="492" y="5"/>
                  </a:lnTo>
                  <a:lnTo>
                    <a:pt x="543" y="0"/>
                  </a:lnTo>
                  <a:lnTo>
                    <a:pt x="585" y="0"/>
                  </a:lnTo>
                  <a:lnTo>
                    <a:pt x="628" y="5"/>
                  </a:lnTo>
                  <a:lnTo>
                    <a:pt x="671" y="8"/>
                  </a:lnTo>
                  <a:lnTo>
                    <a:pt x="706" y="17"/>
                  </a:lnTo>
                  <a:lnTo>
                    <a:pt x="742" y="28"/>
                  </a:lnTo>
                  <a:lnTo>
                    <a:pt x="773" y="43"/>
                  </a:lnTo>
                  <a:lnTo>
                    <a:pt x="804" y="63"/>
                  </a:lnTo>
                  <a:lnTo>
                    <a:pt x="832" y="83"/>
                  </a:lnTo>
                  <a:lnTo>
                    <a:pt x="855" y="107"/>
                  </a:lnTo>
                  <a:lnTo>
                    <a:pt x="875" y="135"/>
                  </a:lnTo>
                  <a:lnTo>
                    <a:pt x="890" y="165"/>
                  </a:lnTo>
                  <a:lnTo>
                    <a:pt x="905" y="201"/>
                  </a:lnTo>
                  <a:lnTo>
                    <a:pt x="917" y="236"/>
                  </a:lnTo>
                  <a:lnTo>
                    <a:pt x="925" y="275"/>
                  </a:lnTo>
                  <a:lnTo>
                    <a:pt x="930" y="334"/>
                  </a:lnTo>
                  <a:lnTo>
                    <a:pt x="930" y="365"/>
                  </a:lnTo>
                  <a:lnTo>
                    <a:pt x="925" y="393"/>
                  </a:lnTo>
                  <a:lnTo>
                    <a:pt x="922" y="420"/>
                  </a:lnTo>
                  <a:lnTo>
                    <a:pt x="910" y="448"/>
                  </a:lnTo>
                  <a:lnTo>
                    <a:pt x="902" y="471"/>
                  </a:lnTo>
                  <a:lnTo>
                    <a:pt x="890" y="494"/>
                  </a:lnTo>
                  <a:lnTo>
                    <a:pt x="875" y="518"/>
                  </a:lnTo>
                  <a:lnTo>
                    <a:pt x="855" y="538"/>
                  </a:lnTo>
                  <a:lnTo>
                    <a:pt x="836" y="561"/>
                  </a:lnTo>
                  <a:lnTo>
                    <a:pt x="816" y="581"/>
                  </a:lnTo>
                  <a:lnTo>
                    <a:pt x="766" y="612"/>
                  </a:lnTo>
                  <a:lnTo>
                    <a:pt x="706" y="644"/>
                  </a:lnTo>
                  <a:lnTo>
                    <a:pt x="1062" y="1015"/>
                  </a:lnTo>
                  <a:lnTo>
                    <a:pt x="1109" y="1062"/>
                  </a:lnTo>
                  <a:lnTo>
                    <a:pt x="1144" y="1094"/>
                  </a:lnTo>
                  <a:lnTo>
                    <a:pt x="1159" y="1102"/>
                  </a:lnTo>
                  <a:lnTo>
                    <a:pt x="1175" y="1110"/>
                  </a:lnTo>
                  <a:lnTo>
                    <a:pt x="1207" y="1114"/>
                  </a:lnTo>
                  <a:lnTo>
                    <a:pt x="1210" y="1129"/>
                  </a:lnTo>
                  <a:lnTo>
                    <a:pt x="1062" y="1160"/>
                  </a:lnTo>
                  <a:lnTo>
                    <a:pt x="1031" y="1165"/>
                  </a:lnTo>
                  <a:lnTo>
                    <a:pt x="1003" y="1165"/>
                  </a:lnTo>
                  <a:lnTo>
                    <a:pt x="980" y="1165"/>
                  </a:lnTo>
                  <a:lnTo>
                    <a:pt x="957" y="1157"/>
                  </a:lnTo>
                  <a:lnTo>
                    <a:pt x="937" y="1140"/>
                  </a:lnTo>
                  <a:lnTo>
                    <a:pt x="914" y="1125"/>
                  </a:lnTo>
                  <a:lnTo>
                    <a:pt x="887" y="1102"/>
                  </a:lnTo>
                  <a:lnTo>
                    <a:pt x="859" y="1070"/>
                  </a:lnTo>
                  <a:lnTo>
                    <a:pt x="429" y="596"/>
                  </a:lnTo>
                  <a:lnTo>
                    <a:pt x="438" y="581"/>
                  </a:lnTo>
                  <a:lnTo>
                    <a:pt x="472" y="581"/>
                  </a:lnTo>
                  <a:lnTo>
                    <a:pt x="512" y="576"/>
                  </a:lnTo>
                  <a:lnTo>
                    <a:pt x="567" y="564"/>
                  </a:lnTo>
                  <a:lnTo>
                    <a:pt x="617" y="546"/>
                  </a:lnTo>
                  <a:lnTo>
                    <a:pt x="660" y="518"/>
                  </a:lnTo>
                  <a:lnTo>
                    <a:pt x="680" y="503"/>
                  </a:lnTo>
                  <a:lnTo>
                    <a:pt x="695" y="486"/>
                  </a:lnTo>
                  <a:lnTo>
                    <a:pt x="706" y="471"/>
                  </a:lnTo>
                  <a:lnTo>
                    <a:pt x="718" y="451"/>
                  </a:lnTo>
                  <a:lnTo>
                    <a:pt x="731" y="431"/>
                  </a:lnTo>
                  <a:lnTo>
                    <a:pt x="738" y="408"/>
                  </a:lnTo>
                  <a:lnTo>
                    <a:pt x="742" y="389"/>
                  </a:lnTo>
                  <a:lnTo>
                    <a:pt x="742" y="365"/>
                  </a:lnTo>
                  <a:lnTo>
                    <a:pt x="742" y="341"/>
                  </a:lnTo>
                  <a:lnTo>
                    <a:pt x="742" y="318"/>
                  </a:lnTo>
                  <a:lnTo>
                    <a:pt x="731" y="279"/>
                  </a:lnTo>
                  <a:lnTo>
                    <a:pt x="715" y="240"/>
                  </a:lnTo>
                  <a:lnTo>
                    <a:pt x="691" y="208"/>
                  </a:lnTo>
                  <a:lnTo>
                    <a:pt x="660" y="181"/>
                  </a:lnTo>
                  <a:lnTo>
                    <a:pt x="640" y="170"/>
                  </a:lnTo>
                  <a:lnTo>
                    <a:pt x="617" y="158"/>
                  </a:lnTo>
                  <a:lnTo>
                    <a:pt x="590" y="150"/>
                  </a:lnTo>
                  <a:lnTo>
                    <a:pt x="562" y="146"/>
                  </a:lnTo>
                  <a:lnTo>
                    <a:pt x="531" y="142"/>
                  </a:lnTo>
                  <a:lnTo>
                    <a:pt x="496" y="142"/>
                  </a:lnTo>
                  <a:lnTo>
                    <a:pt x="418" y="150"/>
                  </a:lnTo>
                  <a:lnTo>
                    <a:pt x="360" y="161"/>
                  </a:lnTo>
                  <a:lnTo>
                    <a:pt x="293" y="185"/>
                  </a:lnTo>
                  <a:lnTo>
                    <a:pt x="422" y="9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1" name="Freeform 149"/>
            <p:cNvSpPr>
              <a:spLocks noEditPoints="1"/>
            </p:cNvSpPr>
            <p:nvPr/>
          </p:nvSpPr>
          <p:spPr bwMode="auto">
            <a:xfrm>
              <a:off x="2693" y="3073"/>
              <a:ext cx="171" cy="173"/>
            </a:xfrm>
            <a:custGeom>
              <a:avLst/>
              <a:gdLst>
                <a:gd name="T0" fmla="*/ 0 w 1280"/>
                <a:gd name="T1" fmla="*/ 0 h 1297"/>
                <a:gd name="T2" fmla="*/ 0 w 1280"/>
                <a:gd name="T3" fmla="*/ 0 h 1297"/>
                <a:gd name="T4" fmla="*/ 0 w 1280"/>
                <a:gd name="T5" fmla="*/ 0 h 1297"/>
                <a:gd name="T6" fmla="*/ 0 w 1280"/>
                <a:gd name="T7" fmla="*/ 0 h 1297"/>
                <a:gd name="T8" fmla="*/ 0 w 1280"/>
                <a:gd name="T9" fmla="*/ 0 h 1297"/>
                <a:gd name="T10" fmla="*/ 0 w 1280"/>
                <a:gd name="T11" fmla="*/ 0 h 1297"/>
                <a:gd name="T12" fmla="*/ 0 w 1280"/>
                <a:gd name="T13" fmla="*/ 0 h 1297"/>
                <a:gd name="T14" fmla="*/ 0 w 1280"/>
                <a:gd name="T15" fmla="*/ 0 h 1297"/>
                <a:gd name="T16" fmla="*/ 0 w 1280"/>
                <a:gd name="T17" fmla="*/ 0 h 1297"/>
                <a:gd name="T18" fmla="*/ 0 w 1280"/>
                <a:gd name="T19" fmla="*/ 0 h 1297"/>
                <a:gd name="T20" fmla="*/ 0 w 1280"/>
                <a:gd name="T21" fmla="*/ 0 h 1297"/>
                <a:gd name="T22" fmla="*/ 0 w 1280"/>
                <a:gd name="T23" fmla="*/ 0 h 1297"/>
                <a:gd name="T24" fmla="*/ 0 w 1280"/>
                <a:gd name="T25" fmla="*/ 0 h 1297"/>
                <a:gd name="T26" fmla="*/ 0 w 1280"/>
                <a:gd name="T27" fmla="*/ 0 h 1297"/>
                <a:gd name="T28" fmla="*/ 0 w 1280"/>
                <a:gd name="T29" fmla="*/ 0 h 1297"/>
                <a:gd name="T30" fmla="*/ 0 w 1280"/>
                <a:gd name="T31" fmla="*/ 0 h 1297"/>
                <a:gd name="T32" fmla="*/ 0 w 1280"/>
                <a:gd name="T33" fmla="*/ 0 h 1297"/>
                <a:gd name="T34" fmla="*/ 0 w 1280"/>
                <a:gd name="T35" fmla="*/ 0 h 1297"/>
                <a:gd name="T36" fmla="*/ 0 w 1280"/>
                <a:gd name="T37" fmla="*/ 0 h 1297"/>
                <a:gd name="T38" fmla="*/ 0 w 1280"/>
                <a:gd name="T39" fmla="*/ 0 h 1297"/>
                <a:gd name="T40" fmla="*/ 0 w 1280"/>
                <a:gd name="T41" fmla="*/ 0 h 1297"/>
                <a:gd name="T42" fmla="*/ 0 w 1280"/>
                <a:gd name="T43" fmla="*/ 0 h 1297"/>
                <a:gd name="T44" fmla="*/ 0 w 1280"/>
                <a:gd name="T45" fmla="*/ 0 h 1297"/>
                <a:gd name="T46" fmla="*/ 0 w 1280"/>
                <a:gd name="T47" fmla="*/ 0 h 1297"/>
                <a:gd name="T48" fmla="*/ 0 w 1280"/>
                <a:gd name="T49" fmla="*/ 0 h 1297"/>
                <a:gd name="T50" fmla="*/ 0 w 1280"/>
                <a:gd name="T51" fmla="*/ 0 h 1297"/>
                <a:gd name="T52" fmla="*/ 0 w 1280"/>
                <a:gd name="T53" fmla="*/ 0 h 1297"/>
                <a:gd name="T54" fmla="*/ 0 w 1280"/>
                <a:gd name="T55" fmla="*/ 0 h 1297"/>
                <a:gd name="T56" fmla="*/ 0 w 1280"/>
                <a:gd name="T57" fmla="*/ 0 h 1297"/>
                <a:gd name="T58" fmla="*/ 0 w 1280"/>
                <a:gd name="T59" fmla="*/ 0 h 1297"/>
                <a:gd name="T60" fmla="*/ 0 w 1280"/>
                <a:gd name="T61" fmla="*/ 0 h 1297"/>
                <a:gd name="T62" fmla="*/ 0 w 1280"/>
                <a:gd name="T63" fmla="*/ 0 h 1297"/>
                <a:gd name="T64" fmla="*/ 0 w 1280"/>
                <a:gd name="T65" fmla="*/ 0 h 1297"/>
                <a:gd name="T66" fmla="*/ 0 w 1280"/>
                <a:gd name="T67" fmla="*/ 0 h 1297"/>
                <a:gd name="T68" fmla="*/ 0 w 1280"/>
                <a:gd name="T69" fmla="*/ 0 h 1297"/>
                <a:gd name="T70" fmla="*/ 0 w 1280"/>
                <a:gd name="T71" fmla="*/ 0 h 1297"/>
                <a:gd name="T72" fmla="*/ 0 w 1280"/>
                <a:gd name="T73" fmla="*/ 0 h 1297"/>
                <a:gd name="T74" fmla="*/ 0 w 1280"/>
                <a:gd name="T75" fmla="*/ 0 h 1297"/>
                <a:gd name="T76" fmla="*/ 0 w 1280"/>
                <a:gd name="T77" fmla="*/ 0 h 1297"/>
                <a:gd name="T78" fmla="*/ 0 w 1280"/>
                <a:gd name="T79" fmla="*/ 0 h 1297"/>
                <a:gd name="T80" fmla="*/ 0 w 1280"/>
                <a:gd name="T81" fmla="*/ 0 h 1297"/>
                <a:gd name="T82" fmla="*/ 0 w 1280"/>
                <a:gd name="T83" fmla="*/ 0 h 1297"/>
                <a:gd name="T84" fmla="*/ 0 w 1280"/>
                <a:gd name="T85" fmla="*/ 0 h 12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80"/>
                <a:gd name="T130" fmla="*/ 0 h 1297"/>
                <a:gd name="T131" fmla="*/ 1280 w 1280"/>
                <a:gd name="T132" fmla="*/ 1297 h 12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80" h="1297">
                  <a:moveTo>
                    <a:pt x="1245" y="446"/>
                  </a:moveTo>
                  <a:lnTo>
                    <a:pt x="1264" y="517"/>
                  </a:lnTo>
                  <a:lnTo>
                    <a:pt x="1275" y="584"/>
                  </a:lnTo>
                  <a:lnTo>
                    <a:pt x="1280" y="650"/>
                  </a:lnTo>
                  <a:lnTo>
                    <a:pt x="1280" y="717"/>
                  </a:lnTo>
                  <a:lnTo>
                    <a:pt x="1275" y="779"/>
                  </a:lnTo>
                  <a:lnTo>
                    <a:pt x="1260" y="842"/>
                  </a:lnTo>
                  <a:lnTo>
                    <a:pt x="1241" y="905"/>
                  </a:lnTo>
                  <a:lnTo>
                    <a:pt x="1217" y="964"/>
                  </a:lnTo>
                  <a:lnTo>
                    <a:pt x="1186" y="1015"/>
                  </a:lnTo>
                  <a:lnTo>
                    <a:pt x="1154" y="1058"/>
                  </a:lnTo>
                  <a:lnTo>
                    <a:pt x="1116" y="1100"/>
                  </a:lnTo>
                  <a:lnTo>
                    <a:pt x="1073" y="1140"/>
                  </a:lnTo>
                  <a:lnTo>
                    <a:pt x="1022" y="1175"/>
                  </a:lnTo>
                  <a:lnTo>
                    <a:pt x="972" y="1203"/>
                  </a:lnTo>
                  <a:lnTo>
                    <a:pt x="912" y="1230"/>
                  </a:lnTo>
                  <a:lnTo>
                    <a:pt x="851" y="1253"/>
                  </a:lnTo>
                  <a:lnTo>
                    <a:pt x="788" y="1273"/>
                  </a:lnTo>
                  <a:lnTo>
                    <a:pt x="725" y="1285"/>
                  </a:lnTo>
                  <a:lnTo>
                    <a:pt x="663" y="1293"/>
                  </a:lnTo>
                  <a:lnTo>
                    <a:pt x="605" y="1297"/>
                  </a:lnTo>
                  <a:lnTo>
                    <a:pt x="550" y="1293"/>
                  </a:lnTo>
                  <a:lnTo>
                    <a:pt x="491" y="1281"/>
                  </a:lnTo>
                  <a:lnTo>
                    <a:pt x="436" y="1265"/>
                  </a:lnTo>
                  <a:lnTo>
                    <a:pt x="386" y="1246"/>
                  </a:lnTo>
                  <a:lnTo>
                    <a:pt x="327" y="1215"/>
                  </a:lnTo>
                  <a:lnTo>
                    <a:pt x="269" y="1180"/>
                  </a:lnTo>
                  <a:lnTo>
                    <a:pt x="219" y="1136"/>
                  </a:lnTo>
                  <a:lnTo>
                    <a:pt x="176" y="1089"/>
                  </a:lnTo>
                  <a:lnTo>
                    <a:pt x="133" y="1034"/>
                  </a:lnTo>
                  <a:lnTo>
                    <a:pt x="93" y="975"/>
                  </a:lnTo>
                  <a:lnTo>
                    <a:pt x="62" y="909"/>
                  </a:lnTo>
                  <a:lnTo>
                    <a:pt x="38" y="842"/>
                  </a:lnTo>
                  <a:lnTo>
                    <a:pt x="15" y="764"/>
                  </a:lnTo>
                  <a:lnTo>
                    <a:pt x="4" y="686"/>
                  </a:lnTo>
                  <a:lnTo>
                    <a:pt x="0" y="611"/>
                  </a:lnTo>
                  <a:lnTo>
                    <a:pt x="4" y="537"/>
                  </a:lnTo>
                  <a:lnTo>
                    <a:pt x="19" y="466"/>
                  </a:lnTo>
                  <a:lnTo>
                    <a:pt x="38" y="396"/>
                  </a:lnTo>
                  <a:lnTo>
                    <a:pt x="70" y="333"/>
                  </a:lnTo>
                  <a:lnTo>
                    <a:pt x="109" y="270"/>
                  </a:lnTo>
                  <a:lnTo>
                    <a:pt x="144" y="228"/>
                  </a:lnTo>
                  <a:lnTo>
                    <a:pt x="179" y="191"/>
                  </a:lnTo>
                  <a:lnTo>
                    <a:pt x="214" y="156"/>
                  </a:lnTo>
                  <a:lnTo>
                    <a:pt x="257" y="129"/>
                  </a:lnTo>
                  <a:lnTo>
                    <a:pt x="300" y="101"/>
                  </a:lnTo>
                  <a:lnTo>
                    <a:pt x="347" y="74"/>
                  </a:lnTo>
                  <a:lnTo>
                    <a:pt x="398" y="55"/>
                  </a:lnTo>
                  <a:lnTo>
                    <a:pt x="453" y="35"/>
                  </a:lnTo>
                  <a:lnTo>
                    <a:pt x="519" y="15"/>
                  </a:lnTo>
                  <a:lnTo>
                    <a:pt x="585" y="3"/>
                  </a:lnTo>
                  <a:lnTo>
                    <a:pt x="647" y="0"/>
                  </a:lnTo>
                  <a:lnTo>
                    <a:pt x="710" y="0"/>
                  </a:lnTo>
                  <a:lnTo>
                    <a:pt x="768" y="8"/>
                  </a:lnTo>
                  <a:lnTo>
                    <a:pt x="827" y="20"/>
                  </a:lnTo>
                  <a:lnTo>
                    <a:pt x="882" y="39"/>
                  </a:lnTo>
                  <a:lnTo>
                    <a:pt x="937" y="63"/>
                  </a:lnTo>
                  <a:lnTo>
                    <a:pt x="987" y="94"/>
                  </a:lnTo>
                  <a:lnTo>
                    <a:pt x="1033" y="129"/>
                  </a:lnTo>
                  <a:lnTo>
                    <a:pt x="1081" y="168"/>
                  </a:lnTo>
                  <a:lnTo>
                    <a:pt x="1119" y="216"/>
                  </a:lnTo>
                  <a:lnTo>
                    <a:pt x="1159" y="266"/>
                  </a:lnTo>
                  <a:lnTo>
                    <a:pt x="1190" y="321"/>
                  </a:lnTo>
                  <a:lnTo>
                    <a:pt x="1221" y="379"/>
                  </a:lnTo>
                  <a:lnTo>
                    <a:pt x="1245" y="446"/>
                  </a:lnTo>
                  <a:close/>
                  <a:moveTo>
                    <a:pt x="219" y="795"/>
                  </a:moveTo>
                  <a:lnTo>
                    <a:pt x="237" y="846"/>
                  </a:lnTo>
                  <a:lnTo>
                    <a:pt x="261" y="893"/>
                  </a:lnTo>
                  <a:lnTo>
                    <a:pt x="285" y="937"/>
                  </a:lnTo>
                  <a:lnTo>
                    <a:pt x="312" y="975"/>
                  </a:lnTo>
                  <a:lnTo>
                    <a:pt x="343" y="1010"/>
                  </a:lnTo>
                  <a:lnTo>
                    <a:pt x="375" y="1042"/>
                  </a:lnTo>
                  <a:lnTo>
                    <a:pt x="410" y="1070"/>
                  </a:lnTo>
                  <a:lnTo>
                    <a:pt x="445" y="1093"/>
                  </a:lnTo>
                  <a:lnTo>
                    <a:pt x="484" y="1113"/>
                  </a:lnTo>
                  <a:lnTo>
                    <a:pt x="523" y="1128"/>
                  </a:lnTo>
                  <a:lnTo>
                    <a:pt x="566" y="1136"/>
                  </a:lnTo>
                  <a:lnTo>
                    <a:pt x="609" y="1143"/>
                  </a:lnTo>
                  <a:lnTo>
                    <a:pt x="652" y="1143"/>
                  </a:lnTo>
                  <a:lnTo>
                    <a:pt x="698" y="1140"/>
                  </a:lnTo>
                  <a:lnTo>
                    <a:pt x="745" y="1132"/>
                  </a:lnTo>
                  <a:lnTo>
                    <a:pt x="793" y="1120"/>
                  </a:lnTo>
                  <a:lnTo>
                    <a:pt x="839" y="1100"/>
                  </a:lnTo>
                  <a:lnTo>
                    <a:pt x="882" y="1082"/>
                  </a:lnTo>
                  <a:lnTo>
                    <a:pt x="921" y="1058"/>
                  </a:lnTo>
                  <a:lnTo>
                    <a:pt x="955" y="1030"/>
                  </a:lnTo>
                  <a:lnTo>
                    <a:pt x="987" y="999"/>
                  </a:lnTo>
                  <a:lnTo>
                    <a:pt x="1015" y="964"/>
                  </a:lnTo>
                  <a:lnTo>
                    <a:pt x="1038" y="929"/>
                  </a:lnTo>
                  <a:lnTo>
                    <a:pt x="1058" y="889"/>
                  </a:lnTo>
                  <a:lnTo>
                    <a:pt x="1073" y="846"/>
                  </a:lnTo>
                  <a:lnTo>
                    <a:pt x="1085" y="804"/>
                  </a:lnTo>
                  <a:lnTo>
                    <a:pt x="1093" y="756"/>
                  </a:lnTo>
                  <a:lnTo>
                    <a:pt x="1096" y="709"/>
                  </a:lnTo>
                  <a:lnTo>
                    <a:pt x="1096" y="657"/>
                  </a:lnTo>
                  <a:lnTo>
                    <a:pt x="1088" y="607"/>
                  </a:lnTo>
                  <a:lnTo>
                    <a:pt x="1081" y="556"/>
                  </a:lnTo>
                  <a:lnTo>
                    <a:pt x="1065" y="506"/>
                  </a:lnTo>
                  <a:lnTo>
                    <a:pt x="1046" y="454"/>
                  </a:lnTo>
                  <a:lnTo>
                    <a:pt x="1026" y="407"/>
                  </a:lnTo>
                  <a:lnTo>
                    <a:pt x="998" y="364"/>
                  </a:lnTo>
                  <a:lnTo>
                    <a:pt x="972" y="325"/>
                  </a:lnTo>
                  <a:lnTo>
                    <a:pt x="944" y="289"/>
                  </a:lnTo>
                  <a:lnTo>
                    <a:pt x="909" y="254"/>
                  </a:lnTo>
                  <a:lnTo>
                    <a:pt x="877" y="228"/>
                  </a:lnTo>
                  <a:lnTo>
                    <a:pt x="839" y="203"/>
                  </a:lnTo>
                  <a:lnTo>
                    <a:pt x="799" y="184"/>
                  </a:lnTo>
                  <a:lnTo>
                    <a:pt x="761" y="168"/>
                  </a:lnTo>
                  <a:lnTo>
                    <a:pt x="722" y="156"/>
                  </a:lnTo>
                  <a:lnTo>
                    <a:pt x="678" y="153"/>
                  </a:lnTo>
                  <a:lnTo>
                    <a:pt x="632" y="149"/>
                  </a:lnTo>
                  <a:lnTo>
                    <a:pt x="589" y="153"/>
                  </a:lnTo>
                  <a:lnTo>
                    <a:pt x="542" y="161"/>
                  </a:lnTo>
                  <a:lnTo>
                    <a:pt x="499" y="173"/>
                  </a:lnTo>
                  <a:lnTo>
                    <a:pt x="448" y="191"/>
                  </a:lnTo>
                  <a:lnTo>
                    <a:pt x="406" y="211"/>
                  </a:lnTo>
                  <a:lnTo>
                    <a:pt x="367" y="239"/>
                  </a:lnTo>
                  <a:lnTo>
                    <a:pt x="332" y="266"/>
                  </a:lnTo>
                  <a:lnTo>
                    <a:pt x="297" y="298"/>
                  </a:lnTo>
                  <a:lnTo>
                    <a:pt x="269" y="333"/>
                  </a:lnTo>
                  <a:lnTo>
                    <a:pt x="246" y="368"/>
                  </a:lnTo>
                  <a:lnTo>
                    <a:pt x="226" y="407"/>
                  </a:lnTo>
                  <a:lnTo>
                    <a:pt x="206" y="451"/>
                  </a:lnTo>
                  <a:lnTo>
                    <a:pt x="194" y="494"/>
                  </a:lnTo>
                  <a:lnTo>
                    <a:pt x="191" y="541"/>
                  </a:lnTo>
                  <a:lnTo>
                    <a:pt x="187" y="587"/>
                  </a:lnTo>
                  <a:lnTo>
                    <a:pt x="187" y="639"/>
                  </a:lnTo>
                  <a:lnTo>
                    <a:pt x="194" y="689"/>
                  </a:lnTo>
                  <a:lnTo>
                    <a:pt x="206" y="740"/>
                  </a:lnTo>
                  <a:lnTo>
                    <a:pt x="219" y="7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2" name="Freeform 150"/>
            <p:cNvSpPr>
              <a:spLocks/>
            </p:cNvSpPr>
            <p:nvPr/>
          </p:nvSpPr>
          <p:spPr bwMode="auto">
            <a:xfrm>
              <a:off x="2875" y="3011"/>
              <a:ext cx="91" cy="185"/>
            </a:xfrm>
            <a:custGeom>
              <a:avLst/>
              <a:gdLst>
                <a:gd name="T0" fmla="*/ 0 w 686"/>
                <a:gd name="T1" fmla="*/ 0 h 1388"/>
                <a:gd name="T2" fmla="*/ 0 w 686"/>
                <a:gd name="T3" fmla="*/ 0 h 1388"/>
                <a:gd name="T4" fmla="*/ 0 w 686"/>
                <a:gd name="T5" fmla="*/ 0 h 1388"/>
                <a:gd name="T6" fmla="*/ 0 w 686"/>
                <a:gd name="T7" fmla="*/ 0 h 1388"/>
                <a:gd name="T8" fmla="*/ 0 w 686"/>
                <a:gd name="T9" fmla="*/ 0 h 1388"/>
                <a:gd name="T10" fmla="*/ 0 w 686"/>
                <a:gd name="T11" fmla="*/ 0 h 1388"/>
                <a:gd name="T12" fmla="*/ 0 w 686"/>
                <a:gd name="T13" fmla="*/ 0 h 1388"/>
                <a:gd name="T14" fmla="*/ 0 w 686"/>
                <a:gd name="T15" fmla="*/ 0 h 1388"/>
                <a:gd name="T16" fmla="*/ 0 w 686"/>
                <a:gd name="T17" fmla="*/ 0 h 1388"/>
                <a:gd name="T18" fmla="*/ 0 w 686"/>
                <a:gd name="T19" fmla="*/ 0 h 1388"/>
                <a:gd name="T20" fmla="*/ 0 w 686"/>
                <a:gd name="T21" fmla="*/ 0 h 1388"/>
                <a:gd name="T22" fmla="*/ 0 w 686"/>
                <a:gd name="T23" fmla="*/ 0 h 1388"/>
                <a:gd name="T24" fmla="*/ 0 w 686"/>
                <a:gd name="T25" fmla="*/ 0 h 1388"/>
                <a:gd name="T26" fmla="*/ 0 w 686"/>
                <a:gd name="T27" fmla="*/ 0 h 1388"/>
                <a:gd name="T28" fmla="*/ 0 w 686"/>
                <a:gd name="T29" fmla="*/ 0 h 1388"/>
                <a:gd name="T30" fmla="*/ 0 w 686"/>
                <a:gd name="T31" fmla="*/ 0 h 1388"/>
                <a:gd name="T32" fmla="*/ 0 w 686"/>
                <a:gd name="T33" fmla="*/ 0 h 1388"/>
                <a:gd name="T34" fmla="*/ 0 w 686"/>
                <a:gd name="T35" fmla="*/ 0 h 1388"/>
                <a:gd name="T36" fmla="*/ 0 w 686"/>
                <a:gd name="T37" fmla="*/ 0 h 1388"/>
                <a:gd name="T38" fmla="*/ 0 w 686"/>
                <a:gd name="T39" fmla="*/ 0 h 1388"/>
                <a:gd name="T40" fmla="*/ 0 w 686"/>
                <a:gd name="T41" fmla="*/ 0 h 1388"/>
                <a:gd name="T42" fmla="*/ 0 w 686"/>
                <a:gd name="T43" fmla="*/ 0 h 1388"/>
                <a:gd name="T44" fmla="*/ 0 w 686"/>
                <a:gd name="T45" fmla="*/ 0 h 1388"/>
                <a:gd name="T46" fmla="*/ 0 w 686"/>
                <a:gd name="T47" fmla="*/ 0 h 1388"/>
                <a:gd name="T48" fmla="*/ 0 w 686"/>
                <a:gd name="T49" fmla="*/ 0 h 1388"/>
                <a:gd name="T50" fmla="*/ 0 w 686"/>
                <a:gd name="T51" fmla="*/ 0 h 1388"/>
                <a:gd name="T52" fmla="*/ 0 w 686"/>
                <a:gd name="T53" fmla="*/ 0 h 1388"/>
                <a:gd name="T54" fmla="*/ 0 w 686"/>
                <a:gd name="T55" fmla="*/ 0 h 1388"/>
                <a:gd name="T56" fmla="*/ 0 w 686"/>
                <a:gd name="T57" fmla="*/ 0 h 1388"/>
                <a:gd name="T58" fmla="*/ 0 w 686"/>
                <a:gd name="T59" fmla="*/ 0 h 1388"/>
                <a:gd name="T60" fmla="*/ 0 w 686"/>
                <a:gd name="T61" fmla="*/ 0 h 1388"/>
                <a:gd name="T62" fmla="*/ 0 w 686"/>
                <a:gd name="T63" fmla="*/ 0 h 1388"/>
                <a:gd name="T64" fmla="*/ 0 w 686"/>
                <a:gd name="T65" fmla="*/ 0 h 13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6"/>
                <a:gd name="T100" fmla="*/ 0 h 1388"/>
                <a:gd name="T101" fmla="*/ 686 w 686"/>
                <a:gd name="T102" fmla="*/ 1388 h 13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6" h="1388">
                  <a:moveTo>
                    <a:pt x="121" y="1207"/>
                  </a:moveTo>
                  <a:lnTo>
                    <a:pt x="137" y="1200"/>
                  </a:lnTo>
                  <a:lnTo>
                    <a:pt x="167" y="1215"/>
                  </a:lnTo>
                  <a:lnTo>
                    <a:pt x="199" y="1223"/>
                  </a:lnTo>
                  <a:lnTo>
                    <a:pt x="233" y="1230"/>
                  </a:lnTo>
                  <a:lnTo>
                    <a:pt x="265" y="1230"/>
                  </a:lnTo>
                  <a:lnTo>
                    <a:pt x="300" y="1227"/>
                  </a:lnTo>
                  <a:lnTo>
                    <a:pt x="336" y="1223"/>
                  </a:lnTo>
                  <a:lnTo>
                    <a:pt x="371" y="1212"/>
                  </a:lnTo>
                  <a:lnTo>
                    <a:pt x="406" y="1195"/>
                  </a:lnTo>
                  <a:lnTo>
                    <a:pt x="425" y="1184"/>
                  </a:lnTo>
                  <a:lnTo>
                    <a:pt x="441" y="1172"/>
                  </a:lnTo>
                  <a:lnTo>
                    <a:pt x="460" y="1157"/>
                  </a:lnTo>
                  <a:lnTo>
                    <a:pt x="472" y="1140"/>
                  </a:lnTo>
                  <a:lnTo>
                    <a:pt x="484" y="1125"/>
                  </a:lnTo>
                  <a:lnTo>
                    <a:pt x="492" y="1105"/>
                  </a:lnTo>
                  <a:lnTo>
                    <a:pt x="499" y="1085"/>
                  </a:lnTo>
                  <a:lnTo>
                    <a:pt x="503" y="1067"/>
                  </a:lnTo>
                  <a:lnTo>
                    <a:pt x="503" y="1031"/>
                  </a:lnTo>
                  <a:lnTo>
                    <a:pt x="495" y="992"/>
                  </a:lnTo>
                  <a:lnTo>
                    <a:pt x="475" y="941"/>
                  </a:lnTo>
                  <a:lnTo>
                    <a:pt x="444" y="870"/>
                  </a:lnTo>
                  <a:lnTo>
                    <a:pt x="199" y="365"/>
                  </a:lnTo>
                  <a:lnTo>
                    <a:pt x="172" y="306"/>
                  </a:lnTo>
                  <a:lnTo>
                    <a:pt x="144" y="263"/>
                  </a:lnTo>
                  <a:lnTo>
                    <a:pt x="121" y="228"/>
                  </a:lnTo>
                  <a:lnTo>
                    <a:pt x="97" y="205"/>
                  </a:lnTo>
                  <a:lnTo>
                    <a:pt x="78" y="185"/>
                  </a:lnTo>
                  <a:lnTo>
                    <a:pt x="54" y="176"/>
                  </a:lnTo>
                  <a:lnTo>
                    <a:pt x="31" y="173"/>
                  </a:lnTo>
                  <a:lnTo>
                    <a:pt x="4" y="176"/>
                  </a:lnTo>
                  <a:lnTo>
                    <a:pt x="0" y="165"/>
                  </a:lnTo>
                  <a:lnTo>
                    <a:pt x="167" y="83"/>
                  </a:lnTo>
                  <a:lnTo>
                    <a:pt x="331" y="0"/>
                  </a:lnTo>
                  <a:lnTo>
                    <a:pt x="339" y="12"/>
                  </a:lnTo>
                  <a:lnTo>
                    <a:pt x="320" y="32"/>
                  </a:lnTo>
                  <a:lnTo>
                    <a:pt x="304" y="55"/>
                  </a:lnTo>
                  <a:lnTo>
                    <a:pt x="300" y="78"/>
                  </a:lnTo>
                  <a:lnTo>
                    <a:pt x="300" y="106"/>
                  </a:lnTo>
                  <a:lnTo>
                    <a:pt x="304" y="141"/>
                  </a:lnTo>
                  <a:lnTo>
                    <a:pt x="316" y="181"/>
                  </a:lnTo>
                  <a:lnTo>
                    <a:pt x="336" y="228"/>
                  </a:lnTo>
                  <a:lnTo>
                    <a:pt x="363" y="283"/>
                  </a:lnTo>
                  <a:lnTo>
                    <a:pt x="570" y="709"/>
                  </a:lnTo>
                  <a:lnTo>
                    <a:pt x="636" y="839"/>
                  </a:lnTo>
                  <a:lnTo>
                    <a:pt x="651" y="874"/>
                  </a:lnTo>
                  <a:lnTo>
                    <a:pt x="667" y="914"/>
                  </a:lnTo>
                  <a:lnTo>
                    <a:pt x="674" y="945"/>
                  </a:lnTo>
                  <a:lnTo>
                    <a:pt x="683" y="980"/>
                  </a:lnTo>
                  <a:lnTo>
                    <a:pt x="686" y="1012"/>
                  </a:lnTo>
                  <a:lnTo>
                    <a:pt x="686" y="1042"/>
                  </a:lnTo>
                  <a:lnTo>
                    <a:pt x="683" y="1074"/>
                  </a:lnTo>
                  <a:lnTo>
                    <a:pt x="679" y="1102"/>
                  </a:lnTo>
                  <a:lnTo>
                    <a:pt x="667" y="1133"/>
                  </a:lnTo>
                  <a:lnTo>
                    <a:pt x="651" y="1168"/>
                  </a:lnTo>
                  <a:lnTo>
                    <a:pt x="631" y="1200"/>
                  </a:lnTo>
                  <a:lnTo>
                    <a:pt x="605" y="1227"/>
                  </a:lnTo>
                  <a:lnTo>
                    <a:pt x="578" y="1255"/>
                  </a:lnTo>
                  <a:lnTo>
                    <a:pt x="546" y="1282"/>
                  </a:lnTo>
                  <a:lnTo>
                    <a:pt x="510" y="1305"/>
                  </a:lnTo>
                  <a:lnTo>
                    <a:pt x="472" y="1325"/>
                  </a:lnTo>
                  <a:lnTo>
                    <a:pt x="421" y="1348"/>
                  </a:lnTo>
                  <a:lnTo>
                    <a:pt x="366" y="1363"/>
                  </a:lnTo>
                  <a:lnTo>
                    <a:pt x="300" y="1380"/>
                  </a:lnTo>
                  <a:lnTo>
                    <a:pt x="226" y="1388"/>
                  </a:lnTo>
                  <a:lnTo>
                    <a:pt x="121" y="12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3" name="Freeform 151"/>
            <p:cNvSpPr>
              <a:spLocks/>
            </p:cNvSpPr>
            <p:nvPr/>
          </p:nvSpPr>
          <p:spPr bwMode="auto">
            <a:xfrm>
              <a:off x="2930" y="2951"/>
              <a:ext cx="170" cy="192"/>
            </a:xfrm>
            <a:custGeom>
              <a:avLst/>
              <a:gdLst>
                <a:gd name="T0" fmla="*/ 0 w 1272"/>
                <a:gd name="T1" fmla="*/ 0 h 1438"/>
                <a:gd name="T2" fmla="*/ 0 w 1272"/>
                <a:gd name="T3" fmla="*/ 0 h 1438"/>
                <a:gd name="T4" fmla="*/ 0 w 1272"/>
                <a:gd name="T5" fmla="*/ 0 h 1438"/>
                <a:gd name="T6" fmla="*/ 0 w 1272"/>
                <a:gd name="T7" fmla="*/ 0 h 1438"/>
                <a:gd name="T8" fmla="*/ 0 w 1272"/>
                <a:gd name="T9" fmla="*/ 0 h 1438"/>
                <a:gd name="T10" fmla="*/ 0 w 1272"/>
                <a:gd name="T11" fmla="*/ 0 h 1438"/>
                <a:gd name="T12" fmla="*/ 0 w 1272"/>
                <a:gd name="T13" fmla="*/ 0 h 1438"/>
                <a:gd name="T14" fmla="*/ 0 w 1272"/>
                <a:gd name="T15" fmla="*/ 0 h 1438"/>
                <a:gd name="T16" fmla="*/ 0 w 1272"/>
                <a:gd name="T17" fmla="*/ 0 h 1438"/>
                <a:gd name="T18" fmla="*/ 0 w 1272"/>
                <a:gd name="T19" fmla="*/ 0 h 1438"/>
                <a:gd name="T20" fmla="*/ 0 w 1272"/>
                <a:gd name="T21" fmla="*/ 0 h 1438"/>
                <a:gd name="T22" fmla="*/ 0 w 1272"/>
                <a:gd name="T23" fmla="*/ 0 h 1438"/>
                <a:gd name="T24" fmla="*/ 0 w 1272"/>
                <a:gd name="T25" fmla="*/ 0 h 1438"/>
                <a:gd name="T26" fmla="*/ 0 w 1272"/>
                <a:gd name="T27" fmla="*/ 0 h 1438"/>
                <a:gd name="T28" fmla="*/ 0 w 1272"/>
                <a:gd name="T29" fmla="*/ 0 h 1438"/>
                <a:gd name="T30" fmla="*/ 0 w 1272"/>
                <a:gd name="T31" fmla="*/ 0 h 1438"/>
                <a:gd name="T32" fmla="*/ 0 w 1272"/>
                <a:gd name="T33" fmla="*/ 0 h 1438"/>
                <a:gd name="T34" fmla="*/ 0 w 1272"/>
                <a:gd name="T35" fmla="*/ 0 h 1438"/>
                <a:gd name="T36" fmla="*/ 0 w 1272"/>
                <a:gd name="T37" fmla="*/ 0 h 1438"/>
                <a:gd name="T38" fmla="*/ 0 w 1272"/>
                <a:gd name="T39" fmla="*/ 0 h 1438"/>
                <a:gd name="T40" fmla="*/ 0 w 1272"/>
                <a:gd name="T41" fmla="*/ 0 h 1438"/>
                <a:gd name="T42" fmla="*/ 0 w 1272"/>
                <a:gd name="T43" fmla="*/ 0 h 1438"/>
                <a:gd name="T44" fmla="*/ 0 w 1272"/>
                <a:gd name="T45" fmla="*/ 0 h 1438"/>
                <a:gd name="T46" fmla="*/ 0 w 1272"/>
                <a:gd name="T47" fmla="*/ 0 h 1438"/>
                <a:gd name="T48" fmla="*/ 0 w 1272"/>
                <a:gd name="T49" fmla="*/ 0 h 1438"/>
                <a:gd name="T50" fmla="*/ 0 w 1272"/>
                <a:gd name="T51" fmla="*/ 0 h 1438"/>
                <a:gd name="T52" fmla="*/ 0 w 1272"/>
                <a:gd name="T53" fmla="*/ 0 h 1438"/>
                <a:gd name="T54" fmla="*/ 0 w 1272"/>
                <a:gd name="T55" fmla="*/ 0 h 1438"/>
                <a:gd name="T56" fmla="*/ 0 w 1272"/>
                <a:gd name="T57" fmla="*/ 0 h 1438"/>
                <a:gd name="T58" fmla="*/ 0 w 1272"/>
                <a:gd name="T59" fmla="*/ 0 h 1438"/>
                <a:gd name="T60" fmla="*/ 0 w 1272"/>
                <a:gd name="T61" fmla="*/ 0 h 1438"/>
                <a:gd name="T62" fmla="*/ 0 w 1272"/>
                <a:gd name="T63" fmla="*/ 0 h 1438"/>
                <a:gd name="T64" fmla="*/ 0 w 1272"/>
                <a:gd name="T65" fmla="*/ 0 h 1438"/>
                <a:gd name="T66" fmla="*/ 0 w 1272"/>
                <a:gd name="T67" fmla="*/ 0 h 1438"/>
                <a:gd name="T68" fmla="*/ 0 w 1272"/>
                <a:gd name="T69" fmla="*/ 0 h 1438"/>
                <a:gd name="T70" fmla="*/ 0 w 1272"/>
                <a:gd name="T71" fmla="*/ 0 h 1438"/>
                <a:gd name="T72" fmla="*/ 0 w 1272"/>
                <a:gd name="T73" fmla="*/ 0 h 1438"/>
                <a:gd name="T74" fmla="*/ 0 w 1272"/>
                <a:gd name="T75" fmla="*/ 0 h 143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72"/>
                <a:gd name="T115" fmla="*/ 0 h 1438"/>
                <a:gd name="T116" fmla="*/ 1272 w 1272"/>
                <a:gd name="T117" fmla="*/ 1438 h 143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72" h="1438">
                  <a:moveTo>
                    <a:pt x="496" y="682"/>
                  </a:moveTo>
                  <a:lnTo>
                    <a:pt x="683" y="564"/>
                  </a:lnTo>
                  <a:lnTo>
                    <a:pt x="718" y="541"/>
                  </a:lnTo>
                  <a:lnTo>
                    <a:pt x="750" y="517"/>
                  </a:lnTo>
                  <a:lnTo>
                    <a:pt x="773" y="494"/>
                  </a:lnTo>
                  <a:lnTo>
                    <a:pt x="793" y="469"/>
                  </a:lnTo>
                  <a:lnTo>
                    <a:pt x="804" y="446"/>
                  </a:lnTo>
                  <a:lnTo>
                    <a:pt x="813" y="423"/>
                  </a:lnTo>
                  <a:lnTo>
                    <a:pt x="813" y="399"/>
                  </a:lnTo>
                  <a:lnTo>
                    <a:pt x="808" y="372"/>
                  </a:lnTo>
                  <a:lnTo>
                    <a:pt x="820" y="364"/>
                  </a:lnTo>
                  <a:lnTo>
                    <a:pt x="874" y="454"/>
                  </a:lnTo>
                  <a:lnTo>
                    <a:pt x="909" y="513"/>
                  </a:lnTo>
                  <a:lnTo>
                    <a:pt x="949" y="576"/>
                  </a:lnTo>
                  <a:lnTo>
                    <a:pt x="995" y="642"/>
                  </a:lnTo>
                  <a:lnTo>
                    <a:pt x="984" y="651"/>
                  </a:lnTo>
                  <a:lnTo>
                    <a:pt x="964" y="634"/>
                  </a:lnTo>
                  <a:lnTo>
                    <a:pt x="941" y="627"/>
                  </a:lnTo>
                  <a:lnTo>
                    <a:pt x="917" y="622"/>
                  </a:lnTo>
                  <a:lnTo>
                    <a:pt x="894" y="622"/>
                  </a:lnTo>
                  <a:lnTo>
                    <a:pt x="863" y="631"/>
                  </a:lnTo>
                  <a:lnTo>
                    <a:pt x="831" y="642"/>
                  </a:lnTo>
                  <a:lnTo>
                    <a:pt x="796" y="662"/>
                  </a:lnTo>
                  <a:lnTo>
                    <a:pt x="758" y="686"/>
                  </a:lnTo>
                  <a:lnTo>
                    <a:pt x="574" y="804"/>
                  </a:lnTo>
                  <a:lnTo>
                    <a:pt x="742" y="1073"/>
                  </a:lnTo>
                  <a:lnTo>
                    <a:pt x="761" y="1100"/>
                  </a:lnTo>
                  <a:lnTo>
                    <a:pt x="781" y="1125"/>
                  </a:lnTo>
                  <a:lnTo>
                    <a:pt x="796" y="1137"/>
                  </a:lnTo>
                  <a:lnTo>
                    <a:pt x="816" y="1140"/>
                  </a:lnTo>
                  <a:lnTo>
                    <a:pt x="836" y="1140"/>
                  </a:lnTo>
                  <a:lnTo>
                    <a:pt x="859" y="1132"/>
                  </a:lnTo>
                  <a:lnTo>
                    <a:pt x="890" y="1117"/>
                  </a:lnTo>
                  <a:lnTo>
                    <a:pt x="929" y="1093"/>
                  </a:lnTo>
                  <a:lnTo>
                    <a:pt x="1027" y="1030"/>
                  </a:lnTo>
                  <a:lnTo>
                    <a:pt x="1062" y="1007"/>
                  </a:lnTo>
                  <a:lnTo>
                    <a:pt x="1096" y="979"/>
                  </a:lnTo>
                  <a:lnTo>
                    <a:pt x="1121" y="955"/>
                  </a:lnTo>
                  <a:lnTo>
                    <a:pt x="1140" y="932"/>
                  </a:lnTo>
                  <a:lnTo>
                    <a:pt x="1151" y="905"/>
                  </a:lnTo>
                  <a:lnTo>
                    <a:pt x="1159" y="882"/>
                  </a:lnTo>
                  <a:lnTo>
                    <a:pt x="1163" y="854"/>
                  </a:lnTo>
                  <a:lnTo>
                    <a:pt x="1159" y="827"/>
                  </a:lnTo>
                  <a:lnTo>
                    <a:pt x="1171" y="822"/>
                  </a:lnTo>
                  <a:lnTo>
                    <a:pt x="1272" y="1042"/>
                  </a:lnTo>
                  <a:lnTo>
                    <a:pt x="648" y="1438"/>
                  </a:lnTo>
                  <a:lnTo>
                    <a:pt x="637" y="1422"/>
                  </a:lnTo>
                  <a:lnTo>
                    <a:pt x="655" y="1403"/>
                  </a:lnTo>
                  <a:lnTo>
                    <a:pt x="667" y="1383"/>
                  </a:lnTo>
                  <a:lnTo>
                    <a:pt x="672" y="1360"/>
                  </a:lnTo>
                  <a:lnTo>
                    <a:pt x="667" y="1332"/>
                  </a:lnTo>
                  <a:lnTo>
                    <a:pt x="655" y="1297"/>
                  </a:lnTo>
                  <a:lnTo>
                    <a:pt x="640" y="1262"/>
                  </a:lnTo>
                  <a:lnTo>
                    <a:pt x="614" y="1215"/>
                  </a:lnTo>
                  <a:lnTo>
                    <a:pt x="582" y="1160"/>
                  </a:lnTo>
                  <a:lnTo>
                    <a:pt x="219" y="579"/>
                  </a:lnTo>
                  <a:lnTo>
                    <a:pt x="184" y="524"/>
                  </a:lnTo>
                  <a:lnTo>
                    <a:pt x="153" y="486"/>
                  </a:lnTo>
                  <a:lnTo>
                    <a:pt x="125" y="451"/>
                  </a:lnTo>
                  <a:lnTo>
                    <a:pt x="102" y="431"/>
                  </a:lnTo>
                  <a:lnTo>
                    <a:pt x="78" y="416"/>
                  </a:lnTo>
                  <a:lnTo>
                    <a:pt x="55" y="408"/>
                  </a:lnTo>
                  <a:lnTo>
                    <a:pt x="32" y="408"/>
                  </a:lnTo>
                  <a:lnTo>
                    <a:pt x="8" y="416"/>
                  </a:lnTo>
                  <a:lnTo>
                    <a:pt x="0" y="403"/>
                  </a:lnTo>
                  <a:lnTo>
                    <a:pt x="632" y="0"/>
                  </a:lnTo>
                  <a:lnTo>
                    <a:pt x="753" y="191"/>
                  </a:lnTo>
                  <a:lnTo>
                    <a:pt x="738" y="203"/>
                  </a:lnTo>
                  <a:lnTo>
                    <a:pt x="715" y="188"/>
                  </a:lnTo>
                  <a:lnTo>
                    <a:pt x="691" y="180"/>
                  </a:lnTo>
                  <a:lnTo>
                    <a:pt x="667" y="176"/>
                  </a:lnTo>
                  <a:lnTo>
                    <a:pt x="640" y="180"/>
                  </a:lnTo>
                  <a:lnTo>
                    <a:pt x="614" y="191"/>
                  </a:lnTo>
                  <a:lnTo>
                    <a:pt x="577" y="208"/>
                  </a:lnTo>
                  <a:lnTo>
                    <a:pt x="484" y="263"/>
                  </a:lnTo>
                  <a:lnTo>
                    <a:pt x="305" y="376"/>
                  </a:lnTo>
                  <a:lnTo>
                    <a:pt x="496" y="6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4" name="Freeform 152"/>
            <p:cNvSpPr>
              <a:spLocks/>
            </p:cNvSpPr>
            <p:nvPr/>
          </p:nvSpPr>
          <p:spPr bwMode="auto">
            <a:xfrm>
              <a:off x="3030" y="2842"/>
              <a:ext cx="218" cy="228"/>
            </a:xfrm>
            <a:custGeom>
              <a:avLst/>
              <a:gdLst>
                <a:gd name="T0" fmla="*/ 0 w 1639"/>
                <a:gd name="T1" fmla="*/ 0 h 1705"/>
                <a:gd name="T2" fmla="*/ 0 w 1639"/>
                <a:gd name="T3" fmla="*/ 0 h 1705"/>
                <a:gd name="T4" fmla="*/ 0 w 1639"/>
                <a:gd name="T5" fmla="*/ 0 h 1705"/>
                <a:gd name="T6" fmla="*/ 0 w 1639"/>
                <a:gd name="T7" fmla="*/ 0 h 1705"/>
                <a:gd name="T8" fmla="*/ 0 w 1639"/>
                <a:gd name="T9" fmla="*/ 0 h 1705"/>
                <a:gd name="T10" fmla="*/ 0 w 1639"/>
                <a:gd name="T11" fmla="*/ 0 h 1705"/>
                <a:gd name="T12" fmla="*/ 0 w 1639"/>
                <a:gd name="T13" fmla="*/ 0 h 1705"/>
                <a:gd name="T14" fmla="*/ 0 w 1639"/>
                <a:gd name="T15" fmla="*/ 0 h 1705"/>
                <a:gd name="T16" fmla="*/ 0 w 1639"/>
                <a:gd name="T17" fmla="*/ 0 h 1705"/>
                <a:gd name="T18" fmla="*/ 0 w 1639"/>
                <a:gd name="T19" fmla="*/ 0 h 1705"/>
                <a:gd name="T20" fmla="*/ 0 w 1639"/>
                <a:gd name="T21" fmla="*/ 0 h 1705"/>
                <a:gd name="T22" fmla="*/ 0 w 1639"/>
                <a:gd name="T23" fmla="*/ 0 h 1705"/>
                <a:gd name="T24" fmla="*/ 0 w 1639"/>
                <a:gd name="T25" fmla="*/ 0 h 1705"/>
                <a:gd name="T26" fmla="*/ 0 w 1639"/>
                <a:gd name="T27" fmla="*/ 0 h 1705"/>
                <a:gd name="T28" fmla="*/ 0 w 1639"/>
                <a:gd name="T29" fmla="*/ 0 h 1705"/>
                <a:gd name="T30" fmla="*/ 0 w 1639"/>
                <a:gd name="T31" fmla="*/ 0 h 1705"/>
                <a:gd name="T32" fmla="*/ 0 w 1639"/>
                <a:gd name="T33" fmla="*/ 0 h 1705"/>
                <a:gd name="T34" fmla="*/ 0 w 1639"/>
                <a:gd name="T35" fmla="*/ 0 h 1705"/>
                <a:gd name="T36" fmla="*/ 0 w 1639"/>
                <a:gd name="T37" fmla="*/ 0 h 1705"/>
                <a:gd name="T38" fmla="*/ 0 w 1639"/>
                <a:gd name="T39" fmla="*/ 0 h 1705"/>
                <a:gd name="T40" fmla="*/ 0 w 1639"/>
                <a:gd name="T41" fmla="*/ 0 h 1705"/>
                <a:gd name="T42" fmla="*/ 0 w 1639"/>
                <a:gd name="T43" fmla="*/ 0 h 1705"/>
                <a:gd name="T44" fmla="*/ 0 w 1639"/>
                <a:gd name="T45" fmla="*/ 0 h 1705"/>
                <a:gd name="T46" fmla="*/ 0 w 1639"/>
                <a:gd name="T47" fmla="*/ 0 h 1705"/>
                <a:gd name="T48" fmla="*/ 0 w 1639"/>
                <a:gd name="T49" fmla="*/ 0 h 1705"/>
                <a:gd name="T50" fmla="*/ 0 w 1639"/>
                <a:gd name="T51" fmla="*/ 0 h 1705"/>
                <a:gd name="T52" fmla="*/ 0 w 1639"/>
                <a:gd name="T53" fmla="*/ 0 h 1705"/>
                <a:gd name="T54" fmla="*/ 0 w 1639"/>
                <a:gd name="T55" fmla="*/ 0 h 1705"/>
                <a:gd name="T56" fmla="*/ 0 w 1639"/>
                <a:gd name="T57" fmla="*/ 0 h 1705"/>
                <a:gd name="T58" fmla="*/ 0 w 1639"/>
                <a:gd name="T59" fmla="*/ 0 h 1705"/>
                <a:gd name="T60" fmla="*/ 0 w 1639"/>
                <a:gd name="T61" fmla="*/ 0 h 1705"/>
                <a:gd name="T62" fmla="*/ 0 w 1639"/>
                <a:gd name="T63" fmla="*/ 0 h 1705"/>
                <a:gd name="T64" fmla="*/ 0 w 1639"/>
                <a:gd name="T65" fmla="*/ 0 h 1705"/>
                <a:gd name="T66" fmla="*/ 0 w 1639"/>
                <a:gd name="T67" fmla="*/ 0 h 1705"/>
                <a:gd name="T68" fmla="*/ 0 w 1639"/>
                <a:gd name="T69" fmla="*/ 0 h 1705"/>
                <a:gd name="T70" fmla="*/ 0 w 1639"/>
                <a:gd name="T71" fmla="*/ 0 h 1705"/>
                <a:gd name="T72" fmla="*/ 0 w 1639"/>
                <a:gd name="T73" fmla="*/ 0 h 1705"/>
                <a:gd name="T74" fmla="*/ 0 w 1639"/>
                <a:gd name="T75" fmla="*/ 0 h 1705"/>
                <a:gd name="T76" fmla="*/ 0 w 1639"/>
                <a:gd name="T77" fmla="*/ 0 h 1705"/>
                <a:gd name="T78" fmla="*/ 0 w 1639"/>
                <a:gd name="T79" fmla="*/ 0 h 1705"/>
                <a:gd name="T80" fmla="*/ 0 w 1639"/>
                <a:gd name="T81" fmla="*/ 0 h 1705"/>
                <a:gd name="T82" fmla="*/ 0 w 1639"/>
                <a:gd name="T83" fmla="*/ 0 h 1705"/>
                <a:gd name="T84" fmla="*/ 0 w 1639"/>
                <a:gd name="T85" fmla="*/ 0 h 1705"/>
                <a:gd name="T86" fmla="*/ 0 w 1639"/>
                <a:gd name="T87" fmla="*/ 0 h 1705"/>
                <a:gd name="T88" fmla="*/ 0 w 1639"/>
                <a:gd name="T89" fmla="*/ 0 h 1705"/>
                <a:gd name="T90" fmla="*/ 0 w 1639"/>
                <a:gd name="T91" fmla="*/ 0 h 1705"/>
                <a:gd name="T92" fmla="*/ 0 w 1639"/>
                <a:gd name="T93" fmla="*/ 0 h 1705"/>
                <a:gd name="T94" fmla="*/ 0 w 1639"/>
                <a:gd name="T95" fmla="*/ 0 h 1705"/>
                <a:gd name="T96" fmla="*/ 0 w 1639"/>
                <a:gd name="T97" fmla="*/ 0 h 17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39"/>
                <a:gd name="T148" fmla="*/ 0 h 1705"/>
                <a:gd name="T149" fmla="*/ 1639 w 1639"/>
                <a:gd name="T150" fmla="*/ 1705 h 17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39" h="1705">
                  <a:moveTo>
                    <a:pt x="1244" y="819"/>
                  </a:moveTo>
                  <a:lnTo>
                    <a:pt x="862" y="369"/>
                  </a:lnTo>
                  <a:lnTo>
                    <a:pt x="819" y="318"/>
                  </a:lnTo>
                  <a:lnTo>
                    <a:pt x="780" y="280"/>
                  </a:lnTo>
                  <a:lnTo>
                    <a:pt x="748" y="251"/>
                  </a:lnTo>
                  <a:lnTo>
                    <a:pt x="722" y="232"/>
                  </a:lnTo>
                  <a:lnTo>
                    <a:pt x="695" y="220"/>
                  </a:lnTo>
                  <a:lnTo>
                    <a:pt x="670" y="220"/>
                  </a:lnTo>
                  <a:lnTo>
                    <a:pt x="647" y="228"/>
                  </a:lnTo>
                  <a:lnTo>
                    <a:pt x="624" y="243"/>
                  </a:lnTo>
                  <a:lnTo>
                    <a:pt x="612" y="228"/>
                  </a:lnTo>
                  <a:lnTo>
                    <a:pt x="753" y="110"/>
                  </a:lnTo>
                  <a:lnTo>
                    <a:pt x="882" y="0"/>
                  </a:lnTo>
                  <a:lnTo>
                    <a:pt x="894" y="13"/>
                  </a:lnTo>
                  <a:lnTo>
                    <a:pt x="878" y="32"/>
                  </a:lnTo>
                  <a:lnTo>
                    <a:pt x="874" y="55"/>
                  </a:lnTo>
                  <a:lnTo>
                    <a:pt x="874" y="80"/>
                  </a:lnTo>
                  <a:lnTo>
                    <a:pt x="878" y="107"/>
                  </a:lnTo>
                  <a:lnTo>
                    <a:pt x="894" y="138"/>
                  </a:lnTo>
                  <a:lnTo>
                    <a:pt x="917" y="173"/>
                  </a:lnTo>
                  <a:lnTo>
                    <a:pt x="949" y="213"/>
                  </a:lnTo>
                  <a:lnTo>
                    <a:pt x="987" y="263"/>
                  </a:lnTo>
                  <a:lnTo>
                    <a:pt x="1639" y="1035"/>
                  </a:lnTo>
                  <a:lnTo>
                    <a:pt x="1627" y="1044"/>
                  </a:lnTo>
                  <a:lnTo>
                    <a:pt x="398" y="879"/>
                  </a:lnTo>
                  <a:lnTo>
                    <a:pt x="784" y="1337"/>
                  </a:lnTo>
                  <a:lnTo>
                    <a:pt x="828" y="1384"/>
                  </a:lnTo>
                  <a:lnTo>
                    <a:pt x="862" y="1423"/>
                  </a:lnTo>
                  <a:lnTo>
                    <a:pt x="894" y="1450"/>
                  </a:lnTo>
                  <a:lnTo>
                    <a:pt x="924" y="1470"/>
                  </a:lnTo>
                  <a:lnTo>
                    <a:pt x="949" y="1478"/>
                  </a:lnTo>
                  <a:lnTo>
                    <a:pt x="975" y="1482"/>
                  </a:lnTo>
                  <a:lnTo>
                    <a:pt x="999" y="1474"/>
                  </a:lnTo>
                  <a:lnTo>
                    <a:pt x="1022" y="1462"/>
                  </a:lnTo>
                  <a:lnTo>
                    <a:pt x="1034" y="1474"/>
                  </a:lnTo>
                  <a:lnTo>
                    <a:pt x="889" y="1592"/>
                  </a:lnTo>
                  <a:lnTo>
                    <a:pt x="761" y="1705"/>
                  </a:lnTo>
                  <a:lnTo>
                    <a:pt x="753" y="1693"/>
                  </a:lnTo>
                  <a:lnTo>
                    <a:pt x="765" y="1670"/>
                  </a:lnTo>
                  <a:lnTo>
                    <a:pt x="773" y="1646"/>
                  </a:lnTo>
                  <a:lnTo>
                    <a:pt x="773" y="1623"/>
                  </a:lnTo>
                  <a:lnTo>
                    <a:pt x="765" y="1595"/>
                  </a:lnTo>
                  <a:lnTo>
                    <a:pt x="753" y="1565"/>
                  </a:lnTo>
                  <a:lnTo>
                    <a:pt x="730" y="1528"/>
                  </a:lnTo>
                  <a:lnTo>
                    <a:pt x="698" y="1490"/>
                  </a:lnTo>
                  <a:lnTo>
                    <a:pt x="659" y="1443"/>
                  </a:lnTo>
                  <a:lnTo>
                    <a:pt x="0" y="663"/>
                  </a:lnTo>
                  <a:lnTo>
                    <a:pt x="15" y="651"/>
                  </a:lnTo>
                  <a:lnTo>
                    <a:pt x="1244" y="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5" name="Freeform 153"/>
            <p:cNvSpPr>
              <a:spLocks noEditPoints="1"/>
            </p:cNvSpPr>
            <p:nvPr/>
          </p:nvSpPr>
          <p:spPr bwMode="auto">
            <a:xfrm>
              <a:off x="3146" y="2734"/>
              <a:ext cx="185" cy="181"/>
            </a:xfrm>
            <a:custGeom>
              <a:avLst/>
              <a:gdLst>
                <a:gd name="T0" fmla="*/ 0 w 1390"/>
                <a:gd name="T1" fmla="*/ 0 h 1357"/>
                <a:gd name="T2" fmla="*/ 0 w 1390"/>
                <a:gd name="T3" fmla="*/ 0 h 1357"/>
                <a:gd name="T4" fmla="*/ 0 w 1390"/>
                <a:gd name="T5" fmla="*/ 0 h 1357"/>
                <a:gd name="T6" fmla="*/ 0 w 1390"/>
                <a:gd name="T7" fmla="*/ 0 h 1357"/>
                <a:gd name="T8" fmla="*/ 0 w 1390"/>
                <a:gd name="T9" fmla="*/ 0 h 1357"/>
                <a:gd name="T10" fmla="*/ 0 w 1390"/>
                <a:gd name="T11" fmla="*/ 0 h 1357"/>
                <a:gd name="T12" fmla="*/ 0 w 1390"/>
                <a:gd name="T13" fmla="*/ 0 h 1357"/>
                <a:gd name="T14" fmla="*/ 0 w 1390"/>
                <a:gd name="T15" fmla="*/ 0 h 1357"/>
                <a:gd name="T16" fmla="*/ 0 w 1390"/>
                <a:gd name="T17" fmla="*/ 0 h 1357"/>
                <a:gd name="T18" fmla="*/ 0 w 1390"/>
                <a:gd name="T19" fmla="*/ 0 h 1357"/>
                <a:gd name="T20" fmla="*/ 0 w 1390"/>
                <a:gd name="T21" fmla="*/ 0 h 1357"/>
                <a:gd name="T22" fmla="*/ 0 w 1390"/>
                <a:gd name="T23" fmla="*/ 0 h 1357"/>
                <a:gd name="T24" fmla="*/ 0 w 1390"/>
                <a:gd name="T25" fmla="*/ 0 h 1357"/>
                <a:gd name="T26" fmla="*/ 0 w 1390"/>
                <a:gd name="T27" fmla="*/ 0 h 1357"/>
                <a:gd name="T28" fmla="*/ 0 w 1390"/>
                <a:gd name="T29" fmla="*/ 0 h 1357"/>
                <a:gd name="T30" fmla="*/ 0 w 1390"/>
                <a:gd name="T31" fmla="*/ 0 h 1357"/>
                <a:gd name="T32" fmla="*/ 0 w 1390"/>
                <a:gd name="T33" fmla="*/ 0 h 1357"/>
                <a:gd name="T34" fmla="*/ 0 w 1390"/>
                <a:gd name="T35" fmla="*/ 0 h 1357"/>
                <a:gd name="T36" fmla="*/ 0 w 1390"/>
                <a:gd name="T37" fmla="*/ 0 h 1357"/>
                <a:gd name="T38" fmla="*/ 0 w 1390"/>
                <a:gd name="T39" fmla="*/ 0 h 1357"/>
                <a:gd name="T40" fmla="*/ 0 w 1390"/>
                <a:gd name="T41" fmla="*/ 0 h 1357"/>
                <a:gd name="T42" fmla="*/ 0 w 1390"/>
                <a:gd name="T43" fmla="*/ 0 h 1357"/>
                <a:gd name="T44" fmla="*/ 0 w 1390"/>
                <a:gd name="T45" fmla="*/ 0 h 1357"/>
                <a:gd name="T46" fmla="*/ 0 w 1390"/>
                <a:gd name="T47" fmla="*/ 0 h 1357"/>
                <a:gd name="T48" fmla="*/ 0 w 1390"/>
                <a:gd name="T49" fmla="*/ 0 h 1357"/>
                <a:gd name="T50" fmla="*/ 0 w 1390"/>
                <a:gd name="T51" fmla="*/ 0 h 1357"/>
                <a:gd name="T52" fmla="*/ 0 w 1390"/>
                <a:gd name="T53" fmla="*/ 0 h 1357"/>
                <a:gd name="T54" fmla="*/ 0 w 1390"/>
                <a:gd name="T55" fmla="*/ 0 h 1357"/>
                <a:gd name="T56" fmla="*/ 0 w 1390"/>
                <a:gd name="T57" fmla="*/ 0 h 1357"/>
                <a:gd name="T58" fmla="*/ 0 w 1390"/>
                <a:gd name="T59" fmla="*/ 0 h 1357"/>
                <a:gd name="T60" fmla="*/ 0 w 1390"/>
                <a:gd name="T61" fmla="*/ 0 h 1357"/>
                <a:gd name="T62" fmla="*/ 0 w 1390"/>
                <a:gd name="T63" fmla="*/ 0 h 1357"/>
                <a:gd name="T64" fmla="*/ 0 w 1390"/>
                <a:gd name="T65" fmla="*/ 0 h 1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0"/>
                <a:gd name="T100" fmla="*/ 0 h 1357"/>
                <a:gd name="T101" fmla="*/ 1390 w 1390"/>
                <a:gd name="T102" fmla="*/ 1357 h 13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0" h="1357">
                  <a:moveTo>
                    <a:pt x="599" y="315"/>
                  </a:moveTo>
                  <a:lnTo>
                    <a:pt x="582" y="279"/>
                  </a:lnTo>
                  <a:lnTo>
                    <a:pt x="574" y="263"/>
                  </a:lnTo>
                  <a:lnTo>
                    <a:pt x="562" y="255"/>
                  </a:lnTo>
                  <a:lnTo>
                    <a:pt x="551" y="248"/>
                  </a:lnTo>
                  <a:lnTo>
                    <a:pt x="539" y="243"/>
                  </a:lnTo>
                  <a:lnTo>
                    <a:pt x="524" y="248"/>
                  </a:lnTo>
                  <a:lnTo>
                    <a:pt x="512" y="260"/>
                  </a:lnTo>
                  <a:lnTo>
                    <a:pt x="496" y="248"/>
                  </a:lnTo>
                  <a:lnTo>
                    <a:pt x="556" y="182"/>
                  </a:lnTo>
                  <a:lnTo>
                    <a:pt x="629" y="102"/>
                  </a:lnTo>
                  <a:lnTo>
                    <a:pt x="711" y="0"/>
                  </a:lnTo>
                  <a:lnTo>
                    <a:pt x="723" y="12"/>
                  </a:lnTo>
                  <a:lnTo>
                    <a:pt x="715" y="29"/>
                  </a:lnTo>
                  <a:lnTo>
                    <a:pt x="711" y="44"/>
                  </a:lnTo>
                  <a:lnTo>
                    <a:pt x="707" y="60"/>
                  </a:lnTo>
                  <a:lnTo>
                    <a:pt x="703" y="79"/>
                  </a:lnTo>
                  <a:lnTo>
                    <a:pt x="711" y="127"/>
                  </a:lnTo>
                  <a:lnTo>
                    <a:pt x="727" y="189"/>
                  </a:lnTo>
                  <a:lnTo>
                    <a:pt x="910" y="781"/>
                  </a:lnTo>
                  <a:lnTo>
                    <a:pt x="1129" y="973"/>
                  </a:lnTo>
                  <a:lnTo>
                    <a:pt x="1176" y="1012"/>
                  </a:lnTo>
                  <a:lnTo>
                    <a:pt x="1214" y="1043"/>
                  </a:lnTo>
                  <a:lnTo>
                    <a:pt x="1250" y="1066"/>
                  </a:lnTo>
                  <a:lnTo>
                    <a:pt x="1280" y="1082"/>
                  </a:lnTo>
                  <a:lnTo>
                    <a:pt x="1308" y="1091"/>
                  </a:lnTo>
                  <a:lnTo>
                    <a:pt x="1332" y="1091"/>
                  </a:lnTo>
                  <a:lnTo>
                    <a:pt x="1355" y="1082"/>
                  </a:lnTo>
                  <a:lnTo>
                    <a:pt x="1378" y="1071"/>
                  </a:lnTo>
                  <a:lnTo>
                    <a:pt x="1390" y="1082"/>
                  </a:lnTo>
                  <a:lnTo>
                    <a:pt x="1269" y="1216"/>
                  </a:lnTo>
                  <a:lnTo>
                    <a:pt x="1148" y="1357"/>
                  </a:lnTo>
                  <a:lnTo>
                    <a:pt x="1136" y="1345"/>
                  </a:lnTo>
                  <a:lnTo>
                    <a:pt x="1148" y="1321"/>
                  </a:lnTo>
                  <a:lnTo>
                    <a:pt x="1152" y="1297"/>
                  </a:lnTo>
                  <a:lnTo>
                    <a:pt x="1148" y="1274"/>
                  </a:lnTo>
                  <a:lnTo>
                    <a:pt x="1136" y="1247"/>
                  </a:lnTo>
                  <a:lnTo>
                    <a:pt x="1118" y="1219"/>
                  </a:lnTo>
                  <a:lnTo>
                    <a:pt x="1090" y="1187"/>
                  </a:lnTo>
                  <a:lnTo>
                    <a:pt x="1055" y="1152"/>
                  </a:lnTo>
                  <a:lnTo>
                    <a:pt x="1008" y="1109"/>
                  </a:lnTo>
                  <a:lnTo>
                    <a:pt x="789" y="918"/>
                  </a:lnTo>
                  <a:lnTo>
                    <a:pt x="224" y="811"/>
                  </a:lnTo>
                  <a:lnTo>
                    <a:pt x="146" y="800"/>
                  </a:lnTo>
                  <a:lnTo>
                    <a:pt x="114" y="800"/>
                  </a:lnTo>
                  <a:lnTo>
                    <a:pt x="87" y="800"/>
                  </a:lnTo>
                  <a:lnTo>
                    <a:pt x="63" y="804"/>
                  </a:lnTo>
                  <a:lnTo>
                    <a:pt x="43" y="808"/>
                  </a:lnTo>
                  <a:lnTo>
                    <a:pt x="28" y="816"/>
                  </a:lnTo>
                  <a:lnTo>
                    <a:pt x="13" y="828"/>
                  </a:lnTo>
                  <a:lnTo>
                    <a:pt x="0" y="816"/>
                  </a:lnTo>
                  <a:lnTo>
                    <a:pt x="103" y="703"/>
                  </a:lnTo>
                  <a:lnTo>
                    <a:pt x="236" y="550"/>
                  </a:lnTo>
                  <a:lnTo>
                    <a:pt x="247" y="561"/>
                  </a:lnTo>
                  <a:lnTo>
                    <a:pt x="239" y="581"/>
                  </a:lnTo>
                  <a:lnTo>
                    <a:pt x="236" y="596"/>
                  </a:lnTo>
                  <a:lnTo>
                    <a:pt x="239" y="612"/>
                  </a:lnTo>
                  <a:lnTo>
                    <a:pt x="251" y="624"/>
                  </a:lnTo>
                  <a:lnTo>
                    <a:pt x="266" y="636"/>
                  </a:lnTo>
                  <a:lnTo>
                    <a:pt x="290" y="640"/>
                  </a:lnTo>
                  <a:lnTo>
                    <a:pt x="743" y="738"/>
                  </a:lnTo>
                  <a:lnTo>
                    <a:pt x="599" y="315"/>
                  </a:lnTo>
                  <a:close/>
                  <a:moveTo>
                    <a:pt x="251" y="5"/>
                  </a:moveTo>
                  <a:lnTo>
                    <a:pt x="290" y="333"/>
                  </a:lnTo>
                  <a:lnTo>
                    <a:pt x="224" y="408"/>
                  </a:lnTo>
                  <a:lnTo>
                    <a:pt x="121" y="154"/>
                  </a:lnTo>
                  <a:lnTo>
                    <a:pt x="25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6" name="Freeform 154"/>
            <p:cNvSpPr>
              <a:spLocks/>
            </p:cNvSpPr>
            <p:nvPr/>
          </p:nvSpPr>
          <p:spPr bwMode="auto">
            <a:xfrm>
              <a:off x="3268" y="2625"/>
              <a:ext cx="175" cy="170"/>
            </a:xfrm>
            <a:custGeom>
              <a:avLst/>
              <a:gdLst>
                <a:gd name="T0" fmla="*/ 0 w 1315"/>
                <a:gd name="T1" fmla="*/ 0 h 1277"/>
                <a:gd name="T2" fmla="*/ 0 w 1315"/>
                <a:gd name="T3" fmla="*/ 0 h 1277"/>
                <a:gd name="T4" fmla="*/ 0 w 1315"/>
                <a:gd name="T5" fmla="*/ 0 h 1277"/>
                <a:gd name="T6" fmla="*/ 0 w 1315"/>
                <a:gd name="T7" fmla="*/ 0 h 1277"/>
                <a:gd name="T8" fmla="*/ 0 w 1315"/>
                <a:gd name="T9" fmla="*/ 0 h 1277"/>
                <a:gd name="T10" fmla="*/ 0 w 1315"/>
                <a:gd name="T11" fmla="*/ 0 h 1277"/>
                <a:gd name="T12" fmla="*/ 0 w 1315"/>
                <a:gd name="T13" fmla="*/ 0 h 1277"/>
                <a:gd name="T14" fmla="*/ 0 w 1315"/>
                <a:gd name="T15" fmla="*/ 0 h 1277"/>
                <a:gd name="T16" fmla="*/ 0 w 1315"/>
                <a:gd name="T17" fmla="*/ 0 h 1277"/>
                <a:gd name="T18" fmla="*/ 0 w 1315"/>
                <a:gd name="T19" fmla="*/ 0 h 1277"/>
                <a:gd name="T20" fmla="*/ 0 w 1315"/>
                <a:gd name="T21" fmla="*/ 0 h 1277"/>
                <a:gd name="T22" fmla="*/ 0 w 1315"/>
                <a:gd name="T23" fmla="*/ 0 h 1277"/>
                <a:gd name="T24" fmla="*/ 0 w 1315"/>
                <a:gd name="T25" fmla="*/ 0 h 1277"/>
                <a:gd name="T26" fmla="*/ 0 w 1315"/>
                <a:gd name="T27" fmla="*/ 0 h 1277"/>
                <a:gd name="T28" fmla="*/ 0 w 1315"/>
                <a:gd name="T29" fmla="*/ 0 h 1277"/>
                <a:gd name="T30" fmla="*/ 0 w 1315"/>
                <a:gd name="T31" fmla="*/ 0 h 1277"/>
                <a:gd name="T32" fmla="*/ 0 w 1315"/>
                <a:gd name="T33" fmla="*/ 0 h 1277"/>
                <a:gd name="T34" fmla="*/ 0 w 1315"/>
                <a:gd name="T35" fmla="*/ 0 h 1277"/>
                <a:gd name="T36" fmla="*/ 0 w 1315"/>
                <a:gd name="T37" fmla="*/ 0 h 1277"/>
                <a:gd name="T38" fmla="*/ 0 w 1315"/>
                <a:gd name="T39" fmla="*/ 0 h 1277"/>
                <a:gd name="T40" fmla="*/ 0 w 1315"/>
                <a:gd name="T41" fmla="*/ 0 h 1277"/>
                <a:gd name="T42" fmla="*/ 0 w 1315"/>
                <a:gd name="T43" fmla="*/ 0 h 1277"/>
                <a:gd name="T44" fmla="*/ 0 w 1315"/>
                <a:gd name="T45" fmla="*/ 0 h 1277"/>
                <a:gd name="T46" fmla="*/ 0 w 1315"/>
                <a:gd name="T47" fmla="*/ 0 h 1277"/>
                <a:gd name="T48" fmla="*/ 0 w 1315"/>
                <a:gd name="T49" fmla="*/ 0 h 1277"/>
                <a:gd name="T50" fmla="*/ 0 w 1315"/>
                <a:gd name="T51" fmla="*/ 0 h 1277"/>
                <a:gd name="T52" fmla="*/ 0 w 1315"/>
                <a:gd name="T53" fmla="*/ 0 h 1277"/>
                <a:gd name="T54" fmla="*/ 0 w 1315"/>
                <a:gd name="T55" fmla="*/ 0 h 1277"/>
                <a:gd name="T56" fmla="*/ 0 w 1315"/>
                <a:gd name="T57" fmla="*/ 0 h 1277"/>
                <a:gd name="T58" fmla="*/ 0 w 1315"/>
                <a:gd name="T59" fmla="*/ 0 h 1277"/>
                <a:gd name="T60" fmla="*/ 0 w 1315"/>
                <a:gd name="T61" fmla="*/ 0 h 1277"/>
                <a:gd name="T62" fmla="*/ 0 w 1315"/>
                <a:gd name="T63" fmla="*/ 0 h 1277"/>
                <a:gd name="T64" fmla="*/ 0 w 1315"/>
                <a:gd name="T65" fmla="*/ 0 h 1277"/>
                <a:gd name="T66" fmla="*/ 0 w 1315"/>
                <a:gd name="T67" fmla="*/ 0 h 1277"/>
                <a:gd name="T68" fmla="*/ 0 w 1315"/>
                <a:gd name="T69" fmla="*/ 0 h 1277"/>
                <a:gd name="T70" fmla="*/ 0 w 1315"/>
                <a:gd name="T71" fmla="*/ 0 h 1277"/>
                <a:gd name="T72" fmla="*/ 0 w 1315"/>
                <a:gd name="T73" fmla="*/ 0 h 1277"/>
                <a:gd name="T74" fmla="*/ 0 w 1315"/>
                <a:gd name="T75" fmla="*/ 0 h 1277"/>
                <a:gd name="T76" fmla="*/ 0 w 1315"/>
                <a:gd name="T77" fmla="*/ 0 h 1277"/>
                <a:gd name="T78" fmla="*/ 0 w 1315"/>
                <a:gd name="T79" fmla="*/ 0 h 1277"/>
                <a:gd name="T80" fmla="*/ 0 w 1315"/>
                <a:gd name="T81" fmla="*/ 0 h 1277"/>
                <a:gd name="T82" fmla="*/ 0 w 1315"/>
                <a:gd name="T83" fmla="*/ 0 h 1277"/>
                <a:gd name="T84" fmla="*/ 0 w 1315"/>
                <a:gd name="T85" fmla="*/ 0 h 1277"/>
                <a:gd name="T86" fmla="*/ 0 w 1315"/>
                <a:gd name="T87" fmla="*/ 0 h 1277"/>
                <a:gd name="T88" fmla="*/ 0 w 1315"/>
                <a:gd name="T89" fmla="*/ 0 h 1277"/>
                <a:gd name="T90" fmla="*/ 0 w 1315"/>
                <a:gd name="T91" fmla="*/ 0 h 1277"/>
                <a:gd name="T92" fmla="*/ 0 w 1315"/>
                <a:gd name="T93" fmla="*/ 0 h 1277"/>
                <a:gd name="T94" fmla="*/ 0 w 1315"/>
                <a:gd name="T95" fmla="*/ 0 h 1277"/>
                <a:gd name="T96" fmla="*/ 0 w 1315"/>
                <a:gd name="T97" fmla="*/ 0 h 1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15"/>
                <a:gd name="T148" fmla="*/ 0 h 1277"/>
                <a:gd name="T149" fmla="*/ 1315 w 1315"/>
                <a:gd name="T150" fmla="*/ 1277 h 12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15" h="1277">
                  <a:moveTo>
                    <a:pt x="519" y="125"/>
                  </a:moveTo>
                  <a:lnTo>
                    <a:pt x="507" y="141"/>
                  </a:lnTo>
                  <a:lnTo>
                    <a:pt x="469" y="157"/>
                  </a:lnTo>
                  <a:lnTo>
                    <a:pt x="433" y="173"/>
                  </a:lnTo>
                  <a:lnTo>
                    <a:pt x="398" y="192"/>
                  </a:lnTo>
                  <a:lnTo>
                    <a:pt x="363" y="215"/>
                  </a:lnTo>
                  <a:lnTo>
                    <a:pt x="332" y="247"/>
                  </a:lnTo>
                  <a:lnTo>
                    <a:pt x="300" y="278"/>
                  </a:lnTo>
                  <a:lnTo>
                    <a:pt x="273" y="313"/>
                  </a:lnTo>
                  <a:lnTo>
                    <a:pt x="245" y="353"/>
                  </a:lnTo>
                  <a:lnTo>
                    <a:pt x="219" y="396"/>
                  </a:lnTo>
                  <a:lnTo>
                    <a:pt x="199" y="435"/>
                  </a:lnTo>
                  <a:lnTo>
                    <a:pt x="184" y="483"/>
                  </a:lnTo>
                  <a:lnTo>
                    <a:pt x="176" y="525"/>
                  </a:lnTo>
                  <a:lnTo>
                    <a:pt x="167" y="568"/>
                  </a:lnTo>
                  <a:lnTo>
                    <a:pt x="167" y="611"/>
                  </a:lnTo>
                  <a:lnTo>
                    <a:pt x="172" y="654"/>
                  </a:lnTo>
                  <a:lnTo>
                    <a:pt x="179" y="697"/>
                  </a:lnTo>
                  <a:lnTo>
                    <a:pt x="192" y="741"/>
                  </a:lnTo>
                  <a:lnTo>
                    <a:pt x="211" y="784"/>
                  </a:lnTo>
                  <a:lnTo>
                    <a:pt x="234" y="822"/>
                  </a:lnTo>
                  <a:lnTo>
                    <a:pt x="258" y="862"/>
                  </a:lnTo>
                  <a:lnTo>
                    <a:pt x="288" y="897"/>
                  </a:lnTo>
                  <a:lnTo>
                    <a:pt x="325" y="937"/>
                  </a:lnTo>
                  <a:lnTo>
                    <a:pt x="363" y="967"/>
                  </a:lnTo>
                  <a:lnTo>
                    <a:pt x="406" y="999"/>
                  </a:lnTo>
                  <a:lnTo>
                    <a:pt x="453" y="1027"/>
                  </a:lnTo>
                  <a:lnTo>
                    <a:pt x="499" y="1050"/>
                  </a:lnTo>
                  <a:lnTo>
                    <a:pt x="547" y="1070"/>
                  </a:lnTo>
                  <a:lnTo>
                    <a:pt x="590" y="1082"/>
                  </a:lnTo>
                  <a:lnTo>
                    <a:pt x="636" y="1094"/>
                  </a:lnTo>
                  <a:lnTo>
                    <a:pt x="683" y="1097"/>
                  </a:lnTo>
                  <a:lnTo>
                    <a:pt x="726" y="1097"/>
                  </a:lnTo>
                  <a:lnTo>
                    <a:pt x="773" y="1094"/>
                  </a:lnTo>
                  <a:lnTo>
                    <a:pt x="816" y="1085"/>
                  </a:lnTo>
                  <a:lnTo>
                    <a:pt x="855" y="1074"/>
                  </a:lnTo>
                  <a:lnTo>
                    <a:pt x="894" y="1054"/>
                  </a:lnTo>
                  <a:lnTo>
                    <a:pt x="933" y="1034"/>
                  </a:lnTo>
                  <a:lnTo>
                    <a:pt x="968" y="1007"/>
                  </a:lnTo>
                  <a:lnTo>
                    <a:pt x="1003" y="979"/>
                  </a:lnTo>
                  <a:lnTo>
                    <a:pt x="1031" y="944"/>
                  </a:lnTo>
                  <a:lnTo>
                    <a:pt x="1061" y="905"/>
                  </a:lnTo>
                  <a:lnTo>
                    <a:pt x="1086" y="862"/>
                  </a:lnTo>
                  <a:lnTo>
                    <a:pt x="1109" y="819"/>
                  </a:lnTo>
                  <a:lnTo>
                    <a:pt x="1124" y="772"/>
                  </a:lnTo>
                  <a:lnTo>
                    <a:pt x="1139" y="729"/>
                  </a:lnTo>
                  <a:lnTo>
                    <a:pt x="1147" y="682"/>
                  </a:lnTo>
                  <a:lnTo>
                    <a:pt x="1152" y="639"/>
                  </a:lnTo>
                  <a:lnTo>
                    <a:pt x="1152" y="596"/>
                  </a:lnTo>
                  <a:lnTo>
                    <a:pt x="1147" y="553"/>
                  </a:lnTo>
                  <a:lnTo>
                    <a:pt x="1159" y="541"/>
                  </a:lnTo>
                  <a:lnTo>
                    <a:pt x="1315" y="678"/>
                  </a:lnTo>
                  <a:lnTo>
                    <a:pt x="1296" y="756"/>
                  </a:lnTo>
                  <a:lnTo>
                    <a:pt x="1265" y="834"/>
                  </a:lnTo>
                  <a:lnTo>
                    <a:pt x="1225" y="912"/>
                  </a:lnTo>
                  <a:lnTo>
                    <a:pt x="1179" y="995"/>
                  </a:lnTo>
                  <a:lnTo>
                    <a:pt x="1139" y="1046"/>
                  </a:lnTo>
                  <a:lnTo>
                    <a:pt x="1097" y="1097"/>
                  </a:lnTo>
                  <a:lnTo>
                    <a:pt x="1050" y="1140"/>
                  </a:lnTo>
                  <a:lnTo>
                    <a:pt x="1003" y="1175"/>
                  </a:lnTo>
                  <a:lnTo>
                    <a:pt x="953" y="1207"/>
                  </a:lnTo>
                  <a:lnTo>
                    <a:pt x="898" y="1234"/>
                  </a:lnTo>
                  <a:lnTo>
                    <a:pt x="844" y="1254"/>
                  </a:lnTo>
                  <a:lnTo>
                    <a:pt x="784" y="1265"/>
                  </a:lnTo>
                  <a:lnTo>
                    <a:pt x="726" y="1273"/>
                  </a:lnTo>
                  <a:lnTo>
                    <a:pt x="668" y="1277"/>
                  </a:lnTo>
                  <a:lnTo>
                    <a:pt x="609" y="1273"/>
                  </a:lnTo>
                  <a:lnTo>
                    <a:pt x="547" y="1262"/>
                  </a:lnTo>
                  <a:lnTo>
                    <a:pt x="487" y="1245"/>
                  </a:lnTo>
                  <a:lnTo>
                    <a:pt x="426" y="1222"/>
                  </a:lnTo>
                  <a:lnTo>
                    <a:pt x="366" y="1195"/>
                  </a:lnTo>
                  <a:lnTo>
                    <a:pt x="308" y="1160"/>
                  </a:lnTo>
                  <a:lnTo>
                    <a:pt x="254" y="1120"/>
                  </a:lnTo>
                  <a:lnTo>
                    <a:pt x="204" y="1077"/>
                  </a:lnTo>
                  <a:lnTo>
                    <a:pt x="156" y="1030"/>
                  </a:lnTo>
                  <a:lnTo>
                    <a:pt x="117" y="979"/>
                  </a:lnTo>
                  <a:lnTo>
                    <a:pt x="83" y="929"/>
                  </a:lnTo>
                  <a:lnTo>
                    <a:pt x="55" y="874"/>
                  </a:lnTo>
                  <a:lnTo>
                    <a:pt x="31" y="819"/>
                  </a:lnTo>
                  <a:lnTo>
                    <a:pt x="16" y="764"/>
                  </a:lnTo>
                  <a:lnTo>
                    <a:pt x="5" y="706"/>
                  </a:lnTo>
                  <a:lnTo>
                    <a:pt x="0" y="646"/>
                  </a:lnTo>
                  <a:lnTo>
                    <a:pt x="5" y="588"/>
                  </a:lnTo>
                  <a:lnTo>
                    <a:pt x="8" y="529"/>
                  </a:lnTo>
                  <a:lnTo>
                    <a:pt x="23" y="470"/>
                  </a:lnTo>
                  <a:lnTo>
                    <a:pt x="43" y="411"/>
                  </a:lnTo>
                  <a:lnTo>
                    <a:pt x="71" y="356"/>
                  </a:lnTo>
                  <a:lnTo>
                    <a:pt x="101" y="301"/>
                  </a:lnTo>
                  <a:lnTo>
                    <a:pt x="137" y="251"/>
                  </a:lnTo>
                  <a:lnTo>
                    <a:pt x="179" y="200"/>
                  </a:lnTo>
                  <a:lnTo>
                    <a:pt x="222" y="153"/>
                  </a:lnTo>
                  <a:lnTo>
                    <a:pt x="270" y="106"/>
                  </a:lnTo>
                  <a:lnTo>
                    <a:pt x="297" y="82"/>
                  </a:lnTo>
                  <a:lnTo>
                    <a:pt x="313" y="58"/>
                  </a:lnTo>
                  <a:lnTo>
                    <a:pt x="320" y="40"/>
                  </a:lnTo>
                  <a:lnTo>
                    <a:pt x="325" y="15"/>
                  </a:lnTo>
                  <a:lnTo>
                    <a:pt x="332" y="0"/>
                  </a:lnTo>
                  <a:lnTo>
                    <a:pt x="519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3319" y="2478"/>
              <a:ext cx="209" cy="205"/>
            </a:xfrm>
            <a:custGeom>
              <a:avLst/>
              <a:gdLst>
                <a:gd name="T0" fmla="*/ 0 w 1572"/>
                <a:gd name="T1" fmla="*/ 0 h 1532"/>
                <a:gd name="T2" fmla="*/ 0 w 1572"/>
                <a:gd name="T3" fmla="*/ 0 h 1532"/>
                <a:gd name="T4" fmla="*/ 0 w 1572"/>
                <a:gd name="T5" fmla="*/ 0 h 1532"/>
                <a:gd name="T6" fmla="*/ 0 w 1572"/>
                <a:gd name="T7" fmla="*/ 0 h 1532"/>
                <a:gd name="T8" fmla="*/ 0 w 1572"/>
                <a:gd name="T9" fmla="*/ 0 h 1532"/>
                <a:gd name="T10" fmla="*/ 0 w 1572"/>
                <a:gd name="T11" fmla="*/ 0 h 1532"/>
                <a:gd name="T12" fmla="*/ 0 w 1572"/>
                <a:gd name="T13" fmla="*/ 0 h 1532"/>
                <a:gd name="T14" fmla="*/ 0 w 1572"/>
                <a:gd name="T15" fmla="*/ 0 h 1532"/>
                <a:gd name="T16" fmla="*/ 0 w 1572"/>
                <a:gd name="T17" fmla="*/ 0 h 1532"/>
                <a:gd name="T18" fmla="*/ 0 w 1572"/>
                <a:gd name="T19" fmla="*/ 0 h 1532"/>
                <a:gd name="T20" fmla="*/ 0 w 1572"/>
                <a:gd name="T21" fmla="*/ 0 h 1532"/>
                <a:gd name="T22" fmla="*/ 0 w 1572"/>
                <a:gd name="T23" fmla="*/ 0 h 1532"/>
                <a:gd name="T24" fmla="*/ 0 w 1572"/>
                <a:gd name="T25" fmla="*/ 0 h 1532"/>
                <a:gd name="T26" fmla="*/ 0 w 1572"/>
                <a:gd name="T27" fmla="*/ 0 h 1532"/>
                <a:gd name="T28" fmla="*/ 0 w 1572"/>
                <a:gd name="T29" fmla="*/ 0 h 1532"/>
                <a:gd name="T30" fmla="*/ 0 w 1572"/>
                <a:gd name="T31" fmla="*/ 0 h 1532"/>
                <a:gd name="T32" fmla="*/ 0 w 1572"/>
                <a:gd name="T33" fmla="*/ 0 h 1532"/>
                <a:gd name="T34" fmla="*/ 0 w 1572"/>
                <a:gd name="T35" fmla="*/ 0 h 1532"/>
                <a:gd name="T36" fmla="*/ 0 w 1572"/>
                <a:gd name="T37" fmla="*/ 0 h 1532"/>
                <a:gd name="T38" fmla="*/ 0 w 1572"/>
                <a:gd name="T39" fmla="*/ 0 h 1532"/>
                <a:gd name="T40" fmla="*/ 0 w 1572"/>
                <a:gd name="T41" fmla="*/ 0 h 1532"/>
                <a:gd name="T42" fmla="*/ 0 w 1572"/>
                <a:gd name="T43" fmla="*/ 0 h 1532"/>
                <a:gd name="T44" fmla="*/ 0 w 1572"/>
                <a:gd name="T45" fmla="*/ 0 h 1532"/>
                <a:gd name="T46" fmla="*/ 0 w 1572"/>
                <a:gd name="T47" fmla="*/ 0 h 1532"/>
                <a:gd name="T48" fmla="*/ 0 w 1572"/>
                <a:gd name="T49" fmla="*/ 0 h 1532"/>
                <a:gd name="T50" fmla="*/ 0 w 1572"/>
                <a:gd name="T51" fmla="*/ 0 h 1532"/>
                <a:gd name="T52" fmla="*/ 0 w 1572"/>
                <a:gd name="T53" fmla="*/ 0 h 1532"/>
                <a:gd name="T54" fmla="*/ 0 w 1572"/>
                <a:gd name="T55" fmla="*/ 0 h 1532"/>
                <a:gd name="T56" fmla="*/ 0 w 1572"/>
                <a:gd name="T57" fmla="*/ 0 h 1532"/>
                <a:gd name="T58" fmla="*/ 0 w 1572"/>
                <a:gd name="T59" fmla="*/ 0 h 1532"/>
                <a:gd name="T60" fmla="*/ 0 w 1572"/>
                <a:gd name="T61" fmla="*/ 0 h 1532"/>
                <a:gd name="T62" fmla="*/ 0 w 1572"/>
                <a:gd name="T63" fmla="*/ 0 h 1532"/>
                <a:gd name="T64" fmla="*/ 0 w 1572"/>
                <a:gd name="T65" fmla="*/ 0 h 1532"/>
                <a:gd name="T66" fmla="*/ 0 w 1572"/>
                <a:gd name="T67" fmla="*/ 0 h 1532"/>
                <a:gd name="T68" fmla="*/ 0 w 1572"/>
                <a:gd name="T69" fmla="*/ 0 h 1532"/>
                <a:gd name="T70" fmla="*/ 0 w 1572"/>
                <a:gd name="T71" fmla="*/ 0 h 1532"/>
                <a:gd name="T72" fmla="*/ 0 w 1572"/>
                <a:gd name="T73" fmla="*/ 0 h 1532"/>
                <a:gd name="T74" fmla="*/ 0 w 1572"/>
                <a:gd name="T75" fmla="*/ 0 h 1532"/>
                <a:gd name="T76" fmla="*/ 0 w 1572"/>
                <a:gd name="T77" fmla="*/ 0 h 1532"/>
                <a:gd name="T78" fmla="*/ 0 w 1572"/>
                <a:gd name="T79" fmla="*/ 0 h 1532"/>
                <a:gd name="T80" fmla="*/ 0 w 1572"/>
                <a:gd name="T81" fmla="*/ 0 h 1532"/>
                <a:gd name="T82" fmla="*/ 0 w 1572"/>
                <a:gd name="T83" fmla="*/ 0 h 1532"/>
                <a:gd name="T84" fmla="*/ 0 w 1572"/>
                <a:gd name="T85" fmla="*/ 0 h 1532"/>
                <a:gd name="T86" fmla="*/ 0 w 1572"/>
                <a:gd name="T87" fmla="*/ 0 h 1532"/>
                <a:gd name="T88" fmla="*/ 0 w 1572"/>
                <a:gd name="T89" fmla="*/ 0 h 1532"/>
                <a:gd name="T90" fmla="*/ 0 w 1572"/>
                <a:gd name="T91" fmla="*/ 0 h 15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72"/>
                <a:gd name="T139" fmla="*/ 0 h 1532"/>
                <a:gd name="T140" fmla="*/ 1572 w 1572"/>
                <a:gd name="T141" fmla="*/ 1532 h 15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72" h="1532">
                  <a:moveTo>
                    <a:pt x="703" y="1046"/>
                  </a:moveTo>
                  <a:lnTo>
                    <a:pt x="975" y="1172"/>
                  </a:lnTo>
                  <a:lnTo>
                    <a:pt x="1034" y="1195"/>
                  </a:lnTo>
                  <a:lnTo>
                    <a:pt x="1081" y="1215"/>
                  </a:lnTo>
                  <a:lnTo>
                    <a:pt x="1119" y="1227"/>
                  </a:lnTo>
                  <a:lnTo>
                    <a:pt x="1155" y="1230"/>
                  </a:lnTo>
                  <a:lnTo>
                    <a:pt x="1182" y="1230"/>
                  </a:lnTo>
                  <a:lnTo>
                    <a:pt x="1205" y="1222"/>
                  </a:lnTo>
                  <a:lnTo>
                    <a:pt x="1225" y="1210"/>
                  </a:lnTo>
                  <a:lnTo>
                    <a:pt x="1245" y="1190"/>
                  </a:lnTo>
                  <a:lnTo>
                    <a:pt x="1260" y="1199"/>
                  </a:lnTo>
                  <a:lnTo>
                    <a:pt x="1182" y="1360"/>
                  </a:lnTo>
                  <a:lnTo>
                    <a:pt x="1104" y="1532"/>
                  </a:lnTo>
                  <a:lnTo>
                    <a:pt x="1089" y="1528"/>
                  </a:lnTo>
                  <a:lnTo>
                    <a:pt x="1092" y="1500"/>
                  </a:lnTo>
                  <a:lnTo>
                    <a:pt x="1089" y="1477"/>
                  </a:lnTo>
                  <a:lnTo>
                    <a:pt x="1081" y="1453"/>
                  </a:lnTo>
                  <a:lnTo>
                    <a:pt x="1061" y="1433"/>
                  </a:lnTo>
                  <a:lnTo>
                    <a:pt x="1038" y="1410"/>
                  </a:lnTo>
                  <a:lnTo>
                    <a:pt x="1003" y="1391"/>
                  </a:lnTo>
                  <a:lnTo>
                    <a:pt x="956" y="1367"/>
                  </a:lnTo>
                  <a:lnTo>
                    <a:pt x="902" y="1340"/>
                  </a:lnTo>
                  <a:lnTo>
                    <a:pt x="280" y="1054"/>
                  </a:lnTo>
                  <a:lnTo>
                    <a:pt x="226" y="1030"/>
                  </a:lnTo>
                  <a:lnTo>
                    <a:pt x="175" y="1011"/>
                  </a:lnTo>
                  <a:lnTo>
                    <a:pt x="136" y="999"/>
                  </a:lnTo>
                  <a:lnTo>
                    <a:pt x="101" y="991"/>
                  </a:lnTo>
                  <a:lnTo>
                    <a:pt x="74" y="991"/>
                  </a:lnTo>
                  <a:lnTo>
                    <a:pt x="50" y="999"/>
                  </a:lnTo>
                  <a:lnTo>
                    <a:pt x="31" y="1011"/>
                  </a:lnTo>
                  <a:lnTo>
                    <a:pt x="15" y="1030"/>
                  </a:lnTo>
                  <a:lnTo>
                    <a:pt x="0" y="1022"/>
                  </a:lnTo>
                  <a:lnTo>
                    <a:pt x="46" y="924"/>
                  </a:lnTo>
                  <a:lnTo>
                    <a:pt x="78" y="857"/>
                  </a:lnTo>
                  <a:lnTo>
                    <a:pt x="109" y="787"/>
                  </a:lnTo>
                  <a:lnTo>
                    <a:pt x="152" y="689"/>
                  </a:lnTo>
                  <a:lnTo>
                    <a:pt x="167" y="694"/>
                  </a:lnTo>
                  <a:lnTo>
                    <a:pt x="164" y="721"/>
                  </a:lnTo>
                  <a:lnTo>
                    <a:pt x="167" y="744"/>
                  </a:lnTo>
                  <a:lnTo>
                    <a:pt x="179" y="768"/>
                  </a:lnTo>
                  <a:lnTo>
                    <a:pt x="195" y="791"/>
                  </a:lnTo>
                  <a:lnTo>
                    <a:pt x="222" y="811"/>
                  </a:lnTo>
                  <a:lnTo>
                    <a:pt x="257" y="834"/>
                  </a:lnTo>
                  <a:lnTo>
                    <a:pt x="303" y="862"/>
                  </a:lnTo>
                  <a:lnTo>
                    <a:pt x="358" y="886"/>
                  </a:lnTo>
                  <a:lnTo>
                    <a:pt x="577" y="987"/>
                  </a:lnTo>
                  <a:lnTo>
                    <a:pt x="815" y="466"/>
                  </a:lnTo>
                  <a:lnTo>
                    <a:pt x="597" y="364"/>
                  </a:lnTo>
                  <a:lnTo>
                    <a:pt x="542" y="341"/>
                  </a:lnTo>
                  <a:lnTo>
                    <a:pt x="491" y="321"/>
                  </a:lnTo>
                  <a:lnTo>
                    <a:pt x="452" y="310"/>
                  </a:lnTo>
                  <a:lnTo>
                    <a:pt x="418" y="306"/>
                  </a:lnTo>
                  <a:lnTo>
                    <a:pt x="390" y="306"/>
                  </a:lnTo>
                  <a:lnTo>
                    <a:pt x="363" y="313"/>
                  </a:lnTo>
                  <a:lnTo>
                    <a:pt x="343" y="325"/>
                  </a:lnTo>
                  <a:lnTo>
                    <a:pt x="328" y="345"/>
                  </a:lnTo>
                  <a:lnTo>
                    <a:pt x="312" y="336"/>
                  </a:lnTo>
                  <a:lnTo>
                    <a:pt x="363" y="239"/>
                  </a:lnTo>
                  <a:lnTo>
                    <a:pt x="394" y="168"/>
                  </a:lnTo>
                  <a:lnTo>
                    <a:pt x="424" y="98"/>
                  </a:lnTo>
                  <a:lnTo>
                    <a:pt x="468" y="0"/>
                  </a:lnTo>
                  <a:lnTo>
                    <a:pt x="484" y="3"/>
                  </a:lnTo>
                  <a:lnTo>
                    <a:pt x="479" y="31"/>
                  </a:lnTo>
                  <a:lnTo>
                    <a:pt x="484" y="55"/>
                  </a:lnTo>
                  <a:lnTo>
                    <a:pt x="491" y="78"/>
                  </a:lnTo>
                  <a:lnTo>
                    <a:pt x="511" y="102"/>
                  </a:lnTo>
                  <a:lnTo>
                    <a:pt x="534" y="121"/>
                  </a:lnTo>
                  <a:lnTo>
                    <a:pt x="573" y="145"/>
                  </a:lnTo>
                  <a:lnTo>
                    <a:pt x="616" y="173"/>
                  </a:lnTo>
                  <a:lnTo>
                    <a:pt x="675" y="196"/>
                  </a:lnTo>
                  <a:lnTo>
                    <a:pt x="1291" y="481"/>
                  </a:lnTo>
                  <a:lnTo>
                    <a:pt x="1350" y="509"/>
                  </a:lnTo>
                  <a:lnTo>
                    <a:pt x="1396" y="525"/>
                  </a:lnTo>
                  <a:lnTo>
                    <a:pt x="1436" y="536"/>
                  </a:lnTo>
                  <a:lnTo>
                    <a:pt x="1467" y="541"/>
                  </a:lnTo>
                  <a:lnTo>
                    <a:pt x="1494" y="541"/>
                  </a:lnTo>
                  <a:lnTo>
                    <a:pt x="1522" y="533"/>
                  </a:lnTo>
                  <a:lnTo>
                    <a:pt x="1542" y="521"/>
                  </a:lnTo>
                  <a:lnTo>
                    <a:pt x="1560" y="501"/>
                  </a:lnTo>
                  <a:lnTo>
                    <a:pt x="1572" y="509"/>
                  </a:lnTo>
                  <a:lnTo>
                    <a:pt x="1494" y="678"/>
                  </a:lnTo>
                  <a:lnTo>
                    <a:pt x="1421" y="846"/>
                  </a:lnTo>
                  <a:lnTo>
                    <a:pt x="1404" y="839"/>
                  </a:lnTo>
                  <a:lnTo>
                    <a:pt x="1409" y="811"/>
                  </a:lnTo>
                  <a:lnTo>
                    <a:pt x="1404" y="787"/>
                  </a:lnTo>
                  <a:lnTo>
                    <a:pt x="1393" y="768"/>
                  </a:lnTo>
                  <a:lnTo>
                    <a:pt x="1373" y="744"/>
                  </a:lnTo>
                  <a:lnTo>
                    <a:pt x="1350" y="721"/>
                  </a:lnTo>
                  <a:lnTo>
                    <a:pt x="1315" y="701"/>
                  </a:lnTo>
                  <a:lnTo>
                    <a:pt x="1272" y="674"/>
                  </a:lnTo>
                  <a:lnTo>
                    <a:pt x="1217" y="651"/>
                  </a:lnTo>
                  <a:lnTo>
                    <a:pt x="943" y="525"/>
                  </a:lnTo>
                  <a:lnTo>
                    <a:pt x="703" y="10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3404" y="2341"/>
              <a:ext cx="166" cy="124"/>
            </a:xfrm>
            <a:custGeom>
              <a:avLst/>
              <a:gdLst>
                <a:gd name="T0" fmla="*/ 0 w 1249"/>
                <a:gd name="T1" fmla="*/ 0 h 932"/>
                <a:gd name="T2" fmla="*/ 0 w 1249"/>
                <a:gd name="T3" fmla="*/ 0 h 932"/>
                <a:gd name="T4" fmla="*/ 0 w 1249"/>
                <a:gd name="T5" fmla="*/ 0 h 932"/>
                <a:gd name="T6" fmla="*/ 0 w 1249"/>
                <a:gd name="T7" fmla="*/ 0 h 932"/>
                <a:gd name="T8" fmla="*/ 0 w 1249"/>
                <a:gd name="T9" fmla="*/ 0 h 932"/>
                <a:gd name="T10" fmla="*/ 0 w 1249"/>
                <a:gd name="T11" fmla="*/ 0 h 932"/>
                <a:gd name="T12" fmla="*/ 0 w 1249"/>
                <a:gd name="T13" fmla="*/ 0 h 932"/>
                <a:gd name="T14" fmla="*/ 0 w 1249"/>
                <a:gd name="T15" fmla="*/ 0 h 932"/>
                <a:gd name="T16" fmla="*/ 0 w 1249"/>
                <a:gd name="T17" fmla="*/ 0 h 932"/>
                <a:gd name="T18" fmla="*/ 0 w 1249"/>
                <a:gd name="T19" fmla="*/ 0 h 932"/>
                <a:gd name="T20" fmla="*/ 0 w 1249"/>
                <a:gd name="T21" fmla="*/ 0 h 932"/>
                <a:gd name="T22" fmla="*/ 0 w 1249"/>
                <a:gd name="T23" fmla="*/ 0 h 932"/>
                <a:gd name="T24" fmla="*/ 0 w 1249"/>
                <a:gd name="T25" fmla="*/ 0 h 932"/>
                <a:gd name="T26" fmla="*/ 0 w 1249"/>
                <a:gd name="T27" fmla="*/ 0 h 932"/>
                <a:gd name="T28" fmla="*/ 0 w 1249"/>
                <a:gd name="T29" fmla="*/ 0 h 932"/>
                <a:gd name="T30" fmla="*/ 0 w 1249"/>
                <a:gd name="T31" fmla="*/ 0 h 932"/>
                <a:gd name="T32" fmla="*/ 0 w 1249"/>
                <a:gd name="T33" fmla="*/ 0 h 932"/>
                <a:gd name="T34" fmla="*/ 0 w 1249"/>
                <a:gd name="T35" fmla="*/ 0 h 932"/>
                <a:gd name="T36" fmla="*/ 0 w 1249"/>
                <a:gd name="T37" fmla="*/ 0 h 932"/>
                <a:gd name="T38" fmla="*/ 0 w 1249"/>
                <a:gd name="T39" fmla="*/ 0 h 932"/>
                <a:gd name="T40" fmla="*/ 0 w 1249"/>
                <a:gd name="T41" fmla="*/ 0 h 932"/>
                <a:gd name="T42" fmla="*/ 0 w 1249"/>
                <a:gd name="T43" fmla="*/ 0 h 932"/>
                <a:gd name="T44" fmla="*/ 0 w 1249"/>
                <a:gd name="T45" fmla="*/ 0 h 932"/>
                <a:gd name="T46" fmla="*/ 0 w 1249"/>
                <a:gd name="T47" fmla="*/ 0 h 932"/>
                <a:gd name="T48" fmla="*/ 0 w 1249"/>
                <a:gd name="T49" fmla="*/ 0 h 932"/>
                <a:gd name="T50" fmla="*/ 0 w 1249"/>
                <a:gd name="T51" fmla="*/ 0 h 932"/>
                <a:gd name="T52" fmla="*/ 0 w 1249"/>
                <a:gd name="T53" fmla="*/ 0 h 932"/>
                <a:gd name="T54" fmla="*/ 0 w 1249"/>
                <a:gd name="T55" fmla="*/ 0 h 932"/>
                <a:gd name="T56" fmla="*/ 0 w 1249"/>
                <a:gd name="T57" fmla="*/ 0 h 932"/>
                <a:gd name="T58" fmla="*/ 0 w 1249"/>
                <a:gd name="T59" fmla="*/ 0 h 932"/>
                <a:gd name="T60" fmla="*/ 0 w 1249"/>
                <a:gd name="T61" fmla="*/ 0 h 932"/>
                <a:gd name="T62" fmla="*/ 0 w 1249"/>
                <a:gd name="T63" fmla="*/ 0 h 932"/>
                <a:gd name="T64" fmla="*/ 0 w 1249"/>
                <a:gd name="T65" fmla="*/ 0 h 932"/>
                <a:gd name="T66" fmla="*/ 0 w 1249"/>
                <a:gd name="T67" fmla="*/ 0 h 932"/>
                <a:gd name="T68" fmla="*/ 0 w 1249"/>
                <a:gd name="T69" fmla="*/ 0 h 932"/>
                <a:gd name="T70" fmla="*/ 0 w 1249"/>
                <a:gd name="T71" fmla="*/ 0 h 932"/>
                <a:gd name="T72" fmla="*/ 0 w 1249"/>
                <a:gd name="T73" fmla="*/ 0 h 932"/>
                <a:gd name="T74" fmla="*/ 0 w 1249"/>
                <a:gd name="T75" fmla="*/ 0 h 932"/>
                <a:gd name="T76" fmla="*/ 0 w 1249"/>
                <a:gd name="T77" fmla="*/ 0 h 932"/>
                <a:gd name="T78" fmla="*/ 0 w 1249"/>
                <a:gd name="T79" fmla="*/ 0 h 932"/>
                <a:gd name="T80" fmla="*/ 0 w 1249"/>
                <a:gd name="T81" fmla="*/ 0 h 932"/>
                <a:gd name="T82" fmla="*/ 0 w 1249"/>
                <a:gd name="T83" fmla="*/ 0 h 932"/>
                <a:gd name="T84" fmla="*/ 0 w 1249"/>
                <a:gd name="T85" fmla="*/ 0 h 932"/>
                <a:gd name="T86" fmla="*/ 0 w 1249"/>
                <a:gd name="T87" fmla="*/ 0 h 932"/>
                <a:gd name="T88" fmla="*/ 0 w 1249"/>
                <a:gd name="T89" fmla="*/ 0 h 932"/>
                <a:gd name="T90" fmla="*/ 0 w 1249"/>
                <a:gd name="T91" fmla="*/ 0 h 932"/>
                <a:gd name="T92" fmla="*/ 0 w 1249"/>
                <a:gd name="T93" fmla="*/ 0 h 932"/>
                <a:gd name="T94" fmla="*/ 0 w 1249"/>
                <a:gd name="T95" fmla="*/ 0 h 932"/>
                <a:gd name="T96" fmla="*/ 0 w 1249"/>
                <a:gd name="T97" fmla="*/ 0 h 932"/>
                <a:gd name="T98" fmla="*/ 0 w 1249"/>
                <a:gd name="T99" fmla="*/ 0 h 932"/>
                <a:gd name="T100" fmla="*/ 0 w 1249"/>
                <a:gd name="T101" fmla="*/ 0 h 932"/>
                <a:gd name="T102" fmla="*/ 0 w 1249"/>
                <a:gd name="T103" fmla="*/ 0 h 932"/>
                <a:gd name="T104" fmla="*/ 0 w 1249"/>
                <a:gd name="T105" fmla="*/ 0 h 932"/>
                <a:gd name="T106" fmla="*/ 0 w 1249"/>
                <a:gd name="T107" fmla="*/ 0 h 932"/>
                <a:gd name="T108" fmla="*/ 0 w 1249"/>
                <a:gd name="T109" fmla="*/ 0 h 932"/>
                <a:gd name="T110" fmla="*/ 0 w 1249"/>
                <a:gd name="T111" fmla="*/ 0 h 932"/>
                <a:gd name="T112" fmla="*/ 0 w 1249"/>
                <a:gd name="T113" fmla="*/ 0 h 932"/>
                <a:gd name="T114" fmla="*/ 0 w 1249"/>
                <a:gd name="T115" fmla="*/ 0 h 932"/>
                <a:gd name="T116" fmla="*/ 0 w 1249"/>
                <a:gd name="T117" fmla="*/ 0 h 9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49"/>
                <a:gd name="T178" fmla="*/ 0 h 932"/>
                <a:gd name="T179" fmla="*/ 1249 w 1249"/>
                <a:gd name="T180" fmla="*/ 932 h 9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49" h="932">
                  <a:moveTo>
                    <a:pt x="332" y="58"/>
                  </a:moveTo>
                  <a:lnTo>
                    <a:pt x="327" y="74"/>
                  </a:lnTo>
                  <a:lnTo>
                    <a:pt x="300" y="90"/>
                  </a:lnTo>
                  <a:lnTo>
                    <a:pt x="273" y="109"/>
                  </a:lnTo>
                  <a:lnTo>
                    <a:pt x="246" y="129"/>
                  </a:lnTo>
                  <a:lnTo>
                    <a:pt x="223" y="157"/>
                  </a:lnTo>
                  <a:lnTo>
                    <a:pt x="203" y="183"/>
                  </a:lnTo>
                  <a:lnTo>
                    <a:pt x="188" y="215"/>
                  </a:lnTo>
                  <a:lnTo>
                    <a:pt x="171" y="250"/>
                  </a:lnTo>
                  <a:lnTo>
                    <a:pt x="160" y="285"/>
                  </a:lnTo>
                  <a:lnTo>
                    <a:pt x="152" y="328"/>
                  </a:lnTo>
                  <a:lnTo>
                    <a:pt x="152" y="368"/>
                  </a:lnTo>
                  <a:lnTo>
                    <a:pt x="160" y="403"/>
                  </a:lnTo>
                  <a:lnTo>
                    <a:pt x="171" y="438"/>
                  </a:lnTo>
                  <a:lnTo>
                    <a:pt x="188" y="470"/>
                  </a:lnTo>
                  <a:lnTo>
                    <a:pt x="211" y="493"/>
                  </a:lnTo>
                  <a:lnTo>
                    <a:pt x="238" y="513"/>
                  </a:lnTo>
                  <a:lnTo>
                    <a:pt x="269" y="525"/>
                  </a:lnTo>
                  <a:lnTo>
                    <a:pt x="304" y="533"/>
                  </a:lnTo>
                  <a:lnTo>
                    <a:pt x="339" y="528"/>
                  </a:lnTo>
                  <a:lnTo>
                    <a:pt x="370" y="516"/>
                  </a:lnTo>
                  <a:lnTo>
                    <a:pt x="405" y="493"/>
                  </a:lnTo>
                  <a:lnTo>
                    <a:pt x="433" y="478"/>
                  </a:lnTo>
                  <a:lnTo>
                    <a:pt x="468" y="446"/>
                  </a:lnTo>
                  <a:lnTo>
                    <a:pt x="511" y="400"/>
                  </a:lnTo>
                  <a:lnTo>
                    <a:pt x="574" y="328"/>
                  </a:lnTo>
                  <a:lnTo>
                    <a:pt x="621" y="278"/>
                  </a:lnTo>
                  <a:lnTo>
                    <a:pt x="671" y="238"/>
                  </a:lnTo>
                  <a:lnTo>
                    <a:pt x="718" y="207"/>
                  </a:lnTo>
                  <a:lnTo>
                    <a:pt x="768" y="183"/>
                  </a:lnTo>
                  <a:lnTo>
                    <a:pt x="819" y="168"/>
                  </a:lnTo>
                  <a:lnTo>
                    <a:pt x="870" y="164"/>
                  </a:lnTo>
                  <a:lnTo>
                    <a:pt x="924" y="168"/>
                  </a:lnTo>
                  <a:lnTo>
                    <a:pt x="984" y="180"/>
                  </a:lnTo>
                  <a:lnTo>
                    <a:pt x="1022" y="192"/>
                  </a:lnTo>
                  <a:lnTo>
                    <a:pt x="1057" y="207"/>
                  </a:lnTo>
                  <a:lnTo>
                    <a:pt x="1088" y="223"/>
                  </a:lnTo>
                  <a:lnTo>
                    <a:pt x="1120" y="247"/>
                  </a:lnTo>
                  <a:lnTo>
                    <a:pt x="1148" y="270"/>
                  </a:lnTo>
                  <a:lnTo>
                    <a:pt x="1171" y="297"/>
                  </a:lnTo>
                  <a:lnTo>
                    <a:pt x="1194" y="325"/>
                  </a:lnTo>
                  <a:lnTo>
                    <a:pt x="1209" y="356"/>
                  </a:lnTo>
                  <a:lnTo>
                    <a:pt x="1226" y="391"/>
                  </a:lnTo>
                  <a:lnTo>
                    <a:pt x="1237" y="426"/>
                  </a:lnTo>
                  <a:lnTo>
                    <a:pt x="1244" y="461"/>
                  </a:lnTo>
                  <a:lnTo>
                    <a:pt x="1249" y="501"/>
                  </a:lnTo>
                  <a:lnTo>
                    <a:pt x="1249" y="544"/>
                  </a:lnTo>
                  <a:lnTo>
                    <a:pt x="1244" y="588"/>
                  </a:lnTo>
                  <a:lnTo>
                    <a:pt x="1241" y="631"/>
                  </a:lnTo>
                  <a:lnTo>
                    <a:pt x="1229" y="678"/>
                  </a:lnTo>
                  <a:lnTo>
                    <a:pt x="1209" y="740"/>
                  </a:lnTo>
                  <a:lnTo>
                    <a:pt x="1183" y="803"/>
                  </a:lnTo>
                  <a:lnTo>
                    <a:pt x="1151" y="866"/>
                  </a:lnTo>
                  <a:lnTo>
                    <a:pt x="1108" y="932"/>
                  </a:lnTo>
                  <a:lnTo>
                    <a:pt x="894" y="893"/>
                  </a:lnTo>
                  <a:lnTo>
                    <a:pt x="897" y="877"/>
                  </a:lnTo>
                  <a:lnTo>
                    <a:pt x="929" y="858"/>
                  </a:lnTo>
                  <a:lnTo>
                    <a:pt x="960" y="838"/>
                  </a:lnTo>
                  <a:lnTo>
                    <a:pt x="991" y="814"/>
                  </a:lnTo>
                  <a:lnTo>
                    <a:pt x="1014" y="783"/>
                  </a:lnTo>
                  <a:lnTo>
                    <a:pt x="1038" y="752"/>
                  </a:lnTo>
                  <a:lnTo>
                    <a:pt x="1062" y="716"/>
                  </a:lnTo>
                  <a:lnTo>
                    <a:pt x="1077" y="678"/>
                  </a:lnTo>
                  <a:lnTo>
                    <a:pt x="1088" y="638"/>
                  </a:lnTo>
                  <a:lnTo>
                    <a:pt x="1096" y="591"/>
                  </a:lnTo>
                  <a:lnTo>
                    <a:pt x="1096" y="548"/>
                  </a:lnTo>
                  <a:lnTo>
                    <a:pt x="1085" y="505"/>
                  </a:lnTo>
                  <a:lnTo>
                    <a:pt x="1069" y="466"/>
                  </a:lnTo>
                  <a:lnTo>
                    <a:pt x="1045" y="431"/>
                  </a:lnTo>
                  <a:lnTo>
                    <a:pt x="1014" y="400"/>
                  </a:lnTo>
                  <a:lnTo>
                    <a:pt x="979" y="380"/>
                  </a:lnTo>
                  <a:lnTo>
                    <a:pt x="960" y="368"/>
                  </a:lnTo>
                  <a:lnTo>
                    <a:pt x="941" y="363"/>
                  </a:lnTo>
                  <a:lnTo>
                    <a:pt x="906" y="356"/>
                  </a:lnTo>
                  <a:lnTo>
                    <a:pt x="874" y="356"/>
                  </a:lnTo>
                  <a:lnTo>
                    <a:pt x="843" y="360"/>
                  </a:lnTo>
                  <a:lnTo>
                    <a:pt x="811" y="376"/>
                  </a:lnTo>
                  <a:lnTo>
                    <a:pt x="776" y="395"/>
                  </a:lnTo>
                  <a:lnTo>
                    <a:pt x="745" y="418"/>
                  </a:lnTo>
                  <a:lnTo>
                    <a:pt x="710" y="454"/>
                  </a:lnTo>
                  <a:lnTo>
                    <a:pt x="671" y="493"/>
                  </a:lnTo>
                  <a:lnTo>
                    <a:pt x="609" y="560"/>
                  </a:lnTo>
                  <a:lnTo>
                    <a:pt x="550" y="615"/>
                  </a:lnTo>
                  <a:lnTo>
                    <a:pt x="495" y="658"/>
                  </a:lnTo>
                  <a:lnTo>
                    <a:pt x="445" y="686"/>
                  </a:lnTo>
                  <a:lnTo>
                    <a:pt x="417" y="697"/>
                  </a:lnTo>
                  <a:lnTo>
                    <a:pt x="394" y="704"/>
                  </a:lnTo>
                  <a:lnTo>
                    <a:pt x="370" y="713"/>
                  </a:lnTo>
                  <a:lnTo>
                    <a:pt x="344" y="713"/>
                  </a:lnTo>
                  <a:lnTo>
                    <a:pt x="316" y="716"/>
                  </a:lnTo>
                  <a:lnTo>
                    <a:pt x="292" y="713"/>
                  </a:lnTo>
                  <a:lnTo>
                    <a:pt x="238" y="701"/>
                  </a:lnTo>
                  <a:lnTo>
                    <a:pt x="203" y="693"/>
                  </a:lnTo>
                  <a:lnTo>
                    <a:pt x="175" y="678"/>
                  </a:lnTo>
                  <a:lnTo>
                    <a:pt x="145" y="661"/>
                  </a:lnTo>
                  <a:lnTo>
                    <a:pt x="117" y="643"/>
                  </a:lnTo>
                  <a:lnTo>
                    <a:pt x="93" y="623"/>
                  </a:lnTo>
                  <a:lnTo>
                    <a:pt x="74" y="599"/>
                  </a:lnTo>
                  <a:lnTo>
                    <a:pt x="54" y="571"/>
                  </a:lnTo>
                  <a:lnTo>
                    <a:pt x="39" y="544"/>
                  </a:lnTo>
                  <a:lnTo>
                    <a:pt x="24" y="516"/>
                  </a:lnTo>
                  <a:lnTo>
                    <a:pt x="15" y="481"/>
                  </a:lnTo>
                  <a:lnTo>
                    <a:pt x="4" y="450"/>
                  </a:lnTo>
                  <a:lnTo>
                    <a:pt x="0" y="415"/>
                  </a:lnTo>
                  <a:lnTo>
                    <a:pt x="0" y="380"/>
                  </a:lnTo>
                  <a:lnTo>
                    <a:pt x="0" y="345"/>
                  </a:lnTo>
                  <a:lnTo>
                    <a:pt x="4" y="310"/>
                  </a:lnTo>
                  <a:lnTo>
                    <a:pt x="12" y="270"/>
                  </a:lnTo>
                  <a:lnTo>
                    <a:pt x="24" y="230"/>
                  </a:lnTo>
                  <a:lnTo>
                    <a:pt x="39" y="195"/>
                  </a:lnTo>
                  <a:lnTo>
                    <a:pt x="58" y="152"/>
                  </a:lnTo>
                  <a:lnTo>
                    <a:pt x="93" y="93"/>
                  </a:lnTo>
                  <a:lnTo>
                    <a:pt x="105" y="70"/>
                  </a:lnTo>
                  <a:lnTo>
                    <a:pt x="113" y="47"/>
                  </a:lnTo>
                  <a:lnTo>
                    <a:pt x="113" y="35"/>
                  </a:lnTo>
                  <a:lnTo>
                    <a:pt x="108" y="19"/>
                  </a:lnTo>
                  <a:lnTo>
                    <a:pt x="113" y="0"/>
                  </a:lnTo>
                  <a:lnTo>
                    <a:pt x="332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9" name="Freeform 157"/>
            <p:cNvSpPr>
              <a:spLocks noEditPoints="1"/>
            </p:cNvSpPr>
            <p:nvPr/>
          </p:nvSpPr>
          <p:spPr bwMode="auto">
            <a:xfrm>
              <a:off x="3381" y="2263"/>
              <a:ext cx="209" cy="87"/>
            </a:xfrm>
            <a:custGeom>
              <a:avLst/>
              <a:gdLst>
                <a:gd name="T0" fmla="*/ 0 w 1573"/>
                <a:gd name="T1" fmla="*/ 0 h 654"/>
                <a:gd name="T2" fmla="*/ 0 w 1573"/>
                <a:gd name="T3" fmla="*/ 0 h 654"/>
                <a:gd name="T4" fmla="*/ 0 w 1573"/>
                <a:gd name="T5" fmla="*/ 0 h 654"/>
                <a:gd name="T6" fmla="*/ 0 w 1573"/>
                <a:gd name="T7" fmla="*/ 0 h 654"/>
                <a:gd name="T8" fmla="*/ 0 w 1573"/>
                <a:gd name="T9" fmla="*/ 0 h 654"/>
                <a:gd name="T10" fmla="*/ 0 w 1573"/>
                <a:gd name="T11" fmla="*/ 0 h 654"/>
                <a:gd name="T12" fmla="*/ 0 w 1573"/>
                <a:gd name="T13" fmla="*/ 0 h 654"/>
                <a:gd name="T14" fmla="*/ 0 w 1573"/>
                <a:gd name="T15" fmla="*/ 0 h 654"/>
                <a:gd name="T16" fmla="*/ 0 w 1573"/>
                <a:gd name="T17" fmla="*/ 0 h 654"/>
                <a:gd name="T18" fmla="*/ 0 w 1573"/>
                <a:gd name="T19" fmla="*/ 0 h 654"/>
                <a:gd name="T20" fmla="*/ 0 w 1573"/>
                <a:gd name="T21" fmla="*/ 0 h 654"/>
                <a:gd name="T22" fmla="*/ 0 w 1573"/>
                <a:gd name="T23" fmla="*/ 0 h 654"/>
                <a:gd name="T24" fmla="*/ 0 w 1573"/>
                <a:gd name="T25" fmla="*/ 0 h 654"/>
                <a:gd name="T26" fmla="*/ 0 w 1573"/>
                <a:gd name="T27" fmla="*/ 0 h 654"/>
                <a:gd name="T28" fmla="*/ 0 w 1573"/>
                <a:gd name="T29" fmla="*/ 0 h 654"/>
                <a:gd name="T30" fmla="*/ 0 w 1573"/>
                <a:gd name="T31" fmla="*/ 0 h 654"/>
                <a:gd name="T32" fmla="*/ 0 w 1573"/>
                <a:gd name="T33" fmla="*/ 0 h 654"/>
                <a:gd name="T34" fmla="*/ 0 w 1573"/>
                <a:gd name="T35" fmla="*/ 0 h 654"/>
                <a:gd name="T36" fmla="*/ 0 w 1573"/>
                <a:gd name="T37" fmla="*/ 0 h 654"/>
                <a:gd name="T38" fmla="*/ 0 w 1573"/>
                <a:gd name="T39" fmla="*/ 0 h 654"/>
                <a:gd name="T40" fmla="*/ 0 w 1573"/>
                <a:gd name="T41" fmla="*/ 0 h 654"/>
                <a:gd name="T42" fmla="*/ 0 w 1573"/>
                <a:gd name="T43" fmla="*/ 0 h 654"/>
                <a:gd name="T44" fmla="*/ 0 w 1573"/>
                <a:gd name="T45" fmla="*/ 0 h 654"/>
                <a:gd name="T46" fmla="*/ 0 w 1573"/>
                <a:gd name="T47" fmla="*/ 0 h 654"/>
                <a:gd name="T48" fmla="*/ 0 w 1573"/>
                <a:gd name="T49" fmla="*/ 0 h 654"/>
                <a:gd name="T50" fmla="*/ 0 w 1573"/>
                <a:gd name="T51" fmla="*/ 0 h 654"/>
                <a:gd name="T52" fmla="*/ 0 w 1573"/>
                <a:gd name="T53" fmla="*/ 0 h 654"/>
                <a:gd name="T54" fmla="*/ 0 w 1573"/>
                <a:gd name="T55" fmla="*/ 0 h 654"/>
                <a:gd name="T56" fmla="*/ 0 w 1573"/>
                <a:gd name="T57" fmla="*/ 0 h 654"/>
                <a:gd name="T58" fmla="*/ 0 w 1573"/>
                <a:gd name="T59" fmla="*/ 0 h 654"/>
                <a:gd name="T60" fmla="*/ 0 w 1573"/>
                <a:gd name="T61" fmla="*/ 0 h 654"/>
                <a:gd name="T62" fmla="*/ 0 w 1573"/>
                <a:gd name="T63" fmla="*/ 0 h 654"/>
                <a:gd name="T64" fmla="*/ 0 w 1573"/>
                <a:gd name="T65" fmla="*/ 0 h 654"/>
                <a:gd name="T66" fmla="*/ 0 w 1573"/>
                <a:gd name="T67" fmla="*/ 0 h 654"/>
                <a:gd name="T68" fmla="*/ 0 w 1573"/>
                <a:gd name="T69" fmla="*/ 0 h 654"/>
                <a:gd name="T70" fmla="*/ 0 w 1573"/>
                <a:gd name="T71" fmla="*/ 0 h 654"/>
                <a:gd name="T72" fmla="*/ 0 w 1573"/>
                <a:gd name="T73" fmla="*/ 0 h 654"/>
                <a:gd name="T74" fmla="*/ 0 w 1573"/>
                <a:gd name="T75" fmla="*/ 0 h 654"/>
                <a:gd name="T76" fmla="*/ 0 w 1573"/>
                <a:gd name="T77" fmla="*/ 0 h 654"/>
                <a:gd name="T78" fmla="*/ 0 w 1573"/>
                <a:gd name="T79" fmla="*/ 0 h 654"/>
                <a:gd name="T80" fmla="*/ 0 w 1573"/>
                <a:gd name="T81" fmla="*/ 0 h 654"/>
                <a:gd name="T82" fmla="*/ 0 w 1573"/>
                <a:gd name="T83" fmla="*/ 0 h 654"/>
                <a:gd name="T84" fmla="*/ 0 w 1573"/>
                <a:gd name="T85" fmla="*/ 0 h 654"/>
                <a:gd name="T86" fmla="*/ 0 w 1573"/>
                <a:gd name="T87" fmla="*/ 0 h 654"/>
                <a:gd name="T88" fmla="*/ 0 w 1573"/>
                <a:gd name="T89" fmla="*/ 0 h 654"/>
                <a:gd name="T90" fmla="*/ 0 w 1573"/>
                <a:gd name="T91" fmla="*/ 0 h 654"/>
                <a:gd name="T92" fmla="*/ 0 w 1573"/>
                <a:gd name="T93" fmla="*/ 0 h 654"/>
                <a:gd name="T94" fmla="*/ 0 w 1573"/>
                <a:gd name="T95" fmla="*/ 0 h 654"/>
                <a:gd name="T96" fmla="*/ 0 w 1573"/>
                <a:gd name="T97" fmla="*/ 0 h 654"/>
                <a:gd name="T98" fmla="*/ 0 w 1573"/>
                <a:gd name="T99" fmla="*/ 0 h 6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73"/>
                <a:gd name="T151" fmla="*/ 0 h 654"/>
                <a:gd name="T152" fmla="*/ 1573 w 1573"/>
                <a:gd name="T153" fmla="*/ 654 h 6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73" h="654">
                  <a:moveTo>
                    <a:pt x="35" y="0"/>
                  </a:moveTo>
                  <a:lnTo>
                    <a:pt x="239" y="263"/>
                  </a:lnTo>
                  <a:lnTo>
                    <a:pt x="219" y="360"/>
                  </a:lnTo>
                  <a:lnTo>
                    <a:pt x="0" y="200"/>
                  </a:lnTo>
                  <a:lnTo>
                    <a:pt x="35" y="0"/>
                  </a:lnTo>
                  <a:close/>
                  <a:moveTo>
                    <a:pt x="308" y="451"/>
                  </a:moveTo>
                  <a:lnTo>
                    <a:pt x="340" y="274"/>
                  </a:lnTo>
                  <a:lnTo>
                    <a:pt x="371" y="86"/>
                  </a:lnTo>
                  <a:lnTo>
                    <a:pt x="386" y="90"/>
                  </a:lnTo>
                  <a:lnTo>
                    <a:pt x="390" y="113"/>
                  </a:lnTo>
                  <a:lnTo>
                    <a:pt x="398" y="137"/>
                  </a:lnTo>
                  <a:lnTo>
                    <a:pt x="413" y="156"/>
                  </a:lnTo>
                  <a:lnTo>
                    <a:pt x="438" y="172"/>
                  </a:lnTo>
                  <a:lnTo>
                    <a:pt x="468" y="188"/>
                  </a:lnTo>
                  <a:lnTo>
                    <a:pt x="507" y="200"/>
                  </a:lnTo>
                  <a:lnTo>
                    <a:pt x="559" y="211"/>
                  </a:lnTo>
                  <a:lnTo>
                    <a:pt x="617" y="223"/>
                  </a:lnTo>
                  <a:lnTo>
                    <a:pt x="1292" y="336"/>
                  </a:lnTo>
                  <a:lnTo>
                    <a:pt x="1355" y="348"/>
                  </a:lnTo>
                  <a:lnTo>
                    <a:pt x="1405" y="353"/>
                  </a:lnTo>
                  <a:lnTo>
                    <a:pt x="1444" y="353"/>
                  </a:lnTo>
                  <a:lnTo>
                    <a:pt x="1479" y="348"/>
                  </a:lnTo>
                  <a:lnTo>
                    <a:pt x="1506" y="341"/>
                  </a:lnTo>
                  <a:lnTo>
                    <a:pt x="1526" y="329"/>
                  </a:lnTo>
                  <a:lnTo>
                    <a:pt x="1542" y="309"/>
                  </a:lnTo>
                  <a:lnTo>
                    <a:pt x="1554" y="286"/>
                  </a:lnTo>
                  <a:lnTo>
                    <a:pt x="1573" y="290"/>
                  </a:lnTo>
                  <a:lnTo>
                    <a:pt x="1554" y="384"/>
                  </a:lnTo>
                  <a:lnTo>
                    <a:pt x="1537" y="466"/>
                  </a:lnTo>
                  <a:lnTo>
                    <a:pt x="1522" y="552"/>
                  </a:lnTo>
                  <a:lnTo>
                    <a:pt x="1510" y="654"/>
                  </a:lnTo>
                  <a:lnTo>
                    <a:pt x="1494" y="651"/>
                  </a:lnTo>
                  <a:lnTo>
                    <a:pt x="1491" y="626"/>
                  </a:lnTo>
                  <a:lnTo>
                    <a:pt x="1479" y="603"/>
                  </a:lnTo>
                  <a:lnTo>
                    <a:pt x="1464" y="584"/>
                  </a:lnTo>
                  <a:lnTo>
                    <a:pt x="1439" y="568"/>
                  </a:lnTo>
                  <a:lnTo>
                    <a:pt x="1413" y="552"/>
                  </a:lnTo>
                  <a:lnTo>
                    <a:pt x="1373" y="541"/>
                  </a:lnTo>
                  <a:lnTo>
                    <a:pt x="1323" y="529"/>
                  </a:lnTo>
                  <a:lnTo>
                    <a:pt x="1260" y="517"/>
                  </a:lnTo>
                  <a:lnTo>
                    <a:pt x="585" y="403"/>
                  </a:lnTo>
                  <a:lnTo>
                    <a:pt x="527" y="396"/>
                  </a:lnTo>
                  <a:lnTo>
                    <a:pt x="476" y="388"/>
                  </a:lnTo>
                  <a:lnTo>
                    <a:pt x="433" y="388"/>
                  </a:lnTo>
                  <a:lnTo>
                    <a:pt x="402" y="391"/>
                  </a:lnTo>
                  <a:lnTo>
                    <a:pt x="375" y="399"/>
                  </a:lnTo>
                  <a:lnTo>
                    <a:pt x="351" y="411"/>
                  </a:lnTo>
                  <a:lnTo>
                    <a:pt x="335" y="431"/>
                  </a:lnTo>
                  <a:lnTo>
                    <a:pt x="324" y="451"/>
                  </a:lnTo>
                  <a:lnTo>
                    <a:pt x="308" y="4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0" name="Freeform 158"/>
            <p:cNvSpPr>
              <a:spLocks/>
            </p:cNvSpPr>
            <p:nvPr/>
          </p:nvSpPr>
          <p:spPr bwMode="auto">
            <a:xfrm>
              <a:off x="3433" y="2178"/>
              <a:ext cx="169" cy="97"/>
            </a:xfrm>
            <a:custGeom>
              <a:avLst/>
              <a:gdLst>
                <a:gd name="T0" fmla="*/ 0 w 1268"/>
                <a:gd name="T1" fmla="*/ 0 h 729"/>
                <a:gd name="T2" fmla="*/ 0 w 1268"/>
                <a:gd name="T3" fmla="*/ 0 h 729"/>
                <a:gd name="T4" fmla="*/ 0 w 1268"/>
                <a:gd name="T5" fmla="*/ 0 h 729"/>
                <a:gd name="T6" fmla="*/ 0 w 1268"/>
                <a:gd name="T7" fmla="*/ 0 h 729"/>
                <a:gd name="T8" fmla="*/ 0 w 1268"/>
                <a:gd name="T9" fmla="*/ 0 h 729"/>
                <a:gd name="T10" fmla="*/ 0 w 1268"/>
                <a:gd name="T11" fmla="*/ 0 h 729"/>
                <a:gd name="T12" fmla="*/ 0 w 1268"/>
                <a:gd name="T13" fmla="*/ 0 h 729"/>
                <a:gd name="T14" fmla="*/ 0 w 1268"/>
                <a:gd name="T15" fmla="*/ 0 h 729"/>
                <a:gd name="T16" fmla="*/ 0 w 1268"/>
                <a:gd name="T17" fmla="*/ 0 h 729"/>
                <a:gd name="T18" fmla="*/ 0 w 1268"/>
                <a:gd name="T19" fmla="*/ 0 h 729"/>
                <a:gd name="T20" fmla="*/ 0 w 1268"/>
                <a:gd name="T21" fmla="*/ 0 h 729"/>
                <a:gd name="T22" fmla="*/ 0 w 1268"/>
                <a:gd name="T23" fmla="*/ 0 h 729"/>
                <a:gd name="T24" fmla="*/ 0 w 1268"/>
                <a:gd name="T25" fmla="*/ 0 h 729"/>
                <a:gd name="T26" fmla="*/ 0 w 1268"/>
                <a:gd name="T27" fmla="*/ 0 h 729"/>
                <a:gd name="T28" fmla="*/ 0 w 1268"/>
                <a:gd name="T29" fmla="*/ 0 h 729"/>
                <a:gd name="T30" fmla="*/ 0 w 1268"/>
                <a:gd name="T31" fmla="*/ 0 h 729"/>
                <a:gd name="T32" fmla="*/ 0 w 1268"/>
                <a:gd name="T33" fmla="*/ 0 h 729"/>
                <a:gd name="T34" fmla="*/ 0 w 1268"/>
                <a:gd name="T35" fmla="*/ 0 h 729"/>
                <a:gd name="T36" fmla="*/ 0 w 1268"/>
                <a:gd name="T37" fmla="*/ 0 h 729"/>
                <a:gd name="T38" fmla="*/ 0 w 1268"/>
                <a:gd name="T39" fmla="*/ 0 h 729"/>
                <a:gd name="T40" fmla="*/ 0 w 1268"/>
                <a:gd name="T41" fmla="*/ 0 h 729"/>
                <a:gd name="T42" fmla="*/ 0 w 1268"/>
                <a:gd name="T43" fmla="*/ 0 h 729"/>
                <a:gd name="T44" fmla="*/ 0 w 1268"/>
                <a:gd name="T45" fmla="*/ 0 h 729"/>
                <a:gd name="T46" fmla="*/ 0 w 1268"/>
                <a:gd name="T47" fmla="*/ 0 h 729"/>
                <a:gd name="T48" fmla="*/ 0 w 1268"/>
                <a:gd name="T49" fmla="*/ 0 h 729"/>
                <a:gd name="T50" fmla="*/ 0 w 1268"/>
                <a:gd name="T51" fmla="*/ 0 h 729"/>
                <a:gd name="T52" fmla="*/ 0 w 1268"/>
                <a:gd name="T53" fmla="*/ 0 h 729"/>
                <a:gd name="T54" fmla="*/ 0 w 1268"/>
                <a:gd name="T55" fmla="*/ 0 h 729"/>
                <a:gd name="T56" fmla="*/ 0 w 1268"/>
                <a:gd name="T57" fmla="*/ 0 h 729"/>
                <a:gd name="T58" fmla="*/ 0 w 1268"/>
                <a:gd name="T59" fmla="*/ 0 h 729"/>
                <a:gd name="T60" fmla="*/ 0 w 1268"/>
                <a:gd name="T61" fmla="*/ 0 h 729"/>
                <a:gd name="T62" fmla="*/ 0 w 1268"/>
                <a:gd name="T63" fmla="*/ 0 h 729"/>
                <a:gd name="T64" fmla="*/ 0 w 1268"/>
                <a:gd name="T65" fmla="*/ 0 h 729"/>
                <a:gd name="T66" fmla="*/ 0 w 1268"/>
                <a:gd name="T67" fmla="*/ 0 h 729"/>
                <a:gd name="T68" fmla="*/ 0 w 1268"/>
                <a:gd name="T69" fmla="*/ 0 h 729"/>
                <a:gd name="T70" fmla="*/ 0 w 1268"/>
                <a:gd name="T71" fmla="*/ 0 h 729"/>
                <a:gd name="T72" fmla="*/ 0 w 1268"/>
                <a:gd name="T73" fmla="*/ 0 h 729"/>
                <a:gd name="T74" fmla="*/ 0 w 1268"/>
                <a:gd name="T75" fmla="*/ 0 h 729"/>
                <a:gd name="T76" fmla="*/ 0 w 1268"/>
                <a:gd name="T77" fmla="*/ 0 h 729"/>
                <a:gd name="T78" fmla="*/ 0 w 1268"/>
                <a:gd name="T79" fmla="*/ 0 h 729"/>
                <a:gd name="T80" fmla="*/ 0 w 1268"/>
                <a:gd name="T81" fmla="*/ 0 h 729"/>
                <a:gd name="T82" fmla="*/ 0 w 1268"/>
                <a:gd name="T83" fmla="*/ 0 h 729"/>
                <a:gd name="T84" fmla="*/ 0 w 1268"/>
                <a:gd name="T85" fmla="*/ 0 h 729"/>
                <a:gd name="T86" fmla="*/ 0 w 1268"/>
                <a:gd name="T87" fmla="*/ 0 h 729"/>
                <a:gd name="T88" fmla="*/ 0 w 1268"/>
                <a:gd name="T89" fmla="*/ 0 h 729"/>
                <a:gd name="T90" fmla="*/ 0 w 1268"/>
                <a:gd name="T91" fmla="*/ 0 h 729"/>
                <a:gd name="T92" fmla="*/ 0 w 1268"/>
                <a:gd name="T93" fmla="*/ 0 h 729"/>
                <a:gd name="T94" fmla="*/ 0 w 1268"/>
                <a:gd name="T95" fmla="*/ 0 h 729"/>
                <a:gd name="T96" fmla="*/ 0 w 1268"/>
                <a:gd name="T97" fmla="*/ 0 h 729"/>
                <a:gd name="T98" fmla="*/ 0 w 1268"/>
                <a:gd name="T99" fmla="*/ 0 h 729"/>
                <a:gd name="T100" fmla="*/ 0 w 1268"/>
                <a:gd name="T101" fmla="*/ 0 h 729"/>
                <a:gd name="T102" fmla="*/ 0 w 1268"/>
                <a:gd name="T103" fmla="*/ 0 h 729"/>
                <a:gd name="T104" fmla="*/ 0 w 1268"/>
                <a:gd name="T105" fmla="*/ 0 h 7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68"/>
                <a:gd name="T160" fmla="*/ 0 h 729"/>
                <a:gd name="T161" fmla="*/ 1268 w 1268"/>
                <a:gd name="T162" fmla="*/ 729 h 7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68" h="729">
                  <a:moveTo>
                    <a:pt x="1268" y="48"/>
                  </a:moveTo>
                  <a:lnTo>
                    <a:pt x="1214" y="729"/>
                  </a:lnTo>
                  <a:lnTo>
                    <a:pt x="1198" y="725"/>
                  </a:lnTo>
                  <a:lnTo>
                    <a:pt x="1190" y="702"/>
                  </a:lnTo>
                  <a:lnTo>
                    <a:pt x="1183" y="682"/>
                  </a:lnTo>
                  <a:lnTo>
                    <a:pt x="1164" y="662"/>
                  </a:lnTo>
                  <a:lnTo>
                    <a:pt x="1140" y="647"/>
                  </a:lnTo>
                  <a:lnTo>
                    <a:pt x="1109" y="639"/>
                  </a:lnTo>
                  <a:lnTo>
                    <a:pt x="1069" y="627"/>
                  </a:lnTo>
                  <a:lnTo>
                    <a:pt x="1019" y="619"/>
                  </a:lnTo>
                  <a:lnTo>
                    <a:pt x="956" y="615"/>
                  </a:lnTo>
                  <a:lnTo>
                    <a:pt x="273" y="556"/>
                  </a:lnTo>
                  <a:lnTo>
                    <a:pt x="210" y="552"/>
                  </a:lnTo>
                  <a:lnTo>
                    <a:pt x="160" y="549"/>
                  </a:lnTo>
                  <a:lnTo>
                    <a:pt x="117" y="552"/>
                  </a:lnTo>
                  <a:lnTo>
                    <a:pt x="86" y="556"/>
                  </a:lnTo>
                  <a:lnTo>
                    <a:pt x="59" y="569"/>
                  </a:lnTo>
                  <a:lnTo>
                    <a:pt x="39" y="584"/>
                  </a:lnTo>
                  <a:lnTo>
                    <a:pt x="23" y="604"/>
                  </a:lnTo>
                  <a:lnTo>
                    <a:pt x="16" y="627"/>
                  </a:lnTo>
                  <a:lnTo>
                    <a:pt x="0" y="622"/>
                  </a:lnTo>
                  <a:lnTo>
                    <a:pt x="20" y="439"/>
                  </a:lnTo>
                  <a:lnTo>
                    <a:pt x="23" y="372"/>
                  </a:lnTo>
                  <a:lnTo>
                    <a:pt x="31" y="263"/>
                  </a:lnTo>
                  <a:lnTo>
                    <a:pt x="48" y="263"/>
                  </a:lnTo>
                  <a:lnTo>
                    <a:pt x="51" y="286"/>
                  </a:lnTo>
                  <a:lnTo>
                    <a:pt x="63" y="309"/>
                  </a:lnTo>
                  <a:lnTo>
                    <a:pt x="82" y="326"/>
                  </a:lnTo>
                  <a:lnTo>
                    <a:pt x="106" y="337"/>
                  </a:lnTo>
                  <a:lnTo>
                    <a:pt x="137" y="349"/>
                  </a:lnTo>
                  <a:lnTo>
                    <a:pt x="176" y="361"/>
                  </a:lnTo>
                  <a:lnTo>
                    <a:pt x="227" y="369"/>
                  </a:lnTo>
                  <a:lnTo>
                    <a:pt x="290" y="372"/>
                  </a:lnTo>
                  <a:lnTo>
                    <a:pt x="859" y="423"/>
                  </a:lnTo>
                  <a:lnTo>
                    <a:pt x="972" y="431"/>
                  </a:lnTo>
                  <a:lnTo>
                    <a:pt x="1034" y="431"/>
                  </a:lnTo>
                  <a:lnTo>
                    <a:pt x="1062" y="427"/>
                  </a:lnTo>
                  <a:lnTo>
                    <a:pt x="1074" y="419"/>
                  </a:lnTo>
                  <a:lnTo>
                    <a:pt x="1086" y="404"/>
                  </a:lnTo>
                  <a:lnTo>
                    <a:pt x="1097" y="381"/>
                  </a:lnTo>
                  <a:lnTo>
                    <a:pt x="1101" y="353"/>
                  </a:lnTo>
                  <a:lnTo>
                    <a:pt x="1109" y="309"/>
                  </a:lnTo>
                  <a:lnTo>
                    <a:pt x="1116" y="211"/>
                  </a:lnTo>
                  <a:lnTo>
                    <a:pt x="1116" y="173"/>
                  </a:lnTo>
                  <a:lnTo>
                    <a:pt x="1116" y="138"/>
                  </a:lnTo>
                  <a:lnTo>
                    <a:pt x="1112" y="110"/>
                  </a:lnTo>
                  <a:lnTo>
                    <a:pt x="1109" y="83"/>
                  </a:lnTo>
                  <a:lnTo>
                    <a:pt x="1097" y="63"/>
                  </a:lnTo>
                  <a:lnTo>
                    <a:pt x="1081" y="48"/>
                  </a:lnTo>
                  <a:lnTo>
                    <a:pt x="1062" y="28"/>
                  </a:lnTo>
                  <a:lnTo>
                    <a:pt x="1038" y="16"/>
                  </a:lnTo>
                  <a:lnTo>
                    <a:pt x="1038" y="0"/>
                  </a:lnTo>
                  <a:lnTo>
                    <a:pt x="1268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1" name="Freeform 159"/>
            <p:cNvSpPr>
              <a:spLocks/>
            </p:cNvSpPr>
            <p:nvPr/>
          </p:nvSpPr>
          <p:spPr bwMode="auto">
            <a:xfrm>
              <a:off x="3428" y="2027"/>
              <a:ext cx="161" cy="127"/>
            </a:xfrm>
            <a:custGeom>
              <a:avLst/>
              <a:gdLst>
                <a:gd name="T0" fmla="*/ 0 w 1206"/>
                <a:gd name="T1" fmla="*/ 0 h 952"/>
                <a:gd name="T2" fmla="*/ 0 w 1206"/>
                <a:gd name="T3" fmla="*/ 0 h 952"/>
                <a:gd name="T4" fmla="*/ 0 w 1206"/>
                <a:gd name="T5" fmla="*/ 0 h 952"/>
                <a:gd name="T6" fmla="*/ 0 w 1206"/>
                <a:gd name="T7" fmla="*/ 0 h 952"/>
                <a:gd name="T8" fmla="*/ 0 w 1206"/>
                <a:gd name="T9" fmla="*/ 0 h 952"/>
                <a:gd name="T10" fmla="*/ 0 w 1206"/>
                <a:gd name="T11" fmla="*/ 0 h 952"/>
                <a:gd name="T12" fmla="*/ 0 w 1206"/>
                <a:gd name="T13" fmla="*/ 0 h 952"/>
                <a:gd name="T14" fmla="*/ 0 w 1206"/>
                <a:gd name="T15" fmla="*/ 0 h 952"/>
                <a:gd name="T16" fmla="*/ 0 w 1206"/>
                <a:gd name="T17" fmla="*/ 0 h 952"/>
                <a:gd name="T18" fmla="*/ 0 w 1206"/>
                <a:gd name="T19" fmla="*/ 0 h 952"/>
                <a:gd name="T20" fmla="*/ 0 w 1206"/>
                <a:gd name="T21" fmla="*/ 0 h 952"/>
                <a:gd name="T22" fmla="*/ 0 w 1206"/>
                <a:gd name="T23" fmla="*/ 0 h 952"/>
                <a:gd name="T24" fmla="*/ 0 w 1206"/>
                <a:gd name="T25" fmla="*/ 0 h 952"/>
                <a:gd name="T26" fmla="*/ 0 w 1206"/>
                <a:gd name="T27" fmla="*/ 0 h 952"/>
                <a:gd name="T28" fmla="*/ 0 w 1206"/>
                <a:gd name="T29" fmla="*/ 0 h 952"/>
                <a:gd name="T30" fmla="*/ 0 w 1206"/>
                <a:gd name="T31" fmla="*/ 0 h 952"/>
                <a:gd name="T32" fmla="*/ 0 w 1206"/>
                <a:gd name="T33" fmla="*/ 0 h 952"/>
                <a:gd name="T34" fmla="*/ 0 w 1206"/>
                <a:gd name="T35" fmla="*/ 0 h 952"/>
                <a:gd name="T36" fmla="*/ 0 w 1206"/>
                <a:gd name="T37" fmla="*/ 0 h 952"/>
                <a:gd name="T38" fmla="*/ 0 w 1206"/>
                <a:gd name="T39" fmla="*/ 0 h 952"/>
                <a:gd name="T40" fmla="*/ 0 w 1206"/>
                <a:gd name="T41" fmla="*/ 0 h 952"/>
                <a:gd name="T42" fmla="*/ 0 w 1206"/>
                <a:gd name="T43" fmla="*/ 0 h 952"/>
                <a:gd name="T44" fmla="*/ 0 w 1206"/>
                <a:gd name="T45" fmla="*/ 0 h 952"/>
                <a:gd name="T46" fmla="*/ 0 w 1206"/>
                <a:gd name="T47" fmla="*/ 0 h 952"/>
                <a:gd name="T48" fmla="*/ 0 w 1206"/>
                <a:gd name="T49" fmla="*/ 0 h 952"/>
                <a:gd name="T50" fmla="*/ 0 w 1206"/>
                <a:gd name="T51" fmla="*/ 0 h 952"/>
                <a:gd name="T52" fmla="*/ 0 w 1206"/>
                <a:gd name="T53" fmla="*/ 0 h 952"/>
                <a:gd name="T54" fmla="*/ 0 w 1206"/>
                <a:gd name="T55" fmla="*/ 0 h 952"/>
                <a:gd name="T56" fmla="*/ 0 w 1206"/>
                <a:gd name="T57" fmla="*/ 0 h 952"/>
                <a:gd name="T58" fmla="*/ 0 w 1206"/>
                <a:gd name="T59" fmla="*/ 0 h 952"/>
                <a:gd name="T60" fmla="*/ 0 w 1206"/>
                <a:gd name="T61" fmla="*/ 0 h 952"/>
                <a:gd name="T62" fmla="*/ 0 w 1206"/>
                <a:gd name="T63" fmla="*/ 0 h 952"/>
                <a:gd name="T64" fmla="*/ 0 w 1206"/>
                <a:gd name="T65" fmla="*/ 0 h 952"/>
                <a:gd name="T66" fmla="*/ 0 w 1206"/>
                <a:gd name="T67" fmla="*/ 0 h 952"/>
                <a:gd name="T68" fmla="*/ 0 w 1206"/>
                <a:gd name="T69" fmla="*/ 0 h 952"/>
                <a:gd name="T70" fmla="*/ 0 w 1206"/>
                <a:gd name="T71" fmla="*/ 0 h 952"/>
                <a:gd name="T72" fmla="*/ 0 w 1206"/>
                <a:gd name="T73" fmla="*/ 0 h 952"/>
                <a:gd name="T74" fmla="*/ 0 w 1206"/>
                <a:gd name="T75" fmla="*/ 0 h 952"/>
                <a:gd name="T76" fmla="*/ 0 w 1206"/>
                <a:gd name="T77" fmla="*/ 0 h 952"/>
                <a:gd name="T78" fmla="*/ 0 w 1206"/>
                <a:gd name="T79" fmla="*/ 0 h 952"/>
                <a:gd name="T80" fmla="*/ 0 w 1206"/>
                <a:gd name="T81" fmla="*/ 0 h 952"/>
                <a:gd name="T82" fmla="*/ 0 w 1206"/>
                <a:gd name="T83" fmla="*/ 0 h 952"/>
                <a:gd name="T84" fmla="*/ 0 w 1206"/>
                <a:gd name="T85" fmla="*/ 0 h 952"/>
                <a:gd name="T86" fmla="*/ 0 w 1206"/>
                <a:gd name="T87" fmla="*/ 0 h 952"/>
                <a:gd name="T88" fmla="*/ 0 w 1206"/>
                <a:gd name="T89" fmla="*/ 0 h 952"/>
                <a:gd name="T90" fmla="*/ 0 w 1206"/>
                <a:gd name="T91" fmla="*/ 0 h 952"/>
                <a:gd name="T92" fmla="*/ 0 w 1206"/>
                <a:gd name="T93" fmla="*/ 0 h 952"/>
                <a:gd name="T94" fmla="*/ 0 w 1206"/>
                <a:gd name="T95" fmla="*/ 0 h 952"/>
                <a:gd name="T96" fmla="*/ 0 w 1206"/>
                <a:gd name="T97" fmla="*/ 0 h 952"/>
                <a:gd name="T98" fmla="*/ 0 w 1206"/>
                <a:gd name="T99" fmla="*/ 0 h 952"/>
                <a:gd name="T100" fmla="*/ 0 w 1206"/>
                <a:gd name="T101" fmla="*/ 0 h 952"/>
                <a:gd name="T102" fmla="*/ 0 w 1206"/>
                <a:gd name="T103" fmla="*/ 0 h 952"/>
                <a:gd name="T104" fmla="*/ 0 w 1206"/>
                <a:gd name="T105" fmla="*/ 0 h 952"/>
                <a:gd name="T106" fmla="*/ 0 w 1206"/>
                <a:gd name="T107" fmla="*/ 0 h 952"/>
                <a:gd name="T108" fmla="*/ 0 w 1206"/>
                <a:gd name="T109" fmla="*/ 0 h 952"/>
                <a:gd name="T110" fmla="*/ 0 w 1206"/>
                <a:gd name="T111" fmla="*/ 0 h 952"/>
                <a:gd name="T112" fmla="*/ 0 w 1206"/>
                <a:gd name="T113" fmla="*/ 0 h 952"/>
                <a:gd name="T114" fmla="*/ 0 w 1206"/>
                <a:gd name="T115" fmla="*/ 0 h 952"/>
                <a:gd name="T116" fmla="*/ 0 w 1206"/>
                <a:gd name="T117" fmla="*/ 0 h 952"/>
                <a:gd name="T118" fmla="*/ 0 w 1206"/>
                <a:gd name="T119" fmla="*/ 0 h 952"/>
                <a:gd name="T120" fmla="*/ 0 w 1206"/>
                <a:gd name="T121" fmla="*/ 0 h 9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6"/>
                <a:gd name="T184" fmla="*/ 0 h 952"/>
                <a:gd name="T185" fmla="*/ 1206 w 1206"/>
                <a:gd name="T186" fmla="*/ 952 h 9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6" h="952">
                  <a:moveTo>
                    <a:pt x="554" y="948"/>
                  </a:moveTo>
                  <a:lnTo>
                    <a:pt x="628" y="952"/>
                  </a:lnTo>
                  <a:lnTo>
                    <a:pt x="640" y="917"/>
                  </a:lnTo>
                  <a:lnTo>
                    <a:pt x="656" y="877"/>
                  </a:lnTo>
                  <a:lnTo>
                    <a:pt x="680" y="830"/>
                  </a:lnTo>
                  <a:lnTo>
                    <a:pt x="706" y="784"/>
                  </a:lnTo>
                  <a:lnTo>
                    <a:pt x="723" y="760"/>
                  </a:lnTo>
                  <a:lnTo>
                    <a:pt x="741" y="737"/>
                  </a:lnTo>
                  <a:lnTo>
                    <a:pt x="761" y="717"/>
                  </a:lnTo>
                  <a:lnTo>
                    <a:pt x="784" y="701"/>
                  </a:lnTo>
                  <a:lnTo>
                    <a:pt x="808" y="689"/>
                  </a:lnTo>
                  <a:lnTo>
                    <a:pt x="835" y="677"/>
                  </a:lnTo>
                  <a:lnTo>
                    <a:pt x="824" y="694"/>
                  </a:lnTo>
                  <a:lnTo>
                    <a:pt x="816" y="712"/>
                  </a:lnTo>
                  <a:lnTo>
                    <a:pt x="812" y="732"/>
                  </a:lnTo>
                  <a:lnTo>
                    <a:pt x="808" y="752"/>
                  </a:lnTo>
                  <a:lnTo>
                    <a:pt x="812" y="787"/>
                  </a:lnTo>
                  <a:lnTo>
                    <a:pt x="824" y="827"/>
                  </a:lnTo>
                  <a:lnTo>
                    <a:pt x="831" y="842"/>
                  </a:lnTo>
                  <a:lnTo>
                    <a:pt x="844" y="858"/>
                  </a:lnTo>
                  <a:lnTo>
                    <a:pt x="855" y="870"/>
                  </a:lnTo>
                  <a:lnTo>
                    <a:pt x="870" y="882"/>
                  </a:lnTo>
                  <a:lnTo>
                    <a:pt x="886" y="893"/>
                  </a:lnTo>
                  <a:lnTo>
                    <a:pt x="905" y="900"/>
                  </a:lnTo>
                  <a:lnTo>
                    <a:pt x="925" y="905"/>
                  </a:lnTo>
                  <a:lnTo>
                    <a:pt x="945" y="905"/>
                  </a:lnTo>
                  <a:lnTo>
                    <a:pt x="972" y="905"/>
                  </a:lnTo>
                  <a:lnTo>
                    <a:pt x="995" y="897"/>
                  </a:lnTo>
                  <a:lnTo>
                    <a:pt x="1015" y="885"/>
                  </a:lnTo>
                  <a:lnTo>
                    <a:pt x="1034" y="874"/>
                  </a:lnTo>
                  <a:lnTo>
                    <a:pt x="1050" y="854"/>
                  </a:lnTo>
                  <a:lnTo>
                    <a:pt x="1066" y="834"/>
                  </a:lnTo>
                  <a:lnTo>
                    <a:pt x="1089" y="787"/>
                  </a:lnTo>
                  <a:lnTo>
                    <a:pt x="1136" y="682"/>
                  </a:lnTo>
                  <a:lnTo>
                    <a:pt x="1167" y="627"/>
                  </a:lnTo>
                  <a:lnTo>
                    <a:pt x="1182" y="604"/>
                  </a:lnTo>
                  <a:lnTo>
                    <a:pt x="1206" y="576"/>
                  </a:lnTo>
                  <a:lnTo>
                    <a:pt x="1159" y="544"/>
                  </a:lnTo>
                  <a:lnTo>
                    <a:pt x="1112" y="506"/>
                  </a:lnTo>
                  <a:lnTo>
                    <a:pt x="1073" y="466"/>
                  </a:lnTo>
                  <a:lnTo>
                    <a:pt x="1031" y="431"/>
                  </a:lnTo>
                  <a:lnTo>
                    <a:pt x="991" y="403"/>
                  </a:lnTo>
                  <a:lnTo>
                    <a:pt x="972" y="391"/>
                  </a:lnTo>
                  <a:lnTo>
                    <a:pt x="948" y="384"/>
                  </a:lnTo>
                  <a:lnTo>
                    <a:pt x="925" y="379"/>
                  </a:lnTo>
                  <a:lnTo>
                    <a:pt x="902" y="379"/>
                  </a:lnTo>
                  <a:lnTo>
                    <a:pt x="879" y="388"/>
                  </a:lnTo>
                  <a:lnTo>
                    <a:pt x="851" y="396"/>
                  </a:lnTo>
                  <a:lnTo>
                    <a:pt x="827" y="411"/>
                  </a:lnTo>
                  <a:lnTo>
                    <a:pt x="808" y="434"/>
                  </a:lnTo>
                  <a:lnTo>
                    <a:pt x="792" y="462"/>
                  </a:lnTo>
                  <a:lnTo>
                    <a:pt x="781" y="494"/>
                  </a:lnTo>
                  <a:lnTo>
                    <a:pt x="781" y="524"/>
                  </a:lnTo>
                  <a:lnTo>
                    <a:pt x="781" y="544"/>
                  </a:lnTo>
                  <a:lnTo>
                    <a:pt x="784" y="560"/>
                  </a:lnTo>
                  <a:lnTo>
                    <a:pt x="792" y="576"/>
                  </a:lnTo>
                  <a:lnTo>
                    <a:pt x="801" y="591"/>
                  </a:lnTo>
                  <a:lnTo>
                    <a:pt x="812" y="604"/>
                  </a:lnTo>
                  <a:lnTo>
                    <a:pt x="824" y="619"/>
                  </a:lnTo>
                  <a:lnTo>
                    <a:pt x="781" y="627"/>
                  </a:lnTo>
                  <a:lnTo>
                    <a:pt x="741" y="646"/>
                  </a:lnTo>
                  <a:lnTo>
                    <a:pt x="706" y="662"/>
                  </a:lnTo>
                  <a:lnTo>
                    <a:pt x="683" y="682"/>
                  </a:lnTo>
                  <a:lnTo>
                    <a:pt x="660" y="701"/>
                  </a:lnTo>
                  <a:lnTo>
                    <a:pt x="648" y="717"/>
                  </a:lnTo>
                  <a:lnTo>
                    <a:pt x="636" y="732"/>
                  </a:lnTo>
                  <a:lnTo>
                    <a:pt x="617" y="434"/>
                  </a:lnTo>
                  <a:lnTo>
                    <a:pt x="640" y="454"/>
                  </a:lnTo>
                  <a:lnTo>
                    <a:pt x="660" y="466"/>
                  </a:lnTo>
                  <a:lnTo>
                    <a:pt x="680" y="474"/>
                  </a:lnTo>
                  <a:lnTo>
                    <a:pt x="703" y="478"/>
                  </a:lnTo>
                  <a:lnTo>
                    <a:pt x="723" y="482"/>
                  </a:lnTo>
                  <a:lnTo>
                    <a:pt x="741" y="478"/>
                  </a:lnTo>
                  <a:lnTo>
                    <a:pt x="761" y="469"/>
                  </a:lnTo>
                  <a:lnTo>
                    <a:pt x="777" y="462"/>
                  </a:lnTo>
                  <a:lnTo>
                    <a:pt x="792" y="451"/>
                  </a:lnTo>
                  <a:lnTo>
                    <a:pt x="808" y="434"/>
                  </a:lnTo>
                  <a:lnTo>
                    <a:pt x="819" y="419"/>
                  </a:lnTo>
                  <a:lnTo>
                    <a:pt x="831" y="403"/>
                  </a:lnTo>
                  <a:lnTo>
                    <a:pt x="839" y="384"/>
                  </a:lnTo>
                  <a:lnTo>
                    <a:pt x="847" y="364"/>
                  </a:lnTo>
                  <a:lnTo>
                    <a:pt x="851" y="344"/>
                  </a:lnTo>
                  <a:lnTo>
                    <a:pt x="851" y="324"/>
                  </a:lnTo>
                  <a:lnTo>
                    <a:pt x="847" y="306"/>
                  </a:lnTo>
                  <a:lnTo>
                    <a:pt x="844" y="282"/>
                  </a:lnTo>
                  <a:lnTo>
                    <a:pt x="831" y="263"/>
                  </a:lnTo>
                  <a:lnTo>
                    <a:pt x="819" y="239"/>
                  </a:lnTo>
                  <a:lnTo>
                    <a:pt x="784" y="199"/>
                  </a:lnTo>
                  <a:lnTo>
                    <a:pt x="746" y="156"/>
                  </a:lnTo>
                  <a:lnTo>
                    <a:pt x="660" y="78"/>
                  </a:lnTo>
                  <a:lnTo>
                    <a:pt x="620" y="39"/>
                  </a:lnTo>
                  <a:lnTo>
                    <a:pt x="593" y="0"/>
                  </a:lnTo>
                  <a:lnTo>
                    <a:pt x="577" y="28"/>
                  </a:lnTo>
                  <a:lnTo>
                    <a:pt x="562" y="51"/>
                  </a:lnTo>
                  <a:lnTo>
                    <a:pt x="547" y="70"/>
                  </a:lnTo>
                  <a:lnTo>
                    <a:pt x="527" y="90"/>
                  </a:lnTo>
                  <a:lnTo>
                    <a:pt x="484" y="125"/>
                  </a:lnTo>
                  <a:lnTo>
                    <a:pt x="441" y="161"/>
                  </a:lnTo>
                  <a:lnTo>
                    <a:pt x="403" y="191"/>
                  </a:lnTo>
                  <a:lnTo>
                    <a:pt x="386" y="211"/>
                  </a:lnTo>
                  <a:lnTo>
                    <a:pt x="371" y="227"/>
                  </a:lnTo>
                  <a:lnTo>
                    <a:pt x="360" y="246"/>
                  </a:lnTo>
                  <a:lnTo>
                    <a:pt x="348" y="270"/>
                  </a:lnTo>
                  <a:lnTo>
                    <a:pt x="343" y="294"/>
                  </a:lnTo>
                  <a:lnTo>
                    <a:pt x="340" y="317"/>
                  </a:lnTo>
                  <a:lnTo>
                    <a:pt x="343" y="336"/>
                  </a:lnTo>
                  <a:lnTo>
                    <a:pt x="348" y="356"/>
                  </a:lnTo>
                  <a:lnTo>
                    <a:pt x="355" y="376"/>
                  </a:lnTo>
                  <a:lnTo>
                    <a:pt x="363" y="391"/>
                  </a:lnTo>
                  <a:lnTo>
                    <a:pt x="386" y="423"/>
                  </a:lnTo>
                  <a:lnTo>
                    <a:pt x="418" y="446"/>
                  </a:lnTo>
                  <a:lnTo>
                    <a:pt x="449" y="462"/>
                  </a:lnTo>
                  <a:lnTo>
                    <a:pt x="469" y="466"/>
                  </a:lnTo>
                  <a:lnTo>
                    <a:pt x="484" y="469"/>
                  </a:lnTo>
                  <a:lnTo>
                    <a:pt x="499" y="466"/>
                  </a:lnTo>
                  <a:lnTo>
                    <a:pt x="519" y="466"/>
                  </a:lnTo>
                  <a:lnTo>
                    <a:pt x="535" y="458"/>
                  </a:lnTo>
                  <a:lnTo>
                    <a:pt x="547" y="446"/>
                  </a:lnTo>
                  <a:lnTo>
                    <a:pt x="550" y="486"/>
                  </a:lnTo>
                  <a:lnTo>
                    <a:pt x="554" y="532"/>
                  </a:lnTo>
                  <a:lnTo>
                    <a:pt x="554" y="642"/>
                  </a:lnTo>
                  <a:lnTo>
                    <a:pt x="550" y="775"/>
                  </a:lnTo>
                  <a:lnTo>
                    <a:pt x="484" y="709"/>
                  </a:lnTo>
                  <a:lnTo>
                    <a:pt x="429" y="662"/>
                  </a:lnTo>
                  <a:lnTo>
                    <a:pt x="406" y="646"/>
                  </a:lnTo>
                  <a:lnTo>
                    <a:pt x="391" y="639"/>
                  </a:lnTo>
                  <a:lnTo>
                    <a:pt x="410" y="631"/>
                  </a:lnTo>
                  <a:lnTo>
                    <a:pt x="426" y="619"/>
                  </a:lnTo>
                  <a:lnTo>
                    <a:pt x="438" y="607"/>
                  </a:lnTo>
                  <a:lnTo>
                    <a:pt x="449" y="591"/>
                  </a:lnTo>
                  <a:lnTo>
                    <a:pt x="453" y="576"/>
                  </a:lnTo>
                  <a:lnTo>
                    <a:pt x="461" y="560"/>
                  </a:lnTo>
                  <a:lnTo>
                    <a:pt x="461" y="544"/>
                  </a:lnTo>
                  <a:lnTo>
                    <a:pt x="461" y="524"/>
                  </a:lnTo>
                  <a:lnTo>
                    <a:pt x="457" y="509"/>
                  </a:lnTo>
                  <a:lnTo>
                    <a:pt x="449" y="489"/>
                  </a:lnTo>
                  <a:lnTo>
                    <a:pt x="438" y="474"/>
                  </a:lnTo>
                  <a:lnTo>
                    <a:pt x="426" y="458"/>
                  </a:lnTo>
                  <a:lnTo>
                    <a:pt x="410" y="442"/>
                  </a:lnTo>
                  <a:lnTo>
                    <a:pt x="394" y="427"/>
                  </a:lnTo>
                  <a:lnTo>
                    <a:pt x="375" y="419"/>
                  </a:lnTo>
                  <a:lnTo>
                    <a:pt x="351" y="407"/>
                  </a:lnTo>
                  <a:lnTo>
                    <a:pt x="332" y="403"/>
                  </a:lnTo>
                  <a:lnTo>
                    <a:pt x="312" y="403"/>
                  </a:lnTo>
                  <a:lnTo>
                    <a:pt x="293" y="403"/>
                  </a:lnTo>
                  <a:lnTo>
                    <a:pt x="273" y="407"/>
                  </a:lnTo>
                  <a:lnTo>
                    <a:pt x="234" y="423"/>
                  </a:lnTo>
                  <a:lnTo>
                    <a:pt x="195" y="446"/>
                  </a:lnTo>
                  <a:lnTo>
                    <a:pt x="106" y="501"/>
                  </a:lnTo>
                  <a:lnTo>
                    <a:pt x="55" y="529"/>
                  </a:lnTo>
                  <a:lnTo>
                    <a:pt x="0" y="556"/>
                  </a:lnTo>
                  <a:lnTo>
                    <a:pt x="16" y="587"/>
                  </a:lnTo>
                  <a:lnTo>
                    <a:pt x="31" y="627"/>
                  </a:lnTo>
                  <a:lnTo>
                    <a:pt x="66" y="724"/>
                  </a:lnTo>
                  <a:lnTo>
                    <a:pt x="86" y="775"/>
                  </a:lnTo>
                  <a:lnTo>
                    <a:pt x="106" y="822"/>
                  </a:lnTo>
                  <a:lnTo>
                    <a:pt x="129" y="858"/>
                  </a:lnTo>
                  <a:lnTo>
                    <a:pt x="141" y="874"/>
                  </a:lnTo>
                  <a:lnTo>
                    <a:pt x="156" y="885"/>
                  </a:lnTo>
                  <a:lnTo>
                    <a:pt x="179" y="893"/>
                  </a:lnTo>
                  <a:lnTo>
                    <a:pt x="204" y="900"/>
                  </a:lnTo>
                  <a:lnTo>
                    <a:pt x="230" y="909"/>
                  </a:lnTo>
                  <a:lnTo>
                    <a:pt x="250" y="909"/>
                  </a:lnTo>
                  <a:lnTo>
                    <a:pt x="273" y="905"/>
                  </a:lnTo>
                  <a:lnTo>
                    <a:pt x="293" y="897"/>
                  </a:lnTo>
                  <a:lnTo>
                    <a:pt x="312" y="889"/>
                  </a:lnTo>
                  <a:lnTo>
                    <a:pt x="328" y="877"/>
                  </a:lnTo>
                  <a:lnTo>
                    <a:pt x="343" y="862"/>
                  </a:lnTo>
                  <a:lnTo>
                    <a:pt x="355" y="846"/>
                  </a:lnTo>
                  <a:lnTo>
                    <a:pt x="363" y="827"/>
                  </a:lnTo>
                  <a:lnTo>
                    <a:pt x="367" y="803"/>
                  </a:lnTo>
                  <a:lnTo>
                    <a:pt x="367" y="779"/>
                  </a:lnTo>
                  <a:lnTo>
                    <a:pt x="367" y="752"/>
                  </a:lnTo>
                  <a:lnTo>
                    <a:pt x="360" y="724"/>
                  </a:lnTo>
                  <a:lnTo>
                    <a:pt x="348" y="697"/>
                  </a:lnTo>
                  <a:lnTo>
                    <a:pt x="367" y="705"/>
                  </a:lnTo>
                  <a:lnTo>
                    <a:pt x="391" y="717"/>
                  </a:lnTo>
                  <a:lnTo>
                    <a:pt x="410" y="732"/>
                  </a:lnTo>
                  <a:lnTo>
                    <a:pt x="429" y="752"/>
                  </a:lnTo>
                  <a:lnTo>
                    <a:pt x="464" y="795"/>
                  </a:lnTo>
                  <a:lnTo>
                    <a:pt x="492" y="839"/>
                  </a:lnTo>
                  <a:lnTo>
                    <a:pt x="519" y="882"/>
                  </a:lnTo>
                  <a:lnTo>
                    <a:pt x="539" y="917"/>
                  </a:lnTo>
                  <a:lnTo>
                    <a:pt x="554" y="9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2" name="Freeform 160"/>
            <p:cNvSpPr>
              <a:spLocks noEditPoints="1"/>
            </p:cNvSpPr>
            <p:nvPr/>
          </p:nvSpPr>
          <p:spPr bwMode="auto">
            <a:xfrm>
              <a:off x="3426" y="2023"/>
              <a:ext cx="166" cy="133"/>
            </a:xfrm>
            <a:custGeom>
              <a:avLst/>
              <a:gdLst>
                <a:gd name="T0" fmla="*/ 0 w 1245"/>
                <a:gd name="T1" fmla="*/ 0 h 992"/>
                <a:gd name="T2" fmla="*/ 0 w 1245"/>
                <a:gd name="T3" fmla="*/ 0 h 992"/>
                <a:gd name="T4" fmla="*/ 0 w 1245"/>
                <a:gd name="T5" fmla="*/ 0 h 992"/>
                <a:gd name="T6" fmla="*/ 0 w 1245"/>
                <a:gd name="T7" fmla="*/ 0 h 992"/>
                <a:gd name="T8" fmla="*/ 0 w 1245"/>
                <a:gd name="T9" fmla="*/ 0 h 992"/>
                <a:gd name="T10" fmla="*/ 0 w 1245"/>
                <a:gd name="T11" fmla="*/ 0 h 992"/>
                <a:gd name="T12" fmla="*/ 0 w 1245"/>
                <a:gd name="T13" fmla="*/ 0 h 992"/>
                <a:gd name="T14" fmla="*/ 0 w 1245"/>
                <a:gd name="T15" fmla="*/ 0 h 992"/>
                <a:gd name="T16" fmla="*/ 0 w 1245"/>
                <a:gd name="T17" fmla="*/ 0 h 992"/>
                <a:gd name="T18" fmla="*/ 0 w 1245"/>
                <a:gd name="T19" fmla="*/ 0 h 992"/>
                <a:gd name="T20" fmla="*/ 0 w 1245"/>
                <a:gd name="T21" fmla="*/ 0 h 992"/>
                <a:gd name="T22" fmla="*/ 0 w 1245"/>
                <a:gd name="T23" fmla="*/ 0 h 992"/>
                <a:gd name="T24" fmla="*/ 0 w 1245"/>
                <a:gd name="T25" fmla="*/ 0 h 992"/>
                <a:gd name="T26" fmla="*/ 0 w 1245"/>
                <a:gd name="T27" fmla="*/ 0 h 992"/>
                <a:gd name="T28" fmla="*/ 0 w 1245"/>
                <a:gd name="T29" fmla="*/ 0 h 992"/>
                <a:gd name="T30" fmla="*/ 0 w 1245"/>
                <a:gd name="T31" fmla="*/ 0 h 992"/>
                <a:gd name="T32" fmla="*/ 0 w 1245"/>
                <a:gd name="T33" fmla="*/ 0 h 992"/>
                <a:gd name="T34" fmla="*/ 0 w 1245"/>
                <a:gd name="T35" fmla="*/ 0 h 992"/>
                <a:gd name="T36" fmla="*/ 0 w 1245"/>
                <a:gd name="T37" fmla="*/ 0 h 992"/>
                <a:gd name="T38" fmla="*/ 0 w 1245"/>
                <a:gd name="T39" fmla="*/ 0 h 992"/>
                <a:gd name="T40" fmla="*/ 0 w 1245"/>
                <a:gd name="T41" fmla="*/ 0 h 992"/>
                <a:gd name="T42" fmla="*/ 0 w 1245"/>
                <a:gd name="T43" fmla="*/ 0 h 992"/>
                <a:gd name="T44" fmla="*/ 0 w 1245"/>
                <a:gd name="T45" fmla="*/ 0 h 992"/>
                <a:gd name="T46" fmla="*/ 0 w 1245"/>
                <a:gd name="T47" fmla="*/ 0 h 992"/>
                <a:gd name="T48" fmla="*/ 0 w 1245"/>
                <a:gd name="T49" fmla="*/ 0 h 992"/>
                <a:gd name="T50" fmla="*/ 0 w 1245"/>
                <a:gd name="T51" fmla="*/ 0 h 992"/>
                <a:gd name="T52" fmla="*/ 0 w 1245"/>
                <a:gd name="T53" fmla="*/ 0 h 992"/>
                <a:gd name="T54" fmla="*/ 0 w 1245"/>
                <a:gd name="T55" fmla="*/ 0 h 992"/>
                <a:gd name="T56" fmla="*/ 0 w 1245"/>
                <a:gd name="T57" fmla="*/ 0 h 992"/>
                <a:gd name="T58" fmla="*/ 0 w 1245"/>
                <a:gd name="T59" fmla="*/ 0 h 992"/>
                <a:gd name="T60" fmla="*/ 0 w 1245"/>
                <a:gd name="T61" fmla="*/ 0 h 992"/>
                <a:gd name="T62" fmla="*/ 0 w 1245"/>
                <a:gd name="T63" fmla="*/ 0 h 992"/>
                <a:gd name="T64" fmla="*/ 0 w 1245"/>
                <a:gd name="T65" fmla="*/ 0 h 992"/>
                <a:gd name="T66" fmla="*/ 0 w 1245"/>
                <a:gd name="T67" fmla="*/ 0 h 992"/>
                <a:gd name="T68" fmla="*/ 0 w 1245"/>
                <a:gd name="T69" fmla="*/ 0 h 992"/>
                <a:gd name="T70" fmla="*/ 0 w 1245"/>
                <a:gd name="T71" fmla="*/ 0 h 992"/>
                <a:gd name="T72" fmla="*/ 0 w 1245"/>
                <a:gd name="T73" fmla="*/ 0 h 992"/>
                <a:gd name="T74" fmla="*/ 0 w 1245"/>
                <a:gd name="T75" fmla="*/ 0 h 992"/>
                <a:gd name="T76" fmla="*/ 0 w 1245"/>
                <a:gd name="T77" fmla="*/ 0 h 992"/>
                <a:gd name="T78" fmla="*/ 0 w 1245"/>
                <a:gd name="T79" fmla="*/ 0 h 992"/>
                <a:gd name="T80" fmla="*/ 0 w 1245"/>
                <a:gd name="T81" fmla="*/ 0 h 992"/>
                <a:gd name="T82" fmla="*/ 0 w 1245"/>
                <a:gd name="T83" fmla="*/ 0 h 992"/>
                <a:gd name="T84" fmla="*/ 0 w 1245"/>
                <a:gd name="T85" fmla="*/ 0 h 992"/>
                <a:gd name="T86" fmla="*/ 0 w 1245"/>
                <a:gd name="T87" fmla="*/ 0 h 992"/>
                <a:gd name="T88" fmla="*/ 0 w 1245"/>
                <a:gd name="T89" fmla="*/ 0 h 992"/>
                <a:gd name="T90" fmla="*/ 0 w 1245"/>
                <a:gd name="T91" fmla="*/ 0 h 992"/>
                <a:gd name="T92" fmla="*/ 0 w 1245"/>
                <a:gd name="T93" fmla="*/ 0 h 992"/>
                <a:gd name="T94" fmla="*/ 0 w 1245"/>
                <a:gd name="T95" fmla="*/ 0 h 992"/>
                <a:gd name="T96" fmla="*/ 0 w 1245"/>
                <a:gd name="T97" fmla="*/ 0 h 992"/>
                <a:gd name="T98" fmla="*/ 0 w 1245"/>
                <a:gd name="T99" fmla="*/ 0 h 992"/>
                <a:gd name="T100" fmla="*/ 0 w 1245"/>
                <a:gd name="T101" fmla="*/ 0 h 992"/>
                <a:gd name="T102" fmla="*/ 0 w 1245"/>
                <a:gd name="T103" fmla="*/ 0 h 992"/>
                <a:gd name="T104" fmla="*/ 0 w 1245"/>
                <a:gd name="T105" fmla="*/ 0 h 992"/>
                <a:gd name="T106" fmla="*/ 0 w 1245"/>
                <a:gd name="T107" fmla="*/ 0 h 992"/>
                <a:gd name="T108" fmla="*/ 0 w 1245"/>
                <a:gd name="T109" fmla="*/ 0 h 992"/>
                <a:gd name="T110" fmla="*/ 0 w 1245"/>
                <a:gd name="T111" fmla="*/ 0 h 992"/>
                <a:gd name="T112" fmla="*/ 0 w 1245"/>
                <a:gd name="T113" fmla="*/ 0 h 992"/>
                <a:gd name="T114" fmla="*/ 0 w 1245"/>
                <a:gd name="T115" fmla="*/ 0 h 992"/>
                <a:gd name="T116" fmla="*/ 0 w 1245"/>
                <a:gd name="T117" fmla="*/ 0 h 992"/>
                <a:gd name="T118" fmla="*/ 0 w 1245"/>
                <a:gd name="T119" fmla="*/ 0 h 992"/>
                <a:gd name="T120" fmla="*/ 0 w 1245"/>
                <a:gd name="T121" fmla="*/ 0 h 992"/>
                <a:gd name="T122" fmla="*/ 0 w 1245"/>
                <a:gd name="T123" fmla="*/ 0 h 9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5"/>
                <a:gd name="T187" fmla="*/ 0 h 992"/>
                <a:gd name="T188" fmla="*/ 1245 w 1245"/>
                <a:gd name="T189" fmla="*/ 992 h 9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5" h="992">
                  <a:moveTo>
                    <a:pt x="574" y="960"/>
                  </a:moveTo>
                  <a:lnTo>
                    <a:pt x="649" y="964"/>
                  </a:lnTo>
                  <a:lnTo>
                    <a:pt x="647" y="992"/>
                  </a:lnTo>
                  <a:lnTo>
                    <a:pt x="573" y="987"/>
                  </a:lnTo>
                  <a:lnTo>
                    <a:pt x="574" y="960"/>
                  </a:lnTo>
                  <a:close/>
                  <a:moveTo>
                    <a:pt x="660" y="983"/>
                  </a:moveTo>
                  <a:lnTo>
                    <a:pt x="657" y="992"/>
                  </a:lnTo>
                  <a:lnTo>
                    <a:pt x="647" y="992"/>
                  </a:lnTo>
                  <a:lnTo>
                    <a:pt x="647" y="978"/>
                  </a:lnTo>
                  <a:lnTo>
                    <a:pt x="660" y="983"/>
                  </a:lnTo>
                  <a:close/>
                  <a:moveTo>
                    <a:pt x="635" y="973"/>
                  </a:moveTo>
                  <a:lnTo>
                    <a:pt x="646" y="938"/>
                  </a:lnTo>
                  <a:lnTo>
                    <a:pt x="672" y="946"/>
                  </a:lnTo>
                  <a:lnTo>
                    <a:pt x="660" y="983"/>
                  </a:lnTo>
                  <a:lnTo>
                    <a:pt x="635" y="973"/>
                  </a:lnTo>
                  <a:close/>
                  <a:moveTo>
                    <a:pt x="646" y="938"/>
                  </a:moveTo>
                  <a:lnTo>
                    <a:pt x="646" y="938"/>
                  </a:lnTo>
                  <a:lnTo>
                    <a:pt x="646" y="937"/>
                  </a:lnTo>
                  <a:lnTo>
                    <a:pt x="659" y="943"/>
                  </a:lnTo>
                  <a:lnTo>
                    <a:pt x="646" y="938"/>
                  </a:lnTo>
                  <a:close/>
                  <a:moveTo>
                    <a:pt x="646" y="937"/>
                  </a:moveTo>
                  <a:lnTo>
                    <a:pt x="662" y="898"/>
                  </a:lnTo>
                  <a:lnTo>
                    <a:pt x="687" y="909"/>
                  </a:lnTo>
                  <a:lnTo>
                    <a:pt x="672" y="947"/>
                  </a:lnTo>
                  <a:lnTo>
                    <a:pt x="646" y="937"/>
                  </a:lnTo>
                  <a:close/>
                  <a:moveTo>
                    <a:pt x="662" y="898"/>
                  </a:moveTo>
                  <a:lnTo>
                    <a:pt x="662" y="897"/>
                  </a:lnTo>
                  <a:lnTo>
                    <a:pt x="675" y="903"/>
                  </a:lnTo>
                  <a:lnTo>
                    <a:pt x="662" y="898"/>
                  </a:lnTo>
                  <a:close/>
                  <a:moveTo>
                    <a:pt x="662" y="897"/>
                  </a:moveTo>
                  <a:lnTo>
                    <a:pt x="686" y="851"/>
                  </a:lnTo>
                  <a:lnTo>
                    <a:pt x="710" y="862"/>
                  </a:lnTo>
                  <a:lnTo>
                    <a:pt x="687" y="909"/>
                  </a:lnTo>
                  <a:lnTo>
                    <a:pt x="662" y="897"/>
                  </a:lnTo>
                  <a:close/>
                  <a:moveTo>
                    <a:pt x="686" y="851"/>
                  </a:moveTo>
                  <a:lnTo>
                    <a:pt x="686" y="851"/>
                  </a:lnTo>
                  <a:lnTo>
                    <a:pt x="687" y="849"/>
                  </a:lnTo>
                  <a:lnTo>
                    <a:pt x="699" y="856"/>
                  </a:lnTo>
                  <a:lnTo>
                    <a:pt x="686" y="851"/>
                  </a:lnTo>
                  <a:close/>
                  <a:moveTo>
                    <a:pt x="687" y="849"/>
                  </a:moveTo>
                  <a:lnTo>
                    <a:pt x="714" y="803"/>
                  </a:lnTo>
                  <a:lnTo>
                    <a:pt x="737" y="817"/>
                  </a:lnTo>
                  <a:lnTo>
                    <a:pt x="710" y="863"/>
                  </a:lnTo>
                  <a:lnTo>
                    <a:pt x="687" y="849"/>
                  </a:lnTo>
                  <a:close/>
                  <a:moveTo>
                    <a:pt x="714" y="803"/>
                  </a:moveTo>
                  <a:lnTo>
                    <a:pt x="714" y="801"/>
                  </a:lnTo>
                  <a:lnTo>
                    <a:pt x="725" y="810"/>
                  </a:lnTo>
                  <a:lnTo>
                    <a:pt x="714" y="803"/>
                  </a:lnTo>
                  <a:close/>
                  <a:moveTo>
                    <a:pt x="714" y="801"/>
                  </a:moveTo>
                  <a:lnTo>
                    <a:pt x="730" y="778"/>
                  </a:lnTo>
                  <a:lnTo>
                    <a:pt x="752" y="793"/>
                  </a:lnTo>
                  <a:lnTo>
                    <a:pt x="737" y="817"/>
                  </a:lnTo>
                  <a:lnTo>
                    <a:pt x="714" y="801"/>
                  </a:lnTo>
                  <a:close/>
                  <a:moveTo>
                    <a:pt x="730" y="778"/>
                  </a:moveTo>
                  <a:lnTo>
                    <a:pt x="730" y="778"/>
                  </a:lnTo>
                  <a:lnTo>
                    <a:pt x="731" y="777"/>
                  </a:lnTo>
                  <a:lnTo>
                    <a:pt x="742" y="786"/>
                  </a:lnTo>
                  <a:lnTo>
                    <a:pt x="730" y="778"/>
                  </a:lnTo>
                  <a:close/>
                  <a:moveTo>
                    <a:pt x="731" y="777"/>
                  </a:moveTo>
                  <a:lnTo>
                    <a:pt x="750" y="754"/>
                  </a:lnTo>
                  <a:lnTo>
                    <a:pt x="771" y="771"/>
                  </a:lnTo>
                  <a:lnTo>
                    <a:pt x="752" y="794"/>
                  </a:lnTo>
                  <a:lnTo>
                    <a:pt x="731" y="777"/>
                  </a:lnTo>
                  <a:close/>
                  <a:moveTo>
                    <a:pt x="750" y="754"/>
                  </a:moveTo>
                  <a:lnTo>
                    <a:pt x="751" y="754"/>
                  </a:lnTo>
                  <a:lnTo>
                    <a:pt x="751" y="752"/>
                  </a:lnTo>
                  <a:lnTo>
                    <a:pt x="760" y="763"/>
                  </a:lnTo>
                  <a:lnTo>
                    <a:pt x="750" y="754"/>
                  </a:lnTo>
                  <a:close/>
                  <a:moveTo>
                    <a:pt x="751" y="752"/>
                  </a:moveTo>
                  <a:lnTo>
                    <a:pt x="771" y="733"/>
                  </a:lnTo>
                  <a:lnTo>
                    <a:pt x="789" y="752"/>
                  </a:lnTo>
                  <a:lnTo>
                    <a:pt x="771" y="772"/>
                  </a:lnTo>
                  <a:lnTo>
                    <a:pt x="751" y="752"/>
                  </a:lnTo>
                  <a:close/>
                  <a:moveTo>
                    <a:pt x="771" y="733"/>
                  </a:moveTo>
                  <a:lnTo>
                    <a:pt x="772" y="733"/>
                  </a:lnTo>
                  <a:lnTo>
                    <a:pt x="773" y="731"/>
                  </a:lnTo>
                  <a:lnTo>
                    <a:pt x="780" y="743"/>
                  </a:lnTo>
                  <a:lnTo>
                    <a:pt x="771" y="733"/>
                  </a:lnTo>
                  <a:close/>
                  <a:moveTo>
                    <a:pt x="773" y="731"/>
                  </a:moveTo>
                  <a:lnTo>
                    <a:pt x="796" y="716"/>
                  </a:lnTo>
                  <a:lnTo>
                    <a:pt x="811" y="738"/>
                  </a:lnTo>
                  <a:lnTo>
                    <a:pt x="788" y="754"/>
                  </a:lnTo>
                  <a:lnTo>
                    <a:pt x="773" y="731"/>
                  </a:lnTo>
                  <a:close/>
                  <a:moveTo>
                    <a:pt x="796" y="716"/>
                  </a:moveTo>
                  <a:lnTo>
                    <a:pt x="797" y="715"/>
                  </a:lnTo>
                  <a:lnTo>
                    <a:pt x="803" y="727"/>
                  </a:lnTo>
                  <a:lnTo>
                    <a:pt x="796" y="716"/>
                  </a:lnTo>
                  <a:close/>
                  <a:moveTo>
                    <a:pt x="797" y="715"/>
                  </a:moveTo>
                  <a:lnTo>
                    <a:pt x="821" y="703"/>
                  </a:lnTo>
                  <a:lnTo>
                    <a:pt x="834" y="728"/>
                  </a:lnTo>
                  <a:lnTo>
                    <a:pt x="809" y="740"/>
                  </a:lnTo>
                  <a:lnTo>
                    <a:pt x="797" y="715"/>
                  </a:lnTo>
                  <a:close/>
                  <a:moveTo>
                    <a:pt x="821" y="703"/>
                  </a:moveTo>
                  <a:lnTo>
                    <a:pt x="821" y="703"/>
                  </a:lnTo>
                  <a:lnTo>
                    <a:pt x="822" y="703"/>
                  </a:lnTo>
                  <a:lnTo>
                    <a:pt x="827" y="715"/>
                  </a:lnTo>
                  <a:lnTo>
                    <a:pt x="821" y="703"/>
                  </a:lnTo>
                  <a:close/>
                  <a:moveTo>
                    <a:pt x="822" y="703"/>
                  </a:moveTo>
                  <a:lnTo>
                    <a:pt x="849" y="690"/>
                  </a:lnTo>
                  <a:lnTo>
                    <a:pt x="859" y="716"/>
                  </a:lnTo>
                  <a:lnTo>
                    <a:pt x="832" y="728"/>
                  </a:lnTo>
                  <a:lnTo>
                    <a:pt x="822" y="703"/>
                  </a:lnTo>
                  <a:close/>
                  <a:moveTo>
                    <a:pt x="849" y="690"/>
                  </a:moveTo>
                  <a:lnTo>
                    <a:pt x="895" y="671"/>
                  </a:lnTo>
                  <a:lnTo>
                    <a:pt x="865" y="711"/>
                  </a:lnTo>
                  <a:lnTo>
                    <a:pt x="854" y="703"/>
                  </a:lnTo>
                  <a:lnTo>
                    <a:pt x="849" y="690"/>
                  </a:lnTo>
                  <a:close/>
                  <a:moveTo>
                    <a:pt x="865" y="711"/>
                  </a:moveTo>
                  <a:lnTo>
                    <a:pt x="853" y="728"/>
                  </a:lnTo>
                  <a:lnTo>
                    <a:pt x="831" y="711"/>
                  </a:lnTo>
                  <a:lnTo>
                    <a:pt x="843" y="695"/>
                  </a:lnTo>
                  <a:lnTo>
                    <a:pt x="865" y="711"/>
                  </a:lnTo>
                  <a:close/>
                  <a:moveTo>
                    <a:pt x="830" y="714"/>
                  </a:moveTo>
                  <a:lnTo>
                    <a:pt x="830" y="713"/>
                  </a:lnTo>
                  <a:lnTo>
                    <a:pt x="831" y="711"/>
                  </a:lnTo>
                  <a:lnTo>
                    <a:pt x="843" y="720"/>
                  </a:lnTo>
                  <a:lnTo>
                    <a:pt x="830" y="714"/>
                  </a:lnTo>
                  <a:close/>
                  <a:moveTo>
                    <a:pt x="856" y="724"/>
                  </a:moveTo>
                  <a:lnTo>
                    <a:pt x="847" y="744"/>
                  </a:lnTo>
                  <a:lnTo>
                    <a:pt x="822" y="734"/>
                  </a:lnTo>
                  <a:lnTo>
                    <a:pt x="830" y="714"/>
                  </a:lnTo>
                  <a:lnTo>
                    <a:pt x="856" y="724"/>
                  </a:lnTo>
                  <a:close/>
                  <a:moveTo>
                    <a:pt x="822" y="736"/>
                  </a:moveTo>
                  <a:lnTo>
                    <a:pt x="822" y="735"/>
                  </a:lnTo>
                  <a:lnTo>
                    <a:pt x="822" y="734"/>
                  </a:lnTo>
                  <a:lnTo>
                    <a:pt x="835" y="738"/>
                  </a:lnTo>
                  <a:lnTo>
                    <a:pt x="822" y="736"/>
                  </a:lnTo>
                  <a:close/>
                  <a:moveTo>
                    <a:pt x="849" y="742"/>
                  </a:moveTo>
                  <a:lnTo>
                    <a:pt x="844" y="761"/>
                  </a:lnTo>
                  <a:lnTo>
                    <a:pt x="817" y="756"/>
                  </a:lnTo>
                  <a:lnTo>
                    <a:pt x="822" y="736"/>
                  </a:lnTo>
                  <a:lnTo>
                    <a:pt x="849" y="742"/>
                  </a:lnTo>
                  <a:close/>
                  <a:moveTo>
                    <a:pt x="844" y="761"/>
                  </a:moveTo>
                  <a:lnTo>
                    <a:pt x="841" y="780"/>
                  </a:lnTo>
                  <a:lnTo>
                    <a:pt x="814" y="776"/>
                  </a:lnTo>
                  <a:lnTo>
                    <a:pt x="817" y="756"/>
                  </a:lnTo>
                  <a:lnTo>
                    <a:pt x="844" y="761"/>
                  </a:lnTo>
                  <a:close/>
                  <a:moveTo>
                    <a:pt x="814" y="779"/>
                  </a:moveTo>
                  <a:lnTo>
                    <a:pt x="814" y="777"/>
                  </a:lnTo>
                  <a:lnTo>
                    <a:pt x="814" y="776"/>
                  </a:lnTo>
                  <a:lnTo>
                    <a:pt x="827" y="778"/>
                  </a:lnTo>
                  <a:lnTo>
                    <a:pt x="814" y="779"/>
                  </a:lnTo>
                  <a:close/>
                  <a:moveTo>
                    <a:pt x="841" y="777"/>
                  </a:moveTo>
                  <a:lnTo>
                    <a:pt x="844" y="812"/>
                  </a:lnTo>
                  <a:lnTo>
                    <a:pt x="817" y="814"/>
                  </a:lnTo>
                  <a:lnTo>
                    <a:pt x="814" y="779"/>
                  </a:lnTo>
                  <a:lnTo>
                    <a:pt x="841" y="777"/>
                  </a:lnTo>
                  <a:close/>
                  <a:moveTo>
                    <a:pt x="817" y="817"/>
                  </a:moveTo>
                  <a:lnTo>
                    <a:pt x="817" y="815"/>
                  </a:lnTo>
                  <a:lnTo>
                    <a:pt x="817" y="814"/>
                  </a:lnTo>
                  <a:lnTo>
                    <a:pt x="831" y="813"/>
                  </a:lnTo>
                  <a:lnTo>
                    <a:pt x="817" y="817"/>
                  </a:lnTo>
                  <a:close/>
                  <a:moveTo>
                    <a:pt x="844" y="810"/>
                  </a:moveTo>
                  <a:lnTo>
                    <a:pt x="856" y="848"/>
                  </a:lnTo>
                  <a:lnTo>
                    <a:pt x="830" y="856"/>
                  </a:lnTo>
                  <a:lnTo>
                    <a:pt x="817" y="817"/>
                  </a:lnTo>
                  <a:lnTo>
                    <a:pt x="844" y="810"/>
                  </a:lnTo>
                  <a:close/>
                  <a:moveTo>
                    <a:pt x="830" y="859"/>
                  </a:moveTo>
                  <a:lnTo>
                    <a:pt x="830" y="858"/>
                  </a:lnTo>
                  <a:lnTo>
                    <a:pt x="830" y="856"/>
                  </a:lnTo>
                  <a:lnTo>
                    <a:pt x="843" y="853"/>
                  </a:lnTo>
                  <a:lnTo>
                    <a:pt x="830" y="859"/>
                  </a:lnTo>
                  <a:close/>
                  <a:moveTo>
                    <a:pt x="854" y="846"/>
                  </a:moveTo>
                  <a:lnTo>
                    <a:pt x="863" y="862"/>
                  </a:lnTo>
                  <a:lnTo>
                    <a:pt x="838" y="874"/>
                  </a:lnTo>
                  <a:lnTo>
                    <a:pt x="830" y="859"/>
                  </a:lnTo>
                  <a:lnTo>
                    <a:pt x="854" y="846"/>
                  </a:lnTo>
                  <a:close/>
                  <a:moveTo>
                    <a:pt x="839" y="876"/>
                  </a:moveTo>
                  <a:lnTo>
                    <a:pt x="838" y="875"/>
                  </a:lnTo>
                  <a:lnTo>
                    <a:pt x="838" y="874"/>
                  </a:lnTo>
                  <a:lnTo>
                    <a:pt x="850" y="868"/>
                  </a:lnTo>
                  <a:lnTo>
                    <a:pt x="839" y="876"/>
                  </a:lnTo>
                  <a:close/>
                  <a:moveTo>
                    <a:pt x="861" y="860"/>
                  </a:moveTo>
                  <a:lnTo>
                    <a:pt x="873" y="876"/>
                  </a:lnTo>
                  <a:lnTo>
                    <a:pt x="851" y="893"/>
                  </a:lnTo>
                  <a:lnTo>
                    <a:pt x="839" y="876"/>
                  </a:lnTo>
                  <a:lnTo>
                    <a:pt x="861" y="860"/>
                  </a:lnTo>
                  <a:close/>
                  <a:moveTo>
                    <a:pt x="852" y="894"/>
                  </a:moveTo>
                  <a:lnTo>
                    <a:pt x="852" y="893"/>
                  </a:lnTo>
                  <a:lnTo>
                    <a:pt x="851" y="893"/>
                  </a:lnTo>
                  <a:lnTo>
                    <a:pt x="863" y="884"/>
                  </a:lnTo>
                  <a:lnTo>
                    <a:pt x="852" y="894"/>
                  </a:lnTo>
                  <a:close/>
                  <a:moveTo>
                    <a:pt x="872" y="874"/>
                  </a:moveTo>
                  <a:lnTo>
                    <a:pt x="884" y="886"/>
                  </a:lnTo>
                  <a:lnTo>
                    <a:pt x="864" y="905"/>
                  </a:lnTo>
                  <a:lnTo>
                    <a:pt x="852" y="894"/>
                  </a:lnTo>
                  <a:lnTo>
                    <a:pt x="872" y="874"/>
                  </a:lnTo>
                  <a:close/>
                  <a:moveTo>
                    <a:pt x="866" y="907"/>
                  </a:moveTo>
                  <a:lnTo>
                    <a:pt x="865" y="905"/>
                  </a:lnTo>
                  <a:lnTo>
                    <a:pt x="864" y="905"/>
                  </a:lnTo>
                  <a:lnTo>
                    <a:pt x="874" y="896"/>
                  </a:lnTo>
                  <a:lnTo>
                    <a:pt x="866" y="907"/>
                  </a:lnTo>
                  <a:close/>
                  <a:moveTo>
                    <a:pt x="882" y="884"/>
                  </a:moveTo>
                  <a:lnTo>
                    <a:pt x="898" y="896"/>
                  </a:lnTo>
                  <a:lnTo>
                    <a:pt x="881" y="918"/>
                  </a:lnTo>
                  <a:lnTo>
                    <a:pt x="866" y="907"/>
                  </a:lnTo>
                  <a:lnTo>
                    <a:pt x="882" y="884"/>
                  </a:lnTo>
                  <a:close/>
                  <a:moveTo>
                    <a:pt x="898" y="896"/>
                  </a:moveTo>
                  <a:lnTo>
                    <a:pt x="913" y="908"/>
                  </a:lnTo>
                  <a:lnTo>
                    <a:pt x="896" y="930"/>
                  </a:lnTo>
                  <a:lnTo>
                    <a:pt x="881" y="918"/>
                  </a:lnTo>
                  <a:lnTo>
                    <a:pt x="898" y="896"/>
                  </a:lnTo>
                  <a:close/>
                  <a:moveTo>
                    <a:pt x="900" y="932"/>
                  </a:moveTo>
                  <a:lnTo>
                    <a:pt x="899" y="931"/>
                  </a:lnTo>
                  <a:lnTo>
                    <a:pt x="896" y="930"/>
                  </a:lnTo>
                  <a:lnTo>
                    <a:pt x="905" y="919"/>
                  </a:lnTo>
                  <a:lnTo>
                    <a:pt x="900" y="932"/>
                  </a:lnTo>
                  <a:close/>
                  <a:moveTo>
                    <a:pt x="910" y="907"/>
                  </a:moveTo>
                  <a:lnTo>
                    <a:pt x="930" y="915"/>
                  </a:lnTo>
                  <a:lnTo>
                    <a:pt x="920" y="939"/>
                  </a:lnTo>
                  <a:lnTo>
                    <a:pt x="900" y="932"/>
                  </a:lnTo>
                  <a:lnTo>
                    <a:pt x="910" y="907"/>
                  </a:lnTo>
                  <a:close/>
                  <a:moveTo>
                    <a:pt x="922" y="940"/>
                  </a:moveTo>
                  <a:lnTo>
                    <a:pt x="921" y="940"/>
                  </a:lnTo>
                  <a:lnTo>
                    <a:pt x="920" y="939"/>
                  </a:lnTo>
                  <a:lnTo>
                    <a:pt x="924" y="926"/>
                  </a:lnTo>
                  <a:lnTo>
                    <a:pt x="922" y="940"/>
                  </a:lnTo>
                  <a:close/>
                  <a:moveTo>
                    <a:pt x="927" y="914"/>
                  </a:moveTo>
                  <a:lnTo>
                    <a:pt x="946" y="917"/>
                  </a:lnTo>
                  <a:lnTo>
                    <a:pt x="942" y="944"/>
                  </a:lnTo>
                  <a:lnTo>
                    <a:pt x="922" y="940"/>
                  </a:lnTo>
                  <a:lnTo>
                    <a:pt x="927" y="914"/>
                  </a:lnTo>
                  <a:close/>
                  <a:moveTo>
                    <a:pt x="944" y="944"/>
                  </a:moveTo>
                  <a:lnTo>
                    <a:pt x="943" y="944"/>
                  </a:lnTo>
                  <a:lnTo>
                    <a:pt x="942" y="944"/>
                  </a:lnTo>
                  <a:lnTo>
                    <a:pt x="944" y="931"/>
                  </a:lnTo>
                  <a:lnTo>
                    <a:pt x="944" y="944"/>
                  </a:lnTo>
                  <a:close/>
                  <a:moveTo>
                    <a:pt x="944" y="917"/>
                  </a:moveTo>
                  <a:lnTo>
                    <a:pt x="964" y="917"/>
                  </a:lnTo>
                  <a:lnTo>
                    <a:pt x="964" y="944"/>
                  </a:lnTo>
                  <a:lnTo>
                    <a:pt x="944" y="944"/>
                  </a:lnTo>
                  <a:lnTo>
                    <a:pt x="944" y="917"/>
                  </a:lnTo>
                  <a:close/>
                  <a:moveTo>
                    <a:pt x="964" y="917"/>
                  </a:moveTo>
                  <a:lnTo>
                    <a:pt x="991" y="917"/>
                  </a:lnTo>
                  <a:lnTo>
                    <a:pt x="991" y="944"/>
                  </a:lnTo>
                  <a:lnTo>
                    <a:pt x="964" y="944"/>
                  </a:lnTo>
                  <a:lnTo>
                    <a:pt x="964" y="917"/>
                  </a:lnTo>
                  <a:close/>
                  <a:moveTo>
                    <a:pt x="995" y="944"/>
                  </a:moveTo>
                  <a:lnTo>
                    <a:pt x="993" y="944"/>
                  </a:lnTo>
                  <a:lnTo>
                    <a:pt x="991" y="944"/>
                  </a:lnTo>
                  <a:lnTo>
                    <a:pt x="991" y="931"/>
                  </a:lnTo>
                  <a:lnTo>
                    <a:pt x="995" y="944"/>
                  </a:lnTo>
                  <a:close/>
                  <a:moveTo>
                    <a:pt x="987" y="918"/>
                  </a:moveTo>
                  <a:lnTo>
                    <a:pt x="1010" y="910"/>
                  </a:lnTo>
                  <a:lnTo>
                    <a:pt x="1019" y="936"/>
                  </a:lnTo>
                  <a:lnTo>
                    <a:pt x="995" y="944"/>
                  </a:lnTo>
                  <a:lnTo>
                    <a:pt x="987" y="918"/>
                  </a:lnTo>
                  <a:close/>
                  <a:moveTo>
                    <a:pt x="1021" y="935"/>
                  </a:moveTo>
                  <a:lnTo>
                    <a:pt x="1020" y="936"/>
                  </a:lnTo>
                  <a:lnTo>
                    <a:pt x="1019" y="936"/>
                  </a:lnTo>
                  <a:lnTo>
                    <a:pt x="1014" y="923"/>
                  </a:lnTo>
                  <a:lnTo>
                    <a:pt x="1021" y="935"/>
                  </a:lnTo>
                  <a:close/>
                  <a:moveTo>
                    <a:pt x="1007" y="911"/>
                  </a:moveTo>
                  <a:lnTo>
                    <a:pt x="1027" y="900"/>
                  </a:lnTo>
                  <a:lnTo>
                    <a:pt x="1041" y="923"/>
                  </a:lnTo>
                  <a:lnTo>
                    <a:pt x="1021" y="935"/>
                  </a:lnTo>
                  <a:lnTo>
                    <a:pt x="1007" y="911"/>
                  </a:lnTo>
                  <a:close/>
                  <a:moveTo>
                    <a:pt x="1027" y="900"/>
                  </a:moveTo>
                  <a:lnTo>
                    <a:pt x="1046" y="888"/>
                  </a:lnTo>
                  <a:lnTo>
                    <a:pt x="1060" y="911"/>
                  </a:lnTo>
                  <a:lnTo>
                    <a:pt x="1041" y="923"/>
                  </a:lnTo>
                  <a:lnTo>
                    <a:pt x="1027" y="900"/>
                  </a:lnTo>
                  <a:close/>
                  <a:moveTo>
                    <a:pt x="1064" y="908"/>
                  </a:moveTo>
                  <a:lnTo>
                    <a:pt x="1063" y="910"/>
                  </a:lnTo>
                  <a:lnTo>
                    <a:pt x="1060" y="911"/>
                  </a:lnTo>
                  <a:lnTo>
                    <a:pt x="1053" y="900"/>
                  </a:lnTo>
                  <a:lnTo>
                    <a:pt x="1064" y="908"/>
                  </a:lnTo>
                  <a:close/>
                  <a:moveTo>
                    <a:pt x="1043" y="891"/>
                  </a:moveTo>
                  <a:lnTo>
                    <a:pt x="1058" y="872"/>
                  </a:lnTo>
                  <a:lnTo>
                    <a:pt x="1079" y="888"/>
                  </a:lnTo>
                  <a:lnTo>
                    <a:pt x="1064" y="908"/>
                  </a:lnTo>
                  <a:lnTo>
                    <a:pt x="1043" y="891"/>
                  </a:lnTo>
                  <a:close/>
                  <a:moveTo>
                    <a:pt x="1058" y="872"/>
                  </a:moveTo>
                  <a:lnTo>
                    <a:pt x="1055" y="876"/>
                  </a:lnTo>
                  <a:lnTo>
                    <a:pt x="1058" y="872"/>
                  </a:lnTo>
                  <a:lnTo>
                    <a:pt x="1069" y="880"/>
                  </a:lnTo>
                  <a:lnTo>
                    <a:pt x="1058" y="872"/>
                  </a:lnTo>
                  <a:close/>
                  <a:moveTo>
                    <a:pt x="1058" y="872"/>
                  </a:moveTo>
                  <a:lnTo>
                    <a:pt x="1074" y="852"/>
                  </a:lnTo>
                  <a:lnTo>
                    <a:pt x="1095" y="869"/>
                  </a:lnTo>
                  <a:lnTo>
                    <a:pt x="1079" y="888"/>
                  </a:lnTo>
                  <a:lnTo>
                    <a:pt x="1058" y="872"/>
                  </a:lnTo>
                  <a:close/>
                  <a:moveTo>
                    <a:pt x="1097" y="867"/>
                  </a:moveTo>
                  <a:lnTo>
                    <a:pt x="1097" y="868"/>
                  </a:lnTo>
                  <a:lnTo>
                    <a:pt x="1095" y="869"/>
                  </a:lnTo>
                  <a:lnTo>
                    <a:pt x="1085" y="860"/>
                  </a:lnTo>
                  <a:lnTo>
                    <a:pt x="1097" y="867"/>
                  </a:lnTo>
                  <a:close/>
                  <a:moveTo>
                    <a:pt x="1072" y="854"/>
                  </a:moveTo>
                  <a:lnTo>
                    <a:pt x="1095" y="807"/>
                  </a:lnTo>
                  <a:lnTo>
                    <a:pt x="1120" y="819"/>
                  </a:lnTo>
                  <a:lnTo>
                    <a:pt x="1097" y="867"/>
                  </a:lnTo>
                  <a:lnTo>
                    <a:pt x="1072" y="854"/>
                  </a:lnTo>
                  <a:close/>
                  <a:moveTo>
                    <a:pt x="1121" y="819"/>
                  </a:moveTo>
                  <a:lnTo>
                    <a:pt x="1120" y="819"/>
                  </a:lnTo>
                  <a:lnTo>
                    <a:pt x="1108" y="813"/>
                  </a:lnTo>
                  <a:lnTo>
                    <a:pt x="1121" y="819"/>
                  </a:lnTo>
                  <a:close/>
                  <a:moveTo>
                    <a:pt x="1095" y="807"/>
                  </a:moveTo>
                  <a:lnTo>
                    <a:pt x="1142" y="702"/>
                  </a:lnTo>
                  <a:lnTo>
                    <a:pt x="1167" y="713"/>
                  </a:lnTo>
                  <a:lnTo>
                    <a:pt x="1121" y="819"/>
                  </a:lnTo>
                  <a:lnTo>
                    <a:pt x="1095" y="807"/>
                  </a:lnTo>
                  <a:close/>
                  <a:moveTo>
                    <a:pt x="1142" y="702"/>
                  </a:moveTo>
                  <a:lnTo>
                    <a:pt x="1143" y="701"/>
                  </a:lnTo>
                  <a:lnTo>
                    <a:pt x="1155" y="708"/>
                  </a:lnTo>
                  <a:lnTo>
                    <a:pt x="1142" y="702"/>
                  </a:lnTo>
                  <a:close/>
                  <a:moveTo>
                    <a:pt x="1143" y="701"/>
                  </a:moveTo>
                  <a:lnTo>
                    <a:pt x="1174" y="646"/>
                  </a:lnTo>
                  <a:lnTo>
                    <a:pt x="1198" y="659"/>
                  </a:lnTo>
                  <a:lnTo>
                    <a:pt x="1166" y="714"/>
                  </a:lnTo>
                  <a:lnTo>
                    <a:pt x="1143" y="701"/>
                  </a:lnTo>
                  <a:close/>
                  <a:moveTo>
                    <a:pt x="1174" y="646"/>
                  </a:moveTo>
                  <a:lnTo>
                    <a:pt x="1174" y="646"/>
                  </a:lnTo>
                  <a:lnTo>
                    <a:pt x="1174" y="645"/>
                  </a:lnTo>
                  <a:lnTo>
                    <a:pt x="1186" y="653"/>
                  </a:lnTo>
                  <a:lnTo>
                    <a:pt x="1174" y="646"/>
                  </a:lnTo>
                  <a:close/>
                  <a:moveTo>
                    <a:pt x="1174" y="645"/>
                  </a:moveTo>
                  <a:lnTo>
                    <a:pt x="1191" y="622"/>
                  </a:lnTo>
                  <a:lnTo>
                    <a:pt x="1213" y="637"/>
                  </a:lnTo>
                  <a:lnTo>
                    <a:pt x="1198" y="660"/>
                  </a:lnTo>
                  <a:lnTo>
                    <a:pt x="1174" y="645"/>
                  </a:lnTo>
                  <a:close/>
                  <a:moveTo>
                    <a:pt x="1191" y="622"/>
                  </a:moveTo>
                  <a:lnTo>
                    <a:pt x="1191" y="620"/>
                  </a:lnTo>
                  <a:lnTo>
                    <a:pt x="1201" y="630"/>
                  </a:lnTo>
                  <a:lnTo>
                    <a:pt x="1191" y="622"/>
                  </a:lnTo>
                  <a:close/>
                  <a:moveTo>
                    <a:pt x="1191" y="620"/>
                  </a:moveTo>
                  <a:lnTo>
                    <a:pt x="1215" y="592"/>
                  </a:lnTo>
                  <a:lnTo>
                    <a:pt x="1235" y="611"/>
                  </a:lnTo>
                  <a:lnTo>
                    <a:pt x="1212" y="638"/>
                  </a:lnTo>
                  <a:lnTo>
                    <a:pt x="1191" y="620"/>
                  </a:lnTo>
                  <a:close/>
                  <a:moveTo>
                    <a:pt x="1233" y="590"/>
                  </a:moveTo>
                  <a:lnTo>
                    <a:pt x="1245" y="599"/>
                  </a:lnTo>
                  <a:lnTo>
                    <a:pt x="1235" y="611"/>
                  </a:lnTo>
                  <a:lnTo>
                    <a:pt x="1225" y="602"/>
                  </a:lnTo>
                  <a:lnTo>
                    <a:pt x="1233" y="590"/>
                  </a:lnTo>
                  <a:close/>
                  <a:moveTo>
                    <a:pt x="1218" y="613"/>
                  </a:moveTo>
                  <a:lnTo>
                    <a:pt x="1171" y="582"/>
                  </a:lnTo>
                  <a:lnTo>
                    <a:pt x="1186" y="558"/>
                  </a:lnTo>
                  <a:lnTo>
                    <a:pt x="1233" y="590"/>
                  </a:lnTo>
                  <a:lnTo>
                    <a:pt x="1218" y="613"/>
                  </a:lnTo>
                  <a:close/>
                  <a:moveTo>
                    <a:pt x="1171" y="582"/>
                  </a:moveTo>
                  <a:lnTo>
                    <a:pt x="1170" y="582"/>
                  </a:lnTo>
                  <a:lnTo>
                    <a:pt x="1170" y="581"/>
                  </a:lnTo>
                  <a:lnTo>
                    <a:pt x="1178" y="570"/>
                  </a:lnTo>
                  <a:lnTo>
                    <a:pt x="1171" y="582"/>
                  </a:lnTo>
                  <a:close/>
                  <a:moveTo>
                    <a:pt x="1170" y="581"/>
                  </a:moveTo>
                  <a:lnTo>
                    <a:pt x="1122" y="542"/>
                  </a:lnTo>
                  <a:lnTo>
                    <a:pt x="1140" y="521"/>
                  </a:lnTo>
                  <a:lnTo>
                    <a:pt x="1187" y="560"/>
                  </a:lnTo>
                  <a:lnTo>
                    <a:pt x="1170" y="581"/>
                  </a:lnTo>
                  <a:close/>
                  <a:moveTo>
                    <a:pt x="1122" y="542"/>
                  </a:moveTo>
                  <a:lnTo>
                    <a:pt x="1122" y="541"/>
                  </a:lnTo>
                  <a:lnTo>
                    <a:pt x="1131" y="532"/>
                  </a:lnTo>
                  <a:lnTo>
                    <a:pt x="1122" y="542"/>
                  </a:lnTo>
                  <a:close/>
                  <a:moveTo>
                    <a:pt x="1122" y="541"/>
                  </a:moveTo>
                  <a:lnTo>
                    <a:pt x="1083" y="501"/>
                  </a:lnTo>
                  <a:lnTo>
                    <a:pt x="1102" y="482"/>
                  </a:lnTo>
                  <a:lnTo>
                    <a:pt x="1141" y="521"/>
                  </a:lnTo>
                  <a:lnTo>
                    <a:pt x="1122" y="541"/>
                  </a:lnTo>
                  <a:close/>
                  <a:moveTo>
                    <a:pt x="1101" y="481"/>
                  </a:moveTo>
                  <a:lnTo>
                    <a:pt x="1101" y="481"/>
                  </a:lnTo>
                  <a:lnTo>
                    <a:pt x="1102" y="482"/>
                  </a:lnTo>
                  <a:lnTo>
                    <a:pt x="1092" y="492"/>
                  </a:lnTo>
                  <a:lnTo>
                    <a:pt x="1101" y="481"/>
                  </a:lnTo>
                  <a:close/>
                  <a:moveTo>
                    <a:pt x="1084" y="502"/>
                  </a:moveTo>
                  <a:lnTo>
                    <a:pt x="1041" y="467"/>
                  </a:lnTo>
                  <a:lnTo>
                    <a:pt x="1058" y="446"/>
                  </a:lnTo>
                  <a:lnTo>
                    <a:pt x="1101" y="481"/>
                  </a:lnTo>
                  <a:lnTo>
                    <a:pt x="1084" y="502"/>
                  </a:lnTo>
                  <a:close/>
                  <a:moveTo>
                    <a:pt x="1057" y="445"/>
                  </a:moveTo>
                  <a:lnTo>
                    <a:pt x="1058" y="446"/>
                  </a:lnTo>
                  <a:lnTo>
                    <a:pt x="1050" y="457"/>
                  </a:lnTo>
                  <a:lnTo>
                    <a:pt x="1057" y="445"/>
                  </a:lnTo>
                  <a:close/>
                  <a:moveTo>
                    <a:pt x="1042" y="468"/>
                  </a:moveTo>
                  <a:lnTo>
                    <a:pt x="1002" y="440"/>
                  </a:lnTo>
                  <a:lnTo>
                    <a:pt x="1019" y="418"/>
                  </a:lnTo>
                  <a:lnTo>
                    <a:pt x="1057" y="445"/>
                  </a:lnTo>
                  <a:lnTo>
                    <a:pt x="1042" y="468"/>
                  </a:lnTo>
                  <a:close/>
                  <a:moveTo>
                    <a:pt x="1017" y="417"/>
                  </a:moveTo>
                  <a:lnTo>
                    <a:pt x="1017" y="417"/>
                  </a:lnTo>
                  <a:lnTo>
                    <a:pt x="1019" y="418"/>
                  </a:lnTo>
                  <a:lnTo>
                    <a:pt x="1010" y="429"/>
                  </a:lnTo>
                  <a:lnTo>
                    <a:pt x="1017" y="417"/>
                  </a:lnTo>
                  <a:close/>
                  <a:moveTo>
                    <a:pt x="1003" y="442"/>
                  </a:moveTo>
                  <a:lnTo>
                    <a:pt x="984" y="430"/>
                  </a:lnTo>
                  <a:lnTo>
                    <a:pt x="998" y="405"/>
                  </a:lnTo>
                  <a:lnTo>
                    <a:pt x="1017" y="417"/>
                  </a:lnTo>
                  <a:lnTo>
                    <a:pt x="1003" y="442"/>
                  </a:lnTo>
                  <a:close/>
                  <a:moveTo>
                    <a:pt x="995" y="404"/>
                  </a:moveTo>
                  <a:lnTo>
                    <a:pt x="996" y="405"/>
                  </a:lnTo>
                  <a:lnTo>
                    <a:pt x="998" y="405"/>
                  </a:lnTo>
                  <a:lnTo>
                    <a:pt x="991" y="417"/>
                  </a:lnTo>
                  <a:lnTo>
                    <a:pt x="995" y="404"/>
                  </a:lnTo>
                  <a:close/>
                  <a:moveTo>
                    <a:pt x="987" y="431"/>
                  </a:moveTo>
                  <a:lnTo>
                    <a:pt x="963" y="423"/>
                  </a:lnTo>
                  <a:lnTo>
                    <a:pt x="972" y="397"/>
                  </a:lnTo>
                  <a:lnTo>
                    <a:pt x="995" y="404"/>
                  </a:lnTo>
                  <a:lnTo>
                    <a:pt x="987" y="431"/>
                  </a:lnTo>
                  <a:close/>
                  <a:moveTo>
                    <a:pt x="970" y="396"/>
                  </a:moveTo>
                  <a:lnTo>
                    <a:pt x="971" y="396"/>
                  </a:lnTo>
                  <a:lnTo>
                    <a:pt x="972" y="397"/>
                  </a:lnTo>
                  <a:lnTo>
                    <a:pt x="967" y="410"/>
                  </a:lnTo>
                  <a:lnTo>
                    <a:pt x="970" y="396"/>
                  </a:lnTo>
                  <a:close/>
                  <a:moveTo>
                    <a:pt x="965" y="423"/>
                  </a:moveTo>
                  <a:lnTo>
                    <a:pt x="942" y="419"/>
                  </a:lnTo>
                  <a:lnTo>
                    <a:pt x="946" y="393"/>
                  </a:lnTo>
                  <a:lnTo>
                    <a:pt x="970" y="396"/>
                  </a:lnTo>
                  <a:lnTo>
                    <a:pt x="965" y="423"/>
                  </a:lnTo>
                  <a:close/>
                  <a:moveTo>
                    <a:pt x="944" y="393"/>
                  </a:moveTo>
                  <a:lnTo>
                    <a:pt x="945" y="393"/>
                  </a:lnTo>
                  <a:lnTo>
                    <a:pt x="946" y="393"/>
                  </a:lnTo>
                  <a:lnTo>
                    <a:pt x="944" y="405"/>
                  </a:lnTo>
                  <a:lnTo>
                    <a:pt x="944" y="393"/>
                  </a:lnTo>
                  <a:close/>
                  <a:moveTo>
                    <a:pt x="944" y="419"/>
                  </a:moveTo>
                  <a:lnTo>
                    <a:pt x="921" y="419"/>
                  </a:lnTo>
                  <a:lnTo>
                    <a:pt x="921" y="393"/>
                  </a:lnTo>
                  <a:lnTo>
                    <a:pt x="944" y="393"/>
                  </a:lnTo>
                  <a:lnTo>
                    <a:pt x="944" y="419"/>
                  </a:lnTo>
                  <a:close/>
                  <a:moveTo>
                    <a:pt x="916" y="393"/>
                  </a:moveTo>
                  <a:lnTo>
                    <a:pt x="918" y="393"/>
                  </a:lnTo>
                  <a:lnTo>
                    <a:pt x="921" y="393"/>
                  </a:lnTo>
                  <a:lnTo>
                    <a:pt x="921" y="405"/>
                  </a:lnTo>
                  <a:lnTo>
                    <a:pt x="916" y="393"/>
                  </a:lnTo>
                  <a:close/>
                  <a:moveTo>
                    <a:pt x="925" y="419"/>
                  </a:moveTo>
                  <a:lnTo>
                    <a:pt x="901" y="426"/>
                  </a:lnTo>
                  <a:lnTo>
                    <a:pt x="893" y="401"/>
                  </a:lnTo>
                  <a:lnTo>
                    <a:pt x="916" y="393"/>
                  </a:lnTo>
                  <a:lnTo>
                    <a:pt x="925" y="419"/>
                  </a:lnTo>
                  <a:close/>
                  <a:moveTo>
                    <a:pt x="901" y="426"/>
                  </a:moveTo>
                  <a:lnTo>
                    <a:pt x="901" y="426"/>
                  </a:lnTo>
                  <a:lnTo>
                    <a:pt x="898" y="414"/>
                  </a:lnTo>
                  <a:lnTo>
                    <a:pt x="901" y="426"/>
                  </a:lnTo>
                  <a:close/>
                  <a:moveTo>
                    <a:pt x="901" y="426"/>
                  </a:moveTo>
                  <a:lnTo>
                    <a:pt x="873" y="435"/>
                  </a:lnTo>
                  <a:lnTo>
                    <a:pt x="866" y="409"/>
                  </a:lnTo>
                  <a:lnTo>
                    <a:pt x="894" y="401"/>
                  </a:lnTo>
                  <a:lnTo>
                    <a:pt x="901" y="426"/>
                  </a:lnTo>
                  <a:close/>
                  <a:moveTo>
                    <a:pt x="863" y="410"/>
                  </a:moveTo>
                  <a:lnTo>
                    <a:pt x="864" y="409"/>
                  </a:lnTo>
                  <a:lnTo>
                    <a:pt x="866" y="409"/>
                  </a:lnTo>
                  <a:lnTo>
                    <a:pt x="870" y="422"/>
                  </a:lnTo>
                  <a:lnTo>
                    <a:pt x="863" y="410"/>
                  </a:lnTo>
                  <a:close/>
                  <a:moveTo>
                    <a:pt x="878" y="432"/>
                  </a:moveTo>
                  <a:lnTo>
                    <a:pt x="854" y="449"/>
                  </a:lnTo>
                  <a:lnTo>
                    <a:pt x="839" y="425"/>
                  </a:lnTo>
                  <a:lnTo>
                    <a:pt x="863" y="410"/>
                  </a:lnTo>
                  <a:lnTo>
                    <a:pt x="878" y="432"/>
                  </a:lnTo>
                  <a:close/>
                  <a:moveTo>
                    <a:pt x="836" y="429"/>
                  </a:moveTo>
                  <a:lnTo>
                    <a:pt x="837" y="426"/>
                  </a:lnTo>
                  <a:lnTo>
                    <a:pt x="839" y="425"/>
                  </a:lnTo>
                  <a:lnTo>
                    <a:pt x="846" y="437"/>
                  </a:lnTo>
                  <a:lnTo>
                    <a:pt x="836" y="429"/>
                  </a:lnTo>
                  <a:close/>
                  <a:moveTo>
                    <a:pt x="857" y="446"/>
                  </a:moveTo>
                  <a:lnTo>
                    <a:pt x="837" y="470"/>
                  </a:lnTo>
                  <a:lnTo>
                    <a:pt x="816" y="452"/>
                  </a:lnTo>
                  <a:lnTo>
                    <a:pt x="836" y="429"/>
                  </a:lnTo>
                  <a:lnTo>
                    <a:pt x="857" y="446"/>
                  </a:lnTo>
                  <a:close/>
                  <a:moveTo>
                    <a:pt x="815" y="453"/>
                  </a:moveTo>
                  <a:lnTo>
                    <a:pt x="816" y="453"/>
                  </a:lnTo>
                  <a:lnTo>
                    <a:pt x="816" y="452"/>
                  </a:lnTo>
                  <a:lnTo>
                    <a:pt x="827" y="460"/>
                  </a:lnTo>
                  <a:lnTo>
                    <a:pt x="815" y="453"/>
                  </a:lnTo>
                  <a:close/>
                  <a:moveTo>
                    <a:pt x="839" y="467"/>
                  </a:moveTo>
                  <a:lnTo>
                    <a:pt x="823" y="495"/>
                  </a:lnTo>
                  <a:lnTo>
                    <a:pt x="800" y="481"/>
                  </a:lnTo>
                  <a:lnTo>
                    <a:pt x="815" y="453"/>
                  </a:lnTo>
                  <a:lnTo>
                    <a:pt x="839" y="467"/>
                  </a:lnTo>
                  <a:close/>
                  <a:moveTo>
                    <a:pt x="799" y="484"/>
                  </a:moveTo>
                  <a:lnTo>
                    <a:pt x="799" y="482"/>
                  </a:lnTo>
                  <a:lnTo>
                    <a:pt x="800" y="481"/>
                  </a:lnTo>
                  <a:lnTo>
                    <a:pt x="811" y="488"/>
                  </a:lnTo>
                  <a:lnTo>
                    <a:pt x="799" y="484"/>
                  </a:lnTo>
                  <a:close/>
                  <a:moveTo>
                    <a:pt x="824" y="493"/>
                  </a:moveTo>
                  <a:lnTo>
                    <a:pt x="813" y="525"/>
                  </a:lnTo>
                  <a:lnTo>
                    <a:pt x="787" y="515"/>
                  </a:lnTo>
                  <a:lnTo>
                    <a:pt x="799" y="484"/>
                  </a:lnTo>
                  <a:lnTo>
                    <a:pt x="824" y="493"/>
                  </a:lnTo>
                  <a:close/>
                  <a:moveTo>
                    <a:pt x="786" y="520"/>
                  </a:moveTo>
                  <a:lnTo>
                    <a:pt x="786" y="518"/>
                  </a:lnTo>
                  <a:lnTo>
                    <a:pt x="787" y="515"/>
                  </a:lnTo>
                  <a:lnTo>
                    <a:pt x="800" y="520"/>
                  </a:lnTo>
                  <a:lnTo>
                    <a:pt x="786" y="520"/>
                  </a:lnTo>
                  <a:close/>
                  <a:moveTo>
                    <a:pt x="814" y="520"/>
                  </a:moveTo>
                  <a:lnTo>
                    <a:pt x="814" y="550"/>
                  </a:lnTo>
                  <a:lnTo>
                    <a:pt x="786" y="550"/>
                  </a:lnTo>
                  <a:lnTo>
                    <a:pt x="786" y="520"/>
                  </a:lnTo>
                  <a:lnTo>
                    <a:pt x="814" y="520"/>
                  </a:lnTo>
                  <a:close/>
                  <a:moveTo>
                    <a:pt x="814" y="550"/>
                  </a:moveTo>
                  <a:lnTo>
                    <a:pt x="814" y="570"/>
                  </a:lnTo>
                  <a:lnTo>
                    <a:pt x="786" y="570"/>
                  </a:lnTo>
                  <a:lnTo>
                    <a:pt x="786" y="550"/>
                  </a:lnTo>
                  <a:lnTo>
                    <a:pt x="814" y="550"/>
                  </a:lnTo>
                  <a:close/>
                  <a:moveTo>
                    <a:pt x="787" y="574"/>
                  </a:moveTo>
                  <a:lnTo>
                    <a:pt x="786" y="572"/>
                  </a:lnTo>
                  <a:lnTo>
                    <a:pt x="786" y="570"/>
                  </a:lnTo>
                  <a:lnTo>
                    <a:pt x="800" y="570"/>
                  </a:lnTo>
                  <a:lnTo>
                    <a:pt x="787" y="574"/>
                  </a:lnTo>
                  <a:close/>
                  <a:moveTo>
                    <a:pt x="813" y="567"/>
                  </a:moveTo>
                  <a:lnTo>
                    <a:pt x="817" y="583"/>
                  </a:lnTo>
                  <a:lnTo>
                    <a:pt x="790" y="589"/>
                  </a:lnTo>
                  <a:lnTo>
                    <a:pt x="787" y="574"/>
                  </a:lnTo>
                  <a:lnTo>
                    <a:pt x="813" y="567"/>
                  </a:lnTo>
                  <a:close/>
                  <a:moveTo>
                    <a:pt x="792" y="592"/>
                  </a:moveTo>
                  <a:lnTo>
                    <a:pt x="790" y="591"/>
                  </a:lnTo>
                  <a:lnTo>
                    <a:pt x="790" y="589"/>
                  </a:lnTo>
                  <a:lnTo>
                    <a:pt x="803" y="586"/>
                  </a:lnTo>
                  <a:lnTo>
                    <a:pt x="792" y="592"/>
                  </a:lnTo>
                  <a:close/>
                  <a:moveTo>
                    <a:pt x="816" y="579"/>
                  </a:moveTo>
                  <a:lnTo>
                    <a:pt x="823" y="596"/>
                  </a:lnTo>
                  <a:lnTo>
                    <a:pt x="799" y="607"/>
                  </a:lnTo>
                  <a:lnTo>
                    <a:pt x="792" y="592"/>
                  </a:lnTo>
                  <a:lnTo>
                    <a:pt x="816" y="579"/>
                  </a:lnTo>
                  <a:close/>
                  <a:moveTo>
                    <a:pt x="823" y="596"/>
                  </a:moveTo>
                  <a:lnTo>
                    <a:pt x="813" y="575"/>
                  </a:lnTo>
                  <a:lnTo>
                    <a:pt x="823" y="596"/>
                  </a:lnTo>
                  <a:lnTo>
                    <a:pt x="811" y="602"/>
                  </a:lnTo>
                  <a:lnTo>
                    <a:pt x="823" y="596"/>
                  </a:lnTo>
                  <a:close/>
                  <a:moveTo>
                    <a:pt x="823" y="596"/>
                  </a:moveTo>
                  <a:lnTo>
                    <a:pt x="831" y="611"/>
                  </a:lnTo>
                  <a:lnTo>
                    <a:pt x="807" y="624"/>
                  </a:lnTo>
                  <a:lnTo>
                    <a:pt x="799" y="607"/>
                  </a:lnTo>
                  <a:lnTo>
                    <a:pt x="823" y="596"/>
                  </a:lnTo>
                  <a:close/>
                  <a:moveTo>
                    <a:pt x="809" y="627"/>
                  </a:moveTo>
                  <a:lnTo>
                    <a:pt x="808" y="625"/>
                  </a:lnTo>
                  <a:lnTo>
                    <a:pt x="807" y="624"/>
                  </a:lnTo>
                  <a:lnTo>
                    <a:pt x="820" y="617"/>
                  </a:lnTo>
                  <a:lnTo>
                    <a:pt x="809" y="627"/>
                  </a:lnTo>
                  <a:close/>
                  <a:moveTo>
                    <a:pt x="829" y="607"/>
                  </a:moveTo>
                  <a:lnTo>
                    <a:pt x="841" y="619"/>
                  </a:lnTo>
                  <a:lnTo>
                    <a:pt x="821" y="639"/>
                  </a:lnTo>
                  <a:lnTo>
                    <a:pt x="809" y="627"/>
                  </a:lnTo>
                  <a:lnTo>
                    <a:pt x="829" y="607"/>
                  </a:lnTo>
                  <a:close/>
                  <a:moveTo>
                    <a:pt x="841" y="619"/>
                  </a:moveTo>
                  <a:lnTo>
                    <a:pt x="842" y="620"/>
                  </a:lnTo>
                  <a:lnTo>
                    <a:pt x="842" y="622"/>
                  </a:lnTo>
                  <a:lnTo>
                    <a:pt x="831" y="630"/>
                  </a:lnTo>
                  <a:lnTo>
                    <a:pt x="841" y="619"/>
                  </a:lnTo>
                  <a:close/>
                  <a:moveTo>
                    <a:pt x="842" y="622"/>
                  </a:moveTo>
                  <a:lnTo>
                    <a:pt x="853" y="637"/>
                  </a:lnTo>
                  <a:lnTo>
                    <a:pt x="831" y="653"/>
                  </a:lnTo>
                  <a:lnTo>
                    <a:pt x="820" y="638"/>
                  </a:lnTo>
                  <a:lnTo>
                    <a:pt x="842" y="622"/>
                  </a:lnTo>
                  <a:close/>
                  <a:moveTo>
                    <a:pt x="853" y="637"/>
                  </a:moveTo>
                  <a:lnTo>
                    <a:pt x="867" y="654"/>
                  </a:lnTo>
                  <a:lnTo>
                    <a:pt x="845" y="658"/>
                  </a:lnTo>
                  <a:lnTo>
                    <a:pt x="843" y="645"/>
                  </a:lnTo>
                  <a:lnTo>
                    <a:pt x="853" y="637"/>
                  </a:lnTo>
                  <a:close/>
                  <a:moveTo>
                    <a:pt x="845" y="658"/>
                  </a:moveTo>
                  <a:lnTo>
                    <a:pt x="802" y="666"/>
                  </a:lnTo>
                  <a:lnTo>
                    <a:pt x="797" y="639"/>
                  </a:lnTo>
                  <a:lnTo>
                    <a:pt x="841" y="631"/>
                  </a:lnTo>
                  <a:lnTo>
                    <a:pt x="845" y="658"/>
                  </a:lnTo>
                  <a:close/>
                  <a:moveTo>
                    <a:pt x="794" y="640"/>
                  </a:moveTo>
                  <a:lnTo>
                    <a:pt x="795" y="639"/>
                  </a:lnTo>
                  <a:lnTo>
                    <a:pt x="797" y="639"/>
                  </a:lnTo>
                  <a:lnTo>
                    <a:pt x="800" y="653"/>
                  </a:lnTo>
                  <a:lnTo>
                    <a:pt x="794" y="640"/>
                  </a:lnTo>
                  <a:close/>
                  <a:moveTo>
                    <a:pt x="806" y="665"/>
                  </a:moveTo>
                  <a:lnTo>
                    <a:pt x="767" y="685"/>
                  </a:lnTo>
                  <a:lnTo>
                    <a:pt x="754" y="660"/>
                  </a:lnTo>
                  <a:lnTo>
                    <a:pt x="794" y="640"/>
                  </a:lnTo>
                  <a:lnTo>
                    <a:pt x="806" y="665"/>
                  </a:lnTo>
                  <a:close/>
                  <a:moveTo>
                    <a:pt x="767" y="685"/>
                  </a:moveTo>
                  <a:lnTo>
                    <a:pt x="767" y="685"/>
                  </a:lnTo>
                  <a:lnTo>
                    <a:pt x="766" y="685"/>
                  </a:lnTo>
                  <a:lnTo>
                    <a:pt x="760" y="672"/>
                  </a:lnTo>
                  <a:lnTo>
                    <a:pt x="767" y="685"/>
                  </a:lnTo>
                  <a:close/>
                  <a:moveTo>
                    <a:pt x="766" y="685"/>
                  </a:moveTo>
                  <a:lnTo>
                    <a:pt x="731" y="701"/>
                  </a:lnTo>
                  <a:lnTo>
                    <a:pt x="719" y="675"/>
                  </a:lnTo>
                  <a:lnTo>
                    <a:pt x="756" y="660"/>
                  </a:lnTo>
                  <a:lnTo>
                    <a:pt x="766" y="685"/>
                  </a:lnTo>
                  <a:close/>
                  <a:moveTo>
                    <a:pt x="717" y="678"/>
                  </a:moveTo>
                  <a:lnTo>
                    <a:pt x="718" y="676"/>
                  </a:lnTo>
                  <a:lnTo>
                    <a:pt x="719" y="675"/>
                  </a:lnTo>
                  <a:lnTo>
                    <a:pt x="725" y="688"/>
                  </a:lnTo>
                  <a:lnTo>
                    <a:pt x="717" y="678"/>
                  </a:lnTo>
                  <a:close/>
                  <a:moveTo>
                    <a:pt x="735" y="699"/>
                  </a:moveTo>
                  <a:lnTo>
                    <a:pt x="711" y="718"/>
                  </a:lnTo>
                  <a:lnTo>
                    <a:pt x="694" y="697"/>
                  </a:lnTo>
                  <a:lnTo>
                    <a:pt x="717" y="678"/>
                  </a:lnTo>
                  <a:lnTo>
                    <a:pt x="735" y="699"/>
                  </a:lnTo>
                  <a:close/>
                  <a:moveTo>
                    <a:pt x="711" y="718"/>
                  </a:moveTo>
                  <a:lnTo>
                    <a:pt x="687" y="737"/>
                  </a:lnTo>
                  <a:lnTo>
                    <a:pt x="669" y="716"/>
                  </a:lnTo>
                  <a:lnTo>
                    <a:pt x="694" y="697"/>
                  </a:lnTo>
                  <a:lnTo>
                    <a:pt x="711" y="718"/>
                  </a:lnTo>
                  <a:close/>
                  <a:moveTo>
                    <a:pt x="668" y="718"/>
                  </a:moveTo>
                  <a:lnTo>
                    <a:pt x="668" y="717"/>
                  </a:lnTo>
                  <a:lnTo>
                    <a:pt x="669" y="716"/>
                  </a:lnTo>
                  <a:lnTo>
                    <a:pt x="679" y="727"/>
                  </a:lnTo>
                  <a:lnTo>
                    <a:pt x="668" y="718"/>
                  </a:lnTo>
                  <a:close/>
                  <a:moveTo>
                    <a:pt x="689" y="735"/>
                  </a:moveTo>
                  <a:lnTo>
                    <a:pt x="678" y="751"/>
                  </a:lnTo>
                  <a:lnTo>
                    <a:pt x="657" y="735"/>
                  </a:lnTo>
                  <a:lnTo>
                    <a:pt x="668" y="718"/>
                  </a:lnTo>
                  <a:lnTo>
                    <a:pt x="689" y="735"/>
                  </a:lnTo>
                  <a:close/>
                  <a:moveTo>
                    <a:pt x="678" y="751"/>
                  </a:moveTo>
                  <a:lnTo>
                    <a:pt x="666" y="766"/>
                  </a:lnTo>
                  <a:lnTo>
                    <a:pt x="644" y="750"/>
                  </a:lnTo>
                  <a:lnTo>
                    <a:pt x="657" y="735"/>
                  </a:lnTo>
                  <a:lnTo>
                    <a:pt x="678" y="751"/>
                  </a:lnTo>
                  <a:close/>
                  <a:moveTo>
                    <a:pt x="666" y="766"/>
                  </a:moveTo>
                  <a:lnTo>
                    <a:pt x="644" y="797"/>
                  </a:lnTo>
                  <a:lnTo>
                    <a:pt x="642" y="759"/>
                  </a:lnTo>
                  <a:lnTo>
                    <a:pt x="655" y="758"/>
                  </a:lnTo>
                  <a:lnTo>
                    <a:pt x="666" y="766"/>
                  </a:lnTo>
                  <a:close/>
                  <a:moveTo>
                    <a:pt x="642" y="759"/>
                  </a:moveTo>
                  <a:lnTo>
                    <a:pt x="622" y="461"/>
                  </a:lnTo>
                  <a:lnTo>
                    <a:pt x="650" y="460"/>
                  </a:lnTo>
                  <a:lnTo>
                    <a:pt x="668" y="757"/>
                  </a:lnTo>
                  <a:lnTo>
                    <a:pt x="642" y="759"/>
                  </a:lnTo>
                  <a:close/>
                  <a:moveTo>
                    <a:pt x="622" y="461"/>
                  </a:moveTo>
                  <a:lnTo>
                    <a:pt x="621" y="430"/>
                  </a:lnTo>
                  <a:lnTo>
                    <a:pt x="645" y="450"/>
                  </a:lnTo>
                  <a:lnTo>
                    <a:pt x="636" y="460"/>
                  </a:lnTo>
                  <a:lnTo>
                    <a:pt x="622" y="461"/>
                  </a:lnTo>
                  <a:close/>
                  <a:moveTo>
                    <a:pt x="645" y="450"/>
                  </a:moveTo>
                  <a:lnTo>
                    <a:pt x="668" y="470"/>
                  </a:lnTo>
                  <a:lnTo>
                    <a:pt x="651" y="491"/>
                  </a:lnTo>
                  <a:lnTo>
                    <a:pt x="628" y="471"/>
                  </a:lnTo>
                  <a:lnTo>
                    <a:pt x="645" y="450"/>
                  </a:lnTo>
                  <a:close/>
                  <a:moveTo>
                    <a:pt x="652" y="492"/>
                  </a:moveTo>
                  <a:lnTo>
                    <a:pt x="652" y="492"/>
                  </a:lnTo>
                  <a:lnTo>
                    <a:pt x="651" y="491"/>
                  </a:lnTo>
                  <a:lnTo>
                    <a:pt x="659" y="480"/>
                  </a:lnTo>
                  <a:lnTo>
                    <a:pt x="652" y="492"/>
                  </a:lnTo>
                  <a:close/>
                  <a:moveTo>
                    <a:pt x="666" y="468"/>
                  </a:moveTo>
                  <a:lnTo>
                    <a:pt x="686" y="480"/>
                  </a:lnTo>
                  <a:lnTo>
                    <a:pt x="672" y="504"/>
                  </a:lnTo>
                  <a:lnTo>
                    <a:pt x="652" y="492"/>
                  </a:lnTo>
                  <a:lnTo>
                    <a:pt x="666" y="468"/>
                  </a:lnTo>
                  <a:close/>
                  <a:moveTo>
                    <a:pt x="674" y="505"/>
                  </a:moveTo>
                  <a:lnTo>
                    <a:pt x="673" y="505"/>
                  </a:lnTo>
                  <a:lnTo>
                    <a:pt x="672" y="504"/>
                  </a:lnTo>
                  <a:lnTo>
                    <a:pt x="679" y="492"/>
                  </a:lnTo>
                  <a:lnTo>
                    <a:pt x="674" y="505"/>
                  </a:lnTo>
                  <a:close/>
                  <a:moveTo>
                    <a:pt x="683" y="479"/>
                  </a:moveTo>
                  <a:lnTo>
                    <a:pt x="703" y="487"/>
                  </a:lnTo>
                  <a:lnTo>
                    <a:pt x="693" y="513"/>
                  </a:lnTo>
                  <a:lnTo>
                    <a:pt x="674" y="505"/>
                  </a:lnTo>
                  <a:lnTo>
                    <a:pt x="683" y="479"/>
                  </a:lnTo>
                  <a:close/>
                  <a:moveTo>
                    <a:pt x="696" y="513"/>
                  </a:moveTo>
                  <a:lnTo>
                    <a:pt x="695" y="513"/>
                  </a:lnTo>
                  <a:lnTo>
                    <a:pt x="693" y="513"/>
                  </a:lnTo>
                  <a:lnTo>
                    <a:pt x="699" y="500"/>
                  </a:lnTo>
                  <a:lnTo>
                    <a:pt x="696" y="513"/>
                  </a:lnTo>
                  <a:close/>
                  <a:moveTo>
                    <a:pt x="701" y="486"/>
                  </a:moveTo>
                  <a:lnTo>
                    <a:pt x="724" y="491"/>
                  </a:lnTo>
                  <a:lnTo>
                    <a:pt x="719" y="518"/>
                  </a:lnTo>
                  <a:lnTo>
                    <a:pt x="696" y="513"/>
                  </a:lnTo>
                  <a:lnTo>
                    <a:pt x="701" y="486"/>
                  </a:lnTo>
                  <a:close/>
                  <a:moveTo>
                    <a:pt x="724" y="491"/>
                  </a:moveTo>
                  <a:lnTo>
                    <a:pt x="725" y="491"/>
                  </a:lnTo>
                  <a:lnTo>
                    <a:pt x="724" y="491"/>
                  </a:lnTo>
                  <a:lnTo>
                    <a:pt x="722" y="504"/>
                  </a:lnTo>
                  <a:lnTo>
                    <a:pt x="724" y="491"/>
                  </a:lnTo>
                  <a:close/>
                  <a:moveTo>
                    <a:pt x="724" y="491"/>
                  </a:moveTo>
                  <a:lnTo>
                    <a:pt x="744" y="494"/>
                  </a:lnTo>
                  <a:lnTo>
                    <a:pt x="738" y="521"/>
                  </a:lnTo>
                  <a:lnTo>
                    <a:pt x="719" y="518"/>
                  </a:lnTo>
                  <a:lnTo>
                    <a:pt x="724" y="491"/>
                  </a:lnTo>
                  <a:close/>
                  <a:moveTo>
                    <a:pt x="744" y="521"/>
                  </a:moveTo>
                  <a:lnTo>
                    <a:pt x="742" y="522"/>
                  </a:lnTo>
                  <a:lnTo>
                    <a:pt x="738" y="521"/>
                  </a:lnTo>
                  <a:lnTo>
                    <a:pt x="742" y="508"/>
                  </a:lnTo>
                  <a:lnTo>
                    <a:pt x="744" y="521"/>
                  </a:lnTo>
                  <a:close/>
                  <a:moveTo>
                    <a:pt x="738" y="494"/>
                  </a:moveTo>
                  <a:lnTo>
                    <a:pt x="758" y="491"/>
                  </a:lnTo>
                  <a:lnTo>
                    <a:pt x="764" y="518"/>
                  </a:lnTo>
                  <a:lnTo>
                    <a:pt x="744" y="521"/>
                  </a:lnTo>
                  <a:lnTo>
                    <a:pt x="738" y="494"/>
                  </a:lnTo>
                  <a:close/>
                  <a:moveTo>
                    <a:pt x="766" y="516"/>
                  </a:moveTo>
                  <a:lnTo>
                    <a:pt x="765" y="516"/>
                  </a:lnTo>
                  <a:lnTo>
                    <a:pt x="764" y="518"/>
                  </a:lnTo>
                  <a:lnTo>
                    <a:pt x="760" y="504"/>
                  </a:lnTo>
                  <a:lnTo>
                    <a:pt x="766" y="516"/>
                  </a:lnTo>
                  <a:close/>
                  <a:moveTo>
                    <a:pt x="756" y="491"/>
                  </a:moveTo>
                  <a:lnTo>
                    <a:pt x="775" y="484"/>
                  </a:lnTo>
                  <a:lnTo>
                    <a:pt x="785" y="508"/>
                  </a:lnTo>
                  <a:lnTo>
                    <a:pt x="766" y="516"/>
                  </a:lnTo>
                  <a:lnTo>
                    <a:pt x="756" y="491"/>
                  </a:lnTo>
                  <a:close/>
                  <a:moveTo>
                    <a:pt x="786" y="508"/>
                  </a:moveTo>
                  <a:lnTo>
                    <a:pt x="786" y="508"/>
                  </a:lnTo>
                  <a:lnTo>
                    <a:pt x="785" y="508"/>
                  </a:lnTo>
                  <a:lnTo>
                    <a:pt x="780" y="495"/>
                  </a:lnTo>
                  <a:lnTo>
                    <a:pt x="786" y="508"/>
                  </a:lnTo>
                  <a:close/>
                  <a:moveTo>
                    <a:pt x="774" y="484"/>
                  </a:moveTo>
                  <a:lnTo>
                    <a:pt x="789" y="475"/>
                  </a:lnTo>
                  <a:lnTo>
                    <a:pt x="802" y="500"/>
                  </a:lnTo>
                  <a:lnTo>
                    <a:pt x="786" y="508"/>
                  </a:lnTo>
                  <a:lnTo>
                    <a:pt x="774" y="484"/>
                  </a:lnTo>
                  <a:close/>
                  <a:moveTo>
                    <a:pt x="804" y="499"/>
                  </a:moveTo>
                  <a:lnTo>
                    <a:pt x="803" y="500"/>
                  </a:lnTo>
                  <a:lnTo>
                    <a:pt x="802" y="500"/>
                  </a:lnTo>
                  <a:lnTo>
                    <a:pt x="796" y="488"/>
                  </a:lnTo>
                  <a:lnTo>
                    <a:pt x="804" y="499"/>
                  </a:lnTo>
                  <a:close/>
                  <a:moveTo>
                    <a:pt x="788" y="477"/>
                  </a:moveTo>
                  <a:lnTo>
                    <a:pt x="803" y="465"/>
                  </a:lnTo>
                  <a:lnTo>
                    <a:pt x="820" y="487"/>
                  </a:lnTo>
                  <a:lnTo>
                    <a:pt x="804" y="499"/>
                  </a:lnTo>
                  <a:lnTo>
                    <a:pt x="788" y="477"/>
                  </a:lnTo>
                  <a:close/>
                  <a:moveTo>
                    <a:pt x="821" y="486"/>
                  </a:moveTo>
                  <a:lnTo>
                    <a:pt x="821" y="486"/>
                  </a:lnTo>
                  <a:lnTo>
                    <a:pt x="820" y="487"/>
                  </a:lnTo>
                  <a:lnTo>
                    <a:pt x="811" y="477"/>
                  </a:lnTo>
                  <a:lnTo>
                    <a:pt x="821" y="486"/>
                  </a:lnTo>
                  <a:close/>
                  <a:moveTo>
                    <a:pt x="802" y="466"/>
                  </a:moveTo>
                  <a:lnTo>
                    <a:pt x="817" y="451"/>
                  </a:lnTo>
                  <a:lnTo>
                    <a:pt x="837" y="471"/>
                  </a:lnTo>
                  <a:lnTo>
                    <a:pt x="821" y="486"/>
                  </a:lnTo>
                  <a:lnTo>
                    <a:pt x="802" y="466"/>
                  </a:lnTo>
                  <a:close/>
                  <a:moveTo>
                    <a:pt x="838" y="468"/>
                  </a:moveTo>
                  <a:lnTo>
                    <a:pt x="837" y="470"/>
                  </a:lnTo>
                  <a:lnTo>
                    <a:pt x="837" y="471"/>
                  </a:lnTo>
                  <a:lnTo>
                    <a:pt x="827" y="460"/>
                  </a:lnTo>
                  <a:lnTo>
                    <a:pt x="838" y="468"/>
                  </a:lnTo>
                  <a:close/>
                  <a:moveTo>
                    <a:pt x="816" y="452"/>
                  </a:moveTo>
                  <a:lnTo>
                    <a:pt x="828" y="437"/>
                  </a:lnTo>
                  <a:lnTo>
                    <a:pt x="850" y="453"/>
                  </a:lnTo>
                  <a:lnTo>
                    <a:pt x="838" y="468"/>
                  </a:lnTo>
                  <a:lnTo>
                    <a:pt x="816" y="452"/>
                  </a:lnTo>
                  <a:close/>
                  <a:moveTo>
                    <a:pt x="828" y="437"/>
                  </a:moveTo>
                  <a:lnTo>
                    <a:pt x="839" y="421"/>
                  </a:lnTo>
                  <a:lnTo>
                    <a:pt x="861" y="438"/>
                  </a:lnTo>
                  <a:lnTo>
                    <a:pt x="850" y="453"/>
                  </a:lnTo>
                  <a:lnTo>
                    <a:pt x="828" y="437"/>
                  </a:lnTo>
                  <a:close/>
                  <a:moveTo>
                    <a:pt x="863" y="435"/>
                  </a:moveTo>
                  <a:lnTo>
                    <a:pt x="863" y="436"/>
                  </a:lnTo>
                  <a:lnTo>
                    <a:pt x="861" y="438"/>
                  </a:lnTo>
                  <a:lnTo>
                    <a:pt x="850" y="429"/>
                  </a:lnTo>
                  <a:lnTo>
                    <a:pt x="863" y="435"/>
                  </a:lnTo>
                  <a:close/>
                  <a:moveTo>
                    <a:pt x="838" y="424"/>
                  </a:moveTo>
                  <a:lnTo>
                    <a:pt x="845" y="404"/>
                  </a:lnTo>
                  <a:lnTo>
                    <a:pt x="871" y="415"/>
                  </a:lnTo>
                  <a:lnTo>
                    <a:pt x="863" y="435"/>
                  </a:lnTo>
                  <a:lnTo>
                    <a:pt x="838" y="424"/>
                  </a:lnTo>
                  <a:close/>
                  <a:moveTo>
                    <a:pt x="845" y="404"/>
                  </a:moveTo>
                  <a:lnTo>
                    <a:pt x="835" y="431"/>
                  </a:lnTo>
                  <a:lnTo>
                    <a:pt x="845" y="404"/>
                  </a:lnTo>
                  <a:lnTo>
                    <a:pt x="858" y="410"/>
                  </a:lnTo>
                  <a:lnTo>
                    <a:pt x="845" y="404"/>
                  </a:lnTo>
                  <a:close/>
                  <a:moveTo>
                    <a:pt x="845" y="404"/>
                  </a:moveTo>
                  <a:lnTo>
                    <a:pt x="853" y="386"/>
                  </a:lnTo>
                  <a:lnTo>
                    <a:pt x="879" y="395"/>
                  </a:lnTo>
                  <a:lnTo>
                    <a:pt x="871" y="415"/>
                  </a:lnTo>
                  <a:lnTo>
                    <a:pt x="845" y="404"/>
                  </a:lnTo>
                  <a:close/>
                  <a:moveTo>
                    <a:pt x="879" y="393"/>
                  </a:moveTo>
                  <a:lnTo>
                    <a:pt x="879" y="394"/>
                  </a:lnTo>
                  <a:lnTo>
                    <a:pt x="879" y="395"/>
                  </a:lnTo>
                  <a:lnTo>
                    <a:pt x="866" y="390"/>
                  </a:lnTo>
                  <a:lnTo>
                    <a:pt x="879" y="393"/>
                  </a:lnTo>
                  <a:close/>
                  <a:moveTo>
                    <a:pt x="852" y="388"/>
                  </a:moveTo>
                  <a:lnTo>
                    <a:pt x="857" y="368"/>
                  </a:lnTo>
                  <a:lnTo>
                    <a:pt x="884" y="373"/>
                  </a:lnTo>
                  <a:lnTo>
                    <a:pt x="879" y="393"/>
                  </a:lnTo>
                  <a:lnTo>
                    <a:pt x="852" y="388"/>
                  </a:lnTo>
                  <a:close/>
                  <a:moveTo>
                    <a:pt x="884" y="370"/>
                  </a:moveTo>
                  <a:lnTo>
                    <a:pt x="884" y="371"/>
                  </a:lnTo>
                  <a:lnTo>
                    <a:pt x="884" y="373"/>
                  </a:lnTo>
                  <a:lnTo>
                    <a:pt x="870" y="370"/>
                  </a:lnTo>
                  <a:lnTo>
                    <a:pt x="884" y="370"/>
                  </a:lnTo>
                  <a:close/>
                  <a:moveTo>
                    <a:pt x="857" y="370"/>
                  </a:moveTo>
                  <a:lnTo>
                    <a:pt x="857" y="350"/>
                  </a:lnTo>
                  <a:lnTo>
                    <a:pt x="884" y="350"/>
                  </a:lnTo>
                  <a:lnTo>
                    <a:pt x="884" y="370"/>
                  </a:lnTo>
                  <a:lnTo>
                    <a:pt x="857" y="370"/>
                  </a:lnTo>
                  <a:close/>
                  <a:moveTo>
                    <a:pt x="884" y="348"/>
                  </a:moveTo>
                  <a:lnTo>
                    <a:pt x="884" y="349"/>
                  </a:lnTo>
                  <a:lnTo>
                    <a:pt x="884" y="350"/>
                  </a:lnTo>
                  <a:lnTo>
                    <a:pt x="870" y="350"/>
                  </a:lnTo>
                  <a:lnTo>
                    <a:pt x="884" y="348"/>
                  </a:lnTo>
                  <a:close/>
                  <a:moveTo>
                    <a:pt x="857" y="354"/>
                  </a:moveTo>
                  <a:lnTo>
                    <a:pt x="852" y="334"/>
                  </a:lnTo>
                  <a:lnTo>
                    <a:pt x="879" y="328"/>
                  </a:lnTo>
                  <a:lnTo>
                    <a:pt x="884" y="348"/>
                  </a:lnTo>
                  <a:lnTo>
                    <a:pt x="857" y="354"/>
                  </a:lnTo>
                  <a:close/>
                  <a:moveTo>
                    <a:pt x="852" y="334"/>
                  </a:moveTo>
                  <a:lnTo>
                    <a:pt x="852" y="335"/>
                  </a:lnTo>
                  <a:lnTo>
                    <a:pt x="852" y="334"/>
                  </a:lnTo>
                  <a:lnTo>
                    <a:pt x="866" y="332"/>
                  </a:lnTo>
                  <a:lnTo>
                    <a:pt x="852" y="334"/>
                  </a:lnTo>
                  <a:close/>
                  <a:moveTo>
                    <a:pt x="852" y="334"/>
                  </a:moveTo>
                  <a:lnTo>
                    <a:pt x="849" y="310"/>
                  </a:lnTo>
                  <a:lnTo>
                    <a:pt x="875" y="306"/>
                  </a:lnTo>
                  <a:lnTo>
                    <a:pt x="879" y="329"/>
                  </a:lnTo>
                  <a:lnTo>
                    <a:pt x="852" y="334"/>
                  </a:lnTo>
                  <a:close/>
                  <a:moveTo>
                    <a:pt x="874" y="301"/>
                  </a:moveTo>
                  <a:lnTo>
                    <a:pt x="875" y="303"/>
                  </a:lnTo>
                  <a:lnTo>
                    <a:pt x="875" y="306"/>
                  </a:lnTo>
                  <a:lnTo>
                    <a:pt x="863" y="308"/>
                  </a:lnTo>
                  <a:lnTo>
                    <a:pt x="874" y="301"/>
                  </a:lnTo>
                  <a:close/>
                  <a:moveTo>
                    <a:pt x="850" y="315"/>
                  </a:moveTo>
                  <a:lnTo>
                    <a:pt x="838" y="296"/>
                  </a:lnTo>
                  <a:lnTo>
                    <a:pt x="863" y="282"/>
                  </a:lnTo>
                  <a:lnTo>
                    <a:pt x="874" y="301"/>
                  </a:lnTo>
                  <a:lnTo>
                    <a:pt x="850" y="315"/>
                  </a:lnTo>
                  <a:close/>
                  <a:moveTo>
                    <a:pt x="838" y="296"/>
                  </a:moveTo>
                  <a:lnTo>
                    <a:pt x="838" y="294"/>
                  </a:lnTo>
                  <a:lnTo>
                    <a:pt x="850" y="289"/>
                  </a:lnTo>
                  <a:lnTo>
                    <a:pt x="838" y="296"/>
                  </a:lnTo>
                  <a:close/>
                  <a:moveTo>
                    <a:pt x="838" y="294"/>
                  </a:moveTo>
                  <a:lnTo>
                    <a:pt x="827" y="271"/>
                  </a:lnTo>
                  <a:lnTo>
                    <a:pt x="851" y="258"/>
                  </a:lnTo>
                  <a:lnTo>
                    <a:pt x="863" y="283"/>
                  </a:lnTo>
                  <a:lnTo>
                    <a:pt x="838" y="294"/>
                  </a:lnTo>
                  <a:close/>
                  <a:moveTo>
                    <a:pt x="849" y="256"/>
                  </a:moveTo>
                  <a:lnTo>
                    <a:pt x="850" y="257"/>
                  </a:lnTo>
                  <a:lnTo>
                    <a:pt x="851" y="258"/>
                  </a:lnTo>
                  <a:lnTo>
                    <a:pt x="838" y="265"/>
                  </a:lnTo>
                  <a:lnTo>
                    <a:pt x="849" y="256"/>
                  </a:lnTo>
                  <a:close/>
                  <a:moveTo>
                    <a:pt x="829" y="273"/>
                  </a:moveTo>
                  <a:lnTo>
                    <a:pt x="794" y="235"/>
                  </a:lnTo>
                  <a:lnTo>
                    <a:pt x="814" y="216"/>
                  </a:lnTo>
                  <a:lnTo>
                    <a:pt x="849" y="256"/>
                  </a:lnTo>
                  <a:lnTo>
                    <a:pt x="829" y="273"/>
                  </a:lnTo>
                  <a:close/>
                  <a:moveTo>
                    <a:pt x="814" y="216"/>
                  </a:moveTo>
                  <a:lnTo>
                    <a:pt x="814" y="217"/>
                  </a:lnTo>
                  <a:lnTo>
                    <a:pt x="814" y="216"/>
                  </a:lnTo>
                  <a:lnTo>
                    <a:pt x="803" y="225"/>
                  </a:lnTo>
                  <a:lnTo>
                    <a:pt x="814" y="216"/>
                  </a:lnTo>
                  <a:close/>
                  <a:moveTo>
                    <a:pt x="794" y="235"/>
                  </a:moveTo>
                  <a:lnTo>
                    <a:pt x="754" y="192"/>
                  </a:lnTo>
                  <a:lnTo>
                    <a:pt x="774" y="173"/>
                  </a:lnTo>
                  <a:lnTo>
                    <a:pt x="814" y="216"/>
                  </a:lnTo>
                  <a:lnTo>
                    <a:pt x="794" y="235"/>
                  </a:lnTo>
                  <a:close/>
                  <a:moveTo>
                    <a:pt x="774" y="173"/>
                  </a:moveTo>
                  <a:lnTo>
                    <a:pt x="774" y="173"/>
                  </a:lnTo>
                  <a:lnTo>
                    <a:pt x="765" y="182"/>
                  </a:lnTo>
                  <a:lnTo>
                    <a:pt x="774" y="173"/>
                  </a:lnTo>
                  <a:close/>
                  <a:moveTo>
                    <a:pt x="756" y="193"/>
                  </a:moveTo>
                  <a:lnTo>
                    <a:pt x="669" y="114"/>
                  </a:lnTo>
                  <a:lnTo>
                    <a:pt x="688" y="93"/>
                  </a:lnTo>
                  <a:lnTo>
                    <a:pt x="774" y="173"/>
                  </a:lnTo>
                  <a:lnTo>
                    <a:pt x="756" y="193"/>
                  </a:lnTo>
                  <a:close/>
                  <a:moveTo>
                    <a:pt x="669" y="114"/>
                  </a:moveTo>
                  <a:lnTo>
                    <a:pt x="669" y="113"/>
                  </a:lnTo>
                  <a:lnTo>
                    <a:pt x="679" y="104"/>
                  </a:lnTo>
                  <a:lnTo>
                    <a:pt x="669" y="114"/>
                  </a:lnTo>
                  <a:close/>
                  <a:moveTo>
                    <a:pt x="669" y="113"/>
                  </a:moveTo>
                  <a:lnTo>
                    <a:pt x="630" y="75"/>
                  </a:lnTo>
                  <a:lnTo>
                    <a:pt x="650" y="55"/>
                  </a:lnTo>
                  <a:lnTo>
                    <a:pt x="688" y="95"/>
                  </a:lnTo>
                  <a:lnTo>
                    <a:pt x="669" y="113"/>
                  </a:lnTo>
                  <a:close/>
                  <a:moveTo>
                    <a:pt x="630" y="75"/>
                  </a:moveTo>
                  <a:lnTo>
                    <a:pt x="630" y="74"/>
                  </a:lnTo>
                  <a:lnTo>
                    <a:pt x="629" y="72"/>
                  </a:lnTo>
                  <a:lnTo>
                    <a:pt x="639" y="65"/>
                  </a:lnTo>
                  <a:lnTo>
                    <a:pt x="630" y="75"/>
                  </a:lnTo>
                  <a:close/>
                  <a:moveTo>
                    <a:pt x="629" y="72"/>
                  </a:moveTo>
                  <a:lnTo>
                    <a:pt x="601" y="34"/>
                  </a:lnTo>
                  <a:lnTo>
                    <a:pt x="623" y="17"/>
                  </a:lnTo>
                  <a:lnTo>
                    <a:pt x="651" y="57"/>
                  </a:lnTo>
                  <a:lnTo>
                    <a:pt x="629" y="72"/>
                  </a:lnTo>
                  <a:close/>
                  <a:moveTo>
                    <a:pt x="601" y="19"/>
                  </a:moveTo>
                  <a:lnTo>
                    <a:pt x="611" y="0"/>
                  </a:lnTo>
                  <a:lnTo>
                    <a:pt x="623" y="17"/>
                  </a:lnTo>
                  <a:lnTo>
                    <a:pt x="612" y="26"/>
                  </a:lnTo>
                  <a:lnTo>
                    <a:pt x="601" y="19"/>
                  </a:lnTo>
                  <a:close/>
                  <a:moveTo>
                    <a:pt x="624" y="33"/>
                  </a:moveTo>
                  <a:lnTo>
                    <a:pt x="609" y="60"/>
                  </a:lnTo>
                  <a:lnTo>
                    <a:pt x="585" y="47"/>
                  </a:lnTo>
                  <a:lnTo>
                    <a:pt x="601" y="19"/>
                  </a:lnTo>
                  <a:lnTo>
                    <a:pt x="624" y="33"/>
                  </a:lnTo>
                  <a:close/>
                  <a:moveTo>
                    <a:pt x="609" y="60"/>
                  </a:moveTo>
                  <a:lnTo>
                    <a:pt x="608" y="61"/>
                  </a:lnTo>
                  <a:lnTo>
                    <a:pt x="596" y="54"/>
                  </a:lnTo>
                  <a:lnTo>
                    <a:pt x="609" y="60"/>
                  </a:lnTo>
                  <a:close/>
                  <a:moveTo>
                    <a:pt x="608" y="61"/>
                  </a:moveTo>
                  <a:lnTo>
                    <a:pt x="593" y="84"/>
                  </a:lnTo>
                  <a:lnTo>
                    <a:pt x="569" y="69"/>
                  </a:lnTo>
                  <a:lnTo>
                    <a:pt x="586" y="46"/>
                  </a:lnTo>
                  <a:lnTo>
                    <a:pt x="608" y="61"/>
                  </a:lnTo>
                  <a:close/>
                  <a:moveTo>
                    <a:pt x="593" y="84"/>
                  </a:moveTo>
                  <a:lnTo>
                    <a:pt x="591" y="85"/>
                  </a:lnTo>
                  <a:lnTo>
                    <a:pt x="581" y="77"/>
                  </a:lnTo>
                  <a:lnTo>
                    <a:pt x="593" y="84"/>
                  </a:lnTo>
                  <a:close/>
                  <a:moveTo>
                    <a:pt x="591" y="85"/>
                  </a:moveTo>
                  <a:lnTo>
                    <a:pt x="576" y="105"/>
                  </a:lnTo>
                  <a:lnTo>
                    <a:pt x="555" y="88"/>
                  </a:lnTo>
                  <a:lnTo>
                    <a:pt x="571" y="68"/>
                  </a:lnTo>
                  <a:lnTo>
                    <a:pt x="591" y="85"/>
                  </a:lnTo>
                  <a:close/>
                  <a:moveTo>
                    <a:pt x="576" y="105"/>
                  </a:moveTo>
                  <a:lnTo>
                    <a:pt x="576" y="105"/>
                  </a:lnTo>
                  <a:lnTo>
                    <a:pt x="575" y="106"/>
                  </a:lnTo>
                  <a:lnTo>
                    <a:pt x="566" y="96"/>
                  </a:lnTo>
                  <a:lnTo>
                    <a:pt x="576" y="105"/>
                  </a:lnTo>
                  <a:close/>
                  <a:moveTo>
                    <a:pt x="575" y="106"/>
                  </a:moveTo>
                  <a:lnTo>
                    <a:pt x="555" y="125"/>
                  </a:lnTo>
                  <a:lnTo>
                    <a:pt x="537" y="106"/>
                  </a:lnTo>
                  <a:lnTo>
                    <a:pt x="555" y="86"/>
                  </a:lnTo>
                  <a:lnTo>
                    <a:pt x="575" y="106"/>
                  </a:lnTo>
                  <a:close/>
                  <a:moveTo>
                    <a:pt x="555" y="125"/>
                  </a:moveTo>
                  <a:lnTo>
                    <a:pt x="555" y="126"/>
                  </a:lnTo>
                  <a:lnTo>
                    <a:pt x="554" y="126"/>
                  </a:lnTo>
                  <a:lnTo>
                    <a:pt x="546" y="116"/>
                  </a:lnTo>
                  <a:lnTo>
                    <a:pt x="555" y="125"/>
                  </a:lnTo>
                  <a:close/>
                  <a:moveTo>
                    <a:pt x="554" y="126"/>
                  </a:moveTo>
                  <a:lnTo>
                    <a:pt x="511" y="161"/>
                  </a:lnTo>
                  <a:lnTo>
                    <a:pt x="495" y="140"/>
                  </a:lnTo>
                  <a:lnTo>
                    <a:pt x="537" y="105"/>
                  </a:lnTo>
                  <a:lnTo>
                    <a:pt x="554" y="126"/>
                  </a:lnTo>
                  <a:close/>
                  <a:moveTo>
                    <a:pt x="511" y="161"/>
                  </a:moveTo>
                  <a:lnTo>
                    <a:pt x="469" y="197"/>
                  </a:lnTo>
                  <a:lnTo>
                    <a:pt x="452" y="175"/>
                  </a:lnTo>
                  <a:lnTo>
                    <a:pt x="495" y="140"/>
                  </a:lnTo>
                  <a:lnTo>
                    <a:pt x="511" y="161"/>
                  </a:lnTo>
                  <a:close/>
                  <a:moveTo>
                    <a:pt x="469" y="197"/>
                  </a:moveTo>
                  <a:lnTo>
                    <a:pt x="470" y="196"/>
                  </a:lnTo>
                  <a:lnTo>
                    <a:pt x="468" y="197"/>
                  </a:lnTo>
                  <a:lnTo>
                    <a:pt x="460" y="187"/>
                  </a:lnTo>
                  <a:lnTo>
                    <a:pt x="469" y="197"/>
                  </a:lnTo>
                  <a:close/>
                  <a:moveTo>
                    <a:pt x="468" y="197"/>
                  </a:moveTo>
                  <a:lnTo>
                    <a:pt x="430" y="229"/>
                  </a:lnTo>
                  <a:lnTo>
                    <a:pt x="412" y="207"/>
                  </a:lnTo>
                  <a:lnTo>
                    <a:pt x="452" y="175"/>
                  </a:lnTo>
                  <a:lnTo>
                    <a:pt x="468" y="197"/>
                  </a:lnTo>
                  <a:close/>
                  <a:moveTo>
                    <a:pt x="410" y="209"/>
                  </a:moveTo>
                  <a:lnTo>
                    <a:pt x="411" y="208"/>
                  </a:lnTo>
                  <a:lnTo>
                    <a:pt x="412" y="207"/>
                  </a:lnTo>
                  <a:lnTo>
                    <a:pt x="422" y="217"/>
                  </a:lnTo>
                  <a:lnTo>
                    <a:pt x="410" y="209"/>
                  </a:lnTo>
                  <a:close/>
                  <a:moveTo>
                    <a:pt x="432" y="227"/>
                  </a:moveTo>
                  <a:lnTo>
                    <a:pt x="416" y="245"/>
                  </a:lnTo>
                  <a:lnTo>
                    <a:pt x="395" y="229"/>
                  </a:lnTo>
                  <a:lnTo>
                    <a:pt x="410" y="209"/>
                  </a:lnTo>
                  <a:lnTo>
                    <a:pt x="432" y="227"/>
                  </a:lnTo>
                  <a:close/>
                  <a:moveTo>
                    <a:pt x="416" y="245"/>
                  </a:moveTo>
                  <a:lnTo>
                    <a:pt x="416" y="246"/>
                  </a:lnTo>
                  <a:lnTo>
                    <a:pt x="415" y="246"/>
                  </a:lnTo>
                  <a:lnTo>
                    <a:pt x="405" y="237"/>
                  </a:lnTo>
                  <a:lnTo>
                    <a:pt x="416" y="245"/>
                  </a:lnTo>
                  <a:close/>
                  <a:moveTo>
                    <a:pt x="415" y="246"/>
                  </a:moveTo>
                  <a:lnTo>
                    <a:pt x="399" y="263"/>
                  </a:lnTo>
                  <a:lnTo>
                    <a:pt x="380" y="243"/>
                  </a:lnTo>
                  <a:lnTo>
                    <a:pt x="396" y="228"/>
                  </a:lnTo>
                  <a:lnTo>
                    <a:pt x="415" y="246"/>
                  </a:lnTo>
                  <a:close/>
                  <a:moveTo>
                    <a:pt x="379" y="246"/>
                  </a:moveTo>
                  <a:lnTo>
                    <a:pt x="379" y="244"/>
                  </a:lnTo>
                  <a:lnTo>
                    <a:pt x="380" y="243"/>
                  </a:lnTo>
                  <a:lnTo>
                    <a:pt x="390" y="253"/>
                  </a:lnTo>
                  <a:lnTo>
                    <a:pt x="379" y="246"/>
                  </a:lnTo>
                  <a:close/>
                  <a:moveTo>
                    <a:pt x="402" y="261"/>
                  </a:moveTo>
                  <a:lnTo>
                    <a:pt x="390" y="279"/>
                  </a:lnTo>
                  <a:lnTo>
                    <a:pt x="367" y="265"/>
                  </a:lnTo>
                  <a:lnTo>
                    <a:pt x="379" y="246"/>
                  </a:lnTo>
                  <a:lnTo>
                    <a:pt x="402" y="261"/>
                  </a:lnTo>
                  <a:close/>
                  <a:moveTo>
                    <a:pt x="366" y="266"/>
                  </a:moveTo>
                  <a:lnTo>
                    <a:pt x="366" y="266"/>
                  </a:lnTo>
                  <a:lnTo>
                    <a:pt x="367" y="265"/>
                  </a:lnTo>
                  <a:lnTo>
                    <a:pt x="379" y="272"/>
                  </a:lnTo>
                  <a:lnTo>
                    <a:pt x="366" y="266"/>
                  </a:lnTo>
                  <a:close/>
                  <a:moveTo>
                    <a:pt x="390" y="279"/>
                  </a:moveTo>
                  <a:lnTo>
                    <a:pt x="379" y="303"/>
                  </a:lnTo>
                  <a:lnTo>
                    <a:pt x="354" y="290"/>
                  </a:lnTo>
                  <a:lnTo>
                    <a:pt x="366" y="266"/>
                  </a:lnTo>
                  <a:lnTo>
                    <a:pt x="390" y="279"/>
                  </a:lnTo>
                  <a:close/>
                  <a:moveTo>
                    <a:pt x="353" y="294"/>
                  </a:moveTo>
                  <a:lnTo>
                    <a:pt x="353" y="292"/>
                  </a:lnTo>
                  <a:lnTo>
                    <a:pt x="354" y="290"/>
                  </a:lnTo>
                  <a:lnTo>
                    <a:pt x="367" y="296"/>
                  </a:lnTo>
                  <a:lnTo>
                    <a:pt x="353" y="294"/>
                  </a:lnTo>
                  <a:close/>
                  <a:moveTo>
                    <a:pt x="380" y="298"/>
                  </a:moveTo>
                  <a:lnTo>
                    <a:pt x="376" y="321"/>
                  </a:lnTo>
                  <a:lnTo>
                    <a:pt x="349" y="318"/>
                  </a:lnTo>
                  <a:lnTo>
                    <a:pt x="353" y="294"/>
                  </a:lnTo>
                  <a:lnTo>
                    <a:pt x="380" y="298"/>
                  </a:lnTo>
                  <a:close/>
                  <a:moveTo>
                    <a:pt x="376" y="321"/>
                  </a:moveTo>
                  <a:lnTo>
                    <a:pt x="375" y="331"/>
                  </a:lnTo>
                  <a:lnTo>
                    <a:pt x="376" y="322"/>
                  </a:lnTo>
                  <a:lnTo>
                    <a:pt x="362" y="320"/>
                  </a:lnTo>
                  <a:lnTo>
                    <a:pt x="376" y="321"/>
                  </a:lnTo>
                  <a:close/>
                  <a:moveTo>
                    <a:pt x="376" y="322"/>
                  </a:moveTo>
                  <a:lnTo>
                    <a:pt x="372" y="346"/>
                  </a:lnTo>
                  <a:lnTo>
                    <a:pt x="345" y="341"/>
                  </a:lnTo>
                  <a:lnTo>
                    <a:pt x="349" y="318"/>
                  </a:lnTo>
                  <a:lnTo>
                    <a:pt x="376" y="322"/>
                  </a:lnTo>
                  <a:close/>
                  <a:moveTo>
                    <a:pt x="345" y="346"/>
                  </a:moveTo>
                  <a:lnTo>
                    <a:pt x="345" y="343"/>
                  </a:lnTo>
                  <a:lnTo>
                    <a:pt x="345" y="341"/>
                  </a:lnTo>
                  <a:lnTo>
                    <a:pt x="359" y="343"/>
                  </a:lnTo>
                  <a:lnTo>
                    <a:pt x="345" y="346"/>
                  </a:lnTo>
                  <a:close/>
                  <a:moveTo>
                    <a:pt x="372" y="340"/>
                  </a:moveTo>
                  <a:lnTo>
                    <a:pt x="376" y="360"/>
                  </a:lnTo>
                  <a:lnTo>
                    <a:pt x="349" y="366"/>
                  </a:lnTo>
                  <a:lnTo>
                    <a:pt x="345" y="346"/>
                  </a:lnTo>
                  <a:lnTo>
                    <a:pt x="372" y="340"/>
                  </a:lnTo>
                  <a:close/>
                  <a:moveTo>
                    <a:pt x="376" y="360"/>
                  </a:moveTo>
                  <a:lnTo>
                    <a:pt x="380" y="380"/>
                  </a:lnTo>
                  <a:lnTo>
                    <a:pt x="353" y="386"/>
                  </a:lnTo>
                  <a:lnTo>
                    <a:pt x="349" y="366"/>
                  </a:lnTo>
                  <a:lnTo>
                    <a:pt x="376" y="360"/>
                  </a:lnTo>
                  <a:close/>
                  <a:moveTo>
                    <a:pt x="354" y="388"/>
                  </a:moveTo>
                  <a:lnTo>
                    <a:pt x="353" y="386"/>
                  </a:lnTo>
                  <a:lnTo>
                    <a:pt x="367" y="382"/>
                  </a:lnTo>
                  <a:lnTo>
                    <a:pt x="354" y="388"/>
                  </a:lnTo>
                  <a:close/>
                  <a:moveTo>
                    <a:pt x="379" y="377"/>
                  </a:moveTo>
                  <a:lnTo>
                    <a:pt x="387" y="397"/>
                  </a:lnTo>
                  <a:lnTo>
                    <a:pt x="361" y="407"/>
                  </a:lnTo>
                  <a:lnTo>
                    <a:pt x="354" y="388"/>
                  </a:lnTo>
                  <a:lnTo>
                    <a:pt x="379" y="377"/>
                  </a:lnTo>
                  <a:close/>
                  <a:moveTo>
                    <a:pt x="362" y="408"/>
                  </a:moveTo>
                  <a:lnTo>
                    <a:pt x="362" y="408"/>
                  </a:lnTo>
                  <a:lnTo>
                    <a:pt x="361" y="407"/>
                  </a:lnTo>
                  <a:lnTo>
                    <a:pt x="374" y="402"/>
                  </a:lnTo>
                  <a:lnTo>
                    <a:pt x="362" y="408"/>
                  </a:lnTo>
                  <a:close/>
                  <a:moveTo>
                    <a:pt x="387" y="396"/>
                  </a:moveTo>
                  <a:lnTo>
                    <a:pt x="395" y="411"/>
                  </a:lnTo>
                  <a:lnTo>
                    <a:pt x="370" y="424"/>
                  </a:lnTo>
                  <a:lnTo>
                    <a:pt x="362" y="408"/>
                  </a:lnTo>
                  <a:lnTo>
                    <a:pt x="387" y="396"/>
                  </a:lnTo>
                  <a:close/>
                  <a:moveTo>
                    <a:pt x="372" y="425"/>
                  </a:moveTo>
                  <a:lnTo>
                    <a:pt x="370" y="425"/>
                  </a:lnTo>
                  <a:lnTo>
                    <a:pt x="370" y="424"/>
                  </a:lnTo>
                  <a:lnTo>
                    <a:pt x="382" y="417"/>
                  </a:lnTo>
                  <a:lnTo>
                    <a:pt x="372" y="425"/>
                  </a:lnTo>
                  <a:close/>
                  <a:moveTo>
                    <a:pt x="393" y="409"/>
                  </a:moveTo>
                  <a:lnTo>
                    <a:pt x="417" y="440"/>
                  </a:lnTo>
                  <a:lnTo>
                    <a:pt x="395" y="457"/>
                  </a:lnTo>
                  <a:lnTo>
                    <a:pt x="372" y="425"/>
                  </a:lnTo>
                  <a:lnTo>
                    <a:pt x="393" y="409"/>
                  </a:lnTo>
                  <a:close/>
                  <a:moveTo>
                    <a:pt x="397" y="460"/>
                  </a:moveTo>
                  <a:lnTo>
                    <a:pt x="396" y="459"/>
                  </a:lnTo>
                  <a:lnTo>
                    <a:pt x="395" y="457"/>
                  </a:lnTo>
                  <a:lnTo>
                    <a:pt x="405" y="449"/>
                  </a:lnTo>
                  <a:lnTo>
                    <a:pt x="397" y="460"/>
                  </a:lnTo>
                  <a:close/>
                  <a:moveTo>
                    <a:pt x="413" y="438"/>
                  </a:moveTo>
                  <a:lnTo>
                    <a:pt x="445" y="461"/>
                  </a:lnTo>
                  <a:lnTo>
                    <a:pt x="429" y="484"/>
                  </a:lnTo>
                  <a:lnTo>
                    <a:pt x="397" y="460"/>
                  </a:lnTo>
                  <a:lnTo>
                    <a:pt x="413" y="438"/>
                  </a:lnTo>
                  <a:close/>
                  <a:moveTo>
                    <a:pt x="431" y="485"/>
                  </a:moveTo>
                  <a:lnTo>
                    <a:pt x="430" y="484"/>
                  </a:lnTo>
                  <a:lnTo>
                    <a:pt x="429" y="484"/>
                  </a:lnTo>
                  <a:lnTo>
                    <a:pt x="437" y="472"/>
                  </a:lnTo>
                  <a:lnTo>
                    <a:pt x="431" y="485"/>
                  </a:lnTo>
                  <a:close/>
                  <a:moveTo>
                    <a:pt x="443" y="460"/>
                  </a:moveTo>
                  <a:lnTo>
                    <a:pt x="474" y="475"/>
                  </a:lnTo>
                  <a:lnTo>
                    <a:pt x="462" y="500"/>
                  </a:lnTo>
                  <a:lnTo>
                    <a:pt x="431" y="485"/>
                  </a:lnTo>
                  <a:lnTo>
                    <a:pt x="443" y="460"/>
                  </a:lnTo>
                  <a:close/>
                  <a:moveTo>
                    <a:pt x="466" y="501"/>
                  </a:moveTo>
                  <a:lnTo>
                    <a:pt x="463" y="501"/>
                  </a:lnTo>
                  <a:lnTo>
                    <a:pt x="462" y="500"/>
                  </a:lnTo>
                  <a:lnTo>
                    <a:pt x="468" y="488"/>
                  </a:lnTo>
                  <a:lnTo>
                    <a:pt x="466" y="501"/>
                  </a:lnTo>
                  <a:close/>
                  <a:moveTo>
                    <a:pt x="470" y="474"/>
                  </a:moveTo>
                  <a:lnTo>
                    <a:pt x="490" y="479"/>
                  </a:lnTo>
                  <a:lnTo>
                    <a:pt x="484" y="506"/>
                  </a:lnTo>
                  <a:lnTo>
                    <a:pt x="466" y="501"/>
                  </a:lnTo>
                  <a:lnTo>
                    <a:pt x="470" y="474"/>
                  </a:lnTo>
                  <a:close/>
                  <a:moveTo>
                    <a:pt x="490" y="479"/>
                  </a:moveTo>
                  <a:lnTo>
                    <a:pt x="490" y="479"/>
                  </a:lnTo>
                  <a:lnTo>
                    <a:pt x="488" y="492"/>
                  </a:lnTo>
                  <a:lnTo>
                    <a:pt x="490" y="479"/>
                  </a:lnTo>
                  <a:close/>
                  <a:moveTo>
                    <a:pt x="490" y="479"/>
                  </a:moveTo>
                  <a:lnTo>
                    <a:pt x="507" y="482"/>
                  </a:lnTo>
                  <a:lnTo>
                    <a:pt x="500" y="509"/>
                  </a:lnTo>
                  <a:lnTo>
                    <a:pt x="484" y="506"/>
                  </a:lnTo>
                  <a:lnTo>
                    <a:pt x="490" y="479"/>
                  </a:lnTo>
                  <a:close/>
                  <a:moveTo>
                    <a:pt x="507" y="509"/>
                  </a:moveTo>
                  <a:lnTo>
                    <a:pt x="503" y="511"/>
                  </a:lnTo>
                  <a:lnTo>
                    <a:pt x="500" y="509"/>
                  </a:lnTo>
                  <a:lnTo>
                    <a:pt x="503" y="495"/>
                  </a:lnTo>
                  <a:lnTo>
                    <a:pt x="507" y="509"/>
                  </a:lnTo>
                  <a:close/>
                  <a:moveTo>
                    <a:pt x="500" y="482"/>
                  </a:moveTo>
                  <a:lnTo>
                    <a:pt x="516" y="479"/>
                  </a:lnTo>
                  <a:lnTo>
                    <a:pt x="522" y="506"/>
                  </a:lnTo>
                  <a:lnTo>
                    <a:pt x="507" y="509"/>
                  </a:lnTo>
                  <a:lnTo>
                    <a:pt x="500" y="482"/>
                  </a:lnTo>
                  <a:close/>
                  <a:moveTo>
                    <a:pt x="516" y="479"/>
                  </a:moveTo>
                  <a:lnTo>
                    <a:pt x="517" y="478"/>
                  </a:lnTo>
                  <a:lnTo>
                    <a:pt x="518" y="478"/>
                  </a:lnTo>
                  <a:lnTo>
                    <a:pt x="518" y="492"/>
                  </a:lnTo>
                  <a:lnTo>
                    <a:pt x="516" y="479"/>
                  </a:lnTo>
                  <a:close/>
                  <a:moveTo>
                    <a:pt x="518" y="478"/>
                  </a:moveTo>
                  <a:lnTo>
                    <a:pt x="538" y="478"/>
                  </a:lnTo>
                  <a:lnTo>
                    <a:pt x="538" y="506"/>
                  </a:lnTo>
                  <a:lnTo>
                    <a:pt x="518" y="506"/>
                  </a:lnTo>
                  <a:lnTo>
                    <a:pt x="518" y="478"/>
                  </a:lnTo>
                  <a:close/>
                  <a:moveTo>
                    <a:pt x="544" y="505"/>
                  </a:moveTo>
                  <a:lnTo>
                    <a:pt x="541" y="506"/>
                  </a:lnTo>
                  <a:lnTo>
                    <a:pt x="538" y="506"/>
                  </a:lnTo>
                  <a:lnTo>
                    <a:pt x="538" y="492"/>
                  </a:lnTo>
                  <a:lnTo>
                    <a:pt x="544" y="505"/>
                  </a:lnTo>
                  <a:close/>
                  <a:moveTo>
                    <a:pt x="532" y="480"/>
                  </a:moveTo>
                  <a:lnTo>
                    <a:pt x="547" y="472"/>
                  </a:lnTo>
                  <a:lnTo>
                    <a:pt x="560" y="497"/>
                  </a:lnTo>
                  <a:lnTo>
                    <a:pt x="544" y="505"/>
                  </a:lnTo>
                  <a:lnTo>
                    <a:pt x="532" y="480"/>
                  </a:lnTo>
                  <a:close/>
                  <a:moveTo>
                    <a:pt x="564" y="494"/>
                  </a:moveTo>
                  <a:lnTo>
                    <a:pt x="561" y="495"/>
                  </a:lnTo>
                  <a:lnTo>
                    <a:pt x="560" y="497"/>
                  </a:lnTo>
                  <a:lnTo>
                    <a:pt x="554" y="484"/>
                  </a:lnTo>
                  <a:lnTo>
                    <a:pt x="564" y="494"/>
                  </a:lnTo>
                  <a:close/>
                  <a:moveTo>
                    <a:pt x="544" y="474"/>
                  </a:moveTo>
                  <a:lnTo>
                    <a:pt x="555" y="463"/>
                  </a:lnTo>
                  <a:lnTo>
                    <a:pt x="575" y="482"/>
                  </a:lnTo>
                  <a:lnTo>
                    <a:pt x="564" y="494"/>
                  </a:lnTo>
                  <a:lnTo>
                    <a:pt x="544" y="474"/>
                  </a:lnTo>
                  <a:close/>
                  <a:moveTo>
                    <a:pt x="555" y="463"/>
                  </a:moveTo>
                  <a:lnTo>
                    <a:pt x="576" y="443"/>
                  </a:lnTo>
                  <a:lnTo>
                    <a:pt x="579" y="471"/>
                  </a:lnTo>
                  <a:lnTo>
                    <a:pt x="566" y="472"/>
                  </a:lnTo>
                  <a:lnTo>
                    <a:pt x="555" y="463"/>
                  </a:lnTo>
                  <a:close/>
                  <a:moveTo>
                    <a:pt x="579" y="471"/>
                  </a:moveTo>
                  <a:lnTo>
                    <a:pt x="583" y="511"/>
                  </a:lnTo>
                  <a:lnTo>
                    <a:pt x="555" y="513"/>
                  </a:lnTo>
                  <a:lnTo>
                    <a:pt x="552" y="474"/>
                  </a:lnTo>
                  <a:lnTo>
                    <a:pt x="579" y="471"/>
                  </a:lnTo>
                  <a:close/>
                  <a:moveTo>
                    <a:pt x="583" y="511"/>
                  </a:moveTo>
                  <a:lnTo>
                    <a:pt x="583" y="509"/>
                  </a:lnTo>
                  <a:lnTo>
                    <a:pt x="583" y="511"/>
                  </a:lnTo>
                  <a:lnTo>
                    <a:pt x="569" y="512"/>
                  </a:lnTo>
                  <a:lnTo>
                    <a:pt x="583" y="511"/>
                  </a:lnTo>
                  <a:close/>
                  <a:moveTo>
                    <a:pt x="583" y="511"/>
                  </a:moveTo>
                  <a:lnTo>
                    <a:pt x="587" y="557"/>
                  </a:lnTo>
                  <a:lnTo>
                    <a:pt x="560" y="560"/>
                  </a:lnTo>
                  <a:lnTo>
                    <a:pt x="555" y="513"/>
                  </a:lnTo>
                  <a:lnTo>
                    <a:pt x="583" y="511"/>
                  </a:lnTo>
                  <a:close/>
                  <a:moveTo>
                    <a:pt x="587" y="557"/>
                  </a:moveTo>
                  <a:lnTo>
                    <a:pt x="587" y="558"/>
                  </a:lnTo>
                  <a:lnTo>
                    <a:pt x="573" y="558"/>
                  </a:lnTo>
                  <a:lnTo>
                    <a:pt x="587" y="557"/>
                  </a:lnTo>
                  <a:close/>
                  <a:moveTo>
                    <a:pt x="587" y="558"/>
                  </a:moveTo>
                  <a:lnTo>
                    <a:pt x="587" y="668"/>
                  </a:lnTo>
                  <a:lnTo>
                    <a:pt x="560" y="668"/>
                  </a:lnTo>
                  <a:lnTo>
                    <a:pt x="560" y="558"/>
                  </a:lnTo>
                  <a:lnTo>
                    <a:pt x="587" y="558"/>
                  </a:lnTo>
                  <a:close/>
                  <a:moveTo>
                    <a:pt x="587" y="668"/>
                  </a:moveTo>
                  <a:lnTo>
                    <a:pt x="587" y="668"/>
                  </a:lnTo>
                  <a:lnTo>
                    <a:pt x="573" y="668"/>
                  </a:lnTo>
                  <a:lnTo>
                    <a:pt x="587" y="668"/>
                  </a:lnTo>
                  <a:close/>
                  <a:moveTo>
                    <a:pt x="587" y="668"/>
                  </a:moveTo>
                  <a:lnTo>
                    <a:pt x="583" y="801"/>
                  </a:lnTo>
                  <a:lnTo>
                    <a:pt x="555" y="801"/>
                  </a:lnTo>
                  <a:lnTo>
                    <a:pt x="560" y="668"/>
                  </a:lnTo>
                  <a:lnTo>
                    <a:pt x="587" y="668"/>
                  </a:lnTo>
                  <a:close/>
                  <a:moveTo>
                    <a:pt x="583" y="801"/>
                  </a:moveTo>
                  <a:lnTo>
                    <a:pt x="582" y="834"/>
                  </a:lnTo>
                  <a:lnTo>
                    <a:pt x="560" y="811"/>
                  </a:lnTo>
                  <a:lnTo>
                    <a:pt x="569" y="801"/>
                  </a:lnTo>
                  <a:lnTo>
                    <a:pt x="583" y="801"/>
                  </a:lnTo>
                  <a:close/>
                  <a:moveTo>
                    <a:pt x="560" y="811"/>
                  </a:moveTo>
                  <a:lnTo>
                    <a:pt x="494" y="744"/>
                  </a:lnTo>
                  <a:lnTo>
                    <a:pt x="512" y="725"/>
                  </a:lnTo>
                  <a:lnTo>
                    <a:pt x="579" y="792"/>
                  </a:lnTo>
                  <a:lnTo>
                    <a:pt x="560" y="811"/>
                  </a:lnTo>
                  <a:close/>
                  <a:moveTo>
                    <a:pt x="512" y="724"/>
                  </a:moveTo>
                  <a:lnTo>
                    <a:pt x="512" y="724"/>
                  </a:lnTo>
                  <a:lnTo>
                    <a:pt x="512" y="725"/>
                  </a:lnTo>
                  <a:lnTo>
                    <a:pt x="503" y="735"/>
                  </a:lnTo>
                  <a:lnTo>
                    <a:pt x="512" y="724"/>
                  </a:lnTo>
                  <a:close/>
                  <a:moveTo>
                    <a:pt x="494" y="745"/>
                  </a:moveTo>
                  <a:lnTo>
                    <a:pt x="439" y="699"/>
                  </a:lnTo>
                  <a:lnTo>
                    <a:pt x="458" y="678"/>
                  </a:lnTo>
                  <a:lnTo>
                    <a:pt x="512" y="724"/>
                  </a:lnTo>
                  <a:lnTo>
                    <a:pt x="494" y="745"/>
                  </a:lnTo>
                  <a:close/>
                  <a:moveTo>
                    <a:pt x="457" y="676"/>
                  </a:moveTo>
                  <a:lnTo>
                    <a:pt x="457" y="676"/>
                  </a:lnTo>
                  <a:lnTo>
                    <a:pt x="458" y="678"/>
                  </a:lnTo>
                  <a:lnTo>
                    <a:pt x="448" y="688"/>
                  </a:lnTo>
                  <a:lnTo>
                    <a:pt x="457" y="676"/>
                  </a:lnTo>
                  <a:close/>
                  <a:moveTo>
                    <a:pt x="441" y="700"/>
                  </a:moveTo>
                  <a:lnTo>
                    <a:pt x="417" y="683"/>
                  </a:lnTo>
                  <a:lnTo>
                    <a:pt x="432" y="661"/>
                  </a:lnTo>
                  <a:lnTo>
                    <a:pt x="457" y="676"/>
                  </a:lnTo>
                  <a:lnTo>
                    <a:pt x="441" y="700"/>
                  </a:lnTo>
                  <a:close/>
                  <a:moveTo>
                    <a:pt x="431" y="660"/>
                  </a:moveTo>
                  <a:lnTo>
                    <a:pt x="432" y="660"/>
                  </a:lnTo>
                  <a:lnTo>
                    <a:pt x="432" y="661"/>
                  </a:lnTo>
                  <a:lnTo>
                    <a:pt x="425" y="672"/>
                  </a:lnTo>
                  <a:lnTo>
                    <a:pt x="431" y="660"/>
                  </a:lnTo>
                  <a:close/>
                  <a:moveTo>
                    <a:pt x="419" y="685"/>
                  </a:moveTo>
                  <a:lnTo>
                    <a:pt x="403" y="676"/>
                  </a:lnTo>
                  <a:lnTo>
                    <a:pt x="416" y="652"/>
                  </a:lnTo>
                  <a:lnTo>
                    <a:pt x="431" y="660"/>
                  </a:lnTo>
                  <a:lnTo>
                    <a:pt x="419" y="685"/>
                  </a:lnTo>
                  <a:close/>
                  <a:moveTo>
                    <a:pt x="403" y="676"/>
                  </a:moveTo>
                  <a:lnTo>
                    <a:pt x="376" y="664"/>
                  </a:lnTo>
                  <a:lnTo>
                    <a:pt x="404" y="652"/>
                  </a:lnTo>
                  <a:lnTo>
                    <a:pt x="410" y="665"/>
                  </a:lnTo>
                  <a:lnTo>
                    <a:pt x="403" y="676"/>
                  </a:lnTo>
                  <a:close/>
                  <a:moveTo>
                    <a:pt x="404" y="652"/>
                  </a:moveTo>
                  <a:lnTo>
                    <a:pt x="424" y="644"/>
                  </a:lnTo>
                  <a:lnTo>
                    <a:pt x="434" y="669"/>
                  </a:lnTo>
                  <a:lnTo>
                    <a:pt x="415" y="678"/>
                  </a:lnTo>
                  <a:lnTo>
                    <a:pt x="404" y="652"/>
                  </a:lnTo>
                  <a:close/>
                  <a:moveTo>
                    <a:pt x="437" y="667"/>
                  </a:moveTo>
                  <a:lnTo>
                    <a:pt x="436" y="668"/>
                  </a:lnTo>
                  <a:lnTo>
                    <a:pt x="434" y="669"/>
                  </a:lnTo>
                  <a:lnTo>
                    <a:pt x="429" y="657"/>
                  </a:lnTo>
                  <a:lnTo>
                    <a:pt x="437" y="667"/>
                  </a:lnTo>
                  <a:close/>
                  <a:moveTo>
                    <a:pt x="420" y="646"/>
                  </a:moveTo>
                  <a:lnTo>
                    <a:pt x="437" y="634"/>
                  </a:lnTo>
                  <a:lnTo>
                    <a:pt x="453" y="655"/>
                  </a:lnTo>
                  <a:lnTo>
                    <a:pt x="437" y="667"/>
                  </a:lnTo>
                  <a:lnTo>
                    <a:pt x="420" y="646"/>
                  </a:lnTo>
                  <a:close/>
                  <a:moveTo>
                    <a:pt x="454" y="654"/>
                  </a:moveTo>
                  <a:lnTo>
                    <a:pt x="453" y="655"/>
                  </a:lnTo>
                  <a:lnTo>
                    <a:pt x="445" y="645"/>
                  </a:lnTo>
                  <a:lnTo>
                    <a:pt x="454" y="654"/>
                  </a:lnTo>
                  <a:close/>
                  <a:moveTo>
                    <a:pt x="434" y="636"/>
                  </a:moveTo>
                  <a:lnTo>
                    <a:pt x="447" y="624"/>
                  </a:lnTo>
                  <a:lnTo>
                    <a:pt x="466" y="643"/>
                  </a:lnTo>
                  <a:lnTo>
                    <a:pt x="454" y="654"/>
                  </a:lnTo>
                  <a:lnTo>
                    <a:pt x="434" y="636"/>
                  </a:lnTo>
                  <a:close/>
                  <a:moveTo>
                    <a:pt x="467" y="641"/>
                  </a:moveTo>
                  <a:lnTo>
                    <a:pt x="467" y="643"/>
                  </a:lnTo>
                  <a:lnTo>
                    <a:pt x="466" y="643"/>
                  </a:lnTo>
                  <a:lnTo>
                    <a:pt x="457" y="633"/>
                  </a:lnTo>
                  <a:lnTo>
                    <a:pt x="467" y="641"/>
                  </a:lnTo>
                  <a:close/>
                  <a:moveTo>
                    <a:pt x="445" y="625"/>
                  </a:moveTo>
                  <a:lnTo>
                    <a:pt x="457" y="609"/>
                  </a:lnTo>
                  <a:lnTo>
                    <a:pt x="479" y="625"/>
                  </a:lnTo>
                  <a:lnTo>
                    <a:pt x="467" y="641"/>
                  </a:lnTo>
                  <a:lnTo>
                    <a:pt x="445" y="625"/>
                  </a:lnTo>
                  <a:close/>
                  <a:moveTo>
                    <a:pt x="481" y="620"/>
                  </a:moveTo>
                  <a:lnTo>
                    <a:pt x="481" y="624"/>
                  </a:lnTo>
                  <a:lnTo>
                    <a:pt x="479" y="625"/>
                  </a:lnTo>
                  <a:lnTo>
                    <a:pt x="468" y="617"/>
                  </a:lnTo>
                  <a:lnTo>
                    <a:pt x="481" y="620"/>
                  </a:lnTo>
                  <a:close/>
                  <a:moveTo>
                    <a:pt x="454" y="615"/>
                  </a:moveTo>
                  <a:lnTo>
                    <a:pt x="459" y="598"/>
                  </a:lnTo>
                  <a:lnTo>
                    <a:pt x="486" y="605"/>
                  </a:lnTo>
                  <a:lnTo>
                    <a:pt x="481" y="620"/>
                  </a:lnTo>
                  <a:lnTo>
                    <a:pt x="454" y="615"/>
                  </a:lnTo>
                  <a:close/>
                  <a:moveTo>
                    <a:pt x="459" y="598"/>
                  </a:moveTo>
                  <a:lnTo>
                    <a:pt x="459" y="597"/>
                  </a:lnTo>
                  <a:lnTo>
                    <a:pt x="460" y="596"/>
                  </a:lnTo>
                  <a:lnTo>
                    <a:pt x="472" y="602"/>
                  </a:lnTo>
                  <a:lnTo>
                    <a:pt x="459" y="598"/>
                  </a:lnTo>
                  <a:close/>
                  <a:moveTo>
                    <a:pt x="460" y="596"/>
                  </a:moveTo>
                  <a:lnTo>
                    <a:pt x="467" y="579"/>
                  </a:lnTo>
                  <a:lnTo>
                    <a:pt x="491" y="592"/>
                  </a:lnTo>
                  <a:lnTo>
                    <a:pt x="484" y="607"/>
                  </a:lnTo>
                  <a:lnTo>
                    <a:pt x="460" y="596"/>
                  </a:lnTo>
                  <a:close/>
                  <a:moveTo>
                    <a:pt x="494" y="586"/>
                  </a:moveTo>
                  <a:lnTo>
                    <a:pt x="494" y="589"/>
                  </a:lnTo>
                  <a:lnTo>
                    <a:pt x="491" y="592"/>
                  </a:lnTo>
                  <a:lnTo>
                    <a:pt x="480" y="586"/>
                  </a:lnTo>
                  <a:lnTo>
                    <a:pt x="494" y="586"/>
                  </a:lnTo>
                  <a:close/>
                  <a:moveTo>
                    <a:pt x="466" y="586"/>
                  </a:moveTo>
                  <a:lnTo>
                    <a:pt x="466" y="570"/>
                  </a:lnTo>
                  <a:lnTo>
                    <a:pt x="494" y="570"/>
                  </a:lnTo>
                  <a:lnTo>
                    <a:pt x="494" y="586"/>
                  </a:lnTo>
                  <a:lnTo>
                    <a:pt x="466" y="586"/>
                  </a:lnTo>
                  <a:close/>
                  <a:moveTo>
                    <a:pt x="466" y="570"/>
                  </a:moveTo>
                  <a:lnTo>
                    <a:pt x="466" y="550"/>
                  </a:lnTo>
                  <a:lnTo>
                    <a:pt x="494" y="550"/>
                  </a:lnTo>
                  <a:lnTo>
                    <a:pt x="494" y="570"/>
                  </a:lnTo>
                  <a:lnTo>
                    <a:pt x="466" y="570"/>
                  </a:lnTo>
                  <a:close/>
                  <a:moveTo>
                    <a:pt x="493" y="548"/>
                  </a:moveTo>
                  <a:lnTo>
                    <a:pt x="494" y="549"/>
                  </a:lnTo>
                  <a:lnTo>
                    <a:pt x="494" y="550"/>
                  </a:lnTo>
                  <a:lnTo>
                    <a:pt x="480" y="550"/>
                  </a:lnTo>
                  <a:lnTo>
                    <a:pt x="493" y="548"/>
                  </a:lnTo>
                  <a:close/>
                  <a:moveTo>
                    <a:pt x="467" y="554"/>
                  </a:moveTo>
                  <a:lnTo>
                    <a:pt x="462" y="539"/>
                  </a:lnTo>
                  <a:lnTo>
                    <a:pt x="489" y="532"/>
                  </a:lnTo>
                  <a:lnTo>
                    <a:pt x="493" y="548"/>
                  </a:lnTo>
                  <a:lnTo>
                    <a:pt x="467" y="554"/>
                  </a:lnTo>
                  <a:close/>
                  <a:moveTo>
                    <a:pt x="488" y="530"/>
                  </a:moveTo>
                  <a:lnTo>
                    <a:pt x="489" y="530"/>
                  </a:lnTo>
                  <a:lnTo>
                    <a:pt x="489" y="532"/>
                  </a:lnTo>
                  <a:lnTo>
                    <a:pt x="476" y="535"/>
                  </a:lnTo>
                  <a:lnTo>
                    <a:pt x="488" y="530"/>
                  </a:lnTo>
                  <a:close/>
                  <a:moveTo>
                    <a:pt x="463" y="540"/>
                  </a:moveTo>
                  <a:lnTo>
                    <a:pt x="455" y="521"/>
                  </a:lnTo>
                  <a:lnTo>
                    <a:pt x="481" y="511"/>
                  </a:lnTo>
                  <a:lnTo>
                    <a:pt x="488" y="530"/>
                  </a:lnTo>
                  <a:lnTo>
                    <a:pt x="463" y="540"/>
                  </a:lnTo>
                  <a:close/>
                  <a:moveTo>
                    <a:pt x="479" y="507"/>
                  </a:moveTo>
                  <a:lnTo>
                    <a:pt x="480" y="509"/>
                  </a:lnTo>
                  <a:lnTo>
                    <a:pt x="481" y="511"/>
                  </a:lnTo>
                  <a:lnTo>
                    <a:pt x="468" y="515"/>
                  </a:lnTo>
                  <a:lnTo>
                    <a:pt x="479" y="507"/>
                  </a:lnTo>
                  <a:close/>
                  <a:moveTo>
                    <a:pt x="457" y="523"/>
                  </a:moveTo>
                  <a:lnTo>
                    <a:pt x="445" y="508"/>
                  </a:lnTo>
                  <a:lnTo>
                    <a:pt x="467" y="492"/>
                  </a:lnTo>
                  <a:lnTo>
                    <a:pt x="479" y="507"/>
                  </a:lnTo>
                  <a:lnTo>
                    <a:pt x="457" y="523"/>
                  </a:lnTo>
                  <a:close/>
                  <a:moveTo>
                    <a:pt x="445" y="508"/>
                  </a:moveTo>
                  <a:lnTo>
                    <a:pt x="433" y="492"/>
                  </a:lnTo>
                  <a:lnTo>
                    <a:pt x="455" y="475"/>
                  </a:lnTo>
                  <a:lnTo>
                    <a:pt x="467" y="492"/>
                  </a:lnTo>
                  <a:lnTo>
                    <a:pt x="445" y="508"/>
                  </a:lnTo>
                  <a:close/>
                  <a:moveTo>
                    <a:pt x="454" y="474"/>
                  </a:moveTo>
                  <a:lnTo>
                    <a:pt x="454" y="475"/>
                  </a:lnTo>
                  <a:lnTo>
                    <a:pt x="455" y="475"/>
                  </a:lnTo>
                  <a:lnTo>
                    <a:pt x="445" y="484"/>
                  </a:lnTo>
                  <a:lnTo>
                    <a:pt x="454" y="474"/>
                  </a:lnTo>
                  <a:close/>
                  <a:moveTo>
                    <a:pt x="434" y="494"/>
                  </a:moveTo>
                  <a:lnTo>
                    <a:pt x="419" y="478"/>
                  </a:lnTo>
                  <a:lnTo>
                    <a:pt x="439" y="459"/>
                  </a:lnTo>
                  <a:lnTo>
                    <a:pt x="454" y="474"/>
                  </a:lnTo>
                  <a:lnTo>
                    <a:pt x="434" y="494"/>
                  </a:lnTo>
                  <a:close/>
                  <a:moveTo>
                    <a:pt x="419" y="478"/>
                  </a:moveTo>
                  <a:lnTo>
                    <a:pt x="404" y="463"/>
                  </a:lnTo>
                  <a:lnTo>
                    <a:pt x="423" y="443"/>
                  </a:lnTo>
                  <a:lnTo>
                    <a:pt x="439" y="459"/>
                  </a:lnTo>
                  <a:lnTo>
                    <a:pt x="419" y="478"/>
                  </a:lnTo>
                  <a:close/>
                  <a:moveTo>
                    <a:pt x="418" y="440"/>
                  </a:moveTo>
                  <a:lnTo>
                    <a:pt x="422" y="442"/>
                  </a:lnTo>
                  <a:lnTo>
                    <a:pt x="423" y="443"/>
                  </a:lnTo>
                  <a:lnTo>
                    <a:pt x="413" y="453"/>
                  </a:lnTo>
                  <a:lnTo>
                    <a:pt x="418" y="440"/>
                  </a:lnTo>
                  <a:close/>
                  <a:moveTo>
                    <a:pt x="409" y="465"/>
                  </a:moveTo>
                  <a:lnTo>
                    <a:pt x="389" y="458"/>
                  </a:lnTo>
                  <a:lnTo>
                    <a:pt x="398" y="432"/>
                  </a:lnTo>
                  <a:lnTo>
                    <a:pt x="418" y="440"/>
                  </a:lnTo>
                  <a:lnTo>
                    <a:pt x="409" y="465"/>
                  </a:lnTo>
                  <a:close/>
                  <a:moveTo>
                    <a:pt x="389" y="458"/>
                  </a:moveTo>
                  <a:lnTo>
                    <a:pt x="388" y="457"/>
                  </a:lnTo>
                  <a:lnTo>
                    <a:pt x="394" y="445"/>
                  </a:lnTo>
                  <a:lnTo>
                    <a:pt x="389" y="458"/>
                  </a:lnTo>
                  <a:close/>
                  <a:moveTo>
                    <a:pt x="388" y="457"/>
                  </a:moveTo>
                  <a:lnTo>
                    <a:pt x="365" y="445"/>
                  </a:lnTo>
                  <a:lnTo>
                    <a:pt x="376" y="421"/>
                  </a:lnTo>
                  <a:lnTo>
                    <a:pt x="399" y="432"/>
                  </a:lnTo>
                  <a:lnTo>
                    <a:pt x="388" y="457"/>
                  </a:lnTo>
                  <a:close/>
                  <a:moveTo>
                    <a:pt x="373" y="419"/>
                  </a:moveTo>
                  <a:lnTo>
                    <a:pt x="375" y="421"/>
                  </a:lnTo>
                  <a:lnTo>
                    <a:pt x="376" y="421"/>
                  </a:lnTo>
                  <a:lnTo>
                    <a:pt x="370" y="433"/>
                  </a:lnTo>
                  <a:lnTo>
                    <a:pt x="373" y="419"/>
                  </a:lnTo>
                  <a:close/>
                  <a:moveTo>
                    <a:pt x="368" y="446"/>
                  </a:moveTo>
                  <a:lnTo>
                    <a:pt x="348" y="443"/>
                  </a:lnTo>
                  <a:lnTo>
                    <a:pt x="354" y="416"/>
                  </a:lnTo>
                  <a:lnTo>
                    <a:pt x="373" y="419"/>
                  </a:lnTo>
                  <a:lnTo>
                    <a:pt x="368" y="446"/>
                  </a:lnTo>
                  <a:close/>
                  <a:moveTo>
                    <a:pt x="351" y="416"/>
                  </a:moveTo>
                  <a:lnTo>
                    <a:pt x="352" y="416"/>
                  </a:lnTo>
                  <a:lnTo>
                    <a:pt x="354" y="416"/>
                  </a:lnTo>
                  <a:lnTo>
                    <a:pt x="351" y="429"/>
                  </a:lnTo>
                  <a:lnTo>
                    <a:pt x="351" y="416"/>
                  </a:lnTo>
                  <a:close/>
                  <a:moveTo>
                    <a:pt x="351" y="443"/>
                  </a:moveTo>
                  <a:lnTo>
                    <a:pt x="331" y="443"/>
                  </a:lnTo>
                  <a:lnTo>
                    <a:pt x="331" y="416"/>
                  </a:lnTo>
                  <a:lnTo>
                    <a:pt x="351" y="416"/>
                  </a:lnTo>
                  <a:lnTo>
                    <a:pt x="351" y="443"/>
                  </a:lnTo>
                  <a:close/>
                  <a:moveTo>
                    <a:pt x="331" y="443"/>
                  </a:moveTo>
                  <a:lnTo>
                    <a:pt x="312" y="443"/>
                  </a:lnTo>
                  <a:lnTo>
                    <a:pt x="312" y="416"/>
                  </a:lnTo>
                  <a:lnTo>
                    <a:pt x="331" y="416"/>
                  </a:lnTo>
                  <a:lnTo>
                    <a:pt x="331" y="443"/>
                  </a:lnTo>
                  <a:close/>
                  <a:moveTo>
                    <a:pt x="309" y="416"/>
                  </a:moveTo>
                  <a:lnTo>
                    <a:pt x="311" y="416"/>
                  </a:lnTo>
                  <a:lnTo>
                    <a:pt x="312" y="416"/>
                  </a:lnTo>
                  <a:lnTo>
                    <a:pt x="312" y="429"/>
                  </a:lnTo>
                  <a:lnTo>
                    <a:pt x="309" y="416"/>
                  </a:lnTo>
                  <a:close/>
                  <a:moveTo>
                    <a:pt x="315" y="443"/>
                  </a:moveTo>
                  <a:lnTo>
                    <a:pt x="295" y="446"/>
                  </a:lnTo>
                  <a:lnTo>
                    <a:pt x="290" y="419"/>
                  </a:lnTo>
                  <a:lnTo>
                    <a:pt x="309" y="416"/>
                  </a:lnTo>
                  <a:lnTo>
                    <a:pt x="315" y="443"/>
                  </a:lnTo>
                  <a:close/>
                  <a:moveTo>
                    <a:pt x="288" y="421"/>
                  </a:moveTo>
                  <a:lnTo>
                    <a:pt x="289" y="421"/>
                  </a:lnTo>
                  <a:lnTo>
                    <a:pt x="290" y="419"/>
                  </a:lnTo>
                  <a:lnTo>
                    <a:pt x="292" y="433"/>
                  </a:lnTo>
                  <a:lnTo>
                    <a:pt x="288" y="421"/>
                  </a:lnTo>
                  <a:close/>
                  <a:moveTo>
                    <a:pt x="297" y="446"/>
                  </a:moveTo>
                  <a:lnTo>
                    <a:pt x="259" y="461"/>
                  </a:lnTo>
                  <a:lnTo>
                    <a:pt x="248" y="436"/>
                  </a:lnTo>
                  <a:lnTo>
                    <a:pt x="288" y="421"/>
                  </a:lnTo>
                  <a:lnTo>
                    <a:pt x="297" y="446"/>
                  </a:lnTo>
                  <a:close/>
                  <a:moveTo>
                    <a:pt x="246" y="437"/>
                  </a:moveTo>
                  <a:lnTo>
                    <a:pt x="247" y="437"/>
                  </a:lnTo>
                  <a:lnTo>
                    <a:pt x="248" y="436"/>
                  </a:lnTo>
                  <a:lnTo>
                    <a:pt x="253" y="449"/>
                  </a:lnTo>
                  <a:lnTo>
                    <a:pt x="246" y="437"/>
                  </a:lnTo>
                  <a:close/>
                  <a:moveTo>
                    <a:pt x="260" y="460"/>
                  </a:moveTo>
                  <a:lnTo>
                    <a:pt x="221" y="484"/>
                  </a:lnTo>
                  <a:lnTo>
                    <a:pt x="207" y="460"/>
                  </a:lnTo>
                  <a:lnTo>
                    <a:pt x="246" y="437"/>
                  </a:lnTo>
                  <a:lnTo>
                    <a:pt x="260" y="460"/>
                  </a:lnTo>
                  <a:close/>
                  <a:moveTo>
                    <a:pt x="207" y="460"/>
                  </a:moveTo>
                  <a:lnTo>
                    <a:pt x="211" y="458"/>
                  </a:lnTo>
                  <a:lnTo>
                    <a:pt x="207" y="460"/>
                  </a:lnTo>
                  <a:lnTo>
                    <a:pt x="214" y="472"/>
                  </a:lnTo>
                  <a:lnTo>
                    <a:pt x="207" y="460"/>
                  </a:lnTo>
                  <a:close/>
                  <a:moveTo>
                    <a:pt x="221" y="484"/>
                  </a:moveTo>
                  <a:lnTo>
                    <a:pt x="132" y="539"/>
                  </a:lnTo>
                  <a:lnTo>
                    <a:pt x="118" y="515"/>
                  </a:lnTo>
                  <a:lnTo>
                    <a:pt x="207" y="460"/>
                  </a:lnTo>
                  <a:lnTo>
                    <a:pt x="221" y="484"/>
                  </a:lnTo>
                  <a:close/>
                  <a:moveTo>
                    <a:pt x="132" y="539"/>
                  </a:moveTo>
                  <a:lnTo>
                    <a:pt x="131" y="539"/>
                  </a:lnTo>
                  <a:lnTo>
                    <a:pt x="131" y="540"/>
                  </a:lnTo>
                  <a:lnTo>
                    <a:pt x="125" y="527"/>
                  </a:lnTo>
                  <a:lnTo>
                    <a:pt x="132" y="539"/>
                  </a:lnTo>
                  <a:close/>
                  <a:moveTo>
                    <a:pt x="131" y="540"/>
                  </a:moveTo>
                  <a:lnTo>
                    <a:pt x="81" y="567"/>
                  </a:lnTo>
                  <a:lnTo>
                    <a:pt x="68" y="542"/>
                  </a:lnTo>
                  <a:lnTo>
                    <a:pt x="118" y="515"/>
                  </a:lnTo>
                  <a:lnTo>
                    <a:pt x="131" y="540"/>
                  </a:lnTo>
                  <a:close/>
                  <a:moveTo>
                    <a:pt x="81" y="567"/>
                  </a:moveTo>
                  <a:lnTo>
                    <a:pt x="79" y="567"/>
                  </a:lnTo>
                  <a:lnTo>
                    <a:pt x="74" y="555"/>
                  </a:lnTo>
                  <a:lnTo>
                    <a:pt x="81" y="567"/>
                  </a:lnTo>
                  <a:close/>
                  <a:moveTo>
                    <a:pt x="79" y="567"/>
                  </a:moveTo>
                  <a:lnTo>
                    <a:pt x="25" y="595"/>
                  </a:lnTo>
                  <a:lnTo>
                    <a:pt x="13" y="570"/>
                  </a:lnTo>
                  <a:lnTo>
                    <a:pt x="68" y="542"/>
                  </a:lnTo>
                  <a:lnTo>
                    <a:pt x="79" y="567"/>
                  </a:lnTo>
                  <a:close/>
                  <a:moveTo>
                    <a:pt x="7" y="588"/>
                  </a:moveTo>
                  <a:lnTo>
                    <a:pt x="0" y="576"/>
                  </a:lnTo>
                  <a:lnTo>
                    <a:pt x="13" y="570"/>
                  </a:lnTo>
                  <a:lnTo>
                    <a:pt x="19" y="582"/>
                  </a:lnTo>
                  <a:lnTo>
                    <a:pt x="7" y="588"/>
                  </a:lnTo>
                  <a:close/>
                  <a:moveTo>
                    <a:pt x="32" y="576"/>
                  </a:moveTo>
                  <a:lnTo>
                    <a:pt x="47" y="607"/>
                  </a:lnTo>
                  <a:lnTo>
                    <a:pt x="22" y="619"/>
                  </a:lnTo>
                  <a:lnTo>
                    <a:pt x="7" y="588"/>
                  </a:lnTo>
                  <a:lnTo>
                    <a:pt x="32" y="576"/>
                  </a:lnTo>
                  <a:close/>
                  <a:moveTo>
                    <a:pt x="47" y="607"/>
                  </a:moveTo>
                  <a:lnTo>
                    <a:pt x="47" y="607"/>
                  </a:lnTo>
                  <a:lnTo>
                    <a:pt x="47" y="609"/>
                  </a:lnTo>
                  <a:lnTo>
                    <a:pt x="35" y="613"/>
                  </a:lnTo>
                  <a:lnTo>
                    <a:pt x="47" y="607"/>
                  </a:lnTo>
                  <a:close/>
                  <a:moveTo>
                    <a:pt x="47" y="609"/>
                  </a:moveTo>
                  <a:lnTo>
                    <a:pt x="63" y="647"/>
                  </a:lnTo>
                  <a:lnTo>
                    <a:pt x="38" y="658"/>
                  </a:lnTo>
                  <a:lnTo>
                    <a:pt x="22" y="618"/>
                  </a:lnTo>
                  <a:lnTo>
                    <a:pt x="47" y="609"/>
                  </a:lnTo>
                  <a:close/>
                  <a:moveTo>
                    <a:pt x="63" y="647"/>
                  </a:moveTo>
                  <a:lnTo>
                    <a:pt x="63" y="648"/>
                  </a:lnTo>
                  <a:lnTo>
                    <a:pt x="50" y="653"/>
                  </a:lnTo>
                  <a:lnTo>
                    <a:pt x="63" y="647"/>
                  </a:lnTo>
                  <a:close/>
                  <a:moveTo>
                    <a:pt x="63" y="648"/>
                  </a:moveTo>
                  <a:lnTo>
                    <a:pt x="98" y="747"/>
                  </a:lnTo>
                  <a:lnTo>
                    <a:pt x="72" y="755"/>
                  </a:lnTo>
                  <a:lnTo>
                    <a:pt x="38" y="658"/>
                  </a:lnTo>
                  <a:lnTo>
                    <a:pt x="63" y="648"/>
                  </a:lnTo>
                  <a:close/>
                  <a:moveTo>
                    <a:pt x="72" y="756"/>
                  </a:moveTo>
                  <a:lnTo>
                    <a:pt x="72" y="755"/>
                  </a:lnTo>
                  <a:lnTo>
                    <a:pt x="85" y="750"/>
                  </a:lnTo>
                  <a:lnTo>
                    <a:pt x="72" y="756"/>
                  </a:lnTo>
                  <a:close/>
                  <a:moveTo>
                    <a:pt x="98" y="745"/>
                  </a:moveTo>
                  <a:lnTo>
                    <a:pt x="118" y="797"/>
                  </a:lnTo>
                  <a:lnTo>
                    <a:pt x="92" y="806"/>
                  </a:lnTo>
                  <a:lnTo>
                    <a:pt x="72" y="756"/>
                  </a:lnTo>
                  <a:lnTo>
                    <a:pt x="98" y="745"/>
                  </a:lnTo>
                  <a:close/>
                  <a:moveTo>
                    <a:pt x="92" y="807"/>
                  </a:moveTo>
                  <a:lnTo>
                    <a:pt x="92" y="806"/>
                  </a:lnTo>
                  <a:lnTo>
                    <a:pt x="105" y="801"/>
                  </a:lnTo>
                  <a:lnTo>
                    <a:pt x="92" y="807"/>
                  </a:lnTo>
                  <a:close/>
                  <a:moveTo>
                    <a:pt x="118" y="797"/>
                  </a:moveTo>
                  <a:lnTo>
                    <a:pt x="138" y="843"/>
                  </a:lnTo>
                  <a:lnTo>
                    <a:pt x="112" y="854"/>
                  </a:lnTo>
                  <a:lnTo>
                    <a:pt x="92" y="807"/>
                  </a:lnTo>
                  <a:lnTo>
                    <a:pt x="118" y="797"/>
                  </a:lnTo>
                  <a:close/>
                  <a:moveTo>
                    <a:pt x="113" y="856"/>
                  </a:moveTo>
                  <a:lnTo>
                    <a:pt x="112" y="855"/>
                  </a:lnTo>
                  <a:lnTo>
                    <a:pt x="112" y="854"/>
                  </a:lnTo>
                  <a:lnTo>
                    <a:pt x="125" y="848"/>
                  </a:lnTo>
                  <a:lnTo>
                    <a:pt x="113" y="856"/>
                  </a:lnTo>
                  <a:close/>
                  <a:moveTo>
                    <a:pt x="135" y="841"/>
                  </a:moveTo>
                  <a:lnTo>
                    <a:pt x="160" y="876"/>
                  </a:lnTo>
                  <a:lnTo>
                    <a:pt x="136" y="891"/>
                  </a:lnTo>
                  <a:lnTo>
                    <a:pt x="113" y="856"/>
                  </a:lnTo>
                  <a:lnTo>
                    <a:pt x="135" y="841"/>
                  </a:lnTo>
                  <a:close/>
                  <a:moveTo>
                    <a:pt x="136" y="893"/>
                  </a:moveTo>
                  <a:lnTo>
                    <a:pt x="136" y="891"/>
                  </a:lnTo>
                  <a:lnTo>
                    <a:pt x="148" y="884"/>
                  </a:lnTo>
                  <a:lnTo>
                    <a:pt x="136" y="893"/>
                  </a:lnTo>
                  <a:close/>
                  <a:moveTo>
                    <a:pt x="159" y="876"/>
                  </a:moveTo>
                  <a:lnTo>
                    <a:pt x="170" y="891"/>
                  </a:lnTo>
                  <a:lnTo>
                    <a:pt x="149" y="908"/>
                  </a:lnTo>
                  <a:lnTo>
                    <a:pt x="136" y="893"/>
                  </a:lnTo>
                  <a:lnTo>
                    <a:pt x="159" y="876"/>
                  </a:lnTo>
                  <a:close/>
                  <a:moveTo>
                    <a:pt x="152" y="910"/>
                  </a:moveTo>
                  <a:lnTo>
                    <a:pt x="150" y="909"/>
                  </a:lnTo>
                  <a:lnTo>
                    <a:pt x="149" y="908"/>
                  </a:lnTo>
                  <a:lnTo>
                    <a:pt x="160" y="900"/>
                  </a:lnTo>
                  <a:lnTo>
                    <a:pt x="152" y="910"/>
                  </a:lnTo>
                  <a:close/>
                  <a:moveTo>
                    <a:pt x="168" y="889"/>
                  </a:moveTo>
                  <a:lnTo>
                    <a:pt x="183" y="901"/>
                  </a:lnTo>
                  <a:lnTo>
                    <a:pt x="167" y="922"/>
                  </a:lnTo>
                  <a:lnTo>
                    <a:pt x="152" y="910"/>
                  </a:lnTo>
                  <a:lnTo>
                    <a:pt x="168" y="889"/>
                  </a:lnTo>
                  <a:close/>
                  <a:moveTo>
                    <a:pt x="171" y="924"/>
                  </a:moveTo>
                  <a:lnTo>
                    <a:pt x="169" y="923"/>
                  </a:lnTo>
                  <a:lnTo>
                    <a:pt x="167" y="922"/>
                  </a:lnTo>
                  <a:lnTo>
                    <a:pt x="175" y="911"/>
                  </a:lnTo>
                  <a:lnTo>
                    <a:pt x="171" y="924"/>
                  </a:lnTo>
                  <a:close/>
                  <a:moveTo>
                    <a:pt x="180" y="898"/>
                  </a:moveTo>
                  <a:lnTo>
                    <a:pt x="203" y="907"/>
                  </a:lnTo>
                  <a:lnTo>
                    <a:pt x="195" y="932"/>
                  </a:lnTo>
                  <a:lnTo>
                    <a:pt x="171" y="924"/>
                  </a:lnTo>
                  <a:lnTo>
                    <a:pt x="180" y="898"/>
                  </a:lnTo>
                  <a:close/>
                  <a:moveTo>
                    <a:pt x="195" y="932"/>
                  </a:moveTo>
                  <a:lnTo>
                    <a:pt x="256" y="953"/>
                  </a:lnTo>
                  <a:lnTo>
                    <a:pt x="195" y="932"/>
                  </a:lnTo>
                  <a:lnTo>
                    <a:pt x="198" y="919"/>
                  </a:lnTo>
                  <a:lnTo>
                    <a:pt x="195" y="932"/>
                  </a:lnTo>
                  <a:close/>
                  <a:moveTo>
                    <a:pt x="203" y="907"/>
                  </a:moveTo>
                  <a:lnTo>
                    <a:pt x="226" y="914"/>
                  </a:lnTo>
                  <a:lnTo>
                    <a:pt x="218" y="940"/>
                  </a:lnTo>
                  <a:lnTo>
                    <a:pt x="195" y="932"/>
                  </a:lnTo>
                  <a:lnTo>
                    <a:pt x="203" y="907"/>
                  </a:lnTo>
                  <a:close/>
                  <a:moveTo>
                    <a:pt x="218" y="940"/>
                  </a:moveTo>
                  <a:lnTo>
                    <a:pt x="218" y="940"/>
                  </a:lnTo>
                  <a:lnTo>
                    <a:pt x="223" y="926"/>
                  </a:lnTo>
                  <a:lnTo>
                    <a:pt x="218" y="940"/>
                  </a:lnTo>
                  <a:close/>
                  <a:moveTo>
                    <a:pt x="226" y="914"/>
                  </a:moveTo>
                  <a:lnTo>
                    <a:pt x="253" y="922"/>
                  </a:lnTo>
                  <a:lnTo>
                    <a:pt x="246" y="947"/>
                  </a:lnTo>
                  <a:lnTo>
                    <a:pt x="218" y="940"/>
                  </a:lnTo>
                  <a:lnTo>
                    <a:pt x="226" y="914"/>
                  </a:lnTo>
                  <a:close/>
                  <a:moveTo>
                    <a:pt x="249" y="949"/>
                  </a:moveTo>
                  <a:lnTo>
                    <a:pt x="247" y="949"/>
                  </a:lnTo>
                  <a:lnTo>
                    <a:pt x="246" y="947"/>
                  </a:lnTo>
                  <a:lnTo>
                    <a:pt x="249" y="935"/>
                  </a:lnTo>
                  <a:lnTo>
                    <a:pt x="249" y="949"/>
                  </a:lnTo>
                  <a:close/>
                  <a:moveTo>
                    <a:pt x="249" y="921"/>
                  </a:moveTo>
                  <a:lnTo>
                    <a:pt x="269" y="921"/>
                  </a:lnTo>
                  <a:lnTo>
                    <a:pt x="269" y="949"/>
                  </a:lnTo>
                  <a:lnTo>
                    <a:pt x="249" y="949"/>
                  </a:lnTo>
                  <a:lnTo>
                    <a:pt x="249" y="921"/>
                  </a:lnTo>
                  <a:close/>
                  <a:moveTo>
                    <a:pt x="271" y="949"/>
                  </a:moveTo>
                  <a:lnTo>
                    <a:pt x="270" y="949"/>
                  </a:lnTo>
                  <a:lnTo>
                    <a:pt x="269" y="949"/>
                  </a:lnTo>
                  <a:lnTo>
                    <a:pt x="269" y="935"/>
                  </a:lnTo>
                  <a:lnTo>
                    <a:pt x="271" y="949"/>
                  </a:lnTo>
                  <a:close/>
                  <a:moveTo>
                    <a:pt x="267" y="922"/>
                  </a:moveTo>
                  <a:lnTo>
                    <a:pt x="290" y="917"/>
                  </a:lnTo>
                  <a:lnTo>
                    <a:pt x="295" y="944"/>
                  </a:lnTo>
                  <a:lnTo>
                    <a:pt x="271" y="949"/>
                  </a:lnTo>
                  <a:lnTo>
                    <a:pt x="267" y="922"/>
                  </a:lnTo>
                  <a:close/>
                  <a:moveTo>
                    <a:pt x="297" y="944"/>
                  </a:moveTo>
                  <a:lnTo>
                    <a:pt x="296" y="944"/>
                  </a:lnTo>
                  <a:lnTo>
                    <a:pt x="295" y="944"/>
                  </a:lnTo>
                  <a:lnTo>
                    <a:pt x="292" y="931"/>
                  </a:lnTo>
                  <a:lnTo>
                    <a:pt x="297" y="944"/>
                  </a:lnTo>
                  <a:close/>
                  <a:moveTo>
                    <a:pt x="288" y="918"/>
                  </a:moveTo>
                  <a:lnTo>
                    <a:pt x="306" y="910"/>
                  </a:lnTo>
                  <a:lnTo>
                    <a:pt x="317" y="936"/>
                  </a:lnTo>
                  <a:lnTo>
                    <a:pt x="297" y="944"/>
                  </a:lnTo>
                  <a:lnTo>
                    <a:pt x="288" y="918"/>
                  </a:lnTo>
                  <a:close/>
                  <a:moveTo>
                    <a:pt x="306" y="910"/>
                  </a:moveTo>
                  <a:lnTo>
                    <a:pt x="333" y="900"/>
                  </a:lnTo>
                  <a:lnTo>
                    <a:pt x="306" y="910"/>
                  </a:lnTo>
                  <a:lnTo>
                    <a:pt x="312" y="923"/>
                  </a:lnTo>
                  <a:lnTo>
                    <a:pt x="306" y="910"/>
                  </a:lnTo>
                  <a:close/>
                  <a:moveTo>
                    <a:pt x="306" y="910"/>
                  </a:moveTo>
                  <a:lnTo>
                    <a:pt x="326" y="902"/>
                  </a:lnTo>
                  <a:lnTo>
                    <a:pt x="337" y="928"/>
                  </a:lnTo>
                  <a:lnTo>
                    <a:pt x="317" y="936"/>
                  </a:lnTo>
                  <a:lnTo>
                    <a:pt x="306" y="910"/>
                  </a:lnTo>
                  <a:close/>
                  <a:moveTo>
                    <a:pt x="339" y="926"/>
                  </a:moveTo>
                  <a:lnTo>
                    <a:pt x="338" y="928"/>
                  </a:lnTo>
                  <a:lnTo>
                    <a:pt x="337" y="928"/>
                  </a:lnTo>
                  <a:lnTo>
                    <a:pt x="331" y="915"/>
                  </a:lnTo>
                  <a:lnTo>
                    <a:pt x="339" y="926"/>
                  </a:lnTo>
                  <a:close/>
                  <a:moveTo>
                    <a:pt x="323" y="904"/>
                  </a:moveTo>
                  <a:lnTo>
                    <a:pt x="339" y="893"/>
                  </a:lnTo>
                  <a:lnTo>
                    <a:pt x="355" y="915"/>
                  </a:lnTo>
                  <a:lnTo>
                    <a:pt x="339" y="926"/>
                  </a:lnTo>
                  <a:lnTo>
                    <a:pt x="323" y="904"/>
                  </a:lnTo>
                  <a:close/>
                  <a:moveTo>
                    <a:pt x="356" y="914"/>
                  </a:moveTo>
                  <a:lnTo>
                    <a:pt x="356" y="914"/>
                  </a:lnTo>
                  <a:lnTo>
                    <a:pt x="355" y="915"/>
                  </a:lnTo>
                  <a:lnTo>
                    <a:pt x="347" y="903"/>
                  </a:lnTo>
                  <a:lnTo>
                    <a:pt x="356" y="914"/>
                  </a:lnTo>
                  <a:close/>
                  <a:moveTo>
                    <a:pt x="338" y="894"/>
                  </a:moveTo>
                  <a:lnTo>
                    <a:pt x="353" y="879"/>
                  </a:lnTo>
                  <a:lnTo>
                    <a:pt x="373" y="897"/>
                  </a:lnTo>
                  <a:lnTo>
                    <a:pt x="356" y="914"/>
                  </a:lnTo>
                  <a:lnTo>
                    <a:pt x="338" y="894"/>
                  </a:lnTo>
                  <a:close/>
                  <a:moveTo>
                    <a:pt x="374" y="896"/>
                  </a:moveTo>
                  <a:lnTo>
                    <a:pt x="373" y="897"/>
                  </a:lnTo>
                  <a:lnTo>
                    <a:pt x="362" y="888"/>
                  </a:lnTo>
                  <a:lnTo>
                    <a:pt x="374" y="896"/>
                  </a:lnTo>
                  <a:close/>
                  <a:moveTo>
                    <a:pt x="352" y="880"/>
                  </a:moveTo>
                  <a:lnTo>
                    <a:pt x="363" y="863"/>
                  </a:lnTo>
                  <a:lnTo>
                    <a:pt x="386" y="880"/>
                  </a:lnTo>
                  <a:lnTo>
                    <a:pt x="374" y="896"/>
                  </a:lnTo>
                  <a:lnTo>
                    <a:pt x="352" y="880"/>
                  </a:lnTo>
                  <a:close/>
                  <a:moveTo>
                    <a:pt x="387" y="877"/>
                  </a:moveTo>
                  <a:lnTo>
                    <a:pt x="387" y="879"/>
                  </a:lnTo>
                  <a:lnTo>
                    <a:pt x="386" y="880"/>
                  </a:lnTo>
                  <a:lnTo>
                    <a:pt x="374" y="872"/>
                  </a:lnTo>
                  <a:lnTo>
                    <a:pt x="387" y="877"/>
                  </a:lnTo>
                  <a:close/>
                  <a:moveTo>
                    <a:pt x="361" y="867"/>
                  </a:moveTo>
                  <a:lnTo>
                    <a:pt x="369" y="847"/>
                  </a:lnTo>
                  <a:lnTo>
                    <a:pt x="395" y="858"/>
                  </a:lnTo>
                  <a:lnTo>
                    <a:pt x="387" y="877"/>
                  </a:lnTo>
                  <a:lnTo>
                    <a:pt x="361" y="867"/>
                  </a:lnTo>
                  <a:close/>
                  <a:moveTo>
                    <a:pt x="396" y="855"/>
                  </a:moveTo>
                  <a:lnTo>
                    <a:pt x="395" y="856"/>
                  </a:lnTo>
                  <a:lnTo>
                    <a:pt x="395" y="858"/>
                  </a:lnTo>
                  <a:lnTo>
                    <a:pt x="382" y="853"/>
                  </a:lnTo>
                  <a:lnTo>
                    <a:pt x="396" y="855"/>
                  </a:lnTo>
                  <a:close/>
                  <a:moveTo>
                    <a:pt x="368" y="851"/>
                  </a:moveTo>
                  <a:lnTo>
                    <a:pt x="373" y="827"/>
                  </a:lnTo>
                  <a:lnTo>
                    <a:pt x="399" y="831"/>
                  </a:lnTo>
                  <a:lnTo>
                    <a:pt x="396" y="855"/>
                  </a:lnTo>
                  <a:lnTo>
                    <a:pt x="368" y="851"/>
                  </a:lnTo>
                  <a:close/>
                  <a:moveTo>
                    <a:pt x="399" y="829"/>
                  </a:moveTo>
                  <a:lnTo>
                    <a:pt x="399" y="829"/>
                  </a:lnTo>
                  <a:lnTo>
                    <a:pt x="399" y="831"/>
                  </a:lnTo>
                  <a:lnTo>
                    <a:pt x="386" y="829"/>
                  </a:lnTo>
                  <a:lnTo>
                    <a:pt x="399" y="829"/>
                  </a:lnTo>
                  <a:close/>
                  <a:moveTo>
                    <a:pt x="373" y="829"/>
                  </a:moveTo>
                  <a:lnTo>
                    <a:pt x="373" y="805"/>
                  </a:lnTo>
                  <a:lnTo>
                    <a:pt x="399" y="805"/>
                  </a:lnTo>
                  <a:lnTo>
                    <a:pt x="399" y="829"/>
                  </a:lnTo>
                  <a:lnTo>
                    <a:pt x="373" y="829"/>
                  </a:lnTo>
                  <a:close/>
                  <a:moveTo>
                    <a:pt x="373" y="805"/>
                  </a:moveTo>
                  <a:lnTo>
                    <a:pt x="373" y="778"/>
                  </a:lnTo>
                  <a:lnTo>
                    <a:pt x="399" y="778"/>
                  </a:lnTo>
                  <a:lnTo>
                    <a:pt x="399" y="805"/>
                  </a:lnTo>
                  <a:lnTo>
                    <a:pt x="373" y="805"/>
                  </a:lnTo>
                  <a:close/>
                  <a:moveTo>
                    <a:pt x="399" y="775"/>
                  </a:moveTo>
                  <a:lnTo>
                    <a:pt x="399" y="776"/>
                  </a:lnTo>
                  <a:lnTo>
                    <a:pt x="399" y="778"/>
                  </a:lnTo>
                  <a:lnTo>
                    <a:pt x="386" y="778"/>
                  </a:lnTo>
                  <a:lnTo>
                    <a:pt x="399" y="775"/>
                  </a:lnTo>
                  <a:close/>
                  <a:moveTo>
                    <a:pt x="373" y="782"/>
                  </a:moveTo>
                  <a:lnTo>
                    <a:pt x="365" y="755"/>
                  </a:lnTo>
                  <a:lnTo>
                    <a:pt x="391" y="747"/>
                  </a:lnTo>
                  <a:lnTo>
                    <a:pt x="399" y="775"/>
                  </a:lnTo>
                  <a:lnTo>
                    <a:pt x="373" y="782"/>
                  </a:lnTo>
                  <a:close/>
                  <a:moveTo>
                    <a:pt x="390" y="745"/>
                  </a:moveTo>
                  <a:lnTo>
                    <a:pt x="391" y="747"/>
                  </a:lnTo>
                  <a:lnTo>
                    <a:pt x="379" y="750"/>
                  </a:lnTo>
                  <a:lnTo>
                    <a:pt x="390" y="745"/>
                  </a:lnTo>
                  <a:close/>
                  <a:moveTo>
                    <a:pt x="366" y="756"/>
                  </a:moveTo>
                  <a:lnTo>
                    <a:pt x="354" y="729"/>
                  </a:lnTo>
                  <a:lnTo>
                    <a:pt x="379" y="717"/>
                  </a:lnTo>
                  <a:lnTo>
                    <a:pt x="390" y="745"/>
                  </a:lnTo>
                  <a:lnTo>
                    <a:pt x="366" y="756"/>
                  </a:lnTo>
                  <a:close/>
                  <a:moveTo>
                    <a:pt x="354" y="729"/>
                  </a:moveTo>
                  <a:lnTo>
                    <a:pt x="341" y="699"/>
                  </a:lnTo>
                  <a:lnTo>
                    <a:pt x="372" y="710"/>
                  </a:lnTo>
                  <a:lnTo>
                    <a:pt x="367" y="723"/>
                  </a:lnTo>
                  <a:lnTo>
                    <a:pt x="354" y="729"/>
                  </a:lnTo>
                  <a:close/>
                  <a:moveTo>
                    <a:pt x="372" y="710"/>
                  </a:moveTo>
                  <a:lnTo>
                    <a:pt x="391" y="718"/>
                  </a:lnTo>
                  <a:lnTo>
                    <a:pt x="381" y="744"/>
                  </a:lnTo>
                  <a:lnTo>
                    <a:pt x="361" y="736"/>
                  </a:lnTo>
                  <a:lnTo>
                    <a:pt x="372" y="710"/>
                  </a:lnTo>
                  <a:close/>
                  <a:moveTo>
                    <a:pt x="391" y="718"/>
                  </a:moveTo>
                  <a:lnTo>
                    <a:pt x="391" y="718"/>
                  </a:lnTo>
                  <a:lnTo>
                    <a:pt x="393" y="718"/>
                  </a:lnTo>
                  <a:lnTo>
                    <a:pt x="386" y="731"/>
                  </a:lnTo>
                  <a:lnTo>
                    <a:pt x="391" y="718"/>
                  </a:lnTo>
                  <a:close/>
                  <a:moveTo>
                    <a:pt x="393" y="718"/>
                  </a:moveTo>
                  <a:lnTo>
                    <a:pt x="416" y="730"/>
                  </a:lnTo>
                  <a:lnTo>
                    <a:pt x="403" y="755"/>
                  </a:lnTo>
                  <a:lnTo>
                    <a:pt x="380" y="743"/>
                  </a:lnTo>
                  <a:lnTo>
                    <a:pt x="393" y="718"/>
                  </a:lnTo>
                  <a:close/>
                  <a:moveTo>
                    <a:pt x="416" y="730"/>
                  </a:moveTo>
                  <a:lnTo>
                    <a:pt x="417" y="731"/>
                  </a:lnTo>
                  <a:lnTo>
                    <a:pt x="418" y="733"/>
                  </a:lnTo>
                  <a:lnTo>
                    <a:pt x="410" y="743"/>
                  </a:lnTo>
                  <a:lnTo>
                    <a:pt x="416" y="730"/>
                  </a:lnTo>
                  <a:close/>
                  <a:moveTo>
                    <a:pt x="418" y="733"/>
                  </a:moveTo>
                  <a:lnTo>
                    <a:pt x="438" y="748"/>
                  </a:lnTo>
                  <a:lnTo>
                    <a:pt x="420" y="769"/>
                  </a:lnTo>
                  <a:lnTo>
                    <a:pt x="401" y="754"/>
                  </a:lnTo>
                  <a:lnTo>
                    <a:pt x="418" y="733"/>
                  </a:lnTo>
                  <a:close/>
                  <a:moveTo>
                    <a:pt x="438" y="748"/>
                  </a:moveTo>
                  <a:lnTo>
                    <a:pt x="438" y="749"/>
                  </a:lnTo>
                  <a:lnTo>
                    <a:pt x="439" y="749"/>
                  </a:lnTo>
                  <a:lnTo>
                    <a:pt x="429" y="758"/>
                  </a:lnTo>
                  <a:lnTo>
                    <a:pt x="438" y="748"/>
                  </a:lnTo>
                  <a:close/>
                  <a:moveTo>
                    <a:pt x="439" y="749"/>
                  </a:moveTo>
                  <a:lnTo>
                    <a:pt x="458" y="769"/>
                  </a:lnTo>
                  <a:lnTo>
                    <a:pt x="439" y="787"/>
                  </a:lnTo>
                  <a:lnTo>
                    <a:pt x="419" y="768"/>
                  </a:lnTo>
                  <a:lnTo>
                    <a:pt x="439" y="749"/>
                  </a:lnTo>
                  <a:close/>
                  <a:moveTo>
                    <a:pt x="458" y="769"/>
                  </a:moveTo>
                  <a:lnTo>
                    <a:pt x="459" y="769"/>
                  </a:lnTo>
                  <a:lnTo>
                    <a:pt x="459" y="770"/>
                  </a:lnTo>
                  <a:lnTo>
                    <a:pt x="448" y="778"/>
                  </a:lnTo>
                  <a:lnTo>
                    <a:pt x="458" y="769"/>
                  </a:lnTo>
                  <a:close/>
                  <a:moveTo>
                    <a:pt x="459" y="770"/>
                  </a:moveTo>
                  <a:lnTo>
                    <a:pt x="494" y="812"/>
                  </a:lnTo>
                  <a:lnTo>
                    <a:pt x="473" y="829"/>
                  </a:lnTo>
                  <a:lnTo>
                    <a:pt x="438" y="786"/>
                  </a:lnTo>
                  <a:lnTo>
                    <a:pt x="459" y="770"/>
                  </a:lnTo>
                  <a:close/>
                  <a:moveTo>
                    <a:pt x="494" y="812"/>
                  </a:moveTo>
                  <a:lnTo>
                    <a:pt x="495" y="813"/>
                  </a:lnTo>
                  <a:lnTo>
                    <a:pt x="495" y="814"/>
                  </a:lnTo>
                  <a:lnTo>
                    <a:pt x="483" y="821"/>
                  </a:lnTo>
                  <a:lnTo>
                    <a:pt x="494" y="812"/>
                  </a:lnTo>
                  <a:close/>
                  <a:moveTo>
                    <a:pt x="495" y="814"/>
                  </a:moveTo>
                  <a:lnTo>
                    <a:pt x="523" y="856"/>
                  </a:lnTo>
                  <a:lnTo>
                    <a:pt x="500" y="872"/>
                  </a:lnTo>
                  <a:lnTo>
                    <a:pt x="472" y="828"/>
                  </a:lnTo>
                  <a:lnTo>
                    <a:pt x="495" y="814"/>
                  </a:lnTo>
                  <a:close/>
                  <a:moveTo>
                    <a:pt x="523" y="856"/>
                  </a:moveTo>
                  <a:lnTo>
                    <a:pt x="550" y="900"/>
                  </a:lnTo>
                  <a:lnTo>
                    <a:pt x="526" y="915"/>
                  </a:lnTo>
                  <a:lnTo>
                    <a:pt x="500" y="872"/>
                  </a:lnTo>
                  <a:lnTo>
                    <a:pt x="523" y="856"/>
                  </a:lnTo>
                  <a:close/>
                  <a:moveTo>
                    <a:pt x="550" y="900"/>
                  </a:moveTo>
                  <a:lnTo>
                    <a:pt x="550" y="900"/>
                  </a:lnTo>
                  <a:lnTo>
                    <a:pt x="550" y="901"/>
                  </a:lnTo>
                  <a:lnTo>
                    <a:pt x="538" y="908"/>
                  </a:lnTo>
                  <a:lnTo>
                    <a:pt x="550" y="900"/>
                  </a:lnTo>
                  <a:close/>
                  <a:moveTo>
                    <a:pt x="550" y="901"/>
                  </a:moveTo>
                  <a:lnTo>
                    <a:pt x="569" y="936"/>
                  </a:lnTo>
                  <a:lnTo>
                    <a:pt x="546" y="949"/>
                  </a:lnTo>
                  <a:lnTo>
                    <a:pt x="526" y="914"/>
                  </a:lnTo>
                  <a:lnTo>
                    <a:pt x="550" y="901"/>
                  </a:lnTo>
                  <a:close/>
                  <a:moveTo>
                    <a:pt x="569" y="936"/>
                  </a:moveTo>
                  <a:lnTo>
                    <a:pt x="569" y="937"/>
                  </a:lnTo>
                  <a:lnTo>
                    <a:pt x="558" y="943"/>
                  </a:lnTo>
                  <a:lnTo>
                    <a:pt x="569" y="936"/>
                  </a:lnTo>
                  <a:close/>
                  <a:moveTo>
                    <a:pt x="569" y="937"/>
                  </a:moveTo>
                  <a:lnTo>
                    <a:pt x="586" y="967"/>
                  </a:lnTo>
                  <a:lnTo>
                    <a:pt x="561" y="980"/>
                  </a:lnTo>
                  <a:lnTo>
                    <a:pt x="545" y="949"/>
                  </a:lnTo>
                  <a:lnTo>
                    <a:pt x="569" y="937"/>
                  </a:lnTo>
                  <a:close/>
                  <a:moveTo>
                    <a:pt x="573" y="987"/>
                  </a:moveTo>
                  <a:lnTo>
                    <a:pt x="565" y="987"/>
                  </a:lnTo>
                  <a:lnTo>
                    <a:pt x="561" y="980"/>
                  </a:lnTo>
                  <a:lnTo>
                    <a:pt x="573" y="974"/>
                  </a:lnTo>
                  <a:lnTo>
                    <a:pt x="573" y="9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3" name="Freeform 161"/>
            <p:cNvSpPr>
              <a:spLocks/>
            </p:cNvSpPr>
            <p:nvPr/>
          </p:nvSpPr>
          <p:spPr bwMode="auto">
            <a:xfrm>
              <a:off x="3500" y="2071"/>
              <a:ext cx="4" cy="20"/>
            </a:xfrm>
            <a:custGeom>
              <a:avLst/>
              <a:gdLst>
                <a:gd name="T0" fmla="*/ 0 w 27"/>
                <a:gd name="T1" fmla="*/ 0 h 150"/>
                <a:gd name="T2" fmla="*/ 0 w 27"/>
                <a:gd name="T3" fmla="*/ 0 h 150"/>
                <a:gd name="T4" fmla="*/ 0 w 27"/>
                <a:gd name="T5" fmla="*/ 0 h 150"/>
                <a:gd name="T6" fmla="*/ 0 w 27"/>
                <a:gd name="T7" fmla="*/ 0 h 150"/>
                <a:gd name="T8" fmla="*/ 0 w 27"/>
                <a:gd name="T9" fmla="*/ 0 h 150"/>
                <a:gd name="T10" fmla="*/ 0 w 27"/>
                <a:gd name="T11" fmla="*/ 0 h 150"/>
                <a:gd name="T12" fmla="*/ 0 w 27"/>
                <a:gd name="T13" fmla="*/ 0 h 150"/>
                <a:gd name="T14" fmla="*/ 0 w 27"/>
                <a:gd name="T15" fmla="*/ 0 h 150"/>
                <a:gd name="T16" fmla="*/ 0 w 27"/>
                <a:gd name="T17" fmla="*/ 0 h 150"/>
                <a:gd name="T18" fmla="*/ 0 w 27"/>
                <a:gd name="T19" fmla="*/ 0 h 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50"/>
                <a:gd name="T32" fmla="*/ 27 w 27"/>
                <a:gd name="T33" fmla="*/ 150 h 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50">
                  <a:moveTo>
                    <a:pt x="0" y="115"/>
                  </a:moveTo>
                  <a:lnTo>
                    <a:pt x="27" y="150"/>
                  </a:lnTo>
                  <a:lnTo>
                    <a:pt x="27" y="91"/>
                  </a:lnTo>
                  <a:lnTo>
                    <a:pt x="27" y="43"/>
                  </a:lnTo>
                  <a:lnTo>
                    <a:pt x="23" y="20"/>
                  </a:lnTo>
                  <a:lnTo>
                    <a:pt x="15" y="0"/>
                  </a:lnTo>
                  <a:lnTo>
                    <a:pt x="15" y="55"/>
                  </a:lnTo>
                  <a:lnTo>
                    <a:pt x="8" y="91"/>
                  </a:lnTo>
                  <a:lnTo>
                    <a:pt x="3" y="106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4" name="Freeform 162"/>
            <p:cNvSpPr>
              <a:spLocks/>
            </p:cNvSpPr>
            <p:nvPr/>
          </p:nvSpPr>
          <p:spPr bwMode="auto">
            <a:xfrm>
              <a:off x="3508" y="2070"/>
              <a:ext cx="3" cy="17"/>
            </a:xfrm>
            <a:custGeom>
              <a:avLst/>
              <a:gdLst>
                <a:gd name="T0" fmla="*/ 0 w 23"/>
                <a:gd name="T1" fmla="*/ 0 h 130"/>
                <a:gd name="T2" fmla="*/ 0 w 23"/>
                <a:gd name="T3" fmla="*/ 0 h 130"/>
                <a:gd name="T4" fmla="*/ 0 w 23"/>
                <a:gd name="T5" fmla="*/ 0 h 130"/>
                <a:gd name="T6" fmla="*/ 0 w 23"/>
                <a:gd name="T7" fmla="*/ 0 h 130"/>
                <a:gd name="T8" fmla="*/ 0 w 23"/>
                <a:gd name="T9" fmla="*/ 0 h 130"/>
                <a:gd name="T10" fmla="*/ 0 w 23"/>
                <a:gd name="T11" fmla="*/ 0 h 130"/>
                <a:gd name="T12" fmla="*/ 0 w 23"/>
                <a:gd name="T13" fmla="*/ 0 h 130"/>
                <a:gd name="T14" fmla="*/ 0 w 23"/>
                <a:gd name="T15" fmla="*/ 0 h 130"/>
                <a:gd name="T16" fmla="*/ 0 w 23"/>
                <a:gd name="T17" fmla="*/ 0 h 130"/>
                <a:gd name="T18" fmla="*/ 0 w 23"/>
                <a:gd name="T19" fmla="*/ 0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30"/>
                <a:gd name="T32" fmla="*/ 23 w 23"/>
                <a:gd name="T33" fmla="*/ 130 h 1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30">
                  <a:moveTo>
                    <a:pt x="18" y="130"/>
                  </a:moveTo>
                  <a:lnTo>
                    <a:pt x="23" y="115"/>
                  </a:lnTo>
                  <a:lnTo>
                    <a:pt x="15" y="83"/>
                  </a:lnTo>
                  <a:lnTo>
                    <a:pt x="7" y="48"/>
                  </a:lnTo>
                  <a:lnTo>
                    <a:pt x="3" y="0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7" y="95"/>
                  </a:lnTo>
                  <a:lnTo>
                    <a:pt x="15" y="118"/>
                  </a:lnTo>
                  <a:lnTo>
                    <a:pt x="18" y="1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5" name="Freeform 163"/>
            <p:cNvSpPr>
              <a:spLocks/>
            </p:cNvSpPr>
            <p:nvPr/>
          </p:nvSpPr>
          <p:spPr bwMode="auto">
            <a:xfrm>
              <a:off x="3536" y="2107"/>
              <a:ext cx="14" cy="4"/>
            </a:xfrm>
            <a:custGeom>
              <a:avLst/>
              <a:gdLst>
                <a:gd name="T0" fmla="*/ 0 w 101"/>
                <a:gd name="T1" fmla="*/ 0 h 27"/>
                <a:gd name="T2" fmla="*/ 0 w 101"/>
                <a:gd name="T3" fmla="*/ 0 h 27"/>
                <a:gd name="T4" fmla="*/ 0 w 101"/>
                <a:gd name="T5" fmla="*/ 0 h 27"/>
                <a:gd name="T6" fmla="*/ 0 w 101"/>
                <a:gd name="T7" fmla="*/ 0 h 27"/>
                <a:gd name="T8" fmla="*/ 0 w 101"/>
                <a:gd name="T9" fmla="*/ 0 h 27"/>
                <a:gd name="T10" fmla="*/ 0 w 101"/>
                <a:gd name="T11" fmla="*/ 0 h 27"/>
                <a:gd name="T12" fmla="*/ 0 w 101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27"/>
                <a:gd name="T23" fmla="*/ 101 w 101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27">
                  <a:moveTo>
                    <a:pt x="7" y="0"/>
                  </a:moveTo>
                  <a:lnTo>
                    <a:pt x="0" y="23"/>
                  </a:lnTo>
                  <a:lnTo>
                    <a:pt x="101" y="27"/>
                  </a:lnTo>
                  <a:lnTo>
                    <a:pt x="93" y="18"/>
                  </a:lnTo>
                  <a:lnTo>
                    <a:pt x="78" y="15"/>
                  </a:lnTo>
                  <a:lnTo>
                    <a:pt x="4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6" name="Freeform 164"/>
            <p:cNvSpPr>
              <a:spLocks/>
            </p:cNvSpPr>
            <p:nvPr/>
          </p:nvSpPr>
          <p:spPr bwMode="auto">
            <a:xfrm>
              <a:off x="3538" y="2113"/>
              <a:ext cx="18" cy="6"/>
            </a:xfrm>
            <a:custGeom>
              <a:avLst/>
              <a:gdLst>
                <a:gd name="T0" fmla="*/ 0 w 133"/>
                <a:gd name="T1" fmla="*/ 0 h 48"/>
                <a:gd name="T2" fmla="*/ 0 w 133"/>
                <a:gd name="T3" fmla="*/ 0 h 48"/>
                <a:gd name="T4" fmla="*/ 0 w 133"/>
                <a:gd name="T5" fmla="*/ 0 h 48"/>
                <a:gd name="T6" fmla="*/ 0 w 133"/>
                <a:gd name="T7" fmla="*/ 0 h 48"/>
                <a:gd name="T8" fmla="*/ 0 w 133"/>
                <a:gd name="T9" fmla="*/ 0 h 48"/>
                <a:gd name="T10" fmla="*/ 0 w 133"/>
                <a:gd name="T11" fmla="*/ 0 h 48"/>
                <a:gd name="T12" fmla="*/ 0 w 133"/>
                <a:gd name="T13" fmla="*/ 0 h 48"/>
                <a:gd name="T14" fmla="*/ 0 w 133"/>
                <a:gd name="T15" fmla="*/ 0 h 48"/>
                <a:gd name="T16" fmla="*/ 0 w 133"/>
                <a:gd name="T17" fmla="*/ 0 h 48"/>
                <a:gd name="T18" fmla="*/ 0 w 133"/>
                <a:gd name="T19" fmla="*/ 0 h 48"/>
                <a:gd name="T20" fmla="*/ 0 w 133"/>
                <a:gd name="T21" fmla="*/ 0 h 48"/>
                <a:gd name="T22" fmla="*/ 0 w 133"/>
                <a:gd name="T23" fmla="*/ 0 h 48"/>
                <a:gd name="T24" fmla="*/ 0 w 133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48"/>
                <a:gd name="T41" fmla="*/ 133 w 133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48">
                  <a:moveTo>
                    <a:pt x="0" y="24"/>
                  </a:moveTo>
                  <a:lnTo>
                    <a:pt x="8" y="48"/>
                  </a:lnTo>
                  <a:lnTo>
                    <a:pt x="12" y="43"/>
                  </a:lnTo>
                  <a:lnTo>
                    <a:pt x="32" y="31"/>
                  </a:lnTo>
                  <a:lnTo>
                    <a:pt x="70" y="20"/>
                  </a:lnTo>
                  <a:lnTo>
                    <a:pt x="98" y="16"/>
                  </a:lnTo>
                  <a:lnTo>
                    <a:pt x="133" y="11"/>
                  </a:lnTo>
                  <a:lnTo>
                    <a:pt x="102" y="4"/>
                  </a:lnTo>
                  <a:lnTo>
                    <a:pt x="78" y="0"/>
                  </a:lnTo>
                  <a:lnTo>
                    <a:pt x="55" y="4"/>
                  </a:lnTo>
                  <a:lnTo>
                    <a:pt x="35" y="8"/>
                  </a:lnTo>
                  <a:lnTo>
                    <a:pt x="8" y="2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7" name="Freeform 165"/>
            <p:cNvSpPr>
              <a:spLocks/>
            </p:cNvSpPr>
            <p:nvPr/>
          </p:nvSpPr>
          <p:spPr bwMode="auto">
            <a:xfrm>
              <a:off x="3464" y="2107"/>
              <a:ext cx="19" cy="8"/>
            </a:xfrm>
            <a:custGeom>
              <a:avLst/>
              <a:gdLst>
                <a:gd name="T0" fmla="*/ 0 w 144"/>
                <a:gd name="T1" fmla="*/ 0 h 55"/>
                <a:gd name="T2" fmla="*/ 0 w 144"/>
                <a:gd name="T3" fmla="*/ 0 h 55"/>
                <a:gd name="T4" fmla="*/ 0 w 144"/>
                <a:gd name="T5" fmla="*/ 0 h 55"/>
                <a:gd name="T6" fmla="*/ 0 w 144"/>
                <a:gd name="T7" fmla="*/ 0 h 55"/>
                <a:gd name="T8" fmla="*/ 0 w 144"/>
                <a:gd name="T9" fmla="*/ 0 h 55"/>
                <a:gd name="T10" fmla="*/ 0 w 144"/>
                <a:gd name="T11" fmla="*/ 0 h 55"/>
                <a:gd name="T12" fmla="*/ 0 w 144"/>
                <a:gd name="T13" fmla="*/ 0 h 55"/>
                <a:gd name="T14" fmla="*/ 0 w 144"/>
                <a:gd name="T15" fmla="*/ 0 h 55"/>
                <a:gd name="T16" fmla="*/ 0 w 144"/>
                <a:gd name="T17" fmla="*/ 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55"/>
                <a:gd name="T29" fmla="*/ 144 w 144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55">
                  <a:moveTo>
                    <a:pt x="0" y="0"/>
                  </a:moveTo>
                  <a:lnTo>
                    <a:pt x="90" y="35"/>
                  </a:lnTo>
                  <a:lnTo>
                    <a:pt x="140" y="55"/>
                  </a:lnTo>
                  <a:lnTo>
                    <a:pt x="144" y="12"/>
                  </a:lnTo>
                  <a:lnTo>
                    <a:pt x="133" y="15"/>
                  </a:lnTo>
                  <a:lnTo>
                    <a:pt x="101" y="15"/>
                  </a:lnTo>
                  <a:lnTo>
                    <a:pt x="58" y="12"/>
                  </a:lnTo>
                  <a:lnTo>
                    <a:pt x="3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8" name="Freeform 166"/>
            <p:cNvSpPr>
              <a:spLocks/>
            </p:cNvSpPr>
            <p:nvPr/>
          </p:nvSpPr>
          <p:spPr bwMode="auto">
            <a:xfrm>
              <a:off x="3460" y="2113"/>
              <a:ext cx="17" cy="10"/>
            </a:xfrm>
            <a:custGeom>
              <a:avLst/>
              <a:gdLst>
                <a:gd name="T0" fmla="*/ 0 w 128"/>
                <a:gd name="T1" fmla="*/ 0 h 75"/>
                <a:gd name="T2" fmla="*/ 0 w 128"/>
                <a:gd name="T3" fmla="*/ 0 h 75"/>
                <a:gd name="T4" fmla="*/ 0 w 128"/>
                <a:gd name="T5" fmla="*/ 0 h 75"/>
                <a:gd name="T6" fmla="*/ 0 w 128"/>
                <a:gd name="T7" fmla="*/ 0 h 75"/>
                <a:gd name="T8" fmla="*/ 0 w 128"/>
                <a:gd name="T9" fmla="*/ 0 h 75"/>
                <a:gd name="T10" fmla="*/ 0 w 128"/>
                <a:gd name="T11" fmla="*/ 0 h 75"/>
                <a:gd name="T12" fmla="*/ 0 w 128"/>
                <a:gd name="T13" fmla="*/ 0 h 75"/>
                <a:gd name="T14" fmla="*/ 0 w 128"/>
                <a:gd name="T15" fmla="*/ 0 h 75"/>
                <a:gd name="T16" fmla="*/ 0 w 128"/>
                <a:gd name="T17" fmla="*/ 0 h 75"/>
                <a:gd name="T18" fmla="*/ 0 w 128"/>
                <a:gd name="T19" fmla="*/ 0 h 75"/>
                <a:gd name="T20" fmla="*/ 0 w 128"/>
                <a:gd name="T21" fmla="*/ 0 h 75"/>
                <a:gd name="T22" fmla="*/ 0 w 128"/>
                <a:gd name="T23" fmla="*/ 0 h 75"/>
                <a:gd name="T24" fmla="*/ 0 w 128"/>
                <a:gd name="T25" fmla="*/ 0 h 75"/>
                <a:gd name="T26" fmla="*/ 0 w 128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8"/>
                <a:gd name="T43" fmla="*/ 0 h 75"/>
                <a:gd name="T44" fmla="*/ 128 w 128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8" h="75">
                  <a:moveTo>
                    <a:pt x="0" y="0"/>
                  </a:moveTo>
                  <a:lnTo>
                    <a:pt x="34" y="11"/>
                  </a:lnTo>
                  <a:lnTo>
                    <a:pt x="58" y="24"/>
                  </a:lnTo>
                  <a:lnTo>
                    <a:pt x="77" y="36"/>
                  </a:lnTo>
                  <a:lnTo>
                    <a:pt x="89" y="48"/>
                  </a:lnTo>
                  <a:lnTo>
                    <a:pt x="101" y="66"/>
                  </a:lnTo>
                  <a:lnTo>
                    <a:pt x="104" y="75"/>
                  </a:lnTo>
                  <a:lnTo>
                    <a:pt x="128" y="51"/>
                  </a:lnTo>
                  <a:lnTo>
                    <a:pt x="121" y="43"/>
                  </a:lnTo>
                  <a:lnTo>
                    <a:pt x="93" y="24"/>
                  </a:lnTo>
                  <a:lnTo>
                    <a:pt x="73" y="16"/>
                  </a:lnTo>
                  <a:lnTo>
                    <a:pt x="50" y="8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9" name="Freeform 167"/>
            <p:cNvSpPr>
              <a:spLocks/>
            </p:cNvSpPr>
            <p:nvPr/>
          </p:nvSpPr>
          <p:spPr bwMode="auto">
            <a:xfrm>
              <a:off x="1302" y="2027"/>
              <a:ext cx="160" cy="127"/>
            </a:xfrm>
            <a:custGeom>
              <a:avLst/>
              <a:gdLst>
                <a:gd name="T0" fmla="*/ 0 w 1205"/>
                <a:gd name="T1" fmla="*/ 0 h 952"/>
                <a:gd name="T2" fmla="*/ 0 w 1205"/>
                <a:gd name="T3" fmla="*/ 0 h 952"/>
                <a:gd name="T4" fmla="*/ 0 w 1205"/>
                <a:gd name="T5" fmla="*/ 0 h 952"/>
                <a:gd name="T6" fmla="*/ 0 w 1205"/>
                <a:gd name="T7" fmla="*/ 0 h 952"/>
                <a:gd name="T8" fmla="*/ 0 w 1205"/>
                <a:gd name="T9" fmla="*/ 0 h 952"/>
                <a:gd name="T10" fmla="*/ 0 w 1205"/>
                <a:gd name="T11" fmla="*/ 0 h 952"/>
                <a:gd name="T12" fmla="*/ 0 w 1205"/>
                <a:gd name="T13" fmla="*/ 0 h 952"/>
                <a:gd name="T14" fmla="*/ 0 w 1205"/>
                <a:gd name="T15" fmla="*/ 0 h 952"/>
                <a:gd name="T16" fmla="*/ 0 w 1205"/>
                <a:gd name="T17" fmla="*/ 0 h 952"/>
                <a:gd name="T18" fmla="*/ 0 w 1205"/>
                <a:gd name="T19" fmla="*/ 0 h 952"/>
                <a:gd name="T20" fmla="*/ 0 w 1205"/>
                <a:gd name="T21" fmla="*/ 0 h 952"/>
                <a:gd name="T22" fmla="*/ 0 w 1205"/>
                <a:gd name="T23" fmla="*/ 0 h 952"/>
                <a:gd name="T24" fmla="*/ 0 w 1205"/>
                <a:gd name="T25" fmla="*/ 0 h 952"/>
                <a:gd name="T26" fmla="*/ 0 w 1205"/>
                <a:gd name="T27" fmla="*/ 0 h 952"/>
                <a:gd name="T28" fmla="*/ 0 w 1205"/>
                <a:gd name="T29" fmla="*/ 0 h 952"/>
                <a:gd name="T30" fmla="*/ 0 w 1205"/>
                <a:gd name="T31" fmla="*/ 0 h 952"/>
                <a:gd name="T32" fmla="*/ 0 w 1205"/>
                <a:gd name="T33" fmla="*/ 0 h 952"/>
                <a:gd name="T34" fmla="*/ 0 w 1205"/>
                <a:gd name="T35" fmla="*/ 0 h 952"/>
                <a:gd name="T36" fmla="*/ 0 w 1205"/>
                <a:gd name="T37" fmla="*/ 0 h 952"/>
                <a:gd name="T38" fmla="*/ 0 w 1205"/>
                <a:gd name="T39" fmla="*/ 0 h 952"/>
                <a:gd name="T40" fmla="*/ 0 w 1205"/>
                <a:gd name="T41" fmla="*/ 0 h 952"/>
                <a:gd name="T42" fmla="*/ 0 w 1205"/>
                <a:gd name="T43" fmla="*/ 0 h 952"/>
                <a:gd name="T44" fmla="*/ 0 w 1205"/>
                <a:gd name="T45" fmla="*/ 0 h 952"/>
                <a:gd name="T46" fmla="*/ 0 w 1205"/>
                <a:gd name="T47" fmla="*/ 0 h 952"/>
                <a:gd name="T48" fmla="*/ 0 w 1205"/>
                <a:gd name="T49" fmla="*/ 0 h 952"/>
                <a:gd name="T50" fmla="*/ 0 w 1205"/>
                <a:gd name="T51" fmla="*/ 0 h 952"/>
                <a:gd name="T52" fmla="*/ 0 w 1205"/>
                <a:gd name="T53" fmla="*/ 0 h 952"/>
                <a:gd name="T54" fmla="*/ 0 w 1205"/>
                <a:gd name="T55" fmla="*/ 0 h 952"/>
                <a:gd name="T56" fmla="*/ 0 w 1205"/>
                <a:gd name="T57" fmla="*/ 0 h 952"/>
                <a:gd name="T58" fmla="*/ 0 w 1205"/>
                <a:gd name="T59" fmla="*/ 0 h 952"/>
                <a:gd name="T60" fmla="*/ 0 w 1205"/>
                <a:gd name="T61" fmla="*/ 0 h 952"/>
                <a:gd name="T62" fmla="*/ 0 w 1205"/>
                <a:gd name="T63" fmla="*/ 0 h 952"/>
                <a:gd name="T64" fmla="*/ 0 w 1205"/>
                <a:gd name="T65" fmla="*/ 0 h 952"/>
                <a:gd name="T66" fmla="*/ 0 w 1205"/>
                <a:gd name="T67" fmla="*/ 0 h 952"/>
                <a:gd name="T68" fmla="*/ 0 w 1205"/>
                <a:gd name="T69" fmla="*/ 0 h 952"/>
                <a:gd name="T70" fmla="*/ 0 w 1205"/>
                <a:gd name="T71" fmla="*/ 0 h 952"/>
                <a:gd name="T72" fmla="*/ 0 w 1205"/>
                <a:gd name="T73" fmla="*/ 0 h 952"/>
                <a:gd name="T74" fmla="*/ 0 w 1205"/>
                <a:gd name="T75" fmla="*/ 0 h 952"/>
                <a:gd name="T76" fmla="*/ 0 w 1205"/>
                <a:gd name="T77" fmla="*/ 0 h 952"/>
                <a:gd name="T78" fmla="*/ 0 w 1205"/>
                <a:gd name="T79" fmla="*/ 0 h 952"/>
                <a:gd name="T80" fmla="*/ 0 w 1205"/>
                <a:gd name="T81" fmla="*/ 0 h 952"/>
                <a:gd name="T82" fmla="*/ 0 w 1205"/>
                <a:gd name="T83" fmla="*/ 0 h 952"/>
                <a:gd name="T84" fmla="*/ 0 w 1205"/>
                <a:gd name="T85" fmla="*/ 0 h 952"/>
                <a:gd name="T86" fmla="*/ 0 w 1205"/>
                <a:gd name="T87" fmla="*/ 0 h 952"/>
                <a:gd name="T88" fmla="*/ 0 w 1205"/>
                <a:gd name="T89" fmla="*/ 0 h 952"/>
                <a:gd name="T90" fmla="*/ 0 w 1205"/>
                <a:gd name="T91" fmla="*/ 0 h 952"/>
                <a:gd name="T92" fmla="*/ 0 w 1205"/>
                <a:gd name="T93" fmla="*/ 0 h 952"/>
                <a:gd name="T94" fmla="*/ 0 w 1205"/>
                <a:gd name="T95" fmla="*/ 0 h 952"/>
                <a:gd name="T96" fmla="*/ 0 w 1205"/>
                <a:gd name="T97" fmla="*/ 0 h 952"/>
                <a:gd name="T98" fmla="*/ 0 w 1205"/>
                <a:gd name="T99" fmla="*/ 0 h 952"/>
                <a:gd name="T100" fmla="*/ 0 w 1205"/>
                <a:gd name="T101" fmla="*/ 0 h 952"/>
                <a:gd name="T102" fmla="*/ 0 w 1205"/>
                <a:gd name="T103" fmla="*/ 0 h 952"/>
                <a:gd name="T104" fmla="*/ 0 w 1205"/>
                <a:gd name="T105" fmla="*/ 0 h 952"/>
                <a:gd name="T106" fmla="*/ 0 w 1205"/>
                <a:gd name="T107" fmla="*/ 0 h 952"/>
                <a:gd name="T108" fmla="*/ 0 w 1205"/>
                <a:gd name="T109" fmla="*/ 0 h 952"/>
                <a:gd name="T110" fmla="*/ 0 w 1205"/>
                <a:gd name="T111" fmla="*/ 0 h 952"/>
                <a:gd name="T112" fmla="*/ 0 w 1205"/>
                <a:gd name="T113" fmla="*/ 0 h 952"/>
                <a:gd name="T114" fmla="*/ 0 w 1205"/>
                <a:gd name="T115" fmla="*/ 0 h 952"/>
                <a:gd name="T116" fmla="*/ 0 w 1205"/>
                <a:gd name="T117" fmla="*/ 0 h 952"/>
                <a:gd name="T118" fmla="*/ 0 w 1205"/>
                <a:gd name="T119" fmla="*/ 0 h 952"/>
                <a:gd name="T120" fmla="*/ 0 w 1205"/>
                <a:gd name="T121" fmla="*/ 0 h 9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5"/>
                <a:gd name="T184" fmla="*/ 0 h 952"/>
                <a:gd name="T185" fmla="*/ 1205 w 1205"/>
                <a:gd name="T186" fmla="*/ 952 h 9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5" h="952">
                  <a:moveTo>
                    <a:pt x="652" y="948"/>
                  </a:moveTo>
                  <a:lnTo>
                    <a:pt x="577" y="952"/>
                  </a:lnTo>
                  <a:lnTo>
                    <a:pt x="565" y="917"/>
                  </a:lnTo>
                  <a:lnTo>
                    <a:pt x="549" y="877"/>
                  </a:lnTo>
                  <a:lnTo>
                    <a:pt x="526" y="830"/>
                  </a:lnTo>
                  <a:lnTo>
                    <a:pt x="499" y="784"/>
                  </a:lnTo>
                  <a:lnTo>
                    <a:pt x="479" y="760"/>
                  </a:lnTo>
                  <a:lnTo>
                    <a:pt x="464" y="737"/>
                  </a:lnTo>
                  <a:lnTo>
                    <a:pt x="441" y="717"/>
                  </a:lnTo>
                  <a:lnTo>
                    <a:pt x="421" y="701"/>
                  </a:lnTo>
                  <a:lnTo>
                    <a:pt x="398" y="689"/>
                  </a:lnTo>
                  <a:lnTo>
                    <a:pt x="370" y="677"/>
                  </a:lnTo>
                  <a:lnTo>
                    <a:pt x="382" y="694"/>
                  </a:lnTo>
                  <a:lnTo>
                    <a:pt x="386" y="712"/>
                  </a:lnTo>
                  <a:lnTo>
                    <a:pt x="393" y="732"/>
                  </a:lnTo>
                  <a:lnTo>
                    <a:pt x="393" y="752"/>
                  </a:lnTo>
                  <a:lnTo>
                    <a:pt x="393" y="787"/>
                  </a:lnTo>
                  <a:lnTo>
                    <a:pt x="382" y="827"/>
                  </a:lnTo>
                  <a:lnTo>
                    <a:pt x="375" y="842"/>
                  </a:lnTo>
                  <a:lnTo>
                    <a:pt x="362" y="858"/>
                  </a:lnTo>
                  <a:lnTo>
                    <a:pt x="350" y="870"/>
                  </a:lnTo>
                  <a:lnTo>
                    <a:pt x="335" y="882"/>
                  </a:lnTo>
                  <a:lnTo>
                    <a:pt x="320" y="893"/>
                  </a:lnTo>
                  <a:lnTo>
                    <a:pt x="300" y="900"/>
                  </a:lnTo>
                  <a:lnTo>
                    <a:pt x="280" y="905"/>
                  </a:lnTo>
                  <a:lnTo>
                    <a:pt x="261" y="905"/>
                  </a:lnTo>
                  <a:lnTo>
                    <a:pt x="234" y="905"/>
                  </a:lnTo>
                  <a:lnTo>
                    <a:pt x="211" y="897"/>
                  </a:lnTo>
                  <a:lnTo>
                    <a:pt x="187" y="885"/>
                  </a:lnTo>
                  <a:lnTo>
                    <a:pt x="171" y="874"/>
                  </a:lnTo>
                  <a:lnTo>
                    <a:pt x="156" y="854"/>
                  </a:lnTo>
                  <a:lnTo>
                    <a:pt x="140" y="834"/>
                  </a:lnTo>
                  <a:lnTo>
                    <a:pt x="116" y="787"/>
                  </a:lnTo>
                  <a:lnTo>
                    <a:pt x="70" y="682"/>
                  </a:lnTo>
                  <a:lnTo>
                    <a:pt x="38" y="627"/>
                  </a:lnTo>
                  <a:lnTo>
                    <a:pt x="19" y="604"/>
                  </a:lnTo>
                  <a:lnTo>
                    <a:pt x="0" y="576"/>
                  </a:lnTo>
                  <a:lnTo>
                    <a:pt x="46" y="544"/>
                  </a:lnTo>
                  <a:lnTo>
                    <a:pt x="90" y="506"/>
                  </a:lnTo>
                  <a:lnTo>
                    <a:pt x="133" y="466"/>
                  </a:lnTo>
                  <a:lnTo>
                    <a:pt x="171" y="431"/>
                  </a:lnTo>
                  <a:lnTo>
                    <a:pt x="214" y="403"/>
                  </a:lnTo>
                  <a:lnTo>
                    <a:pt x="234" y="391"/>
                  </a:lnTo>
                  <a:lnTo>
                    <a:pt x="257" y="384"/>
                  </a:lnTo>
                  <a:lnTo>
                    <a:pt x="277" y="379"/>
                  </a:lnTo>
                  <a:lnTo>
                    <a:pt x="300" y="379"/>
                  </a:lnTo>
                  <a:lnTo>
                    <a:pt x="327" y="388"/>
                  </a:lnTo>
                  <a:lnTo>
                    <a:pt x="350" y="396"/>
                  </a:lnTo>
                  <a:lnTo>
                    <a:pt x="375" y="411"/>
                  </a:lnTo>
                  <a:lnTo>
                    <a:pt x="393" y="434"/>
                  </a:lnTo>
                  <a:lnTo>
                    <a:pt x="413" y="462"/>
                  </a:lnTo>
                  <a:lnTo>
                    <a:pt x="421" y="494"/>
                  </a:lnTo>
                  <a:lnTo>
                    <a:pt x="425" y="524"/>
                  </a:lnTo>
                  <a:lnTo>
                    <a:pt x="425" y="544"/>
                  </a:lnTo>
                  <a:lnTo>
                    <a:pt x="421" y="560"/>
                  </a:lnTo>
                  <a:lnTo>
                    <a:pt x="413" y="576"/>
                  </a:lnTo>
                  <a:lnTo>
                    <a:pt x="405" y="591"/>
                  </a:lnTo>
                  <a:lnTo>
                    <a:pt x="393" y="604"/>
                  </a:lnTo>
                  <a:lnTo>
                    <a:pt x="378" y="619"/>
                  </a:lnTo>
                  <a:lnTo>
                    <a:pt x="425" y="627"/>
                  </a:lnTo>
                  <a:lnTo>
                    <a:pt x="464" y="646"/>
                  </a:lnTo>
                  <a:lnTo>
                    <a:pt x="494" y="662"/>
                  </a:lnTo>
                  <a:lnTo>
                    <a:pt x="522" y="682"/>
                  </a:lnTo>
                  <a:lnTo>
                    <a:pt x="542" y="701"/>
                  </a:lnTo>
                  <a:lnTo>
                    <a:pt x="557" y="717"/>
                  </a:lnTo>
                  <a:lnTo>
                    <a:pt x="569" y="732"/>
                  </a:lnTo>
                  <a:lnTo>
                    <a:pt x="585" y="434"/>
                  </a:lnTo>
                  <a:lnTo>
                    <a:pt x="565" y="454"/>
                  </a:lnTo>
                  <a:lnTo>
                    <a:pt x="546" y="466"/>
                  </a:lnTo>
                  <a:lnTo>
                    <a:pt x="522" y="474"/>
                  </a:lnTo>
                  <a:lnTo>
                    <a:pt x="503" y="478"/>
                  </a:lnTo>
                  <a:lnTo>
                    <a:pt x="483" y="482"/>
                  </a:lnTo>
                  <a:lnTo>
                    <a:pt x="464" y="478"/>
                  </a:lnTo>
                  <a:lnTo>
                    <a:pt x="444" y="469"/>
                  </a:lnTo>
                  <a:lnTo>
                    <a:pt x="428" y="462"/>
                  </a:lnTo>
                  <a:lnTo>
                    <a:pt x="413" y="451"/>
                  </a:lnTo>
                  <a:lnTo>
                    <a:pt x="398" y="434"/>
                  </a:lnTo>
                  <a:lnTo>
                    <a:pt x="386" y="419"/>
                  </a:lnTo>
                  <a:lnTo>
                    <a:pt x="375" y="403"/>
                  </a:lnTo>
                  <a:lnTo>
                    <a:pt x="362" y="384"/>
                  </a:lnTo>
                  <a:lnTo>
                    <a:pt x="358" y="364"/>
                  </a:lnTo>
                  <a:lnTo>
                    <a:pt x="355" y="344"/>
                  </a:lnTo>
                  <a:lnTo>
                    <a:pt x="355" y="324"/>
                  </a:lnTo>
                  <a:lnTo>
                    <a:pt x="355" y="306"/>
                  </a:lnTo>
                  <a:lnTo>
                    <a:pt x="362" y="282"/>
                  </a:lnTo>
                  <a:lnTo>
                    <a:pt x="370" y="263"/>
                  </a:lnTo>
                  <a:lnTo>
                    <a:pt x="386" y="239"/>
                  </a:lnTo>
                  <a:lnTo>
                    <a:pt x="416" y="199"/>
                  </a:lnTo>
                  <a:lnTo>
                    <a:pt x="460" y="156"/>
                  </a:lnTo>
                  <a:lnTo>
                    <a:pt x="546" y="78"/>
                  </a:lnTo>
                  <a:lnTo>
                    <a:pt x="581" y="39"/>
                  </a:lnTo>
                  <a:lnTo>
                    <a:pt x="612" y="0"/>
                  </a:lnTo>
                  <a:lnTo>
                    <a:pt x="624" y="28"/>
                  </a:lnTo>
                  <a:lnTo>
                    <a:pt x="640" y="51"/>
                  </a:lnTo>
                  <a:lnTo>
                    <a:pt x="659" y="70"/>
                  </a:lnTo>
                  <a:lnTo>
                    <a:pt x="678" y="90"/>
                  </a:lnTo>
                  <a:lnTo>
                    <a:pt x="718" y="125"/>
                  </a:lnTo>
                  <a:lnTo>
                    <a:pt x="761" y="161"/>
                  </a:lnTo>
                  <a:lnTo>
                    <a:pt x="799" y="191"/>
                  </a:lnTo>
                  <a:lnTo>
                    <a:pt x="819" y="211"/>
                  </a:lnTo>
                  <a:lnTo>
                    <a:pt x="834" y="227"/>
                  </a:lnTo>
                  <a:lnTo>
                    <a:pt x="846" y="246"/>
                  </a:lnTo>
                  <a:lnTo>
                    <a:pt x="854" y="270"/>
                  </a:lnTo>
                  <a:lnTo>
                    <a:pt x="862" y="294"/>
                  </a:lnTo>
                  <a:lnTo>
                    <a:pt x="862" y="317"/>
                  </a:lnTo>
                  <a:lnTo>
                    <a:pt x="862" y="336"/>
                  </a:lnTo>
                  <a:lnTo>
                    <a:pt x="858" y="356"/>
                  </a:lnTo>
                  <a:lnTo>
                    <a:pt x="851" y="376"/>
                  </a:lnTo>
                  <a:lnTo>
                    <a:pt x="842" y="391"/>
                  </a:lnTo>
                  <a:lnTo>
                    <a:pt x="814" y="423"/>
                  </a:lnTo>
                  <a:lnTo>
                    <a:pt x="788" y="446"/>
                  </a:lnTo>
                  <a:lnTo>
                    <a:pt x="753" y="462"/>
                  </a:lnTo>
                  <a:lnTo>
                    <a:pt x="736" y="466"/>
                  </a:lnTo>
                  <a:lnTo>
                    <a:pt x="721" y="469"/>
                  </a:lnTo>
                  <a:lnTo>
                    <a:pt x="702" y="466"/>
                  </a:lnTo>
                  <a:lnTo>
                    <a:pt x="686" y="466"/>
                  </a:lnTo>
                  <a:lnTo>
                    <a:pt x="670" y="458"/>
                  </a:lnTo>
                  <a:lnTo>
                    <a:pt x="655" y="446"/>
                  </a:lnTo>
                  <a:lnTo>
                    <a:pt x="652" y="486"/>
                  </a:lnTo>
                  <a:lnTo>
                    <a:pt x="652" y="532"/>
                  </a:lnTo>
                  <a:lnTo>
                    <a:pt x="647" y="642"/>
                  </a:lnTo>
                  <a:lnTo>
                    <a:pt x="652" y="775"/>
                  </a:lnTo>
                  <a:lnTo>
                    <a:pt x="721" y="709"/>
                  </a:lnTo>
                  <a:lnTo>
                    <a:pt x="776" y="662"/>
                  </a:lnTo>
                  <a:lnTo>
                    <a:pt x="799" y="646"/>
                  </a:lnTo>
                  <a:lnTo>
                    <a:pt x="814" y="639"/>
                  </a:lnTo>
                  <a:lnTo>
                    <a:pt x="796" y="631"/>
                  </a:lnTo>
                  <a:lnTo>
                    <a:pt x="780" y="619"/>
                  </a:lnTo>
                  <a:lnTo>
                    <a:pt x="768" y="607"/>
                  </a:lnTo>
                  <a:lnTo>
                    <a:pt x="756" y="591"/>
                  </a:lnTo>
                  <a:lnTo>
                    <a:pt x="748" y="576"/>
                  </a:lnTo>
                  <a:lnTo>
                    <a:pt x="745" y="560"/>
                  </a:lnTo>
                  <a:lnTo>
                    <a:pt x="745" y="544"/>
                  </a:lnTo>
                  <a:lnTo>
                    <a:pt x="745" y="524"/>
                  </a:lnTo>
                  <a:lnTo>
                    <a:pt x="748" y="509"/>
                  </a:lnTo>
                  <a:lnTo>
                    <a:pt x="756" y="489"/>
                  </a:lnTo>
                  <a:lnTo>
                    <a:pt x="764" y="474"/>
                  </a:lnTo>
                  <a:lnTo>
                    <a:pt x="776" y="458"/>
                  </a:lnTo>
                  <a:lnTo>
                    <a:pt x="791" y="442"/>
                  </a:lnTo>
                  <a:lnTo>
                    <a:pt x="811" y="427"/>
                  </a:lnTo>
                  <a:lnTo>
                    <a:pt x="831" y="419"/>
                  </a:lnTo>
                  <a:lnTo>
                    <a:pt x="854" y="407"/>
                  </a:lnTo>
                  <a:lnTo>
                    <a:pt x="874" y="403"/>
                  </a:lnTo>
                  <a:lnTo>
                    <a:pt x="894" y="403"/>
                  </a:lnTo>
                  <a:lnTo>
                    <a:pt x="912" y="403"/>
                  </a:lnTo>
                  <a:lnTo>
                    <a:pt x="932" y="407"/>
                  </a:lnTo>
                  <a:lnTo>
                    <a:pt x="972" y="423"/>
                  </a:lnTo>
                  <a:lnTo>
                    <a:pt x="1010" y="446"/>
                  </a:lnTo>
                  <a:lnTo>
                    <a:pt x="1100" y="501"/>
                  </a:lnTo>
                  <a:lnTo>
                    <a:pt x="1151" y="529"/>
                  </a:lnTo>
                  <a:lnTo>
                    <a:pt x="1205" y="556"/>
                  </a:lnTo>
                  <a:lnTo>
                    <a:pt x="1186" y="587"/>
                  </a:lnTo>
                  <a:lnTo>
                    <a:pt x="1171" y="627"/>
                  </a:lnTo>
                  <a:lnTo>
                    <a:pt x="1139" y="724"/>
                  </a:lnTo>
                  <a:lnTo>
                    <a:pt x="1119" y="775"/>
                  </a:lnTo>
                  <a:lnTo>
                    <a:pt x="1100" y="822"/>
                  </a:lnTo>
                  <a:lnTo>
                    <a:pt x="1076" y="858"/>
                  </a:lnTo>
                  <a:lnTo>
                    <a:pt x="1061" y="874"/>
                  </a:lnTo>
                  <a:lnTo>
                    <a:pt x="1050" y="885"/>
                  </a:lnTo>
                  <a:lnTo>
                    <a:pt x="1022" y="893"/>
                  </a:lnTo>
                  <a:lnTo>
                    <a:pt x="998" y="900"/>
                  </a:lnTo>
                  <a:lnTo>
                    <a:pt x="975" y="909"/>
                  </a:lnTo>
                  <a:lnTo>
                    <a:pt x="952" y="909"/>
                  </a:lnTo>
                  <a:lnTo>
                    <a:pt x="932" y="905"/>
                  </a:lnTo>
                  <a:lnTo>
                    <a:pt x="909" y="897"/>
                  </a:lnTo>
                  <a:lnTo>
                    <a:pt x="894" y="889"/>
                  </a:lnTo>
                  <a:lnTo>
                    <a:pt x="874" y="877"/>
                  </a:lnTo>
                  <a:lnTo>
                    <a:pt x="862" y="862"/>
                  </a:lnTo>
                  <a:lnTo>
                    <a:pt x="851" y="846"/>
                  </a:lnTo>
                  <a:lnTo>
                    <a:pt x="842" y="827"/>
                  </a:lnTo>
                  <a:lnTo>
                    <a:pt x="834" y="803"/>
                  </a:lnTo>
                  <a:lnTo>
                    <a:pt x="834" y="779"/>
                  </a:lnTo>
                  <a:lnTo>
                    <a:pt x="839" y="752"/>
                  </a:lnTo>
                  <a:lnTo>
                    <a:pt x="846" y="724"/>
                  </a:lnTo>
                  <a:lnTo>
                    <a:pt x="858" y="697"/>
                  </a:lnTo>
                  <a:lnTo>
                    <a:pt x="834" y="705"/>
                  </a:lnTo>
                  <a:lnTo>
                    <a:pt x="814" y="717"/>
                  </a:lnTo>
                  <a:lnTo>
                    <a:pt x="796" y="732"/>
                  </a:lnTo>
                  <a:lnTo>
                    <a:pt x="776" y="752"/>
                  </a:lnTo>
                  <a:lnTo>
                    <a:pt x="741" y="795"/>
                  </a:lnTo>
                  <a:lnTo>
                    <a:pt x="710" y="839"/>
                  </a:lnTo>
                  <a:lnTo>
                    <a:pt x="686" y="882"/>
                  </a:lnTo>
                  <a:lnTo>
                    <a:pt x="667" y="917"/>
                  </a:lnTo>
                  <a:lnTo>
                    <a:pt x="652" y="9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0" name="Freeform 168"/>
            <p:cNvSpPr>
              <a:spLocks noEditPoints="1"/>
            </p:cNvSpPr>
            <p:nvPr/>
          </p:nvSpPr>
          <p:spPr bwMode="auto">
            <a:xfrm>
              <a:off x="1299" y="2023"/>
              <a:ext cx="166" cy="133"/>
            </a:xfrm>
            <a:custGeom>
              <a:avLst/>
              <a:gdLst>
                <a:gd name="T0" fmla="*/ 0 w 1245"/>
                <a:gd name="T1" fmla="*/ 0 h 993"/>
                <a:gd name="T2" fmla="*/ 0 w 1245"/>
                <a:gd name="T3" fmla="*/ 0 h 993"/>
                <a:gd name="T4" fmla="*/ 0 w 1245"/>
                <a:gd name="T5" fmla="*/ 0 h 993"/>
                <a:gd name="T6" fmla="*/ 0 w 1245"/>
                <a:gd name="T7" fmla="*/ 0 h 993"/>
                <a:gd name="T8" fmla="*/ 0 w 1245"/>
                <a:gd name="T9" fmla="*/ 0 h 993"/>
                <a:gd name="T10" fmla="*/ 0 w 1245"/>
                <a:gd name="T11" fmla="*/ 0 h 993"/>
                <a:gd name="T12" fmla="*/ 0 w 1245"/>
                <a:gd name="T13" fmla="*/ 0 h 993"/>
                <a:gd name="T14" fmla="*/ 0 w 1245"/>
                <a:gd name="T15" fmla="*/ 0 h 993"/>
                <a:gd name="T16" fmla="*/ 0 w 1245"/>
                <a:gd name="T17" fmla="*/ 0 h 993"/>
                <a:gd name="T18" fmla="*/ 0 w 1245"/>
                <a:gd name="T19" fmla="*/ 0 h 993"/>
                <a:gd name="T20" fmla="*/ 0 w 1245"/>
                <a:gd name="T21" fmla="*/ 0 h 993"/>
                <a:gd name="T22" fmla="*/ 0 w 1245"/>
                <a:gd name="T23" fmla="*/ 0 h 993"/>
                <a:gd name="T24" fmla="*/ 0 w 1245"/>
                <a:gd name="T25" fmla="*/ 0 h 993"/>
                <a:gd name="T26" fmla="*/ 0 w 1245"/>
                <a:gd name="T27" fmla="*/ 0 h 993"/>
                <a:gd name="T28" fmla="*/ 0 w 1245"/>
                <a:gd name="T29" fmla="*/ 0 h 993"/>
                <a:gd name="T30" fmla="*/ 0 w 1245"/>
                <a:gd name="T31" fmla="*/ 0 h 993"/>
                <a:gd name="T32" fmla="*/ 0 w 1245"/>
                <a:gd name="T33" fmla="*/ 0 h 993"/>
                <a:gd name="T34" fmla="*/ 0 w 1245"/>
                <a:gd name="T35" fmla="*/ 0 h 993"/>
                <a:gd name="T36" fmla="*/ 0 w 1245"/>
                <a:gd name="T37" fmla="*/ 0 h 993"/>
                <a:gd name="T38" fmla="*/ 0 w 1245"/>
                <a:gd name="T39" fmla="*/ 0 h 993"/>
                <a:gd name="T40" fmla="*/ 0 w 1245"/>
                <a:gd name="T41" fmla="*/ 0 h 993"/>
                <a:gd name="T42" fmla="*/ 0 w 1245"/>
                <a:gd name="T43" fmla="*/ 0 h 993"/>
                <a:gd name="T44" fmla="*/ 0 w 1245"/>
                <a:gd name="T45" fmla="*/ 0 h 993"/>
                <a:gd name="T46" fmla="*/ 0 w 1245"/>
                <a:gd name="T47" fmla="*/ 0 h 993"/>
                <a:gd name="T48" fmla="*/ 0 w 1245"/>
                <a:gd name="T49" fmla="*/ 0 h 993"/>
                <a:gd name="T50" fmla="*/ 0 w 1245"/>
                <a:gd name="T51" fmla="*/ 0 h 993"/>
                <a:gd name="T52" fmla="*/ 0 w 1245"/>
                <a:gd name="T53" fmla="*/ 0 h 993"/>
                <a:gd name="T54" fmla="*/ 0 w 1245"/>
                <a:gd name="T55" fmla="*/ 0 h 993"/>
                <a:gd name="T56" fmla="*/ 0 w 1245"/>
                <a:gd name="T57" fmla="*/ 0 h 993"/>
                <a:gd name="T58" fmla="*/ 0 w 1245"/>
                <a:gd name="T59" fmla="*/ 0 h 993"/>
                <a:gd name="T60" fmla="*/ 0 w 1245"/>
                <a:gd name="T61" fmla="*/ 0 h 993"/>
                <a:gd name="T62" fmla="*/ 0 w 1245"/>
                <a:gd name="T63" fmla="*/ 0 h 993"/>
                <a:gd name="T64" fmla="*/ 0 w 1245"/>
                <a:gd name="T65" fmla="*/ 0 h 993"/>
                <a:gd name="T66" fmla="*/ 0 w 1245"/>
                <a:gd name="T67" fmla="*/ 0 h 993"/>
                <a:gd name="T68" fmla="*/ 0 w 1245"/>
                <a:gd name="T69" fmla="*/ 0 h 993"/>
                <a:gd name="T70" fmla="*/ 0 w 1245"/>
                <a:gd name="T71" fmla="*/ 0 h 993"/>
                <a:gd name="T72" fmla="*/ 0 w 1245"/>
                <a:gd name="T73" fmla="*/ 0 h 993"/>
                <a:gd name="T74" fmla="*/ 0 w 1245"/>
                <a:gd name="T75" fmla="*/ 0 h 993"/>
                <a:gd name="T76" fmla="*/ 0 w 1245"/>
                <a:gd name="T77" fmla="*/ 0 h 993"/>
                <a:gd name="T78" fmla="*/ 0 w 1245"/>
                <a:gd name="T79" fmla="*/ 0 h 993"/>
                <a:gd name="T80" fmla="*/ 0 w 1245"/>
                <a:gd name="T81" fmla="*/ 0 h 993"/>
                <a:gd name="T82" fmla="*/ 0 w 1245"/>
                <a:gd name="T83" fmla="*/ 0 h 993"/>
                <a:gd name="T84" fmla="*/ 0 w 1245"/>
                <a:gd name="T85" fmla="*/ 0 h 993"/>
                <a:gd name="T86" fmla="*/ 0 w 1245"/>
                <a:gd name="T87" fmla="*/ 0 h 993"/>
                <a:gd name="T88" fmla="*/ 0 w 1245"/>
                <a:gd name="T89" fmla="*/ 0 h 993"/>
                <a:gd name="T90" fmla="*/ 0 w 1245"/>
                <a:gd name="T91" fmla="*/ 0 h 993"/>
                <a:gd name="T92" fmla="*/ 0 w 1245"/>
                <a:gd name="T93" fmla="*/ 0 h 993"/>
                <a:gd name="T94" fmla="*/ 0 w 1245"/>
                <a:gd name="T95" fmla="*/ 0 h 993"/>
                <a:gd name="T96" fmla="*/ 0 w 1245"/>
                <a:gd name="T97" fmla="*/ 0 h 993"/>
                <a:gd name="T98" fmla="*/ 0 w 1245"/>
                <a:gd name="T99" fmla="*/ 0 h 993"/>
                <a:gd name="T100" fmla="*/ 0 w 1245"/>
                <a:gd name="T101" fmla="*/ 0 h 993"/>
                <a:gd name="T102" fmla="*/ 0 w 1245"/>
                <a:gd name="T103" fmla="*/ 0 h 993"/>
                <a:gd name="T104" fmla="*/ 0 w 1245"/>
                <a:gd name="T105" fmla="*/ 0 h 993"/>
                <a:gd name="T106" fmla="*/ 0 w 1245"/>
                <a:gd name="T107" fmla="*/ 0 h 993"/>
                <a:gd name="T108" fmla="*/ 0 w 1245"/>
                <a:gd name="T109" fmla="*/ 0 h 993"/>
                <a:gd name="T110" fmla="*/ 0 w 1245"/>
                <a:gd name="T111" fmla="*/ 0 h 993"/>
                <a:gd name="T112" fmla="*/ 0 w 1245"/>
                <a:gd name="T113" fmla="*/ 0 h 993"/>
                <a:gd name="T114" fmla="*/ 0 w 1245"/>
                <a:gd name="T115" fmla="*/ 0 h 993"/>
                <a:gd name="T116" fmla="*/ 0 w 1245"/>
                <a:gd name="T117" fmla="*/ 0 h 993"/>
                <a:gd name="T118" fmla="*/ 0 w 1245"/>
                <a:gd name="T119" fmla="*/ 0 h 993"/>
                <a:gd name="T120" fmla="*/ 0 w 1245"/>
                <a:gd name="T121" fmla="*/ 0 h 993"/>
                <a:gd name="T122" fmla="*/ 0 w 1245"/>
                <a:gd name="T123" fmla="*/ 0 h 9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5"/>
                <a:gd name="T187" fmla="*/ 0 h 993"/>
                <a:gd name="T188" fmla="*/ 1245 w 1245"/>
                <a:gd name="T189" fmla="*/ 993 h 9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5" h="993">
                  <a:moveTo>
                    <a:pt x="672" y="988"/>
                  </a:moveTo>
                  <a:lnTo>
                    <a:pt x="597" y="993"/>
                  </a:lnTo>
                  <a:lnTo>
                    <a:pt x="596" y="965"/>
                  </a:lnTo>
                  <a:lnTo>
                    <a:pt x="670" y="961"/>
                  </a:lnTo>
                  <a:lnTo>
                    <a:pt x="672" y="988"/>
                  </a:lnTo>
                  <a:close/>
                  <a:moveTo>
                    <a:pt x="597" y="993"/>
                  </a:moveTo>
                  <a:lnTo>
                    <a:pt x="588" y="993"/>
                  </a:lnTo>
                  <a:lnTo>
                    <a:pt x="584" y="984"/>
                  </a:lnTo>
                  <a:lnTo>
                    <a:pt x="597" y="979"/>
                  </a:lnTo>
                  <a:lnTo>
                    <a:pt x="597" y="993"/>
                  </a:lnTo>
                  <a:close/>
                  <a:moveTo>
                    <a:pt x="584" y="984"/>
                  </a:moveTo>
                  <a:lnTo>
                    <a:pt x="573" y="947"/>
                  </a:lnTo>
                  <a:lnTo>
                    <a:pt x="598" y="939"/>
                  </a:lnTo>
                  <a:lnTo>
                    <a:pt x="610" y="974"/>
                  </a:lnTo>
                  <a:lnTo>
                    <a:pt x="584" y="984"/>
                  </a:lnTo>
                  <a:close/>
                  <a:moveTo>
                    <a:pt x="598" y="938"/>
                  </a:moveTo>
                  <a:lnTo>
                    <a:pt x="598" y="939"/>
                  </a:lnTo>
                  <a:lnTo>
                    <a:pt x="585" y="944"/>
                  </a:lnTo>
                  <a:lnTo>
                    <a:pt x="598" y="938"/>
                  </a:lnTo>
                  <a:close/>
                  <a:moveTo>
                    <a:pt x="573" y="948"/>
                  </a:moveTo>
                  <a:lnTo>
                    <a:pt x="558" y="910"/>
                  </a:lnTo>
                  <a:lnTo>
                    <a:pt x="582" y="899"/>
                  </a:lnTo>
                  <a:lnTo>
                    <a:pt x="598" y="938"/>
                  </a:lnTo>
                  <a:lnTo>
                    <a:pt x="573" y="948"/>
                  </a:lnTo>
                  <a:close/>
                  <a:moveTo>
                    <a:pt x="582" y="898"/>
                  </a:moveTo>
                  <a:lnTo>
                    <a:pt x="582" y="898"/>
                  </a:lnTo>
                  <a:lnTo>
                    <a:pt x="582" y="899"/>
                  </a:lnTo>
                  <a:lnTo>
                    <a:pt x="569" y="904"/>
                  </a:lnTo>
                  <a:lnTo>
                    <a:pt x="582" y="898"/>
                  </a:lnTo>
                  <a:close/>
                  <a:moveTo>
                    <a:pt x="558" y="910"/>
                  </a:moveTo>
                  <a:lnTo>
                    <a:pt x="534" y="863"/>
                  </a:lnTo>
                  <a:lnTo>
                    <a:pt x="559" y="852"/>
                  </a:lnTo>
                  <a:lnTo>
                    <a:pt x="582" y="898"/>
                  </a:lnTo>
                  <a:lnTo>
                    <a:pt x="558" y="910"/>
                  </a:lnTo>
                  <a:close/>
                  <a:moveTo>
                    <a:pt x="558" y="850"/>
                  </a:moveTo>
                  <a:lnTo>
                    <a:pt x="559" y="852"/>
                  </a:lnTo>
                  <a:lnTo>
                    <a:pt x="546" y="857"/>
                  </a:lnTo>
                  <a:lnTo>
                    <a:pt x="558" y="850"/>
                  </a:lnTo>
                  <a:close/>
                  <a:moveTo>
                    <a:pt x="534" y="864"/>
                  </a:moveTo>
                  <a:lnTo>
                    <a:pt x="507" y="818"/>
                  </a:lnTo>
                  <a:lnTo>
                    <a:pt x="531" y="804"/>
                  </a:lnTo>
                  <a:lnTo>
                    <a:pt x="558" y="850"/>
                  </a:lnTo>
                  <a:lnTo>
                    <a:pt x="534" y="864"/>
                  </a:lnTo>
                  <a:close/>
                  <a:moveTo>
                    <a:pt x="530" y="801"/>
                  </a:moveTo>
                  <a:lnTo>
                    <a:pt x="530" y="802"/>
                  </a:lnTo>
                  <a:lnTo>
                    <a:pt x="531" y="804"/>
                  </a:lnTo>
                  <a:lnTo>
                    <a:pt x="519" y="811"/>
                  </a:lnTo>
                  <a:lnTo>
                    <a:pt x="530" y="801"/>
                  </a:lnTo>
                  <a:close/>
                  <a:moveTo>
                    <a:pt x="509" y="819"/>
                  </a:moveTo>
                  <a:lnTo>
                    <a:pt x="489" y="795"/>
                  </a:lnTo>
                  <a:lnTo>
                    <a:pt x="510" y="778"/>
                  </a:lnTo>
                  <a:lnTo>
                    <a:pt x="530" y="801"/>
                  </a:lnTo>
                  <a:lnTo>
                    <a:pt x="509" y="819"/>
                  </a:lnTo>
                  <a:close/>
                  <a:moveTo>
                    <a:pt x="489" y="795"/>
                  </a:moveTo>
                  <a:lnTo>
                    <a:pt x="489" y="795"/>
                  </a:lnTo>
                  <a:lnTo>
                    <a:pt x="488" y="794"/>
                  </a:lnTo>
                  <a:lnTo>
                    <a:pt x="499" y="787"/>
                  </a:lnTo>
                  <a:lnTo>
                    <a:pt x="489" y="795"/>
                  </a:lnTo>
                  <a:close/>
                  <a:moveTo>
                    <a:pt x="488" y="794"/>
                  </a:moveTo>
                  <a:lnTo>
                    <a:pt x="473" y="771"/>
                  </a:lnTo>
                  <a:lnTo>
                    <a:pt x="495" y="756"/>
                  </a:lnTo>
                  <a:lnTo>
                    <a:pt x="511" y="779"/>
                  </a:lnTo>
                  <a:lnTo>
                    <a:pt x="488" y="794"/>
                  </a:lnTo>
                  <a:close/>
                  <a:moveTo>
                    <a:pt x="492" y="753"/>
                  </a:moveTo>
                  <a:lnTo>
                    <a:pt x="495" y="755"/>
                  </a:lnTo>
                  <a:lnTo>
                    <a:pt x="495" y="756"/>
                  </a:lnTo>
                  <a:lnTo>
                    <a:pt x="484" y="764"/>
                  </a:lnTo>
                  <a:lnTo>
                    <a:pt x="492" y="753"/>
                  </a:lnTo>
                  <a:close/>
                  <a:moveTo>
                    <a:pt x="475" y="774"/>
                  </a:moveTo>
                  <a:lnTo>
                    <a:pt x="452" y="755"/>
                  </a:lnTo>
                  <a:lnTo>
                    <a:pt x="469" y="734"/>
                  </a:lnTo>
                  <a:lnTo>
                    <a:pt x="492" y="753"/>
                  </a:lnTo>
                  <a:lnTo>
                    <a:pt x="475" y="774"/>
                  </a:lnTo>
                  <a:close/>
                  <a:moveTo>
                    <a:pt x="469" y="734"/>
                  </a:moveTo>
                  <a:lnTo>
                    <a:pt x="468" y="732"/>
                  </a:lnTo>
                  <a:lnTo>
                    <a:pt x="469" y="734"/>
                  </a:lnTo>
                  <a:lnTo>
                    <a:pt x="461" y="744"/>
                  </a:lnTo>
                  <a:lnTo>
                    <a:pt x="469" y="734"/>
                  </a:lnTo>
                  <a:close/>
                  <a:moveTo>
                    <a:pt x="452" y="755"/>
                  </a:moveTo>
                  <a:lnTo>
                    <a:pt x="432" y="739"/>
                  </a:lnTo>
                  <a:lnTo>
                    <a:pt x="449" y="717"/>
                  </a:lnTo>
                  <a:lnTo>
                    <a:pt x="469" y="734"/>
                  </a:lnTo>
                  <a:lnTo>
                    <a:pt x="452" y="755"/>
                  </a:lnTo>
                  <a:close/>
                  <a:moveTo>
                    <a:pt x="447" y="716"/>
                  </a:moveTo>
                  <a:lnTo>
                    <a:pt x="448" y="716"/>
                  </a:lnTo>
                  <a:lnTo>
                    <a:pt x="449" y="717"/>
                  </a:lnTo>
                  <a:lnTo>
                    <a:pt x="441" y="728"/>
                  </a:lnTo>
                  <a:lnTo>
                    <a:pt x="447" y="716"/>
                  </a:lnTo>
                  <a:close/>
                  <a:moveTo>
                    <a:pt x="435" y="741"/>
                  </a:moveTo>
                  <a:lnTo>
                    <a:pt x="411" y="729"/>
                  </a:lnTo>
                  <a:lnTo>
                    <a:pt x="424" y="704"/>
                  </a:lnTo>
                  <a:lnTo>
                    <a:pt x="447" y="716"/>
                  </a:lnTo>
                  <a:lnTo>
                    <a:pt x="435" y="741"/>
                  </a:lnTo>
                  <a:close/>
                  <a:moveTo>
                    <a:pt x="423" y="704"/>
                  </a:moveTo>
                  <a:lnTo>
                    <a:pt x="424" y="704"/>
                  </a:lnTo>
                  <a:lnTo>
                    <a:pt x="418" y="716"/>
                  </a:lnTo>
                  <a:lnTo>
                    <a:pt x="423" y="704"/>
                  </a:lnTo>
                  <a:close/>
                  <a:moveTo>
                    <a:pt x="412" y="729"/>
                  </a:moveTo>
                  <a:lnTo>
                    <a:pt x="385" y="717"/>
                  </a:lnTo>
                  <a:lnTo>
                    <a:pt x="396" y="691"/>
                  </a:lnTo>
                  <a:lnTo>
                    <a:pt x="423" y="704"/>
                  </a:lnTo>
                  <a:lnTo>
                    <a:pt x="412" y="729"/>
                  </a:lnTo>
                  <a:close/>
                  <a:moveTo>
                    <a:pt x="379" y="712"/>
                  </a:moveTo>
                  <a:lnTo>
                    <a:pt x="348" y="672"/>
                  </a:lnTo>
                  <a:lnTo>
                    <a:pt x="396" y="691"/>
                  </a:lnTo>
                  <a:lnTo>
                    <a:pt x="390" y="704"/>
                  </a:lnTo>
                  <a:lnTo>
                    <a:pt x="379" y="712"/>
                  </a:lnTo>
                  <a:close/>
                  <a:moveTo>
                    <a:pt x="402" y="696"/>
                  </a:moveTo>
                  <a:lnTo>
                    <a:pt x="413" y="712"/>
                  </a:lnTo>
                  <a:lnTo>
                    <a:pt x="391" y="729"/>
                  </a:lnTo>
                  <a:lnTo>
                    <a:pt x="379" y="712"/>
                  </a:lnTo>
                  <a:lnTo>
                    <a:pt x="402" y="696"/>
                  </a:lnTo>
                  <a:close/>
                  <a:moveTo>
                    <a:pt x="413" y="712"/>
                  </a:moveTo>
                  <a:lnTo>
                    <a:pt x="414" y="715"/>
                  </a:lnTo>
                  <a:lnTo>
                    <a:pt x="416" y="717"/>
                  </a:lnTo>
                  <a:lnTo>
                    <a:pt x="402" y="721"/>
                  </a:lnTo>
                  <a:lnTo>
                    <a:pt x="413" y="712"/>
                  </a:lnTo>
                  <a:close/>
                  <a:moveTo>
                    <a:pt x="416" y="717"/>
                  </a:moveTo>
                  <a:lnTo>
                    <a:pt x="419" y="737"/>
                  </a:lnTo>
                  <a:lnTo>
                    <a:pt x="392" y="743"/>
                  </a:lnTo>
                  <a:lnTo>
                    <a:pt x="389" y="723"/>
                  </a:lnTo>
                  <a:lnTo>
                    <a:pt x="416" y="717"/>
                  </a:lnTo>
                  <a:close/>
                  <a:moveTo>
                    <a:pt x="393" y="745"/>
                  </a:moveTo>
                  <a:lnTo>
                    <a:pt x="392" y="744"/>
                  </a:lnTo>
                  <a:lnTo>
                    <a:pt x="392" y="743"/>
                  </a:lnTo>
                  <a:lnTo>
                    <a:pt x="406" y="739"/>
                  </a:lnTo>
                  <a:lnTo>
                    <a:pt x="393" y="745"/>
                  </a:lnTo>
                  <a:close/>
                  <a:moveTo>
                    <a:pt x="418" y="735"/>
                  </a:moveTo>
                  <a:lnTo>
                    <a:pt x="426" y="755"/>
                  </a:lnTo>
                  <a:lnTo>
                    <a:pt x="400" y="765"/>
                  </a:lnTo>
                  <a:lnTo>
                    <a:pt x="393" y="745"/>
                  </a:lnTo>
                  <a:lnTo>
                    <a:pt x="418" y="735"/>
                  </a:lnTo>
                  <a:close/>
                  <a:moveTo>
                    <a:pt x="426" y="755"/>
                  </a:moveTo>
                  <a:lnTo>
                    <a:pt x="427" y="757"/>
                  </a:lnTo>
                  <a:lnTo>
                    <a:pt x="427" y="759"/>
                  </a:lnTo>
                  <a:lnTo>
                    <a:pt x="413" y="759"/>
                  </a:lnTo>
                  <a:lnTo>
                    <a:pt x="426" y="755"/>
                  </a:lnTo>
                  <a:close/>
                  <a:moveTo>
                    <a:pt x="427" y="759"/>
                  </a:moveTo>
                  <a:lnTo>
                    <a:pt x="427" y="779"/>
                  </a:lnTo>
                  <a:lnTo>
                    <a:pt x="400" y="779"/>
                  </a:lnTo>
                  <a:lnTo>
                    <a:pt x="400" y="759"/>
                  </a:lnTo>
                  <a:lnTo>
                    <a:pt x="427" y="759"/>
                  </a:lnTo>
                  <a:close/>
                  <a:moveTo>
                    <a:pt x="427" y="779"/>
                  </a:moveTo>
                  <a:lnTo>
                    <a:pt x="427" y="814"/>
                  </a:lnTo>
                  <a:lnTo>
                    <a:pt x="400" y="814"/>
                  </a:lnTo>
                  <a:lnTo>
                    <a:pt x="400" y="779"/>
                  </a:lnTo>
                  <a:lnTo>
                    <a:pt x="427" y="779"/>
                  </a:lnTo>
                  <a:close/>
                  <a:moveTo>
                    <a:pt x="427" y="814"/>
                  </a:moveTo>
                  <a:lnTo>
                    <a:pt x="427" y="816"/>
                  </a:lnTo>
                  <a:lnTo>
                    <a:pt x="427" y="818"/>
                  </a:lnTo>
                  <a:lnTo>
                    <a:pt x="413" y="814"/>
                  </a:lnTo>
                  <a:lnTo>
                    <a:pt x="427" y="814"/>
                  </a:lnTo>
                  <a:close/>
                  <a:moveTo>
                    <a:pt x="427" y="818"/>
                  </a:moveTo>
                  <a:lnTo>
                    <a:pt x="414" y="857"/>
                  </a:lnTo>
                  <a:lnTo>
                    <a:pt x="389" y="849"/>
                  </a:lnTo>
                  <a:lnTo>
                    <a:pt x="400" y="811"/>
                  </a:lnTo>
                  <a:lnTo>
                    <a:pt x="427" y="818"/>
                  </a:lnTo>
                  <a:close/>
                  <a:moveTo>
                    <a:pt x="414" y="857"/>
                  </a:moveTo>
                  <a:lnTo>
                    <a:pt x="414" y="859"/>
                  </a:lnTo>
                  <a:lnTo>
                    <a:pt x="414" y="860"/>
                  </a:lnTo>
                  <a:lnTo>
                    <a:pt x="402" y="854"/>
                  </a:lnTo>
                  <a:lnTo>
                    <a:pt x="414" y="857"/>
                  </a:lnTo>
                  <a:close/>
                  <a:moveTo>
                    <a:pt x="414" y="860"/>
                  </a:moveTo>
                  <a:lnTo>
                    <a:pt x="406" y="875"/>
                  </a:lnTo>
                  <a:lnTo>
                    <a:pt x="382" y="863"/>
                  </a:lnTo>
                  <a:lnTo>
                    <a:pt x="390" y="847"/>
                  </a:lnTo>
                  <a:lnTo>
                    <a:pt x="414" y="860"/>
                  </a:lnTo>
                  <a:close/>
                  <a:moveTo>
                    <a:pt x="406" y="875"/>
                  </a:moveTo>
                  <a:lnTo>
                    <a:pt x="406" y="876"/>
                  </a:lnTo>
                  <a:lnTo>
                    <a:pt x="405" y="877"/>
                  </a:lnTo>
                  <a:lnTo>
                    <a:pt x="395" y="869"/>
                  </a:lnTo>
                  <a:lnTo>
                    <a:pt x="406" y="875"/>
                  </a:lnTo>
                  <a:close/>
                  <a:moveTo>
                    <a:pt x="405" y="877"/>
                  </a:moveTo>
                  <a:lnTo>
                    <a:pt x="393" y="894"/>
                  </a:lnTo>
                  <a:lnTo>
                    <a:pt x="371" y="877"/>
                  </a:lnTo>
                  <a:lnTo>
                    <a:pt x="383" y="861"/>
                  </a:lnTo>
                  <a:lnTo>
                    <a:pt x="405" y="877"/>
                  </a:lnTo>
                  <a:close/>
                  <a:moveTo>
                    <a:pt x="393" y="894"/>
                  </a:moveTo>
                  <a:lnTo>
                    <a:pt x="392" y="894"/>
                  </a:lnTo>
                  <a:lnTo>
                    <a:pt x="392" y="895"/>
                  </a:lnTo>
                  <a:lnTo>
                    <a:pt x="382" y="885"/>
                  </a:lnTo>
                  <a:lnTo>
                    <a:pt x="393" y="894"/>
                  </a:lnTo>
                  <a:close/>
                  <a:moveTo>
                    <a:pt x="392" y="895"/>
                  </a:moveTo>
                  <a:lnTo>
                    <a:pt x="381" y="906"/>
                  </a:lnTo>
                  <a:lnTo>
                    <a:pt x="361" y="887"/>
                  </a:lnTo>
                  <a:lnTo>
                    <a:pt x="372" y="875"/>
                  </a:lnTo>
                  <a:lnTo>
                    <a:pt x="392" y="895"/>
                  </a:lnTo>
                  <a:close/>
                  <a:moveTo>
                    <a:pt x="381" y="906"/>
                  </a:moveTo>
                  <a:lnTo>
                    <a:pt x="379" y="906"/>
                  </a:lnTo>
                  <a:lnTo>
                    <a:pt x="378" y="908"/>
                  </a:lnTo>
                  <a:lnTo>
                    <a:pt x="370" y="897"/>
                  </a:lnTo>
                  <a:lnTo>
                    <a:pt x="381" y="906"/>
                  </a:lnTo>
                  <a:close/>
                  <a:moveTo>
                    <a:pt x="378" y="908"/>
                  </a:moveTo>
                  <a:lnTo>
                    <a:pt x="363" y="919"/>
                  </a:lnTo>
                  <a:lnTo>
                    <a:pt x="347" y="897"/>
                  </a:lnTo>
                  <a:lnTo>
                    <a:pt x="362" y="885"/>
                  </a:lnTo>
                  <a:lnTo>
                    <a:pt x="378" y="908"/>
                  </a:lnTo>
                  <a:close/>
                  <a:moveTo>
                    <a:pt x="363" y="919"/>
                  </a:moveTo>
                  <a:lnTo>
                    <a:pt x="348" y="931"/>
                  </a:lnTo>
                  <a:lnTo>
                    <a:pt x="332" y="909"/>
                  </a:lnTo>
                  <a:lnTo>
                    <a:pt x="347" y="897"/>
                  </a:lnTo>
                  <a:lnTo>
                    <a:pt x="363" y="919"/>
                  </a:lnTo>
                  <a:close/>
                  <a:moveTo>
                    <a:pt x="348" y="931"/>
                  </a:moveTo>
                  <a:lnTo>
                    <a:pt x="346" y="932"/>
                  </a:lnTo>
                  <a:lnTo>
                    <a:pt x="345" y="933"/>
                  </a:lnTo>
                  <a:lnTo>
                    <a:pt x="340" y="920"/>
                  </a:lnTo>
                  <a:lnTo>
                    <a:pt x="348" y="931"/>
                  </a:lnTo>
                  <a:close/>
                  <a:moveTo>
                    <a:pt x="345" y="933"/>
                  </a:moveTo>
                  <a:lnTo>
                    <a:pt x="325" y="940"/>
                  </a:lnTo>
                  <a:lnTo>
                    <a:pt x="314" y="915"/>
                  </a:lnTo>
                  <a:lnTo>
                    <a:pt x="334" y="908"/>
                  </a:lnTo>
                  <a:lnTo>
                    <a:pt x="345" y="933"/>
                  </a:lnTo>
                  <a:close/>
                  <a:moveTo>
                    <a:pt x="325" y="940"/>
                  </a:moveTo>
                  <a:lnTo>
                    <a:pt x="324" y="941"/>
                  </a:lnTo>
                  <a:lnTo>
                    <a:pt x="322" y="941"/>
                  </a:lnTo>
                  <a:lnTo>
                    <a:pt x="320" y="927"/>
                  </a:lnTo>
                  <a:lnTo>
                    <a:pt x="325" y="940"/>
                  </a:lnTo>
                  <a:close/>
                  <a:moveTo>
                    <a:pt x="322" y="941"/>
                  </a:moveTo>
                  <a:lnTo>
                    <a:pt x="303" y="945"/>
                  </a:lnTo>
                  <a:lnTo>
                    <a:pt x="298" y="918"/>
                  </a:lnTo>
                  <a:lnTo>
                    <a:pt x="318" y="915"/>
                  </a:lnTo>
                  <a:lnTo>
                    <a:pt x="322" y="941"/>
                  </a:lnTo>
                  <a:close/>
                  <a:moveTo>
                    <a:pt x="303" y="945"/>
                  </a:moveTo>
                  <a:lnTo>
                    <a:pt x="302" y="945"/>
                  </a:lnTo>
                  <a:lnTo>
                    <a:pt x="300" y="945"/>
                  </a:lnTo>
                  <a:lnTo>
                    <a:pt x="300" y="932"/>
                  </a:lnTo>
                  <a:lnTo>
                    <a:pt x="303" y="945"/>
                  </a:lnTo>
                  <a:close/>
                  <a:moveTo>
                    <a:pt x="300" y="945"/>
                  </a:moveTo>
                  <a:lnTo>
                    <a:pt x="281" y="945"/>
                  </a:lnTo>
                  <a:lnTo>
                    <a:pt x="281" y="918"/>
                  </a:lnTo>
                  <a:lnTo>
                    <a:pt x="300" y="918"/>
                  </a:lnTo>
                  <a:lnTo>
                    <a:pt x="300" y="945"/>
                  </a:lnTo>
                  <a:close/>
                  <a:moveTo>
                    <a:pt x="281" y="945"/>
                  </a:moveTo>
                  <a:lnTo>
                    <a:pt x="254" y="945"/>
                  </a:lnTo>
                  <a:lnTo>
                    <a:pt x="254" y="918"/>
                  </a:lnTo>
                  <a:lnTo>
                    <a:pt x="281" y="918"/>
                  </a:lnTo>
                  <a:lnTo>
                    <a:pt x="281" y="945"/>
                  </a:lnTo>
                  <a:close/>
                  <a:moveTo>
                    <a:pt x="254" y="945"/>
                  </a:moveTo>
                  <a:lnTo>
                    <a:pt x="251" y="945"/>
                  </a:lnTo>
                  <a:lnTo>
                    <a:pt x="249" y="945"/>
                  </a:lnTo>
                  <a:lnTo>
                    <a:pt x="254" y="932"/>
                  </a:lnTo>
                  <a:lnTo>
                    <a:pt x="254" y="945"/>
                  </a:lnTo>
                  <a:close/>
                  <a:moveTo>
                    <a:pt x="249" y="945"/>
                  </a:moveTo>
                  <a:lnTo>
                    <a:pt x="226" y="937"/>
                  </a:lnTo>
                  <a:lnTo>
                    <a:pt x="234" y="911"/>
                  </a:lnTo>
                  <a:lnTo>
                    <a:pt x="258" y="919"/>
                  </a:lnTo>
                  <a:lnTo>
                    <a:pt x="249" y="945"/>
                  </a:lnTo>
                  <a:close/>
                  <a:moveTo>
                    <a:pt x="226" y="937"/>
                  </a:moveTo>
                  <a:lnTo>
                    <a:pt x="225" y="937"/>
                  </a:lnTo>
                  <a:lnTo>
                    <a:pt x="224" y="937"/>
                  </a:lnTo>
                  <a:lnTo>
                    <a:pt x="231" y="924"/>
                  </a:lnTo>
                  <a:lnTo>
                    <a:pt x="226" y="937"/>
                  </a:lnTo>
                  <a:close/>
                  <a:moveTo>
                    <a:pt x="224" y="937"/>
                  </a:moveTo>
                  <a:lnTo>
                    <a:pt x="200" y="924"/>
                  </a:lnTo>
                  <a:lnTo>
                    <a:pt x="213" y="899"/>
                  </a:lnTo>
                  <a:lnTo>
                    <a:pt x="236" y="912"/>
                  </a:lnTo>
                  <a:lnTo>
                    <a:pt x="224" y="937"/>
                  </a:lnTo>
                  <a:close/>
                  <a:moveTo>
                    <a:pt x="200" y="924"/>
                  </a:moveTo>
                  <a:lnTo>
                    <a:pt x="200" y="924"/>
                  </a:lnTo>
                  <a:lnTo>
                    <a:pt x="199" y="923"/>
                  </a:lnTo>
                  <a:lnTo>
                    <a:pt x="207" y="912"/>
                  </a:lnTo>
                  <a:lnTo>
                    <a:pt x="200" y="924"/>
                  </a:lnTo>
                  <a:close/>
                  <a:moveTo>
                    <a:pt x="199" y="923"/>
                  </a:moveTo>
                  <a:lnTo>
                    <a:pt x="183" y="911"/>
                  </a:lnTo>
                  <a:lnTo>
                    <a:pt x="199" y="890"/>
                  </a:lnTo>
                  <a:lnTo>
                    <a:pt x="215" y="902"/>
                  </a:lnTo>
                  <a:lnTo>
                    <a:pt x="199" y="923"/>
                  </a:lnTo>
                  <a:close/>
                  <a:moveTo>
                    <a:pt x="183" y="911"/>
                  </a:moveTo>
                  <a:lnTo>
                    <a:pt x="182" y="910"/>
                  </a:lnTo>
                  <a:lnTo>
                    <a:pt x="180" y="909"/>
                  </a:lnTo>
                  <a:lnTo>
                    <a:pt x="191" y="901"/>
                  </a:lnTo>
                  <a:lnTo>
                    <a:pt x="183" y="911"/>
                  </a:lnTo>
                  <a:close/>
                  <a:moveTo>
                    <a:pt x="180" y="909"/>
                  </a:moveTo>
                  <a:lnTo>
                    <a:pt x="165" y="889"/>
                  </a:lnTo>
                  <a:lnTo>
                    <a:pt x="186" y="873"/>
                  </a:lnTo>
                  <a:lnTo>
                    <a:pt x="201" y="892"/>
                  </a:lnTo>
                  <a:lnTo>
                    <a:pt x="180" y="909"/>
                  </a:lnTo>
                  <a:close/>
                  <a:moveTo>
                    <a:pt x="186" y="873"/>
                  </a:moveTo>
                  <a:lnTo>
                    <a:pt x="190" y="877"/>
                  </a:lnTo>
                  <a:lnTo>
                    <a:pt x="186" y="873"/>
                  </a:lnTo>
                  <a:lnTo>
                    <a:pt x="176" y="881"/>
                  </a:lnTo>
                  <a:lnTo>
                    <a:pt x="186" y="873"/>
                  </a:lnTo>
                  <a:close/>
                  <a:moveTo>
                    <a:pt x="165" y="889"/>
                  </a:moveTo>
                  <a:lnTo>
                    <a:pt x="149" y="870"/>
                  </a:lnTo>
                  <a:lnTo>
                    <a:pt x="170" y="853"/>
                  </a:lnTo>
                  <a:lnTo>
                    <a:pt x="186" y="873"/>
                  </a:lnTo>
                  <a:lnTo>
                    <a:pt x="165" y="889"/>
                  </a:lnTo>
                  <a:close/>
                  <a:moveTo>
                    <a:pt x="149" y="870"/>
                  </a:moveTo>
                  <a:lnTo>
                    <a:pt x="148" y="869"/>
                  </a:lnTo>
                  <a:lnTo>
                    <a:pt x="148" y="868"/>
                  </a:lnTo>
                  <a:lnTo>
                    <a:pt x="160" y="861"/>
                  </a:lnTo>
                  <a:lnTo>
                    <a:pt x="149" y="870"/>
                  </a:lnTo>
                  <a:close/>
                  <a:moveTo>
                    <a:pt x="148" y="868"/>
                  </a:moveTo>
                  <a:lnTo>
                    <a:pt x="125" y="820"/>
                  </a:lnTo>
                  <a:lnTo>
                    <a:pt x="149" y="808"/>
                  </a:lnTo>
                  <a:lnTo>
                    <a:pt x="172" y="855"/>
                  </a:lnTo>
                  <a:lnTo>
                    <a:pt x="148" y="868"/>
                  </a:lnTo>
                  <a:close/>
                  <a:moveTo>
                    <a:pt x="125" y="820"/>
                  </a:moveTo>
                  <a:lnTo>
                    <a:pt x="125" y="820"/>
                  </a:lnTo>
                  <a:lnTo>
                    <a:pt x="123" y="820"/>
                  </a:lnTo>
                  <a:lnTo>
                    <a:pt x="136" y="814"/>
                  </a:lnTo>
                  <a:lnTo>
                    <a:pt x="125" y="820"/>
                  </a:lnTo>
                  <a:close/>
                  <a:moveTo>
                    <a:pt x="123" y="820"/>
                  </a:moveTo>
                  <a:lnTo>
                    <a:pt x="77" y="714"/>
                  </a:lnTo>
                  <a:lnTo>
                    <a:pt x="103" y="703"/>
                  </a:lnTo>
                  <a:lnTo>
                    <a:pt x="149" y="808"/>
                  </a:lnTo>
                  <a:lnTo>
                    <a:pt x="123" y="820"/>
                  </a:lnTo>
                  <a:close/>
                  <a:moveTo>
                    <a:pt x="101" y="702"/>
                  </a:moveTo>
                  <a:lnTo>
                    <a:pt x="101" y="702"/>
                  </a:lnTo>
                  <a:lnTo>
                    <a:pt x="103" y="703"/>
                  </a:lnTo>
                  <a:lnTo>
                    <a:pt x="90" y="709"/>
                  </a:lnTo>
                  <a:lnTo>
                    <a:pt x="101" y="702"/>
                  </a:lnTo>
                  <a:close/>
                  <a:moveTo>
                    <a:pt x="78" y="715"/>
                  </a:moveTo>
                  <a:lnTo>
                    <a:pt x="47" y="660"/>
                  </a:lnTo>
                  <a:lnTo>
                    <a:pt x="70" y="647"/>
                  </a:lnTo>
                  <a:lnTo>
                    <a:pt x="101" y="702"/>
                  </a:lnTo>
                  <a:lnTo>
                    <a:pt x="78" y="715"/>
                  </a:lnTo>
                  <a:close/>
                  <a:moveTo>
                    <a:pt x="69" y="645"/>
                  </a:moveTo>
                  <a:lnTo>
                    <a:pt x="70" y="646"/>
                  </a:lnTo>
                  <a:lnTo>
                    <a:pt x="70" y="647"/>
                  </a:lnTo>
                  <a:lnTo>
                    <a:pt x="58" y="654"/>
                  </a:lnTo>
                  <a:lnTo>
                    <a:pt x="69" y="645"/>
                  </a:lnTo>
                  <a:close/>
                  <a:moveTo>
                    <a:pt x="48" y="662"/>
                  </a:moveTo>
                  <a:lnTo>
                    <a:pt x="28" y="639"/>
                  </a:lnTo>
                  <a:lnTo>
                    <a:pt x="49" y="621"/>
                  </a:lnTo>
                  <a:lnTo>
                    <a:pt x="69" y="645"/>
                  </a:lnTo>
                  <a:lnTo>
                    <a:pt x="48" y="662"/>
                  </a:lnTo>
                  <a:close/>
                  <a:moveTo>
                    <a:pt x="28" y="639"/>
                  </a:moveTo>
                  <a:lnTo>
                    <a:pt x="28" y="639"/>
                  </a:lnTo>
                  <a:lnTo>
                    <a:pt x="28" y="638"/>
                  </a:lnTo>
                  <a:lnTo>
                    <a:pt x="39" y="631"/>
                  </a:lnTo>
                  <a:lnTo>
                    <a:pt x="28" y="639"/>
                  </a:lnTo>
                  <a:close/>
                  <a:moveTo>
                    <a:pt x="28" y="638"/>
                  </a:moveTo>
                  <a:lnTo>
                    <a:pt x="8" y="611"/>
                  </a:lnTo>
                  <a:lnTo>
                    <a:pt x="30" y="594"/>
                  </a:lnTo>
                  <a:lnTo>
                    <a:pt x="50" y="623"/>
                  </a:lnTo>
                  <a:lnTo>
                    <a:pt x="28" y="638"/>
                  </a:lnTo>
                  <a:close/>
                  <a:moveTo>
                    <a:pt x="8" y="611"/>
                  </a:moveTo>
                  <a:lnTo>
                    <a:pt x="0" y="599"/>
                  </a:lnTo>
                  <a:lnTo>
                    <a:pt x="12" y="591"/>
                  </a:lnTo>
                  <a:lnTo>
                    <a:pt x="20" y="603"/>
                  </a:lnTo>
                  <a:lnTo>
                    <a:pt x="8" y="611"/>
                  </a:lnTo>
                  <a:close/>
                  <a:moveTo>
                    <a:pt x="12" y="591"/>
                  </a:moveTo>
                  <a:lnTo>
                    <a:pt x="58" y="559"/>
                  </a:lnTo>
                  <a:lnTo>
                    <a:pt x="73" y="583"/>
                  </a:lnTo>
                  <a:lnTo>
                    <a:pt x="27" y="614"/>
                  </a:lnTo>
                  <a:lnTo>
                    <a:pt x="12" y="591"/>
                  </a:lnTo>
                  <a:close/>
                  <a:moveTo>
                    <a:pt x="76" y="582"/>
                  </a:moveTo>
                  <a:lnTo>
                    <a:pt x="75" y="582"/>
                  </a:lnTo>
                  <a:lnTo>
                    <a:pt x="73" y="583"/>
                  </a:lnTo>
                  <a:lnTo>
                    <a:pt x="66" y="571"/>
                  </a:lnTo>
                  <a:lnTo>
                    <a:pt x="76" y="582"/>
                  </a:lnTo>
                  <a:close/>
                  <a:moveTo>
                    <a:pt x="57" y="562"/>
                  </a:moveTo>
                  <a:lnTo>
                    <a:pt x="100" y="522"/>
                  </a:lnTo>
                  <a:lnTo>
                    <a:pt x="119" y="542"/>
                  </a:lnTo>
                  <a:lnTo>
                    <a:pt x="76" y="582"/>
                  </a:lnTo>
                  <a:lnTo>
                    <a:pt x="57" y="562"/>
                  </a:lnTo>
                  <a:close/>
                  <a:moveTo>
                    <a:pt x="100" y="522"/>
                  </a:moveTo>
                  <a:lnTo>
                    <a:pt x="143" y="482"/>
                  </a:lnTo>
                  <a:lnTo>
                    <a:pt x="161" y="503"/>
                  </a:lnTo>
                  <a:lnTo>
                    <a:pt x="119" y="542"/>
                  </a:lnTo>
                  <a:lnTo>
                    <a:pt x="100" y="522"/>
                  </a:lnTo>
                  <a:close/>
                  <a:moveTo>
                    <a:pt x="143" y="482"/>
                  </a:moveTo>
                  <a:lnTo>
                    <a:pt x="143" y="482"/>
                  </a:lnTo>
                  <a:lnTo>
                    <a:pt x="153" y="493"/>
                  </a:lnTo>
                  <a:lnTo>
                    <a:pt x="143" y="482"/>
                  </a:lnTo>
                  <a:close/>
                  <a:moveTo>
                    <a:pt x="143" y="482"/>
                  </a:moveTo>
                  <a:lnTo>
                    <a:pt x="182" y="447"/>
                  </a:lnTo>
                  <a:lnTo>
                    <a:pt x="200" y="468"/>
                  </a:lnTo>
                  <a:lnTo>
                    <a:pt x="161" y="503"/>
                  </a:lnTo>
                  <a:lnTo>
                    <a:pt x="143" y="482"/>
                  </a:lnTo>
                  <a:close/>
                  <a:moveTo>
                    <a:pt x="182" y="447"/>
                  </a:moveTo>
                  <a:lnTo>
                    <a:pt x="183" y="447"/>
                  </a:lnTo>
                  <a:lnTo>
                    <a:pt x="184" y="446"/>
                  </a:lnTo>
                  <a:lnTo>
                    <a:pt x="191" y="458"/>
                  </a:lnTo>
                  <a:lnTo>
                    <a:pt x="182" y="447"/>
                  </a:lnTo>
                  <a:close/>
                  <a:moveTo>
                    <a:pt x="184" y="446"/>
                  </a:moveTo>
                  <a:lnTo>
                    <a:pt x="227" y="419"/>
                  </a:lnTo>
                  <a:lnTo>
                    <a:pt x="241" y="441"/>
                  </a:lnTo>
                  <a:lnTo>
                    <a:pt x="198" y="469"/>
                  </a:lnTo>
                  <a:lnTo>
                    <a:pt x="184" y="446"/>
                  </a:lnTo>
                  <a:close/>
                  <a:moveTo>
                    <a:pt x="227" y="419"/>
                  </a:moveTo>
                  <a:lnTo>
                    <a:pt x="227" y="418"/>
                  </a:lnTo>
                  <a:lnTo>
                    <a:pt x="234" y="430"/>
                  </a:lnTo>
                  <a:lnTo>
                    <a:pt x="227" y="419"/>
                  </a:lnTo>
                  <a:close/>
                  <a:moveTo>
                    <a:pt x="227" y="418"/>
                  </a:moveTo>
                  <a:lnTo>
                    <a:pt x="247" y="406"/>
                  </a:lnTo>
                  <a:lnTo>
                    <a:pt x="261" y="431"/>
                  </a:lnTo>
                  <a:lnTo>
                    <a:pt x="241" y="443"/>
                  </a:lnTo>
                  <a:lnTo>
                    <a:pt x="227" y="418"/>
                  </a:lnTo>
                  <a:close/>
                  <a:moveTo>
                    <a:pt x="247" y="406"/>
                  </a:moveTo>
                  <a:lnTo>
                    <a:pt x="248" y="406"/>
                  </a:lnTo>
                  <a:lnTo>
                    <a:pt x="249" y="405"/>
                  </a:lnTo>
                  <a:lnTo>
                    <a:pt x="254" y="418"/>
                  </a:lnTo>
                  <a:lnTo>
                    <a:pt x="247" y="406"/>
                  </a:lnTo>
                  <a:close/>
                  <a:moveTo>
                    <a:pt x="249" y="405"/>
                  </a:moveTo>
                  <a:lnTo>
                    <a:pt x="272" y="398"/>
                  </a:lnTo>
                  <a:lnTo>
                    <a:pt x="282" y="424"/>
                  </a:lnTo>
                  <a:lnTo>
                    <a:pt x="258" y="432"/>
                  </a:lnTo>
                  <a:lnTo>
                    <a:pt x="249" y="405"/>
                  </a:lnTo>
                  <a:close/>
                  <a:moveTo>
                    <a:pt x="272" y="398"/>
                  </a:moveTo>
                  <a:lnTo>
                    <a:pt x="274" y="397"/>
                  </a:lnTo>
                  <a:lnTo>
                    <a:pt x="275" y="397"/>
                  </a:lnTo>
                  <a:lnTo>
                    <a:pt x="277" y="411"/>
                  </a:lnTo>
                  <a:lnTo>
                    <a:pt x="272" y="398"/>
                  </a:lnTo>
                  <a:close/>
                  <a:moveTo>
                    <a:pt x="275" y="397"/>
                  </a:moveTo>
                  <a:lnTo>
                    <a:pt x="293" y="394"/>
                  </a:lnTo>
                  <a:lnTo>
                    <a:pt x="299" y="420"/>
                  </a:lnTo>
                  <a:lnTo>
                    <a:pt x="279" y="424"/>
                  </a:lnTo>
                  <a:lnTo>
                    <a:pt x="275" y="397"/>
                  </a:lnTo>
                  <a:close/>
                  <a:moveTo>
                    <a:pt x="293" y="394"/>
                  </a:moveTo>
                  <a:lnTo>
                    <a:pt x="296" y="394"/>
                  </a:lnTo>
                  <a:lnTo>
                    <a:pt x="297" y="394"/>
                  </a:lnTo>
                  <a:lnTo>
                    <a:pt x="297" y="406"/>
                  </a:lnTo>
                  <a:lnTo>
                    <a:pt x="293" y="394"/>
                  </a:lnTo>
                  <a:close/>
                  <a:moveTo>
                    <a:pt x="297" y="394"/>
                  </a:moveTo>
                  <a:lnTo>
                    <a:pt x="320" y="394"/>
                  </a:lnTo>
                  <a:lnTo>
                    <a:pt x="320" y="420"/>
                  </a:lnTo>
                  <a:lnTo>
                    <a:pt x="297" y="420"/>
                  </a:lnTo>
                  <a:lnTo>
                    <a:pt x="297" y="394"/>
                  </a:lnTo>
                  <a:close/>
                  <a:moveTo>
                    <a:pt x="320" y="394"/>
                  </a:moveTo>
                  <a:lnTo>
                    <a:pt x="321" y="394"/>
                  </a:lnTo>
                  <a:lnTo>
                    <a:pt x="324" y="394"/>
                  </a:lnTo>
                  <a:lnTo>
                    <a:pt x="320" y="406"/>
                  </a:lnTo>
                  <a:lnTo>
                    <a:pt x="320" y="394"/>
                  </a:lnTo>
                  <a:close/>
                  <a:moveTo>
                    <a:pt x="324" y="394"/>
                  </a:moveTo>
                  <a:lnTo>
                    <a:pt x="350" y="402"/>
                  </a:lnTo>
                  <a:lnTo>
                    <a:pt x="343" y="427"/>
                  </a:lnTo>
                  <a:lnTo>
                    <a:pt x="317" y="420"/>
                  </a:lnTo>
                  <a:lnTo>
                    <a:pt x="324" y="394"/>
                  </a:lnTo>
                  <a:close/>
                  <a:moveTo>
                    <a:pt x="350" y="402"/>
                  </a:moveTo>
                  <a:lnTo>
                    <a:pt x="352" y="402"/>
                  </a:lnTo>
                  <a:lnTo>
                    <a:pt x="347" y="415"/>
                  </a:lnTo>
                  <a:lnTo>
                    <a:pt x="350" y="402"/>
                  </a:lnTo>
                  <a:close/>
                  <a:moveTo>
                    <a:pt x="352" y="402"/>
                  </a:moveTo>
                  <a:lnTo>
                    <a:pt x="375" y="410"/>
                  </a:lnTo>
                  <a:lnTo>
                    <a:pt x="367" y="436"/>
                  </a:lnTo>
                  <a:lnTo>
                    <a:pt x="343" y="427"/>
                  </a:lnTo>
                  <a:lnTo>
                    <a:pt x="352" y="402"/>
                  </a:lnTo>
                  <a:close/>
                  <a:moveTo>
                    <a:pt x="375" y="410"/>
                  </a:moveTo>
                  <a:lnTo>
                    <a:pt x="376" y="410"/>
                  </a:lnTo>
                  <a:lnTo>
                    <a:pt x="378" y="411"/>
                  </a:lnTo>
                  <a:lnTo>
                    <a:pt x="370" y="423"/>
                  </a:lnTo>
                  <a:lnTo>
                    <a:pt x="375" y="410"/>
                  </a:lnTo>
                  <a:close/>
                  <a:moveTo>
                    <a:pt x="378" y="411"/>
                  </a:moveTo>
                  <a:lnTo>
                    <a:pt x="402" y="426"/>
                  </a:lnTo>
                  <a:lnTo>
                    <a:pt x="386" y="450"/>
                  </a:lnTo>
                  <a:lnTo>
                    <a:pt x="363" y="433"/>
                  </a:lnTo>
                  <a:lnTo>
                    <a:pt x="378" y="411"/>
                  </a:lnTo>
                  <a:close/>
                  <a:moveTo>
                    <a:pt x="402" y="426"/>
                  </a:moveTo>
                  <a:lnTo>
                    <a:pt x="403" y="427"/>
                  </a:lnTo>
                  <a:lnTo>
                    <a:pt x="404" y="430"/>
                  </a:lnTo>
                  <a:lnTo>
                    <a:pt x="395" y="438"/>
                  </a:lnTo>
                  <a:lnTo>
                    <a:pt x="402" y="426"/>
                  </a:lnTo>
                  <a:close/>
                  <a:moveTo>
                    <a:pt x="404" y="430"/>
                  </a:moveTo>
                  <a:lnTo>
                    <a:pt x="424" y="453"/>
                  </a:lnTo>
                  <a:lnTo>
                    <a:pt x="403" y="471"/>
                  </a:lnTo>
                  <a:lnTo>
                    <a:pt x="384" y="447"/>
                  </a:lnTo>
                  <a:lnTo>
                    <a:pt x="404" y="430"/>
                  </a:lnTo>
                  <a:close/>
                  <a:moveTo>
                    <a:pt x="424" y="453"/>
                  </a:moveTo>
                  <a:lnTo>
                    <a:pt x="424" y="453"/>
                  </a:lnTo>
                  <a:lnTo>
                    <a:pt x="425" y="454"/>
                  </a:lnTo>
                  <a:lnTo>
                    <a:pt x="413" y="461"/>
                  </a:lnTo>
                  <a:lnTo>
                    <a:pt x="424" y="453"/>
                  </a:lnTo>
                  <a:close/>
                  <a:moveTo>
                    <a:pt x="425" y="454"/>
                  </a:moveTo>
                  <a:lnTo>
                    <a:pt x="445" y="481"/>
                  </a:lnTo>
                  <a:lnTo>
                    <a:pt x="423" y="498"/>
                  </a:lnTo>
                  <a:lnTo>
                    <a:pt x="403" y="469"/>
                  </a:lnTo>
                  <a:lnTo>
                    <a:pt x="425" y="454"/>
                  </a:lnTo>
                  <a:close/>
                  <a:moveTo>
                    <a:pt x="445" y="481"/>
                  </a:moveTo>
                  <a:lnTo>
                    <a:pt x="446" y="483"/>
                  </a:lnTo>
                  <a:lnTo>
                    <a:pt x="446" y="486"/>
                  </a:lnTo>
                  <a:lnTo>
                    <a:pt x="433" y="489"/>
                  </a:lnTo>
                  <a:lnTo>
                    <a:pt x="445" y="481"/>
                  </a:lnTo>
                  <a:close/>
                  <a:moveTo>
                    <a:pt x="446" y="486"/>
                  </a:moveTo>
                  <a:lnTo>
                    <a:pt x="454" y="517"/>
                  </a:lnTo>
                  <a:lnTo>
                    <a:pt x="427" y="523"/>
                  </a:lnTo>
                  <a:lnTo>
                    <a:pt x="420" y="493"/>
                  </a:lnTo>
                  <a:lnTo>
                    <a:pt x="446" y="486"/>
                  </a:lnTo>
                  <a:close/>
                  <a:moveTo>
                    <a:pt x="454" y="517"/>
                  </a:moveTo>
                  <a:lnTo>
                    <a:pt x="454" y="519"/>
                  </a:lnTo>
                  <a:lnTo>
                    <a:pt x="441" y="521"/>
                  </a:lnTo>
                  <a:lnTo>
                    <a:pt x="454" y="517"/>
                  </a:lnTo>
                  <a:close/>
                  <a:moveTo>
                    <a:pt x="454" y="519"/>
                  </a:moveTo>
                  <a:lnTo>
                    <a:pt x="459" y="550"/>
                  </a:lnTo>
                  <a:lnTo>
                    <a:pt x="431" y="554"/>
                  </a:lnTo>
                  <a:lnTo>
                    <a:pt x="427" y="522"/>
                  </a:lnTo>
                  <a:lnTo>
                    <a:pt x="454" y="519"/>
                  </a:lnTo>
                  <a:close/>
                  <a:moveTo>
                    <a:pt x="459" y="550"/>
                  </a:moveTo>
                  <a:lnTo>
                    <a:pt x="459" y="551"/>
                  </a:lnTo>
                  <a:lnTo>
                    <a:pt x="445" y="551"/>
                  </a:lnTo>
                  <a:lnTo>
                    <a:pt x="459" y="550"/>
                  </a:lnTo>
                  <a:close/>
                  <a:moveTo>
                    <a:pt x="459" y="551"/>
                  </a:moveTo>
                  <a:lnTo>
                    <a:pt x="459" y="571"/>
                  </a:lnTo>
                  <a:lnTo>
                    <a:pt x="431" y="571"/>
                  </a:lnTo>
                  <a:lnTo>
                    <a:pt x="431" y="551"/>
                  </a:lnTo>
                  <a:lnTo>
                    <a:pt x="459" y="551"/>
                  </a:lnTo>
                  <a:close/>
                  <a:moveTo>
                    <a:pt x="459" y="571"/>
                  </a:moveTo>
                  <a:lnTo>
                    <a:pt x="459" y="573"/>
                  </a:lnTo>
                  <a:lnTo>
                    <a:pt x="457" y="575"/>
                  </a:lnTo>
                  <a:lnTo>
                    <a:pt x="445" y="571"/>
                  </a:lnTo>
                  <a:lnTo>
                    <a:pt x="459" y="571"/>
                  </a:lnTo>
                  <a:close/>
                  <a:moveTo>
                    <a:pt x="457" y="575"/>
                  </a:moveTo>
                  <a:lnTo>
                    <a:pt x="454" y="590"/>
                  </a:lnTo>
                  <a:lnTo>
                    <a:pt x="427" y="584"/>
                  </a:lnTo>
                  <a:lnTo>
                    <a:pt x="432" y="568"/>
                  </a:lnTo>
                  <a:lnTo>
                    <a:pt x="457" y="575"/>
                  </a:lnTo>
                  <a:close/>
                  <a:moveTo>
                    <a:pt x="454" y="590"/>
                  </a:moveTo>
                  <a:lnTo>
                    <a:pt x="454" y="592"/>
                  </a:lnTo>
                  <a:lnTo>
                    <a:pt x="453" y="593"/>
                  </a:lnTo>
                  <a:lnTo>
                    <a:pt x="441" y="587"/>
                  </a:lnTo>
                  <a:lnTo>
                    <a:pt x="454" y="590"/>
                  </a:lnTo>
                  <a:close/>
                  <a:moveTo>
                    <a:pt x="453" y="593"/>
                  </a:moveTo>
                  <a:lnTo>
                    <a:pt x="446" y="608"/>
                  </a:lnTo>
                  <a:lnTo>
                    <a:pt x="421" y="597"/>
                  </a:lnTo>
                  <a:lnTo>
                    <a:pt x="428" y="580"/>
                  </a:lnTo>
                  <a:lnTo>
                    <a:pt x="453" y="593"/>
                  </a:lnTo>
                  <a:close/>
                  <a:moveTo>
                    <a:pt x="421" y="597"/>
                  </a:moveTo>
                  <a:lnTo>
                    <a:pt x="452" y="534"/>
                  </a:lnTo>
                  <a:lnTo>
                    <a:pt x="421" y="597"/>
                  </a:lnTo>
                  <a:lnTo>
                    <a:pt x="433" y="603"/>
                  </a:lnTo>
                  <a:lnTo>
                    <a:pt x="421" y="597"/>
                  </a:lnTo>
                  <a:close/>
                  <a:moveTo>
                    <a:pt x="446" y="608"/>
                  </a:moveTo>
                  <a:lnTo>
                    <a:pt x="438" y="625"/>
                  </a:lnTo>
                  <a:lnTo>
                    <a:pt x="413" y="612"/>
                  </a:lnTo>
                  <a:lnTo>
                    <a:pt x="421" y="597"/>
                  </a:lnTo>
                  <a:lnTo>
                    <a:pt x="446" y="608"/>
                  </a:lnTo>
                  <a:close/>
                  <a:moveTo>
                    <a:pt x="438" y="625"/>
                  </a:moveTo>
                  <a:lnTo>
                    <a:pt x="436" y="626"/>
                  </a:lnTo>
                  <a:lnTo>
                    <a:pt x="435" y="628"/>
                  </a:lnTo>
                  <a:lnTo>
                    <a:pt x="425" y="618"/>
                  </a:lnTo>
                  <a:lnTo>
                    <a:pt x="438" y="625"/>
                  </a:lnTo>
                  <a:close/>
                  <a:moveTo>
                    <a:pt x="435" y="628"/>
                  </a:moveTo>
                  <a:lnTo>
                    <a:pt x="424" y="640"/>
                  </a:lnTo>
                  <a:lnTo>
                    <a:pt x="404" y="620"/>
                  </a:lnTo>
                  <a:lnTo>
                    <a:pt x="416" y="608"/>
                  </a:lnTo>
                  <a:lnTo>
                    <a:pt x="435" y="628"/>
                  </a:lnTo>
                  <a:close/>
                  <a:moveTo>
                    <a:pt x="424" y="640"/>
                  </a:moveTo>
                  <a:lnTo>
                    <a:pt x="485" y="577"/>
                  </a:lnTo>
                  <a:lnTo>
                    <a:pt x="424" y="640"/>
                  </a:lnTo>
                  <a:lnTo>
                    <a:pt x="413" y="631"/>
                  </a:lnTo>
                  <a:lnTo>
                    <a:pt x="424" y="640"/>
                  </a:lnTo>
                  <a:close/>
                  <a:moveTo>
                    <a:pt x="424" y="640"/>
                  </a:moveTo>
                  <a:lnTo>
                    <a:pt x="407" y="655"/>
                  </a:lnTo>
                  <a:lnTo>
                    <a:pt x="389" y="637"/>
                  </a:lnTo>
                  <a:lnTo>
                    <a:pt x="404" y="620"/>
                  </a:lnTo>
                  <a:lnTo>
                    <a:pt x="424" y="640"/>
                  </a:lnTo>
                  <a:close/>
                  <a:moveTo>
                    <a:pt x="396" y="659"/>
                  </a:moveTo>
                  <a:lnTo>
                    <a:pt x="370" y="655"/>
                  </a:lnTo>
                  <a:lnTo>
                    <a:pt x="389" y="637"/>
                  </a:lnTo>
                  <a:lnTo>
                    <a:pt x="398" y="646"/>
                  </a:lnTo>
                  <a:lnTo>
                    <a:pt x="396" y="659"/>
                  </a:lnTo>
                  <a:close/>
                  <a:moveTo>
                    <a:pt x="400" y="632"/>
                  </a:moveTo>
                  <a:lnTo>
                    <a:pt x="447" y="640"/>
                  </a:lnTo>
                  <a:lnTo>
                    <a:pt x="442" y="667"/>
                  </a:lnTo>
                  <a:lnTo>
                    <a:pt x="396" y="659"/>
                  </a:lnTo>
                  <a:lnTo>
                    <a:pt x="400" y="632"/>
                  </a:lnTo>
                  <a:close/>
                  <a:moveTo>
                    <a:pt x="447" y="640"/>
                  </a:moveTo>
                  <a:lnTo>
                    <a:pt x="449" y="640"/>
                  </a:lnTo>
                  <a:lnTo>
                    <a:pt x="450" y="641"/>
                  </a:lnTo>
                  <a:lnTo>
                    <a:pt x="445" y="654"/>
                  </a:lnTo>
                  <a:lnTo>
                    <a:pt x="447" y="640"/>
                  </a:lnTo>
                  <a:close/>
                  <a:moveTo>
                    <a:pt x="450" y="641"/>
                  </a:moveTo>
                  <a:lnTo>
                    <a:pt x="490" y="661"/>
                  </a:lnTo>
                  <a:lnTo>
                    <a:pt x="477" y="686"/>
                  </a:lnTo>
                  <a:lnTo>
                    <a:pt x="439" y="666"/>
                  </a:lnTo>
                  <a:lnTo>
                    <a:pt x="450" y="641"/>
                  </a:lnTo>
                  <a:close/>
                  <a:moveTo>
                    <a:pt x="490" y="661"/>
                  </a:moveTo>
                  <a:lnTo>
                    <a:pt x="521" y="676"/>
                  </a:lnTo>
                  <a:lnTo>
                    <a:pt x="509" y="701"/>
                  </a:lnTo>
                  <a:lnTo>
                    <a:pt x="477" y="686"/>
                  </a:lnTo>
                  <a:lnTo>
                    <a:pt x="490" y="661"/>
                  </a:lnTo>
                  <a:close/>
                  <a:moveTo>
                    <a:pt x="521" y="676"/>
                  </a:moveTo>
                  <a:lnTo>
                    <a:pt x="521" y="677"/>
                  </a:lnTo>
                  <a:lnTo>
                    <a:pt x="523" y="677"/>
                  </a:lnTo>
                  <a:lnTo>
                    <a:pt x="514" y="689"/>
                  </a:lnTo>
                  <a:lnTo>
                    <a:pt x="521" y="676"/>
                  </a:lnTo>
                  <a:close/>
                  <a:moveTo>
                    <a:pt x="523" y="677"/>
                  </a:moveTo>
                  <a:lnTo>
                    <a:pt x="551" y="697"/>
                  </a:lnTo>
                  <a:lnTo>
                    <a:pt x="534" y="719"/>
                  </a:lnTo>
                  <a:lnTo>
                    <a:pt x="507" y="700"/>
                  </a:lnTo>
                  <a:lnTo>
                    <a:pt x="523" y="677"/>
                  </a:lnTo>
                  <a:close/>
                  <a:moveTo>
                    <a:pt x="551" y="697"/>
                  </a:moveTo>
                  <a:lnTo>
                    <a:pt x="552" y="698"/>
                  </a:lnTo>
                  <a:lnTo>
                    <a:pt x="542" y="709"/>
                  </a:lnTo>
                  <a:lnTo>
                    <a:pt x="551" y="697"/>
                  </a:lnTo>
                  <a:close/>
                  <a:moveTo>
                    <a:pt x="552" y="698"/>
                  </a:moveTo>
                  <a:lnTo>
                    <a:pt x="571" y="718"/>
                  </a:lnTo>
                  <a:lnTo>
                    <a:pt x="552" y="738"/>
                  </a:lnTo>
                  <a:lnTo>
                    <a:pt x="533" y="718"/>
                  </a:lnTo>
                  <a:lnTo>
                    <a:pt x="552" y="698"/>
                  </a:lnTo>
                  <a:close/>
                  <a:moveTo>
                    <a:pt x="571" y="718"/>
                  </a:moveTo>
                  <a:lnTo>
                    <a:pt x="571" y="718"/>
                  </a:lnTo>
                  <a:lnTo>
                    <a:pt x="562" y="728"/>
                  </a:lnTo>
                  <a:lnTo>
                    <a:pt x="571" y="718"/>
                  </a:lnTo>
                  <a:close/>
                  <a:moveTo>
                    <a:pt x="571" y="718"/>
                  </a:moveTo>
                  <a:lnTo>
                    <a:pt x="587" y="735"/>
                  </a:lnTo>
                  <a:lnTo>
                    <a:pt x="568" y="753"/>
                  </a:lnTo>
                  <a:lnTo>
                    <a:pt x="552" y="738"/>
                  </a:lnTo>
                  <a:lnTo>
                    <a:pt x="571" y="718"/>
                  </a:lnTo>
                  <a:close/>
                  <a:moveTo>
                    <a:pt x="587" y="735"/>
                  </a:moveTo>
                  <a:lnTo>
                    <a:pt x="588" y="735"/>
                  </a:lnTo>
                  <a:lnTo>
                    <a:pt x="588" y="736"/>
                  </a:lnTo>
                  <a:lnTo>
                    <a:pt x="577" y="744"/>
                  </a:lnTo>
                  <a:lnTo>
                    <a:pt x="587" y="735"/>
                  </a:lnTo>
                  <a:close/>
                  <a:moveTo>
                    <a:pt x="588" y="736"/>
                  </a:moveTo>
                  <a:lnTo>
                    <a:pt x="601" y="751"/>
                  </a:lnTo>
                  <a:lnTo>
                    <a:pt x="578" y="767"/>
                  </a:lnTo>
                  <a:lnTo>
                    <a:pt x="567" y="752"/>
                  </a:lnTo>
                  <a:lnTo>
                    <a:pt x="588" y="736"/>
                  </a:lnTo>
                  <a:close/>
                  <a:moveTo>
                    <a:pt x="603" y="760"/>
                  </a:moveTo>
                  <a:lnTo>
                    <a:pt x="601" y="798"/>
                  </a:lnTo>
                  <a:lnTo>
                    <a:pt x="578" y="767"/>
                  </a:lnTo>
                  <a:lnTo>
                    <a:pt x="589" y="759"/>
                  </a:lnTo>
                  <a:lnTo>
                    <a:pt x="603" y="760"/>
                  </a:lnTo>
                  <a:close/>
                  <a:moveTo>
                    <a:pt x="576" y="759"/>
                  </a:moveTo>
                  <a:lnTo>
                    <a:pt x="591" y="461"/>
                  </a:lnTo>
                  <a:lnTo>
                    <a:pt x="618" y="462"/>
                  </a:lnTo>
                  <a:lnTo>
                    <a:pt x="603" y="760"/>
                  </a:lnTo>
                  <a:lnTo>
                    <a:pt x="576" y="759"/>
                  </a:lnTo>
                  <a:close/>
                  <a:moveTo>
                    <a:pt x="595" y="452"/>
                  </a:moveTo>
                  <a:lnTo>
                    <a:pt x="620" y="427"/>
                  </a:lnTo>
                  <a:lnTo>
                    <a:pt x="618" y="462"/>
                  </a:lnTo>
                  <a:lnTo>
                    <a:pt x="605" y="461"/>
                  </a:lnTo>
                  <a:lnTo>
                    <a:pt x="595" y="452"/>
                  </a:lnTo>
                  <a:close/>
                  <a:moveTo>
                    <a:pt x="615" y="472"/>
                  </a:moveTo>
                  <a:lnTo>
                    <a:pt x="595" y="490"/>
                  </a:lnTo>
                  <a:lnTo>
                    <a:pt x="576" y="472"/>
                  </a:lnTo>
                  <a:lnTo>
                    <a:pt x="595" y="452"/>
                  </a:lnTo>
                  <a:lnTo>
                    <a:pt x="615" y="472"/>
                  </a:lnTo>
                  <a:close/>
                  <a:moveTo>
                    <a:pt x="595" y="490"/>
                  </a:moveTo>
                  <a:lnTo>
                    <a:pt x="594" y="492"/>
                  </a:lnTo>
                  <a:lnTo>
                    <a:pt x="592" y="493"/>
                  </a:lnTo>
                  <a:lnTo>
                    <a:pt x="585" y="481"/>
                  </a:lnTo>
                  <a:lnTo>
                    <a:pt x="595" y="490"/>
                  </a:lnTo>
                  <a:close/>
                  <a:moveTo>
                    <a:pt x="592" y="493"/>
                  </a:moveTo>
                  <a:lnTo>
                    <a:pt x="573" y="505"/>
                  </a:lnTo>
                  <a:lnTo>
                    <a:pt x="559" y="481"/>
                  </a:lnTo>
                  <a:lnTo>
                    <a:pt x="578" y="469"/>
                  </a:lnTo>
                  <a:lnTo>
                    <a:pt x="592" y="493"/>
                  </a:lnTo>
                  <a:close/>
                  <a:moveTo>
                    <a:pt x="573" y="505"/>
                  </a:moveTo>
                  <a:lnTo>
                    <a:pt x="571" y="506"/>
                  </a:lnTo>
                  <a:lnTo>
                    <a:pt x="570" y="506"/>
                  </a:lnTo>
                  <a:lnTo>
                    <a:pt x="566" y="493"/>
                  </a:lnTo>
                  <a:lnTo>
                    <a:pt x="573" y="505"/>
                  </a:lnTo>
                  <a:close/>
                  <a:moveTo>
                    <a:pt x="570" y="506"/>
                  </a:moveTo>
                  <a:lnTo>
                    <a:pt x="547" y="514"/>
                  </a:lnTo>
                  <a:lnTo>
                    <a:pt x="538" y="488"/>
                  </a:lnTo>
                  <a:lnTo>
                    <a:pt x="561" y="480"/>
                  </a:lnTo>
                  <a:lnTo>
                    <a:pt x="570" y="506"/>
                  </a:lnTo>
                  <a:close/>
                  <a:moveTo>
                    <a:pt x="547" y="514"/>
                  </a:moveTo>
                  <a:lnTo>
                    <a:pt x="546" y="514"/>
                  </a:lnTo>
                  <a:lnTo>
                    <a:pt x="545" y="514"/>
                  </a:lnTo>
                  <a:lnTo>
                    <a:pt x="542" y="501"/>
                  </a:lnTo>
                  <a:lnTo>
                    <a:pt x="547" y="514"/>
                  </a:lnTo>
                  <a:close/>
                  <a:moveTo>
                    <a:pt x="545" y="514"/>
                  </a:moveTo>
                  <a:lnTo>
                    <a:pt x="525" y="519"/>
                  </a:lnTo>
                  <a:lnTo>
                    <a:pt x="520" y="492"/>
                  </a:lnTo>
                  <a:lnTo>
                    <a:pt x="540" y="487"/>
                  </a:lnTo>
                  <a:lnTo>
                    <a:pt x="545" y="514"/>
                  </a:lnTo>
                  <a:close/>
                  <a:moveTo>
                    <a:pt x="525" y="519"/>
                  </a:moveTo>
                  <a:lnTo>
                    <a:pt x="506" y="522"/>
                  </a:lnTo>
                  <a:lnTo>
                    <a:pt x="500" y="495"/>
                  </a:lnTo>
                  <a:lnTo>
                    <a:pt x="520" y="492"/>
                  </a:lnTo>
                  <a:lnTo>
                    <a:pt x="525" y="519"/>
                  </a:lnTo>
                  <a:close/>
                  <a:moveTo>
                    <a:pt x="506" y="522"/>
                  </a:moveTo>
                  <a:lnTo>
                    <a:pt x="503" y="523"/>
                  </a:lnTo>
                  <a:lnTo>
                    <a:pt x="500" y="522"/>
                  </a:lnTo>
                  <a:lnTo>
                    <a:pt x="503" y="509"/>
                  </a:lnTo>
                  <a:lnTo>
                    <a:pt x="506" y="522"/>
                  </a:lnTo>
                  <a:close/>
                  <a:moveTo>
                    <a:pt x="500" y="522"/>
                  </a:moveTo>
                  <a:lnTo>
                    <a:pt x="481" y="519"/>
                  </a:lnTo>
                  <a:lnTo>
                    <a:pt x="487" y="492"/>
                  </a:lnTo>
                  <a:lnTo>
                    <a:pt x="506" y="495"/>
                  </a:lnTo>
                  <a:lnTo>
                    <a:pt x="500" y="522"/>
                  </a:lnTo>
                  <a:close/>
                  <a:moveTo>
                    <a:pt x="481" y="519"/>
                  </a:moveTo>
                  <a:lnTo>
                    <a:pt x="480" y="519"/>
                  </a:lnTo>
                  <a:lnTo>
                    <a:pt x="478" y="517"/>
                  </a:lnTo>
                  <a:lnTo>
                    <a:pt x="484" y="505"/>
                  </a:lnTo>
                  <a:lnTo>
                    <a:pt x="481" y="519"/>
                  </a:lnTo>
                  <a:close/>
                  <a:moveTo>
                    <a:pt x="478" y="517"/>
                  </a:moveTo>
                  <a:lnTo>
                    <a:pt x="460" y="509"/>
                  </a:lnTo>
                  <a:lnTo>
                    <a:pt x="469" y="485"/>
                  </a:lnTo>
                  <a:lnTo>
                    <a:pt x="489" y="492"/>
                  </a:lnTo>
                  <a:lnTo>
                    <a:pt x="478" y="517"/>
                  </a:lnTo>
                  <a:close/>
                  <a:moveTo>
                    <a:pt x="460" y="509"/>
                  </a:moveTo>
                  <a:lnTo>
                    <a:pt x="459" y="509"/>
                  </a:lnTo>
                  <a:lnTo>
                    <a:pt x="464" y="496"/>
                  </a:lnTo>
                  <a:lnTo>
                    <a:pt x="460" y="509"/>
                  </a:lnTo>
                  <a:close/>
                  <a:moveTo>
                    <a:pt x="459" y="509"/>
                  </a:moveTo>
                  <a:lnTo>
                    <a:pt x="442" y="501"/>
                  </a:lnTo>
                  <a:lnTo>
                    <a:pt x="455" y="476"/>
                  </a:lnTo>
                  <a:lnTo>
                    <a:pt x="470" y="485"/>
                  </a:lnTo>
                  <a:lnTo>
                    <a:pt x="459" y="509"/>
                  </a:lnTo>
                  <a:close/>
                  <a:moveTo>
                    <a:pt x="442" y="501"/>
                  </a:moveTo>
                  <a:lnTo>
                    <a:pt x="441" y="501"/>
                  </a:lnTo>
                  <a:lnTo>
                    <a:pt x="440" y="500"/>
                  </a:lnTo>
                  <a:lnTo>
                    <a:pt x="448" y="489"/>
                  </a:lnTo>
                  <a:lnTo>
                    <a:pt x="442" y="501"/>
                  </a:lnTo>
                  <a:close/>
                  <a:moveTo>
                    <a:pt x="440" y="500"/>
                  </a:moveTo>
                  <a:lnTo>
                    <a:pt x="425" y="488"/>
                  </a:lnTo>
                  <a:lnTo>
                    <a:pt x="441" y="466"/>
                  </a:lnTo>
                  <a:lnTo>
                    <a:pt x="456" y="478"/>
                  </a:lnTo>
                  <a:lnTo>
                    <a:pt x="440" y="500"/>
                  </a:lnTo>
                  <a:close/>
                  <a:moveTo>
                    <a:pt x="425" y="488"/>
                  </a:moveTo>
                  <a:lnTo>
                    <a:pt x="424" y="488"/>
                  </a:lnTo>
                  <a:lnTo>
                    <a:pt x="424" y="487"/>
                  </a:lnTo>
                  <a:lnTo>
                    <a:pt x="433" y="478"/>
                  </a:lnTo>
                  <a:lnTo>
                    <a:pt x="425" y="488"/>
                  </a:lnTo>
                  <a:close/>
                  <a:moveTo>
                    <a:pt x="424" y="487"/>
                  </a:moveTo>
                  <a:lnTo>
                    <a:pt x="407" y="472"/>
                  </a:lnTo>
                  <a:lnTo>
                    <a:pt x="427" y="452"/>
                  </a:lnTo>
                  <a:lnTo>
                    <a:pt x="442" y="467"/>
                  </a:lnTo>
                  <a:lnTo>
                    <a:pt x="424" y="487"/>
                  </a:lnTo>
                  <a:close/>
                  <a:moveTo>
                    <a:pt x="407" y="472"/>
                  </a:moveTo>
                  <a:lnTo>
                    <a:pt x="407" y="471"/>
                  </a:lnTo>
                  <a:lnTo>
                    <a:pt x="406" y="469"/>
                  </a:lnTo>
                  <a:lnTo>
                    <a:pt x="418" y="461"/>
                  </a:lnTo>
                  <a:lnTo>
                    <a:pt x="407" y="472"/>
                  </a:lnTo>
                  <a:close/>
                  <a:moveTo>
                    <a:pt x="406" y="469"/>
                  </a:moveTo>
                  <a:lnTo>
                    <a:pt x="395" y="454"/>
                  </a:lnTo>
                  <a:lnTo>
                    <a:pt x="417" y="438"/>
                  </a:lnTo>
                  <a:lnTo>
                    <a:pt x="428" y="453"/>
                  </a:lnTo>
                  <a:lnTo>
                    <a:pt x="406" y="469"/>
                  </a:lnTo>
                  <a:close/>
                  <a:moveTo>
                    <a:pt x="395" y="454"/>
                  </a:moveTo>
                  <a:lnTo>
                    <a:pt x="383" y="439"/>
                  </a:lnTo>
                  <a:lnTo>
                    <a:pt x="405" y="422"/>
                  </a:lnTo>
                  <a:lnTo>
                    <a:pt x="417" y="438"/>
                  </a:lnTo>
                  <a:lnTo>
                    <a:pt x="395" y="454"/>
                  </a:lnTo>
                  <a:close/>
                  <a:moveTo>
                    <a:pt x="383" y="439"/>
                  </a:moveTo>
                  <a:lnTo>
                    <a:pt x="383" y="438"/>
                  </a:lnTo>
                  <a:lnTo>
                    <a:pt x="382" y="437"/>
                  </a:lnTo>
                  <a:lnTo>
                    <a:pt x="395" y="430"/>
                  </a:lnTo>
                  <a:lnTo>
                    <a:pt x="383" y="439"/>
                  </a:lnTo>
                  <a:close/>
                  <a:moveTo>
                    <a:pt x="382" y="437"/>
                  </a:moveTo>
                  <a:lnTo>
                    <a:pt x="370" y="418"/>
                  </a:lnTo>
                  <a:lnTo>
                    <a:pt x="395" y="404"/>
                  </a:lnTo>
                  <a:lnTo>
                    <a:pt x="406" y="423"/>
                  </a:lnTo>
                  <a:lnTo>
                    <a:pt x="382" y="437"/>
                  </a:lnTo>
                  <a:close/>
                  <a:moveTo>
                    <a:pt x="370" y="418"/>
                  </a:moveTo>
                  <a:lnTo>
                    <a:pt x="369" y="416"/>
                  </a:lnTo>
                  <a:lnTo>
                    <a:pt x="369" y="413"/>
                  </a:lnTo>
                  <a:lnTo>
                    <a:pt x="382" y="411"/>
                  </a:lnTo>
                  <a:lnTo>
                    <a:pt x="370" y="418"/>
                  </a:lnTo>
                  <a:close/>
                  <a:moveTo>
                    <a:pt x="369" y="413"/>
                  </a:moveTo>
                  <a:lnTo>
                    <a:pt x="366" y="394"/>
                  </a:lnTo>
                  <a:lnTo>
                    <a:pt x="392" y="389"/>
                  </a:lnTo>
                  <a:lnTo>
                    <a:pt x="396" y="408"/>
                  </a:lnTo>
                  <a:lnTo>
                    <a:pt x="369" y="413"/>
                  </a:lnTo>
                  <a:close/>
                  <a:moveTo>
                    <a:pt x="366" y="394"/>
                  </a:moveTo>
                  <a:lnTo>
                    <a:pt x="361" y="374"/>
                  </a:lnTo>
                  <a:lnTo>
                    <a:pt x="388" y="369"/>
                  </a:lnTo>
                  <a:lnTo>
                    <a:pt x="392" y="389"/>
                  </a:lnTo>
                  <a:lnTo>
                    <a:pt x="366" y="394"/>
                  </a:lnTo>
                  <a:close/>
                  <a:moveTo>
                    <a:pt x="361" y="374"/>
                  </a:moveTo>
                  <a:lnTo>
                    <a:pt x="361" y="372"/>
                  </a:lnTo>
                  <a:lnTo>
                    <a:pt x="361" y="371"/>
                  </a:lnTo>
                  <a:lnTo>
                    <a:pt x="375" y="371"/>
                  </a:lnTo>
                  <a:lnTo>
                    <a:pt x="361" y="374"/>
                  </a:lnTo>
                  <a:close/>
                  <a:moveTo>
                    <a:pt x="361" y="371"/>
                  </a:moveTo>
                  <a:lnTo>
                    <a:pt x="361" y="351"/>
                  </a:lnTo>
                  <a:lnTo>
                    <a:pt x="388" y="351"/>
                  </a:lnTo>
                  <a:lnTo>
                    <a:pt x="388" y="371"/>
                  </a:lnTo>
                  <a:lnTo>
                    <a:pt x="361" y="371"/>
                  </a:lnTo>
                  <a:close/>
                  <a:moveTo>
                    <a:pt x="361" y="351"/>
                  </a:moveTo>
                  <a:lnTo>
                    <a:pt x="361" y="333"/>
                  </a:lnTo>
                  <a:lnTo>
                    <a:pt x="388" y="333"/>
                  </a:lnTo>
                  <a:lnTo>
                    <a:pt x="388" y="351"/>
                  </a:lnTo>
                  <a:lnTo>
                    <a:pt x="361" y="351"/>
                  </a:lnTo>
                  <a:close/>
                  <a:moveTo>
                    <a:pt x="361" y="333"/>
                  </a:moveTo>
                  <a:lnTo>
                    <a:pt x="361" y="330"/>
                  </a:lnTo>
                  <a:lnTo>
                    <a:pt x="362" y="328"/>
                  </a:lnTo>
                  <a:lnTo>
                    <a:pt x="375" y="333"/>
                  </a:lnTo>
                  <a:lnTo>
                    <a:pt x="361" y="333"/>
                  </a:lnTo>
                  <a:close/>
                  <a:moveTo>
                    <a:pt x="362" y="328"/>
                  </a:moveTo>
                  <a:lnTo>
                    <a:pt x="369" y="305"/>
                  </a:lnTo>
                  <a:lnTo>
                    <a:pt x="396" y="313"/>
                  </a:lnTo>
                  <a:lnTo>
                    <a:pt x="388" y="336"/>
                  </a:lnTo>
                  <a:lnTo>
                    <a:pt x="362" y="328"/>
                  </a:lnTo>
                  <a:close/>
                  <a:moveTo>
                    <a:pt x="369" y="305"/>
                  </a:moveTo>
                  <a:lnTo>
                    <a:pt x="369" y="305"/>
                  </a:lnTo>
                  <a:lnTo>
                    <a:pt x="370" y="304"/>
                  </a:lnTo>
                  <a:lnTo>
                    <a:pt x="382" y="309"/>
                  </a:lnTo>
                  <a:lnTo>
                    <a:pt x="369" y="305"/>
                  </a:lnTo>
                  <a:close/>
                  <a:moveTo>
                    <a:pt x="370" y="304"/>
                  </a:moveTo>
                  <a:lnTo>
                    <a:pt x="377" y="284"/>
                  </a:lnTo>
                  <a:lnTo>
                    <a:pt x="403" y="294"/>
                  </a:lnTo>
                  <a:lnTo>
                    <a:pt x="395" y="314"/>
                  </a:lnTo>
                  <a:lnTo>
                    <a:pt x="370" y="304"/>
                  </a:lnTo>
                  <a:close/>
                  <a:moveTo>
                    <a:pt x="377" y="284"/>
                  </a:moveTo>
                  <a:lnTo>
                    <a:pt x="378" y="283"/>
                  </a:lnTo>
                  <a:lnTo>
                    <a:pt x="378" y="281"/>
                  </a:lnTo>
                  <a:lnTo>
                    <a:pt x="390" y="290"/>
                  </a:lnTo>
                  <a:lnTo>
                    <a:pt x="377" y="284"/>
                  </a:lnTo>
                  <a:close/>
                  <a:moveTo>
                    <a:pt x="378" y="281"/>
                  </a:moveTo>
                  <a:lnTo>
                    <a:pt x="395" y="258"/>
                  </a:lnTo>
                  <a:lnTo>
                    <a:pt x="417" y="273"/>
                  </a:lnTo>
                  <a:lnTo>
                    <a:pt x="402" y="297"/>
                  </a:lnTo>
                  <a:lnTo>
                    <a:pt x="378" y="281"/>
                  </a:lnTo>
                  <a:close/>
                  <a:moveTo>
                    <a:pt x="395" y="258"/>
                  </a:moveTo>
                  <a:lnTo>
                    <a:pt x="395" y="258"/>
                  </a:lnTo>
                  <a:lnTo>
                    <a:pt x="395" y="257"/>
                  </a:lnTo>
                  <a:lnTo>
                    <a:pt x="406" y="266"/>
                  </a:lnTo>
                  <a:lnTo>
                    <a:pt x="395" y="258"/>
                  </a:lnTo>
                  <a:close/>
                  <a:moveTo>
                    <a:pt x="395" y="257"/>
                  </a:moveTo>
                  <a:lnTo>
                    <a:pt x="426" y="218"/>
                  </a:lnTo>
                  <a:lnTo>
                    <a:pt x="448" y="235"/>
                  </a:lnTo>
                  <a:lnTo>
                    <a:pt x="417" y="274"/>
                  </a:lnTo>
                  <a:lnTo>
                    <a:pt x="395" y="257"/>
                  </a:lnTo>
                  <a:close/>
                  <a:moveTo>
                    <a:pt x="426" y="218"/>
                  </a:moveTo>
                  <a:lnTo>
                    <a:pt x="427" y="217"/>
                  </a:lnTo>
                  <a:lnTo>
                    <a:pt x="436" y="226"/>
                  </a:lnTo>
                  <a:lnTo>
                    <a:pt x="426" y="218"/>
                  </a:lnTo>
                  <a:close/>
                  <a:moveTo>
                    <a:pt x="427" y="217"/>
                  </a:moveTo>
                  <a:lnTo>
                    <a:pt x="470" y="174"/>
                  </a:lnTo>
                  <a:lnTo>
                    <a:pt x="490" y="194"/>
                  </a:lnTo>
                  <a:lnTo>
                    <a:pt x="447" y="236"/>
                  </a:lnTo>
                  <a:lnTo>
                    <a:pt x="427" y="217"/>
                  </a:lnTo>
                  <a:close/>
                  <a:moveTo>
                    <a:pt x="470" y="174"/>
                  </a:moveTo>
                  <a:lnTo>
                    <a:pt x="470" y="174"/>
                  </a:lnTo>
                  <a:lnTo>
                    <a:pt x="480" y="183"/>
                  </a:lnTo>
                  <a:lnTo>
                    <a:pt x="470" y="174"/>
                  </a:lnTo>
                  <a:close/>
                  <a:moveTo>
                    <a:pt x="470" y="174"/>
                  </a:moveTo>
                  <a:lnTo>
                    <a:pt x="556" y="94"/>
                  </a:lnTo>
                  <a:lnTo>
                    <a:pt x="575" y="115"/>
                  </a:lnTo>
                  <a:lnTo>
                    <a:pt x="489" y="194"/>
                  </a:lnTo>
                  <a:lnTo>
                    <a:pt x="470" y="174"/>
                  </a:lnTo>
                  <a:close/>
                  <a:moveTo>
                    <a:pt x="576" y="114"/>
                  </a:moveTo>
                  <a:lnTo>
                    <a:pt x="575" y="114"/>
                  </a:lnTo>
                  <a:lnTo>
                    <a:pt x="575" y="115"/>
                  </a:lnTo>
                  <a:lnTo>
                    <a:pt x="566" y="105"/>
                  </a:lnTo>
                  <a:lnTo>
                    <a:pt x="576" y="114"/>
                  </a:lnTo>
                  <a:close/>
                  <a:moveTo>
                    <a:pt x="555" y="96"/>
                  </a:moveTo>
                  <a:lnTo>
                    <a:pt x="591" y="57"/>
                  </a:lnTo>
                  <a:lnTo>
                    <a:pt x="611" y="75"/>
                  </a:lnTo>
                  <a:lnTo>
                    <a:pt x="576" y="114"/>
                  </a:lnTo>
                  <a:lnTo>
                    <a:pt x="555" y="96"/>
                  </a:lnTo>
                  <a:close/>
                  <a:moveTo>
                    <a:pt x="611" y="75"/>
                  </a:moveTo>
                  <a:lnTo>
                    <a:pt x="611" y="75"/>
                  </a:lnTo>
                  <a:lnTo>
                    <a:pt x="601" y="66"/>
                  </a:lnTo>
                  <a:lnTo>
                    <a:pt x="611" y="75"/>
                  </a:lnTo>
                  <a:close/>
                  <a:moveTo>
                    <a:pt x="590" y="57"/>
                  </a:moveTo>
                  <a:lnTo>
                    <a:pt x="622" y="18"/>
                  </a:lnTo>
                  <a:lnTo>
                    <a:pt x="642" y="35"/>
                  </a:lnTo>
                  <a:lnTo>
                    <a:pt x="611" y="75"/>
                  </a:lnTo>
                  <a:lnTo>
                    <a:pt x="590" y="57"/>
                  </a:lnTo>
                  <a:close/>
                  <a:moveTo>
                    <a:pt x="622" y="18"/>
                  </a:moveTo>
                  <a:lnTo>
                    <a:pt x="635" y="0"/>
                  </a:lnTo>
                  <a:lnTo>
                    <a:pt x="645" y="21"/>
                  </a:lnTo>
                  <a:lnTo>
                    <a:pt x="632" y="27"/>
                  </a:lnTo>
                  <a:lnTo>
                    <a:pt x="622" y="18"/>
                  </a:lnTo>
                  <a:close/>
                  <a:moveTo>
                    <a:pt x="645" y="21"/>
                  </a:moveTo>
                  <a:lnTo>
                    <a:pt x="656" y="49"/>
                  </a:lnTo>
                  <a:lnTo>
                    <a:pt x="631" y="59"/>
                  </a:lnTo>
                  <a:lnTo>
                    <a:pt x="619" y="33"/>
                  </a:lnTo>
                  <a:lnTo>
                    <a:pt x="645" y="21"/>
                  </a:lnTo>
                  <a:close/>
                  <a:moveTo>
                    <a:pt x="632" y="62"/>
                  </a:moveTo>
                  <a:lnTo>
                    <a:pt x="632" y="61"/>
                  </a:lnTo>
                  <a:lnTo>
                    <a:pt x="631" y="59"/>
                  </a:lnTo>
                  <a:lnTo>
                    <a:pt x="644" y="55"/>
                  </a:lnTo>
                  <a:lnTo>
                    <a:pt x="632" y="62"/>
                  </a:lnTo>
                  <a:close/>
                  <a:moveTo>
                    <a:pt x="655" y="47"/>
                  </a:moveTo>
                  <a:lnTo>
                    <a:pt x="670" y="70"/>
                  </a:lnTo>
                  <a:lnTo>
                    <a:pt x="648" y="85"/>
                  </a:lnTo>
                  <a:lnTo>
                    <a:pt x="632" y="62"/>
                  </a:lnTo>
                  <a:lnTo>
                    <a:pt x="655" y="47"/>
                  </a:lnTo>
                  <a:close/>
                  <a:moveTo>
                    <a:pt x="649" y="87"/>
                  </a:moveTo>
                  <a:lnTo>
                    <a:pt x="648" y="86"/>
                  </a:lnTo>
                  <a:lnTo>
                    <a:pt x="648" y="85"/>
                  </a:lnTo>
                  <a:lnTo>
                    <a:pt x="660" y="78"/>
                  </a:lnTo>
                  <a:lnTo>
                    <a:pt x="649" y="87"/>
                  </a:lnTo>
                  <a:close/>
                  <a:moveTo>
                    <a:pt x="669" y="68"/>
                  </a:moveTo>
                  <a:lnTo>
                    <a:pt x="689" y="87"/>
                  </a:lnTo>
                  <a:lnTo>
                    <a:pt x="669" y="107"/>
                  </a:lnTo>
                  <a:lnTo>
                    <a:pt x="649" y="87"/>
                  </a:lnTo>
                  <a:lnTo>
                    <a:pt x="669" y="68"/>
                  </a:lnTo>
                  <a:close/>
                  <a:moveTo>
                    <a:pt x="689" y="87"/>
                  </a:moveTo>
                  <a:lnTo>
                    <a:pt x="767" y="166"/>
                  </a:lnTo>
                  <a:lnTo>
                    <a:pt x="689" y="87"/>
                  </a:lnTo>
                  <a:lnTo>
                    <a:pt x="679" y="97"/>
                  </a:lnTo>
                  <a:lnTo>
                    <a:pt x="689" y="87"/>
                  </a:lnTo>
                  <a:close/>
                  <a:moveTo>
                    <a:pt x="689" y="87"/>
                  </a:moveTo>
                  <a:lnTo>
                    <a:pt x="708" y="107"/>
                  </a:lnTo>
                  <a:lnTo>
                    <a:pt x="689" y="126"/>
                  </a:lnTo>
                  <a:lnTo>
                    <a:pt x="669" y="107"/>
                  </a:lnTo>
                  <a:lnTo>
                    <a:pt x="689" y="87"/>
                  </a:lnTo>
                  <a:close/>
                  <a:moveTo>
                    <a:pt x="689" y="127"/>
                  </a:moveTo>
                  <a:lnTo>
                    <a:pt x="689" y="127"/>
                  </a:lnTo>
                  <a:lnTo>
                    <a:pt x="689" y="126"/>
                  </a:lnTo>
                  <a:lnTo>
                    <a:pt x="698" y="117"/>
                  </a:lnTo>
                  <a:lnTo>
                    <a:pt x="689" y="127"/>
                  </a:lnTo>
                  <a:close/>
                  <a:moveTo>
                    <a:pt x="708" y="106"/>
                  </a:moveTo>
                  <a:lnTo>
                    <a:pt x="746" y="142"/>
                  </a:lnTo>
                  <a:lnTo>
                    <a:pt x="729" y="162"/>
                  </a:lnTo>
                  <a:lnTo>
                    <a:pt x="689" y="127"/>
                  </a:lnTo>
                  <a:lnTo>
                    <a:pt x="708" y="106"/>
                  </a:lnTo>
                  <a:close/>
                  <a:moveTo>
                    <a:pt x="729" y="162"/>
                  </a:moveTo>
                  <a:lnTo>
                    <a:pt x="729" y="162"/>
                  </a:lnTo>
                  <a:lnTo>
                    <a:pt x="738" y="152"/>
                  </a:lnTo>
                  <a:lnTo>
                    <a:pt x="729" y="162"/>
                  </a:lnTo>
                  <a:close/>
                  <a:moveTo>
                    <a:pt x="746" y="141"/>
                  </a:moveTo>
                  <a:lnTo>
                    <a:pt x="789" y="176"/>
                  </a:lnTo>
                  <a:lnTo>
                    <a:pt x="772" y="198"/>
                  </a:lnTo>
                  <a:lnTo>
                    <a:pt x="729" y="162"/>
                  </a:lnTo>
                  <a:lnTo>
                    <a:pt x="746" y="141"/>
                  </a:lnTo>
                  <a:close/>
                  <a:moveTo>
                    <a:pt x="772" y="198"/>
                  </a:moveTo>
                  <a:lnTo>
                    <a:pt x="770" y="197"/>
                  </a:lnTo>
                  <a:lnTo>
                    <a:pt x="772" y="198"/>
                  </a:lnTo>
                  <a:lnTo>
                    <a:pt x="781" y="188"/>
                  </a:lnTo>
                  <a:lnTo>
                    <a:pt x="772" y="198"/>
                  </a:lnTo>
                  <a:close/>
                  <a:moveTo>
                    <a:pt x="789" y="176"/>
                  </a:moveTo>
                  <a:lnTo>
                    <a:pt x="827" y="208"/>
                  </a:lnTo>
                  <a:lnTo>
                    <a:pt x="811" y="230"/>
                  </a:lnTo>
                  <a:lnTo>
                    <a:pt x="772" y="198"/>
                  </a:lnTo>
                  <a:lnTo>
                    <a:pt x="789" y="176"/>
                  </a:lnTo>
                  <a:close/>
                  <a:moveTo>
                    <a:pt x="827" y="208"/>
                  </a:moveTo>
                  <a:lnTo>
                    <a:pt x="829" y="209"/>
                  </a:lnTo>
                  <a:lnTo>
                    <a:pt x="819" y="218"/>
                  </a:lnTo>
                  <a:lnTo>
                    <a:pt x="827" y="208"/>
                  </a:lnTo>
                  <a:close/>
                  <a:moveTo>
                    <a:pt x="829" y="209"/>
                  </a:moveTo>
                  <a:lnTo>
                    <a:pt x="848" y="229"/>
                  </a:lnTo>
                  <a:lnTo>
                    <a:pt x="830" y="247"/>
                  </a:lnTo>
                  <a:lnTo>
                    <a:pt x="810" y="229"/>
                  </a:lnTo>
                  <a:lnTo>
                    <a:pt x="829" y="209"/>
                  </a:lnTo>
                  <a:close/>
                  <a:moveTo>
                    <a:pt x="848" y="229"/>
                  </a:moveTo>
                  <a:lnTo>
                    <a:pt x="848" y="229"/>
                  </a:lnTo>
                  <a:lnTo>
                    <a:pt x="839" y="238"/>
                  </a:lnTo>
                  <a:lnTo>
                    <a:pt x="848" y="229"/>
                  </a:lnTo>
                  <a:close/>
                  <a:moveTo>
                    <a:pt x="848" y="229"/>
                  </a:moveTo>
                  <a:lnTo>
                    <a:pt x="865" y="244"/>
                  </a:lnTo>
                  <a:lnTo>
                    <a:pt x="845" y="264"/>
                  </a:lnTo>
                  <a:lnTo>
                    <a:pt x="830" y="247"/>
                  </a:lnTo>
                  <a:lnTo>
                    <a:pt x="848" y="229"/>
                  </a:lnTo>
                  <a:close/>
                  <a:moveTo>
                    <a:pt x="865" y="244"/>
                  </a:moveTo>
                  <a:lnTo>
                    <a:pt x="866" y="245"/>
                  </a:lnTo>
                  <a:lnTo>
                    <a:pt x="866" y="247"/>
                  </a:lnTo>
                  <a:lnTo>
                    <a:pt x="854" y="254"/>
                  </a:lnTo>
                  <a:lnTo>
                    <a:pt x="865" y="244"/>
                  </a:lnTo>
                  <a:close/>
                  <a:moveTo>
                    <a:pt x="866" y="247"/>
                  </a:moveTo>
                  <a:lnTo>
                    <a:pt x="878" y="266"/>
                  </a:lnTo>
                  <a:lnTo>
                    <a:pt x="854" y="280"/>
                  </a:lnTo>
                  <a:lnTo>
                    <a:pt x="843" y="262"/>
                  </a:lnTo>
                  <a:lnTo>
                    <a:pt x="866" y="247"/>
                  </a:lnTo>
                  <a:close/>
                  <a:moveTo>
                    <a:pt x="878" y="266"/>
                  </a:moveTo>
                  <a:lnTo>
                    <a:pt x="879" y="267"/>
                  </a:lnTo>
                  <a:lnTo>
                    <a:pt x="879" y="270"/>
                  </a:lnTo>
                  <a:lnTo>
                    <a:pt x="866" y="273"/>
                  </a:lnTo>
                  <a:lnTo>
                    <a:pt x="878" y="266"/>
                  </a:lnTo>
                  <a:close/>
                  <a:moveTo>
                    <a:pt x="879" y="270"/>
                  </a:moveTo>
                  <a:lnTo>
                    <a:pt x="887" y="293"/>
                  </a:lnTo>
                  <a:lnTo>
                    <a:pt x="861" y="301"/>
                  </a:lnTo>
                  <a:lnTo>
                    <a:pt x="853" y="278"/>
                  </a:lnTo>
                  <a:lnTo>
                    <a:pt x="879" y="270"/>
                  </a:lnTo>
                  <a:close/>
                  <a:moveTo>
                    <a:pt x="887" y="293"/>
                  </a:moveTo>
                  <a:lnTo>
                    <a:pt x="895" y="316"/>
                  </a:lnTo>
                  <a:lnTo>
                    <a:pt x="869" y="325"/>
                  </a:lnTo>
                  <a:lnTo>
                    <a:pt x="861" y="301"/>
                  </a:lnTo>
                  <a:lnTo>
                    <a:pt x="887" y="293"/>
                  </a:lnTo>
                  <a:close/>
                  <a:moveTo>
                    <a:pt x="895" y="316"/>
                  </a:moveTo>
                  <a:lnTo>
                    <a:pt x="895" y="319"/>
                  </a:lnTo>
                  <a:lnTo>
                    <a:pt x="895" y="321"/>
                  </a:lnTo>
                  <a:lnTo>
                    <a:pt x="882" y="321"/>
                  </a:lnTo>
                  <a:lnTo>
                    <a:pt x="895" y="316"/>
                  </a:lnTo>
                  <a:close/>
                  <a:moveTo>
                    <a:pt x="895" y="321"/>
                  </a:moveTo>
                  <a:lnTo>
                    <a:pt x="895" y="344"/>
                  </a:lnTo>
                  <a:lnTo>
                    <a:pt x="868" y="344"/>
                  </a:lnTo>
                  <a:lnTo>
                    <a:pt x="868" y="321"/>
                  </a:lnTo>
                  <a:lnTo>
                    <a:pt x="895" y="321"/>
                  </a:lnTo>
                  <a:close/>
                  <a:moveTo>
                    <a:pt x="895" y="344"/>
                  </a:moveTo>
                  <a:lnTo>
                    <a:pt x="895" y="363"/>
                  </a:lnTo>
                  <a:lnTo>
                    <a:pt x="868" y="363"/>
                  </a:lnTo>
                  <a:lnTo>
                    <a:pt x="868" y="344"/>
                  </a:lnTo>
                  <a:lnTo>
                    <a:pt x="895" y="344"/>
                  </a:lnTo>
                  <a:close/>
                  <a:moveTo>
                    <a:pt x="895" y="363"/>
                  </a:moveTo>
                  <a:lnTo>
                    <a:pt x="895" y="365"/>
                  </a:lnTo>
                  <a:lnTo>
                    <a:pt x="895" y="367"/>
                  </a:lnTo>
                  <a:lnTo>
                    <a:pt x="882" y="363"/>
                  </a:lnTo>
                  <a:lnTo>
                    <a:pt x="895" y="363"/>
                  </a:lnTo>
                  <a:close/>
                  <a:moveTo>
                    <a:pt x="895" y="367"/>
                  </a:moveTo>
                  <a:lnTo>
                    <a:pt x="891" y="387"/>
                  </a:lnTo>
                  <a:lnTo>
                    <a:pt x="865" y="381"/>
                  </a:lnTo>
                  <a:lnTo>
                    <a:pt x="868" y="361"/>
                  </a:lnTo>
                  <a:lnTo>
                    <a:pt x="895" y="367"/>
                  </a:lnTo>
                  <a:close/>
                  <a:moveTo>
                    <a:pt x="891" y="387"/>
                  </a:moveTo>
                  <a:lnTo>
                    <a:pt x="891" y="387"/>
                  </a:lnTo>
                  <a:lnTo>
                    <a:pt x="890" y="389"/>
                  </a:lnTo>
                  <a:lnTo>
                    <a:pt x="878" y="383"/>
                  </a:lnTo>
                  <a:lnTo>
                    <a:pt x="891" y="387"/>
                  </a:lnTo>
                  <a:close/>
                  <a:moveTo>
                    <a:pt x="890" y="389"/>
                  </a:moveTo>
                  <a:lnTo>
                    <a:pt x="883" y="408"/>
                  </a:lnTo>
                  <a:lnTo>
                    <a:pt x="858" y="398"/>
                  </a:lnTo>
                  <a:lnTo>
                    <a:pt x="866" y="378"/>
                  </a:lnTo>
                  <a:lnTo>
                    <a:pt x="890" y="389"/>
                  </a:lnTo>
                  <a:close/>
                  <a:moveTo>
                    <a:pt x="883" y="408"/>
                  </a:moveTo>
                  <a:lnTo>
                    <a:pt x="882" y="409"/>
                  </a:lnTo>
                  <a:lnTo>
                    <a:pt x="871" y="403"/>
                  </a:lnTo>
                  <a:lnTo>
                    <a:pt x="883" y="408"/>
                  </a:lnTo>
                  <a:close/>
                  <a:moveTo>
                    <a:pt x="882" y="409"/>
                  </a:moveTo>
                  <a:lnTo>
                    <a:pt x="874" y="425"/>
                  </a:lnTo>
                  <a:lnTo>
                    <a:pt x="850" y="412"/>
                  </a:lnTo>
                  <a:lnTo>
                    <a:pt x="858" y="397"/>
                  </a:lnTo>
                  <a:lnTo>
                    <a:pt x="882" y="409"/>
                  </a:lnTo>
                  <a:close/>
                  <a:moveTo>
                    <a:pt x="874" y="425"/>
                  </a:moveTo>
                  <a:lnTo>
                    <a:pt x="874" y="426"/>
                  </a:lnTo>
                  <a:lnTo>
                    <a:pt x="873" y="427"/>
                  </a:lnTo>
                  <a:lnTo>
                    <a:pt x="862" y="418"/>
                  </a:lnTo>
                  <a:lnTo>
                    <a:pt x="874" y="425"/>
                  </a:lnTo>
                  <a:close/>
                  <a:moveTo>
                    <a:pt x="873" y="427"/>
                  </a:moveTo>
                  <a:lnTo>
                    <a:pt x="845" y="459"/>
                  </a:lnTo>
                  <a:lnTo>
                    <a:pt x="825" y="441"/>
                  </a:lnTo>
                  <a:lnTo>
                    <a:pt x="852" y="410"/>
                  </a:lnTo>
                  <a:lnTo>
                    <a:pt x="873" y="427"/>
                  </a:lnTo>
                  <a:close/>
                  <a:moveTo>
                    <a:pt x="845" y="459"/>
                  </a:moveTo>
                  <a:lnTo>
                    <a:pt x="845" y="460"/>
                  </a:lnTo>
                  <a:lnTo>
                    <a:pt x="844" y="460"/>
                  </a:lnTo>
                  <a:lnTo>
                    <a:pt x="834" y="450"/>
                  </a:lnTo>
                  <a:lnTo>
                    <a:pt x="845" y="459"/>
                  </a:lnTo>
                  <a:close/>
                  <a:moveTo>
                    <a:pt x="844" y="460"/>
                  </a:moveTo>
                  <a:lnTo>
                    <a:pt x="817" y="483"/>
                  </a:lnTo>
                  <a:lnTo>
                    <a:pt x="798" y="462"/>
                  </a:lnTo>
                  <a:lnTo>
                    <a:pt x="826" y="439"/>
                  </a:lnTo>
                  <a:lnTo>
                    <a:pt x="844" y="460"/>
                  </a:lnTo>
                  <a:close/>
                  <a:moveTo>
                    <a:pt x="817" y="483"/>
                  </a:moveTo>
                  <a:lnTo>
                    <a:pt x="815" y="485"/>
                  </a:lnTo>
                  <a:lnTo>
                    <a:pt x="814" y="486"/>
                  </a:lnTo>
                  <a:lnTo>
                    <a:pt x="808" y="473"/>
                  </a:lnTo>
                  <a:lnTo>
                    <a:pt x="817" y="483"/>
                  </a:lnTo>
                  <a:close/>
                  <a:moveTo>
                    <a:pt x="814" y="486"/>
                  </a:moveTo>
                  <a:lnTo>
                    <a:pt x="779" y="502"/>
                  </a:lnTo>
                  <a:lnTo>
                    <a:pt x="767" y="476"/>
                  </a:lnTo>
                  <a:lnTo>
                    <a:pt x="802" y="461"/>
                  </a:lnTo>
                  <a:lnTo>
                    <a:pt x="814" y="486"/>
                  </a:lnTo>
                  <a:close/>
                  <a:moveTo>
                    <a:pt x="779" y="502"/>
                  </a:moveTo>
                  <a:lnTo>
                    <a:pt x="777" y="502"/>
                  </a:lnTo>
                  <a:lnTo>
                    <a:pt x="776" y="502"/>
                  </a:lnTo>
                  <a:lnTo>
                    <a:pt x="773" y="489"/>
                  </a:lnTo>
                  <a:lnTo>
                    <a:pt x="779" y="502"/>
                  </a:lnTo>
                  <a:close/>
                  <a:moveTo>
                    <a:pt x="776" y="502"/>
                  </a:moveTo>
                  <a:lnTo>
                    <a:pt x="760" y="507"/>
                  </a:lnTo>
                  <a:lnTo>
                    <a:pt x="754" y="480"/>
                  </a:lnTo>
                  <a:lnTo>
                    <a:pt x="769" y="475"/>
                  </a:lnTo>
                  <a:lnTo>
                    <a:pt x="776" y="502"/>
                  </a:lnTo>
                  <a:close/>
                  <a:moveTo>
                    <a:pt x="760" y="507"/>
                  </a:moveTo>
                  <a:lnTo>
                    <a:pt x="745" y="510"/>
                  </a:lnTo>
                  <a:lnTo>
                    <a:pt x="738" y="483"/>
                  </a:lnTo>
                  <a:lnTo>
                    <a:pt x="754" y="480"/>
                  </a:lnTo>
                  <a:lnTo>
                    <a:pt x="760" y="507"/>
                  </a:lnTo>
                  <a:close/>
                  <a:moveTo>
                    <a:pt x="745" y="510"/>
                  </a:moveTo>
                  <a:lnTo>
                    <a:pt x="741" y="510"/>
                  </a:lnTo>
                  <a:lnTo>
                    <a:pt x="739" y="510"/>
                  </a:lnTo>
                  <a:lnTo>
                    <a:pt x="741" y="496"/>
                  </a:lnTo>
                  <a:lnTo>
                    <a:pt x="745" y="510"/>
                  </a:lnTo>
                  <a:close/>
                  <a:moveTo>
                    <a:pt x="739" y="510"/>
                  </a:moveTo>
                  <a:lnTo>
                    <a:pt x="719" y="507"/>
                  </a:lnTo>
                  <a:lnTo>
                    <a:pt x="724" y="480"/>
                  </a:lnTo>
                  <a:lnTo>
                    <a:pt x="744" y="483"/>
                  </a:lnTo>
                  <a:lnTo>
                    <a:pt x="739" y="510"/>
                  </a:lnTo>
                  <a:close/>
                  <a:moveTo>
                    <a:pt x="722" y="479"/>
                  </a:moveTo>
                  <a:lnTo>
                    <a:pt x="723" y="479"/>
                  </a:lnTo>
                  <a:lnTo>
                    <a:pt x="724" y="480"/>
                  </a:lnTo>
                  <a:lnTo>
                    <a:pt x="722" y="493"/>
                  </a:lnTo>
                  <a:lnTo>
                    <a:pt x="722" y="479"/>
                  </a:lnTo>
                  <a:close/>
                  <a:moveTo>
                    <a:pt x="722" y="507"/>
                  </a:moveTo>
                  <a:lnTo>
                    <a:pt x="706" y="507"/>
                  </a:lnTo>
                  <a:lnTo>
                    <a:pt x="706" y="479"/>
                  </a:lnTo>
                  <a:lnTo>
                    <a:pt x="722" y="479"/>
                  </a:lnTo>
                  <a:lnTo>
                    <a:pt x="722" y="507"/>
                  </a:lnTo>
                  <a:close/>
                  <a:moveTo>
                    <a:pt x="706" y="507"/>
                  </a:moveTo>
                  <a:lnTo>
                    <a:pt x="703" y="507"/>
                  </a:lnTo>
                  <a:lnTo>
                    <a:pt x="701" y="506"/>
                  </a:lnTo>
                  <a:lnTo>
                    <a:pt x="706" y="493"/>
                  </a:lnTo>
                  <a:lnTo>
                    <a:pt x="706" y="507"/>
                  </a:lnTo>
                  <a:close/>
                  <a:moveTo>
                    <a:pt x="701" y="506"/>
                  </a:moveTo>
                  <a:lnTo>
                    <a:pt x="684" y="498"/>
                  </a:lnTo>
                  <a:lnTo>
                    <a:pt x="697" y="473"/>
                  </a:lnTo>
                  <a:lnTo>
                    <a:pt x="712" y="481"/>
                  </a:lnTo>
                  <a:lnTo>
                    <a:pt x="701" y="506"/>
                  </a:lnTo>
                  <a:close/>
                  <a:moveTo>
                    <a:pt x="684" y="498"/>
                  </a:moveTo>
                  <a:lnTo>
                    <a:pt x="683" y="498"/>
                  </a:lnTo>
                  <a:lnTo>
                    <a:pt x="682" y="496"/>
                  </a:lnTo>
                  <a:lnTo>
                    <a:pt x="690" y="485"/>
                  </a:lnTo>
                  <a:lnTo>
                    <a:pt x="684" y="498"/>
                  </a:lnTo>
                  <a:close/>
                  <a:moveTo>
                    <a:pt x="682" y="496"/>
                  </a:moveTo>
                  <a:lnTo>
                    <a:pt x="667" y="485"/>
                  </a:lnTo>
                  <a:lnTo>
                    <a:pt x="683" y="462"/>
                  </a:lnTo>
                  <a:lnTo>
                    <a:pt x="698" y="474"/>
                  </a:lnTo>
                  <a:lnTo>
                    <a:pt x="682" y="496"/>
                  </a:lnTo>
                  <a:close/>
                  <a:moveTo>
                    <a:pt x="661" y="472"/>
                  </a:moveTo>
                  <a:lnTo>
                    <a:pt x="663" y="448"/>
                  </a:lnTo>
                  <a:lnTo>
                    <a:pt x="683" y="462"/>
                  </a:lnTo>
                  <a:lnTo>
                    <a:pt x="675" y="473"/>
                  </a:lnTo>
                  <a:lnTo>
                    <a:pt x="661" y="472"/>
                  </a:lnTo>
                  <a:close/>
                  <a:moveTo>
                    <a:pt x="689" y="475"/>
                  </a:moveTo>
                  <a:lnTo>
                    <a:pt x="684" y="514"/>
                  </a:lnTo>
                  <a:lnTo>
                    <a:pt x="658" y="512"/>
                  </a:lnTo>
                  <a:lnTo>
                    <a:pt x="661" y="472"/>
                  </a:lnTo>
                  <a:lnTo>
                    <a:pt x="689" y="475"/>
                  </a:lnTo>
                  <a:close/>
                  <a:moveTo>
                    <a:pt x="658" y="513"/>
                  </a:moveTo>
                  <a:lnTo>
                    <a:pt x="658" y="512"/>
                  </a:lnTo>
                  <a:lnTo>
                    <a:pt x="672" y="513"/>
                  </a:lnTo>
                  <a:lnTo>
                    <a:pt x="658" y="513"/>
                  </a:lnTo>
                  <a:close/>
                  <a:moveTo>
                    <a:pt x="684" y="513"/>
                  </a:moveTo>
                  <a:lnTo>
                    <a:pt x="684" y="559"/>
                  </a:lnTo>
                  <a:lnTo>
                    <a:pt x="658" y="559"/>
                  </a:lnTo>
                  <a:lnTo>
                    <a:pt x="658" y="513"/>
                  </a:lnTo>
                  <a:lnTo>
                    <a:pt x="684" y="513"/>
                  </a:lnTo>
                  <a:close/>
                  <a:moveTo>
                    <a:pt x="684" y="559"/>
                  </a:moveTo>
                  <a:lnTo>
                    <a:pt x="684" y="561"/>
                  </a:lnTo>
                  <a:lnTo>
                    <a:pt x="672" y="559"/>
                  </a:lnTo>
                  <a:lnTo>
                    <a:pt x="684" y="559"/>
                  </a:lnTo>
                  <a:close/>
                  <a:moveTo>
                    <a:pt x="684" y="561"/>
                  </a:moveTo>
                  <a:lnTo>
                    <a:pt x="681" y="669"/>
                  </a:lnTo>
                  <a:lnTo>
                    <a:pt x="654" y="669"/>
                  </a:lnTo>
                  <a:lnTo>
                    <a:pt x="658" y="559"/>
                  </a:lnTo>
                  <a:lnTo>
                    <a:pt x="684" y="561"/>
                  </a:lnTo>
                  <a:close/>
                  <a:moveTo>
                    <a:pt x="654" y="669"/>
                  </a:moveTo>
                  <a:lnTo>
                    <a:pt x="654" y="669"/>
                  </a:lnTo>
                  <a:lnTo>
                    <a:pt x="667" y="669"/>
                  </a:lnTo>
                  <a:lnTo>
                    <a:pt x="654" y="669"/>
                  </a:lnTo>
                  <a:close/>
                  <a:moveTo>
                    <a:pt x="681" y="669"/>
                  </a:moveTo>
                  <a:lnTo>
                    <a:pt x="684" y="802"/>
                  </a:lnTo>
                  <a:lnTo>
                    <a:pt x="658" y="802"/>
                  </a:lnTo>
                  <a:lnTo>
                    <a:pt x="654" y="669"/>
                  </a:lnTo>
                  <a:lnTo>
                    <a:pt x="681" y="669"/>
                  </a:lnTo>
                  <a:close/>
                  <a:moveTo>
                    <a:pt x="681" y="813"/>
                  </a:moveTo>
                  <a:lnTo>
                    <a:pt x="659" y="834"/>
                  </a:lnTo>
                  <a:lnTo>
                    <a:pt x="658" y="802"/>
                  </a:lnTo>
                  <a:lnTo>
                    <a:pt x="672" y="802"/>
                  </a:lnTo>
                  <a:lnTo>
                    <a:pt x="681" y="813"/>
                  </a:lnTo>
                  <a:close/>
                  <a:moveTo>
                    <a:pt x="662" y="793"/>
                  </a:moveTo>
                  <a:lnTo>
                    <a:pt x="732" y="726"/>
                  </a:lnTo>
                  <a:lnTo>
                    <a:pt x="751" y="746"/>
                  </a:lnTo>
                  <a:lnTo>
                    <a:pt x="681" y="813"/>
                  </a:lnTo>
                  <a:lnTo>
                    <a:pt x="662" y="793"/>
                  </a:lnTo>
                  <a:close/>
                  <a:moveTo>
                    <a:pt x="732" y="726"/>
                  </a:moveTo>
                  <a:lnTo>
                    <a:pt x="732" y="726"/>
                  </a:lnTo>
                  <a:lnTo>
                    <a:pt x="732" y="725"/>
                  </a:lnTo>
                  <a:lnTo>
                    <a:pt x="741" y="736"/>
                  </a:lnTo>
                  <a:lnTo>
                    <a:pt x="732" y="726"/>
                  </a:lnTo>
                  <a:close/>
                  <a:moveTo>
                    <a:pt x="732" y="725"/>
                  </a:moveTo>
                  <a:lnTo>
                    <a:pt x="787" y="679"/>
                  </a:lnTo>
                  <a:lnTo>
                    <a:pt x="805" y="700"/>
                  </a:lnTo>
                  <a:lnTo>
                    <a:pt x="751" y="746"/>
                  </a:lnTo>
                  <a:lnTo>
                    <a:pt x="732" y="725"/>
                  </a:lnTo>
                  <a:close/>
                  <a:moveTo>
                    <a:pt x="787" y="679"/>
                  </a:moveTo>
                  <a:lnTo>
                    <a:pt x="788" y="679"/>
                  </a:lnTo>
                  <a:lnTo>
                    <a:pt x="788" y="677"/>
                  </a:lnTo>
                  <a:lnTo>
                    <a:pt x="796" y="689"/>
                  </a:lnTo>
                  <a:lnTo>
                    <a:pt x="787" y="679"/>
                  </a:lnTo>
                  <a:close/>
                  <a:moveTo>
                    <a:pt x="788" y="677"/>
                  </a:moveTo>
                  <a:lnTo>
                    <a:pt x="812" y="662"/>
                  </a:lnTo>
                  <a:lnTo>
                    <a:pt x="827" y="684"/>
                  </a:lnTo>
                  <a:lnTo>
                    <a:pt x="803" y="701"/>
                  </a:lnTo>
                  <a:lnTo>
                    <a:pt x="788" y="677"/>
                  </a:lnTo>
                  <a:close/>
                  <a:moveTo>
                    <a:pt x="812" y="662"/>
                  </a:moveTo>
                  <a:lnTo>
                    <a:pt x="812" y="661"/>
                  </a:lnTo>
                  <a:lnTo>
                    <a:pt x="814" y="661"/>
                  </a:lnTo>
                  <a:lnTo>
                    <a:pt x="819" y="673"/>
                  </a:lnTo>
                  <a:lnTo>
                    <a:pt x="812" y="662"/>
                  </a:lnTo>
                  <a:close/>
                  <a:moveTo>
                    <a:pt x="814" y="661"/>
                  </a:moveTo>
                  <a:lnTo>
                    <a:pt x="829" y="653"/>
                  </a:lnTo>
                  <a:lnTo>
                    <a:pt x="841" y="677"/>
                  </a:lnTo>
                  <a:lnTo>
                    <a:pt x="825" y="686"/>
                  </a:lnTo>
                  <a:lnTo>
                    <a:pt x="814" y="661"/>
                  </a:lnTo>
                  <a:close/>
                  <a:moveTo>
                    <a:pt x="840" y="653"/>
                  </a:moveTo>
                  <a:lnTo>
                    <a:pt x="868" y="665"/>
                  </a:lnTo>
                  <a:lnTo>
                    <a:pt x="841" y="677"/>
                  </a:lnTo>
                  <a:lnTo>
                    <a:pt x="834" y="666"/>
                  </a:lnTo>
                  <a:lnTo>
                    <a:pt x="840" y="653"/>
                  </a:lnTo>
                  <a:close/>
                  <a:moveTo>
                    <a:pt x="830" y="679"/>
                  </a:moveTo>
                  <a:lnTo>
                    <a:pt x="810" y="670"/>
                  </a:lnTo>
                  <a:lnTo>
                    <a:pt x="820" y="645"/>
                  </a:lnTo>
                  <a:lnTo>
                    <a:pt x="840" y="653"/>
                  </a:lnTo>
                  <a:lnTo>
                    <a:pt x="830" y="679"/>
                  </a:lnTo>
                  <a:close/>
                  <a:moveTo>
                    <a:pt x="810" y="670"/>
                  </a:moveTo>
                  <a:lnTo>
                    <a:pt x="809" y="669"/>
                  </a:lnTo>
                  <a:lnTo>
                    <a:pt x="808" y="668"/>
                  </a:lnTo>
                  <a:lnTo>
                    <a:pt x="816" y="658"/>
                  </a:lnTo>
                  <a:lnTo>
                    <a:pt x="810" y="670"/>
                  </a:lnTo>
                  <a:close/>
                  <a:moveTo>
                    <a:pt x="808" y="668"/>
                  </a:moveTo>
                  <a:lnTo>
                    <a:pt x="791" y="656"/>
                  </a:lnTo>
                  <a:lnTo>
                    <a:pt x="808" y="635"/>
                  </a:lnTo>
                  <a:lnTo>
                    <a:pt x="824" y="647"/>
                  </a:lnTo>
                  <a:lnTo>
                    <a:pt x="808" y="668"/>
                  </a:lnTo>
                  <a:close/>
                  <a:moveTo>
                    <a:pt x="791" y="656"/>
                  </a:moveTo>
                  <a:lnTo>
                    <a:pt x="791" y="656"/>
                  </a:lnTo>
                  <a:lnTo>
                    <a:pt x="790" y="655"/>
                  </a:lnTo>
                  <a:lnTo>
                    <a:pt x="800" y="646"/>
                  </a:lnTo>
                  <a:lnTo>
                    <a:pt x="791" y="656"/>
                  </a:lnTo>
                  <a:close/>
                  <a:moveTo>
                    <a:pt x="790" y="655"/>
                  </a:moveTo>
                  <a:lnTo>
                    <a:pt x="779" y="644"/>
                  </a:lnTo>
                  <a:lnTo>
                    <a:pt x="797" y="625"/>
                  </a:lnTo>
                  <a:lnTo>
                    <a:pt x="810" y="637"/>
                  </a:lnTo>
                  <a:lnTo>
                    <a:pt x="790" y="655"/>
                  </a:lnTo>
                  <a:close/>
                  <a:moveTo>
                    <a:pt x="779" y="644"/>
                  </a:moveTo>
                  <a:lnTo>
                    <a:pt x="777" y="644"/>
                  </a:lnTo>
                  <a:lnTo>
                    <a:pt x="777" y="642"/>
                  </a:lnTo>
                  <a:lnTo>
                    <a:pt x="788" y="634"/>
                  </a:lnTo>
                  <a:lnTo>
                    <a:pt x="779" y="644"/>
                  </a:lnTo>
                  <a:close/>
                  <a:moveTo>
                    <a:pt x="777" y="642"/>
                  </a:moveTo>
                  <a:lnTo>
                    <a:pt x="766" y="626"/>
                  </a:lnTo>
                  <a:lnTo>
                    <a:pt x="788" y="610"/>
                  </a:lnTo>
                  <a:lnTo>
                    <a:pt x="800" y="626"/>
                  </a:lnTo>
                  <a:lnTo>
                    <a:pt x="777" y="642"/>
                  </a:lnTo>
                  <a:close/>
                  <a:moveTo>
                    <a:pt x="766" y="626"/>
                  </a:moveTo>
                  <a:lnTo>
                    <a:pt x="765" y="625"/>
                  </a:lnTo>
                  <a:lnTo>
                    <a:pt x="776" y="618"/>
                  </a:lnTo>
                  <a:lnTo>
                    <a:pt x="766" y="626"/>
                  </a:lnTo>
                  <a:close/>
                  <a:moveTo>
                    <a:pt x="765" y="625"/>
                  </a:moveTo>
                  <a:lnTo>
                    <a:pt x="756" y="608"/>
                  </a:lnTo>
                  <a:lnTo>
                    <a:pt x="781" y="597"/>
                  </a:lnTo>
                  <a:lnTo>
                    <a:pt x="789" y="612"/>
                  </a:lnTo>
                  <a:lnTo>
                    <a:pt x="765" y="625"/>
                  </a:lnTo>
                  <a:close/>
                  <a:moveTo>
                    <a:pt x="756" y="608"/>
                  </a:moveTo>
                  <a:lnTo>
                    <a:pt x="755" y="607"/>
                  </a:lnTo>
                  <a:lnTo>
                    <a:pt x="755" y="606"/>
                  </a:lnTo>
                  <a:lnTo>
                    <a:pt x="768" y="603"/>
                  </a:lnTo>
                  <a:lnTo>
                    <a:pt x="756" y="608"/>
                  </a:lnTo>
                  <a:close/>
                  <a:moveTo>
                    <a:pt x="755" y="606"/>
                  </a:moveTo>
                  <a:lnTo>
                    <a:pt x="752" y="590"/>
                  </a:lnTo>
                  <a:lnTo>
                    <a:pt x="777" y="584"/>
                  </a:lnTo>
                  <a:lnTo>
                    <a:pt x="782" y="599"/>
                  </a:lnTo>
                  <a:lnTo>
                    <a:pt x="755" y="606"/>
                  </a:lnTo>
                  <a:close/>
                  <a:moveTo>
                    <a:pt x="752" y="590"/>
                  </a:moveTo>
                  <a:lnTo>
                    <a:pt x="751" y="589"/>
                  </a:lnTo>
                  <a:lnTo>
                    <a:pt x="751" y="587"/>
                  </a:lnTo>
                  <a:lnTo>
                    <a:pt x="765" y="587"/>
                  </a:lnTo>
                  <a:lnTo>
                    <a:pt x="752" y="590"/>
                  </a:lnTo>
                  <a:close/>
                  <a:moveTo>
                    <a:pt x="751" y="587"/>
                  </a:moveTo>
                  <a:lnTo>
                    <a:pt x="751" y="571"/>
                  </a:lnTo>
                  <a:lnTo>
                    <a:pt x="779" y="571"/>
                  </a:lnTo>
                  <a:lnTo>
                    <a:pt x="779" y="587"/>
                  </a:lnTo>
                  <a:lnTo>
                    <a:pt x="751" y="587"/>
                  </a:lnTo>
                  <a:close/>
                  <a:moveTo>
                    <a:pt x="751" y="571"/>
                  </a:moveTo>
                  <a:lnTo>
                    <a:pt x="751" y="551"/>
                  </a:lnTo>
                  <a:lnTo>
                    <a:pt x="779" y="551"/>
                  </a:lnTo>
                  <a:lnTo>
                    <a:pt x="779" y="571"/>
                  </a:lnTo>
                  <a:lnTo>
                    <a:pt x="751" y="571"/>
                  </a:lnTo>
                  <a:close/>
                  <a:moveTo>
                    <a:pt x="751" y="551"/>
                  </a:moveTo>
                  <a:lnTo>
                    <a:pt x="751" y="550"/>
                  </a:lnTo>
                  <a:lnTo>
                    <a:pt x="752" y="549"/>
                  </a:lnTo>
                  <a:lnTo>
                    <a:pt x="765" y="551"/>
                  </a:lnTo>
                  <a:lnTo>
                    <a:pt x="751" y="551"/>
                  </a:lnTo>
                  <a:close/>
                  <a:moveTo>
                    <a:pt x="752" y="549"/>
                  </a:moveTo>
                  <a:lnTo>
                    <a:pt x="755" y="533"/>
                  </a:lnTo>
                  <a:lnTo>
                    <a:pt x="782" y="540"/>
                  </a:lnTo>
                  <a:lnTo>
                    <a:pt x="777" y="555"/>
                  </a:lnTo>
                  <a:lnTo>
                    <a:pt x="752" y="549"/>
                  </a:lnTo>
                  <a:close/>
                  <a:moveTo>
                    <a:pt x="755" y="533"/>
                  </a:moveTo>
                  <a:lnTo>
                    <a:pt x="755" y="531"/>
                  </a:lnTo>
                  <a:lnTo>
                    <a:pt x="756" y="531"/>
                  </a:lnTo>
                  <a:lnTo>
                    <a:pt x="768" y="536"/>
                  </a:lnTo>
                  <a:lnTo>
                    <a:pt x="755" y="533"/>
                  </a:lnTo>
                  <a:close/>
                  <a:moveTo>
                    <a:pt x="756" y="531"/>
                  </a:moveTo>
                  <a:lnTo>
                    <a:pt x="763" y="512"/>
                  </a:lnTo>
                  <a:lnTo>
                    <a:pt x="789" y="522"/>
                  </a:lnTo>
                  <a:lnTo>
                    <a:pt x="781" y="541"/>
                  </a:lnTo>
                  <a:lnTo>
                    <a:pt x="756" y="531"/>
                  </a:lnTo>
                  <a:close/>
                  <a:moveTo>
                    <a:pt x="763" y="512"/>
                  </a:moveTo>
                  <a:lnTo>
                    <a:pt x="765" y="510"/>
                  </a:lnTo>
                  <a:lnTo>
                    <a:pt x="776" y="516"/>
                  </a:lnTo>
                  <a:lnTo>
                    <a:pt x="763" y="512"/>
                  </a:lnTo>
                  <a:close/>
                  <a:moveTo>
                    <a:pt x="765" y="510"/>
                  </a:moveTo>
                  <a:lnTo>
                    <a:pt x="772" y="495"/>
                  </a:lnTo>
                  <a:lnTo>
                    <a:pt x="796" y="507"/>
                  </a:lnTo>
                  <a:lnTo>
                    <a:pt x="789" y="522"/>
                  </a:lnTo>
                  <a:lnTo>
                    <a:pt x="765" y="510"/>
                  </a:lnTo>
                  <a:close/>
                  <a:moveTo>
                    <a:pt x="772" y="495"/>
                  </a:moveTo>
                  <a:lnTo>
                    <a:pt x="773" y="494"/>
                  </a:lnTo>
                  <a:lnTo>
                    <a:pt x="774" y="493"/>
                  </a:lnTo>
                  <a:lnTo>
                    <a:pt x="784" y="501"/>
                  </a:lnTo>
                  <a:lnTo>
                    <a:pt x="772" y="495"/>
                  </a:lnTo>
                  <a:close/>
                  <a:moveTo>
                    <a:pt x="774" y="493"/>
                  </a:moveTo>
                  <a:lnTo>
                    <a:pt x="786" y="476"/>
                  </a:lnTo>
                  <a:lnTo>
                    <a:pt x="807" y="493"/>
                  </a:lnTo>
                  <a:lnTo>
                    <a:pt x="795" y="509"/>
                  </a:lnTo>
                  <a:lnTo>
                    <a:pt x="774" y="493"/>
                  </a:lnTo>
                  <a:close/>
                  <a:moveTo>
                    <a:pt x="786" y="476"/>
                  </a:moveTo>
                  <a:lnTo>
                    <a:pt x="786" y="476"/>
                  </a:lnTo>
                  <a:lnTo>
                    <a:pt x="787" y="475"/>
                  </a:lnTo>
                  <a:lnTo>
                    <a:pt x="796" y="485"/>
                  </a:lnTo>
                  <a:lnTo>
                    <a:pt x="786" y="476"/>
                  </a:lnTo>
                  <a:close/>
                  <a:moveTo>
                    <a:pt x="787" y="475"/>
                  </a:moveTo>
                  <a:lnTo>
                    <a:pt x="802" y="460"/>
                  </a:lnTo>
                  <a:lnTo>
                    <a:pt x="822" y="479"/>
                  </a:lnTo>
                  <a:lnTo>
                    <a:pt x="805" y="495"/>
                  </a:lnTo>
                  <a:lnTo>
                    <a:pt x="787" y="475"/>
                  </a:lnTo>
                  <a:close/>
                  <a:moveTo>
                    <a:pt x="802" y="460"/>
                  </a:moveTo>
                  <a:lnTo>
                    <a:pt x="802" y="459"/>
                  </a:lnTo>
                  <a:lnTo>
                    <a:pt x="803" y="459"/>
                  </a:lnTo>
                  <a:lnTo>
                    <a:pt x="811" y="469"/>
                  </a:lnTo>
                  <a:lnTo>
                    <a:pt x="802" y="460"/>
                  </a:lnTo>
                  <a:close/>
                  <a:moveTo>
                    <a:pt x="803" y="459"/>
                  </a:moveTo>
                  <a:lnTo>
                    <a:pt x="823" y="443"/>
                  </a:lnTo>
                  <a:lnTo>
                    <a:pt x="839" y="465"/>
                  </a:lnTo>
                  <a:lnTo>
                    <a:pt x="820" y="480"/>
                  </a:lnTo>
                  <a:lnTo>
                    <a:pt x="803" y="459"/>
                  </a:lnTo>
                  <a:close/>
                  <a:moveTo>
                    <a:pt x="823" y="443"/>
                  </a:moveTo>
                  <a:lnTo>
                    <a:pt x="824" y="441"/>
                  </a:lnTo>
                  <a:lnTo>
                    <a:pt x="826" y="441"/>
                  </a:lnTo>
                  <a:lnTo>
                    <a:pt x="831" y="454"/>
                  </a:lnTo>
                  <a:lnTo>
                    <a:pt x="823" y="443"/>
                  </a:lnTo>
                  <a:close/>
                  <a:moveTo>
                    <a:pt x="826" y="441"/>
                  </a:moveTo>
                  <a:lnTo>
                    <a:pt x="846" y="433"/>
                  </a:lnTo>
                  <a:lnTo>
                    <a:pt x="855" y="459"/>
                  </a:lnTo>
                  <a:lnTo>
                    <a:pt x="836" y="466"/>
                  </a:lnTo>
                  <a:lnTo>
                    <a:pt x="826" y="441"/>
                  </a:lnTo>
                  <a:close/>
                  <a:moveTo>
                    <a:pt x="857" y="458"/>
                  </a:moveTo>
                  <a:lnTo>
                    <a:pt x="857" y="458"/>
                  </a:lnTo>
                  <a:lnTo>
                    <a:pt x="855" y="459"/>
                  </a:lnTo>
                  <a:lnTo>
                    <a:pt x="851" y="446"/>
                  </a:lnTo>
                  <a:lnTo>
                    <a:pt x="857" y="458"/>
                  </a:lnTo>
                  <a:close/>
                  <a:moveTo>
                    <a:pt x="845" y="433"/>
                  </a:moveTo>
                  <a:lnTo>
                    <a:pt x="868" y="422"/>
                  </a:lnTo>
                  <a:lnTo>
                    <a:pt x="880" y="446"/>
                  </a:lnTo>
                  <a:lnTo>
                    <a:pt x="857" y="458"/>
                  </a:lnTo>
                  <a:lnTo>
                    <a:pt x="845" y="433"/>
                  </a:lnTo>
                  <a:close/>
                  <a:moveTo>
                    <a:pt x="868" y="422"/>
                  </a:moveTo>
                  <a:lnTo>
                    <a:pt x="869" y="422"/>
                  </a:lnTo>
                  <a:lnTo>
                    <a:pt x="872" y="420"/>
                  </a:lnTo>
                  <a:lnTo>
                    <a:pt x="874" y="434"/>
                  </a:lnTo>
                  <a:lnTo>
                    <a:pt x="868" y="422"/>
                  </a:lnTo>
                  <a:close/>
                  <a:moveTo>
                    <a:pt x="872" y="420"/>
                  </a:moveTo>
                  <a:lnTo>
                    <a:pt x="890" y="417"/>
                  </a:lnTo>
                  <a:lnTo>
                    <a:pt x="896" y="444"/>
                  </a:lnTo>
                  <a:lnTo>
                    <a:pt x="876" y="447"/>
                  </a:lnTo>
                  <a:lnTo>
                    <a:pt x="872" y="420"/>
                  </a:lnTo>
                  <a:close/>
                  <a:moveTo>
                    <a:pt x="890" y="417"/>
                  </a:moveTo>
                  <a:lnTo>
                    <a:pt x="893" y="417"/>
                  </a:lnTo>
                  <a:lnTo>
                    <a:pt x="894" y="417"/>
                  </a:lnTo>
                  <a:lnTo>
                    <a:pt x="894" y="430"/>
                  </a:lnTo>
                  <a:lnTo>
                    <a:pt x="890" y="417"/>
                  </a:lnTo>
                  <a:close/>
                  <a:moveTo>
                    <a:pt x="894" y="417"/>
                  </a:moveTo>
                  <a:lnTo>
                    <a:pt x="914" y="417"/>
                  </a:lnTo>
                  <a:lnTo>
                    <a:pt x="914" y="444"/>
                  </a:lnTo>
                  <a:lnTo>
                    <a:pt x="894" y="444"/>
                  </a:lnTo>
                  <a:lnTo>
                    <a:pt x="894" y="417"/>
                  </a:lnTo>
                  <a:close/>
                  <a:moveTo>
                    <a:pt x="914" y="417"/>
                  </a:moveTo>
                  <a:lnTo>
                    <a:pt x="932" y="417"/>
                  </a:lnTo>
                  <a:lnTo>
                    <a:pt x="932" y="444"/>
                  </a:lnTo>
                  <a:lnTo>
                    <a:pt x="914" y="444"/>
                  </a:lnTo>
                  <a:lnTo>
                    <a:pt x="914" y="417"/>
                  </a:lnTo>
                  <a:close/>
                  <a:moveTo>
                    <a:pt x="932" y="417"/>
                  </a:moveTo>
                  <a:lnTo>
                    <a:pt x="933" y="417"/>
                  </a:lnTo>
                  <a:lnTo>
                    <a:pt x="936" y="417"/>
                  </a:lnTo>
                  <a:lnTo>
                    <a:pt x="932" y="430"/>
                  </a:lnTo>
                  <a:lnTo>
                    <a:pt x="932" y="417"/>
                  </a:lnTo>
                  <a:close/>
                  <a:moveTo>
                    <a:pt x="936" y="417"/>
                  </a:moveTo>
                  <a:lnTo>
                    <a:pt x="954" y="420"/>
                  </a:lnTo>
                  <a:lnTo>
                    <a:pt x="950" y="447"/>
                  </a:lnTo>
                  <a:lnTo>
                    <a:pt x="930" y="444"/>
                  </a:lnTo>
                  <a:lnTo>
                    <a:pt x="936" y="417"/>
                  </a:lnTo>
                  <a:close/>
                  <a:moveTo>
                    <a:pt x="954" y="420"/>
                  </a:moveTo>
                  <a:lnTo>
                    <a:pt x="955" y="422"/>
                  </a:lnTo>
                  <a:lnTo>
                    <a:pt x="957" y="422"/>
                  </a:lnTo>
                  <a:lnTo>
                    <a:pt x="952" y="434"/>
                  </a:lnTo>
                  <a:lnTo>
                    <a:pt x="954" y="420"/>
                  </a:lnTo>
                  <a:close/>
                  <a:moveTo>
                    <a:pt x="957" y="422"/>
                  </a:moveTo>
                  <a:lnTo>
                    <a:pt x="996" y="437"/>
                  </a:lnTo>
                  <a:lnTo>
                    <a:pt x="986" y="462"/>
                  </a:lnTo>
                  <a:lnTo>
                    <a:pt x="947" y="447"/>
                  </a:lnTo>
                  <a:lnTo>
                    <a:pt x="957" y="422"/>
                  </a:lnTo>
                  <a:close/>
                  <a:moveTo>
                    <a:pt x="996" y="437"/>
                  </a:moveTo>
                  <a:lnTo>
                    <a:pt x="997" y="438"/>
                  </a:lnTo>
                  <a:lnTo>
                    <a:pt x="999" y="438"/>
                  </a:lnTo>
                  <a:lnTo>
                    <a:pt x="992" y="450"/>
                  </a:lnTo>
                  <a:lnTo>
                    <a:pt x="996" y="437"/>
                  </a:lnTo>
                  <a:close/>
                  <a:moveTo>
                    <a:pt x="999" y="438"/>
                  </a:moveTo>
                  <a:lnTo>
                    <a:pt x="1037" y="461"/>
                  </a:lnTo>
                  <a:lnTo>
                    <a:pt x="1023" y="485"/>
                  </a:lnTo>
                  <a:lnTo>
                    <a:pt x="985" y="461"/>
                  </a:lnTo>
                  <a:lnTo>
                    <a:pt x="999" y="438"/>
                  </a:lnTo>
                  <a:close/>
                  <a:moveTo>
                    <a:pt x="1037" y="461"/>
                  </a:moveTo>
                  <a:lnTo>
                    <a:pt x="1033" y="460"/>
                  </a:lnTo>
                  <a:lnTo>
                    <a:pt x="1037" y="461"/>
                  </a:lnTo>
                  <a:lnTo>
                    <a:pt x="1030" y="473"/>
                  </a:lnTo>
                  <a:lnTo>
                    <a:pt x="1037" y="461"/>
                  </a:lnTo>
                  <a:close/>
                  <a:moveTo>
                    <a:pt x="1037" y="461"/>
                  </a:moveTo>
                  <a:lnTo>
                    <a:pt x="1127" y="516"/>
                  </a:lnTo>
                  <a:lnTo>
                    <a:pt x="1113" y="540"/>
                  </a:lnTo>
                  <a:lnTo>
                    <a:pt x="1023" y="485"/>
                  </a:lnTo>
                  <a:lnTo>
                    <a:pt x="1037" y="461"/>
                  </a:lnTo>
                  <a:close/>
                  <a:moveTo>
                    <a:pt x="1114" y="541"/>
                  </a:moveTo>
                  <a:lnTo>
                    <a:pt x="1113" y="540"/>
                  </a:lnTo>
                  <a:lnTo>
                    <a:pt x="1120" y="528"/>
                  </a:lnTo>
                  <a:lnTo>
                    <a:pt x="1114" y="541"/>
                  </a:lnTo>
                  <a:close/>
                  <a:moveTo>
                    <a:pt x="1127" y="516"/>
                  </a:moveTo>
                  <a:lnTo>
                    <a:pt x="1177" y="543"/>
                  </a:lnTo>
                  <a:lnTo>
                    <a:pt x="1164" y="568"/>
                  </a:lnTo>
                  <a:lnTo>
                    <a:pt x="1114" y="541"/>
                  </a:lnTo>
                  <a:lnTo>
                    <a:pt x="1127" y="516"/>
                  </a:lnTo>
                  <a:close/>
                  <a:moveTo>
                    <a:pt x="1165" y="568"/>
                  </a:moveTo>
                  <a:lnTo>
                    <a:pt x="1165" y="568"/>
                  </a:lnTo>
                  <a:lnTo>
                    <a:pt x="1164" y="568"/>
                  </a:lnTo>
                  <a:lnTo>
                    <a:pt x="1171" y="556"/>
                  </a:lnTo>
                  <a:lnTo>
                    <a:pt x="1165" y="568"/>
                  </a:lnTo>
                  <a:close/>
                  <a:moveTo>
                    <a:pt x="1177" y="543"/>
                  </a:moveTo>
                  <a:lnTo>
                    <a:pt x="1231" y="571"/>
                  </a:lnTo>
                  <a:lnTo>
                    <a:pt x="1220" y="596"/>
                  </a:lnTo>
                  <a:lnTo>
                    <a:pt x="1165" y="568"/>
                  </a:lnTo>
                  <a:lnTo>
                    <a:pt x="1177" y="543"/>
                  </a:lnTo>
                  <a:close/>
                  <a:moveTo>
                    <a:pt x="1231" y="571"/>
                  </a:moveTo>
                  <a:lnTo>
                    <a:pt x="1245" y="578"/>
                  </a:lnTo>
                  <a:lnTo>
                    <a:pt x="1237" y="590"/>
                  </a:lnTo>
                  <a:lnTo>
                    <a:pt x="1225" y="583"/>
                  </a:lnTo>
                  <a:lnTo>
                    <a:pt x="1231" y="571"/>
                  </a:lnTo>
                  <a:close/>
                  <a:moveTo>
                    <a:pt x="1237" y="590"/>
                  </a:moveTo>
                  <a:lnTo>
                    <a:pt x="1217" y="621"/>
                  </a:lnTo>
                  <a:lnTo>
                    <a:pt x="1194" y="607"/>
                  </a:lnTo>
                  <a:lnTo>
                    <a:pt x="1214" y="576"/>
                  </a:lnTo>
                  <a:lnTo>
                    <a:pt x="1237" y="590"/>
                  </a:lnTo>
                  <a:close/>
                  <a:moveTo>
                    <a:pt x="1193" y="610"/>
                  </a:moveTo>
                  <a:lnTo>
                    <a:pt x="1194" y="608"/>
                  </a:lnTo>
                  <a:lnTo>
                    <a:pt x="1194" y="607"/>
                  </a:lnTo>
                  <a:lnTo>
                    <a:pt x="1206" y="614"/>
                  </a:lnTo>
                  <a:lnTo>
                    <a:pt x="1193" y="610"/>
                  </a:lnTo>
                  <a:close/>
                  <a:moveTo>
                    <a:pt x="1218" y="619"/>
                  </a:moveTo>
                  <a:lnTo>
                    <a:pt x="1203" y="659"/>
                  </a:lnTo>
                  <a:lnTo>
                    <a:pt x="1178" y="648"/>
                  </a:lnTo>
                  <a:lnTo>
                    <a:pt x="1193" y="610"/>
                  </a:lnTo>
                  <a:lnTo>
                    <a:pt x="1218" y="619"/>
                  </a:lnTo>
                  <a:close/>
                  <a:moveTo>
                    <a:pt x="1178" y="649"/>
                  </a:moveTo>
                  <a:lnTo>
                    <a:pt x="1178" y="648"/>
                  </a:lnTo>
                  <a:lnTo>
                    <a:pt x="1191" y="654"/>
                  </a:lnTo>
                  <a:lnTo>
                    <a:pt x="1178" y="649"/>
                  </a:lnTo>
                  <a:close/>
                  <a:moveTo>
                    <a:pt x="1203" y="658"/>
                  </a:moveTo>
                  <a:lnTo>
                    <a:pt x="1172" y="756"/>
                  </a:lnTo>
                  <a:lnTo>
                    <a:pt x="1146" y="748"/>
                  </a:lnTo>
                  <a:lnTo>
                    <a:pt x="1178" y="649"/>
                  </a:lnTo>
                  <a:lnTo>
                    <a:pt x="1203" y="658"/>
                  </a:lnTo>
                  <a:close/>
                  <a:moveTo>
                    <a:pt x="1172" y="756"/>
                  </a:moveTo>
                  <a:lnTo>
                    <a:pt x="1172" y="757"/>
                  </a:lnTo>
                  <a:lnTo>
                    <a:pt x="1159" y="751"/>
                  </a:lnTo>
                  <a:lnTo>
                    <a:pt x="1172" y="756"/>
                  </a:lnTo>
                  <a:close/>
                  <a:moveTo>
                    <a:pt x="1172" y="757"/>
                  </a:moveTo>
                  <a:lnTo>
                    <a:pt x="1152" y="807"/>
                  </a:lnTo>
                  <a:lnTo>
                    <a:pt x="1127" y="798"/>
                  </a:lnTo>
                  <a:lnTo>
                    <a:pt x="1146" y="746"/>
                  </a:lnTo>
                  <a:lnTo>
                    <a:pt x="1172" y="757"/>
                  </a:lnTo>
                  <a:close/>
                  <a:moveTo>
                    <a:pt x="1152" y="807"/>
                  </a:moveTo>
                  <a:lnTo>
                    <a:pt x="1152" y="807"/>
                  </a:lnTo>
                  <a:lnTo>
                    <a:pt x="1152" y="808"/>
                  </a:lnTo>
                  <a:lnTo>
                    <a:pt x="1139" y="802"/>
                  </a:lnTo>
                  <a:lnTo>
                    <a:pt x="1152" y="807"/>
                  </a:lnTo>
                  <a:close/>
                  <a:moveTo>
                    <a:pt x="1152" y="808"/>
                  </a:moveTo>
                  <a:lnTo>
                    <a:pt x="1132" y="855"/>
                  </a:lnTo>
                  <a:lnTo>
                    <a:pt x="1107" y="844"/>
                  </a:lnTo>
                  <a:lnTo>
                    <a:pt x="1127" y="798"/>
                  </a:lnTo>
                  <a:lnTo>
                    <a:pt x="1152" y="808"/>
                  </a:lnTo>
                  <a:close/>
                  <a:moveTo>
                    <a:pt x="1132" y="855"/>
                  </a:moveTo>
                  <a:lnTo>
                    <a:pt x="1132" y="856"/>
                  </a:lnTo>
                  <a:lnTo>
                    <a:pt x="1131" y="857"/>
                  </a:lnTo>
                  <a:lnTo>
                    <a:pt x="1120" y="849"/>
                  </a:lnTo>
                  <a:lnTo>
                    <a:pt x="1132" y="855"/>
                  </a:lnTo>
                  <a:close/>
                  <a:moveTo>
                    <a:pt x="1131" y="857"/>
                  </a:moveTo>
                  <a:lnTo>
                    <a:pt x="1108" y="892"/>
                  </a:lnTo>
                  <a:lnTo>
                    <a:pt x="1085" y="877"/>
                  </a:lnTo>
                  <a:lnTo>
                    <a:pt x="1109" y="842"/>
                  </a:lnTo>
                  <a:lnTo>
                    <a:pt x="1131" y="857"/>
                  </a:lnTo>
                  <a:close/>
                  <a:moveTo>
                    <a:pt x="1108" y="892"/>
                  </a:moveTo>
                  <a:lnTo>
                    <a:pt x="1107" y="894"/>
                  </a:lnTo>
                  <a:lnTo>
                    <a:pt x="1106" y="895"/>
                  </a:lnTo>
                  <a:lnTo>
                    <a:pt x="1096" y="885"/>
                  </a:lnTo>
                  <a:lnTo>
                    <a:pt x="1108" y="892"/>
                  </a:lnTo>
                  <a:close/>
                  <a:moveTo>
                    <a:pt x="1106" y="895"/>
                  </a:moveTo>
                  <a:lnTo>
                    <a:pt x="1090" y="910"/>
                  </a:lnTo>
                  <a:lnTo>
                    <a:pt x="1071" y="891"/>
                  </a:lnTo>
                  <a:lnTo>
                    <a:pt x="1087" y="875"/>
                  </a:lnTo>
                  <a:lnTo>
                    <a:pt x="1106" y="895"/>
                  </a:lnTo>
                  <a:close/>
                  <a:moveTo>
                    <a:pt x="1090" y="910"/>
                  </a:moveTo>
                  <a:lnTo>
                    <a:pt x="1090" y="910"/>
                  </a:lnTo>
                  <a:lnTo>
                    <a:pt x="1081" y="901"/>
                  </a:lnTo>
                  <a:lnTo>
                    <a:pt x="1090" y="910"/>
                  </a:lnTo>
                  <a:close/>
                  <a:moveTo>
                    <a:pt x="1090" y="910"/>
                  </a:moveTo>
                  <a:lnTo>
                    <a:pt x="1079" y="922"/>
                  </a:lnTo>
                  <a:lnTo>
                    <a:pt x="1059" y="903"/>
                  </a:lnTo>
                  <a:lnTo>
                    <a:pt x="1072" y="891"/>
                  </a:lnTo>
                  <a:lnTo>
                    <a:pt x="1090" y="910"/>
                  </a:lnTo>
                  <a:close/>
                  <a:moveTo>
                    <a:pt x="1079" y="922"/>
                  </a:moveTo>
                  <a:lnTo>
                    <a:pt x="1077" y="924"/>
                  </a:lnTo>
                  <a:lnTo>
                    <a:pt x="1073" y="925"/>
                  </a:lnTo>
                  <a:lnTo>
                    <a:pt x="1070" y="912"/>
                  </a:lnTo>
                  <a:lnTo>
                    <a:pt x="1079" y="922"/>
                  </a:lnTo>
                  <a:close/>
                  <a:moveTo>
                    <a:pt x="1073" y="925"/>
                  </a:moveTo>
                  <a:lnTo>
                    <a:pt x="1045" y="933"/>
                  </a:lnTo>
                  <a:lnTo>
                    <a:pt x="1038" y="906"/>
                  </a:lnTo>
                  <a:lnTo>
                    <a:pt x="1065" y="899"/>
                  </a:lnTo>
                  <a:lnTo>
                    <a:pt x="1073" y="925"/>
                  </a:lnTo>
                  <a:close/>
                  <a:moveTo>
                    <a:pt x="1038" y="908"/>
                  </a:moveTo>
                  <a:lnTo>
                    <a:pt x="1038" y="908"/>
                  </a:lnTo>
                  <a:lnTo>
                    <a:pt x="1038" y="906"/>
                  </a:lnTo>
                  <a:lnTo>
                    <a:pt x="1042" y="920"/>
                  </a:lnTo>
                  <a:lnTo>
                    <a:pt x="1038" y="908"/>
                  </a:lnTo>
                  <a:close/>
                  <a:moveTo>
                    <a:pt x="1046" y="933"/>
                  </a:moveTo>
                  <a:lnTo>
                    <a:pt x="1023" y="941"/>
                  </a:lnTo>
                  <a:lnTo>
                    <a:pt x="1014" y="915"/>
                  </a:lnTo>
                  <a:lnTo>
                    <a:pt x="1038" y="908"/>
                  </a:lnTo>
                  <a:lnTo>
                    <a:pt x="1046" y="933"/>
                  </a:lnTo>
                  <a:close/>
                  <a:moveTo>
                    <a:pt x="1023" y="941"/>
                  </a:moveTo>
                  <a:lnTo>
                    <a:pt x="1000" y="948"/>
                  </a:lnTo>
                  <a:lnTo>
                    <a:pt x="990" y="923"/>
                  </a:lnTo>
                  <a:lnTo>
                    <a:pt x="1014" y="915"/>
                  </a:lnTo>
                  <a:lnTo>
                    <a:pt x="1023" y="941"/>
                  </a:lnTo>
                  <a:close/>
                  <a:moveTo>
                    <a:pt x="1000" y="948"/>
                  </a:moveTo>
                  <a:lnTo>
                    <a:pt x="997" y="950"/>
                  </a:lnTo>
                  <a:lnTo>
                    <a:pt x="995" y="950"/>
                  </a:lnTo>
                  <a:lnTo>
                    <a:pt x="995" y="936"/>
                  </a:lnTo>
                  <a:lnTo>
                    <a:pt x="1000" y="948"/>
                  </a:lnTo>
                  <a:close/>
                  <a:moveTo>
                    <a:pt x="995" y="950"/>
                  </a:moveTo>
                  <a:lnTo>
                    <a:pt x="972" y="950"/>
                  </a:lnTo>
                  <a:lnTo>
                    <a:pt x="972" y="922"/>
                  </a:lnTo>
                  <a:lnTo>
                    <a:pt x="995" y="922"/>
                  </a:lnTo>
                  <a:lnTo>
                    <a:pt x="995" y="950"/>
                  </a:lnTo>
                  <a:close/>
                  <a:moveTo>
                    <a:pt x="972" y="950"/>
                  </a:moveTo>
                  <a:lnTo>
                    <a:pt x="971" y="950"/>
                  </a:lnTo>
                  <a:lnTo>
                    <a:pt x="969" y="950"/>
                  </a:lnTo>
                  <a:lnTo>
                    <a:pt x="972" y="936"/>
                  </a:lnTo>
                  <a:lnTo>
                    <a:pt x="972" y="950"/>
                  </a:lnTo>
                  <a:close/>
                  <a:moveTo>
                    <a:pt x="969" y="950"/>
                  </a:moveTo>
                  <a:lnTo>
                    <a:pt x="950" y="945"/>
                  </a:lnTo>
                  <a:lnTo>
                    <a:pt x="954" y="918"/>
                  </a:lnTo>
                  <a:lnTo>
                    <a:pt x="974" y="923"/>
                  </a:lnTo>
                  <a:lnTo>
                    <a:pt x="969" y="950"/>
                  </a:lnTo>
                  <a:close/>
                  <a:moveTo>
                    <a:pt x="950" y="945"/>
                  </a:moveTo>
                  <a:lnTo>
                    <a:pt x="949" y="945"/>
                  </a:lnTo>
                  <a:lnTo>
                    <a:pt x="947" y="945"/>
                  </a:lnTo>
                  <a:lnTo>
                    <a:pt x="952" y="932"/>
                  </a:lnTo>
                  <a:lnTo>
                    <a:pt x="950" y="945"/>
                  </a:lnTo>
                  <a:close/>
                  <a:moveTo>
                    <a:pt x="947" y="945"/>
                  </a:moveTo>
                  <a:lnTo>
                    <a:pt x="924" y="937"/>
                  </a:lnTo>
                  <a:lnTo>
                    <a:pt x="933" y="911"/>
                  </a:lnTo>
                  <a:lnTo>
                    <a:pt x="957" y="919"/>
                  </a:lnTo>
                  <a:lnTo>
                    <a:pt x="947" y="945"/>
                  </a:lnTo>
                  <a:close/>
                  <a:moveTo>
                    <a:pt x="924" y="937"/>
                  </a:moveTo>
                  <a:lnTo>
                    <a:pt x="923" y="937"/>
                  </a:lnTo>
                  <a:lnTo>
                    <a:pt x="929" y="924"/>
                  </a:lnTo>
                  <a:lnTo>
                    <a:pt x="924" y="937"/>
                  </a:lnTo>
                  <a:close/>
                  <a:moveTo>
                    <a:pt x="923" y="937"/>
                  </a:moveTo>
                  <a:lnTo>
                    <a:pt x="907" y="929"/>
                  </a:lnTo>
                  <a:lnTo>
                    <a:pt x="919" y="904"/>
                  </a:lnTo>
                  <a:lnTo>
                    <a:pt x="935" y="912"/>
                  </a:lnTo>
                  <a:lnTo>
                    <a:pt x="923" y="937"/>
                  </a:lnTo>
                  <a:close/>
                  <a:moveTo>
                    <a:pt x="907" y="929"/>
                  </a:moveTo>
                  <a:lnTo>
                    <a:pt x="907" y="929"/>
                  </a:lnTo>
                  <a:lnTo>
                    <a:pt x="907" y="927"/>
                  </a:lnTo>
                  <a:lnTo>
                    <a:pt x="914" y="916"/>
                  </a:lnTo>
                  <a:lnTo>
                    <a:pt x="907" y="929"/>
                  </a:lnTo>
                  <a:close/>
                  <a:moveTo>
                    <a:pt x="907" y="927"/>
                  </a:moveTo>
                  <a:lnTo>
                    <a:pt x="887" y="916"/>
                  </a:lnTo>
                  <a:lnTo>
                    <a:pt x="901" y="892"/>
                  </a:lnTo>
                  <a:lnTo>
                    <a:pt x="921" y="904"/>
                  </a:lnTo>
                  <a:lnTo>
                    <a:pt x="907" y="927"/>
                  </a:lnTo>
                  <a:close/>
                  <a:moveTo>
                    <a:pt x="887" y="916"/>
                  </a:moveTo>
                  <a:lnTo>
                    <a:pt x="884" y="915"/>
                  </a:lnTo>
                  <a:lnTo>
                    <a:pt x="882" y="912"/>
                  </a:lnTo>
                  <a:lnTo>
                    <a:pt x="894" y="904"/>
                  </a:lnTo>
                  <a:lnTo>
                    <a:pt x="887" y="916"/>
                  </a:lnTo>
                  <a:close/>
                  <a:moveTo>
                    <a:pt x="882" y="912"/>
                  </a:moveTo>
                  <a:lnTo>
                    <a:pt x="871" y="897"/>
                  </a:lnTo>
                  <a:lnTo>
                    <a:pt x="893" y="881"/>
                  </a:lnTo>
                  <a:lnTo>
                    <a:pt x="904" y="896"/>
                  </a:lnTo>
                  <a:lnTo>
                    <a:pt x="882" y="912"/>
                  </a:lnTo>
                  <a:close/>
                  <a:moveTo>
                    <a:pt x="871" y="897"/>
                  </a:moveTo>
                  <a:lnTo>
                    <a:pt x="859" y="881"/>
                  </a:lnTo>
                  <a:lnTo>
                    <a:pt x="881" y="864"/>
                  </a:lnTo>
                  <a:lnTo>
                    <a:pt x="893" y="881"/>
                  </a:lnTo>
                  <a:lnTo>
                    <a:pt x="871" y="897"/>
                  </a:lnTo>
                  <a:close/>
                  <a:moveTo>
                    <a:pt x="859" y="881"/>
                  </a:moveTo>
                  <a:lnTo>
                    <a:pt x="858" y="880"/>
                  </a:lnTo>
                  <a:lnTo>
                    <a:pt x="858" y="878"/>
                  </a:lnTo>
                  <a:lnTo>
                    <a:pt x="871" y="873"/>
                  </a:lnTo>
                  <a:lnTo>
                    <a:pt x="859" y="881"/>
                  </a:lnTo>
                  <a:close/>
                  <a:moveTo>
                    <a:pt x="858" y="878"/>
                  </a:moveTo>
                  <a:lnTo>
                    <a:pt x="850" y="859"/>
                  </a:lnTo>
                  <a:lnTo>
                    <a:pt x="875" y="848"/>
                  </a:lnTo>
                  <a:lnTo>
                    <a:pt x="883" y="868"/>
                  </a:lnTo>
                  <a:lnTo>
                    <a:pt x="858" y="878"/>
                  </a:lnTo>
                  <a:close/>
                  <a:moveTo>
                    <a:pt x="850" y="859"/>
                  </a:moveTo>
                  <a:lnTo>
                    <a:pt x="850" y="857"/>
                  </a:lnTo>
                  <a:lnTo>
                    <a:pt x="862" y="854"/>
                  </a:lnTo>
                  <a:lnTo>
                    <a:pt x="850" y="859"/>
                  </a:lnTo>
                  <a:close/>
                  <a:moveTo>
                    <a:pt x="850" y="857"/>
                  </a:moveTo>
                  <a:lnTo>
                    <a:pt x="841" y="834"/>
                  </a:lnTo>
                  <a:lnTo>
                    <a:pt x="867" y="826"/>
                  </a:lnTo>
                  <a:lnTo>
                    <a:pt x="875" y="849"/>
                  </a:lnTo>
                  <a:lnTo>
                    <a:pt x="850" y="857"/>
                  </a:lnTo>
                  <a:close/>
                  <a:moveTo>
                    <a:pt x="841" y="834"/>
                  </a:moveTo>
                  <a:lnTo>
                    <a:pt x="841" y="832"/>
                  </a:lnTo>
                  <a:lnTo>
                    <a:pt x="841" y="830"/>
                  </a:lnTo>
                  <a:lnTo>
                    <a:pt x="854" y="830"/>
                  </a:lnTo>
                  <a:lnTo>
                    <a:pt x="841" y="834"/>
                  </a:lnTo>
                  <a:close/>
                  <a:moveTo>
                    <a:pt x="841" y="830"/>
                  </a:moveTo>
                  <a:lnTo>
                    <a:pt x="841" y="806"/>
                  </a:lnTo>
                  <a:lnTo>
                    <a:pt x="868" y="806"/>
                  </a:lnTo>
                  <a:lnTo>
                    <a:pt x="868" y="830"/>
                  </a:lnTo>
                  <a:lnTo>
                    <a:pt x="841" y="830"/>
                  </a:lnTo>
                  <a:close/>
                  <a:moveTo>
                    <a:pt x="841" y="806"/>
                  </a:moveTo>
                  <a:lnTo>
                    <a:pt x="841" y="806"/>
                  </a:lnTo>
                  <a:lnTo>
                    <a:pt x="841" y="805"/>
                  </a:lnTo>
                  <a:lnTo>
                    <a:pt x="854" y="806"/>
                  </a:lnTo>
                  <a:lnTo>
                    <a:pt x="841" y="806"/>
                  </a:lnTo>
                  <a:close/>
                  <a:moveTo>
                    <a:pt x="841" y="805"/>
                  </a:moveTo>
                  <a:lnTo>
                    <a:pt x="845" y="777"/>
                  </a:lnTo>
                  <a:lnTo>
                    <a:pt x="872" y="781"/>
                  </a:lnTo>
                  <a:lnTo>
                    <a:pt x="868" y="808"/>
                  </a:lnTo>
                  <a:lnTo>
                    <a:pt x="841" y="805"/>
                  </a:lnTo>
                  <a:close/>
                  <a:moveTo>
                    <a:pt x="845" y="777"/>
                  </a:moveTo>
                  <a:lnTo>
                    <a:pt x="845" y="776"/>
                  </a:lnTo>
                  <a:lnTo>
                    <a:pt x="859" y="779"/>
                  </a:lnTo>
                  <a:lnTo>
                    <a:pt x="845" y="777"/>
                  </a:lnTo>
                  <a:close/>
                  <a:moveTo>
                    <a:pt x="845" y="776"/>
                  </a:moveTo>
                  <a:lnTo>
                    <a:pt x="853" y="748"/>
                  </a:lnTo>
                  <a:lnTo>
                    <a:pt x="880" y="756"/>
                  </a:lnTo>
                  <a:lnTo>
                    <a:pt x="872" y="783"/>
                  </a:lnTo>
                  <a:lnTo>
                    <a:pt x="845" y="776"/>
                  </a:lnTo>
                  <a:close/>
                  <a:moveTo>
                    <a:pt x="853" y="748"/>
                  </a:moveTo>
                  <a:lnTo>
                    <a:pt x="853" y="748"/>
                  </a:lnTo>
                  <a:lnTo>
                    <a:pt x="854" y="746"/>
                  </a:lnTo>
                  <a:lnTo>
                    <a:pt x="866" y="751"/>
                  </a:lnTo>
                  <a:lnTo>
                    <a:pt x="853" y="748"/>
                  </a:lnTo>
                  <a:close/>
                  <a:moveTo>
                    <a:pt x="854" y="746"/>
                  </a:moveTo>
                  <a:lnTo>
                    <a:pt x="866" y="718"/>
                  </a:lnTo>
                  <a:lnTo>
                    <a:pt x="890" y="730"/>
                  </a:lnTo>
                  <a:lnTo>
                    <a:pt x="879" y="757"/>
                  </a:lnTo>
                  <a:lnTo>
                    <a:pt x="854" y="746"/>
                  </a:lnTo>
                  <a:close/>
                  <a:moveTo>
                    <a:pt x="874" y="711"/>
                  </a:moveTo>
                  <a:lnTo>
                    <a:pt x="902" y="702"/>
                  </a:lnTo>
                  <a:lnTo>
                    <a:pt x="890" y="730"/>
                  </a:lnTo>
                  <a:lnTo>
                    <a:pt x="878" y="724"/>
                  </a:lnTo>
                  <a:lnTo>
                    <a:pt x="874" y="711"/>
                  </a:lnTo>
                  <a:close/>
                  <a:moveTo>
                    <a:pt x="882" y="737"/>
                  </a:moveTo>
                  <a:lnTo>
                    <a:pt x="859" y="745"/>
                  </a:lnTo>
                  <a:lnTo>
                    <a:pt x="851" y="719"/>
                  </a:lnTo>
                  <a:lnTo>
                    <a:pt x="874" y="711"/>
                  </a:lnTo>
                  <a:lnTo>
                    <a:pt x="882" y="737"/>
                  </a:lnTo>
                  <a:close/>
                  <a:moveTo>
                    <a:pt x="847" y="721"/>
                  </a:moveTo>
                  <a:lnTo>
                    <a:pt x="848" y="719"/>
                  </a:lnTo>
                  <a:lnTo>
                    <a:pt x="851" y="719"/>
                  </a:lnTo>
                  <a:lnTo>
                    <a:pt x="854" y="732"/>
                  </a:lnTo>
                  <a:lnTo>
                    <a:pt x="847" y="721"/>
                  </a:lnTo>
                  <a:close/>
                  <a:moveTo>
                    <a:pt x="861" y="744"/>
                  </a:moveTo>
                  <a:lnTo>
                    <a:pt x="841" y="756"/>
                  </a:lnTo>
                  <a:lnTo>
                    <a:pt x="827" y="732"/>
                  </a:lnTo>
                  <a:lnTo>
                    <a:pt x="847" y="721"/>
                  </a:lnTo>
                  <a:lnTo>
                    <a:pt x="861" y="744"/>
                  </a:lnTo>
                  <a:close/>
                  <a:moveTo>
                    <a:pt x="826" y="734"/>
                  </a:moveTo>
                  <a:lnTo>
                    <a:pt x="827" y="732"/>
                  </a:lnTo>
                  <a:lnTo>
                    <a:pt x="834" y="744"/>
                  </a:lnTo>
                  <a:lnTo>
                    <a:pt x="826" y="734"/>
                  </a:lnTo>
                  <a:close/>
                  <a:moveTo>
                    <a:pt x="844" y="755"/>
                  </a:moveTo>
                  <a:lnTo>
                    <a:pt x="824" y="770"/>
                  </a:lnTo>
                  <a:lnTo>
                    <a:pt x="807" y="749"/>
                  </a:lnTo>
                  <a:lnTo>
                    <a:pt x="826" y="734"/>
                  </a:lnTo>
                  <a:lnTo>
                    <a:pt x="844" y="755"/>
                  </a:lnTo>
                  <a:close/>
                  <a:moveTo>
                    <a:pt x="805" y="750"/>
                  </a:moveTo>
                  <a:lnTo>
                    <a:pt x="807" y="750"/>
                  </a:lnTo>
                  <a:lnTo>
                    <a:pt x="807" y="749"/>
                  </a:lnTo>
                  <a:lnTo>
                    <a:pt x="816" y="759"/>
                  </a:lnTo>
                  <a:lnTo>
                    <a:pt x="805" y="750"/>
                  </a:lnTo>
                  <a:close/>
                  <a:moveTo>
                    <a:pt x="825" y="769"/>
                  </a:moveTo>
                  <a:lnTo>
                    <a:pt x="805" y="788"/>
                  </a:lnTo>
                  <a:lnTo>
                    <a:pt x="787" y="770"/>
                  </a:lnTo>
                  <a:lnTo>
                    <a:pt x="805" y="750"/>
                  </a:lnTo>
                  <a:lnTo>
                    <a:pt x="825" y="769"/>
                  </a:lnTo>
                  <a:close/>
                  <a:moveTo>
                    <a:pt x="786" y="771"/>
                  </a:moveTo>
                  <a:lnTo>
                    <a:pt x="786" y="770"/>
                  </a:lnTo>
                  <a:lnTo>
                    <a:pt x="787" y="770"/>
                  </a:lnTo>
                  <a:lnTo>
                    <a:pt x="796" y="779"/>
                  </a:lnTo>
                  <a:lnTo>
                    <a:pt x="786" y="771"/>
                  </a:lnTo>
                  <a:close/>
                  <a:moveTo>
                    <a:pt x="807" y="787"/>
                  </a:moveTo>
                  <a:lnTo>
                    <a:pt x="772" y="830"/>
                  </a:lnTo>
                  <a:lnTo>
                    <a:pt x="751" y="813"/>
                  </a:lnTo>
                  <a:lnTo>
                    <a:pt x="786" y="771"/>
                  </a:lnTo>
                  <a:lnTo>
                    <a:pt x="807" y="787"/>
                  </a:lnTo>
                  <a:close/>
                  <a:moveTo>
                    <a:pt x="750" y="814"/>
                  </a:moveTo>
                  <a:lnTo>
                    <a:pt x="751" y="814"/>
                  </a:lnTo>
                  <a:lnTo>
                    <a:pt x="751" y="813"/>
                  </a:lnTo>
                  <a:lnTo>
                    <a:pt x="761" y="822"/>
                  </a:lnTo>
                  <a:lnTo>
                    <a:pt x="750" y="814"/>
                  </a:lnTo>
                  <a:close/>
                  <a:moveTo>
                    <a:pt x="772" y="830"/>
                  </a:moveTo>
                  <a:lnTo>
                    <a:pt x="740" y="874"/>
                  </a:lnTo>
                  <a:lnTo>
                    <a:pt x="718" y="857"/>
                  </a:lnTo>
                  <a:lnTo>
                    <a:pt x="750" y="814"/>
                  </a:lnTo>
                  <a:lnTo>
                    <a:pt x="772" y="830"/>
                  </a:lnTo>
                  <a:close/>
                  <a:moveTo>
                    <a:pt x="718" y="859"/>
                  </a:moveTo>
                  <a:lnTo>
                    <a:pt x="718" y="857"/>
                  </a:lnTo>
                  <a:lnTo>
                    <a:pt x="730" y="866"/>
                  </a:lnTo>
                  <a:lnTo>
                    <a:pt x="718" y="859"/>
                  </a:lnTo>
                  <a:close/>
                  <a:moveTo>
                    <a:pt x="741" y="871"/>
                  </a:moveTo>
                  <a:lnTo>
                    <a:pt x="718" y="915"/>
                  </a:lnTo>
                  <a:lnTo>
                    <a:pt x="695" y="902"/>
                  </a:lnTo>
                  <a:lnTo>
                    <a:pt x="718" y="859"/>
                  </a:lnTo>
                  <a:lnTo>
                    <a:pt x="741" y="871"/>
                  </a:lnTo>
                  <a:close/>
                  <a:moveTo>
                    <a:pt x="718" y="915"/>
                  </a:moveTo>
                  <a:lnTo>
                    <a:pt x="718" y="916"/>
                  </a:lnTo>
                  <a:lnTo>
                    <a:pt x="718" y="915"/>
                  </a:lnTo>
                  <a:lnTo>
                    <a:pt x="706" y="909"/>
                  </a:lnTo>
                  <a:lnTo>
                    <a:pt x="718" y="915"/>
                  </a:lnTo>
                  <a:close/>
                  <a:moveTo>
                    <a:pt x="718" y="915"/>
                  </a:moveTo>
                  <a:lnTo>
                    <a:pt x="698" y="950"/>
                  </a:lnTo>
                  <a:lnTo>
                    <a:pt x="675" y="937"/>
                  </a:lnTo>
                  <a:lnTo>
                    <a:pt x="695" y="902"/>
                  </a:lnTo>
                  <a:lnTo>
                    <a:pt x="718" y="915"/>
                  </a:lnTo>
                  <a:close/>
                  <a:moveTo>
                    <a:pt x="675" y="938"/>
                  </a:moveTo>
                  <a:lnTo>
                    <a:pt x="674" y="938"/>
                  </a:lnTo>
                  <a:lnTo>
                    <a:pt x="675" y="937"/>
                  </a:lnTo>
                  <a:lnTo>
                    <a:pt x="687" y="944"/>
                  </a:lnTo>
                  <a:lnTo>
                    <a:pt x="675" y="938"/>
                  </a:lnTo>
                  <a:close/>
                  <a:moveTo>
                    <a:pt x="699" y="950"/>
                  </a:moveTo>
                  <a:lnTo>
                    <a:pt x="683" y="981"/>
                  </a:lnTo>
                  <a:lnTo>
                    <a:pt x="659" y="968"/>
                  </a:lnTo>
                  <a:lnTo>
                    <a:pt x="675" y="938"/>
                  </a:lnTo>
                  <a:lnTo>
                    <a:pt x="699" y="950"/>
                  </a:lnTo>
                  <a:close/>
                  <a:moveTo>
                    <a:pt x="683" y="981"/>
                  </a:moveTo>
                  <a:lnTo>
                    <a:pt x="680" y="988"/>
                  </a:lnTo>
                  <a:lnTo>
                    <a:pt x="672" y="988"/>
                  </a:lnTo>
                  <a:lnTo>
                    <a:pt x="672" y="975"/>
                  </a:lnTo>
                  <a:lnTo>
                    <a:pt x="683" y="9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1" name="Freeform 169"/>
            <p:cNvSpPr>
              <a:spLocks/>
            </p:cNvSpPr>
            <p:nvPr/>
          </p:nvSpPr>
          <p:spPr bwMode="auto">
            <a:xfrm>
              <a:off x="1387" y="2071"/>
              <a:ext cx="3" cy="20"/>
            </a:xfrm>
            <a:custGeom>
              <a:avLst/>
              <a:gdLst>
                <a:gd name="T0" fmla="*/ 0 w 23"/>
                <a:gd name="T1" fmla="*/ 0 h 150"/>
                <a:gd name="T2" fmla="*/ 0 w 23"/>
                <a:gd name="T3" fmla="*/ 0 h 150"/>
                <a:gd name="T4" fmla="*/ 0 w 23"/>
                <a:gd name="T5" fmla="*/ 0 h 150"/>
                <a:gd name="T6" fmla="*/ 0 w 23"/>
                <a:gd name="T7" fmla="*/ 0 h 150"/>
                <a:gd name="T8" fmla="*/ 0 w 23"/>
                <a:gd name="T9" fmla="*/ 0 h 150"/>
                <a:gd name="T10" fmla="*/ 0 w 23"/>
                <a:gd name="T11" fmla="*/ 0 h 150"/>
                <a:gd name="T12" fmla="*/ 0 w 23"/>
                <a:gd name="T13" fmla="*/ 0 h 150"/>
                <a:gd name="T14" fmla="*/ 0 w 23"/>
                <a:gd name="T15" fmla="*/ 0 h 150"/>
                <a:gd name="T16" fmla="*/ 0 w 23"/>
                <a:gd name="T17" fmla="*/ 0 h 150"/>
                <a:gd name="T18" fmla="*/ 0 w 23"/>
                <a:gd name="T19" fmla="*/ 0 h 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0"/>
                <a:gd name="T32" fmla="*/ 23 w 23"/>
                <a:gd name="T33" fmla="*/ 150 h 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0">
                  <a:moveTo>
                    <a:pt x="23" y="115"/>
                  </a:moveTo>
                  <a:lnTo>
                    <a:pt x="0" y="150"/>
                  </a:lnTo>
                  <a:lnTo>
                    <a:pt x="0" y="91"/>
                  </a:lnTo>
                  <a:lnTo>
                    <a:pt x="0" y="43"/>
                  </a:lnTo>
                  <a:lnTo>
                    <a:pt x="3" y="20"/>
                  </a:lnTo>
                  <a:lnTo>
                    <a:pt x="12" y="0"/>
                  </a:lnTo>
                  <a:lnTo>
                    <a:pt x="12" y="55"/>
                  </a:lnTo>
                  <a:lnTo>
                    <a:pt x="15" y="91"/>
                  </a:lnTo>
                  <a:lnTo>
                    <a:pt x="23" y="106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2" name="Freeform 170"/>
            <p:cNvSpPr>
              <a:spLocks/>
            </p:cNvSpPr>
            <p:nvPr/>
          </p:nvSpPr>
          <p:spPr bwMode="auto">
            <a:xfrm>
              <a:off x="1378" y="2070"/>
              <a:ext cx="4" cy="17"/>
            </a:xfrm>
            <a:custGeom>
              <a:avLst/>
              <a:gdLst>
                <a:gd name="T0" fmla="*/ 0 w 27"/>
                <a:gd name="T1" fmla="*/ 0 h 130"/>
                <a:gd name="T2" fmla="*/ 0 w 27"/>
                <a:gd name="T3" fmla="*/ 0 h 130"/>
                <a:gd name="T4" fmla="*/ 0 w 27"/>
                <a:gd name="T5" fmla="*/ 0 h 130"/>
                <a:gd name="T6" fmla="*/ 0 w 27"/>
                <a:gd name="T7" fmla="*/ 0 h 130"/>
                <a:gd name="T8" fmla="*/ 0 w 27"/>
                <a:gd name="T9" fmla="*/ 0 h 130"/>
                <a:gd name="T10" fmla="*/ 0 w 27"/>
                <a:gd name="T11" fmla="*/ 0 h 130"/>
                <a:gd name="T12" fmla="*/ 0 w 27"/>
                <a:gd name="T13" fmla="*/ 0 h 130"/>
                <a:gd name="T14" fmla="*/ 0 w 27"/>
                <a:gd name="T15" fmla="*/ 0 h 130"/>
                <a:gd name="T16" fmla="*/ 0 w 27"/>
                <a:gd name="T17" fmla="*/ 0 h 130"/>
                <a:gd name="T18" fmla="*/ 0 w 27"/>
                <a:gd name="T19" fmla="*/ 0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30"/>
                <a:gd name="T32" fmla="*/ 27 w 27"/>
                <a:gd name="T33" fmla="*/ 130 h 1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30">
                  <a:moveTo>
                    <a:pt x="8" y="130"/>
                  </a:moveTo>
                  <a:lnTo>
                    <a:pt x="0" y="115"/>
                  </a:lnTo>
                  <a:lnTo>
                    <a:pt x="12" y="83"/>
                  </a:lnTo>
                  <a:lnTo>
                    <a:pt x="20" y="48"/>
                  </a:lnTo>
                  <a:lnTo>
                    <a:pt x="23" y="0"/>
                  </a:lnTo>
                  <a:lnTo>
                    <a:pt x="27" y="29"/>
                  </a:lnTo>
                  <a:lnTo>
                    <a:pt x="27" y="55"/>
                  </a:lnTo>
                  <a:lnTo>
                    <a:pt x="20" y="95"/>
                  </a:lnTo>
                  <a:lnTo>
                    <a:pt x="12" y="118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3" name="Freeform 171"/>
            <p:cNvSpPr>
              <a:spLocks/>
            </p:cNvSpPr>
            <p:nvPr/>
          </p:nvSpPr>
          <p:spPr bwMode="auto">
            <a:xfrm>
              <a:off x="1340" y="2107"/>
              <a:ext cx="14" cy="4"/>
            </a:xfrm>
            <a:custGeom>
              <a:avLst/>
              <a:gdLst>
                <a:gd name="T0" fmla="*/ 0 w 105"/>
                <a:gd name="T1" fmla="*/ 0 h 27"/>
                <a:gd name="T2" fmla="*/ 0 w 105"/>
                <a:gd name="T3" fmla="*/ 0 h 27"/>
                <a:gd name="T4" fmla="*/ 0 w 105"/>
                <a:gd name="T5" fmla="*/ 0 h 27"/>
                <a:gd name="T6" fmla="*/ 0 w 105"/>
                <a:gd name="T7" fmla="*/ 0 h 27"/>
                <a:gd name="T8" fmla="*/ 0 w 105"/>
                <a:gd name="T9" fmla="*/ 0 h 27"/>
                <a:gd name="T10" fmla="*/ 0 w 105"/>
                <a:gd name="T11" fmla="*/ 0 h 27"/>
                <a:gd name="T12" fmla="*/ 0 w 105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27"/>
                <a:gd name="T23" fmla="*/ 105 w 105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27">
                  <a:moveTo>
                    <a:pt x="98" y="0"/>
                  </a:moveTo>
                  <a:lnTo>
                    <a:pt x="105" y="23"/>
                  </a:lnTo>
                  <a:lnTo>
                    <a:pt x="0" y="27"/>
                  </a:lnTo>
                  <a:lnTo>
                    <a:pt x="12" y="18"/>
                  </a:lnTo>
                  <a:lnTo>
                    <a:pt x="24" y="15"/>
                  </a:lnTo>
                  <a:lnTo>
                    <a:pt x="5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4" name="Freeform 172"/>
            <p:cNvSpPr>
              <a:spLocks/>
            </p:cNvSpPr>
            <p:nvPr/>
          </p:nvSpPr>
          <p:spPr bwMode="auto">
            <a:xfrm>
              <a:off x="1334" y="2113"/>
              <a:ext cx="18" cy="6"/>
            </a:xfrm>
            <a:custGeom>
              <a:avLst/>
              <a:gdLst>
                <a:gd name="T0" fmla="*/ 0 w 137"/>
                <a:gd name="T1" fmla="*/ 0 h 48"/>
                <a:gd name="T2" fmla="*/ 0 w 137"/>
                <a:gd name="T3" fmla="*/ 0 h 48"/>
                <a:gd name="T4" fmla="*/ 0 w 137"/>
                <a:gd name="T5" fmla="*/ 0 h 48"/>
                <a:gd name="T6" fmla="*/ 0 w 137"/>
                <a:gd name="T7" fmla="*/ 0 h 48"/>
                <a:gd name="T8" fmla="*/ 0 w 137"/>
                <a:gd name="T9" fmla="*/ 0 h 48"/>
                <a:gd name="T10" fmla="*/ 0 w 137"/>
                <a:gd name="T11" fmla="*/ 0 h 48"/>
                <a:gd name="T12" fmla="*/ 0 w 137"/>
                <a:gd name="T13" fmla="*/ 0 h 48"/>
                <a:gd name="T14" fmla="*/ 0 w 137"/>
                <a:gd name="T15" fmla="*/ 0 h 48"/>
                <a:gd name="T16" fmla="*/ 0 w 137"/>
                <a:gd name="T17" fmla="*/ 0 h 48"/>
                <a:gd name="T18" fmla="*/ 0 w 137"/>
                <a:gd name="T19" fmla="*/ 0 h 48"/>
                <a:gd name="T20" fmla="*/ 0 w 137"/>
                <a:gd name="T21" fmla="*/ 0 h 48"/>
                <a:gd name="T22" fmla="*/ 0 w 137"/>
                <a:gd name="T23" fmla="*/ 0 h 48"/>
                <a:gd name="T24" fmla="*/ 0 w 137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7"/>
                <a:gd name="T40" fmla="*/ 0 h 48"/>
                <a:gd name="T41" fmla="*/ 137 w 137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7" h="48">
                  <a:moveTo>
                    <a:pt x="137" y="24"/>
                  </a:moveTo>
                  <a:lnTo>
                    <a:pt x="125" y="48"/>
                  </a:lnTo>
                  <a:lnTo>
                    <a:pt x="121" y="43"/>
                  </a:lnTo>
                  <a:lnTo>
                    <a:pt x="106" y="31"/>
                  </a:lnTo>
                  <a:lnTo>
                    <a:pt x="67" y="20"/>
                  </a:lnTo>
                  <a:lnTo>
                    <a:pt x="39" y="16"/>
                  </a:lnTo>
                  <a:lnTo>
                    <a:pt x="0" y="11"/>
                  </a:lnTo>
                  <a:lnTo>
                    <a:pt x="31" y="4"/>
                  </a:lnTo>
                  <a:lnTo>
                    <a:pt x="59" y="0"/>
                  </a:lnTo>
                  <a:lnTo>
                    <a:pt x="82" y="4"/>
                  </a:lnTo>
                  <a:lnTo>
                    <a:pt x="102" y="8"/>
                  </a:lnTo>
                  <a:lnTo>
                    <a:pt x="129" y="20"/>
                  </a:lnTo>
                  <a:lnTo>
                    <a:pt x="13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5" name="Freeform 173"/>
            <p:cNvSpPr>
              <a:spLocks/>
            </p:cNvSpPr>
            <p:nvPr/>
          </p:nvSpPr>
          <p:spPr bwMode="auto">
            <a:xfrm>
              <a:off x="1407" y="2107"/>
              <a:ext cx="19" cy="8"/>
            </a:xfrm>
            <a:custGeom>
              <a:avLst/>
              <a:gdLst>
                <a:gd name="T0" fmla="*/ 0 w 144"/>
                <a:gd name="T1" fmla="*/ 0 h 55"/>
                <a:gd name="T2" fmla="*/ 0 w 144"/>
                <a:gd name="T3" fmla="*/ 0 h 55"/>
                <a:gd name="T4" fmla="*/ 0 w 144"/>
                <a:gd name="T5" fmla="*/ 0 h 55"/>
                <a:gd name="T6" fmla="*/ 0 w 144"/>
                <a:gd name="T7" fmla="*/ 0 h 55"/>
                <a:gd name="T8" fmla="*/ 0 w 144"/>
                <a:gd name="T9" fmla="*/ 0 h 55"/>
                <a:gd name="T10" fmla="*/ 0 w 144"/>
                <a:gd name="T11" fmla="*/ 0 h 55"/>
                <a:gd name="T12" fmla="*/ 0 w 144"/>
                <a:gd name="T13" fmla="*/ 0 h 55"/>
                <a:gd name="T14" fmla="*/ 0 w 144"/>
                <a:gd name="T15" fmla="*/ 0 h 55"/>
                <a:gd name="T16" fmla="*/ 0 w 144"/>
                <a:gd name="T17" fmla="*/ 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55"/>
                <a:gd name="T29" fmla="*/ 144 w 144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55">
                  <a:moveTo>
                    <a:pt x="144" y="0"/>
                  </a:moveTo>
                  <a:lnTo>
                    <a:pt x="55" y="35"/>
                  </a:lnTo>
                  <a:lnTo>
                    <a:pt x="5" y="55"/>
                  </a:lnTo>
                  <a:lnTo>
                    <a:pt x="0" y="12"/>
                  </a:lnTo>
                  <a:lnTo>
                    <a:pt x="12" y="15"/>
                  </a:lnTo>
                  <a:lnTo>
                    <a:pt x="40" y="15"/>
                  </a:lnTo>
                  <a:lnTo>
                    <a:pt x="86" y="12"/>
                  </a:lnTo>
                  <a:lnTo>
                    <a:pt x="114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6" name="Freeform 174"/>
            <p:cNvSpPr>
              <a:spLocks/>
            </p:cNvSpPr>
            <p:nvPr/>
          </p:nvSpPr>
          <p:spPr bwMode="auto">
            <a:xfrm>
              <a:off x="1413" y="2113"/>
              <a:ext cx="17" cy="10"/>
            </a:xfrm>
            <a:custGeom>
              <a:avLst/>
              <a:gdLst>
                <a:gd name="T0" fmla="*/ 0 w 124"/>
                <a:gd name="T1" fmla="*/ 0 h 75"/>
                <a:gd name="T2" fmla="*/ 0 w 124"/>
                <a:gd name="T3" fmla="*/ 0 h 75"/>
                <a:gd name="T4" fmla="*/ 0 w 124"/>
                <a:gd name="T5" fmla="*/ 0 h 75"/>
                <a:gd name="T6" fmla="*/ 0 w 124"/>
                <a:gd name="T7" fmla="*/ 0 h 75"/>
                <a:gd name="T8" fmla="*/ 0 w 124"/>
                <a:gd name="T9" fmla="*/ 0 h 75"/>
                <a:gd name="T10" fmla="*/ 0 w 124"/>
                <a:gd name="T11" fmla="*/ 0 h 75"/>
                <a:gd name="T12" fmla="*/ 0 w 124"/>
                <a:gd name="T13" fmla="*/ 0 h 75"/>
                <a:gd name="T14" fmla="*/ 0 w 124"/>
                <a:gd name="T15" fmla="*/ 0 h 75"/>
                <a:gd name="T16" fmla="*/ 0 w 124"/>
                <a:gd name="T17" fmla="*/ 0 h 75"/>
                <a:gd name="T18" fmla="*/ 0 w 124"/>
                <a:gd name="T19" fmla="*/ 0 h 75"/>
                <a:gd name="T20" fmla="*/ 0 w 124"/>
                <a:gd name="T21" fmla="*/ 0 h 75"/>
                <a:gd name="T22" fmla="*/ 0 w 124"/>
                <a:gd name="T23" fmla="*/ 0 h 75"/>
                <a:gd name="T24" fmla="*/ 0 w 124"/>
                <a:gd name="T25" fmla="*/ 0 h 75"/>
                <a:gd name="T26" fmla="*/ 0 w 124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75"/>
                <a:gd name="T44" fmla="*/ 124 w 124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75">
                  <a:moveTo>
                    <a:pt x="124" y="0"/>
                  </a:moveTo>
                  <a:lnTo>
                    <a:pt x="93" y="11"/>
                  </a:lnTo>
                  <a:lnTo>
                    <a:pt x="70" y="24"/>
                  </a:lnTo>
                  <a:lnTo>
                    <a:pt x="50" y="36"/>
                  </a:lnTo>
                  <a:lnTo>
                    <a:pt x="38" y="48"/>
                  </a:lnTo>
                  <a:lnTo>
                    <a:pt x="27" y="66"/>
                  </a:lnTo>
                  <a:lnTo>
                    <a:pt x="23" y="75"/>
                  </a:lnTo>
                  <a:lnTo>
                    <a:pt x="0" y="51"/>
                  </a:lnTo>
                  <a:lnTo>
                    <a:pt x="7" y="43"/>
                  </a:lnTo>
                  <a:lnTo>
                    <a:pt x="35" y="24"/>
                  </a:lnTo>
                  <a:lnTo>
                    <a:pt x="55" y="16"/>
                  </a:lnTo>
                  <a:lnTo>
                    <a:pt x="78" y="8"/>
                  </a:lnTo>
                  <a:lnTo>
                    <a:pt x="101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7" name="Freeform 175"/>
            <p:cNvSpPr>
              <a:spLocks/>
            </p:cNvSpPr>
            <p:nvPr/>
          </p:nvSpPr>
          <p:spPr bwMode="auto">
            <a:xfrm>
              <a:off x="1326" y="1892"/>
              <a:ext cx="114" cy="96"/>
            </a:xfrm>
            <a:custGeom>
              <a:avLst/>
              <a:gdLst>
                <a:gd name="T0" fmla="*/ 0 w 851"/>
                <a:gd name="T1" fmla="*/ 0 h 721"/>
                <a:gd name="T2" fmla="*/ 0 w 851"/>
                <a:gd name="T3" fmla="*/ 0 h 721"/>
                <a:gd name="T4" fmla="*/ 0 w 851"/>
                <a:gd name="T5" fmla="*/ 0 h 721"/>
                <a:gd name="T6" fmla="*/ 0 w 851"/>
                <a:gd name="T7" fmla="*/ 0 h 721"/>
                <a:gd name="T8" fmla="*/ 0 w 851"/>
                <a:gd name="T9" fmla="*/ 0 h 721"/>
                <a:gd name="T10" fmla="*/ 0 w 851"/>
                <a:gd name="T11" fmla="*/ 0 h 721"/>
                <a:gd name="T12" fmla="*/ 0 w 851"/>
                <a:gd name="T13" fmla="*/ 0 h 721"/>
                <a:gd name="T14" fmla="*/ 0 w 851"/>
                <a:gd name="T15" fmla="*/ 0 h 721"/>
                <a:gd name="T16" fmla="*/ 0 w 851"/>
                <a:gd name="T17" fmla="*/ 0 h 721"/>
                <a:gd name="T18" fmla="*/ 0 w 851"/>
                <a:gd name="T19" fmla="*/ 0 h 721"/>
                <a:gd name="T20" fmla="*/ 0 w 851"/>
                <a:gd name="T21" fmla="*/ 0 h 721"/>
                <a:gd name="T22" fmla="*/ 0 w 851"/>
                <a:gd name="T23" fmla="*/ 0 h 721"/>
                <a:gd name="T24" fmla="*/ 0 w 851"/>
                <a:gd name="T25" fmla="*/ 0 h 721"/>
                <a:gd name="T26" fmla="*/ 0 w 851"/>
                <a:gd name="T27" fmla="*/ 0 h 721"/>
                <a:gd name="T28" fmla="*/ 0 w 851"/>
                <a:gd name="T29" fmla="*/ 0 h 721"/>
                <a:gd name="T30" fmla="*/ 0 w 851"/>
                <a:gd name="T31" fmla="*/ 0 h 721"/>
                <a:gd name="T32" fmla="*/ 0 w 851"/>
                <a:gd name="T33" fmla="*/ 0 h 721"/>
                <a:gd name="T34" fmla="*/ 0 w 851"/>
                <a:gd name="T35" fmla="*/ 0 h 721"/>
                <a:gd name="T36" fmla="*/ 0 w 851"/>
                <a:gd name="T37" fmla="*/ 0 h 721"/>
                <a:gd name="T38" fmla="*/ 0 w 851"/>
                <a:gd name="T39" fmla="*/ 0 h 721"/>
                <a:gd name="T40" fmla="*/ 0 w 851"/>
                <a:gd name="T41" fmla="*/ 0 h 721"/>
                <a:gd name="T42" fmla="*/ 0 w 851"/>
                <a:gd name="T43" fmla="*/ 0 h 721"/>
                <a:gd name="T44" fmla="*/ 0 w 851"/>
                <a:gd name="T45" fmla="*/ 0 h 721"/>
                <a:gd name="T46" fmla="*/ 0 w 851"/>
                <a:gd name="T47" fmla="*/ 0 h 721"/>
                <a:gd name="T48" fmla="*/ 0 w 851"/>
                <a:gd name="T49" fmla="*/ 0 h 721"/>
                <a:gd name="T50" fmla="*/ 0 w 851"/>
                <a:gd name="T51" fmla="*/ 0 h 721"/>
                <a:gd name="T52" fmla="*/ 0 w 851"/>
                <a:gd name="T53" fmla="*/ 0 h 721"/>
                <a:gd name="T54" fmla="*/ 0 w 851"/>
                <a:gd name="T55" fmla="*/ 0 h 721"/>
                <a:gd name="T56" fmla="*/ 0 w 851"/>
                <a:gd name="T57" fmla="*/ 0 h 721"/>
                <a:gd name="T58" fmla="*/ 0 w 851"/>
                <a:gd name="T59" fmla="*/ 0 h 721"/>
                <a:gd name="T60" fmla="*/ 0 w 851"/>
                <a:gd name="T61" fmla="*/ 0 h 721"/>
                <a:gd name="T62" fmla="*/ 0 w 851"/>
                <a:gd name="T63" fmla="*/ 0 h 721"/>
                <a:gd name="T64" fmla="*/ 0 w 851"/>
                <a:gd name="T65" fmla="*/ 0 h 721"/>
                <a:gd name="T66" fmla="*/ 0 w 851"/>
                <a:gd name="T67" fmla="*/ 0 h 721"/>
                <a:gd name="T68" fmla="*/ 0 w 851"/>
                <a:gd name="T69" fmla="*/ 0 h 721"/>
                <a:gd name="T70" fmla="*/ 0 w 851"/>
                <a:gd name="T71" fmla="*/ 0 h 721"/>
                <a:gd name="T72" fmla="*/ 0 w 851"/>
                <a:gd name="T73" fmla="*/ 0 h 721"/>
                <a:gd name="T74" fmla="*/ 0 w 851"/>
                <a:gd name="T75" fmla="*/ 0 h 721"/>
                <a:gd name="T76" fmla="*/ 0 w 851"/>
                <a:gd name="T77" fmla="*/ 0 h 721"/>
                <a:gd name="T78" fmla="*/ 0 w 851"/>
                <a:gd name="T79" fmla="*/ 0 h 721"/>
                <a:gd name="T80" fmla="*/ 0 w 851"/>
                <a:gd name="T81" fmla="*/ 0 h 721"/>
                <a:gd name="T82" fmla="*/ 0 w 851"/>
                <a:gd name="T83" fmla="*/ 0 h 721"/>
                <a:gd name="T84" fmla="*/ 0 w 851"/>
                <a:gd name="T85" fmla="*/ 0 h 721"/>
                <a:gd name="T86" fmla="*/ 0 w 851"/>
                <a:gd name="T87" fmla="*/ 0 h 721"/>
                <a:gd name="T88" fmla="*/ 0 w 851"/>
                <a:gd name="T89" fmla="*/ 0 h 721"/>
                <a:gd name="T90" fmla="*/ 0 w 851"/>
                <a:gd name="T91" fmla="*/ 0 h 721"/>
                <a:gd name="T92" fmla="*/ 0 w 851"/>
                <a:gd name="T93" fmla="*/ 0 h 721"/>
                <a:gd name="T94" fmla="*/ 0 w 851"/>
                <a:gd name="T95" fmla="*/ 0 h 721"/>
                <a:gd name="T96" fmla="*/ 0 w 851"/>
                <a:gd name="T97" fmla="*/ 0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51"/>
                <a:gd name="T148" fmla="*/ 0 h 721"/>
                <a:gd name="T149" fmla="*/ 851 w 851"/>
                <a:gd name="T150" fmla="*/ 721 h 7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51" h="721">
                  <a:moveTo>
                    <a:pt x="835" y="87"/>
                  </a:moveTo>
                  <a:lnTo>
                    <a:pt x="846" y="165"/>
                  </a:lnTo>
                  <a:lnTo>
                    <a:pt x="851" y="238"/>
                  </a:lnTo>
                  <a:lnTo>
                    <a:pt x="846" y="310"/>
                  </a:lnTo>
                  <a:lnTo>
                    <a:pt x="835" y="376"/>
                  </a:lnTo>
                  <a:lnTo>
                    <a:pt x="828" y="423"/>
                  </a:lnTo>
                  <a:lnTo>
                    <a:pt x="811" y="463"/>
                  </a:lnTo>
                  <a:lnTo>
                    <a:pt x="796" y="501"/>
                  </a:lnTo>
                  <a:lnTo>
                    <a:pt x="773" y="541"/>
                  </a:lnTo>
                  <a:lnTo>
                    <a:pt x="753" y="571"/>
                  </a:lnTo>
                  <a:lnTo>
                    <a:pt x="725" y="603"/>
                  </a:lnTo>
                  <a:lnTo>
                    <a:pt x="695" y="631"/>
                  </a:lnTo>
                  <a:lnTo>
                    <a:pt x="667" y="654"/>
                  </a:lnTo>
                  <a:lnTo>
                    <a:pt x="632" y="674"/>
                  </a:lnTo>
                  <a:lnTo>
                    <a:pt x="597" y="689"/>
                  </a:lnTo>
                  <a:lnTo>
                    <a:pt x="558" y="705"/>
                  </a:lnTo>
                  <a:lnTo>
                    <a:pt x="519" y="713"/>
                  </a:lnTo>
                  <a:lnTo>
                    <a:pt x="480" y="721"/>
                  </a:lnTo>
                  <a:lnTo>
                    <a:pt x="437" y="721"/>
                  </a:lnTo>
                  <a:lnTo>
                    <a:pt x="394" y="721"/>
                  </a:lnTo>
                  <a:lnTo>
                    <a:pt x="351" y="713"/>
                  </a:lnTo>
                  <a:lnTo>
                    <a:pt x="304" y="701"/>
                  </a:lnTo>
                  <a:lnTo>
                    <a:pt x="261" y="686"/>
                  </a:lnTo>
                  <a:lnTo>
                    <a:pt x="218" y="666"/>
                  </a:lnTo>
                  <a:lnTo>
                    <a:pt x="179" y="643"/>
                  </a:lnTo>
                  <a:lnTo>
                    <a:pt x="145" y="619"/>
                  </a:lnTo>
                  <a:lnTo>
                    <a:pt x="113" y="588"/>
                  </a:lnTo>
                  <a:lnTo>
                    <a:pt x="82" y="556"/>
                  </a:lnTo>
                  <a:lnTo>
                    <a:pt x="58" y="518"/>
                  </a:lnTo>
                  <a:lnTo>
                    <a:pt x="39" y="486"/>
                  </a:lnTo>
                  <a:lnTo>
                    <a:pt x="24" y="455"/>
                  </a:lnTo>
                  <a:lnTo>
                    <a:pt x="12" y="420"/>
                  </a:lnTo>
                  <a:lnTo>
                    <a:pt x="4" y="383"/>
                  </a:lnTo>
                  <a:lnTo>
                    <a:pt x="4" y="348"/>
                  </a:lnTo>
                  <a:lnTo>
                    <a:pt x="0" y="310"/>
                  </a:lnTo>
                  <a:lnTo>
                    <a:pt x="4" y="270"/>
                  </a:lnTo>
                  <a:lnTo>
                    <a:pt x="12" y="227"/>
                  </a:lnTo>
                  <a:lnTo>
                    <a:pt x="19" y="192"/>
                  </a:lnTo>
                  <a:lnTo>
                    <a:pt x="27" y="165"/>
                  </a:lnTo>
                  <a:lnTo>
                    <a:pt x="70" y="58"/>
                  </a:lnTo>
                  <a:lnTo>
                    <a:pt x="78" y="32"/>
                  </a:lnTo>
                  <a:lnTo>
                    <a:pt x="78" y="20"/>
                  </a:lnTo>
                  <a:lnTo>
                    <a:pt x="74" y="8"/>
                  </a:lnTo>
                  <a:lnTo>
                    <a:pt x="78" y="0"/>
                  </a:lnTo>
                  <a:lnTo>
                    <a:pt x="218" y="27"/>
                  </a:lnTo>
                  <a:lnTo>
                    <a:pt x="218" y="39"/>
                  </a:lnTo>
                  <a:lnTo>
                    <a:pt x="199" y="58"/>
                  </a:lnTo>
                  <a:lnTo>
                    <a:pt x="179" y="82"/>
                  </a:lnTo>
                  <a:lnTo>
                    <a:pt x="160" y="105"/>
                  </a:lnTo>
                  <a:lnTo>
                    <a:pt x="148" y="129"/>
                  </a:lnTo>
                  <a:lnTo>
                    <a:pt x="121" y="184"/>
                  </a:lnTo>
                  <a:lnTo>
                    <a:pt x="105" y="243"/>
                  </a:lnTo>
                  <a:lnTo>
                    <a:pt x="101" y="275"/>
                  </a:lnTo>
                  <a:lnTo>
                    <a:pt x="101" y="302"/>
                  </a:lnTo>
                  <a:lnTo>
                    <a:pt x="101" y="333"/>
                  </a:lnTo>
                  <a:lnTo>
                    <a:pt x="108" y="360"/>
                  </a:lnTo>
                  <a:lnTo>
                    <a:pt x="117" y="388"/>
                  </a:lnTo>
                  <a:lnTo>
                    <a:pt x="128" y="415"/>
                  </a:lnTo>
                  <a:lnTo>
                    <a:pt x="140" y="438"/>
                  </a:lnTo>
                  <a:lnTo>
                    <a:pt x="156" y="466"/>
                  </a:lnTo>
                  <a:lnTo>
                    <a:pt x="175" y="486"/>
                  </a:lnTo>
                  <a:lnTo>
                    <a:pt x="199" y="509"/>
                  </a:lnTo>
                  <a:lnTo>
                    <a:pt x="223" y="529"/>
                  </a:lnTo>
                  <a:lnTo>
                    <a:pt x="246" y="545"/>
                  </a:lnTo>
                  <a:lnTo>
                    <a:pt x="273" y="560"/>
                  </a:lnTo>
                  <a:lnTo>
                    <a:pt x="304" y="571"/>
                  </a:lnTo>
                  <a:lnTo>
                    <a:pt x="335" y="584"/>
                  </a:lnTo>
                  <a:lnTo>
                    <a:pt x="370" y="591"/>
                  </a:lnTo>
                  <a:lnTo>
                    <a:pt x="402" y="596"/>
                  </a:lnTo>
                  <a:lnTo>
                    <a:pt x="437" y="599"/>
                  </a:lnTo>
                  <a:lnTo>
                    <a:pt x="468" y="596"/>
                  </a:lnTo>
                  <a:lnTo>
                    <a:pt x="499" y="591"/>
                  </a:lnTo>
                  <a:lnTo>
                    <a:pt x="531" y="588"/>
                  </a:lnTo>
                  <a:lnTo>
                    <a:pt x="558" y="576"/>
                  </a:lnTo>
                  <a:lnTo>
                    <a:pt x="586" y="564"/>
                  </a:lnTo>
                  <a:lnTo>
                    <a:pt x="612" y="553"/>
                  </a:lnTo>
                  <a:lnTo>
                    <a:pt x="636" y="533"/>
                  </a:lnTo>
                  <a:lnTo>
                    <a:pt x="659" y="518"/>
                  </a:lnTo>
                  <a:lnTo>
                    <a:pt x="679" y="493"/>
                  </a:lnTo>
                  <a:lnTo>
                    <a:pt x="695" y="474"/>
                  </a:lnTo>
                  <a:lnTo>
                    <a:pt x="710" y="446"/>
                  </a:lnTo>
                  <a:lnTo>
                    <a:pt x="725" y="423"/>
                  </a:lnTo>
                  <a:lnTo>
                    <a:pt x="733" y="391"/>
                  </a:lnTo>
                  <a:lnTo>
                    <a:pt x="742" y="365"/>
                  </a:lnTo>
                  <a:lnTo>
                    <a:pt x="748" y="317"/>
                  </a:lnTo>
                  <a:lnTo>
                    <a:pt x="748" y="275"/>
                  </a:lnTo>
                  <a:lnTo>
                    <a:pt x="745" y="231"/>
                  </a:lnTo>
                  <a:lnTo>
                    <a:pt x="737" y="188"/>
                  </a:lnTo>
                  <a:lnTo>
                    <a:pt x="569" y="157"/>
                  </a:lnTo>
                  <a:lnTo>
                    <a:pt x="526" y="153"/>
                  </a:lnTo>
                  <a:lnTo>
                    <a:pt x="511" y="153"/>
                  </a:lnTo>
                  <a:lnTo>
                    <a:pt x="495" y="157"/>
                  </a:lnTo>
                  <a:lnTo>
                    <a:pt x="480" y="165"/>
                  </a:lnTo>
                  <a:lnTo>
                    <a:pt x="468" y="172"/>
                  </a:lnTo>
                  <a:lnTo>
                    <a:pt x="460" y="184"/>
                  </a:lnTo>
                  <a:lnTo>
                    <a:pt x="453" y="196"/>
                  </a:lnTo>
                  <a:lnTo>
                    <a:pt x="445" y="196"/>
                  </a:lnTo>
                  <a:lnTo>
                    <a:pt x="476" y="15"/>
                  </a:lnTo>
                  <a:lnTo>
                    <a:pt x="835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8" name="Freeform 176"/>
            <p:cNvSpPr>
              <a:spLocks/>
            </p:cNvSpPr>
            <p:nvPr/>
          </p:nvSpPr>
          <p:spPr bwMode="auto">
            <a:xfrm>
              <a:off x="1343" y="1802"/>
              <a:ext cx="120" cy="93"/>
            </a:xfrm>
            <a:custGeom>
              <a:avLst/>
              <a:gdLst>
                <a:gd name="T0" fmla="*/ 0 w 902"/>
                <a:gd name="T1" fmla="*/ 0 h 698"/>
                <a:gd name="T2" fmla="*/ 0 w 902"/>
                <a:gd name="T3" fmla="*/ 0 h 698"/>
                <a:gd name="T4" fmla="*/ 0 w 902"/>
                <a:gd name="T5" fmla="*/ 0 h 698"/>
                <a:gd name="T6" fmla="*/ 0 w 902"/>
                <a:gd name="T7" fmla="*/ 0 h 698"/>
                <a:gd name="T8" fmla="*/ 0 w 902"/>
                <a:gd name="T9" fmla="*/ 0 h 698"/>
                <a:gd name="T10" fmla="*/ 0 w 902"/>
                <a:gd name="T11" fmla="*/ 0 h 698"/>
                <a:gd name="T12" fmla="*/ 0 w 902"/>
                <a:gd name="T13" fmla="*/ 0 h 698"/>
                <a:gd name="T14" fmla="*/ 0 w 902"/>
                <a:gd name="T15" fmla="*/ 0 h 698"/>
                <a:gd name="T16" fmla="*/ 0 w 902"/>
                <a:gd name="T17" fmla="*/ 0 h 698"/>
                <a:gd name="T18" fmla="*/ 0 w 902"/>
                <a:gd name="T19" fmla="*/ 0 h 698"/>
                <a:gd name="T20" fmla="*/ 0 w 902"/>
                <a:gd name="T21" fmla="*/ 0 h 698"/>
                <a:gd name="T22" fmla="*/ 0 w 902"/>
                <a:gd name="T23" fmla="*/ 0 h 698"/>
                <a:gd name="T24" fmla="*/ 0 w 902"/>
                <a:gd name="T25" fmla="*/ 0 h 698"/>
                <a:gd name="T26" fmla="*/ 0 w 902"/>
                <a:gd name="T27" fmla="*/ 0 h 698"/>
                <a:gd name="T28" fmla="*/ 0 w 902"/>
                <a:gd name="T29" fmla="*/ 0 h 698"/>
                <a:gd name="T30" fmla="*/ 0 w 902"/>
                <a:gd name="T31" fmla="*/ 0 h 698"/>
                <a:gd name="T32" fmla="*/ 0 w 902"/>
                <a:gd name="T33" fmla="*/ 0 h 698"/>
                <a:gd name="T34" fmla="*/ 0 w 902"/>
                <a:gd name="T35" fmla="*/ 0 h 698"/>
                <a:gd name="T36" fmla="*/ 0 w 902"/>
                <a:gd name="T37" fmla="*/ 0 h 698"/>
                <a:gd name="T38" fmla="*/ 0 w 902"/>
                <a:gd name="T39" fmla="*/ 0 h 698"/>
                <a:gd name="T40" fmla="*/ 0 w 902"/>
                <a:gd name="T41" fmla="*/ 0 h 698"/>
                <a:gd name="T42" fmla="*/ 0 w 902"/>
                <a:gd name="T43" fmla="*/ 0 h 698"/>
                <a:gd name="T44" fmla="*/ 0 w 902"/>
                <a:gd name="T45" fmla="*/ 0 h 698"/>
                <a:gd name="T46" fmla="*/ 0 w 902"/>
                <a:gd name="T47" fmla="*/ 0 h 698"/>
                <a:gd name="T48" fmla="*/ 0 w 902"/>
                <a:gd name="T49" fmla="*/ 0 h 698"/>
                <a:gd name="T50" fmla="*/ 0 w 902"/>
                <a:gd name="T51" fmla="*/ 0 h 698"/>
                <a:gd name="T52" fmla="*/ 0 w 902"/>
                <a:gd name="T53" fmla="*/ 0 h 698"/>
                <a:gd name="T54" fmla="*/ 0 w 902"/>
                <a:gd name="T55" fmla="*/ 0 h 698"/>
                <a:gd name="T56" fmla="*/ 0 w 902"/>
                <a:gd name="T57" fmla="*/ 0 h 698"/>
                <a:gd name="T58" fmla="*/ 0 w 902"/>
                <a:gd name="T59" fmla="*/ 0 h 698"/>
                <a:gd name="T60" fmla="*/ 0 w 902"/>
                <a:gd name="T61" fmla="*/ 0 h 698"/>
                <a:gd name="T62" fmla="*/ 0 w 902"/>
                <a:gd name="T63" fmla="*/ 0 h 698"/>
                <a:gd name="T64" fmla="*/ 0 w 902"/>
                <a:gd name="T65" fmla="*/ 0 h 698"/>
                <a:gd name="T66" fmla="*/ 0 w 902"/>
                <a:gd name="T67" fmla="*/ 0 h 6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02"/>
                <a:gd name="T103" fmla="*/ 0 h 698"/>
                <a:gd name="T104" fmla="*/ 902 w 902"/>
                <a:gd name="T105" fmla="*/ 698 h 6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02" h="698">
                  <a:moveTo>
                    <a:pt x="366" y="393"/>
                  </a:moveTo>
                  <a:lnTo>
                    <a:pt x="406" y="255"/>
                  </a:lnTo>
                  <a:lnTo>
                    <a:pt x="418" y="200"/>
                  </a:lnTo>
                  <a:lnTo>
                    <a:pt x="418" y="182"/>
                  </a:lnTo>
                  <a:lnTo>
                    <a:pt x="418" y="162"/>
                  </a:lnTo>
                  <a:lnTo>
                    <a:pt x="413" y="145"/>
                  </a:lnTo>
                  <a:lnTo>
                    <a:pt x="406" y="130"/>
                  </a:lnTo>
                  <a:lnTo>
                    <a:pt x="398" y="118"/>
                  </a:lnTo>
                  <a:lnTo>
                    <a:pt x="383" y="107"/>
                  </a:lnTo>
                  <a:lnTo>
                    <a:pt x="386" y="99"/>
                  </a:lnTo>
                  <a:lnTo>
                    <a:pt x="495" y="130"/>
                  </a:lnTo>
                  <a:lnTo>
                    <a:pt x="593" y="157"/>
                  </a:lnTo>
                  <a:lnTo>
                    <a:pt x="589" y="165"/>
                  </a:lnTo>
                  <a:lnTo>
                    <a:pt x="573" y="170"/>
                  </a:lnTo>
                  <a:lnTo>
                    <a:pt x="557" y="173"/>
                  </a:lnTo>
                  <a:lnTo>
                    <a:pt x="546" y="182"/>
                  </a:lnTo>
                  <a:lnTo>
                    <a:pt x="534" y="193"/>
                  </a:lnTo>
                  <a:lnTo>
                    <a:pt x="522" y="208"/>
                  </a:lnTo>
                  <a:lnTo>
                    <a:pt x="511" y="228"/>
                  </a:lnTo>
                  <a:lnTo>
                    <a:pt x="495" y="283"/>
                  </a:lnTo>
                  <a:lnTo>
                    <a:pt x="452" y="420"/>
                  </a:lnTo>
                  <a:lnTo>
                    <a:pt x="655" y="478"/>
                  </a:lnTo>
                  <a:lnTo>
                    <a:pt x="678" y="483"/>
                  </a:lnTo>
                  <a:lnTo>
                    <a:pt x="694" y="486"/>
                  </a:lnTo>
                  <a:lnTo>
                    <a:pt x="710" y="486"/>
                  </a:lnTo>
                  <a:lnTo>
                    <a:pt x="721" y="478"/>
                  </a:lnTo>
                  <a:lnTo>
                    <a:pt x="729" y="471"/>
                  </a:lnTo>
                  <a:lnTo>
                    <a:pt x="738" y="455"/>
                  </a:lnTo>
                  <a:lnTo>
                    <a:pt x="753" y="405"/>
                  </a:lnTo>
                  <a:lnTo>
                    <a:pt x="776" y="333"/>
                  </a:lnTo>
                  <a:lnTo>
                    <a:pt x="788" y="279"/>
                  </a:lnTo>
                  <a:lnTo>
                    <a:pt x="788" y="255"/>
                  </a:lnTo>
                  <a:lnTo>
                    <a:pt x="788" y="232"/>
                  </a:lnTo>
                  <a:lnTo>
                    <a:pt x="784" y="217"/>
                  </a:lnTo>
                  <a:lnTo>
                    <a:pt x="776" y="200"/>
                  </a:lnTo>
                  <a:lnTo>
                    <a:pt x="764" y="189"/>
                  </a:lnTo>
                  <a:lnTo>
                    <a:pt x="753" y="177"/>
                  </a:lnTo>
                  <a:lnTo>
                    <a:pt x="756" y="165"/>
                  </a:lnTo>
                  <a:lnTo>
                    <a:pt x="902" y="228"/>
                  </a:lnTo>
                  <a:lnTo>
                    <a:pt x="769" y="698"/>
                  </a:lnTo>
                  <a:lnTo>
                    <a:pt x="756" y="694"/>
                  </a:lnTo>
                  <a:lnTo>
                    <a:pt x="756" y="679"/>
                  </a:lnTo>
                  <a:lnTo>
                    <a:pt x="753" y="663"/>
                  </a:lnTo>
                  <a:lnTo>
                    <a:pt x="745" y="648"/>
                  </a:lnTo>
                  <a:lnTo>
                    <a:pt x="729" y="636"/>
                  </a:lnTo>
                  <a:lnTo>
                    <a:pt x="710" y="624"/>
                  </a:lnTo>
                  <a:lnTo>
                    <a:pt x="686" y="616"/>
                  </a:lnTo>
                  <a:lnTo>
                    <a:pt x="612" y="593"/>
                  </a:lnTo>
                  <a:lnTo>
                    <a:pt x="182" y="467"/>
                  </a:lnTo>
                  <a:lnTo>
                    <a:pt x="113" y="448"/>
                  </a:lnTo>
                  <a:lnTo>
                    <a:pt x="86" y="443"/>
                  </a:lnTo>
                  <a:lnTo>
                    <a:pt x="63" y="443"/>
                  </a:lnTo>
                  <a:lnTo>
                    <a:pt x="43" y="448"/>
                  </a:lnTo>
                  <a:lnTo>
                    <a:pt x="31" y="455"/>
                  </a:lnTo>
                  <a:lnTo>
                    <a:pt x="20" y="463"/>
                  </a:lnTo>
                  <a:lnTo>
                    <a:pt x="8" y="478"/>
                  </a:lnTo>
                  <a:lnTo>
                    <a:pt x="0" y="475"/>
                  </a:lnTo>
                  <a:lnTo>
                    <a:pt x="136" y="0"/>
                  </a:lnTo>
                  <a:lnTo>
                    <a:pt x="277" y="44"/>
                  </a:lnTo>
                  <a:lnTo>
                    <a:pt x="277" y="55"/>
                  </a:lnTo>
                  <a:lnTo>
                    <a:pt x="257" y="60"/>
                  </a:lnTo>
                  <a:lnTo>
                    <a:pt x="242" y="64"/>
                  </a:lnTo>
                  <a:lnTo>
                    <a:pt x="230" y="72"/>
                  </a:lnTo>
                  <a:lnTo>
                    <a:pt x="219" y="87"/>
                  </a:lnTo>
                  <a:lnTo>
                    <a:pt x="207" y="103"/>
                  </a:lnTo>
                  <a:lnTo>
                    <a:pt x="199" y="127"/>
                  </a:lnTo>
                  <a:lnTo>
                    <a:pt x="175" y="197"/>
                  </a:lnTo>
                  <a:lnTo>
                    <a:pt x="136" y="330"/>
                  </a:lnTo>
                  <a:lnTo>
                    <a:pt x="366" y="3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9" name="Freeform 177"/>
            <p:cNvSpPr>
              <a:spLocks/>
            </p:cNvSpPr>
            <p:nvPr/>
          </p:nvSpPr>
          <p:spPr bwMode="auto">
            <a:xfrm>
              <a:off x="1364" y="1686"/>
              <a:ext cx="141" cy="136"/>
            </a:xfrm>
            <a:custGeom>
              <a:avLst/>
              <a:gdLst>
                <a:gd name="T0" fmla="*/ 0 w 1061"/>
                <a:gd name="T1" fmla="*/ 0 h 1019"/>
                <a:gd name="T2" fmla="*/ 0 w 1061"/>
                <a:gd name="T3" fmla="*/ 0 h 1019"/>
                <a:gd name="T4" fmla="*/ 0 w 1061"/>
                <a:gd name="T5" fmla="*/ 0 h 1019"/>
                <a:gd name="T6" fmla="*/ 0 w 1061"/>
                <a:gd name="T7" fmla="*/ 0 h 1019"/>
                <a:gd name="T8" fmla="*/ 0 w 1061"/>
                <a:gd name="T9" fmla="*/ 0 h 1019"/>
                <a:gd name="T10" fmla="*/ 0 w 1061"/>
                <a:gd name="T11" fmla="*/ 0 h 1019"/>
                <a:gd name="T12" fmla="*/ 0 w 1061"/>
                <a:gd name="T13" fmla="*/ 0 h 1019"/>
                <a:gd name="T14" fmla="*/ 0 w 1061"/>
                <a:gd name="T15" fmla="*/ 0 h 1019"/>
                <a:gd name="T16" fmla="*/ 0 w 1061"/>
                <a:gd name="T17" fmla="*/ 0 h 1019"/>
                <a:gd name="T18" fmla="*/ 0 w 1061"/>
                <a:gd name="T19" fmla="*/ 0 h 1019"/>
                <a:gd name="T20" fmla="*/ 0 w 1061"/>
                <a:gd name="T21" fmla="*/ 0 h 1019"/>
                <a:gd name="T22" fmla="*/ 0 w 1061"/>
                <a:gd name="T23" fmla="*/ 0 h 1019"/>
                <a:gd name="T24" fmla="*/ 0 w 1061"/>
                <a:gd name="T25" fmla="*/ 0 h 1019"/>
                <a:gd name="T26" fmla="*/ 0 w 1061"/>
                <a:gd name="T27" fmla="*/ 0 h 1019"/>
                <a:gd name="T28" fmla="*/ 0 w 1061"/>
                <a:gd name="T29" fmla="*/ 0 h 1019"/>
                <a:gd name="T30" fmla="*/ 0 w 1061"/>
                <a:gd name="T31" fmla="*/ 0 h 1019"/>
                <a:gd name="T32" fmla="*/ 0 w 1061"/>
                <a:gd name="T33" fmla="*/ 0 h 1019"/>
                <a:gd name="T34" fmla="*/ 0 w 1061"/>
                <a:gd name="T35" fmla="*/ 0 h 1019"/>
                <a:gd name="T36" fmla="*/ 0 w 1061"/>
                <a:gd name="T37" fmla="*/ 0 h 1019"/>
                <a:gd name="T38" fmla="*/ 0 w 1061"/>
                <a:gd name="T39" fmla="*/ 0 h 1019"/>
                <a:gd name="T40" fmla="*/ 0 w 1061"/>
                <a:gd name="T41" fmla="*/ 0 h 1019"/>
                <a:gd name="T42" fmla="*/ 0 w 1061"/>
                <a:gd name="T43" fmla="*/ 0 h 1019"/>
                <a:gd name="T44" fmla="*/ 0 w 1061"/>
                <a:gd name="T45" fmla="*/ 0 h 1019"/>
                <a:gd name="T46" fmla="*/ 0 w 1061"/>
                <a:gd name="T47" fmla="*/ 0 h 1019"/>
                <a:gd name="T48" fmla="*/ 0 w 1061"/>
                <a:gd name="T49" fmla="*/ 0 h 1019"/>
                <a:gd name="T50" fmla="*/ 0 w 1061"/>
                <a:gd name="T51" fmla="*/ 0 h 1019"/>
                <a:gd name="T52" fmla="*/ 0 w 1061"/>
                <a:gd name="T53" fmla="*/ 0 h 1019"/>
                <a:gd name="T54" fmla="*/ 0 w 1061"/>
                <a:gd name="T55" fmla="*/ 0 h 1019"/>
                <a:gd name="T56" fmla="*/ 0 w 1061"/>
                <a:gd name="T57" fmla="*/ 0 h 1019"/>
                <a:gd name="T58" fmla="*/ 0 w 1061"/>
                <a:gd name="T59" fmla="*/ 0 h 1019"/>
                <a:gd name="T60" fmla="*/ 0 w 1061"/>
                <a:gd name="T61" fmla="*/ 0 h 1019"/>
                <a:gd name="T62" fmla="*/ 0 w 1061"/>
                <a:gd name="T63" fmla="*/ 0 h 1019"/>
                <a:gd name="T64" fmla="*/ 0 w 1061"/>
                <a:gd name="T65" fmla="*/ 0 h 1019"/>
                <a:gd name="T66" fmla="*/ 0 w 1061"/>
                <a:gd name="T67" fmla="*/ 0 h 1019"/>
                <a:gd name="T68" fmla="*/ 0 w 1061"/>
                <a:gd name="T69" fmla="*/ 0 h 1019"/>
                <a:gd name="T70" fmla="*/ 0 w 1061"/>
                <a:gd name="T71" fmla="*/ 0 h 1019"/>
                <a:gd name="T72" fmla="*/ 0 w 1061"/>
                <a:gd name="T73" fmla="*/ 0 h 1019"/>
                <a:gd name="T74" fmla="*/ 0 w 1061"/>
                <a:gd name="T75" fmla="*/ 0 h 1019"/>
                <a:gd name="T76" fmla="*/ 0 w 1061"/>
                <a:gd name="T77" fmla="*/ 0 h 1019"/>
                <a:gd name="T78" fmla="*/ 0 w 1061"/>
                <a:gd name="T79" fmla="*/ 0 h 1019"/>
                <a:gd name="T80" fmla="*/ 0 w 1061"/>
                <a:gd name="T81" fmla="*/ 0 h 1019"/>
                <a:gd name="T82" fmla="*/ 0 w 1061"/>
                <a:gd name="T83" fmla="*/ 0 h 1019"/>
                <a:gd name="T84" fmla="*/ 0 w 1061"/>
                <a:gd name="T85" fmla="*/ 0 h 1019"/>
                <a:gd name="T86" fmla="*/ 0 w 1061"/>
                <a:gd name="T87" fmla="*/ 0 h 1019"/>
                <a:gd name="T88" fmla="*/ 0 w 1061"/>
                <a:gd name="T89" fmla="*/ 0 h 10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61"/>
                <a:gd name="T136" fmla="*/ 0 h 1019"/>
                <a:gd name="T137" fmla="*/ 1061 w 1061"/>
                <a:gd name="T138" fmla="*/ 1019 h 10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61" h="1019">
                  <a:moveTo>
                    <a:pt x="769" y="360"/>
                  </a:moveTo>
                  <a:lnTo>
                    <a:pt x="406" y="215"/>
                  </a:lnTo>
                  <a:lnTo>
                    <a:pt x="331" y="192"/>
                  </a:lnTo>
                  <a:lnTo>
                    <a:pt x="305" y="184"/>
                  </a:lnTo>
                  <a:lnTo>
                    <a:pt x="280" y="184"/>
                  </a:lnTo>
                  <a:lnTo>
                    <a:pt x="265" y="184"/>
                  </a:lnTo>
                  <a:lnTo>
                    <a:pt x="250" y="192"/>
                  </a:lnTo>
                  <a:lnTo>
                    <a:pt x="238" y="204"/>
                  </a:lnTo>
                  <a:lnTo>
                    <a:pt x="230" y="220"/>
                  </a:lnTo>
                  <a:lnTo>
                    <a:pt x="218" y="215"/>
                  </a:lnTo>
                  <a:lnTo>
                    <a:pt x="265" y="102"/>
                  </a:lnTo>
                  <a:lnTo>
                    <a:pt x="305" y="0"/>
                  </a:lnTo>
                  <a:lnTo>
                    <a:pt x="316" y="4"/>
                  </a:lnTo>
                  <a:lnTo>
                    <a:pt x="312" y="20"/>
                  </a:lnTo>
                  <a:lnTo>
                    <a:pt x="316" y="35"/>
                  </a:lnTo>
                  <a:lnTo>
                    <a:pt x="323" y="47"/>
                  </a:lnTo>
                  <a:lnTo>
                    <a:pt x="335" y="62"/>
                  </a:lnTo>
                  <a:lnTo>
                    <a:pt x="351" y="75"/>
                  </a:lnTo>
                  <a:lnTo>
                    <a:pt x="378" y="87"/>
                  </a:lnTo>
                  <a:lnTo>
                    <a:pt x="444" y="117"/>
                  </a:lnTo>
                  <a:lnTo>
                    <a:pt x="1061" y="360"/>
                  </a:lnTo>
                  <a:lnTo>
                    <a:pt x="1057" y="368"/>
                  </a:lnTo>
                  <a:lnTo>
                    <a:pt x="296" y="658"/>
                  </a:lnTo>
                  <a:lnTo>
                    <a:pt x="663" y="799"/>
                  </a:lnTo>
                  <a:lnTo>
                    <a:pt x="734" y="826"/>
                  </a:lnTo>
                  <a:lnTo>
                    <a:pt x="761" y="831"/>
                  </a:lnTo>
                  <a:lnTo>
                    <a:pt x="784" y="834"/>
                  </a:lnTo>
                  <a:lnTo>
                    <a:pt x="804" y="831"/>
                  </a:lnTo>
                  <a:lnTo>
                    <a:pt x="815" y="823"/>
                  </a:lnTo>
                  <a:lnTo>
                    <a:pt x="827" y="815"/>
                  </a:lnTo>
                  <a:lnTo>
                    <a:pt x="839" y="799"/>
                  </a:lnTo>
                  <a:lnTo>
                    <a:pt x="847" y="803"/>
                  </a:lnTo>
                  <a:lnTo>
                    <a:pt x="804" y="913"/>
                  </a:lnTo>
                  <a:lnTo>
                    <a:pt x="764" y="1019"/>
                  </a:lnTo>
                  <a:lnTo>
                    <a:pt x="753" y="1014"/>
                  </a:lnTo>
                  <a:lnTo>
                    <a:pt x="753" y="999"/>
                  </a:lnTo>
                  <a:lnTo>
                    <a:pt x="753" y="984"/>
                  </a:lnTo>
                  <a:lnTo>
                    <a:pt x="746" y="968"/>
                  </a:lnTo>
                  <a:lnTo>
                    <a:pt x="734" y="956"/>
                  </a:lnTo>
                  <a:lnTo>
                    <a:pt x="714" y="944"/>
                  </a:lnTo>
                  <a:lnTo>
                    <a:pt x="691" y="929"/>
                  </a:lnTo>
                  <a:lnTo>
                    <a:pt x="625" y="901"/>
                  </a:lnTo>
                  <a:lnTo>
                    <a:pt x="0" y="658"/>
                  </a:lnTo>
                  <a:lnTo>
                    <a:pt x="3" y="646"/>
                  </a:lnTo>
                  <a:lnTo>
                    <a:pt x="769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0" name="Freeform 178"/>
            <p:cNvSpPr>
              <a:spLocks/>
            </p:cNvSpPr>
            <p:nvPr/>
          </p:nvSpPr>
          <p:spPr bwMode="auto">
            <a:xfrm>
              <a:off x="1413" y="1611"/>
              <a:ext cx="123" cy="107"/>
            </a:xfrm>
            <a:custGeom>
              <a:avLst/>
              <a:gdLst>
                <a:gd name="T0" fmla="*/ 0 w 929"/>
                <a:gd name="T1" fmla="*/ 0 h 799"/>
                <a:gd name="T2" fmla="*/ 0 w 929"/>
                <a:gd name="T3" fmla="*/ 0 h 799"/>
                <a:gd name="T4" fmla="*/ 0 w 929"/>
                <a:gd name="T5" fmla="*/ 0 h 799"/>
                <a:gd name="T6" fmla="*/ 0 w 929"/>
                <a:gd name="T7" fmla="*/ 0 h 799"/>
                <a:gd name="T8" fmla="*/ 0 w 929"/>
                <a:gd name="T9" fmla="*/ 0 h 799"/>
                <a:gd name="T10" fmla="*/ 0 w 929"/>
                <a:gd name="T11" fmla="*/ 0 h 799"/>
                <a:gd name="T12" fmla="*/ 0 w 929"/>
                <a:gd name="T13" fmla="*/ 0 h 799"/>
                <a:gd name="T14" fmla="*/ 0 w 929"/>
                <a:gd name="T15" fmla="*/ 0 h 799"/>
                <a:gd name="T16" fmla="*/ 0 w 929"/>
                <a:gd name="T17" fmla="*/ 0 h 799"/>
                <a:gd name="T18" fmla="*/ 0 w 929"/>
                <a:gd name="T19" fmla="*/ 0 h 799"/>
                <a:gd name="T20" fmla="*/ 0 w 929"/>
                <a:gd name="T21" fmla="*/ 0 h 799"/>
                <a:gd name="T22" fmla="*/ 0 w 929"/>
                <a:gd name="T23" fmla="*/ 0 h 799"/>
                <a:gd name="T24" fmla="*/ 0 w 929"/>
                <a:gd name="T25" fmla="*/ 0 h 799"/>
                <a:gd name="T26" fmla="*/ 0 w 929"/>
                <a:gd name="T27" fmla="*/ 0 h 799"/>
                <a:gd name="T28" fmla="*/ 0 w 929"/>
                <a:gd name="T29" fmla="*/ 0 h 799"/>
                <a:gd name="T30" fmla="*/ 0 w 929"/>
                <a:gd name="T31" fmla="*/ 0 h 799"/>
                <a:gd name="T32" fmla="*/ 0 w 929"/>
                <a:gd name="T33" fmla="*/ 0 h 799"/>
                <a:gd name="T34" fmla="*/ 0 w 929"/>
                <a:gd name="T35" fmla="*/ 0 h 799"/>
                <a:gd name="T36" fmla="*/ 0 w 929"/>
                <a:gd name="T37" fmla="*/ 0 h 799"/>
                <a:gd name="T38" fmla="*/ 0 w 929"/>
                <a:gd name="T39" fmla="*/ 0 h 799"/>
                <a:gd name="T40" fmla="*/ 0 w 929"/>
                <a:gd name="T41" fmla="*/ 0 h 799"/>
                <a:gd name="T42" fmla="*/ 0 w 929"/>
                <a:gd name="T43" fmla="*/ 0 h 799"/>
                <a:gd name="T44" fmla="*/ 0 w 929"/>
                <a:gd name="T45" fmla="*/ 0 h 799"/>
                <a:gd name="T46" fmla="*/ 0 w 929"/>
                <a:gd name="T47" fmla="*/ 0 h 799"/>
                <a:gd name="T48" fmla="*/ 0 w 929"/>
                <a:gd name="T49" fmla="*/ 0 h 799"/>
                <a:gd name="T50" fmla="*/ 0 w 929"/>
                <a:gd name="T51" fmla="*/ 0 h 799"/>
                <a:gd name="T52" fmla="*/ 0 w 929"/>
                <a:gd name="T53" fmla="*/ 0 h 799"/>
                <a:gd name="T54" fmla="*/ 0 w 929"/>
                <a:gd name="T55" fmla="*/ 0 h 799"/>
                <a:gd name="T56" fmla="*/ 0 w 929"/>
                <a:gd name="T57" fmla="*/ 0 h 799"/>
                <a:gd name="T58" fmla="*/ 0 w 929"/>
                <a:gd name="T59" fmla="*/ 0 h 799"/>
                <a:gd name="T60" fmla="*/ 0 w 929"/>
                <a:gd name="T61" fmla="*/ 0 h 799"/>
                <a:gd name="T62" fmla="*/ 0 w 929"/>
                <a:gd name="T63" fmla="*/ 0 h 799"/>
                <a:gd name="T64" fmla="*/ 0 w 929"/>
                <a:gd name="T65" fmla="*/ 0 h 799"/>
                <a:gd name="T66" fmla="*/ 0 w 929"/>
                <a:gd name="T67" fmla="*/ 0 h 7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9"/>
                <a:gd name="T103" fmla="*/ 0 h 799"/>
                <a:gd name="T104" fmla="*/ 929 w 929"/>
                <a:gd name="T105" fmla="*/ 799 h 7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9" h="799">
                  <a:moveTo>
                    <a:pt x="375" y="426"/>
                  </a:moveTo>
                  <a:lnTo>
                    <a:pt x="438" y="298"/>
                  </a:lnTo>
                  <a:lnTo>
                    <a:pt x="461" y="246"/>
                  </a:lnTo>
                  <a:lnTo>
                    <a:pt x="465" y="227"/>
                  </a:lnTo>
                  <a:lnTo>
                    <a:pt x="469" y="208"/>
                  </a:lnTo>
                  <a:lnTo>
                    <a:pt x="465" y="192"/>
                  </a:lnTo>
                  <a:lnTo>
                    <a:pt x="461" y="176"/>
                  </a:lnTo>
                  <a:lnTo>
                    <a:pt x="453" y="160"/>
                  </a:lnTo>
                  <a:lnTo>
                    <a:pt x="446" y="148"/>
                  </a:lnTo>
                  <a:lnTo>
                    <a:pt x="449" y="137"/>
                  </a:lnTo>
                  <a:lnTo>
                    <a:pt x="547" y="192"/>
                  </a:lnTo>
                  <a:lnTo>
                    <a:pt x="640" y="235"/>
                  </a:lnTo>
                  <a:lnTo>
                    <a:pt x="637" y="243"/>
                  </a:lnTo>
                  <a:lnTo>
                    <a:pt x="620" y="243"/>
                  </a:lnTo>
                  <a:lnTo>
                    <a:pt x="605" y="243"/>
                  </a:lnTo>
                  <a:lnTo>
                    <a:pt x="590" y="251"/>
                  </a:lnTo>
                  <a:lnTo>
                    <a:pt x="579" y="258"/>
                  </a:lnTo>
                  <a:lnTo>
                    <a:pt x="562" y="275"/>
                  </a:lnTo>
                  <a:lnTo>
                    <a:pt x="547" y="290"/>
                  </a:lnTo>
                  <a:lnTo>
                    <a:pt x="519" y="336"/>
                  </a:lnTo>
                  <a:lnTo>
                    <a:pt x="458" y="466"/>
                  </a:lnTo>
                  <a:lnTo>
                    <a:pt x="645" y="564"/>
                  </a:lnTo>
                  <a:lnTo>
                    <a:pt x="664" y="572"/>
                  </a:lnTo>
                  <a:lnTo>
                    <a:pt x="680" y="576"/>
                  </a:lnTo>
                  <a:lnTo>
                    <a:pt x="695" y="579"/>
                  </a:lnTo>
                  <a:lnTo>
                    <a:pt x="707" y="576"/>
                  </a:lnTo>
                  <a:lnTo>
                    <a:pt x="718" y="568"/>
                  </a:lnTo>
                  <a:lnTo>
                    <a:pt x="730" y="553"/>
                  </a:lnTo>
                  <a:lnTo>
                    <a:pt x="754" y="509"/>
                  </a:lnTo>
                  <a:lnTo>
                    <a:pt x="789" y="443"/>
                  </a:lnTo>
                  <a:lnTo>
                    <a:pt x="808" y="388"/>
                  </a:lnTo>
                  <a:lnTo>
                    <a:pt x="816" y="368"/>
                  </a:lnTo>
                  <a:lnTo>
                    <a:pt x="821" y="345"/>
                  </a:lnTo>
                  <a:lnTo>
                    <a:pt x="816" y="329"/>
                  </a:lnTo>
                  <a:lnTo>
                    <a:pt x="812" y="310"/>
                  </a:lnTo>
                  <a:lnTo>
                    <a:pt x="804" y="298"/>
                  </a:lnTo>
                  <a:lnTo>
                    <a:pt x="793" y="282"/>
                  </a:lnTo>
                  <a:lnTo>
                    <a:pt x="801" y="275"/>
                  </a:lnTo>
                  <a:lnTo>
                    <a:pt x="929" y="360"/>
                  </a:lnTo>
                  <a:lnTo>
                    <a:pt x="715" y="799"/>
                  </a:lnTo>
                  <a:lnTo>
                    <a:pt x="703" y="791"/>
                  </a:lnTo>
                  <a:lnTo>
                    <a:pt x="707" y="776"/>
                  </a:lnTo>
                  <a:lnTo>
                    <a:pt x="707" y="761"/>
                  </a:lnTo>
                  <a:lnTo>
                    <a:pt x="700" y="744"/>
                  </a:lnTo>
                  <a:lnTo>
                    <a:pt x="688" y="732"/>
                  </a:lnTo>
                  <a:lnTo>
                    <a:pt x="672" y="717"/>
                  </a:lnTo>
                  <a:lnTo>
                    <a:pt x="648" y="701"/>
                  </a:lnTo>
                  <a:lnTo>
                    <a:pt x="582" y="666"/>
                  </a:lnTo>
                  <a:lnTo>
                    <a:pt x="184" y="466"/>
                  </a:lnTo>
                  <a:lnTo>
                    <a:pt x="114" y="431"/>
                  </a:lnTo>
                  <a:lnTo>
                    <a:pt x="86" y="423"/>
                  </a:lnTo>
                  <a:lnTo>
                    <a:pt x="67" y="419"/>
                  </a:lnTo>
                  <a:lnTo>
                    <a:pt x="48" y="419"/>
                  </a:lnTo>
                  <a:lnTo>
                    <a:pt x="32" y="423"/>
                  </a:lnTo>
                  <a:lnTo>
                    <a:pt x="20" y="431"/>
                  </a:lnTo>
                  <a:lnTo>
                    <a:pt x="8" y="443"/>
                  </a:lnTo>
                  <a:lnTo>
                    <a:pt x="0" y="439"/>
                  </a:lnTo>
                  <a:lnTo>
                    <a:pt x="219" y="0"/>
                  </a:lnTo>
                  <a:lnTo>
                    <a:pt x="352" y="67"/>
                  </a:lnTo>
                  <a:lnTo>
                    <a:pt x="348" y="75"/>
                  </a:lnTo>
                  <a:lnTo>
                    <a:pt x="328" y="75"/>
                  </a:lnTo>
                  <a:lnTo>
                    <a:pt x="313" y="78"/>
                  </a:lnTo>
                  <a:lnTo>
                    <a:pt x="297" y="86"/>
                  </a:lnTo>
                  <a:lnTo>
                    <a:pt x="285" y="98"/>
                  </a:lnTo>
                  <a:lnTo>
                    <a:pt x="274" y="113"/>
                  </a:lnTo>
                  <a:lnTo>
                    <a:pt x="259" y="133"/>
                  </a:lnTo>
                  <a:lnTo>
                    <a:pt x="223" y="196"/>
                  </a:lnTo>
                  <a:lnTo>
                    <a:pt x="161" y="321"/>
                  </a:lnTo>
                  <a:lnTo>
                    <a:pt x="375" y="4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1" name="Freeform 179"/>
            <p:cNvSpPr>
              <a:spLocks/>
            </p:cNvSpPr>
            <p:nvPr/>
          </p:nvSpPr>
          <p:spPr bwMode="auto">
            <a:xfrm>
              <a:off x="1451" y="1539"/>
              <a:ext cx="138" cy="111"/>
            </a:xfrm>
            <a:custGeom>
              <a:avLst/>
              <a:gdLst>
                <a:gd name="T0" fmla="*/ 0 w 1035"/>
                <a:gd name="T1" fmla="*/ 0 h 834"/>
                <a:gd name="T2" fmla="*/ 0 w 1035"/>
                <a:gd name="T3" fmla="*/ 0 h 834"/>
                <a:gd name="T4" fmla="*/ 0 w 1035"/>
                <a:gd name="T5" fmla="*/ 0 h 834"/>
                <a:gd name="T6" fmla="*/ 0 w 1035"/>
                <a:gd name="T7" fmla="*/ 0 h 834"/>
                <a:gd name="T8" fmla="*/ 0 w 1035"/>
                <a:gd name="T9" fmla="*/ 0 h 834"/>
                <a:gd name="T10" fmla="*/ 0 w 1035"/>
                <a:gd name="T11" fmla="*/ 0 h 834"/>
                <a:gd name="T12" fmla="*/ 0 w 1035"/>
                <a:gd name="T13" fmla="*/ 0 h 834"/>
                <a:gd name="T14" fmla="*/ 0 w 1035"/>
                <a:gd name="T15" fmla="*/ 0 h 834"/>
                <a:gd name="T16" fmla="*/ 0 w 1035"/>
                <a:gd name="T17" fmla="*/ 0 h 834"/>
                <a:gd name="T18" fmla="*/ 0 w 1035"/>
                <a:gd name="T19" fmla="*/ 0 h 834"/>
                <a:gd name="T20" fmla="*/ 0 w 1035"/>
                <a:gd name="T21" fmla="*/ 0 h 834"/>
                <a:gd name="T22" fmla="*/ 0 w 1035"/>
                <a:gd name="T23" fmla="*/ 0 h 834"/>
                <a:gd name="T24" fmla="*/ 0 w 1035"/>
                <a:gd name="T25" fmla="*/ 0 h 834"/>
                <a:gd name="T26" fmla="*/ 0 w 1035"/>
                <a:gd name="T27" fmla="*/ 0 h 834"/>
                <a:gd name="T28" fmla="*/ 0 w 1035"/>
                <a:gd name="T29" fmla="*/ 0 h 834"/>
                <a:gd name="T30" fmla="*/ 0 w 1035"/>
                <a:gd name="T31" fmla="*/ 0 h 834"/>
                <a:gd name="T32" fmla="*/ 0 w 1035"/>
                <a:gd name="T33" fmla="*/ 0 h 834"/>
                <a:gd name="T34" fmla="*/ 0 w 1035"/>
                <a:gd name="T35" fmla="*/ 0 h 834"/>
                <a:gd name="T36" fmla="*/ 0 w 1035"/>
                <a:gd name="T37" fmla="*/ 0 h 834"/>
                <a:gd name="T38" fmla="*/ 0 w 1035"/>
                <a:gd name="T39" fmla="*/ 0 h 834"/>
                <a:gd name="T40" fmla="*/ 0 w 1035"/>
                <a:gd name="T41" fmla="*/ 0 h 834"/>
                <a:gd name="T42" fmla="*/ 0 w 1035"/>
                <a:gd name="T43" fmla="*/ 0 h 834"/>
                <a:gd name="T44" fmla="*/ 0 w 1035"/>
                <a:gd name="T45" fmla="*/ 0 h 834"/>
                <a:gd name="T46" fmla="*/ 0 w 1035"/>
                <a:gd name="T47" fmla="*/ 0 h 834"/>
                <a:gd name="T48" fmla="*/ 0 w 1035"/>
                <a:gd name="T49" fmla="*/ 0 h 834"/>
                <a:gd name="T50" fmla="*/ 0 w 1035"/>
                <a:gd name="T51" fmla="*/ 0 h 834"/>
                <a:gd name="T52" fmla="*/ 0 w 1035"/>
                <a:gd name="T53" fmla="*/ 0 h 834"/>
                <a:gd name="T54" fmla="*/ 0 w 1035"/>
                <a:gd name="T55" fmla="*/ 0 h 834"/>
                <a:gd name="T56" fmla="*/ 0 w 1035"/>
                <a:gd name="T57" fmla="*/ 0 h 834"/>
                <a:gd name="T58" fmla="*/ 0 w 1035"/>
                <a:gd name="T59" fmla="*/ 0 h 834"/>
                <a:gd name="T60" fmla="*/ 0 w 1035"/>
                <a:gd name="T61" fmla="*/ 0 h 834"/>
                <a:gd name="T62" fmla="*/ 0 w 1035"/>
                <a:gd name="T63" fmla="*/ 0 h 834"/>
                <a:gd name="T64" fmla="*/ 0 w 1035"/>
                <a:gd name="T65" fmla="*/ 0 h 834"/>
                <a:gd name="T66" fmla="*/ 0 w 1035"/>
                <a:gd name="T67" fmla="*/ 0 h 834"/>
                <a:gd name="T68" fmla="*/ 0 w 1035"/>
                <a:gd name="T69" fmla="*/ 0 h 834"/>
                <a:gd name="T70" fmla="*/ 0 w 1035"/>
                <a:gd name="T71" fmla="*/ 0 h 834"/>
                <a:gd name="T72" fmla="*/ 0 w 1035"/>
                <a:gd name="T73" fmla="*/ 0 h 834"/>
                <a:gd name="T74" fmla="*/ 0 w 1035"/>
                <a:gd name="T75" fmla="*/ 0 h 834"/>
                <a:gd name="T76" fmla="*/ 0 w 1035"/>
                <a:gd name="T77" fmla="*/ 0 h 834"/>
                <a:gd name="T78" fmla="*/ 0 w 1035"/>
                <a:gd name="T79" fmla="*/ 0 h 834"/>
                <a:gd name="T80" fmla="*/ 0 w 1035"/>
                <a:gd name="T81" fmla="*/ 0 h 834"/>
                <a:gd name="T82" fmla="*/ 0 w 1035"/>
                <a:gd name="T83" fmla="*/ 0 h 834"/>
                <a:gd name="T84" fmla="*/ 0 w 1035"/>
                <a:gd name="T85" fmla="*/ 0 h 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5"/>
                <a:gd name="T130" fmla="*/ 0 h 834"/>
                <a:gd name="T131" fmla="*/ 1035 w 1035"/>
                <a:gd name="T132" fmla="*/ 834 h 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5" h="834">
                  <a:moveTo>
                    <a:pt x="625" y="587"/>
                  </a:moveTo>
                  <a:lnTo>
                    <a:pt x="692" y="622"/>
                  </a:lnTo>
                  <a:lnTo>
                    <a:pt x="715" y="634"/>
                  </a:lnTo>
                  <a:lnTo>
                    <a:pt x="735" y="642"/>
                  </a:lnTo>
                  <a:lnTo>
                    <a:pt x="753" y="642"/>
                  </a:lnTo>
                  <a:lnTo>
                    <a:pt x="770" y="637"/>
                  </a:lnTo>
                  <a:lnTo>
                    <a:pt x="785" y="634"/>
                  </a:lnTo>
                  <a:lnTo>
                    <a:pt x="796" y="622"/>
                  </a:lnTo>
                  <a:lnTo>
                    <a:pt x="808" y="626"/>
                  </a:lnTo>
                  <a:lnTo>
                    <a:pt x="742" y="729"/>
                  </a:lnTo>
                  <a:lnTo>
                    <a:pt x="683" y="834"/>
                  </a:lnTo>
                  <a:lnTo>
                    <a:pt x="672" y="826"/>
                  </a:lnTo>
                  <a:lnTo>
                    <a:pt x="675" y="810"/>
                  </a:lnTo>
                  <a:lnTo>
                    <a:pt x="675" y="795"/>
                  </a:lnTo>
                  <a:lnTo>
                    <a:pt x="672" y="779"/>
                  </a:lnTo>
                  <a:lnTo>
                    <a:pt x="664" y="764"/>
                  </a:lnTo>
                  <a:lnTo>
                    <a:pt x="648" y="747"/>
                  </a:lnTo>
                  <a:lnTo>
                    <a:pt x="625" y="732"/>
                  </a:lnTo>
                  <a:lnTo>
                    <a:pt x="562" y="689"/>
                  </a:lnTo>
                  <a:lnTo>
                    <a:pt x="180" y="457"/>
                  </a:lnTo>
                  <a:lnTo>
                    <a:pt x="118" y="419"/>
                  </a:lnTo>
                  <a:lnTo>
                    <a:pt x="90" y="411"/>
                  </a:lnTo>
                  <a:lnTo>
                    <a:pt x="70" y="403"/>
                  </a:lnTo>
                  <a:lnTo>
                    <a:pt x="52" y="403"/>
                  </a:lnTo>
                  <a:lnTo>
                    <a:pt x="35" y="403"/>
                  </a:lnTo>
                  <a:lnTo>
                    <a:pt x="24" y="411"/>
                  </a:lnTo>
                  <a:lnTo>
                    <a:pt x="8" y="422"/>
                  </a:lnTo>
                  <a:lnTo>
                    <a:pt x="0" y="419"/>
                  </a:lnTo>
                  <a:lnTo>
                    <a:pt x="153" y="164"/>
                  </a:lnTo>
                  <a:lnTo>
                    <a:pt x="191" y="113"/>
                  </a:lnTo>
                  <a:lnTo>
                    <a:pt x="227" y="66"/>
                  </a:lnTo>
                  <a:lnTo>
                    <a:pt x="269" y="35"/>
                  </a:lnTo>
                  <a:lnTo>
                    <a:pt x="289" y="23"/>
                  </a:lnTo>
                  <a:lnTo>
                    <a:pt x="312" y="15"/>
                  </a:lnTo>
                  <a:lnTo>
                    <a:pt x="332" y="7"/>
                  </a:lnTo>
                  <a:lnTo>
                    <a:pt x="355" y="3"/>
                  </a:lnTo>
                  <a:lnTo>
                    <a:pt x="375" y="0"/>
                  </a:lnTo>
                  <a:lnTo>
                    <a:pt x="398" y="3"/>
                  </a:lnTo>
                  <a:lnTo>
                    <a:pt x="422" y="7"/>
                  </a:lnTo>
                  <a:lnTo>
                    <a:pt x="441" y="15"/>
                  </a:lnTo>
                  <a:lnTo>
                    <a:pt x="465" y="23"/>
                  </a:lnTo>
                  <a:lnTo>
                    <a:pt x="488" y="35"/>
                  </a:lnTo>
                  <a:lnTo>
                    <a:pt x="519" y="58"/>
                  </a:lnTo>
                  <a:lnTo>
                    <a:pt x="547" y="86"/>
                  </a:lnTo>
                  <a:lnTo>
                    <a:pt x="566" y="116"/>
                  </a:lnTo>
                  <a:lnTo>
                    <a:pt x="582" y="148"/>
                  </a:lnTo>
                  <a:lnTo>
                    <a:pt x="589" y="183"/>
                  </a:lnTo>
                  <a:lnTo>
                    <a:pt x="594" y="219"/>
                  </a:lnTo>
                  <a:lnTo>
                    <a:pt x="589" y="258"/>
                  </a:lnTo>
                  <a:lnTo>
                    <a:pt x="578" y="301"/>
                  </a:lnTo>
                  <a:lnTo>
                    <a:pt x="914" y="281"/>
                  </a:lnTo>
                  <a:lnTo>
                    <a:pt x="960" y="278"/>
                  </a:lnTo>
                  <a:lnTo>
                    <a:pt x="988" y="273"/>
                  </a:lnTo>
                  <a:lnTo>
                    <a:pt x="1007" y="266"/>
                  </a:lnTo>
                  <a:lnTo>
                    <a:pt x="1023" y="250"/>
                  </a:lnTo>
                  <a:lnTo>
                    <a:pt x="1035" y="258"/>
                  </a:lnTo>
                  <a:lnTo>
                    <a:pt x="988" y="344"/>
                  </a:lnTo>
                  <a:lnTo>
                    <a:pt x="964" y="376"/>
                  </a:lnTo>
                  <a:lnTo>
                    <a:pt x="952" y="387"/>
                  </a:lnTo>
                  <a:lnTo>
                    <a:pt x="941" y="394"/>
                  </a:lnTo>
                  <a:lnTo>
                    <a:pt x="925" y="399"/>
                  </a:lnTo>
                  <a:lnTo>
                    <a:pt x="906" y="403"/>
                  </a:lnTo>
                  <a:lnTo>
                    <a:pt x="859" y="407"/>
                  </a:lnTo>
                  <a:lnTo>
                    <a:pt x="438" y="419"/>
                  </a:lnTo>
                  <a:lnTo>
                    <a:pt x="433" y="411"/>
                  </a:lnTo>
                  <a:lnTo>
                    <a:pt x="450" y="391"/>
                  </a:lnTo>
                  <a:lnTo>
                    <a:pt x="465" y="371"/>
                  </a:lnTo>
                  <a:lnTo>
                    <a:pt x="481" y="336"/>
                  </a:lnTo>
                  <a:lnTo>
                    <a:pt x="493" y="304"/>
                  </a:lnTo>
                  <a:lnTo>
                    <a:pt x="496" y="273"/>
                  </a:lnTo>
                  <a:lnTo>
                    <a:pt x="496" y="243"/>
                  </a:lnTo>
                  <a:lnTo>
                    <a:pt x="488" y="214"/>
                  </a:lnTo>
                  <a:lnTo>
                    <a:pt x="476" y="188"/>
                  </a:lnTo>
                  <a:lnTo>
                    <a:pt x="456" y="164"/>
                  </a:lnTo>
                  <a:lnTo>
                    <a:pt x="433" y="144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55" y="125"/>
                  </a:lnTo>
                  <a:lnTo>
                    <a:pt x="332" y="128"/>
                  </a:lnTo>
                  <a:lnTo>
                    <a:pt x="301" y="140"/>
                  </a:lnTo>
                  <a:lnTo>
                    <a:pt x="269" y="164"/>
                  </a:lnTo>
                  <a:lnTo>
                    <a:pt x="242" y="195"/>
                  </a:lnTo>
                  <a:lnTo>
                    <a:pt x="211" y="238"/>
                  </a:lnTo>
                  <a:lnTo>
                    <a:pt x="191" y="273"/>
                  </a:lnTo>
                  <a:lnTo>
                    <a:pt x="176" y="313"/>
                  </a:lnTo>
                  <a:lnTo>
                    <a:pt x="625" y="5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2" name="Freeform 180"/>
            <p:cNvSpPr>
              <a:spLocks noEditPoints="1"/>
            </p:cNvSpPr>
            <p:nvPr/>
          </p:nvSpPr>
          <p:spPr bwMode="auto">
            <a:xfrm>
              <a:off x="1512" y="1433"/>
              <a:ext cx="139" cy="143"/>
            </a:xfrm>
            <a:custGeom>
              <a:avLst/>
              <a:gdLst>
                <a:gd name="T0" fmla="*/ 0 w 1047"/>
                <a:gd name="T1" fmla="*/ 0 h 1077"/>
                <a:gd name="T2" fmla="*/ 0 w 1047"/>
                <a:gd name="T3" fmla="*/ 0 h 1077"/>
                <a:gd name="T4" fmla="*/ 0 w 1047"/>
                <a:gd name="T5" fmla="*/ 0 h 1077"/>
                <a:gd name="T6" fmla="*/ 0 w 1047"/>
                <a:gd name="T7" fmla="*/ 0 h 1077"/>
                <a:gd name="T8" fmla="*/ 0 w 1047"/>
                <a:gd name="T9" fmla="*/ 0 h 1077"/>
                <a:gd name="T10" fmla="*/ 0 w 1047"/>
                <a:gd name="T11" fmla="*/ 0 h 1077"/>
                <a:gd name="T12" fmla="*/ 0 w 1047"/>
                <a:gd name="T13" fmla="*/ 0 h 1077"/>
                <a:gd name="T14" fmla="*/ 0 w 1047"/>
                <a:gd name="T15" fmla="*/ 0 h 1077"/>
                <a:gd name="T16" fmla="*/ 0 w 1047"/>
                <a:gd name="T17" fmla="*/ 0 h 1077"/>
                <a:gd name="T18" fmla="*/ 0 w 1047"/>
                <a:gd name="T19" fmla="*/ 0 h 1077"/>
                <a:gd name="T20" fmla="*/ 0 w 1047"/>
                <a:gd name="T21" fmla="*/ 0 h 1077"/>
                <a:gd name="T22" fmla="*/ 0 w 1047"/>
                <a:gd name="T23" fmla="*/ 0 h 1077"/>
                <a:gd name="T24" fmla="*/ 0 w 1047"/>
                <a:gd name="T25" fmla="*/ 0 h 1077"/>
                <a:gd name="T26" fmla="*/ 0 w 1047"/>
                <a:gd name="T27" fmla="*/ 0 h 1077"/>
                <a:gd name="T28" fmla="*/ 0 w 1047"/>
                <a:gd name="T29" fmla="*/ 0 h 1077"/>
                <a:gd name="T30" fmla="*/ 0 w 1047"/>
                <a:gd name="T31" fmla="*/ 0 h 1077"/>
                <a:gd name="T32" fmla="*/ 0 w 1047"/>
                <a:gd name="T33" fmla="*/ 0 h 1077"/>
                <a:gd name="T34" fmla="*/ 0 w 1047"/>
                <a:gd name="T35" fmla="*/ 0 h 1077"/>
                <a:gd name="T36" fmla="*/ 0 w 1047"/>
                <a:gd name="T37" fmla="*/ 0 h 1077"/>
                <a:gd name="T38" fmla="*/ 0 w 1047"/>
                <a:gd name="T39" fmla="*/ 0 h 1077"/>
                <a:gd name="T40" fmla="*/ 0 w 1047"/>
                <a:gd name="T41" fmla="*/ 0 h 1077"/>
                <a:gd name="T42" fmla="*/ 0 w 1047"/>
                <a:gd name="T43" fmla="*/ 0 h 1077"/>
                <a:gd name="T44" fmla="*/ 0 w 1047"/>
                <a:gd name="T45" fmla="*/ 0 h 1077"/>
                <a:gd name="T46" fmla="*/ 0 w 1047"/>
                <a:gd name="T47" fmla="*/ 0 h 1077"/>
                <a:gd name="T48" fmla="*/ 0 w 1047"/>
                <a:gd name="T49" fmla="*/ 0 h 1077"/>
                <a:gd name="T50" fmla="*/ 0 w 1047"/>
                <a:gd name="T51" fmla="*/ 0 h 1077"/>
                <a:gd name="T52" fmla="*/ 0 w 1047"/>
                <a:gd name="T53" fmla="*/ 0 h 1077"/>
                <a:gd name="T54" fmla="*/ 0 w 1047"/>
                <a:gd name="T55" fmla="*/ 0 h 1077"/>
                <a:gd name="T56" fmla="*/ 0 w 1047"/>
                <a:gd name="T57" fmla="*/ 0 h 1077"/>
                <a:gd name="T58" fmla="*/ 0 w 1047"/>
                <a:gd name="T59" fmla="*/ 0 h 1077"/>
                <a:gd name="T60" fmla="*/ 0 w 1047"/>
                <a:gd name="T61" fmla="*/ 0 h 1077"/>
                <a:gd name="T62" fmla="*/ 0 w 1047"/>
                <a:gd name="T63" fmla="*/ 0 h 1077"/>
                <a:gd name="T64" fmla="*/ 0 w 1047"/>
                <a:gd name="T65" fmla="*/ 0 h 1077"/>
                <a:gd name="T66" fmla="*/ 0 w 1047"/>
                <a:gd name="T67" fmla="*/ 0 h 1077"/>
                <a:gd name="T68" fmla="*/ 0 w 1047"/>
                <a:gd name="T69" fmla="*/ 0 h 1077"/>
                <a:gd name="T70" fmla="*/ 0 w 1047"/>
                <a:gd name="T71" fmla="*/ 0 h 1077"/>
                <a:gd name="T72" fmla="*/ 0 w 1047"/>
                <a:gd name="T73" fmla="*/ 0 h 1077"/>
                <a:gd name="T74" fmla="*/ 0 w 1047"/>
                <a:gd name="T75" fmla="*/ 0 h 1077"/>
                <a:gd name="T76" fmla="*/ 0 w 1047"/>
                <a:gd name="T77" fmla="*/ 0 h 1077"/>
                <a:gd name="T78" fmla="*/ 0 w 1047"/>
                <a:gd name="T79" fmla="*/ 0 h 1077"/>
                <a:gd name="T80" fmla="*/ 0 w 1047"/>
                <a:gd name="T81" fmla="*/ 0 h 1077"/>
                <a:gd name="T82" fmla="*/ 0 w 1047"/>
                <a:gd name="T83" fmla="*/ 0 h 1077"/>
                <a:gd name="T84" fmla="*/ 0 w 1047"/>
                <a:gd name="T85" fmla="*/ 0 h 1077"/>
                <a:gd name="T86" fmla="*/ 0 w 1047"/>
                <a:gd name="T87" fmla="*/ 0 h 1077"/>
                <a:gd name="T88" fmla="*/ 0 w 1047"/>
                <a:gd name="T89" fmla="*/ 0 h 10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7"/>
                <a:gd name="T136" fmla="*/ 0 h 1077"/>
                <a:gd name="T137" fmla="*/ 1047 w 1047"/>
                <a:gd name="T138" fmla="*/ 1077 h 10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7" h="1077">
                  <a:moveTo>
                    <a:pt x="80" y="0"/>
                  </a:moveTo>
                  <a:lnTo>
                    <a:pt x="118" y="215"/>
                  </a:lnTo>
                  <a:lnTo>
                    <a:pt x="80" y="266"/>
                  </a:lnTo>
                  <a:lnTo>
                    <a:pt x="0" y="105"/>
                  </a:lnTo>
                  <a:lnTo>
                    <a:pt x="80" y="0"/>
                  </a:lnTo>
                  <a:close/>
                  <a:moveTo>
                    <a:pt x="524" y="744"/>
                  </a:moveTo>
                  <a:lnTo>
                    <a:pt x="594" y="862"/>
                  </a:lnTo>
                  <a:lnTo>
                    <a:pt x="610" y="889"/>
                  </a:lnTo>
                  <a:lnTo>
                    <a:pt x="629" y="905"/>
                  </a:lnTo>
                  <a:lnTo>
                    <a:pt x="641" y="909"/>
                  </a:lnTo>
                  <a:lnTo>
                    <a:pt x="653" y="912"/>
                  </a:lnTo>
                  <a:lnTo>
                    <a:pt x="665" y="909"/>
                  </a:lnTo>
                  <a:lnTo>
                    <a:pt x="677" y="901"/>
                  </a:lnTo>
                  <a:lnTo>
                    <a:pt x="684" y="905"/>
                  </a:lnTo>
                  <a:lnTo>
                    <a:pt x="614" y="995"/>
                  </a:lnTo>
                  <a:lnTo>
                    <a:pt x="556" y="1077"/>
                  </a:lnTo>
                  <a:lnTo>
                    <a:pt x="547" y="1074"/>
                  </a:lnTo>
                  <a:lnTo>
                    <a:pt x="556" y="1050"/>
                  </a:lnTo>
                  <a:lnTo>
                    <a:pt x="556" y="1039"/>
                  </a:lnTo>
                  <a:lnTo>
                    <a:pt x="551" y="1027"/>
                  </a:lnTo>
                  <a:lnTo>
                    <a:pt x="539" y="995"/>
                  </a:lnTo>
                  <a:lnTo>
                    <a:pt x="516" y="952"/>
                  </a:lnTo>
                  <a:lnTo>
                    <a:pt x="126" y="255"/>
                  </a:lnTo>
                  <a:lnTo>
                    <a:pt x="133" y="239"/>
                  </a:lnTo>
                  <a:lnTo>
                    <a:pt x="937" y="419"/>
                  </a:lnTo>
                  <a:lnTo>
                    <a:pt x="969" y="423"/>
                  </a:lnTo>
                  <a:lnTo>
                    <a:pt x="997" y="423"/>
                  </a:lnTo>
                  <a:lnTo>
                    <a:pt x="1020" y="419"/>
                  </a:lnTo>
                  <a:lnTo>
                    <a:pt x="1040" y="408"/>
                  </a:lnTo>
                  <a:lnTo>
                    <a:pt x="1047" y="415"/>
                  </a:lnTo>
                  <a:lnTo>
                    <a:pt x="985" y="498"/>
                  </a:lnTo>
                  <a:lnTo>
                    <a:pt x="910" y="603"/>
                  </a:lnTo>
                  <a:lnTo>
                    <a:pt x="899" y="596"/>
                  </a:lnTo>
                  <a:lnTo>
                    <a:pt x="907" y="579"/>
                  </a:lnTo>
                  <a:lnTo>
                    <a:pt x="902" y="568"/>
                  </a:lnTo>
                  <a:lnTo>
                    <a:pt x="899" y="553"/>
                  </a:lnTo>
                  <a:lnTo>
                    <a:pt x="887" y="544"/>
                  </a:lnTo>
                  <a:lnTo>
                    <a:pt x="867" y="533"/>
                  </a:lnTo>
                  <a:lnTo>
                    <a:pt x="844" y="524"/>
                  </a:lnTo>
                  <a:lnTo>
                    <a:pt x="715" y="489"/>
                  </a:lnTo>
                  <a:lnTo>
                    <a:pt x="524" y="744"/>
                  </a:lnTo>
                  <a:close/>
                  <a:moveTo>
                    <a:pt x="305" y="376"/>
                  </a:moveTo>
                  <a:lnTo>
                    <a:pt x="473" y="662"/>
                  </a:lnTo>
                  <a:lnTo>
                    <a:pt x="622" y="463"/>
                  </a:lnTo>
                  <a:lnTo>
                    <a:pt x="305" y="3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3" name="Freeform 181"/>
            <p:cNvSpPr>
              <a:spLocks/>
            </p:cNvSpPr>
            <p:nvPr/>
          </p:nvSpPr>
          <p:spPr bwMode="auto">
            <a:xfrm>
              <a:off x="1574" y="1393"/>
              <a:ext cx="119" cy="94"/>
            </a:xfrm>
            <a:custGeom>
              <a:avLst/>
              <a:gdLst>
                <a:gd name="T0" fmla="*/ 0 w 894"/>
                <a:gd name="T1" fmla="*/ 0 h 709"/>
                <a:gd name="T2" fmla="*/ 0 w 894"/>
                <a:gd name="T3" fmla="*/ 0 h 709"/>
                <a:gd name="T4" fmla="*/ 0 w 894"/>
                <a:gd name="T5" fmla="*/ 0 h 709"/>
                <a:gd name="T6" fmla="*/ 0 w 894"/>
                <a:gd name="T7" fmla="*/ 0 h 709"/>
                <a:gd name="T8" fmla="*/ 0 w 894"/>
                <a:gd name="T9" fmla="*/ 0 h 709"/>
                <a:gd name="T10" fmla="*/ 0 w 894"/>
                <a:gd name="T11" fmla="*/ 0 h 709"/>
                <a:gd name="T12" fmla="*/ 0 w 894"/>
                <a:gd name="T13" fmla="*/ 0 h 709"/>
                <a:gd name="T14" fmla="*/ 0 w 894"/>
                <a:gd name="T15" fmla="*/ 0 h 709"/>
                <a:gd name="T16" fmla="*/ 0 w 894"/>
                <a:gd name="T17" fmla="*/ 0 h 709"/>
                <a:gd name="T18" fmla="*/ 0 w 894"/>
                <a:gd name="T19" fmla="*/ 0 h 709"/>
                <a:gd name="T20" fmla="*/ 0 w 894"/>
                <a:gd name="T21" fmla="*/ 0 h 709"/>
                <a:gd name="T22" fmla="*/ 0 w 894"/>
                <a:gd name="T23" fmla="*/ 0 h 709"/>
                <a:gd name="T24" fmla="*/ 0 w 894"/>
                <a:gd name="T25" fmla="*/ 0 h 709"/>
                <a:gd name="T26" fmla="*/ 0 w 894"/>
                <a:gd name="T27" fmla="*/ 0 h 709"/>
                <a:gd name="T28" fmla="*/ 0 w 894"/>
                <a:gd name="T29" fmla="*/ 0 h 709"/>
                <a:gd name="T30" fmla="*/ 0 w 894"/>
                <a:gd name="T31" fmla="*/ 0 h 709"/>
                <a:gd name="T32" fmla="*/ 0 w 894"/>
                <a:gd name="T33" fmla="*/ 0 h 709"/>
                <a:gd name="T34" fmla="*/ 0 w 894"/>
                <a:gd name="T35" fmla="*/ 0 h 709"/>
                <a:gd name="T36" fmla="*/ 0 w 894"/>
                <a:gd name="T37" fmla="*/ 0 h 709"/>
                <a:gd name="T38" fmla="*/ 0 w 894"/>
                <a:gd name="T39" fmla="*/ 0 h 709"/>
                <a:gd name="T40" fmla="*/ 0 w 894"/>
                <a:gd name="T41" fmla="*/ 0 h 709"/>
                <a:gd name="T42" fmla="*/ 0 w 894"/>
                <a:gd name="T43" fmla="*/ 0 h 709"/>
                <a:gd name="T44" fmla="*/ 0 w 894"/>
                <a:gd name="T45" fmla="*/ 0 h 709"/>
                <a:gd name="T46" fmla="*/ 0 w 894"/>
                <a:gd name="T47" fmla="*/ 0 h 709"/>
                <a:gd name="T48" fmla="*/ 0 w 894"/>
                <a:gd name="T49" fmla="*/ 0 h 709"/>
                <a:gd name="T50" fmla="*/ 0 w 894"/>
                <a:gd name="T51" fmla="*/ 0 h 709"/>
                <a:gd name="T52" fmla="*/ 0 w 894"/>
                <a:gd name="T53" fmla="*/ 0 h 709"/>
                <a:gd name="T54" fmla="*/ 0 w 894"/>
                <a:gd name="T55" fmla="*/ 0 h 709"/>
                <a:gd name="T56" fmla="*/ 0 w 894"/>
                <a:gd name="T57" fmla="*/ 0 h 709"/>
                <a:gd name="T58" fmla="*/ 0 w 894"/>
                <a:gd name="T59" fmla="*/ 0 h 709"/>
                <a:gd name="T60" fmla="*/ 0 w 894"/>
                <a:gd name="T61" fmla="*/ 0 h 709"/>
                <a:gd name="T62" fmla="*/ 0 w 894"/>
                <a:gd name="T63" fmla="*/ 0 h 709"/>
                <a:gd name="T64" fmla="*/ 0 w 894"/>
                <a:gd name="T65" fmla="*/ 0 h 709"/>
                <a:gd name="T66" fmla="*/ 0 w 894"/>
                <a:gd name="T67" fmla="*/ 0 h 709"/>
                <a:gd name="T68" fmla="*/ 0 w 894"/>
                <a:gd name="T69" fmla="*/ 0 h 709"/>
                <a:gd name="T70" fmla="*/ 0 w 894"/>
                <a:gd name="T71" fmla="*/ 0 h 709"/>
                <a:gd name="T72" fmla="*/ 0 w 894"/>
                <a:gd name="T73" fmla="*/ 0 h 709"/>
                <a:gd name="T74" fmla="*/ 0 w 894"/>
                <a:gd name="T75" fmla="*/ 0 h 709"/>
                <a:gd name="T76" fmla="*/ 0 w 894"/>
                <a:gd name="T77" fmla="*/ 0 h 709"/>
                <a:gd name="T78" fmla="*/ 0 w 894"/>
                <a:gd name="T79" fmla="*/ 0 h 709"/>
                <a:gd name="T80" fmla="*/ 0 w 894"/>
                <a:gd name="T81" fmla="*/ 0 h 709"/>
                <a:gd name="T82" fmla="*/ 0 w 894"/>
                <a:gd name="T83" fmla="*/ 0 h 709"/>
                <a:gd name="T84" fmla="*/ 0 w 894"/>
                <a:gd name="T85" fmla="*/ 0 h 709"/>
                <a:gd name="T86" fmla="*/ 0 w 894"/>
                <a:gd name="T87" fmla="*/ 0 h 709"/>
                <a:gd name="T88" fmla="*/ 0 w 894"/>
                <a:gd name="T89" fmla="*/ 0 h 709"/>
                <a:gd name="T90" fmla="*/ 0 w 894"/>
                <a:gd name="T91" fmla="*/ 0 h 709"/>
                <a:gd name="T92" fmla="*/ 0 w 894"/>
                <a:gd name="T93" fmla="*/ 0 h 7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4"/>
                <a:gd name="T142" fmla="*/ 0 h 709"/>
                <a:gd name="T143" fmla="*/ 894 w 894"/>
                <a:gd name="T144" fmla="*/ 709 h 7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4" h="709">
                  <a:moveTo>
                    <a:pt x="894" y="373"/>
                  </a:moveTo>
                  <a:lnTo>
                    <a:pt x="597" y="709"/>
                  </a:lnTo>
                  <a:lnTo>
                    <a:pt x="589" y="701"/>
                  </a:lnTo>
                  <a:lnTo>
                    <a:pt x="597" y="686"/>
                  </a:lnTo>
                  <a:lnTo>
                    <a:pt x="597" y="674"/>
                  </a:lnTo>
                  <a:lnTo>
                    <a:pt x="597" y="658"/>
                  </a:lnTo>
                  <a:lnTo>
                    <a:pt x="589" y="639"/>
                  </a:lnTo>
                  <a:lnTo>
                    <a:pt x="577" y="623"/>
                  </a:lnTo>
                  <a:lnTo>
                    <a:pt x="557" y="599"/>
                  </a:lnTo>
                  <a:lnTo>
                    <a:pt x="503" y="549"/>
                  </a:lnTo>
                  <a:lnTo>
                    <a:pt x="168" y="251"/>
                  </a:lnTo>
                  <a:lnTo>
                    <a:pt x="113" y="203"/>
                  </a:lnTo>
                  <a:lnTo>
                    <a:pt x="90" y="188"/>
                  </a:lnTo>
                  <a:lnTo>
                    <a:pt x="70" y="176"/>
                  </a:lnTo>
                  <a:lnTo>
                    <a:pt x="50" y="173"/>
                  </a:lnTo>
                  <a:lnTo>
                    <a:pt x="35" y="173"/>
                  </a:lnTo>
                  <a:lnTo>
                    <a:pt x="19" y="176"/>
                  </a:lnTo>
                  <a:lnTo>
                    <a:pt x="7" y="185"/>
                  </a:lnTo>
                  <a:lnTo>
                    <a:pt x="0" y="180"/>
                  </a:lnTo>
                  <a:lnTo>
                    <a:pt x="81" y="90"/>
                  </a:lnTo>
                  <a:lnTo>
                    <a:pt x="156" y="0"/>
                  </a:lnTo>
                  <a:lnTo>
                    <a:pt x="163" y="8"/>
                  </a:lnTo>
                  <a:lnTo>
                    <a:pt x="156" y="23"/>
                  </a:lnTo>
                  <a:lnTo>
                    <a:pt x="156" y="40"/>
                  </a:lnTo>
                  <a:lnTo>
                    <a:pt x="159" y="55"/>
                  </a:lnTo>
                  <a:lnTo>
                    <a:pt x="163" y="70"/>
                  </a:lnTo>
                  <a:lnTo>
                    <a:pt x="179" y="90"/>
                  </a:lnTo>
                  <a:lnTo>
                    <a:pt x="194" y="110"/>
                  </a:lnTo>
                  <a:lnTo>
                    <a:pt x="249" y="161"/>
                  </a:lnTo>
                  <a:lnTo>
                    <a:pt x="531" y="411"/>
                  </a:lnTo>
                  <a:lnTo>
                    <a:pt x="616" y="482"/>
                  </a:lnTo>
                  <a:lnTo>
                    <a:pt x="632" y="494"/>
                  </a:lnTo>
                  <a:lnTo>
                    <a:pt x="643" y="494"/>
                  </a:lnTo>
                  <a:lnTo>
                    <a:pt x="655" y="489"/>
                  </a:lnTo>
                  <a:lnTo>
                    <a:pt x="670" y="482"/>
                  </a:lnTo>
                  <a:lnTo>
                    <a:pt x="687" y="466"/>
                  </a:lnTo>
                  <a:lnTo>
                    <a:pt x="702" y="446"/>
                  </a:lnTo>
                  <a:lnTo>
                    <a:pt x="745" y="400"/>
                  </a:lnTo>
                  <a:lnTo>
                    <a:pt x="776" y="361"/>
                  </a:lnTo>
                  <a:lnTo>
                    <a:pt x="784" y="345"/>
                  </a:lnTo>
                  <a:lnTo>
                    <a:pt x="791" y="329"/>
                  </a:lnTo>
                  <a:lnTo>
                    <a:pt x="791" y="313"/>
                  </a:lnTo>
                  <a:lnTo>
                    <a:pt x="791" y="298"/>
                  </a:lnTo>
                  <a:lnTo>
                    <a:pt x="788" y="283"/>
                  </a:lnTo>
                  <a:lnTo>
                    <a:pt x="780" y="266"/>
                  </a:lnTo>
                  <a:lnTo>
                    <a:pt x="788" y="258"/>
                  </a:lnTo>
                  <a:lnTo>
                    <a:pt x="894" y="3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4" name="Freeform 182"/>
            <p:cNvSpPr>
              <a:spLocks noEditPoints="1"/>
            </p:cNvSpPr>
            <p:nvPr/>
          </p:nvSpPr>
          <p:spPr bwMode="auto">
            <a:xfrm>
              <a:off x="1654" y="1322"/>
              <a:ext cx="117" cy="120"/>
            </a:xfrm>
            <a:custGeom>
              <a:avLst/>
              <a:gdLst>
                <a:gd name="T0" fmla="*/ 0 w 882"/>
                <a:gd name="T1" fmla="*/ 0 h 897"/>
                <a:gd name="T2" fmla="*/ 0 w 882"/>
                <a:gd name="T3" fmla="*/ 0 h 897"/>
                <a:gd name="T4" fmla="*/ 0 w 882"/>
                <a:gd name="T5" fmla="*/ 0 h 897"/>
                <a:gd name="T6" fmla="*/ 0 w 882"/>
                <a:gd name="T7" fmla="*/ 0 h 897"/>
                <a:gd name="T8" fmla="*/ 0 w 882"/>
                <a:gd name="T9" fmla="*/ 0 h 897"/>
                <a:gd name="T10" fmla="*/ 0 w 882"/>
                <a:gd name="T11" fmla="*/ 0 h 897"/>
                <a:gd name="T12" fmla="*/ 0 w 882"/>
                <a:gd name="T13" fmla="*/ 0 h 897"/>
                <a:gd name="T14" fmla="*/ 0 w 882"/>
                <a:gd name="T15" fmla="*/ 0 h 897"/>
                <a:gd name="T16" fmla="*/ 0 w 882"/>
                <a:gd name="T17" fmla="*/ 0 h 897"/>
                <a:gd name="T18" fmla="*/ 0 w 882"/>
                <a:gd name="T19" fmla="*/ 0 h 897"/>
                <a:gd name="T20" fmla="*/ 0 w 882"/>
                <a:gd name="T21" fmla="*/ 0 h 897"/>
                <a:gd name="T22" fmla="*/ 0 w 882"/>
                <a:gd name="T23" fmla="*/ 0 h 897"/>
                <a:gd name="T24" fmla="*/ 0 w 882"/>
                <a:gd name="T25" fmla="*/ 0 h 897"/>
                <a:gd name="T26" fmla="*/ 0 w 882"/>
                <a:gd name="T27" fmla="*/ 0 h 897"/>
                <a:gd name="T28" fmla="*/ 0 w 882"/>
                <a:gd name="T29" fmla="*/ 0 h 897"/>
                <a:gd name="T30" fmla="*/ 0 w 882"/>
                <a:gd name="T31" fmla="*/ 0 h 897"/>
                <a:gd name="T32" fmla="*/ 0 w 882"/>
                <a:gd name="T33" fmla="*/ 0 h 897"/>
                <a:gd name="T34" fmla="*/ 0 w 882"/>
                <a:gd name="T35" fmla="*/ 0 h 897"/>
                <a:gd name="T36" fmla="*/ 0 w 882"/>
                <a:gd name="T37" fmla="*/ 0 h 897"/>
                <a:gd name="T38" fmla="*/ 0 w 882"/>
                <a:gd name="T39" fmla="*/ 0 h 897"/>
                <a:gd name="T40" fmla="*/ 0 w 882"/>
                <a:gd name="T41" fmla="*/ 0 h 897"/>
                <a:gd name="T42" fmla="*/ 0 w 882"/>
                <a:gd name="T43" fmla="*/ 0 h 897"/>
                <a:gd name="T44" fmla="*/ 0 w 882"/>
                <a:gd name="T45" fmla="*/ 0 h 897"/>
                <a:gd name="T46" fmla="*/ 0 w 882"/>
                <a:gd name="T47" fmla="*/ 0 h 897"/>
                <a:gd name="T48" fmla="*/ 0 w 882"/>
                <a:gd name="T49" fmla="*/ 0 h 897"/>
                <a:gd name="T50" fmla="*/ 0 w 882"/>
                <a:gd name="T51" fmla="*/ 0 h 897"/>
                <a:gd name="T52" fmla="*/ 0 w 882"/>
                <a:gd name="T53" fmla="*/ 0 h 897"/>
                <a:gd name="T54" fmla="*/ 0 w 882"/>
                <a:gd name="T55" fmla="*/ 0 h 897"/>
                <a:gd name="T56" fmla="*/ 0 w 882"/>
                <a:gd name="T57" fmla="*/ 0 h 897"/>
                <a:gd name="T58" fmla="*/ 0 w 882"/>
                <a:gd name="T59" fmla="*/ 0 h 897"/>
                <a:gd name="T60" fmla="*/ 0 w 882"/>
                <a:gd name="T61" fmla="*/ 0 h 897"/>
                <a:gd name="T62" fmla="*/ 0 w 882"/>
                <a:gd name="T63" fmla="*/ 0 h 897"/>
                <a:gd name="T64" fmla="*/ 0 w 882"/>
                <a:gd name="T65" fmla="*/ 0 h 897"/>
                <a:gd name="T66" fmla="*/ 0 w 882"/>
                <a:gd name="T67" fmla="*/ 0 h 897"/>
                <a:gd name="T68" fmla="*/ 0 w 882"/>
                <a:gd name="T69" fmla="*/ 0 h 897"/>
                <a:gd name="T70" fmla="*/ 0 w 882"/>
                <a:gd name="T71" fmla="*/ 0 h 897"/>
                <a:gd name="T72" fmla="*/ 0 w 882"/>
                <a:gd name="T73" fmla="*/ 0 h 897"/>
                <a:gd name="T74" fmla="*/ 0 w 882"/>
                <a:gd name="T75" fmla="*/ 0 h 897"/>
                <a:gd name="T76" fmla="*/ 0 w 882"/>
                <a:gd name="T77" fmla="*/ 0 h 897"/>
                <a:gd name="T78" fmla="*/ 0 w 882"/>
                <a:gd name="T79" fmla="*/ 0 h 89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82"/>
                <a:gd name="T121" fmla="*/ 0 h 897"/>
                <a:gd name="T122" fmla="*/ 882 w 882"/>
                <a:gd name="T123" fmla="*/ 897 h 89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82" h="897">
                  <a:moveTo>
                    <a:pt x="312" y="564"/>
                  </a:moveTo>
                  <a:lnTo>
                    <a:pt x="360" y="690"/>
                  </a:lnTo>
                  <a:lnTo>
                    <a:pt x="375" y="717"/>
                  </a:lnTo>
                  <a:lnTo>
                    <a:pt x="387" y="737"/>
                  </a:lnTo>
                  <a:lnTo>
                    <a:pt x="398" y="745"/>
                  </a:lnTo>
                  <a:lnTo>
                    <a:pt x="410" y="749"/>
                  </a:lnTo>
                  <a:lnTo>
                    <a:pt x="422" y="749"/>
                  </a:lnTo>
                  <a:lnTo>
                    <a:pt x="433" y="740"/>
                  </a:lnTo>
                  <a:lnTo>
                    <a:pt x="441" y="749"/>
                  </a:lnTo>
                  <a:lnTo>
                    <a:pt x="360" y="827"/>
                  </a:lnTo>
                  <a:lnTo>
                    <a:pt x="285" y="897"/>
                  </a:lnTo>
                  <a:lnTo>
                    <a:pt x="281" y="890"/>
                  </a:lnTo>
                  <a:lnTo>
                    <a:pt x="289" y="870"/>
                  </a:lnTo>
                  <a:lnTo>
                    <a:pt x="294" y="858"/>
                  </a:lnTo>
                  <a:lnTo>
                    <a:pt x="294" y="847"/>
                  </a:lnTo>
                  <a:lnTo>
                    <a:pt x="285" y="815"/>
                  </a:lnTo>
                  <a:lnTo>
                    <a:pt x="269" y="768"/>
                  </a:lnTo>
                  <a:lnTo>
                    <a:pt x="0" y="11"/>
                  </a:lnTo>
                  <a:lnTo>
                    <a:pt x="12" y="0"/>
                  </a:lnTo>
                  <a:lnTo>
                    <a:pt x="773" y="314"/>
                  </a:lnTo>
                  <a:lnTo>
                    <a:pt x="804" y="321"/>
                  </a:lnTo>
                  <a:lnTo>
                    <a:pt x="831" y="326"/>
                  </a:lnTo>
                  <a:lnTo>
                    <a:pt x="855" y="326"/>
                  </a:lnTo>
                  <a:lnTo>
                    <a:pt x="874" y="318"/>
                  </a:lnTo>
                  <a:lnTo>
                    <a:pt x="882" y="326"/>
                  </a:lnTo>
                  <a:lnTo>
                    <a:pt x="808" y="396"/>
                  </a:lnTo>
                  <a:lnTo>
                    <a:pt x="715" y="486"/>
                  </a:lnTo>
                  <a:lnTo>
                    <a:pt x="707" y="478"/>
                  </a:lnTo>
                  <a:lnTo>
                    <a:pt x="715" y="462"/>
                  </a:lnTo>
                  <a:lnTo>
                    <a:pt x="715" y="451"/>
                  </a:lnTo>
                  <a:lnTo>
                    <a:pt x="710" y="436"/>
                  </a:lnTo>
                  <a:lnTo>
                    <a:pt x="703" y="424"/>
                  </a:lnTo>
                  <a:lnTo>
                    <a:pt x="687" y="411"/>
                  </a:lnTo>
                  <a:lnTo>
                    <a:pt x="664" y="399"/>
                  </a:lnTo>
                  <a:lnTo>
                    <a:pt x="543" y="344"/>
                  </a:lnTo>
                  <a:lnTo>
                    <a:pt x="312" y="564"/>
                  </a:lnTo>
                  <a:close/>
                  <a:moveTo>
                    <a:pt x="156" y="164"/>
                  </a:moveTo>
                  <a:lnTo>
                    <a:pt x="274" y="471"/>
                  </a:lnTo>
                  <a:lnTo>
                    <a:pt x="453" y="298"/>
                  </a:lnTo>
                  <a:lnTo>
                    <a:pt x="156" y="1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5" name="Freeform 183"/>
            <p:cNvSpPr>
              <a:spLocks/>
            </p:cNvSpPr>
            <p:nvPr/>
          </p:nvSpPr>
          <p:spPr bwMode="auto">
            <a:xfrm>
              <a:off x="1747" y="1195"/>
              <a:ext cx="155" cy="155"/>
            </a:xfrm>
            <a:custGeom>
              <a:avLst/>
              <a:gdLst>
                <a:gd name="T0" fmla="*/ 0 w 1163"/>
                <a:gd name="T1" fmla="*/ 0 h 1163"/>
                <a:gd name="T2" fmla="*/ 0 w 1163"/>
                <a:gd name="T3" fmla="*/ 0 h 1163"/>
                <a:gd name="T4" fmla="*/ 0 w 1163"/>
                <a:gd name="T5" fmla="*/ 0 h 1163"/>
                <a:gd name="T6" fmla="*/ 0 w 1163"/>
                <a:gd name="T7" fmla="*/ 0 h 1163"/>
                <a:gd name="T8" fmla="*/ 0 w 1163"/>
                <a:gd name="T9" fmla="*/ 0 h 1163"/>
                <a:gd name="T10" fmla="*/ 0 w 1163"/>
                <a:gd name="T11" fmla="*/ 0 h 1163"/>
                <a:gd name="T12" fmla="*/ 0 w 1163"/>
                <a:gd name="T13" fmla="*/ 0 h 1163"/>
                <a:gd name="T14" fmla="*/ 0 w 1163"/>
                <a:gd name="T15" fmla="*/ 0 h 1163"/>
                <a:gd name="T16" fmla="*/ 0 w 1163"/>
                <a:gd name="T17" fmla="*/ 0 h 1163"/>
                <a:gd name="T18" fmla="*/ 0 w 1163"/>
                <a:gd name="T19" fmla="*/ 0 h 1163"/>
                <a:gd name="T20" fmla="*/ 0 w 1163"/>
                <a:gd name="T21" fmla="*/ 0 h 1163"/>
                <a:gd name="T22" fmla="*/ 0 w 1163"/>
                <a:gd name="T23" fmla="*/ 0 h 1163"/>
                <a:gd name="T24" fmla="*/ 0 w 1163"/>
                <a:gd name="T25" fmla="*/ 0 h 1163"/>
                <a:gd name="T26" fmla="*/ 0 w 1163"/>
                <a:gd name="T27" fmla="*/ 0 h 1163"/>
                <a:gd name="T28" fmla="*/ 0 w 1163"/>
                <a:gd name="T29" fmla="*/ 0 h 1163"/>
                <a:gd name="T30" fmla="*/ 0 w 1163"/>
                <a:gd name="T31" fmla="*/ 0 h 1163"/>
                <a:gd name="T32" fmla="*/ 0 w 1163"/>
                <a:gd name="T33" fmla="*/ 0 h 1163"/>
                <a:gd name="T34" fmla="*/ 0 w 1163"/>
                <a:gd name="T35" fmla="*/ 0 h 1163"/>
                <a:gd name="T36" fmla="*/ 0 w 1163"/>
                <a:gd name="T37" fmla="*/ 0 h 1163"/>
                <a:gd name="T38" fmla="*/ 0 w 1163"/>
                <a:gd name="T39" fmla="*/ 0 h 1163"/>
                <a:gd name="T40" fmla="*/ 0 w 1163"/>
                <a:gd name="T41" fmla="*/ 0 h 1163"/>
                <a:gd name="T42" fmla="*/ 0 w 1163"/>
                <a:gd name="T43" fmla="*/ 0 h 1163"/>
                <a:gd name="T44" fmla="*/ 0 w 1163"/>
                <a:gd name="T45" fmla="*/ 0 h 1163"/>
                <a:gd name="T46" fmla="*/ 0 w 1163"/>
                <a:gd name="T47" fmla="*/ 0 h 1163"/>
                <a:gd name="T48" fmla="*/ 0 w 1163"/>
                <a:gd name="T49" fmla="*/ 0 h 1163"/>
                <a:gd name="T50" fmla="*/ 0 w 1163"/>
                <a:gd name="T51" fmla="*/ 0 h 1163"/>
                <a:gd name="T52" fmla="*/ 0 w 1163"/>
                <a:gd name="T53" fmla="*/ 0 h 1163"/>
                <a:gd name="T54" fmla="*/ 0 w 1163"/>
                <a:gd name="T55" fmla="*/ 0 h 1163"/>
                <a:gd name="T56" fmla="*/ 0 w 1163"/>
                <a:gd name="T57" fmla="*/ 0 h 1163"/>
                <a:gd name="T58" fmla="*/ 0 w 1163"/>
                <a:gd name="T59" fmla="*/ 0 h 1163"/>
                <a:gd name="T60" fmla="*/ 0 w 1163"/>
                <a:gd name="T61" fmla="*/ 0 h 1163"/>
                <a:gd name="T62" fmla="*/ 0 w 1163"/>
                <a:gd name="T63" fmla="*/ 0 h 1163"/>
                <a:gd name="T64" fmla="*/ 0 w 1163"/>
                <a:gd name="T65" fmla="*/ 0 h 1163"/>
                <a:gd name="T66" fmla="*/ 0 w 1163"/>
                <a:gd name="T67" fmla="*/ 0 h 1163"/>
                <a:gd name="T68" fmla="*/ 0 w 1163"/>
                <a:gd name="T69" fmla="*/ 0 h 1163"/>
                <a:gd name="T70" fmla="*/ 0 w 1163"/>
                <a:gd name="T71" fmla="*/ 0 h 1163"/>
                <a:gd name="T72" fmla="*/ 0 w 1163"/>
                <a:gd name="T73" fmla="*/ 0 h 1163"/>
                <a:gd name="T74" fmla="*/ 0 w 1163"/>
                <a:gd name="T75" fmla="*/ 0 h 1163"/>
                <a:gd name="T76" fmla="*/ 0 w 1163"/>
                <a:gd name="T77" fmla="*/ 0 h 1163"/>
                <a:gd name="T78" fmla="*/ 0 w 1163"/>
                <a:gd name="T79" fmla="*/ 0 h 1163"/>
                <a:gd name="T80" fmla="*/ 0 w 1163"/>
                <a:gd name="T81" fmla="*/ 0 h 1163"/>
                <a:gd name="T82" fmla="*/ 0 w 1163"/>
                <a:gd name="T83" fmla="*/ 0 h 1163"/>
                <a:gd name="T84" fmla="*/ 0 w 1163"/>
                <a:gd name="T85" fmla="*/ 0 h 11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63"/>
                <a:gd name="T130" fmla="*/ 0 h 1163"/>
                <a:gd name="T131" fmla="*/ 1163 w 1163"/>
                <a:gd name="T132" fmla="*/ 1163 h 11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63" h="1163">
                  <a:moveTo>
                    <a:pt x="476" y="8"/>
                  </a:moveTo>
                  <a:lnTo>
                    <a:pt x="488" y="0"/>
                  </a:lnTo>
                  <a:lnTo>
                    <a:pt x="1027" y="474"/>
                  </a:lnTo>
                  <a:lnTo>
                    <a:pt x="1070" y="514"/>
                  </a:lnTo>
                  <a:lnTo>
                    <a:pt x="1105" y="532"/>
                  </a:lnTo>
                  <a:lnTo>
                    <a:pt x="1116" y="540"/>
                  </a:lnTo>
                  <a:lnTo>
                    <a:pt x="1131" y="540"/>
                  </a:lnTo>
                  <a:lnTo>
                    <a:pt x="1159" y="537"/>
                  </a:lnTo>
                  <a:lnTo>
                    <a:pt x="1163" y="545"/>
                  </a:lnTo>
                  <a:lnTo>
                    <a:pt x="1081" y="599"/>
                  </a:lnTo>
                  <a:lnTo>
                    <a:pt x="987" y="674"/>
                  </a:lnTo>
                  <a:lnTo>
                    <a:pt x="979" y="665"/>
                  </a:lnTo>
                  <a:lnTo>
                    <a:pt x="992" y="650"/>
                  </a:lnTo>
                  <a:lnTo>
                    <a:pt x="995" y="635"/>
                  </a:lnTo>
                  <a:lnTo>
                    <a:pt x="995" y="623"/>
                  </a:lnTo>
                  <a:lnTo>
                    <a:pt x="987" y="607"/>
                  </a:lnTo>
                  <a:lnTo>
                    <a:pt x="967" y="587"/>
                  </a:lnTo>
                  <a:lnTo>
                    <a:pt x="629" y="266"/>
                  </a:lnTo>
                  <a:lnTo>
                    <a:pt x="753" y="870"/>
                  </a:lnTo>
                  <a:lnTo>
                    <a:pt x="745" y="878"/>
                  </a:lnTo>
                  <a:lnTo>
                    <a:pt x="203" y="572"/>
                  </a:lnTo>
                  <a:lnTo>
                    <a:pt x="390" y="980"/>
                  </a:lnTo>
                  <a:lnTo>
                    <a:pt x="410" y="1018"/>
                  </a:lnTo>
                  <a:lnTo>
                    <a:pt x="421" y="1030"/>
                  </a:lnTo>
                  <a:lnTo>
                    <a:pt x="433" y="1035"/>
                  </a:lnTo>
                  <a:lnTo>
                    <a:pt x="448" y="1038"/>
                  </a:lnTo>
                  <a:lnTo>
                    <a:pt x="468" y="1030"/>
                  </a:lnTo>
                  <a:lnTo>
                    <a:pt x="476" y="1038"/>
                  </a:lnTo>
                  <a:lnTo>
                    <a:pt x="441" y="1062"/>
                  </a:lnTo>
                  <a:lnTo>
                    <a:pt x="398" y="1093"/>
                  </a:lnTo>
                  <a:lnTo>
                    <a:pt x="344" y="1133"/>
                  </a:lnTo>
                  <a:lnTo>
                    <a:pt x="304" y="1163"/>
                  </a:lnTo>
                  <a:lnTo>
                    <a:pt x="297" y="1156"/>
                  </a:lnTo>
                  <a:lnTo>
                    <a:pt x="304" y="1145"/>
                  </a:lnTo>
                  <a:lnTo>
                    <a:pt x="309" y="1128"/>
                  </a:lnTo>
                  <a:lnTo>
                    <a:pt x="312" y="1116"/>
                  </a:lnTo>
                  <a:lnTo>
                    <a:pt x="312" y="1101"/>
                  </a:lnTo>
                  <a:lnTo>
                    <a:pt x="304" y="1062"/>
                  </a:lnTo>
                  <a:lnTo>
                    <a:pt x="281" y="100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617" y="694"/>
                  </a:lnTo>
                  <a:lnTo>
                    <a:pt x="476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6" name="Freeform 184"/>
            <p:cNvSpPr>
              <a:spLocks/>
            </p:cNvSpPr>
            <p:nvPr/>
          </p:nvSpPr>
          <p:spPr bwMode="auto">
            <a:xfrm>
              <a:off x="1851" y="1160"/>
              <a:ext cx="82" cy="109"/>
            </a:xfrm>
            <a:custGeom>
              <a:avLst/>
              <a:gdLst>
                <a:gd name="T0" fmla="*/ 0 w 617"/>
                <a:gd name="T1" fmla="*/ 0 h 811"/>
                <a:gd name="T2" fmla="*/ 0 w 617"/>
                <a:gd name="T3" fmla="*/ 0 h 811"/>
                <a:gd name="T4" fmla="*/ 0 w 617"/>
                <a:gd name="T5" fmla="*/ 0 h 811"/>
                <a:gd name="T6" fmla="*/ 0 w 617"/>
                <a:gd name="T7" fmla="*/ 0 h 811"/>
                <a:gd name="T8" fmla="*/ 0 w 617"/>
                <a:gd name="T9" fmla="*/ 0 h 811"/>
                <a:gd name="T10" fmla="*/ 0 w 617"/>
                <a:gd name="T11" fmla="*/ 0 h 811"/>
                <a:gd name="T12" fmla="*/ 0 w 617"/>
                <a:gd name="T13" fmla="*/ 0 h 811"/>
                <a:gd name="T14" fmla="*/ 0 w 617"/>
                <a:gd name="T15" fmla="*/ 0 h 811"/>
                <a:gd name="T16" fmla="*/ 0 w 617"/>
                <a:gd name="T17" fmla="*/ 0 h 811"/>
                <a:gd name="T18" fmla="*/ 0 w 617"/>
                <a:gd name="T19" fmla="*/ 0 h 811"/>
                <a:gd name="T20" fmla="*/ 0 w 617"/>
                <a:gd name="T21" fmla="*/ 0 h 811"/>
                <a:gd name="T22" fmla="*/ 0 w 617"/>
                <a:gd name="T23" fmla="*/ 0 h 811"/>
                <a:gd name="T24" fmla="*/ 0 w 617"/>
                <a:gd name="T25" fmla="*/ 0 h 811"/>
                <a:gd name="T26" fmla="*/ 0 w 617"/>
                <a:gd name="T27" fmla="*/ 0 h 811"/>
                <a:gd name="T28" fmla="*/ 0 w 617"/>
                <a:gd name="T29" fmla="*/ 0 h 811"/>
                <a:gd name="T30" fmla="*/ 0 w 617"/>
                <a:gd name="T31" fmla="*/ 0 h 811"/>
                <a:gd name="T32" fmla="*/ 0 w 617"/>
                <a:gd name="T33" fmla="*/ 0 h 811"/>
                <a:gd name="T34" fmla="*/ 0 w 617"/>
                <a:gd name="T35" fmla="*/ 0 h 811"/>
                <a:gd name="T36" fmla="*/ 0 w 617"/>
                <a:gd name="T37" fmla="*/ 0 h 811"/>
                <a:gd name="T38" fmla="*/ 0 w 617"/>
                <a:gd name="T39" fmla="*/ 0 h 811"/>
                <a:gd name="T40" fmla="*/ 0 w 617"/>
                <a:gd name="T41" fmla="*/ 0 h 811"/>
                <a:gd name="T42" fmla="*/ 0 w 617"/>
                <a:gd name="T43" fmla="*/ 0 h 811"/>
                <a:gd name="T44" fmla="*/ 0 w 617"/>
                <a:gd name="T45" fmla="*/ 0 h 811"/>
                <a:gd name="T46" fmla="*/ 0 w 617"/>
                <a:gd name="T47" fmla="*/ 0 h 811"/>
                <a:gd name="T48" fmla="*/ 0 w 617"/>
                <a:gd name="T49" fmla="*/ 0 h 811"/>
                <a:gd name="T50" fmla="*/ 0 w 617"/>
                <a:gd name="T51" fmla="*/ 0 h 811"/>
                <a:gd name="T52" fmla="*/ 0 w 617"/>
                <a:gd name="T53" fmla="*/ 0 h 811"/>
                <a:gd name="T54" fmla="*/ 0 w 617"/>
                <a:gd name="T55" fmla="*/ 0 h 811"/>
                <a:gd name="T56" fmla="*/ 0 w 617"/>
                <a:gd name="T57" fmla="*/ 0 h 811"/>
                <a:gd name="T58" fmla="*/ 0 w 617"/>
                <a:gd name="T59" fmla="*/ 0 h 811"/>
                <a:gd name="T60" fmla="*/ 0 w 617"/>
                <a:gd name="T61" fmla="*/ 0 h 811"/>
                <a:gd name="T62" fmla="*/ 0 w 617"/>
                <a:gd name="T63" fmla="*/ 0 h 811"/>
                <a:gd name="T64" fmla="*/ 0 w 617"/>
                <a:gd name="T65" fmla="*/ 0 h 811"/>
                <a:gd name="T66" fmla="*/ 0 w 617"/>
                <a:gd name="T67" fmla="*/ 0 h 811"/>
                <a:gd name="T68" fmla="*/ 0 w 617"/>
                <a:gd name="T69" fmla="*/ 0 h 811"/>
                <a:gd name="T70" fmla="*/ 0 w 617"/>
                <a:gd name="T71" fmla="*/ 0 h 811"/>
                <a:gd name="T72" fmla="*/ 0 w 617"/>
                <a:gd name="T73" fmla="*/ 0 h 811"/>
                <a:gd name="T74" fmla="*/ 0 w 617"/>
                <a:gd name="T75" fmla="*/ 0 h 811"/>
                <a:gd name="T76" fmla="*/ 0 w 617"/>
                <a:gd name="T77" fmla="*/ 0 h 8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17"/>
                <a:gd name="T118" fmla="*/ 0 h 811"/>
                <a:gd name="T119" fmla="*/ 617 w 617"/>
                <a:gd name="T120" fmla="*/ 811 h 8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17" h="811">
                  <a:moveTo>
                    <a:pt x="0" y="122"/>
                  </a:moveTo>
                  <a:lnTo>
                    <a:pt x="102" y="63"/>
                  </a:lnTo>
                  <a:lnTo>
                    <a:pt x="208" y="0"/>
                  </a:lnTo>
                  <a:lnTo>
                    <a:pt x="216" y="9"/>
                  </a:lnTo>
                  <a:lnTo>
                    <a:pt x="203" y="24"/>
                  </a:lnTo>
                  <a:lnTo>
                    <a:pt x="196" y="35"/>
                  </a:lnTo>
                  <a:lnTo>
                    <a:pt x="191" y="52"/>
                  </a:lnTo>
                  <a:lnTo>
                    <a:pt x="196" y="70"/>
                  </a:lnTo>
                  <a:lnTo>
                    <a:pt x="199" y="90"/>
                  </a:lnTo>
                  <a:lnTo>
                    <a:pt x="211" y="118"/>
                  </a:lnTo>
                  <a:lnTo>
                    <a:pt x="246" y="185"/>
                  </a:lnTo>
                  <a:lnTo>
                    <a:pt x="473" y="568"/>
                  </a:lnTo>
                  <a:lnTo>
                    <a:pt x="511" y="631"/>
                  </a:lnTo>
                  <a:lnTo>
                    <a:pt x="531" y="655"/>
                  </a:lnTo>
                  <a:lnTo>
                    <a:pt x="547" y="671"/>
                  </a:lnTo>
                  <a:lnTo>
                    <a:pt x="562" y="678"/>
                  </a:lnTo>
                  <a:lnTo>
                    <a:pt x="578" y="683"/>
                  </a:lnTo>
                  <a:lnTo>
                    <a:pt x="594" y="686"/>
                  </a:lnTo>
                  <a:lnTo>
                    <a:pt x="609" y="683"/>
                  </a:lnTo>
                  <a:lnTo>
                    <a:pt x="617" y="690"/>
                  </a:lnTo>
                  <a:lnTo>
                    <a:pt x="516" y="749"/>
                  </a:lnTo>
                  <a:lnTo>
                    <a:pt x="410" y="811"/>
                  </a:lnTo>
                  <a:lnTo>
                    <a:pt x="403" y="804"/>
                  </a:lnTo>
                  <a:lnTo>
                    <a:pt x="415" y="791"/>
                  </a:lnTo>
                  <a:lnTo>
                    <a:pt x="422" y="776"/>
                  </a:lnTo>
                  <a:lnTo>
                    <a:pt x="422" y="761"/>
                  </a:lnTo>
                  <a:lnTo>
                    <a:pt x="422" y="741"/>
                  </a:lnTo>
                  <a:lnTo>
                    <a:pt x="418" y="721"/>
                  </a:lnTo>
                  <a:lnTo>
                    <a:pt x="407" y="698"/>
                  </a:lnTo>
                  <a:lnTo>
                    <a:pt x="372" y="631"/>
                  </a:lnTo>
                  <a:lnTo>
                    <a:pt x="141" y="243"/>
                  </a:lnTo>
                  <a:lnTo>
                    <a:pt x="102" y="180"/>
                  </a:lnTo>
                  <a:lnTo>
                    <a:pt x="87" y="162"/>
                  </a:lnTo>
                  <a:lnTo>
                    <a:pt x="70" y="145"/>
                  </a:lnTo>
                  <a:lnTo>
                    <a:pt x="55" y="134"/>
                  </a:lnTo>
                  <a:lnTo>
                    <a:pt x="40" y="130"/>
                  </a:lnTo>
                  <a:lnTo>
                    <a:pt x="24" y="130"/>
                  </a:lnTo>
                  <a:lnTo>
                    <a:pt x="9" y="134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7" name="Freeform 185"/>
            <p:cNvSpPr>
              <a:spLocks/>
            </p:cNvSpPr>
            <p:nvPr/>
          </p:nvSpPr>
          <p:spPr bwMode="auto">
            <a:xfrm>
              <a:off x="1892" y="1138"/>
              <a:ext cx="102" cy="109"/>
            </a:xfrm>
            <a:custGeom>
              <a:avLst/>
              <a:gdLst>
                <a:gd name="T0" fmla="*/ 0 w 764"/>
                <a:gd name="T1" fmla="*/ 0 h 819"/>
                <a:gd name="T2" fmla="*/ 0 w 764"/>
                <a:gd name="T3" fmla="*/ 0 h 819"/>
                <a:gd name="T4" fmla="*/ 0 w 764"/>
                <a:gd name="T5" fmla="*/ 0 h 819"/>
                <a:gd name="T6" fmla="*/ 0 w 764"/>
                <a:gd name="T7" fmla="*/ 0 h 819"/>
                <a:gd name="T8" fmla="*/ 0 w 764"/>
                <a:gd name="T9" fmla="*/ 0 h 819"/>
                <a:gd name="T10" fmla="*/ 0 w 764"/>
                <a:gd name="T11" fmla="*/ 0 h 819"/>
                <a:gd name="T12" fmla="*/ 0 w 764"/>
                <a:gd name="T13" fmla="*/ 0 h 819"/>
                <a:gd name="T14" fmla="*/ 0 w 764"/>
                <a:gd name="T15" fmla="*/ 0 h 819"/>
                <a:gd name="T16" fmla="*/ 0 w 764"/>
                <a:gd name="T17" fmla="*/ 0 h 819"/>
                <a:gd name="T18" fmla="*/ 0 w 764"/>
                <a:gd name="T19" fmla="*/ 0 h 819"/>
                <a:gd name="T20" fmla="*/ 0 w 764"/>
                <a:gd name="T21" fmla="*/ 0 h 819"/>
                <a:gd name="T22" fmla="*/ 0 w 764"/>
                <a:gd name="T23" fmla="*/ 0 h 819"/>
                <a:gd name="T24" fmla="*/ 0 w 764"/>
                <a:gd name="T25" fmla="*/ 0 h 819"/>
                <a:gd name="T26" fmla="*/ 0 w 764"/>
                <a:gd name="T27" fmla="*/ 0 h 819"/>
                <a:gd name="T28" fmla="*/ 0 w 764"/>
                <a:gd name="T29" fmla="*/ 0 h 819"/>
                <a:gd name="T30" fmla="*/ 0 w 764"/>
                <a:gd name="T31" fmla="*/ 0 h 819"/>
                <a:gd name="T32" fmla="*/ 0 w 764"/>
                <a:gd name="T33" fmla="*/ 0 h 819"/>
                <a:gd name="T34" fmla="*/ 0 w 764"/>
                <a:gd name="T35" fmla="*/ 0 h 819"/>
                <a:gd name="T36" fmla="*/ 0 w 764"/>
                <a:gd name="T37" fmla="*/ 0 h 819"/>
                <a:gd name="T38" fmla="*/ 0 w 764"/>
                <a:gd name="T39" fmla="*/ 0 h 819"/>
                <a:gd name="T40" fmla="*/ 0 w 764"/>
                <a:gd name="T41" fmla="*/ 0 h 819"/>
                <a:gd name="T42" fmla="*/ 0 w 764"/>
                <a:gd name="T43" fmla="*/ 0 h 819"/>
                <a:gd name="T44" fmla="*/ 0 w 764"/>
                <a:gd name="T45" fmla="*/ 0 h 819"/>
                <a:gd name="T46" fmla="*/ 0 w 764"/>
                <a:gd name="T47" fmla="*/ 0 h 819"/>
                <a:gd name="T48" fmla="*/ 0 w 764"/>
                <a:gd name="T49" fmla="*/ 0 h 819"/>
                <a:gd name="T50" fmla="*/ 0 w 764"/>
                <a:gd name="T51" fmla="*/ 0 h 819"/>
                <a:gd name="T52" fmla="*/ 0 w 764"/>
                <a:gd name="T53" fmla="*/ 0 h 819"/>
                <a:gd name="T54" fmla="*/ 0 w 764"/>
                <a:gd name="T55" fmla="*/ 0 h 819"/>
                <a:gd name="T56" fmla="*/ 0 w 764"/>
                <a:gd name="T57" fmla="*/ 0 h 819"/>
                <a:gd name="T58" fmla="*/ 0 w 764"/>
                <a:gd name="T59" fmla="*/ 0 h 819"/>
                <a:gd name="T60" fmla="*/ 0 w 764"/>
                <a:gd name="T61" fmla="*/ 0 h 819"/>
                <a:gd name="T62" fmla="*/ 0 w 764"/>
                <a:gd name="T63" fmla="*/ 0 h 819"/>
                <a:gd name="T64" fmla="*/ 0 w 764"/>
                <a:gd name="T65" fmla="*/ 0 h 819"/>
                <a:gd name="T66" fmla="*/ 0 w 764"/>
                <a:gd name="T67" fmla="*/ 0 h 819"/>
                <a:gd name="T68" fmla="*/ 0 w 764"/>
                <a:gd name="T69" fmla="*/ 0 h 819"/>
                <a:gd name="T70" fmla="*/ 0 w 764"/>
                <a:gd name="T71" fmla="*/ 0 h 819"/>
                <a:gd name="T72" fmla="*/ 0 w 764"/>
                <a:gd name="T73" fmla="*/ 0 h 819"/>
                <a:gd name="T74" fmla="*/ 0 w 764"/>
                <a:gd name="T75" fmla="*/ 0 h 819"/>
                <a:gd name="T76" fmla="*/ 0 w 764"/>
                <a:gd name="T77" fmla="*/ 0 h 819"/>
                <a:gd name="T78" fmla="*/ 0 w 764"/>
                <a:gd name="T79" fmla="*/ 0 h 819"/>
                <a:gd name="T80" fmla="*/ 0 w 764"/>
                <a:gd name="T81" fmla="*/ 0 h 819"/>
                <a:gd name="T82" fmla="*/ 0 w 764"/>
                <a:gd name="T83" fmla="*/ 0 h 819"/>
                <a:gd name="T84" fmla="*/ 0 w 764"/>
                <a:gd name="T85" fmla="*/ 0 h 819"/>
                <a:gd name="T86" fmla="*/ 0 w 764"/>
                <a:gd name="T87" fmla="*/ 0 h 819"/>
                <a:gd name="T88" fmla="*/ 0 w 764"/>
                <a:gd name="T89" fmla="*/ 0 h 819"/>
                <a:gd name="T90" fmla="*/ 0 w 764"/>
                <a:gd name="T91" fmla="*/ 0 h 819"/>
                <a:gd name="T92" fmla="*/ 0 w 764"/>
                <a:gd name="T93" fmla="*/ 0 h 81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64"/>
                <a:gd name="T142" fmla="*/ 0 h 819"/>
                <a:gd name="T143" fmla="*/ 764 w 764"/>
                <a:gd name="T144" fmla="*/ 819 h 81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64" h="819">
                  <a:moveTo>
                    <a:pt x="764" y="611"/>
                  </a:moveTo>
                  <a:lnTo>
                    <a:pt x="371" y="819"/>
                  </a:lnTo>
                  <a:lnTo>
                    <a:pt x="363" y="811"/>
                  </a:lnTo>
                  <a:lnTo>
                    <a:pt x="374" y="799"/>
                  </a:lnTo>
                  <a:lnTo>
                    <a:pt x="383" y="788"/>
                  </a:lnTo>
                  <a:lnTo>
                    <a:pt x="386" y="771"/>
                  </a:lnTo>
                  <a:lnTo>
                    <a:pt x="386" y="753"/>
                  </a:lnTo>
                  <a:lnTo>
                    <a:pt x="383" y="733"/>
                  </a:lnTo>
                  <a:lnTo>
                    <a:pt x="374" y="705"/>
                  </a:lnTo>
                  <a:lnTo>
                    <a:pt x="340" y="638"/>
                  </a:lnTo>
                  <a:lnTo>
                    <a:pt x="132" y="238"/>
                  </a:lnTo>
                  <a:lnTo>
                    <a:pt x="98" y="172"/>
                  </a:lnTo>
                  <a:lnTo>
                    <a:pt x="81" y="148"/>
                  </a:lnTo>
                  <a:lnTo>
                    <a:pt x="66" y="133"/>
                  </a:lnTo>
                  <a:lnTo>
                    <a:pt x="51" y="125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3" y="122"/>
                  </a:lnTo>
                  <a:lnTo>
                    <a:pt x="0" y="110"/>
                  </a:lnTo>
                  <a:lnTo>
                    <a:pt x="109" y="55"/>
                  </a:lnTo>
                  <a:lnTo>
                    <a:pt x="210" y="0"/>
                  </a:lnTo>
                  <a:lnTo>
                    <a:pt x="214" y="12"/>
                  </a:lnTo>
                  <a:lnTo>
                    <a:pt x="202" y="20"/>
                  </a:lnTo>
                  <a:lnTo>
                    <a:pt x="195" y="35"/>
                  </a:lnTo>
                  <a:lnTo>
                    <a:pt x="195" y="50"/>
                  </a:lnTo>
                  <a:lnTo>
                    <a:pt x="195" y="67"/>
                  </a:lnTo>
                  <a:lnTo>
                    <a:pt x="199" y="90"/>
                  </a:lnTo>
                  <a:lnTo>
                    <a:pt x="207" y="117"/>
                  </a:lnTo>
                  <a:lnTo>
                    <a:pt x="238" y="184"/>
                  </a:lnTo>
                  <a:lnTo>
                    <a:pt x="413" y="518"/>
                  </a:lnTo>
                  <a:lnTo>
                    <a:pt x="468" y="615"/>
                  </a:lnTo>
                  <a:lnTo>
                    <a:pt x="480" y="631"/>
                  </a:lnTo>
                  <a:lnTo>
                    <a:pt x="492" y="635"/>
                  </a:lnTo>
                  <a:lnTo>
                    <a:pt x="504" y="635"/>
                  </a:lnTo>
                  <a:lnTo>
                    <a:pt x="519" y="635"/>
                  </a:lnTo>
                  <a:lnTo>
                    <a:pt x="539" y="626"/>
                  </a:lnTo>
                  <a:lnTo>
                    <a:pt x="562" y="615"/>
                  </a:lnTo>
                  <a:lnTo>
                    <a:pt x="620" y="584"/>
                  </a:lnTo>
                  <a:lnTo>
                    <a:pt x="660" y="560"/>
                  </a:lnTo>
                  <a:lnTo>
                    <a:pt x="675" y="548"/>
                  </a:lnTo>
                  <a:lnTo>
                    <a:pt x="686" y="536"/>
                  </a:lnTo>
                  <a:lnTo>
                    <a:pt x="694" y="521"/>
                  </a:lnTo>
                  <a:lnTo>
                    <a:pt x="698" y="505"/>
                  </a:lnTo>
                  <a:lnTo>
                    <a:pt x="703" y="490"/>
                  </a:lnTo>
                  <a:lnTo>
                    <a:pt x="698" y="470"/>
                  </a:lnTo>
                  <a:lnTo>
                    <a:pt x="710" y="470"/>
                  </a:lnTo>
                  <a:lnTo>
                    <a:pt x="764" y="6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8" name="Freeform 186"/>
            <p:cNvSpPr>
              <a:spLocks noEditPoints="1"/>
            </p:cNvSpPr>
            <p:nvPr/>
          </p:nvSpPr>
          <p:spPr bwMode="auto">
            <a:xfrm>
              <a:off x="1993" y="1094"/>
              <a:ext cx="102" cy="125"/>
            </a:xfrm>
            <a:custGeom>
              <a:avLst/>
              <a:gdLst>
                <a:gd name="T0" fmla="*/ 0 w 765"/>
                <a:gd name="T1" fmla="*/ 0 h 937"/>
                <a:gd name="T2" fmla="*/ 0 w 765"/>
                <a:gd name="T3" fmla="*/ 0 h 937"/>
                <a:gd name="T4" fmla="*/ 0 w 765"/>
                <a:gd name="T5" fmla="*/ 0 h 937"/>
                <a:gd name="T6" fmla="*/ 0 w 765"/>
                <a:gd name="T7" fmla="*/ 0 h 937"/>
                <a:gd name="T8" fmla="*/ 0 w 765"/>
                <a:gd name="T9" fmla="*/ 0 h 937"/>
                <a:gd name="T10" fmla="*/ 0 w 765"/>
                <a:gd name="T11" fmla="*/ 0 h 937"/>
                <a:gd name="T12" fmla="*/ 0 w 765"/>
                <a:gd name="T13" fmla="*/ 0 h 937"/>
                <a:gd name="T14" fmla="*/ 0 w 765"/>
                <a:gd name="T15" fmla="*/ 0 h 937"/>
                <a:gd name="T16" fmla="*/ 0 w 765"/>
                <a:gd name="T17" fmla="*/ 0 h 937"/>
                <a:gd name="T18" fmla="*/ 0 w 765"/>
                <a:gd name="T19" fmla="*/ 0 h 937"/>
                <a:gd name="T20" fmla="*/ 0 w 765"/>
                <a:gd name="T21" fmla="*/ 0 h 937"/>
                <a:gd name="T22" fmla="*/ 0 w 765"/>
                <a:gd name="T23" fmla="*/ 0 h 937"/>
                <a:gd name="T24" fmla="*/ 0 w 765"/>
                <a:gd name="T25" fmla="*/ 0 h 937"/>
                <a:gd name="T26" fmla="*/ 0 w 765"/>
                <a:gd name="T27" fmla="*/ 0 h 937"/>
                <a:gd name="T28" fmla="*/ 0 w 765"/>
                <a:gd name="T29" fmla="*/ 0 h 937"/>
                <a:gd name="T30" fmla="*/ 0 w 765"/>
                <a:gd name="T31" fmla="*/ 0 h 937"/>
                <a:gd name="T32" fmla="*/ 0 w 765"/>
                <a:gd name="T33" fmla="*/ 0 h 937"/>
                <a:gd name="T34" fmla="*/ 0 w 765"/>
                <a:gd name="T35" fmla="*/ 0 h 937"/>
                <a:gd name="T36" fmla="*/ 0 w 765"/>
                <a:gd name="T37" fmla="*/ 0 h 937"/>
                <a:gd name="T38" fmla="*/ 0 w 765"/>
                <a:gd name="T39" fmla="*/ 0 h 937"/>
                <a:gd name="T40" fmla="*/ 0 w 765"/>
                <a:gd name="T41" fmla="*/ 0 h 937"/>
                <a:gd name="T42" fmla="*/ 0 w 765"/>
                <a:gd name="T43" fmla="*/ 0 h 937"/>
                <a:gd name="T44" fmla="*/ 0 w 765"/>
                <a:gd name="T45" fmla="*/ 0 h 937"/>
                <a:gd name="T46" fmla="*/ 0 w 765"/>
                <a:gd name="T47" fmla="*/ 0 h 937"/>
                <a:gd name="T48" fmla="*/ 0 w 765"/>
                <a:gd name="T49" fmla="*/ 0 h 937"/>
                <a:gd name="T50" fmla="*/ 0 w 765"/>
                <a:gd name="T51" fmla="*/ 0 h 937"/>
                <a:gd name="T52" fmla="*/ 0 w 765"/>
                <a:gd name="T53" fmla="*/ 0 h 937"/>
                <a:gd name="T54" fmla="*/ 0 w 765"/>
                <a:gd name="T55" fmla="*/ 0 h 937"/>
                <a:gd name="T56" fmla="*/ 0 w 765"/>
                <a:gd name="T57" fmla="*/ 0 h 937"/>
                <a:gd name="T58" fmla="*/ 0 w 765"/>
                <a:gd name="T59" fmla="*/ 0 h 937"/>
                <a:gd name="T60" fmla="*/ 0 w 765"/>
                <a:gd name="T61" fmla="*/ 0 h 937"/>
                <a:gd name="T62" fmla="*/ 0 w 765"/>
                <a:gd name="T63" fmla="*/ 0 h 937"/>
                <a:gd name="T64" fmla="*/ 0 w 765"/>
                <a:gd name="T65" fmla="*/ 0 h 937"/>
                <a:gd name="T66" fmla="*/ 0 w 765"/>
                <a:gd name="T67" fmla="*/ 0 h 937"/>
                <a:gd name="T68" fmla="*/ 0 w 765"/>
                <a:gd name="T69" fmla="*/ 0 h 937"/>
                <a:gd name="T70" fmla="*/ 0 w 765"/>
                <a:gd name="T71" fmla="*/ 0 h 937"/>
                <a:gd name="T72" fmla="*/ 0 w 765"/>
                <a:gd name="T73" fmla="*/ 0 h 937"/>
                <a:gd name="T74" fmla="*/ 0 w 765"/>
                <a:gd name="T75" fmla="*/ 0 h 937"/>
                <a:gd name="T76" fmla="*/ 0 w 765"/>
                <a:gd name="T77" fmla="*/ 0 h 937"/>
                <a:gd name="T78" fmla="*/ 0 w 765"/>
                <a:gd name="T79" fmla="*/ 0 h 9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65"/>
                <a:gd name="T121" fmla="*/ 0 h 937"/>
                <a:gd name="T122" fmla="*/ 765 w 765"/>
                <a:gd name="T123" fmla="*/ 937 h 9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65" h="937">
                  <a:moveTo>
                    <a:pt x="148" y="631"/>
                  </a:moveTo>
                  <a:lnTo>
                    <a:pt x="148" y="767"/>
                  </a:lnTo>
                  <a:lnTo>
                    <a:pt x="148" y="799"/>
                  </a:lnTo>
                  <a:lnTo>
                    <a:pt x="156" y="822"/>
                  </a:lnTo>
                  <a:lnTo>
                    <a:pt x="163" y="834"/>
                  </a:lnTo>
                  <a:lnTo>
                    <a:pt x="171" y="839"/>
                  </a:lnTo>
                  <a:lnTo>
                    <a:pt x="183" y="842"/>
                  </a:lnTo>
                  <a:lnTo>
                    <a:pt x="199" y="842"/>
                  </a:lnTo>
                  <a:lnTo>
                    <a:pt x="203" y="850"/>
                  </a:lnTo>
                  <a:lnTo>
                    <a:pt x="97" y="893"/>
                  </a:lnTo>
                  <a:lnTo>
                    <a:pt x="4" y="937"/>
                  </a:lnTo>
                  <a:lnTo>
                    <a:pt x="0" y="925"/>
                  </a:lnTo>
                  <a:lnTo>
                    <a:pt x="19" y="913"/>
                  </a:lnTo>
                  <a:lnTo>
                    <a:pt x="24" y="900"/>
                  </a:lnTo>
                  <a:lnTo>
                    <a:pt x="27" y="889"/>
                  </a:lnTo>
                  <a:lnTo>
                    <a:pt x="35" y="858"/>
                  </a:lnTo>
                  <a:lnTo>
                    <a:pt x="35" y="807"/>
                  </a:lnTo>
                  <a:lnTo>
                    <a:pt x="50" y="3"/>
                  </a:lnTo>
                  <a:lnTo>
                    <a:pt x="67" y="0"/>
                  </a:lnTo>
                  <a:lnTo>
                    <a:pt x="667" y="564"/>
                  </a:lnTo>
                  <a:lnTo>
                    <a:pt x="695" y="584"/>
                  </a:lnTo>
                  <a:lnTo>
                    <a:pt x="718" y="595"/>
                  </a:lnTo>
                  <a:lnTo>
                    <a:pt x="737" y="604"/>
                  </a:lnTo>
                  <a:lnTo>
                    <a:pt x="761" y="604"/>
                  </a:lnTo>
                  <a:lnTo>
                    <a:pt x="765" y="615"/>
                  </a:lnTo>
                  <a:lnTo>
                    <a:pt x="671" y="650"/>
                  </a:lnTo>
                  <a:lnTo>
                    <a:pt x="551" y="705"/>
                  </a:lnTo>
                  <a:lnTo>
                    <a:pt x="546" y="697"/>
                  </a:lnTo>
                  <a:lnTo>
                    <a:pt x="558" y="685"/>
                  </a:lnTo>
                  <a:lnTo>
                    <a:pt x="566" y="670"/>
                  </a:lnTo>
                  <a:lnTo>
                    <a:pt x="566" y="659"/>
                  </a:lnTo>
                  <a:lnTo>
                    <a:pt x="562" y="642"/>
                  </a:lnTo>
                  <a:lnTo>
                    <a:pt x="551" y="622"/>
                  </a:lnTo>
                  <a:lnTo>
                    <a:pt x="534" y="604"/>
                  </a:lnTo>
                  <a:lnTo>
                    <a:pt x="441" y="509"/>
                  </a:lnTo>
                  <a:lnTo>
                    <a:pt x="148" y="631"/>
                  </a:lnTo>
                  <a:close/>
                  <a:moveTo>
                    <a:pt x="145" y="204"/>
                  </a:moveTo>
                  <a:lnTo>
                    <a:pt x="145" y="532"/>
                  </a:lnTo>
                  <a:lnTo>
                    <a:pt x="375" y="439"/>
                  </a:lnTo>
                  <a:lnTo>
                    <a:pt x="145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9" name="Freeform 187"/>
            <p:cNvSpPr>
              <a:spLocks/>
            </p:cNvSpPr>
            <p:nvPr/>
          </p:nvSpPr>
          <p:spPr bwMode="auto">
            <a:xfrm>
              <a:off x="2072" y="1044"/>
              <a:ext cx="118" cy="132"/>
            </a:xfrm>
            <a:custGeom>
              <a:avLst/>
              <a:gdLst>
                <a:gd name="T0" fmla="*/ 0 w 886"/>
                <a:gd name="T1" fmla="*/ 0 h 995"/>
                <a:gd name="T2" fmla="*/ 0 w 886"/>
                <a:gd name="T3" fmla="*/ 0 h 995"/>
                <a:gd name="T4" fmla="*/ 0 w 886"/>
                <a:gd name="T5" fmla="*/ 0 h 995"/>
                <a:gd name="T6" fmla="*/ 0 w 886"/>
                <a:gd name="T7" fmla="*/ 0 h 995"/>
                <a:gd name="T8" fmla="*/ 0 w 886"/>
                <a:gd name="T9" fmla="*/ 0 h 995"/>
                <a:gd name="T10" fmla="*/ 0 w 886"/>
                <a:gd name="T11" fmla="*/ 0 h 995"/>
                <a:gd name="T12" fmla="*/ 0 w 886"/>
                <a:gd name="T13" fmla="*/ 0 h 995"/>
                <a:gd name="T14" fmla="*/ 0 w 886"/>
                <a:gd name="T15" fmla="*/ 0 h 995"/>
                <a:gd name="T16" fmla="*/ 0 w 886"/>
                <a:gd name="T17" fmla="*/ 0 h 995"/>
                <a:gd name="T18" fmla="*/ 0 w 886"/>
                <a:gd name="T19" fmla="*/ 0 h 995"/>
                <a:gd name="T20" fmla="*/ 0 w 886"/>
                <a:gd name="T21" fmla="*/ 0 h 995"/>
                <a:gd name="T22" fmla="*/ 0 w 886"/>
                <a:gd name="T23" fmla="*/ 0 h 995"/>
                <a:gd name="T24" fmla="*/ 0 w 886"/>
                <a:gd name="T25" fmla="*/ 0 h 995"/>
                <a:gd name="T26" fmla="*/ 0 w 886"/>
                <a:gd name="T27" fmla="*/ 0 h 995"/>
                <a:gd name="T28" fmla="*/ 0 w 886"/>
                <a:gd name="T29" fmla="*/ 0 h 995"/>
                <a:gd name="T30" fmla="*/ 0 w 886"/>
                <a:gd name="T31" fmla="*/ 0 h 995"/>
                <a:gd name="T32" fmla="*/ 0 w 886"/>
                <a:gd name="T33" fmla="*/ 0 h 995"/>
                <a:gd name="T34" fmla="*/ 0 w 886"/>
                <a:gd name="T35" fmla="*/ 0 h 995"/>
                <a:gd name="T36" fmla="*/ 0 w 886"/>
                <a:gd name="T37" fmla="*/ 0 h 995"/>
                <a:gd name="T38" fmla="*/ 0 w 886"/>
                <a:gd name="T39" fmla="*/ 0 h 995"/>
                <a:gd name="T40" fmla="*/ 0 w 886"/>
                <a:gd name="T41" fmla="*/ 0 h 995"/>
                <a:gd name="T42" fmla="*/ 0 w 886"/>
                <a:gd name="T43" fmla="*/ 0 h 995"/>
                <a:gd name="T44" fmla="*/ 0 w 886"/>
                <a:gd name="T45" fmla="*/ 0 h 995"/>
                <a:gd name="T46" fmla="*/ 0 w 886"/>
                <a:gd name="T47" fmla="*/ 0 h 995"/>
                <a:gd name="T48" fmla="*/ 0 w 886"/>
                <a:gd name="T49" fmla="*/ 0 h 995"/>
                <a:gd name="T50" fmla="*/ 0 w 886"/>
                <a:gd name="T51" fmla="*/ 0 h 995"/>
                <a:gd name="T52" fmla="*/ 0 w 886"/>
                <a:gd name="T53" fmla="*/ 0 h 995"/>
                <a:gd name="T54" fmla="*/ 0 w 886"/>
                <a:gd name="T55" fmla="*/ 0 h 995"/>
                <a:gd name="T56" fmla="*/ 0 w 886"/>
                <a:gd name="T57" fmla="*/ 0 h 995"/>
                <a:gd name="T58" fmla="*/ 0 w 886"/>
                <a:gd name="T59" fmla="*/ 0 h 995"/>
                <a:gd name="T60" fmla="*/ 0 w 886"/>
                <a:gd name="T61" fmla="*/ 0 h 995"/>
                <a:gd name="T62" fmla="*/ 0 w 886"/>
                <a:gd name="T63" fmla="*/ 0 h 995"/>
                <a:gd name="T64" fmla="*/ 0 w 886"/>
                <a:gd name="T65" fmla="*/ 0 h 995"/>
                <a:gd name="T66" fmla="*/ 0 w 886"/>
                <a:gd name="T67" fmla="*/ 0 h 995"/>
                <a:gd name="T68" fmla="*/ 0 w 886"/>
                <a:gd name="T69" fmla="*/ 0 h 995"/>
                <a:gd name="T70" fmla="*/ 0 w 886"/>
                <a:gd name="T71" fmla="*/ 0 h 995"/>
                <a:gd name="T72" fmla="*/ 0 w 886"/>
                <a:gd name="T73" fmla="*/ 0 h 995"/>
                <a:gd name="T74" fmla="*/ 0 w 886"/>
                <a:gd name="T75" fmla="*/ 0 h 995"/>
                <a:gd name="T76" fmla="*/ 0 w 886"/>
                <a:gd name="T77" fmla="*/ 0 h 995"/>
                <a:gd name="T78" fmla="*/ 0 w 886"/>
                <a:gd name="T79" fmla="*/ 0 h 995"/>
                <a:gd name="T80" fmla="*/ 0 w 886"/>
                <a:gd name="T81" fmla="*/ 0 h 995"/>
                <a:gd name="T82" fmla="*/ 0 w 886"/>
                <a:gd name="T83" fmla="*/ 0 h 995"/>
                <a:gd name="T84" fmla="*/ 0 w 886"/>
                <a:gd name="T85" fmla="*/ 0 h 995"/>
                <a:gd name="T86" fmla="*/ 0 w 886"/>
                <a:gd name="T87" fmla="*/ 0 h 995"/>
                <a:gd name="T88" fmla="*/ 0 w 886"/>
                <a:gd name="T89" fmla="*/ 0 h 9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86"/>
                <a:gd name="T136" fmla="*/ 0 h 995"/>
                <a:gd name="T137" fmla="*/ 886 w 886"/>
                <a:gd name="T138" fmla="*/ 995 h 99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86" h="995">
                  <a:moveTo>
                    <a:pt x="703" y="591"/>
                  </a:moveTo>
                  <a:lnTo>
                    <a:pt x="594" y="215"/>
                  </a:lnTo>
                  <a:lnTo>
                    <a:pt x="566" y="141"/>
                  </a:lnTo>
                  <a:lnTo>
                    <a:pt x="554" y="117"/>
                  </a:lnTo>
                  <a:lnTo>
                    <a:pt x="542" y="98"/>
                  </a:lnTo>
                  <a:lnTo>
                    <a:pt x="531" y="86"/>
                  </a:lnTo>
                  <a:lnTo>
                    <a:pt x="516" y="78"/>
                  </a:lnTo>
                  <a:lnTo>
                    <a:pt x="499" y="75"/>
                  </a:lnTo>
                  <a:lnTo>
                    <a:pt x="481" y="78"/>
                  </a:lnTo>
                  <a:lnTo>
                    <a:pt x="481" y="70"/>
                  </a:lnTo>
                  <a:lnTo>
                    <a:pt x="594" y="35"/>
                  </a:lnTo>
                  <a:lnTo>
                    <a:pt x="698" y="0"/>
                  </a:lnTo>
                  <a:lnTo>
                    <a:pt x="703" y="12"/>
                  </a:lnTo>
                  <a:lnTo>
                    <a:pt x="691" y="20"/>
                  </a:lnTo>
                  <a:lnTo>
                    <a:pt x="680" y="32"/>
                  </a:lnTo>
                  <a:lnTo>
                    <a:pt x="675" y="47"/>
                  </a:lnTo>
                  <a:lnTo>
                    <a:pt x="672" y="67"/>
                  </a:lnTo>
                  <a:lnTo>
                    <a:pt x="672" y="86"/>
                  </a:lnTo>
                  <a:lnTo>
                    <a:pt x="675" y="113"/>
                  </a:lnTo>
                  <a:lnTo>
                    <a:pt x="695" y="188"/>
                  </a:lnTo>
                  <a:lnTo>
                    <a:pt x="886" y="822"/>
                  </a:lnTo>
                  <a:lnTo>
                    <a:pt x="874" y="822"/>
                  </a:lnTo>
                  <a:lnTo>
                    <a:pt x="179" y="400"/>
                  </a:lnTo>
                  <a:lnTo>
                    <a:pt x="293" y="779"/>
                  </a:lnTo>
                  <a:lnTo>
                    <a:pt x="317" y="850"/>
                  </a:lnTo>
                  <a:lnTo>
                    <a:pt x="328" y="877"/>
                  </a:lnTo>
                  <a:lnTo>
                    <a:pt x="340" y="893"/>
                  </a:lnTo>
                  <a:lnTo>
                    <a:pt x="355" y="909"/>
                  </a:lnTo>
                  <a:lnTo>
                    <a:pt x="367" y="917"/>
                  </a:lnTo>
                  <a:lnTo>
                    <a:pt x="383" y="917"/>
                  </a:lnTo>
                  <a:lnTo>
                    <a:pt x="402" y="917"/>
                  </a:lnTo>
                  <a:lnTo>
                    <a:pt x="406" y="929"/>
                  </a:lnTo>
                  <a:lnTo>
                    <a:pt x="289" y="959"/>
                  </a:lnTo>
                  <a:lnTo>
                    <a:pt x="184" y="995"/>
                  </a:lnTo>
                  <a:lnTo>
                    <a:pt x="179" y="984"/>
                  </a:lnTo>
                  <a:lnTo>
                    <a:pt x="196" y="975"/>
                  </a:lnTo>
                  <a:lnTo>
                    <a:pt x="203" y="964"/>
                  </a:lnTo>
                  <a:lnTo>
                    <a:pt x="211" y="947"/>
                  </a:lnTo>
                  <a:lnTo>
                    <a:pt x="215" y="929"/>
                  </a:lnTo>
                  <a:lnTo>
                    <a:pt x="211" y="909"/>
                  </a:lnTo>
                  <a:lnTo>
                    <a:pt x="207" y="881"/>
                  </a:lnTo>
                  <a:lnTo>
                    <a:pt x="191" y="807"/>
                  </a:lnTo>
                  <a:lnTo>
                    <a:pt x="0" y="168"/>
                  </a:lnTo>
                  <a:lnTo>
                    <a:pt x="8" y="165"/>
                  </a:lnTo>
                  <a:lnTo>
                    <a:pt x="703" y="5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0" name="Freeform 188"/>
            <p:cNvSpPr>
              <a:spLocks noEditPoints="1"/>
            </p:cNvSpPr>
            <p:nvPr/>
          </p:nvSpPr>
          <p:spPr bwMode="auto">
            <a:xfrm>
              <a:off x="2196" y="1025"/>
              <a:ext cx="109" cy="121"/>
            </a:xfrm>
            <a:custGeom>
              <a:avLst/>
              <a:gdLst>
                <a:gd name="T0" fmla="*/ 0 w 812"/>
                <a:gd name="T1" fmla="*/ 0 h 902"/>
                <a:gd name="T2" fmla="*/ 0 w 812"/>
                <a:gd name="T3" fmla="*/ 0 h 902"/>
                <a:gd name="T4" fmla="*/ 0 w 812"/>
                <a:gd name="T5" fmla="*/ 0 h 902"/>
                <a:gd name="T6" fmla="*/ 0 w 812"/>
                <a:gd name="T7" fmla="*/ 0 h 902"/>
                <a:gd name="T8" fmla="*/ 0 w 812"/>
                <a:gd name="T9" fmla="*/ 0 h 902"/>
                <a:gd name="T10" fmla="*/ 0 w 812"/>
                <a:gd name="T11" fmla="*/ 0 h 902"/>
                <a:gd name="T12" fmla="*/ 0 w 812"/>
                <a:gd name="T13" fmla="*/ 0 h 902"/>
                <a:gd name="T14" fmla="*/ 0 w 812"/>
                <a:gd name="T15" fmla="*/ 0 h 902"/>
                <a:gd name="T16" fmla="*/ 0 w 812"/>
                <a:gd name="T17" fmla="*/ 0 h 902"/>
                <a:gd name="T18" fmla="*/ 0 w 812"/>
                <a:gd name="T19" fmla="*/ 0 h 902"/>
                <a:gd name="T20" fmla="*/ 0 w 812"/>
                <a:gd name="T21" fmla="*/ 0 h 902"/>
                <a:gd name="T22" fmla="*/ 0 w 812"/>
                <a:gd name="T23" fmla="*/ 0 h 902"/>
                <a:gd name="T24" fmla="*/ 0 w 812"/>
                <a:gd name="T25" fmla="*/ 0 h 902"/>
                <a:gd name="T26" fmla="*/ 0 w 812"/>
                <a:gd name="T27" fmla="*/ 0 h 902"/>
                <a:gd name="T28" fmla="*/ 0 w 812"/>
                <a:gd name="T29" fmla="*/ 0 h 902"/>
                <a:gd name="T30" fmla="*/ 0 w 812"/>
                <a:gd name="T31" fmla="*/ 0 h 902"/>
                <a:gd name="T32" fmla="*/ 0 w 812"/>
                <a:gd name="T33" fmla="*/ 0 h 902"/>
                <a:gd name="T34" fmla="*/ 0 w 812"/>
                <a:gd name="T35" fmla="*/ 0 h 902"/>
                <a:gd name="T36" fmla="*/ 0 w 812"/>
                <a:gd name="T37" fmla="*/ 0 h 902"/>
                <a:gd name="T38" fmla="*/ 0 w 812"/>
                <a:gd name="T39" fmla="*/ 0 h 902"/>
                <a:gd name="T40" fmla="*/ 0 w 812"/>
                <a:gd name="T41" fmla="*/ 0 h 902"/>
                <a:gd name="T42" fmla="*/ 0 w 812"/>
                <a:gd name="T43" fmla="*/ 0 h 902"/>
                <a:gd name="T44" fmla="*/ 0 w 812"/>
                <a:gd name="T45" fmla="*/ 0 h 902"/>
                <a:gd name="T46" fmla="*/ 0 w 812"/>
                <a:gd name="T47" fmla="*/ 0 h 902"/>
                <a:gd name="T48" fmla="*/ 0 w 812"/>
                <a:gd name="T49" fmla="*/ 0 h 902"/>
                <a:gd name="T50" fmla="*/ 0 w 812"/>
                <a:gd name="T51" fmla="*/ 0 h 902"/>
                <a:gd name="T52" fmla="*/ 0 w 812"/>
                <a:gd name="T53" fmla="*/ 0 h 902"/>
                <a:gd name="T54" fmla="*/ 0 w 812"/>
                <a:gd name="T55" fmla="*/ 0 h 902"/>
                <a:gd name="T56" fmla="*/ 0 w 812"/>
                <a:gd name="T57" fmla="*/ 0 h 902"/>
                <a:gd name="T58" fmla="*/ 0 w 812"/>
                <a:gd name="T59" fmla="*/ 0 h 902"/>
                <a:gd name="T60" fmla="*/ 0 w 812"/>
                <a:gd name="T61" fmla="*/ 0 h 902"/>
                <a:gd name="T62" fmla="*/ 0 w 812"/>
                <a:gd name="T63" fmla="*/ 0 h 902"/>
                <a:gd name="T64" fmla="*/ 0 w 812"/>
                <a:gd name="T65" fmla="*/ 0 h 902"/>
                <a:gd name="T66" fmla="*/ 0 w 812"/>
                <a:gd name="T67" fmla="*/ 0 h 902"/>
                <a:gd name="T68" fmla="*/ 0 w 812"/>
                <a:gd name="T69" fmla="*/ 0 h 902"/>
                <a:gd name="T70" fmla="*/ 0 w 812"/>
                <a:gd name="T71" fmla="*/ 0 h 902"/>
                <a:gd name="T72" fmla="*/ 0 w 812"/>
                <a:gd name="T73" fmla="*/ 0 h 902"/>
                <a:gd name="T74" fmla="*/ 0 w 812"/>
                <a:gd name="T75" fmla="*/ 0 h 902"/>
                <a:gd name="T76" fmla="*/ 0 w 812"/>
                <a:gd name="T77" fmla="*/ 0 h 902"/>
                <a:gd name="T78" fmla="*/ 0 w 812"/>
                <a:gd name="T79" fmla="*/ 0 h 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12"/>
                <a:gd name="T121" fmla="*/ 0 h 902"/>
                <a:gd name="T122" fmla="*/ 812 w 812"/>
                <a:gd name="T123" fmla="*/ 902 h 90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12" h="902">
                  <a:moveTo>
                    <a:pt x="207" y="639"/>
                  </a:moveTo>
                  <a:lnTo>
                    <a:pt x="176" y="769"/>
                  </a:lnTo>
                  <a:lnTo>
                    <a:pt x="172" y="800"/>
                  </a:lnTo>
                  <a:lnTo>
                    <a:pt x="172" y="824"/>
                  </a:lnTo>
                  <a:lnTo>
                    <a:pt x="176" y="839"/>
                  </a:lnTo>
                  <a:lnTo>
                    <a:pt x="187" y="847"/>
                  </a:lnTo>
                  <a:lnTo>
                    <a:pt x="195" y="851"/>
                  </a:lnTo>
                  <a:lnTo>
                    <a:pt x="210" y="855"/>
                  </a:lnTo>
                  <a:lnTo>
                    <a:pt x="214" y="862"/>
                  </a:lnTo>
                  <a:lnTo>
                    <a:pt x="101" y="882"/>
                  </a:lnTo>
                  <a:lnTo>
                    <a:pt x="3" y="902"/>
                  </a:lnTo>
                  <a:lnTo>
                    <a:pt x="0" y="894"/>
                  </a:lnTo>
                  <a:lnTo>
                    <a:pt x="20" y="882"/>
                  </a:lnTo>
                  <a:lnTo>
                    <a:pt x="27" y="874"/>
                  </a:lnTo>
                  <a:lnTo>
                    <a:pt x="35" y="867"/>
                  </a:lnTo>
                  <a:lnTo>
                    <a:pt x="46" y="835"/>
                  </a:lnTo>
                  <a:lnTo>
                    <a:pt x="58" y="784"/>
                  </a:lnTo>
                  <a:lnTo>
                    <a:pt x="242" y="5"/>
                  </a:lnTo>
                  <a:lnTo>
                    <a:pt x="257" y="0"/>
                  </a:lnTo>
                  <a:lnTo>
                    <a:pt x="729" y="679"/>
                  </a:lnTo>
                  <a:lnTo>
                    <a:pt x="749" y="706"/>
                  </a:lnTo>
                  <a:lnTo>
                    <a:pt x="769" y="722"/>
                  </a:lnTo>
                  <a:lnTo>
                    <a:pt x="788" y="734"/>
                  </a:lnTo>
                  <a:lnTo>
                    <a:pt x="812" y="741"/>
                  </a:lnTo>
                  <a:lnTo>
                    <a:pt x="812" y="752"/>
                  </a:lnTo>
                  <a:lnTo>
                    <a:pt x="710" y="769"/>
                  </a:lnTo>
                  <a:lnTo>
                    <a:pt x="582" y="796"/>
                  </a:lnTo>
                  <a:lnTo>
                    <a:pt x="582" y="784"/>
                  </a:lnTo>
                  <a:lnTo>
                    <a:pt x="597" y="776"/>
                  </a:lnTo>
                  <a:lnTo>
                    <a:pt x="605" y="764"/>
                  </a:lnTo>
                  <a:lnTo>
                    <a:pt x="608" y="749"/>
                  </a:lnTo>
                  <a:lnTo>
                    <a:pt x="608" y="734"/>
                  </a:lnTo>
                  <a:lnTo>
                    <a:pt x="600" y="714"/>
                  </a:lnTo>
                  <a:lnTo>
                    <a:pt x="589" y="691"/>
                  </a:lnTo>
                  <a:lnTo>
                    <a:pt x="519" y="581"/>
                  </a:lnTo>
                  <a:lnTo>
                    <a:pt x="207" y="639"/>
                  </a:lnTo>
                  <a:close/>
                  <a:moveTo>
                    <a:pt x="292" y="216"/>
                  </a:moveTo>
                  <a:lnTo>
                    <a:pt x="222" y="541"/>
                  </a:lnTo>
                  <a:lnTo>
                    <a:pt x="468" y="494"/>
                  </a:lnTo>
                  <a:lnTo>
                    <a:pt x="292" y="2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1" name="Freeform 189"/>
            <p:cNvSpPr>
              <a:spLocks/>
            </p:cNvSpPr>
            <p:nvPr/>
          </p:nvSpPr>
          <p:spPr bwMode="auto">
            <a:xfrm>
              <a:off x="2328" y="1013"/>
              <a:ext cx="96" cy="109"/>
            </a:xfrm>
            <a:custGeom>
              <a:avLst/>
              <a:gdLst>
                <a:gd name="T0" fmla="*/ 0 w 723"/>
                <a:gd name="T1" fmla="*/ 0 h 819"/>
                <a:gd name="T2" fmla="*/ 0 w 723"/>
                <a:gd name="T3" fmla="*/ 0 h 819"/>
                <a:gd name="T4" fmla="*/ 0 w 723"/>
                <a:gd name="T5" fmla="*/ 0 h 819"/>
                <a:gd name="T6" fmla="*/ 0 w 723"/>
                <a:gd name="T7" fmla="*/ 0 h 819"/>
                <a:gd name="T8" fmla="*/ 0 w 723"/>
                <a:gd name="T9" fmla="*/ 0 h 819"/>
                <a:gd name="T10" fmla="*/ 0 w 723"/>
                <a:gd name="T11" fmla="*/ 0 h 819"/>
                <a:gd name="T12" fmla="*/ 0 w 723"/>
                <a:gd name="T13" fmla="*/ 0 h 819"/>
                <a:gd name="T14" fmla="*/ 0 w 723"/>
                <a:gd name="T15" fmla="*/ 0 h 819"/>
                <a:gd name="T16" fmla="*/ 0 w 723"/>
                <a:gd name="T17" fmla="*/ 0 h 819"/>
                <a:gd name="T18" fmla="*/ 0 w 723"/>
                <a:gd name="T19" fmla="*/ 0 h 819"/>
                <a:gd name="T20" fmla="*/ 0 w 723"/>
                <a:gd name="T21" fmla="*/ 0 h 819"/>
                <a:gd name="T22" fmla="*/ 0 w 723"/>
                <a:gd name="T23" fmla="*/ 0 h 819"/>
                <a:gd name="T24" fmla="*/ 0 w 723"/>
                <a:gd name="T25" fmla="*/ 0 h 819"/>
                <a:gd name="T26" fmla="*/ 0 w 723"/>
                <a:gd name="T27" fmla="*/ 0 h 819"/>
                <a:gd name="T28" fmla="*/ 0 w 723"/>
                <a:gd name="T29" fmla="*/ 0 h 819"/>
                <a:gd name="T30" fmla="*/ 0 w 723"/>
                <a:gd name="T31" fmla="*/ 0 h 819"/>
                <a:gd name="T32" fmla="*/ 0 w 723"/>
                <a:gd name="T33" fmla="*/ 0 h 819"/>
                <a:gd name="T34" fmla="*/ 0 w 723"/>
                <a:gd name="T35" fmla="*/ 0 h 819"/>
                <a:gd name="T36" fmla="*/ 0 w 723"/>
                <a:gd name="T37" fmla="*/ 0 h 819"/>
                <a:gd name="T38" fmla="*/ 0 w 723"/>
                <a:gd name="T39" fmla="*/ 0 h 819"/>
                <a:gd name="T40" fmla="*/ 0 w 723"/>
                <a:gd name="T41" fmla="*/ 0 h 819"/>
                <a:gd name="T42" fmla="*/ 0 w 723"/>
                <a:gd name="T43" fmla="*/ 0 h 819"/>
                <a:gd name="T44" fmla="*/ 0 w 723"/>
                <a:gd name="T45" fmla="*/ 0 h 819"/>
                <a:gd name="T46" fmla="*/ 0 w 723"/>
                <a:gd name="T47" fmla="*/ 0 h 819"/>
                <a:gd name="T48" fmla="*/ 0 w 723"/>
                <a:gd name="T49" fmla="*/ 0 h 819"/>
                <a:gd name="T50" fmla="*/ 0 w 723"/>
                <a:gd name="T51" fmla="*/ 0 h 819"/>
                <a:gd name="T52" fmla="*/ 0 w 723"/>
                <a:gd name="T53" fmla="*/ 0 h 819"/>
                <a:gd name="T54" fmla="*/ 0 w 723"/>
                <a:gd name="T55" fmla="*/ 0 h 819"/>
                <a:gd name="T56" fmla="*/ 0 w 723"/>
                <a:gd name="T57" fmla="*/ 0 h 819"/>
                <a:gd name="T58" fmla="*/ 0 w 723"/>
                <a:gd name="T59" fmla="*/ 0 h 819"/>
                <a:gd name="T60" fmla="*/ 0 w 723"/>
                <a:gd name="T61" fmla="*/ 0 h 819"/>
                <a:gd name="T62" fmla="*/ 0 w 723"/>
                <a:gd name="T63" fmla="*/ 0 h 819"/>
                <a:gd name="T64" fmla="*/ 0 w 723"/>
                <a:gd name="T65" fmla="*/ 0 h 819"/>
                <a:gd name="T66" fmla="*/ 0 w 723"/>
                <a:gd name="T67" fmla="*/ 0 h 819"/>
                <a:gd name="T68" fmla="*/ 0 w 723"/>
                <a:gd name="T69" fmla="*/ 0 h 819"/>
                <a:gd name="T70" fmla="*/ 0 w 723"/>
                <a:gd name="T71" fmla="*/ 0 h 819"/>
                <a:gd name="T72" fmla="*/ 0 w 723"/>
                <a:gd name="T73" fmla="*/ 0 h 819"/>
                <a:gd name="T74" fmla="*/ 0 w 723"/>
                <a:gd name="T75" fmla="*/ 0 h 819"/>
                <a:gd name="T76" fmla="*/ 0 w 723"/>
                <a:gd name="T77" fmla="*/ 0 h 819"/>
                <a:gd name="T78" fmla="*/ 0 w 723"/>
                <a:gd name="T79" fmla="*/ 0 h 819"/>
                <a:gd name="T80" fmla="*/ 0 w 723"/>
                <a:gd name="T81" fmla="*/ 0 h 819"/>
                <a:gd name="T82" fmla="*/ 0 w 723"/>
                <a:gd name="T83" fmla="*/ 0 h 819"/>
                <a:gd name="T84" fmla="*/ 0 w 723"/>
                <a:gd name="T85" fmla="*/ 0 h 8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3"/>
                <a:gd name="T130" fmla="*/ 0 h 819"/>
                <a:gd name="T131" fmla="*/ 723 w 723"/>
                <a:gd name="T132" fmla="*/ 819 h 8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3" h="819">
                  <a:moveTo>
                    <a:pt x="219" y="636"/>
                  </a:moveTo>
                  <a:lnTo>
                    <a:pt x="227" y="706"/>
                  </a:lnTo>
                  <a:lnTo>
                    <a:pt x="231" y="733"/>
                  </a:lnTo>
                  <a:lnTo>
                    <a:pt x="239" y="753"/>
                  </a:lnTo>
                  <a:lnTo>
                    <a:pt x="250" y="769"/>
                  </a:lnTo>
                  <a:lnTo>
                    <a:pt x="257" y="781"/>
                  </a:lnTo>
                  <a:lnTo>
                    <a:pt x="274" y="788"/>
                  </a:lnTo>
                  <a:lnTo>
                    <a:pt x="289" y="796"/>
                  </a:lnTo>
                  <a:lnTo>
                    <a:pt x="289" y="804"/>
                  </a:lnTo>
                  <a:lnTo>
                    <a:pt x="172" y="812"/>
                  </a:lnTo>
                  <a:lnTo>
                    <a:pt x="51" y="819"/>
                  </a:lnTo>
                  <a:lnTo>
                    <a:pt x="51" y="807"/>
                  </a:lnTo>
                  <a:lnTo>
                    <a:pt x="66" y="804"/>
                  </a:lnTo>
                  <a:lnTo>
                    <a:pt x="78" y="792"/>
                  </a:lnTo>
                  <a:lnTo>
                    <a:pt x="90" y="781"/>
                  </a:lnTo>
                  <a:lnTo>
                    <a:pt x="94" y="764"/>
                  </a:lnTo>
                  <a:lnTo>
                    <a:pt x="101" y="741"/>
                  </a:lnTo>
                  <a:lnTo>
                    <a:pt x="101" y="714"/>
                  </a:lnTo>
                  <a:lnTo>
                    <a:pt x="101" y="639"/>
                  </a:lnTo>
                  <a:lnTo>
                    <a:pt x="70" y="193"/>
                  </a:lnTo>
                  <a:lnTo>
                    <a:pt x="66" y="118"/>
                  </a:lnTo>
                  <a:lnTo>
                    <a:pt x="58" y="90"/>
                  </a:lnTo>
                  <a:lnTo>
                    <a:pt x="51" y="71"/>
                  </a:lnTo>
                  <a:lnTo>
                    <a:pt x="43" y="55"/>
                  </a:lnTo>
                  <a:lnTo>
                    <a:pt x="32" y="43"/>
                  </a:lnTo>
                  <a:lnTo>
                    <a:pt x="20" y="35"/>
                  </a:lnTo>
                  <a:lnTo>
                    <a:pt x="4" y="32"/>
                  </a:lnTo>
                  <a:lnTo>
                    <a:pt x="0" y="20"/>
                  </a:lnTo>
                  <a:lnTo>
                    <a:pt x="293" y="0"/>
                  </a:lnTo>
                  <a:lnTo>
                    <a:pt x="360" y="0"/>
                  </a:lnTo>
                  <a:lnTo>
                    <a:pt x="418" y="8"/>
                  </a:lnTo>
                  <a:lnTo>
                    <a:pt x="468" y="24"/>
                  </a:lnTo>
                  <a:lnTo>
                    <a:pt x="488" y="32"/>
                  </a:lnTo>
                  <a:lnTo>
                    <a:pt x="508" y="43"/>
                  </a:lnTo>
                  <a:lnTo>
                    <a:pt x="527" y="60"/>
                  </a:lnTo>
                  <a:lnTo>
                    <a:pt x="542" y="75"/>
                  </a:lnTo>
                  <a:lnTo>
                    <a:pt x="554" y="90"/>
                  </a:lnTo>
                  <a:lnTo>
                    <a:pt x="566" y="110"/>
                  </a:lnTo>
                  <a:lnTo>
                    <a:pt x="577" y="133"/>
                  </a:lnTo>
                  <a:lnTo>
                    <a:pt x="585" y="153"/>
                  </a:lnTo>
                  <a:lnTo>
                    <a:pt x="589" y="181"/>
                  </a:lnTo>
                  <a:lnTo>
                    <a:pt x="594" y="205"/>
                  </a:lnTo>
                  <a:lnTo>
                    <a:pt x="589" y="243"/>
                  </a:lnTo>
                  <a:lnTo>
                    <a:pt x="585" y="283"/>
                  </a:lnTo>
                  <a:lnTo>
                    <a:pt x="574" y="314"/>
                  </a:lnTo>
                  <a:lnTo>
                    <a:pt x="554" y="345"/>
                  </a:lnTo>
                  <a:lnTo>
                    <a:pt x="531" y="373"/>
                  </a:lnTo>
                  <a:lnTo>
                    <a:pt x="499" y="396"/>
                  </a:lnTo>
                  <a:lnTo>
                    <a:pt x="468" y="416"/>
                  </a:lnTo>
                  <a:lnTo>
                    <a:pt x="426" y="431"/>
                  </a:lnTo>
                  <a:lnTo>
                    <a:pt x="632" y="698"/>
                  </a:lnTo>
                  <a:lnTo>
                    <a:pt x="663" y="733"/>
                  </a:lnTo>
                  <a:lnTo>
                    <a:pt x="683" y="753"/>
                  </a:lnTo>
                  <a:lnTo>
                    <a:pt x="703" y="764"/>
                  </a:lnTo>
                  <a:lnTo>
                    <a:pt x="723" y="769"/>
                  </a:lnTo>
                  <a:lnTo>
                    <a:pt x="723" y="781"/>
                  </a:lnTo>
                  <a:lnTo>
                    <a:pt x="625" y="792"/>
                  </a:lnTo>
                  <a:lnTo>
                    <a:pt x="589" y="792"/>
                  </a:lnTo>
                  <a:lnTo>
                    <a:pt x="574" y="788"/>
                  </a:lnTo>
                  <a:lnTo>
                    <a:pt x="559" y="781"/>
                  </a:lnTo>
                  <a:lnTo>
                    <a:pt x="542" y="772"/>
                  </a:lnTo>
                  <a:lnTo>
                    <a:pt x="531" y="761"/>
                  </a:lnTo>
                  <a:lnTo>
                    <a:pt x="499" y="721"/>
                  </a:lnTo>
                  <a:lnTo>
                    <a:pt x="250" y="385"/>
                  </a:lnTo>
                  <a:lnTo>
                    <a:pt x="254" y="373"/>
                  </a:lnTo>
                  <a:lnTo>
                    <a:pt x="277" y="376"/>
                  </a:lnTo>
                  <a:lnTo>
                    <a:pt x="305" y="376"/>
                  </a:lnTo>
                  <a:lnTo>
                    <a:pt x="340" y="369"/>
                  </a:lnTo>
                  <a:lnTo>
                    <a:pt x="375" y="361"/>
                  </a:lnTo>
                  <a:lnTo>
                    <a:pt x="403" y="345"/>
                  </a:lnTo>
                  <a:lnTo>
                    <a:pt x="430" y="330"/>
                  </a:lnTo>
                  <a:lnTo>
                    <a:pt x="445" y="306"/>
                  </a:lnTo>
                  <a:lnTo>
                    <a:pt x="461" y="283"/>
                  </a:lnTo>
                  <a:lnTo>
                    <a:pt x="468" y="251"/>
                  </a:lnTo>
                  <a:lnTo>
                    <a:pt x="468" y="220"/>
                  </a:lnTo>
                  <a:lnTo>
                    <a:pt x="464" y="196"/>
                  </a:lnTo>
                  <a:lnTo>
                    <a:pt x="456" y="170"/>
                  </a:lnTo>
                  <a:lnTo>
                    <a:pt x="441" y="145"/>
                  </a:lnTo>
                  <a:lnTo>
                    <a:pt x="426" y="126"/>
                  </a:lnTo>
                  <a:lnTo>
                    <a:pt x="398" y="110"/>
                  </a:lnTo>
                  <a:lnTo>
                    <a:pt x="363" y="98"/>
                  </a:lnTo>
                  <a:lnTo>
                    <a:pt x="320" y="90"/>
                  </a:lnTo>
                  <a:lnTo>
                    <a:pt x="269" y="90"/>
                  </a:lnTo>
                  <a:lnTo>
                    <a:pt x="231" y="95"/>
                  </a:lnTo>
                  <a:lnTo>
                    <a:pt x="188" y="106"/>
                  </a:lnTo>
                  <a:lnTo>
                    <a:pt x="219" y="6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2" name="Freeform 190"/>
            <p:cNvSpPr>
              <a:spLocks noEditPoints="1"/>
            </p:cNvSpPr>
            <p:nvPr/>
          </p:nvSpPr>
          <p:spPr bwMode="auto">
            <a:xfrm>
              <a:off x="2420" y="1006"/>
              <a:ext cx="109" cy="114"/>
            </a:xfrm>
            <a:custGeom>
              <a:avLst/>
              <a:gdLst>
                <a:gd name="T0" fmla="*/ 0 w 823"/>
                <a:gd name="T1" fmla="*/ 0 h 854"/>
                <a:gd name="T2" fmla="*/ 0 w 823"/>
                <a:gd name="T3" fmla="*/ 0 h 854"/>
                <a:gd name="T4" fmla="*/ 0 w 823"/>
                <a:gd name="T5" fmla="*/ 0 h 854"/>
                <a:gd name="T6" fmla="*/ 0 w 823"/>
                <a:gd name="T7" fmla="*/ 0 h 854"/>
                <a:gd name="T8" fmla="*/ 0 w 823"/>
                <a:gd name="T9" fmla="*/ 0 h 854"/>
                <a:gd name="T10" fmla="*/ 0 w 823"/>
                <a:gd name="T11" fmla="*/ 0 h 854"/>
                <a:gd name="T12" fmla="*/ 0 w 823"/>
                <a:gd name="T13" fmla="*/ 0 h 854"/>
                <a:gd name="T14" fmla="*/ 0 w 823"/>
                <a:gd name="T15" fmla="*/ 0 h 854"/>
                <a:gd name="T16" fmla="*/ 0 w 823"/>
                <a:gd name="T17" fmla="*/ 0 h 854"/>
                <a:gd name="T18" fmla="*/ 0 w 823"/>
                <a:gd name="T19" fmla="*/ 0 h 854"/>
                <a:gd name="T20" fmla="*/ 0 w 823"/>
                <a:gd name="T21" fmla="*/ 0 h 854"/>
                <a:gd name="T22" fmla="*/ 0 w 823"/>
                <a:gd name="T23" fmla="*/ 0 h 854"/>
                <a:gd name="T24" fmla="*/ 0 w 823"/>
                <a:gd name="T25" fmla="*/ 0 h 854"/>
                <a:gd name="T26" fmla="*/ 0 w 823"/>
                <a:gd name="T27" fmla="*/ 0 h 854"/>
                <a:gd name="T28" fmla="*/ 0 w 823"/>
                <a:gd name="T29" fmla="*/ 0 h 854"/>
                <a:gd name="T30" fmla="*/ 0 w 823"/>
                <a:gd name="T31" fmla="*/ 0 h 854"/>
                <a:gd name="T32" fmla="*/ 0 w 823"/>
                <a:gd name="T33" fmla="*/ 0 h 854"/>
                <a:gd name="T34" fmla="*/ 0 w 823"/>
                <a:gd name="T35" fmla="*/ 0 h 854"/>
                <a:gd name="T36" fmla="*/ 0 w 823"/>
                <a:gd name="T37" fmla="*/ 0 h 854"/>
                <a:gd name="T38" fmla="*/ 0 w 823"/>
                <a:gd name="T39" fmla="*/ 0 h 854"/>
                <a:gd name="T40" fmla="*/ 0 w 823"/>
                <a:gd name="T41" fmla="*/ 0 h 854"/>
                <a:gd name="T42" fmla="*/ 0 w 823"/>
                <a:gd name="T43" fmla="*/ 0 h 854"/>
                <a:gd name="T44" fmla="*/ 0 w 823"/>
                <a:gd name="T45" fmla="*/ 0 h 854"/>
                <a:gd name="T46" fmla="*/ 0 w 823"/>
                <a:gd name="T47" fmla="*/ 0 h 854"/>
                <a:gd name="T48" fmla="*/ 0 w 823"/>
                <a:gd name="T49" fmla="*/ 0 h 854"/>
                <a:gd name="T50" fmla="*/ 0 w 823"/>
                <a:gd name="T51" fmla="*/ 0 h 854"/>
                <a:gd name="T52" fmla="*/ 0 w 823"/>
                <a:gd name="T53" fmla="*/ 0 h 854"/>
                <a:gd name="T54" fmla="*/ 0 w 823"/>
                <a:gd name="T55" fmla="*/ 0 h 854"/>
                <a:gd name="T56" fmla="*/ 0 w 823"/>
                <a:gd name="T57" fmla="*/ 0 h 854"/>
                <a:gd name="T58" fmla="*/ 0 w 823"/>
                <a:gd name="T59" fmla="*/ 0 h 854"/>
                <a:gd name="T60" fmla="*/ 0 w 823"/>
                <a:gd name="T61" fmla="*/ 0 h 854"/>
                <a:gd name="T62" fmla="*/ 0 w 823"/>
                <a:gd name="T63" fmla="*/ 0 h 854"/>
                <a:gd name="T64" fmla="*/ 0 w 823"/>
                <a:gd name="T65" fmla="*/ 0 h 854"/>
                <a:gd name="T66" fmla="*/ 0 w 823"/>
                <a:gd name="T67" fmla="*/ 0 h 854"/>
                <a:gd name="T68" fmla="*/ 0 w 823"/>
                <a:gd name="T69" fmla="*/ 0 h 854"/>
                <a:gd name="T70" fmla="*/ 0 w 823"/>
                <a:gd name="T71" fmla="*/ 0 h 854"/>
                <a:gd name="T72" fmla="*/ 0 w 823"/>
                <a:gd name="T73" fmla="*/ 0 h 854"/>
                <a:gd name="T74" fmla="*/ 0 w 823"/>
                <a:gd name="T75" fmla="*/ 0 h 854"/>
                <a:gd name="T76" fmla="*/ 0 w 823"/>
                <a:gd name="T77" fmla="*/ 0 h 854"/>
                <a:gd name="T78" fmla="*/ 0 w 823"/>
                <a:gd name="T79" fmla="*/ 0 h 8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3"/>
                <a:gd name="T121" fmla="*/ 0 h 854"/>
                <a:gd name="T122" fmla="*/ 823 w 823"/>
                <a:gd name="T123" fmla="*/ 854 h 8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3" h="854">
                  <a:moveTo>
                    <a:pt x="254" y="611"/>
                  </a:moveTo>
                  <a:lnTo>
                    <a:pt x="199" y="732"/>
                  </a:lnTo>
                  <a:lnTo>
                    <a:pt x="188" y="764"/>
                  </a:lnTo>
                  <a:lnTo>
                    <a:pt x="183" y="787"/>
                  </a:lnTo>
                  <a:lnTo>
                    <a:pt x="183" y="799"/>
                  </a:lnTo>
                  <a:lnTo>
                    <a:pt x="191" y="811"/>
                  </a:lnTo>
                  <a:lnTo>
                    <a:pt x="199" y="819"/>
                  </a:lnTo>
                  <a:lnTo>
                    <a:pt x="214" y="822"/>
                  </a:lnTo>
                  <a:lnTo>
                    <a:pt x="214" y="834"/>
                  </a:lnTo>
                  <a:lnTo>
                    <a:pt x="98" y="826"/>
                  </a:lnTo>
                  <a:lnTo>
                    <a:pt x="0" y="826"/>
                  </a:lnTo>
                  <a:lnTo>
                    <a:pt x="0" y="814"/>
                  </a:lnTo>
                  <a:lnTo>
                    <a:pt x="19" y="811"/>
                  </a:lnTo>
                  <a:lnTo>
                    <a:pt x="32" y="803"/>
                  </a:lnTo>
                  <a:lnTo>
                    <a:pt x="39" y="796"/>
                  </a:lnTo>
                  <a:lnTo>
                    <a:pt x="59" y="767"/>
                  </a:lnTo>
                  <a:lnTo>
                    <a:pt x="78" y="724"/>
                  </a:lnTo>
                  <a:lnTo>
                    <a:pt x="425" y="0"/>
                  </a:lnTo>
                  <a:lnTo>
                    <a:pt x="445" y="0"/>
                  </a:lnTo>
                  <a:lnTo>
                    <a:pt x="757" y="764"/>
                  </a:lnTo>
                  <a:lnTo>
                    <a:pt x="768" y="796"/>
                  </a:lnTo>
                  <a:lnTo>
                    <a:pt x="785" y="814"/>
                  </a:lnTo>
                  <a:lnTo>
                    <a:pt x="804" y="831"/>
                  </a:lnTo>
                  <a:lnTo>
                    <a:pt x="823" y="842"/>
                  </a:lnTo>
                  <a:lnTo>
                    <a:pt x="823" y="854"/>
                  </a:lnTo>
                  <a:lnTo>
                    <a:pt x="722" y="846"/>
                  </a:lnTo>
                  <a:lnTo>
                    <a:pt x="589" y="846"/>
                  </a:lnTo>
                  <a:lnTo>
                    <a:pt x="589" y="834"/>
                  </a:lnTo>
                  <a:lnTo>
                    <a:pt x="604" y="831"/>
                  </a:lnTo>
                  <a:lnTo>
                    <a:pt x="617" y="819"/>
                  </a:lnTo>
                  <a:lnTo>
                    <a:pt x="624" y="807"/>
                  </a:lnTo>
                  <a:lnTo>
                    <a:pt x="624" y="791"/>
                  </a:lnTo>
                  <a:lnTo>
                    <a:pt x="624" y="771"/>
                  </a:lnTo>
                  <a:lnTo>
                    <a:pt x="617" y="748"/>
                  </a:lnTo>
                  <a:lnTo>
                    <a:pt x="569" y="623"/>
                  </a:lnTo>
                  <a:lnTo>
                    <a:pt x="254" y="611"/>
                  </a:lnTo>
                  <a:close/>
                  <a:moveTo>
                    <a:pt x="430" y="220"/>
                  </a:moveTo>
                  <a:lnTo>
                    <a:pt x="292" y="521"/>
                  </a:lnTo>
                  <a:lnTo>
                    <a:pt x="543" y="528"/>
                  </a:lnTo>
                  <a:lnTo>
                    <a:pt x="430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3" name="Freeform 191"/>
            <p:cNvSpPr>
              <a:spLocks/>
            </p:cNvSpPr>
            <p:nvPr/>
          </p:nvSpPr>
          <p:spPr bwMode="auto">
            <a:xfrm>
              <a:off x="2532" y="1016"/>
              <a:ext cx="68" cy="111"/>
            </a:xfrm>
            <a:custGeom>
              <a:avLst/>
              <a:gdLst>
                <a:gd name="T0" fmla="*/ 0 w 511"/>
                <a:gd name="T1" fmla="*/ 0 h 830"/>
                <a:gd name="T2" fmla="*/ 0 w 511"/>
                <a:gd name="T3" fmla="*/ 0 h 830"/>
                <a:gd name="T4" fmla="*/ 0 w 511"/>
                <a:gd name="T5" fmla="*/ 0 h 830"/>
                <a:gd name="T6" fmla="*/ 0 w 511"/>
                <a:gd name="T7" fmla="*/ 0 h 830"/>
                <a:gd name="T8" fmla="*/ 0 w 511"/>
                <a:gd name="T9" fmla="*/ 0 h 830"/>
                <a:gd name="T10" fmla="*/ 0 w 511"/>
                <a:gd name="T11" fmla="*/ 0 h 830"/>
                <a:gd name="T12" fmla="*/ 0 w 511"/>
                <a:gd name="T13" fmla="*/ 0 h 830"/>
                <a:gd name="T14" fmla="*/ 0 w 511"/>
                <a:gd name="T15" fmla="*/ 0 h 830"/>
                <a:gd name="T16" fmla="*/ 0 w 511"/>
                <a:gd name="T17" fmla="*/ 0 h 830"/>
                <a:gd name="T18" fmla="*/ 0 w 511"/>
                <a:gd name="T19" fmla="*/ 0 h 830"/>
                <a:gd name="T20" fmla="*/ 0 w 511"/>
                <a:gd name="T21" fmla="*/ 0 h 830"/>
                <a:gd name="T22" fmla="*/ 0 w 511"/>
                <a:gd name="T23" fmla="*/ 0 h 830"/>
                <a:gd name="T24" fmla="*/ 0 w 511"/>
                <a:gd name="T25" fmla="*/ 0 h 830"/>
                <a:gd name="T26" fmla="*/ 0 w 511"/>
                <a:gd name="T27" fmla="*/ 0 h 830"/>
                <a:gd name="T28" fmla="*/ 0 w 511"/>
                <a:gd name="T29" fmla="*/ 0 h 830"/>
                <a:gd name="T30" fmla="*/ 0 w 511"/>
                <a:gd name="T31" fmla="*/ 0 h 830"/>
                <a:gd name="T32" fmla="*/ 0 w 511"/>
                <a:gd name="T33" fmla="*/ 0 h 830"/>
                <a:gd name="T34" fmla="*/ 0 w 511"/>
                <a:gd name="T35" fmla="*/ 0 h 830"/>
                <a:gd name="T36" fmla="*/ 0 w 511"/>
                <a:gd name="T37" fmla="*/ 0 h 830"/>
                <a:gd name="T38" fmla="*/ 0 w 511"/>
                <a:gd name="T39" fmla="*/ 0 h 830"/>
                <a:gd name="T40" fmla="*/ 0 w 511"/>
                <a:gd name="T41" fmla="*/ 0 h 830"/>
                <a:gd name="T42" fmla="*/ 0 w 511"/>
                <a:gd name="T43" fmla="*/ 0 h 830"/>
                <a:gd name="T44" fmla="*/ 0 w 511"/>
                <a:gd name="T45" fmla="*/ 0 h 830"/>
                <a:gd name="T46" fmla="*/ 0 w 511"/>
                <a:gd name="T47" fmla="*/ 0 h 830"/>
                <a:gd name="T48" fmla="*/ 0 w 511"/>
                <a:gd name="T49" fmla="*/ 0 h 830"/>
                <a:gd name="T50" fmla="*/ 0 w 511"/>
                <a:gd name="T51" fmla="*/ 0 h 830"/>
                <a:gd name="T52" fmla="*/ 0 w 511"/>
                <a:gd name="T53" fmla="*/ 0 h 830"/>
                <a:gd name="T54" fmla="*/ 0 w 511"/>
                <a:gd name="T55" fmla="*/ 0 h 830"/>
                <a:gd name="T56" fmla="*/ 0 w 511"/>
                <a:gd name="T57" fmla="*/ 0 h 830"/>
                <a:gd name="T58" fmla="*/ 0 w 511"/>
                <a:gd name="T59" fmla="*/ 0 h 830"/>
                <a:gd name="T60" fmla="*/ 0 w 511"/>
                <a:gd name="T61" fmla="*/ 0 h 830"/>
                <a:gd name="T62" fmla="*/ 0 w 511"/>
                <a:gd name="T63" fmla="*/ 0 h 830"/>
                <a:gd name="T64" fmla="*/ 0 w 511"/>
                <a:gd name="T65" fmla="*/ 0 h 830"/>
                <a:gd name="T66" fmla="*/ 0 w 511"/>
                <a:gd name="T67" fmla="*/ 0 h 830"/>
                <a:gd name="T68" fmla="*/ 0 w 511"/>
                <a:gd name="T69" fmla="*/ 0 h 830"/>
                <a:gd name="T70" fmla="*/ 0 w 511"/>
                <a:gd name="T71" fmla="*/ 0 h 830"/>
                <a:gd name="T72" fmla="*/ 0 w 511"/>
                <a:gd name="T73" fmla="*/ 0 h 830"/>
                <a:gd name="T74" fmla="*/ 0 w 511"/>
                <a:gd name="T75" fmla="*/ 0 h 830"/>
                <a:gd name="T76" fmla="*/ 0 w 511"/>
                <a:gd name="T77" fmla="*/ 0 h 830"/>
                <a:gd name="T78" fmla="*/ 0 w 511"/>
                <a:gd name="T79" fmla="*/ 0 h 830"/>
                <a:gd name="T80" fmla="*/ 0 w 511"/>
                <a:gd name="T81" fmla="*/ 0 h 830"/>
                <a:gd name="T82" fmla="*/ 0 w 511"/>
                <a:gd name="T83" fmla="*/ 0 h 830"/>
                <a:gd name="T84" fmla="*/ 0 w 511"/>
                <a:gd name="T85" fmla="*/ 0 h 830"/>
                <a:gd name="T86" fmla="*/ 0 w 511"/>
                <a:gd name="T87" fmla="*/ 0 h 830"/>
                <a:gd name="T88" fmla="*/ 0 w 511"/>
                <a:gd name="T89" fmla="*/ 0 h 830"/>
                <a:gd name="T90" fmla="*/ 0 w 511"/>
                <a:gd name="T91" fmla="*/ 0 h 830"/>
                <a:gd name="T92" fmla="*/ 0 w 511"/>
                <a:gd name="T93" fmla="*/ 0 h 830"/>
                <a:gd name="T94" fmla="*/ 0 w 511"/>
                <a:gd name="T95" fmla="*/ 0 h 830"/>
                <a:gd name="T96" fmla="*/ 0 w 511"/>
                <a:gd name="T97" fmla="*/ 0 h 830"/>
                <a:gd name="T98" fmla="*/ 0 w 511"/>
                <a:gd name="T99" fmla="*/ 0 h 8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1"/>
                <a:gd name="T151" fmla="*/ 0 h 830"/>
                <a:gd name="T152" fmla="*/ 511 w 511"/>
                <a:gd name="T153" fmla="*/ 830 h 8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1" h="830">
                  <a:moveTo>
                    <a:pt x="496" y="188"/>
                  </a:moveTo>
                  <a:lnTo>
                    <a:pt x="484" y="188"/>
                  </a:lnTo>
                  <a:lnTo>
                    <a:pt x="472" y="172"/>
                  </a:lnTo>
                  <a:lnTo>
                    <a:pt x="456" y="153"/>
                  </a:lnTo>
                  <a:lnTo>
                    <a:pt x="441" y="141"/>
                  </a:lnTo>
                  <a:lnTo>
                    <a:pt x="421" y="126"/>
                  </a:lnTo>
                  <a:lnTo>
                    <a:pt x="402" y="118"/>
                  </a:lnTo>
                  <a:lnTo>
                    <a:pt x="378" y="106"/>
                  </a:lnTo>
                  <a:lnTo>
                    <a:pt x="355" y="102"/>
                  </a:lnTo>
                  <a:lnTo>
                    <a:pt x="331" y="98"/>
                  </a:lnTo>
                  <a:lnTo>
                    <a:pt x="305" y="98"/>
                  </a:lnTo>
                  <a:lnTo>
                    <a:pt x="277" y="98"/>
                  </a:lnTo>
                  <a:lnTo>
                    <a:pt x="254" y="106"/>
                  </a:lnTo>
                  <a:lnTo>
                    <a:pt x="234" y="118"/>
                  </a:lnTo>
                  <a:lnTo>
                    <a:pt x="215" y="133"/>
                  </a:lnTo>
                  <a:lnTo>
                    <a:pt x="202" y="149"/>
                  </a:lnTo>
                  <a:lnTo>
                    <a:pt x="191" y="169"/>
                  </a:lnTo>
                  <a:lnTo>
                    <a:pt x="187" y="188"/>
                  </a:lnTo>
                  <a:lnTo>
                    <a:pt x="187" y="212"/>
                  </a:lnTo>
                  <a:lnTo>
                    <a:pt x="191" y="236"/>
                  </a:lnTo>
                  <a:lnTo>
                    <a:pt x="202" y="254"/>
                  </a:lnTo>
                  <a:lnTo>
                    <a:pt x="219" y="279"/>
                  </a:lnTo>
                  <a:lnTo>
                    <a:pt x="234" y="294"/>
                  </a:lnTo>
                  <a:lnTo>
                    <a:pt x="257" y="309"/>
                  </a:lnTo>
                  <a:lnTo>
                    <a:pt x="340" y="369"/>
                  </a:lnTo>
                  <a:lnTo>
                    <a:pt x="378" y="396"/>
                  </a:lnTo>
                  <a:lnTo>
                    <a:pt x="406" y="427"/>
                  </a:lnTo>
                  <a:lnTo>
                    <a:pt x="433" y="454"/>
                  </a:lnTo>
                  <a:lnTo>
                    <a:pt x="453" y="486"/>
                  </a:lnTo>
                  <a:lnTo>
                    <a:pt x="464" y="517"/>
                  </a:lnTo>
                  <a:lnTo>
                    <a:pt x="472" y="549"/>
                  </a:lnTo>
                  <a:lnTo>
                    <a:pt x="476" y="584"/>
                  </a:lnTo>
                  <a:lnTo>
                    <a:pt x="472" y="623"/>
                  </a:lnTo>
                  <a:lnTo>
                    <a:pt x="469" y="650"/>
                  </a:lnTo>
                  <a:lnTo>
                    <a:pt x="464" y="674"/>
                  </a:lnTo>
                  <a:lnTo>
                    <a:pt x="453" y="697"/>
                  </a:lnTo>
                  <a:lnTo>
                    <a:pt x="444" y="722"/>
                  </a:lnTo>
                  <a:lnTo>
                    <a:pt x="429" y="740"/>
                  </a:lnTo>
                  <a:lnTo>
                    <a:pt x="414" y="757"/>
                  </a:lnTo>
                  <a:lnTo>
                    <a:pt x="398" y="772"/>
                  </a:lnTo>
                  <a:lnTo>
                    <a:pt x="378" y="788"/>
                  </a:lnTo>
                  <a:lnTo>
                    <a:pt x="359" y="800"/>
                  </a:lnTo>
                  <a:lnTo>
                    <a:pt x="335" y="811"/>
                  </a:lnTo>
                  <a:lnTo>
                    <a:pt x="312" y="818"/>
                  </a:lnTo>
                  <a:lnTo>
                    <a:pt x="288" y="827"/>
                  </a:lnTo>
                  <a:lnTo>
                    <a:pt x="234" y="830"/>
                  </a:lnTo>
                  <a:lnTo>
                    <a:pt x="172" y="830"/>
                  </a:lnTo>
                  <a:lnTo>
                    <a:pt x="129" y="823"/>
                  </a:lnTo>
                  <a:lnTo>
                    <a:pt x="86" y="811"/>
                  </a:lnTo>
                  <a:lnTo>
                    <a:pt x="43" y="795"/>
                  </a:lnTo>
                  <a:lnTo>
                    <a:pt x="0" y="772"/>
                  </a:lnTo>
                  <a:lnTo>
                    <a:pt x="3" y="630"/>
                  </a:lnTo>
                  <a:lnTo>
                    <a:pt x="15" y="630"/>
                  </a:lnTo>
                  <a:lnTo>
                    <a:pt x="31" y="650"/>
                  </a:lnTo>
                  <a:lnTo>
                    <a:pt x="46" y="670"/>
                  </a:lnTo>
                  <a:lnTo>
                    <a:pt x="66" y="685"/>
                  </a:lnTo>
                  <a:lnTo>
                    <a:pt x="86" y="702"/>
                  </a:lnTo>
                  <a:lnTo>
                    <a:pt x="109" y="713"/>
                  </a:lnTo>
                  <a:lnTo>
                    <a:pt x="133" y="722"/>
                  </a:lnTo>
                  <a:lnTo>
                    <a:pt x="160" y="729"/>
                  </a:lnTo>
                  <a:lnTo>
                    <a:pt x="187" y="733"/>
                  </a:lnTo>
                  <a:lnTo>
                    <a:pt x="215" y="737"/>
                  </a:lnTo>
                  <a:lnTo>
                    <a:pt x="245" y="729"/>
                  </a:lnTo>
                  <a:lnTo>
                    <a:pt x="273" y="722"/>
                  </a:lnTo>
                  <a:lnTo>
                    <a:pt x="297" y="705"/>
                  </a:lnTo>
                  <a:lnTo>
                    <a:pt x="316" y="690"/>
                  </a:lnTo>
                  <a:lnTo>
                    <a:pt x="331" y="667"/>
                  </a:lnTo>
                  <a:lnTo>
                    <a:pt x="343" y="639"/>
                  </a:lnTo>
                  <a:lnTo>
                    <a:pt x="351" y="612"/>
                  </a:lnTo>
                  <a:lnTo>
                    <a:pt x="351" y="587"/>
                  </a:lnTo>
                  <a:lnTo>
                    <a:pt x="351" y="568"/>
                  </a:lnTo>
                  <a:lnTo>
                    <a:pt x="343" y="549"/>
                  </a:lnTo>
                  <a:lnTo>
                    <a:pt x="331" y="529"/>
                  </a:lnTo>
                  <a:lnTo>
                    <a:pt x="316" y="509"/>
                  </a:lnTo>
                  <a:lnTo>
                    <a:pt x="297" y="490"/>
                  </a:lnTo>
                  <a:lnTo>
                    <a:pt x="242" y="447"/>
                  </a:lnTo>
                  <a:lnTo>
                    <a:pt x="191" y="412"/>
                  </a:lnTo>
                  <a:lnTo>
                    <a:pt x="152" y="380"/>
                  </a:lnTo>
                  <a:lnTo>
                    <a:pt x="121" y="349"/>
                  </a:lnTo>
                  <a:lnTo>
                    <a:pt x="98" y="317"/>
                  </a:lnTo>
                  <a:lnTo>
                    <a:pt x="82" y="286"/>
                  </a:lnTo>
                  <a:lnTo>
                    <a:pt x="70" y="254"/>
                  </a:lnTo>
                  <a:lnTo>
                    <a:pt x="66" y="219"/>
                  </a:lnTo>
                  <a:lnTo>
                    <a:pt x="70" y="184"/>
                  </a:lnTo>
                  <a:lnTo>
                    <a:pt x="74" y="161"/>
                  </a:lnTo>
                  <a:lnTo>
                    <a:pt x="78" y="141"/>
                  </a:lnTo>
                  <a:lnTo>
                    <a:pt x="98" y="102"/>
                  </a:lnTo>
                  <a:lnTo>
                    <a:pt x="121" y="71"/>
                  </a:lnTo>
                  <a:lnTo>
                    <a:pt x="152" y="39"/>
                  </a:lnTo>
                  <a:lnTo>
                    <a:pt x="191" y="19"/>
                  </a:lnTo>
                  <a:lnTo>
                    <a:pt x="234" y="4"/>
                  </a:lnTo>
                  <a:lnTo>
                    <a:pt x="281" y="0"/>
                  </a:lnTo>
                  <a:lnTo>
                    <a:pt x="328" y="0"/>
                  </a:lnTo>
                  <a:lnTo>
                    <a:pt x="355" y="4"/>
                  </a:lnTo>
                  <a:lnTo>
                    <a:pt x="378" y="11"/>
                  </a:lnTo>
                  <a:lnTo>
                    <a:pt x="449" y="36"/>
                  </a:lnTo>
                  <a:lnTo>
                    <a:pt x="480" y="43"/>
                  </a:lnTo>
                  <a:lnTo>
                    <a:pt x="492" y="43"/>
                  </a:lnTo>
                  <a:lnTo>
                    <a:pt x="499" y="39"/>
                  </a:lnTo>
                  <a:lnTo>
                    <a:pt x="511" y="43"/>
                  </a:lnTo>
                  <a:lnTo>
                    <a:pt x="496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4" name="Freeform 192"/>
            <p:cNvSpPr>
              <a:spLocks/>
            </p:cNvSpPr>
            <p:nvPr/>
          </p:nvSpPr>
          <p:spPr bwMode="auto">
            <a:xfrm>
              <a:off x="2614" y="1025"/>
              <a:ext cx="74" cy="114"/>
            </a:xfrm>
            <a:custGeom>
              <a:avLst/>
              <a:gdLst>
                <a:gd name="T0" fmla="*/ 0 w 554"/>
                <a:gd name="T1" fmla="*/ 0 h 858"/>
                <a:gd name="T2" fmla="*/ 0 w 554"/>
                <a:gd name="T3" fmla="*/ 0 h 858"/>
                <a:gd name="T4" fmla="*/ 0 w 554"/>
                <a:gd name="T5" fmla="*/ 0 h 858"/>
                <a:gd name="T6" fmla="*/ 0 w 554"/>
                <a:gd name="T7" fmla="*/ 0 h 858"/>
                <a:gd name="T8" fmla="*/ 0 w 554"/>
                <a:gd name="T9" fmla="*/ 0 h 858"/>
                <a:gd name="T10" fmla="*/ 0 w 554"/>
                <a:gd name="T11" fmla="*/ 0 h 858"/>
                <a:gd name="T12" fmla="*/ 0 w 554"/>
                <a:gd name="T13" fmla="*/ 0 h 858"/>
                <a:gd name="T14" fmla="*/ 0 w 554"/>
                <a:gd name="T15" fmla="*/ 0 h 858"/>
                <a:gd name="T16" fmla="*/ 0 w 554"/>
                <a:gd name="T17" fmla="*/ 0 h 858"/>
                <a:gd name="T18" fmla="*/ 0 w 554"/>
                <a:gd name="T19" fmla="*/ 0 h 858"/>
                <a:gd name="T20" fmla="*/ 0 w 554"/>
                <a:gd name="T21" fmla="*/ 0 h 858"/>
                <a:gd name="T22" fmla="*/ 0 w 554"/>
                <a:gd name="T23" fmla="*/ 0 h 858"/>
                <a:gd name="T24" fmla="*/ 0 w 554"/>
                <a:gd name="T25" fmla="*/ 0 h 858"/>
                <a:gd name="T26" fmla="*/ 0 w 554"/>
                <a:gd name="T27" fmla="*/ 0 h 858"/>
                <a:gd name="T28" fmla="*/ 0 w 554"/>
                <a:gd name="T29" fmla="*/ 0 h 858"/>
                <a:gd name="T30" fmla="*/ 0 w 554"/>
                <a:gd name="T31" fmla="*/ 0 h 858"/>
                <a:gd name="T32" fmla="*/ 0 w 554"/>
                <a:gd name="T33" fmla="*/ 0 h 858"/>
                <a:gd name="T34" fmla="*/ 0 w 554"/>
                <a:gd name="T35" fmla="*/ 0 h 858"/>
                <a:gd name="T36" fmla="*/ 0 w 554"/>
                <a:gd name="T37" fmla="*/ 0 h 858"/>
                <a:gd name="T38" fmla="*/ 0 w 554"/>
                <a:gd name="T39" fmla="*/ 0 h 858"/>
                <a:gd name="T40" fmla="*/ 0 w 554"/>
                <a:gd name="T41" fmla="*/ 0 h 858"/>
                <a:gd name="T42" fmla="*/ 0 w 554"/>
                <a:gd name="T43" fmla="*/ 0 h 858"/>
                <a:gd name="T44" fmla="*/ 0 w 554"/>
                <a:gd name="T45" fmla="*/ 0 h 858"/>
                <a:gd name="T46" fmla="*/ 0 w 554"/>
                <a:gd name="T47" fmla="*/ 0 h 858"/>
                <a:gd name="T48" fmla="*/ 0 w 554"/>
                <a:gd name="T49" fmla="*/ 0 h 858"/>
                <a:gd name="T50" fmla="*/ 0 w 554"/>
                <a:gd name="T51" fmla="*/ 0 h 858"/>
                <a:gd name="T52" fmla="*/ 0 w 554"/>
                <a:gd name="T53" fmla="*/ 0 h 858"/>
                <a:gd name="T54" fmla="*/ 0 w 554"/>
                <a:gd name="T55" fmla="*/ 0 h 858"/>
                <a:gd name="T56" fmla="*/ 0 w 554"/>
                <a:gd name="T57" fmla="*/ 0 h 858"/>
                <a:gd name="T58" fmla="*/ 0 w 554"/>
                <a:gd name="T59" fmla="*/ 0 h 858"/>
                <a:gd name="T60" fmla="*/ 0 w 554"/>
                <a:gd name="T61" fmla="*/ 0 h 858"/>
                <a:gd name="T62" fmla="*/ 0 w 554"/>
                <a:gd name="T63" fmla="*/ 0 h 858"/>
                <a:gd name="T64" fmla="*/ 0 w 554"/>
                <a:gd name="T65" fmla="*/ 0 h 858"/>
                <a:gd name="T66" fmla="*/ 0 w 554"/>
                <a:gd name="T67" fmla="*/ 0 h 858"/>
                <a:gd name="T68" fmla="*/ 0 w 554"/>
                <a:gd name="T69" fmla="*/ 0 h 858"/>
                <a:gd name="T70" fmla="*/ 0 w 554"/>
                <a:gd name="T71" fmla="*/ 0 h 858"/>
                <a:gd name="T72" fmla="*/ 0 w 554"/>
                <a:gd name="T73" fmla="*/ 0 h 858"/>
                <a:gd name="T74" fmla="*/ 0 w 554"/>
                <a:gd name="T75" fmla="*/ 0 h 858"/>
                <a:gd name="T76" fmla="*/ 0 w 554"/>
                <a:gd name="T77" fmla="*/ 0 h 858"/>
                <a:gd name="T78" fmla="*/ 0 w 554"/>
                <a:gd name="T79" fmla="*/ 0 h 858"/>
                <a:gd name="T80" fmla="*/ 0 w 554"/>
                <a:gd name="T81" fmla="*/ 0 h 858"/>
                <a:gd name="T82" fmla="*/ 0 w 554"/>
                <a:gd name="T83" fmla="*/ 0 h 8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4"/>
                <a:gd name="T127" fmla="*/ 0 h 858"/>
                <a:gd name="T128" fmla="*/ 554 w 554"/>
                <a:gd name="T129" fmla="*/ 858 h 85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4" h="858">
                  <a:moveTo>
                    <a:pt x="237" y="674"/>
                  </a:moveTo>
                  <a:lnTo>
                    <a:pt x="226" y="744"/>
                  </a:lnTo>
                  <a:lnTo>
                    <a:pt x="226" y="772"/>
                  </a:lnTo>
                  <a:lnTo>
                    <a:pt x="229" y="795"/>
                  </a:lnTo>
                  <a:lnTo>
                    <a:pt x="234" y="815"/>
                  </a:lnTo>
                  <a:lnTo>
                    <a:pt x="242" y="827"/>
                  </a:lnTo>
                  <a:lnTo>
                    <a:pt x="254" y="838"/>
                  </a:lnTo>
                  <a:lnTo>
                    <a:pt x="272" y="845"/>
                  </a:lnTo>
                  <a:lnTo>
                    <a:pt x="269" y="858"/>
                  </a:lnTo>
                  <a:lnTo>
                    <a:pt x="148" y="830"/>
                  </a:lnTo>
                  <a:lnTo>
                    <a:pt x="27" y="810"/>
                  </a:lnTo>
                  <a:lnTo>
                    <a:pt x="30" y="803"/>
                  </a:lnTo>
                  <a:lnTo>
                    <a:pt x="47" y="799"/>
                  </a:lnTo>
                  <a:lnTo>
                    <a:pt x="62" y="795"/>
                  </a:lnTo>
                  <a:lnTo>
                    <a:pt x="73" y="784"/>
                  </a:lnTo>
                  <a:lnTo>
                    <a:pt x="85" y="767"/>
                  </a:lnTo>
                  <a:lnTo>
                    <a:pt x="93" y="748"/>
                  </a:lnTo>
                  <a:lnTo>
                    <a:pt x="105" y="725"/>
                  </a:lnTo>
                  <a:lnTo>
                    <a:pt x="121" y="650"/>
                  </a:lnTo>
                  <a:lnTo>
                    <a:pt x="218" y="125"/>
                  </a:lnTo>
                  <a:lnTo>
                    <a:pt x="151" y="113"/>
                  </a:lnTo>
                  <a:lnTo>
                    <a:pt x="101" y="106"/>
                  </a:lnTo>
                  <a:lnTo>
                    <a:pt x="82" y="106"/>
                  </a:lnTo>
                  <a:lnTo>
                    <a:pt x="62" y="109"/>
                  </a:lnTo>
                  <a:lnTo>
                    <a:pt x="50" y="113"/>
                  </a:lnTo>
                  <a:lnTo>
                    <a:pt x="35" y="121"/>
                  </a:lnTo>
                  <a:lnTo>
                    <a:pt x="23" y="133"/>
                  </a:lnTo>
                  <a:lnTo>
                    <a:pt x="15" y="144"/>
                  </a:lnTo>
                  <a:lnTo>
                    <a:pt x="0" y="141"/>
                  </a:lnTo>
                  <a:lnTo>
                    <a:pt x="42" y="0"/>
                  </a:lnTo>
                  <a:lnTo>
                    <a:pt x="554" y="98"/>
                  </a:lnTo>
                  <a:lnTo>
                    <a:pt x="538" y="246"/>
                  </a:lnTo>
                  <a:lnTo>
                    <a:pt x="526" y="243"/>
                  </a:lnTo>
                  <a:lnTo>
                    <a:pt x="523" y="227"/>
                  </a:lnTo>
                  <a:lnTo>
                    <a:pt x="514" y="216"/>
                  </a:lnTo>
                  <a:lnTo>
                    <a:pt x="507" y="203"/>
                  </a:lnTo>
                  <a:lnTo>
                    <a:pt x="496" y="191"/>
                  </a:lnTo>
                  <a:lnTo>
                    <a:pt x="480" y="184"/>
                  </a:lnTo>
                  <a:lnTo>
                    <a:pt x="460" y="176"/>
                  </a:lnTo>
                  <a:lnTo>
                    <a:pt x="413" y="164"/>
                  </a:lnTo>
                  <a:lnTo>
                    <a:pt x="335" y="149"/>
                  </a:lnTo>
                  <a:lnTo>
                    <a:pt x="237" y="6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5" name="Freeform 193"/>
            <p:cNvSpPr>
              <a:spLocks/>
            </p:cNvSpPr>
            <p:nvPr/>
          </p:nvSpPr>
          <p:spPr bwMode="auto">
            <a:xfrm>
              <a:off x="2676" y="1042"/>
              <a:ext cx="56" cy="111"/>
            </a:xfrm>
            <a:custGeom>
              <a:avLst/>
              <a:gdLst>
                <a:gd name="T0" fmla="*/ 0 w 425"/>
                <a:gd name="T1" fmla="*/ 0 h 835"/>
                <a:gd name="T2" fmla="*/ 0 w 425"/>
                <a:gd name="T3" fmla="*/ 0 h 835"/>
                <a:gd name="T4" fmla="*/ 0 w 425"/>
                <a:gd name="T5" fmla="*/ 0 h 835"/>
                <a:gd name="T6" fmla="*/ 0 w 425"/>
                <a:gd name="T7" fmla="*/ 0 h 835"/>
                <a:gd name="T8" fmla="*/ 0 w 425"/>
                <a:gd name="T9" fmla="*/ 0 h 835"/>
                <a:gd name="T10" fmla="*/ 0 w 425"/>
                <a:gd name="T11" fmla="*/ 0 h 835"/>
                <a:gd name="T12" fmla="*/ 0 w 425"/>
                <a:gd name="T13" fmla="*/ 0 h 835"/>
                <a:gd name="T14" fmla="*/ 0 w 425"/>
                <a:gd name="T15" fmla="*/ 0 h 835"/>
                <a:gd name="T16" fmla="*/ 0 w 425"/>
                <a:gd name="T17" fmla="*/ 0 h 835"/>
                <a:gd name="T18" fmla="*/ 0 w 425"/>
                <a:gd name="T19" fmla="*/ 0 h 835"/>
                <a:gd name="T20" fmla="*/ 0 w 425"/>
                <a:gd name="T21" fmla="*/ 0 h 835"/>
                <a:gd name="T22" fmla="*/ 0 w 425"/>
                <a:gd name="T23" fmla="*/ 0 h 835"/>
                <a:gd name="T24" fmla="*/ 0 w 425"/>
                <a:gd name="T25" fmla="*/ 0 h 835"/>
                <a:gd name="T26" fmla="*/ 0 w 425"/>
                <a:gd name="T27" fmla="*/ 0 h 835"/>
                <a:gd name="T28" fmla="*/ 0 w 425"/>
                <a:gd name="T29" fmla="*/ 0 h 835"/>
                <a:gd name="T30" fmla="*/ 0 w 425"/>
                <a:gd name="T31" fmla="*/ 0 h 835"/>
                <a:gd name="T32" fmla="*/ 0 w 425"/>
                <a:gd name="T33" fmla="*/ 0 h 835"/>
                <a:gd name="T34" fmla="*/ 0 w 425"/>
                <a:gd name="T35" fmla="*/ 0 h 835"/>
                <a:gd name="T36" fmla="*/ 0 w 425"/>
                <a:gd name="T37" fmla="*/ 0 h 835"/>
                <a:gd name="T38" fmla="*/ 0 w 425"/>
                <a:gd name="T39" fmla="*/ 0 h 835"/>
                <a:gd name="T40" fmla="*/ 0 w 425"/>
                <a:gd name="T41" fmla="*/ 0 h 835"/>
                <a:gd name="T42" fmla="*/ 0 w 425"/>
                <a:gd name="T43" fmla="*/ 0 h 835"/>
                <a:gd name="T44" fmla="*/ 0 w 425"/>
                <a:gd name="T45" fmla="*/ 0 h 835"/>
                <a:gd name="T46" fmla="*/ 0 w 425"/>
                <a:gd name="T47" fmla="*/ 0 h 835"/>
                <a:gd name="T48" fmla="*/ 0 w 425"/>
                <a:gd name="T49" fmla="*/ 0 h 835"/>
                <a:gd name="T50" fmla="*/ 0 w 425"/>
                <a:gd name="T51" fmla="*/ 0 h 835"/>
                <a:gd name="T52" fmla="*/ 0 w 425"/>
                <a:gd name="T53" fmla="*/ 0 h 835"/>
                <a:gd name="T54" fmla="*/ 0 w 425"/>
                <a:gd name="T55" fmla="*/ 0 h 835"/>
                <a:gd name="T56" fmla="*/ 0 w 425"/>
                <a:gd name="T57" fmla="*/ 0 h 835"/>
                <a:gd name="T58" fmla="*/ 0 w 425"/>
                <a:gd name="T59" fmla="*/ 0 h 835"/>
                <a:gd name="T60" fmla="*/ 0 w 425"/>
                <a:gd name="T61" fmla="*/ 0 h 835"/>
                <a:gd name="T62" fmla="*/ 0 w 425"/>
                <a:gd name="T63" fmla="*/ 0 h 835"/>
                <a:gd name="T64" fmla="*/ 0 w 425"/>
                <a:gd name="T65" fmla="*/ 0 h 835"/>
                <a:gd name="T66" fmla="*/ 0 w 425"/>
                <a:gd name="T67" fmla="*/ 0 h 835"/>
                <a:gd name="T68" fmla="*/ 0 w 425"/>
                <a:gd name="T69" fmla="*/ 0 h 835"/>
                <a:gd name="T70" fmla="*/ 0 w 425"/>
                <a:gd name="T71" fmla="*/ 0 h 835"/>
                <a:gd name="T72" fmla="*/ 0 w 425"/>
                <a:gd name="T73" fmla="*/ 0 h 835"/>
                <a:gd name="T74" fmla="*/ 0 w 425"/>
                <a:gd name="T75" fmla="*/ 0 h 835"/>
                <a:gd name="T76" fmla="*/ 0 w 425"/>
                <a:gd name="T77" fmla="*/ 0 h 83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5"/>
                <a:gd name="T118" fmla="*/ 0 h 835"/>
                <a:gd name="T119" fmla="*/ 425 w 425"/>
                <a:gd name="T120" fmla="*/ 835 h 83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5" h="835">
                  <a:moveTo>
                    <a:pt x="195" y="0"/>
                  </a:moveTo>
                  <a:lnTo>
                    <a:pt x="309" y="28"/>
                  </a:lnTo>
                  <a:lnTo>
                    <a:pt x="425" y="59"/>
                  </a:lnTo>
                  <a:lnTo>
                    <a:pt x="425" y="66"/>
                  </a:lnTo>
                  <a:lnTo>
                    <a:pt x="405" y="71"/>
                  </a:lnTo>
                  <a:lnTo>
                    <a:pt x="390" y="74"/>
                  </a:lnTo>
                  <a:lnTo>
                    <a:pt x="379" y="83"/>
                  </a:lnTo>
                  <a:lnTo>
                    <a:pt x="367" y="98"/>
                  </a:lnTo>
                  <a:lnTo>
                    <a:pt x="355" y="118"/>
                  </a:lnTo>
                  <a:lnTo>
                    <a:pt x="347" y="141"/>
                  </a:lnTo>
                  <a:lnTo>
                    <a:pt x="324" y="211"/>
                  </a:lnTo>
                  <a:lnTo>
                    <a:pt x="215" y="650"/>
                  </a:lnTo>
                  <a:lnTo>
                    <a:pt x="199" y="720"/>
                  </a:lnTo>
                  <a:lnTo>
                    <a:pt x="199" y="748"/>
                  </a:lnTo>
                  <a:lnTo>
                    <a:pt x="199" y="772"/>
                  </a:lnTo>
                  <a:lnTo>
                    <a:pt x="203" y="787"/>
                  </a:lnTo>
                  <a:lnTo>
                    <a:pt x="211" y="803"/>
                  </a:lnTo>
                  <a:lnTo>
                    <a:pt x="223" y="815"/>
                  </a:lnTo>
                  <a:lnTo>
                    <a:pt x="234" y="823"/>
                  </a:lnTo>
                  <a:lnTo>
                    <a:pt x="234" y="835"/>
                  </a:lnTo>
                  <a:lnTo>
                    <a:pt x="121" y="803"/>
                  </a:lnTo>
                  <a:lnTo>
                    <a:pt x="0" y="775"/>
                  </a:lnTo>
                  <a:lnTo>
                    <a:pt x="0" y="764"/>
                  </a:lnTo>
                  <a:lnTo>
                    <a:pt x="19" y="764"/>
                  </a:lnTo>
                  <a:lnTo>
                    <a:pt x="35" y="760"/>
                  </a:lnTo>
                  <a:lnTo>
                    <a:pt x="47" y="748"/>
                  </a:lnTo>
                  <a:lnTo>
                    <a:pt x="59" y="737"/>
                  </a:lnTo>
                  <a:lnTo>
                    <a:pt x="70" y="717"/>
                  </a:lnTo>
                  <a:lnTo>
                    <a:pt x="78" y="690"/>
                  </a:lnTo>
                  <a:lnTo>
                    <a:pt x="102" y="619"/>
                  </a:lnTo>
                  <a:lnTo>
                    <a:pt x="211" y="184"/>
                  </a:lnTo>
                  <a:lnTo>
                    <a:pt x="223" y="109"/>
                  </a:lnTo>
                  <a:lnTo>
                    <a:pt x="226" y="83"/>
                  </a:lnTo>
                  <a:lnTo>
                    <a:pt x="226" y="63"/>
                  </a:lnTo>
                  <a:lnTo>
                    <a:pt x="223" y="43"/>
                  </a:lnTo>
                  <a:lnTo>
                    <a:pt x="215" y="28"/>
                  </a:lnTo>
                  <a:lnTo>
                    <a:pt x="206" y="19"/>
                  </a:lnTo>
                  <a:lnTo>
                    <a:pt x="191" y="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6" name="Freeform 194"/>
            <p:cNvSpPr>
              <a:spLocks/>
            </p:cNvSpPr>
            <p:nvPr/>
          </p:nvSpPr>
          <p:spPr bwMode="auto">
            <a:xfrm>
              <a:off x="2718" y="1058"/>
              <a:ext cx="84" cy="110"/>
            </a:xfrm>
            <a:custGeom>
              <a:avLst/>
              <a:gdLst>
                <a:gd name="T0" fmla="*/ 0 w 636"/>
                <a:gd name="T1" fmla="*/ 0 h 819"/>
                <a:gd name="T2" fmla="*/ 0 w 636"/>
                <a:gd name="T3" fmla="*/ 0 h 819"/>
                <a:gd name="T4" fmla="*/ 0 w 636"/>
                <a:gd name="T5" fmla="*/ 0 h 819"/>
                <a:gd name="T6" fmla="*/ 0 w 636"/>
                <a:gd name="T7" fmla="*/ 0 h 819"/>
                <a:gd name="T8" fmla="*/ 0 w 636"/>
                <a:gd name="T9" fmla="*/ 0 h 819"/>
                <a:gd name="T10" fmla="*/ 0 w 636"/>
                <a:gd name="T11" fmla="*/ 0 h 819"/>
                <a:gd name="T12" fmla="*/ 0 w 636"/>
                <a:gd name="T13" fmla="*/ 0 h 819"/>
                <a:gd name="T14" fmla="*/ 0 w 636"/>
                <a:gd name="T15" fmla="*/ 0 h 819"/>
                <a:gd name="T16" fmla="*/ 0 w 636"/>
                <a:gd name="T17" fmla="*/ 0 h 819"/>
                <a:gd name="T18" fmla="*/ 0 w 636"/>
                <a:gd name="T19" fmla="*/ 0 h 819"/>
                <a:gd name="T20" fmla="*/ 0 w 636"/>
                <a:gd name="T21" fmla="*/ 0 h 819"/>
                <a:gd name="T22" fmla="*/ 0 w 636"/>
                <a:gd name="T23" fmla="*/ 0 h 819"/>
                <a:gd name="T24" fmla="*/ 0 w 636"/>
                <a:gd name="T25" fmla="*/ 0 h 819"/>
                <a:gd name="T26" fmla="*/ 0 w 636"/>
                <a:gd name="T27" fmla="*/ 0 h 819"/>
                <a:gd name="T28" fmla="*/ 0 w 636"/>
                <a:gd name="T29" fmla="*/ 0 h 819"/>
                <a:gd name="T30" fmla="*/ 0 w 636"/>
                <a:gd name="T31" fmla="*/ 0 h 819"/>
                <a:gd name="T32" fmla="*/ 0 w 636"/>
                <a:gd name="T33" fmla="*/ 0 h 819"/>
                <a:gd name="T34" fmla="*/ 0 w 636"/>
                <a:gd name="T35" fmla="*/ 0 h 819"/>
                <a:gd name="T36" fmla="*/ 0 w 636"/>
                <a:gd name="T37" fmla="*/ 0 h 819"/>
                <a:gd name="T38" fmla="*/ 0 w 636"/>
                <a:gd name="T39" fmla="*/ 0 h 819"/>
                <a:gd name="T40" fmla="*/ 0 w 636"/>
                <a:gd name="T41" fmla="*/ 0 h 819"/>
                <a:gd name="T42" fmla="*/ 0 w 636"/>
                <a:gd name="T43" fmla="*/ 0 h 819"/>
                <a:gd name="T44" fmla="*/ 0 w 636"/>
                <a:gd name="T45" fmla="*/ 0 h 819"/>
                <a:gd name="T46" fmla="*/ 0 w 636"/>
                <a:gd name="T47" fmla="*/ 0 h 819"/>
                <a:gd name="T48" fmla="*/ 0 w 636"/>
                <a:gd name="T49" fmla="*/ 0 h 819"/>
                <a:gd name="T50" fmla="*/ 0 w 636"/>
                <a:gd name="T51" fmla="*/ 0 h 819"/>
                <a:gd name="T52" fmla="*/ 0 w 636"/>
                <a:gd name="T53" fmla="*/ 0 h 819"/>
                <a:gd name="T54" fmla="*/ 0 w 636"/>
                <a:gd name="T55" fmla="*/ 0 h 819"/>
                <a:gd name="T56" fmla="*/ 0 w 636"/>
                <a:gd name="T57" fmla="*/ 0 h 819"/>
                <a:gd name="T58" fmla="*/ 0 w 636"/>
                <a:gd name="T59" fmla="*/ 0 h 819"/>
                <a:gd name="T60" fmla="*/ 0 w 636"/>
                <a:gd name="T61" fmla="*/ 0 h 819"/>
                <a:gd name="T62" fmla="*/ 0 w 636"/>
                <a:gd name="T63" fmla="*/ 0 h 819"/>
                <a:gd name="T64" fmla="*/ 0 w 636"/>
                <a:gd name="T65" fmla="*/ 0 h 819"/>
                <a:gd name="T66" fmla="*/ 0 w 636"/>
                <a:gd name="T67" fmla="*/ 0 h 819"/>
                <a:gd name="T68" fmla="*/ 0 w 636"/>
                <a:gd name="T69" fmla="*/ 0 h 819"/>
                <a:gd name="T70" fmla="*/ 0 w 636"/>
                <a:gd name="T71" fmla="*/ 0 h 819"/>
                <a:gd name="T72" fmla="*/ 0 w 636"/>
                <a:gd name="T73" fmla="*/ 0 h 819"/>
                <a:gd name="T74" fmla="*/ 0 w 636"/>
                <a:gd name="T75" fmla="*/ 0 h 819"/>
                <a:gd name="T76" fmla="*/ 0 w 636"/>
                <a:gd name="T77" fmla="*/ 0 h 819"/>
                <a:gd name="T78" fmla="*/ 0 w 636"/>
                <a:gd name="T79" fmla="*/ 0 h 819"/>
                <a:gd name="T80" fmla="*/ 0 w 636"/>
                <a:gd name="T81" fmla="*/ 0 h 819"/>
                <a:gd name="T82" fmla="*/ 0 w 636"/>
                <a:gd name="T83" fmla="*/ 0 h 819"/>
                <a:gd name="T84" fmla="*/ 0 w 636"/>
                <a:gd name="T85" fmla="*/ 0 h 819"/>
                <a:gd name="T86" fmla="*/ 0 w 636"/>
                <a:gd name="T87" fmla="*/ 0 h 819"/>
                <a:gd name="T88" fmla="*/ 0 w 636"/>
                <a:gd name="T89" fmla="*/ 0 h 819"/>
                <a:gd name="T90" fmla="*/ 0 w 636"/>
                <a:gd name="T91" fmla="*/ 0 h 819"/>
                <a:gd name="T92" fmla="*/ 0 w 636"/>
                <a:gd name="T93" fmla="*/ 0 h 819"/>
                <a:gd name="T94" fmla="*/ 0 w 636"/>
                <a:gd name="T95" fmla="*/ 0 h 819"/>
                <a:gd name="T96" fmla="*/ 0 w 636"/>
                <a:gd name="T97" fmla="*/ 0 h 819"/>
                <a:gd name="T98" fmla="*/ 0 w 636"/>
                <a:gd name="T99" fmla="*/ 0 h 81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36"/>
                <a:gd name="T151" fmla="*/ 0 h 819"/>
                <a:gd name="T152" fmla="*/ 636 w 636"/>
                <a:gd name="T153" fmla="*/ 819 h 81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36" h="819">
                  <a:moveTo>
                    <a:pt x="593" y="231"/>
                  </a:moveTo>
                  <a:lnTo>
                    <a:pt x="582" y="226"/>
                  </a:lnTo>
                  <a:lnTo>
                    <a:pt x="573" y="207"/>
                  </a:lnTo>
                  <a:lnTo>
                    <a:pt x="562" y="188"/>
                  </a:lnTo>
                  <a:lnTo>
                    <a:pt x="547" y="172"/>
                  </a:lnTo>
                  <a:lnTo>
                    <a:pt x="530" y="156"/>
                  </a:lnTo>
                  <a:lnTo>
                    <a:pt x="515" y="140"/>
                  </a:lnTo>
                  <a:lnTo>
                    <a:pt x="492" y="128"/>
                  </a:lnTo>
                  <a:lnTo>
                    <a:pt x="472" y="117"/>
                  </a:lnTo>
                  <a:lnTo>
                    <a:pt x="449" y="110"/>
                  </a:lnTo>
                  <a:lnTo>
                    <a:pt x="422" y="105"/>
                  </a:lnTo>
                  <a:lnTo>
                    <a:pt x="398" y="101"/>
                  </a:lnTo>
                  <a:lnTo>
                    <a:pt x="371" y="105"/>
                  </a:lnTo>
                  <a:lnTo>
                    <a:pt x="348" y="113"/>
                  </a:lnTo>
                  <a:lnTo>
                    <a:pt x="328" y="121"/>
                  </a:lnTo>
                  <a:lnTo>
                    <a:pt x="313" y="136"/>
                  </a:lnTo>
                  <a:lnTo>
                    <a:pt x="296" y="153"/>
                  </a:lnTo>
                  <a:lnTo>
                    <a:pt x="290" y="176"/>
                  </a:lnTo>
                  <a:lnTo>
                    <a:pt x="285" y="195"/>
                  </a:lnTo>
                  <a:lnTo>
                    <a:pt x="285" y="219"/>
                  </a:lnTo>
                  <a:lnTo>
                    <a:pt x="293" y="243"/>
                  </a:lnTo>
                  <a:lnTo>
                    <a:pt x="305" y="266"/>
                  </a:lnTo>
                  <a:lnTo>
                    <a:pt x="316" y="281"/>
                  </a:lnTo>
                  <a:lnTo>
                    <a:pt x="336" y="305"/>
                  </a:lnTo>
                  <a:lnTo>
                    <a:pt x="406" y="379"/>
                  </a:lnTo>
                  <a:lnTo>
                    <a:pt x="437" y="415"/>
                  </a:lnTo>
                  <a:lnTo>
                    <a:pt x="464" y="446"/>
                  </a:lnTo>
                  <a:lnTo>
                    <a:pt x="484" y="481"/>
                  </a:lnTo>
                  <a:lnTo>
                    <a:pt x="495" y="513"/>
                  </a:lnTo>
                  <a:lnTo>
                    <a:pt x="504" y="548"/>
                  </a:lnTo>
                  <a:lnTo>
                    <a:pt x="504" y="579"/>
                  </a:lnTo>
                  <a:lnTo>
                    <a:pt x="504" y="614"/>
                  </a:lnTo>
                  <a:lnTo>
                    <a:pt x="492" y="654"/>
                  </a:lnTo>
                  <a:lnTo>
                    <a:pt x="484" y="677"/>
                  </a:lnTo>
                  <a:lnTo>
                    <a:pt x="472" y="701"/>
                  </a:lnTo>
                  <a:lnTo>
                    <a:pt x="461" y="724"/>
                  </a:lnTo>
                  <a:lnTo>
                    <a:pt x="445" y="744"/>
                  </a:lnTo>
                  <a:lnTo>
                    <a:pt x="429" y="759"/>
                  </a:lnTo>
                  <a:lnTo>
                    <a:pt x="409" y="776"/>
                  </a:lnTo>
                  <a:lnTo>
                    <a:pt x="391" y="787"/>
                  </a:lnTo>
                  <a:lnTo>
                    <a:pt x="371" y="799"/>
                  </a:lnTo>
                  <a:lnTo>
                    <a:pt x="348" y="807"/>
                  </a:lnTo>
                  <a:lnTo>
                    <a:pt x="324" y="811"/>
                  </a:lnTo>
                  <a:lnTo>
                    <a:pt x="301" y="814"/>
                  </a:lnTo>
                  <a:lnTo>
                    <a:pt x="273" y="819"/>
                  </a:lnTo>
                  <a:lnTo>
                    <a:pt x="219" y="814"/>
                  </a:lnTo>
                  <a:lnTo>
                    <a:pt x="160" y="799"/>
                  </a:lnTo>
                  <a:lnTo>
                    <a:pt x="117" y="787"/>
                  </a:lnTo>
                  <a:lnTo>
                    <a:pt x="78" y="767"/>
                  </a:lnTo>
                  <a:lnTo>
                    <a:pt x="39" y="744"/>
                  </a:lnTo>
                  <a:lnTo>
                    <a:pt x="0" y="712"/>
                  </a:lnTo>
                  <a:lnTo>
                    <a:pt x="31" y="571"/>
                  </a:lnTo>
                  <a:lnTo>
                    <a:pt x="39" y="576"/>
                  </a:lnTo>
                  <a:lnTo>
                    <a:pt x="51" y="599"/>
                  </a:lnTo>
                  <a:lnTo>
                    <a:pt x="63" y="619"/>
                  </a:lnTo>
                  <a:lnTo>
                    <a:pt x="78" y="638"/>
                  </a:lnTo>
                  <a:lnTo>
                    <a:pt x="97" y="658"/>
                  </a:lnTo>
                  <a:lnTo>
                    <a:pt x="117" y="674"/>
                  </a:lnTo>
                  <a:lnTo>
                    <a:pt x="141" y="689"/>
                  </a:lnTo>
                  <a:lnTo>
                    <a:pt x="164" y="701"/>
                  </a:lnTo>
                  <a:lnTo>
                    <a:pt x="187" y="709"/>
                  </a:lnTo>
                  <a:lnTo>
                    <a:pt x="219" y="716"/>
                  </a:lnTo>
                  <a:lnTo>
                    <a:pt x="250" y="716"/>
                  </a:lnTo>
                  <a:lnTo>
                    <a:pt x="277" y="712"/>
                  </a:lnTo>
                  <a:lnTo>
                    <a:pt x="305" y="701"/>
                  </a:lnTo>
                  <a:lnTo>
                    <a:pt x="328" y="689"/>
                  </a:lnTo>
                  <a:lnTo>
                    <a:pt x="348" y="669"/>
                  </a:lnTo>
                  <a:lnTo>
                    <a:pt x="363" y="646"/>
                  </a:lnTo>
                  <a:lnTo>
                    <a:pt x="374" y="619"/>
                  </a:lnTo>
                  <a:lnTo>
                    <a:pt x="379" y="599"/>
                  </a:lnTo>
                  <a:lnTo>
                    <a:pt x="379" y="576"/>
                  </a:lnTo>
                  <a:lnTo>
                    <a:pt x="379" y="556"/>
                  </a:lnTo>
                  <a:lnTo>
                    <a:pt x="371" y="536"/>
                  </a:lnTo>
                  <a:lnTo>
                    <a:pt x="359" y="513"/>
                  </a:lnTo>
                  <a:lnTo>
                    <a:pt x="343" y="489"/>
                  </a:lnTo>
                  <a:lnTo>
                    <a:pt x="296" y="438"/>
                  </a:lnTo>
                  <a:lnTo>
                    <a:pt x="253" y="395"/>
                  </a:lnTo>
                  <a:lnTo>
                    <a:pt x="223" y="356"/>
                  </a:lnTo>
                  <a:lnTo>
                    <a:pt x="195" y="316"/>
                  </a:lnTo>
                  <a:lnTo>
                    <a:pt x="180" y="286"/>
                  </a:lnTo>
                  <a:lnTo>
                    <a:pt x="168" y="250"/>
                  </a:lnTo>
                  <a:lnTo>
                    <a:pt x="164" y="215"/>
                  </a:lnTo>
                  <a:lnTo>
                    <a:pt x="168" y="183"/>
                  </a:lnTo>
                  <a:lnTo>
                    <a:pt x="175" y="148"/>
                  </a:lnTo>
                  <a:lnTo>
                    <a:pt x="184" y="125"/>
                  </a:lnTo>
                  <a:lnTo>
                    <a:pt x="192" y="105"/>
                  </a:lnTo>
                  <a:lnTo>
                    <a:pt x="215" y="70"/>
                  </a:lnTo>
                  <a:lnTo>
                    <a:pt x="246" y="43"/>
                  </a:lnTo>
                  <a:lnTo>
                    <a:pt x="285" y="23"/>
                  </a:lnTo>
                  <a:lnTo>
                    <a:pt x="324" y="7"/>
                  </a:lnTo>
                  <a:lnTo>
                    <a:pt x="367" y="0"/>
                  </a:lnTo>
                  <a:lnTo>
                    <a:pt x="414" y="3"/>
                  </a:lnTo>
                  <a:lnTo>
                    <a:pt x="464" y="15"/>
                  </a:lnTo>
                  <a:lnTo>
                    <a:pt x="488" y="23"/>
                  </a:lnTo>
                  <a:lnTo>
                    <a:pt x="512" y="35"/>
                  </a:lnTo>
                  <a:lnTo>
                    <a:pt x="578" y="70"/>
                  </a:lnTo>
                  <a:lnTo>
                    <a:pt x="605" y="85"/>
                  </a:lnTo>
                  <a:lnTo>
                    <a:pt x="613" y="85"/>
                  </a:lnTo>
                  <a:lnTo>
                    <a:pt x="625" y="85"/>
                  </a:lnTo>
                  <a:lnTo>
                    <a:pt x="636" y="90"/>
                  </a:lnTo>
                  <a:lnTo>
                    <a:pt x="593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7" name="Freeform 195"/>
            <p:cNvSpPr>
              <a:spLocks/>
            </p:cNvSpPr>
            <p:nvPr/>
          </p:nvSpPr>
          <p:spPr bwMode="auto">
            <a:xfrm>
              <a:off x="2783" y="1076"/>
              <a:ext cx="67" cy="122"/>
            </a:xfrm>
            <a:custGeom>
              <a:avLst/>
              <a:gdLst>
                <a:gd name="T0" fmla="*/ 0 w 508"/>
                <a:gd name="T1" fmla="*/ 0 h 909"/>
                <a:gd name="T2" fmla="*/ 0 w 508"/>
                <a:gd name="T3" fmla="*/ 0 h 909"/>
                <a:gd name="T4" fmla="*/ 0 w 508"/>
                <a:gd name="T5" fmla="*/ 0 h 909"/>
                <a:gd name="T6" fmla="*/ 0 w 508"/>
                <a:gd name="T7" fmla="*/ 0 h 909"/>
                <a:gd name="T8" fmla="*/ 0 w 508"/>
                <a:gd name="T9" fmla="*/ 0 h 909"/>
                <a:gd name="T10" fmla="*/ 0 w 508"/>
                <a:gd name="T11" fmla="*/ 0 h 909"/>
                <a:gd name="T12" fmla="*/ 0 w 508"/>
                <a:gd name="T13" fmla="*/ 0 h 909"/>
                <a:gd name="T14" fmla="*/ 0 w 508"/>
                <a:gd name="T15" fmla="*/ 0 h 909"/>
                <a:gd name="T16" fmla="*/ 0 w 508"/>
                <a:gd name="T17" fmla="*/ 0 h 909"/>
                <a:gd name="T18" fmla="*/ 0 w 508"/>
                <a:gd name="T19" fmla="*/ 0 h 909"/>
                <a:gd name="T20" fmla="*/ 0 w 508"/>
                <a:gd name="T21" fmla="*/ 0 h 909"/>
                <a:gd name="T22" fmla="*/ 0 w 508"/>
                <a:gd name="T23" fmla="*/ 0 h 909"/>
                <a:gd name="T24" fmla="*/ 0 w 508"/>
                <a:gd name="T25" fmla="*/ 0 h 909"/>
                <a:gd name="T26" fmla="*/ 0 w 508"/>
                <a:gd name="T27" fmla="*/ 0 h 909"/>
                <a:gd name="T28" fmla="*/ 0 w 508"/>
                <a:gd name="T29" fmla="*/ 0 h 909"/>
                <a:gd name="T30" fmla="*/ 0 w 508"/>
                <a:gd name="T31" fmla="*/ 0 h 909"/>
                <a:gd name="T32" fmla="*/ 0 w 508"/>
                <a:gd name="T33" fmla="*/ 0 h 909"/>
                <a:gd name="T34" fmla="*/ 0 w 508"/>
                <a:gd name="T35" fmla="*/ 0 h 909"/>
                <a:gd name="T36" fmla="*/ 0 w 508"/>
                <a:gd name="T37" fmla="*/ 0 h 909"/>
                <a:gd name="T38" fmla="*/ 0 w 508"/>
                <a:gd name="T39" fmla="*/ 0 h 909"/>
                <a:gd name="T40" fmla="*/ 0 w 508"/>
                <a:gd name="T41" fmla="*/ 0 h 909"/>
                <a:gd name="T42" fmla="*/ 0 w 508"/>
                <a:gd name="T43" fmla="*/ 0 h 909"/>
                <a:gd name="T44" fmla="*/ 0 w 508"/>
                <a:gd name="T45" fmla="*/ 0 h 909"/>
                <a:gd name="T46" fmla="*/ 0 w 508"/>
                <a:gd name="T47" fmla="*/ 0 h 909"/>
                <a:gd name="T48" fmla="*/ 0 w 508"/>
                <a:gd name="T49" fmla="*/ 0 h 909"/>
                <a:gd name="T50" fmla="*/ 0 w 508"/>
                <a:gd name="T51" fmla="*/ 0 h 909"/>
                <a:gd name="T52" fmla="*/ 0 w 508"/>
                <a:gd name="T53" fmla="*/ 0 h 909"/>
                <a:gd name="T54" fmla="*/ 0 w 508"/>
                <a:gd name="T55" fmla="*/ 0 h 909"/>
                <a:gd name="T56" fmla="*/ 0 w 508"/>
                <a:gd name="T57" fmla="*/ 0 h 909"/>
                <a:gd name="T58" fmla="*/ 0 w 508"/>
                <a:gd name="T59" fmla="*/ 0 h 909"/>
                <a:gd name="T60" fmla="*/ 0 w 508"/>
                <a:gd name="T61" fmla="*/ 0 h 909"/>
                <a:gd name="T62" fmla="*/ 0 w 508"/>
                <a:gd name="T63" fmla="*/ 0 h 909"/>
                <a:gd name="T64" fmla="*/ 0 w 508"/>
                <a:gd name="T65" fmla="*/ 0 h 909"/>
                <a:gd name="T66" fmla="*/ 0 w 508"/>
                <a:gd name="T67" fmla="*/ 0 h 909"/>
                <a:gd name="T68" fmla="*/ 0 w 508"/>
                <a:gd name="T69" fmla="*/ 0 h 909"/>
                <a:gd name="T70" fmla="*/ 0 w 508"/>
                <a:gd name="T71" fmla="*/ 0 h 909"/>
                <a:gd name="T72" fmla="*/ 0 w 508"/>
                <a:gd name="T73" fmla="*/ 0 h 909"/>
                <a:gd name="T74" fmla="*/ 0 w 508"/>
                <a:gd name="T75" fmla="*/ 0 h 909"/>
                <a:gd name="T76" fmla="*/ 0 w 508"/>
                <a:gd name="T77" fmla="*/ 0 h 909"/>
                <a:gd name="T78" fmla="*/ 0 w 508"/>
                <a:gd name="T79" fmla="*/ 0 h 909"/>
                <a:gd name="T80" fmla="*/ 0 w 508"/>
                <a:gd name="T81" fmla="*/ 0 h 909"/>
                <a:gd name="T82" fmla="*/ 0 w 508"/>
                <a:gd name="T83" fmla="*/ 0 h 909"/>
                <a:gd name="T84" fmla="*/ 0 w 508"/>
                <a:gd name="T85" fmla="*/ 0 h 909"/>
                <a:gd name="T86" fmla="*/ 0 w 508"/>
                <a:gd name="T87" fmla="*/ 0 h 909"/>
                <a:gd name="T88" fmla="*/ 0 w 508"/>
                <a:gd name="T89" fmla="*/ 0 h 909"/>
                <a:gd name="T90" fmla="*/ 0 w 508"/>
                <a:gd name="T91" fmla="*/ 0 h 909"/>
                <a:gd name="T92" fmla="*/ 0 w 508"/>
                <a:gd name="T93" fmla="*/ 0 h 9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08"/>
                <a:gd name="T142" fmla="*/ 0 h 909"/>
                <a:gd name="T143" fmla="*/ 508 w 508"/>
                <a:gd name="T144" fmla="*/ 909 h 9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08" h="909">
                  <a:moveTo>
                    <a:pt x="417" y="909"/>
                  </a:moveTo>
                  <a:lnTo>
                    <a:pt x="0" y="749"/>
                  </a:lnTo>
                  <a:lnTo>
                    <a:pt x="4" y="741"/>
                  </a:lnTo>
                  <a:lnTo>
                    <a:pt x="19" y="741"/>
                  </a:lnTo>
                  <a:lnTo>
                    <a:pt x="35" y="738"/>
                  </a:lnTo>
                  <a:lnTo>
                    <a:pt x="51" y="729"/>
                  </a:lnTo>
                  <a:lnTo>
                    <a:pt x="62" y="718"/>
                  </a:lnTo>
                  <a:lnTo>
                    <a:pt x="78" y="698"/>
                  </a:lnTo>
                  <a:lnTo>
                    <a:pt x="90" y="675"/>
                  </a:lnTo>
                  <a:lnTo>
                    <a:pt x="117" y="608"/>
                  </a:lnTo>
                  <a:lnTo>
                    <a:pt x="281" y="185"/>
                  </a:lnTo>
                  <a:lnTo>
                    <a:pt x="304" y="114"/>
                  </a:lnTo>
                  <a:lnTo>
                    <a:pt x="312" y="90"/>
                  </a:lnTo>
                  <a:lnTo>
                    <a:pt x="312" y="67"/>
                  </a:lnTo>
                  <a:lnTo>
                    <a:pt x="312" y="47"/>
                  </a:lnTo>
                  <a:lnTo>
                    <a:pt x="304" y="32"/>
                  </a:lnTo>
                  <a:lnTo>
                    <a:pt x="296" y="20"/>
                  </a:lnTo>
                  <a:lnTo>
                    <a:pt x="284" y="12"/>
                  </a:lnTo>
                  <a:lnTo>
                    <a:pt x="289" y="0"/>
                  </a:lnTo>
                  <a:lnTo>
                    <a:pt x="398" y="47"/>
                  </a:lnTo>
                  <a:lnTo>
                    <a:pt x="508" y="87"/>
                  </a:lnTo>
                  <a:lnTo>
                    <a:pt x="503" y="99"/>
                  </a:lnTo>
                  <a:lnTo>
                    <a:pt x="488" y="95"/>
                  </a:lnTo>
                  <a:lnTo>
                    <a:pt x="472" y="99"/>
                  </a:lnTo>
                  <a:lnTo>
                    <a:pt x="460" y="107"/>
                  </a:lnTo>
                  <a:lnTo>
                    <a:pt x="448" y="118"/>
                  </a:lnTo>
                  <a:lnTo>
                    <a:pt x="433" y="137"/>
                  </a:lnTo>
                  <a:lnTo>
                    <a:pt x="422" y="162"/>
                  </a:lnTo>
                  <a:lnTo>
                    <a:pt x="390" y="228"/>
                  </a:lnTo>
                  <a:lnTo>
                    <a:pt x="258" y="580"/>
                  </a:lnTo>
                  <a:lnTo>
                    <a:pt x="218" y="690"/>
                  </a:lnTo>
                  <a:lnTo>
                    <a:pt x="215" y="706"/>
                  </a:lnTo>
                  <a:lnTo>
                    <a:pt x="218" y="718"/>
                  </a:lnTo>
                  <a:lnTo>
                    <a:pt x="226" y="729"/>
                  </a:lnTo>
                  <a:lnTo>
                    <a:pt x="238" y="738"/>
                  </a:lnTo>
                  <a:lnTo>
                    <a:pt x="258" y="749"/>
                  </a:lnTo>
                  <a:lnTo>
                    <a:pt x="281" y="756"/>
                  </a:lnTo>
                  <a:lnTo>
                    <a:pt x="339" y="780"/>
                  </a:lnTo>
                  <a:lnTo>
                    <a:pt x="387" y="796"/>
                  </a:lnTo>
                  <a:lnTo>
                    <a:pt x="405" y="800"/>
                  </a:lnTo>
                  <a:lnTo>
                    <a:pt x="422" y="800"/>
                  </a:lnTo>
                  <a:lnTo>
                    <a:pt x="437" y="796"/>
                  </a:lnTo>
                  <a:lnTo>
                    <a:pt x="453" y="788"/>
                  </a:lnTo>
                  <a:lnTo>
                    <a:pt x="465" y="780"/>
                  </a:lnTo>
                  <a:lnTo>
                    <a:pt x="480" y="768"/>
                  </a:lnTo>
                  <a:lnTo>
                    <a:pt x="488" y="773"/>
                  </a:lnTo>
                  <a:lnTo>
                    <a:pt x="417" y="9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8" name="Freeform 196"/>
            <p:cNvSpPr>
              <a:spLocks noEditPoints="1"/>
            </p:cNvSpPr>
            <p:nvPr/>
          </p:nvSpPr>
          <p:spPr bwMode="auto">
            <a:xfrm>
              <a:off x="2839" y="1119"/>
              <a:ext cx="99" cy="126"/>
            </a:xfrm>
            <a:custGeom>
              <a:avLst/>
              <a:gdLst>
                <a:gd name="T0" fmla="*/ 0 w 744"/>
                <a:gd name="T1" fmla="*/ 0 h 944"/>
                <a:gd name="T2" fmla="*/ 0 w 744"/>
                <a:gd name="T3" fmla="*/ 0 h 944"/>
                <a:gd name="T4" fmla="*/ 0 w 744"/>
                <a:gd name="T5" fmla="*/ 0 h 944"/>
                <a:gd name="T6" fmla="*/ 0 w 744"/>
                <a:gd name="T7" fmla="*/ 0 h 944"/>
                <a:gd name="T8" fmla="*/ 0 w 744"/>
                <a:gd name="T9" fmla="*/ 0 h 944"/>
                <a:gd name="T10" fmla="*/ 0 w 744"/>
                <a:gd name="T11" fmla="*/ 0 h 944"/>
                <a:gd name="T12" fmla="*/ 0 w 744"/>
                <a:gd name="T13" fmla="*/ 0 h 944"/>
                <a:gd name="T14" fmla="*/ 0 w 744"/>
                <a:gd name="T15" fmla="*/ 0 h 944"/>
                <a:gd name="T16" fmla="*/ 0 w 744"/>
                <a:gd name="T17" fmla="*/ 0 h 944"/>
                <a:gd name="T18" fmla="*/ 0 w 744"/>
                <a:gd name="T19" fmla="*/ 0 h 944"/>
                <a:gd name="T20" fmla="*/ 0 w 744"/>
                <a:gd name="T21" fmla="*/ 0 h 944"/>
                <a:gd name="T22" fmla="*/ 0 w 744"/>
                <a:gd name="T23" fmla="*/ 0 h 944"/>
                <a:gd name="T24" fmla="*/ 0 w 744"/>
                <a:gd name="T25" fmla="*/ 0 h 944"/>
                <a:gd name="T26" fmla="*/ 0 w 744"/>
                <a:gd name="T27" fmla="*/ 0 h 944"/>
                <a:gd name="T28" fmla="*/ 0 w 744"/>
                <a:gd name="T29" fmla="*/ 0 h 944"/>
                <a:gd name="T30" fmla="*/ 0 w 744"/>
                <a:gd name="T31" fmla="*/ 0 h 944"/>
                <a:gd name="T32" fmla="*/ 0 w 744"/>
                <a:gd name="T33" fmla="*/ 0 h 944"/>
                <a:gd name="T34" fmla="*/ 0 w 744"/>
                <a:gd name="T35" fmla="*/ 0 h 944"/>
                <a:gd name="T36" fmla="*/ 0 w 744"/>
                <a:gd name="T37" fmla="*/ 0 h 944"/>
                <a:gd name="T38" fmla="*/ 0 w 744"/>
                <a:gd name="T39" fmla="*/ 0 h 944"/>
                <a:gd name="T40" fmla="*/ 0 w 744"/>
                <a:gd name="T41" fmla="*/ 0 h 944"/>
                <a:gd name="T42" fmla="*/ 0 w 744"/>
                <a:gd name="T43" fmla="*/ 0 h 944"/>
                <a:gd name="T44" fmla="*/ 0 w 744"/>
                <a:gd name="T45" fmla="*/ 0 h 944"/>
                <a:gd name="T46" fmla="*/ 0 w 744"/>
                <a:gd name="T47" fmla="*/ 0 h 944"/>
                <a:gd name="T48" fmla="*/ 0 w 744"/>
                <a:gd name="T49" fmla="*/ 0 h 944"/>
                <a:gd name="T50" fmla="*/ 0 w 744"/>
                <a:gd name="T51" fmla="*/ 0 h 944"/>
                <a:gd name="T52" fmla="*/ 0 w 744"/>
                <a:gd name="T53" fmla="*/ 0 h 944"/>
                <a:gd name="T54" fmla="*/ 0 w 744"/>
                <a:gd name="T55" fmla="*/ 0 h 944"/>
                <a:gd name="T56" fmla="*/ 0 w 744"/>
                <a:gd name="T57" fmla="*/ 0 h 944"/>
                <a:gd name="T58" fmla="*/ 0 w 744"/>
                <a:gd name="T59" fmla="*/ 0 h 944"/>
                <a:gd name="T60" fmla="*/ 0 w 744"/>
                <a:gd name="T61" fmla="*/ 0 h 944"/>
                <a:gd name="T62" fmla="*/ 0 w 744"/>
                <a:gd name="T63" fmla="*/ 0 h 944"/>
                <a:gd name="T64" fmla="*/ 0 w 744"/>
                <a:gd name="T65" fmla="*/ 0 h 944"/>
                <a:gd name="T66" fmla="*/ 0 w 744"/>
                <a:gd name="T67" fmla="*/ 0 h 944"/>
                <a:gd name="T68" fmla="*/ 0 w 744"/>
                <a:gd name="T69" fmla="*/ 0 h 944"/>
                <a:gd name="T70" fmla="*/ 0 w 744"/>
                <a:gd name="T71" fmla="*/ 0 h 944"/>
                <a:gd name="T72" fmla="*/ 0 w 744"/>
                <a:gd name="T73" fmla="*/ 0 h 944"/>
                <a:gd name="T74" fmla="*/ 0 w 744"/>
                <a:gd name="T75" fmla="*/ 0 h 944"/>
                <a:gd name="T76" fmla="*/ 0 w 744"/>
                <a:gd name="T77" fmla="*/ 0 h 944"/>
                <a:gd name="T78" fmla="*/ 0 w 744"/>
                <a:gd name="T79" fmla="*/ 0 h 9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44"/>
                <a:gd name="T121" fmla="*/ 0 h 944"/>
                <a:gd name="T122" fmla="*/ 744 w 744"/>
                <a:gd name="T123" fmla="*/ 944 h 9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44" h="944">
                  <a:moveTo>
                    <a:pt x="320" y="489"/>
                  </a:moveTo>
                  <a:lnTo>
                    <a:pt x="218" y="576"/>
                  </a:lnTo>
                  <a:lnTo>
                    <a:pt x="194" y="599"/>
                  </a:lnTo>
                  <a:lnTo>
                    <a:pt x="182" y="619"/>
                  </a:lnTo>
                  <a:lnTo>
                    <a:pt x="179" y="631"/>
                  </a:lnTo>
                  <a:lnTo>
                    <a:pt x="179" y="642"/>
                  </a:lnTo>
                  <a:lnTo>
                    <a:pt x="187" y="654"/>
                  </a:lnTo>
                  <a:lnTo>
                    <a:pt x="194" y="666"/>
                  </a:lnTo>
                  <a:lnTo>
                    <a:pt x="191" y="674"/>
                  </a:lnTo>
                  <a:lnTo>
                    <a:pt x="89" y="622"/>
                  </a:lnTo>
                  <a:lnTo>
                    <a:pt x="0" y="579"/>
                  </a:lnTo>
                  <a:lnTo>
                    <a:pt x="3" y="572"/>
                  </a:lnTo>
                  <a:lnTo>
                    <a:pt x="26" y="576"/>
                  </a:lnTo>
                  <a:lnTo>
                    <a:pt x="35" y="572"/>
                  </a:lnTo>
                  <a:lnTo>
                    <a:pt x="46" y="568"/>
                  </a:lnTo>
                  <a:lnTo>
                    <a:pt x="78" y="552"/>
                  </a:lnTo>
                  <a:lnTo>
                    <a:pt x="113" y="521"/>
                  </a:lnTo>
                  <a:lnTo>
                    <a:pt x="726" y="0"/>
                  </a:lnTo>
                  <a:lnTo>
                    <a:pt x="741" y="8"/>
                  </a:lnTo>
                  <a:lnTo>
                    <a:pt x="713" y="834"/>
                  </a:lnTo>
                  <a:lnTo>
                    <a:pt x="718" y="865"/>
                  </a:lnTo>
                  <a:lnTo>
                    <a:pt x="721" y="894"/>
                  </a:lnTo>
                  <a:lnTo>
                    <a:pt x="729" y="917"/>
                  </a:lnTo>
                  <a:lnTo>
                    <a:pt x="744" y="932"/>
                  </a:lnTo>
                  <a:lnTo>
                    <a:pt x="741" y="944"/>
                  </a:lnTo>
                  <a:lnTo>
                    <a:pt x="651" y="897"/>
                  </a:lnTo>
                  <a:lnTo>
                    <a:pt x="530" y="839"/>
                  </a:lnTo>
                  <a:lnTo>
                    <a:pt x="534" y="830"/>
                  </a:lnTo>
                  <a:lnTo>
                    <a:pt x="550" y="830"/>
                  </a:lnTo>
                  <a:lnTo>
                    <a:pt x="565" y="827"/>
                  </a:lnTo>
                  <a:lnTo>
                    <a:pt x="577" y="819"/>
                  </a:lnTo>
                  <a:lnTo>
                    <a:pt x="585" y="807"/>
                  </a:lnTo>
                  <a:lnTo>
                    <a:pt x="593" y="787"/>
                  </a:lnTo>
                  <a:lnTo>
                    <a:pt x="597" y="760"/>
                  </a:lnTo>
                  <a:lnTo>
                    <a:pt x="605" y="627"/>
                  </a:lnTo>
                  <a:lnTo>
                    <a:pt x="320" y="489"/>
                  </a:lnTo>
                  <a:close/>
                  <a:moveTo>
                    <a:pt x="640" y="203"/>
                  </a:moveTo>
                  <a:lnTo>
                    <a:pt x="390" y="423"/>
                  </a:lnTo>
                  <a:lnTo>
                    <a:pt x="616" y="529"/>
                  </a:lnTo>
                  <a:lnTo>
                    <a:pt x="640" y="2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9" name="Freeform 197"/>
            <p:cNvSpPr>
              <a:spLocks/>
            </p:cNvSpPr>
            <p:nvPr/>
          </p:nvSpPr>
          <p:spPr bwMode="auto">
            <a:xfrm>
              <a:off x="2965" y="1144"/>
              <a:ext cx="105" cy="125"/>
            </a:xfrm>
            <a:custGeom>
              <a:avLst/>
              <a:gdLst>
                <a:gd name="T0" fmla="*/ 0 w 789"/>
                <a:gd name="T1" fmla="*/ 0 h 937"/>
                <a:gd name="T2" fmla="*/ 0 w 789"/>
                <a:gd name="T3" fmla="*/ 0 h 937"/>
                <a:gd name="T4" fmla="*/ 0 w 789"/>
                <a:gd name="T5" fmla="*/ 0 h 937"/>
                <a:gd name="T6" fmla="*/ 0 w 789"/>
                <a:gd name="T7" fmla="*/ 0 h 937"/>
                <a:gd name="T8" fmla="*/ 0 w 789"/>
                <a:gd name="T9" fmla="*/ 0 h 937"/>
                <a:gd name="T10" fmla="*/ 0 w 789"/>
                <a:gd name="T11" fmla="*/ 0 h 937"/>
                <a:gd name="T12" fmla="*/ 0 w 789"/>
                <a:gd name="T13" fmla="*/ 0 h 937"/>
                <a:gd name="T14" fmla="*/ 0 w 789"/>
                <a:gd name="T15" fmla="*/ 0 h 937"/>
                <a:gd name="T16" fmla="*/ 0 w 789"/>
                <a:gd name="T17" fmla="*/ 0 h 937"/>
                <a:gd name="T18" fmla="*/ 0 w 789"/>
                <a:gd name="T19" fmla="*/ 0 h 937"/>
                <a:gd name="T20" fmla="*/ 0 w 789"/>
                <a:gd name="T21" fmla="*/ 0 h 937"/>
                <a:gd name="T22" fmla="*/ 0 w 789"/>
                <a:gd name="T23" fmla="*/ 0 h 937"/>
                <a:gd name="T24" fmla="*/ 0 w 789"/>
                <a:gd name="T25" fmla="*/ 0 h 937"/>
                <a:gd name="T26" fmla="*/ 0 w 789"/>
                <a:gd name="T27" fmla="*/ 0 h 937"/>
                <a:gd name="T28" fmla="*/ 0 w 789"/>
                <a:gd name="T29" fmla="*/ 0 h 937"/>
                <a:gd name="T30" fmla="*/ 0 w 789"/>
                <a:gd name="T31" fmla="*/ 0 h 937"/>
                <a:gd name="T32" fmla="*/ 0 w 789"/>
                <a:gd name="T33" fmla="*/ 0 h 937"/>
                <a:gd name="T34" fmla="*/ 0 w 789"/>
                <a:gd name="T35" fmla="*/ 0 h 937"/>
                <a:gd name="T36" fmla="*/ 0 w 789"/>
                <a:gd name="T37" fmla="*/ 0 h 937"/>
                <a:gd name="T38" fmla="*/ 0 w 789"/>
                <a:gd name="T39" fmla="*/ 0 h 937"/>
                <a:gd name="T40" fmla="*/ 0 w 789"/>
                <a:gd name="T41" fmla="*/ 0 h 937"/>
                <a:gd name="T42" fmla="*/ 0 w 789"/>
                <a:gd name="T43" fmla="*/ 0 h 937"/>
                <a:gd name="T44" fmla="*/ 0 w 789"/>
                <a:gd name="T45" fmla="*/ 0 h 937"/>
                <a:gd name="T46" fmla="*/ 0 w 789"/>
                <a:gd name="T47" fmla="*/ 0 h 937"/>
                <a:gd name="T48" fmla="*/ 0 w 789"/>
                <a:gd name="T49" fmla="*/ 0 h 937"/>
                <a:gd name="T50" fmla="*/ 0 w 789"/>
                <a:gd name="T51" fmla="*/ 0 h 937"/>
                <a:gd name="T52" fmla="*/ 0 w 789"/>
                <a:gd name="T53" fmla="*/ 0 h 937"/>
                <a:gd name="T54" fmla="*/ 0 w 789"/>
                <a:gd name="T55" fmla="*/ 0 h 937"/>
                <a:gd name="T56" fmla="*/ 0 w 789"/>
                <a:gd name="T57" fmla="*/ 0 h 937"/>
                <a:gd name="T58" fmla="*/ 0 w 789"/>
                <a:gd name="T59" fmla="*/ 0 h 937"/>
                <a:gd name="T60" fmla="*/ 0 w 789"/>
                <a:gd name="T61" fmla="*/ 0 h 937"/>
                <a:gd name="T62" fmla="*/ 0 w 789"/>
                <a:gd name="T63" fmla="*/ 0 h 937"/>
                <a:gd name="T64" fmla="*/ 0 w 789"/>
                <a:gd name="T65" fmla="*/ 0 h 937"/>
                <a:gd name="T66" fmla="*/ 0 w 789"/>
                <a:gd name="T67" fmla="*/ 0 h 937"/>
                <a:gd name="T68" fmla="*/ 0 w 789"/>
                <a:gd name="T69" fmla="*/ 0 h 937"/>
                <a:gd name="T70" fmla="*/ 0 w 789"/>
                <a:gd name="T71" fmla="*/ 0 h 9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89"/>
                <a:gd name="T109" fmla="*/ 0 h 937"/>
                <a:gd name="T110" fmla="*/ 789 w 789"/>
                <a:gd name="T111" fmla="*/ 937 h 9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89" h="937">
                  <a:moveTo>
                    <a:pt x="567" y="411"/>
                  </a:moveTo>
                  <a:lnTo>
                    <a:pt x="590" y="391"/>
                  </a:lnTo>
                  <a:lnTo>
                    <a:pt x="606" y="373"/>
                  </a:lnTo>
                  <a:lnTo>
                    <a:pt x="610" y="356"/>
                  </a:lnTo>
                  <a:lnTo>
                    <a:pt x="614" y="345"/>
                  </a:lnTo>
                  <a:lnTo>
                    <a:pt x="606" y="333"/>
                  </a:lnTo>
                  <a:lnTo>
                    <a:pt x="597" y="321"/>
                  </a:lnTo>
                  <a:lnTo>
                    <a:pt x="602" y="313"/>
                  </a:lnTo>
                  <a:lnTo>
                    <a:pt x="707" y="380"/>
                  </a:lnTo>
                  <a:lnTo>
                    <a:pt x="789" y="427"/>
                  </a:lnTo>
                  <a:lnTo>
                    <a:pt x="781" y="434"/>
                  </a:lnTo>
                  <a:lnTo>
                    <a:pt x="755" y="431"/>
                  </a:lnTo>
                  <a:lnTo>
                    <a:pt x="743" y="434"/>
                  </a:lnTo>
                  <a:lnTo>
                    <a:pt x="727" y="439"/>
                  </a:lnTo>
                  <a:lnTo>
                    <a:pt x="688" y="463"/>
                  </a:lnTo>
                  <a:lnTo>
                    <a:pt x="629" y="501"/>
                  </a:lnTo>
                  <a:lnTo>
                    <a:pt x="12" y="937"/>
                  </a:lnTo>
                  <a:lnTo>
                    <a:pt x="0" y="929"/>
                  </a:lnTo>
                  <a:lnTo>
                    <a:pt x="95" y="133"/>
                  </a:lnTo>
                  <a:lnTo>
                    <a:pt x="98" y="83"/>
                  </a:lnTo>
                  <a:lnTo>
                    <a:pt x="98" y="51"/>
                  </a:lnTo>
                  <a:lnTo>
                    <a:pt x="95" y="28"/>
                  </a:lnTo>
                  <a:lnTo>
                    <a:pt x="78" y="12"/>
                  </a:lnTo>
                  <a:lnTo>
                    <a:pt x="87" y="0"/>
                  </a:lnTo>
                  <a:lnTo>
                    <a:pt x="173" y="55"/>
                  </a:lnTo>
                  <a:lnTo>
                    <a:pt x="282" y="121"/>
                  </a:lnTo>
                  <a:lnTo>
                    <a:pt x="274" y="130"/>
                  </a:lnTo>
                  <a:lnTo>
                    <a:pt x="259" y="125"/>
                  </a:lnTo>
                  <a:lnTo>
                    <a:pt x="247" y="130"/>
                  </a:lnTo>
                  <a:lnTo>
                    <a:pt x="231" y="137"/>
                  </a:lnTo>
                  <a:lnTo>
                    <a:pt x="224" y="149"/>
                  </a:lnTo>
                  <a:lnTo>
                    <a:pt x="216" y="161"/>
                  </a:lnTo>
                  <a:lnTo>
                    <a:pt x="211" y="184"/>
                  </a:lnTo>
                  <a:lnTo>
                    <a:pt x="199" y="246"/>
                  </a:lnTo>
                  <a:lnTo>
                    <a:pt x="126" y="729"/>
                  </a:lnTo>
                  <a:lnTo>
                    <a:pt x="567" y="4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0" name="Freeform 198"/>
            <p:cNvSpPr>
              <a:spLocks noEditPoints="1"/>
            </p:cNvSpPr>
            <p:nvPr/>
          </p:nvSpPr>
          <p:spPr bwMode="auto">
            <a:xfrm>
              <a:off x="3000" y="1224"/>
              <a:ext cx="110" cy="124"/>
            </a:xfrm>
            <a:custGeom>
              <a:avLst/>
              <a:gdLst>
                <a:gd name="T0" fmla="*/ 0 w 831"/>
                <a:gd name="T1" fmla="*/ 0 h 929"/>
                <a:gd name="T2" fmla="*/ 0 w 831"/>
                <a:gd name="T3" fmla="*/ 0 h 929"/>
                <a:gd name="T4" fmla="*/ 0 w 831"/>
                <a:gd name="T5" fmla="*/ 0 h 929"/>
                <a:gd name="T6" fmla="*/ 0 w 831"/>
                <a:gd name="T7" fmla="*/ 0 h 929"/>
                <a:gd name="T8" fmla="*/ 0 w 831"/>
                <a:gd name="T9" fmla="*/ 0 h 929"/>
                <a:gd name="T10" fmla="*/ 0 w 831"/>
                <a:gd name="T11" fmla="*/ 0 h 929"/>
                <a:gd name="T12" fmla="*/ 0 w 831"/>
                <a:gd name="T13" fmla="*/ 0 h 929"/>
                <a:gd name="T14" fmla="*/ 0 w 831"/>
                <a:gd name="T15" fmla="*/ 0 h 929"/>
                <a:gd name="T16" fmla="*/ 0 w 831"/>
                <a:gd name="T17" fmla="*/ 0 h 929"/>
                <a:gd name="T18" fmla="*/ 0 w 831"/>
                <a:gd name="T19" fmla="*/ 0 h 929"/>
                <a:gd name="T20" fmla="*/ 0 w 831"/>
                <a:gd name="T21" fmla="*/ 0 h 929"/>
                <a:gd name="T22" fmla="*/ 0 w 831"/>
                <a:gd name="T23" fmla="*/ 0 h 929"/>
                <a:gd name="T24" fmla="*/ 0 w 831"/>
                <a:gd name="T25" fmla="*/ 0 h 929"/>
                <a:gd name="T26" fmla="*/ 0 w 831"/>
                <a:gd name="T27" fmla="*/ 0 h 929"/>
                <a:gd name="T28" fmla="*/ 0 w 831"/>
                <a:gd name="T29" fmla="*/ 0 h 929"/>
                <a:gd name="T30" fmla="*/ 0 w 831"/>
                <a:gd name="T31" fmla="*/ 0 h 929"/>
                <a:gd name="T32" fmla="*/ 0 w 831"/>
                <a:gd name="T33" fmla="*/ 0 h 929"/>
                <a:gd name="T34" fmla="*/ 0 w 831"/>
                <a:gd name="T35" fmla="*/ 0 h 929"/>
                <a:gd name="T36" fmla="*/ 0 w 831"/>
                <a:gd name="T37" fmla="*/ 0 h 929"/>
                <a:gd name="T38" fmla="*/ 0 w 831"/>
                <a:gd name="T39" fmla="*/ 0 h 929"/>
                <a:gd name="T40" fmla="*/ 0 w 831"/>
                <a:gd name="T41" fmla="*/ 0 h 929"/>
                <a:gd name="T42" fmla="*/ 0 w 831"/>
                <a:gd name="T43" fmla="*/ 0 h 929"/>
                <a:gd name="T44" fmla="*/ 0 w 831"/>
                <a:gd name="T45" fmla="*/ 0 h 929"/>
                <a:gd name="T46" fmla="*/ 0 w 831"/>
                <a:gd name="T47" fmla="*/ 0 h 929"/>
                <a:gd name="T48" fmla="*/ 0 w 831"/>
                <a:gd name="T49" fmla="*/ 0 h 929"/>
                <a:gd name="T50" fmla="*/ 0 w 831"/>
                <a:gd name="T51" fmla="*/ 0 h 929"/>
                <a:gd name="T52" fmla="*/ 0 w 831"/>
                <a:gd name="T53" fmla="*/ 0 h 929"/>
                <a:gd name="T54" fmla="*/ 0 w 831"/>
                <a:gd name="T55" fmla="*/ 0 h 929"/>
                <a:gd name="T56" fmla="*/ 0 w 831"/>
                <a:gd name="T57" fmla="*/ 0 h 929"/>
                <a:gd name="T58" fmla="*/ 0 w 831"/>
                <a:gd name="T59" fmla="*/ 0 h 929"/>
                <a:gd name="T60" fmla="*/ 0 w 831"/>
                <a:gd name="T61" fmla="*/ 0 h 929"/>
                <a:gd name="T62" fmla="*/ 0 w 831"/>
                <a:gd name="T63" fmla="*/ 0 h 929"/>
                <a:gd name="T64" fmla="*/ 0 w 831"/>
                <a:gd name="T65" fmla="*/ 0 h 929"/>
                <a:gd name="T66" fmla="*/ 0 w 831"/>
                <a:gd name="T67" fmla="*/ 0 h 929"/>
                <a:gd name="T68" fmla="*/ 0 w 831"/>
                <a:gd name="T69" fmla="*/ 0 h 929"/>
                <a:gd name="T70" fmla="*/ 0 w 831"/>
                <a:gd name="T71" fmla="*/ 0 h 929"/>
                <a:gd name="T72" fmla="*/ 0 w 831"/>
                <a:gd name="T73" fmla="*/ 0 h 929"/>
                <a:gd name="T74" fmla="*/ 0 w 831"/>
                <a:gd name="T75" fmla="*/ 0 h 929"/>
                <a:gd name="T76" fmla="*/ 0 w 831"/>
                <a:gd name="T77" fmla="*/ 0 h 929"/>
                <a:gd name="T78" fmla="*/ 0 w 831"/>
                <a:gd name="T79" fmla="*/ 0 h 9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31"/>
                <a:gd name="T121" fmla="*/ 0 h 929"/>
                <a:gd name="T122" fmla="*/ 831 w 831"/>
                <a:gd name="T123" fmla="*/ 929 h 9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31" h="929">
                  <a:moveTo>
                    <a:pt x="332" y="407"/>
                  </a:moveTo>
                  <a:lnTo>
                    <a:pt x="219" y="474"/>
                  </a:lnTo>
                  <a:lnTo>
                    <a:pt x="191" y="493"/>
                  </a:lnTo>
                  <a:lnTo>
                    <a:pt x="176" y="509"/>
                  </a:lnTo>
                  <a:lnTo>
                    <a:pt x="168" y="521"/>
                  </a:lnTo>
                  <a:lnTo>
                    <a:pt x="168" y="536"/>
                  </a:lnTo>
                  <a:lnTo>
                    <a:pt x="172" y="548"/>
                  </a:lnTo>
                  <a:lnTo>
                    <a:pt x="179" y="559"/>
                  </a:lnTo>
                  <a:lnTo>
                    <a:pt x="176" y="567"/>
                  </a:lnTo>
                  <a:lnTo>
                    <a:pt x="82" y="497"/>
                  </a:lnTo>
                  <a:lnTo>
                    <a:pt x="0" y="438"/>
                  </a:lnTo>
                  <a:lnTo>
                    <a:pt x="8" y="431"/>
                  </a:lnTo>
                  <a:lnTo>
                    <a:pt x="28" y="438"/>
                  </a:lnTo>
                  <a:lnTo>
                    <a:pt x="40" y="438"/>
                  </a:lnTo>
                  <a:lnTo>
                    <a:pt x="51" y="438"/>
                  </a:lnTo>
                  <a:lnTo>
                    <a:pt x="82" y="426"/>
                  </a:lnTo>
                  <a:lnTo>
                    <a:pt x="125" y="399"/>
                  </a:lnTo>
                  <a:lnTo>
                    <a:pt x="816" y="0"/>
                  </a:lnTo>
                  <a:lnTo>
                    <a:pt x="831" y="8"/>
                  </a:lnTo>
                  <a:lnTo>
                    <a:pt x="660" y="819"/>
                  </a:lnTo>
                  <a:lnTo>
                    <a:pt x="655" y="850"/>
                  </a:lnTo>
                  <a:lnTo>
                    <a:pt x="655" y="877"/>
                  </a:lnTo>
                  <a:lnTo>
                    <a:pt x="664" y="900"/>
                  </a:lnTo>
                  <a:lnTo>
                    <a:pt x="675" y="920"/>
                  </a:lnTo>
                  <a:lnTo>
                    <a:pt x="668" y="929"/>
                  </a:lnTo>
                  <a:lnTo>
                    <a:pt x="586" y="865"/>
                  </a:lnTo>
                  <a:lnTo>
                    <a:pt x="481" y="791"/>
                  </a:lnTo>
                  <a:lnTo>
                    <a:pt x="484" y="779"/>
                  </a:lnTo>
                  <a:lnTo>
                    <a:pt x="499" y="787"/>
                  </a:lnTo>
                  <a:lnTo>
                    <a:pt x="516" y="784"/>
                  </a:lnTo>
                  <a:lnTo>
                    <a:pt x="527" y="779"/>
                  </a:lnTo>
                  <a:lnTo>
                    <a:pt x="539" y="767"/>
                  </a:lnTo>
                  <a:lnTo>
                    <a:pt x="547" y="747"/>
                  </a:lnTo>
                  <a:lnTo>
                    <a:pt x="559" y="724"/>
                  </a:lnTo>
                  <a:lnTo>
                    <a:pt x="589" y="596"/>
                  </a:lnTo>
                  <a:lnTo>
                    <a:pt x="332" y="407"/>
                  </a:lnTo>
                  <a:close/>
                  <a:moveTo>
                    <a:pt x="698" y="180"/>
                  </a:moveTo>
                  <a:lnTo>
                    <a:pt x="415" y="353"/>
                  </a:lnTo>
                  <a:lnTo>
                    <a:pt x="617" y="501"/>
                  </a:lnTo>
                  <a:lnTo>
                    <a:pt x="698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1" name="Freeform 199"/>
            <p:cNvSpPr>
              <a:spLocks noEditPoints="1"/>
            </p:cNvSpPr>
            <p:nvPr/>
          </p:nvSpPr>
          <p:spPr bwMode="auto">
            <a:xfrm>
              <a:off x="3113" y="1273"/>
              <a:ext cx="128" cy="126"/>
            </a:xfrm>
            <a:custGeom>
              <a:avLst/>
              <a:gdLst>
                <a:gd name="T0" fmla="*/ 0 w 960"/>
                <a:gd name="T1" fmla="*/ 0 h 937"/>
                <a:gd name="T2" fmla="*/ 0 w 960"/>
                <a:gd name="T3" fmla="*/ 0 h 937"/>
                <a:gd name="T4" fmla="*/ 0 w 960"/>
                <a:gd name="T5" fmla="*/ 0 h 937"/>
                <a:gd name="T6" fmla="*/ 0 w 960"/>
                <a:gd name="T7" fmla="*/ 0 h 937"/>
                <a:gd name="T8" fmla="*/ 0 w 960"/>
                <a:gd name="T9" fmla="*/ 0 h 937"/>
                <a:gd name="T10" fmla="*/ 0 w 960"/>
                <a:gd name="T11" fmla="*/ 0 h 937"/>
                <a:gd name="T12" fmla="*/ 0 w 960"/>
                <a:gd name="T13" fmla="*/ 0 h 937"/>
                <a:gd name="T14" fmla="*/ 0 w 960"/>
                <a:gd name="T15" fmla="*/ 0 h 937"/>
                <a:gd name="T16" fmla="*/ 0 w 960"/>
                <a:gd name="T17" fmla="*/ 0 h 937"/>
                <a:gd name="T18" fmla="*/ 0 w 960"/>
                <a:gd name="T19" fmla="*/ 0 h 937"/>
                <a:gd name="T20" fmla="*/ 0 w 960"/>
                <a:gd name="T21" fmla="*/ 0 h 937"/>
                <a:gd name="T22" fmla="*/ 0 w 960"/>
                <a:gd name="T23" fmla="*/ 0 h 937"/>
                <a:gd name="T24" fmla="*/ 0 w 960"/>
                <a:gd name="T25" fmla="*/ 0 h 937"/>
                <a:gd name="T26" fmla="*/ 0 w 960"/>
                <a:gd name="T27" fmla="*/ 0 h 937"/>
                <a:gd name="T28" fmla="*/ 0 w 960"/>
                <a:gd name="T29" fmla="*/ 0 h 937"/>
                <a:gd name="T30" fmla="*/ 0 w 960"/>
                <a:gd name="T31" fmla="*/ 0 h 937"/>
                <a:gd name="T32" fmla="*/ 0 w 960"/>
                <a:gd name="T33" fmla="*/ 0 h 937"/>
                <a:gd name="T34" fmla="*/ 0 w 960"/>
                <a:gd name="T35" fmla="*/ 0 h 937"/>
                <a:gd name="T36" fmla="*/ 0 w 960"/>
                <a:gd name="T37" fmla="*/ 0 h 937"/>
                <a:gd name="T38" fmla="*/ 0 w 960"/>
                <a:gd name="T39" fmla="*/ 0 h 937"/>
                <a:gd name="T40" fmla="*/ 0 w 960"/>
                <a:gd name="T41" fmla="*/ 0 h 937"/>
                <a:gd name="T42" fmla="*/ 0 w 960"/>
                <a:gd name="T43" fmla="*/ 0 h 937"/>
                <a:gd name="T44" fmla="*/ 0 w 960"/>
                <a:gd name="T45" fmla="*/ 0 h 937"/>
                <a:gd name="T46" fmla="*/ 0 w 960"/>
                <a:gd name="T47" fmla="*/ 0 h 937"/>
                <a:gd name="T48" fmla="*/ 0 w 960"/>
                <a:gd name="T49" fmla="*/ 0 h 937"/>
                <a:gd name="T50" fmla="*/ 0 w 960"/>
                <a:gd name="T51" fmla="*/ 0 h 937"/>
                <a:gd name="T52" fmla="*/ 0 w 960"/>
                <a:gd name="T53" fmla="*/ 0 h 937"/>
                <a:gd name="T54" fmla="*/ 0 w 960"/>
                <a:gd name="T55" fmla="*/ 0 h 937"/>
                <a:gd name="T56" fmla="*/ 0 w 960"/>
                <a:gd name="T57" fmla="*/ 0 h 937"/>
                <a:gd name="T58" fmla="*/ 0 w 960"/>
                <a:gd name="T59" fmla="*/ 0 h 937"/>
                <a:gd name="T60" fmla="*/ 0 w 960"/>
                <a:gd name="T61" fmla="*/ 0 h 937"/>
                <a:gd name="T62" fmla="*/ 0 w 960"/>
                <a:gd name="T63" fmla="*/ 0 h 937"/>
                <a:gd name="T64" fmla="*/ 0 w 960"/>
                <a:gd name="T65" fmla="*/ 0 h 937"/>
                <a:gd name="T66" fmla="*/ 0 w 960"/>
                <a:gd name="T67" fmla="*/ 0 h 937"/>
                <a:gd name="T68" fmla="*/ 0 w 960"/>
                <a:gd name="T69" fmla="*/ 0 h 937"/>
                <a:gd name="T70" fmla="*/ 0 w 960"/>
                <a:gd name="T71" fmla="*/ 0 h 937"/>
                <a:gd name="T72" fmla="*/ 0 w 960"/>
                <a:gd name="T73" fmla="*/ 0 h 937"/>
                <a:gd name="T74" fmla="*/ 0 w 960"/>
                <a:gd name="T75" fmla="*/ 0 h 937"/>
                <a:gd name="T76" fmla="*/ 0 w 960"/>
                <a:gd name="T77" fmla="*/ 0 h 937"/>
                <a:gd name="T78" fmla="*/ 0 w 960"/>
                <a:gd name="T79" fmla="*/ 0 h 937"/>
                <a:gd name="T80" fmla="*/ 0 w 960"/>
                <a:gd name="T81" fmla="*/ 0 h 937"/>
                <a:gd name="T82" fmla="*/ 0 w 960"/>
                <a:gd name="T83" fmla="*/ 0 h 937"/>
                <a:gd name="T84" fmla="*/ 0 w 960"/>
                <a:gd name="T85" fmla="*/ 0 h 937"/>
                <a:gd name="T86" fmla="*/ 0 w 960"/>
                <a:gd name="T87" fmla="*/ 0 h 937"/>
                <a:gd name="T88" fmla="*/ 0 w 960"/>
                <a:gd name="T89" fmla="*/ 0 h 937"/>
                <a:gd name="T90" fmla="*/ 0 w 960"/>
                <a:gd name="T91" fmla="*/ 0 h 937"/>
                <a:gd name="T92" fmla="*/ 0 w 960"/>
                <a:gd name="T93" fmla="*/ 0 h 937"/>
                <a:gd name="T94" fmla="*/ 0 w 960"/>
                <a:gd name="T95" fmla="*/ 0 h 937"/>
                <a:gd name="T96" fmla="*/ 0 w 960"/>
                <a:gd name="T97" fmla="*/ 0 h 937"/>
                <a:gd name="T98" fmla="*/ 0 w 960"/>
                <a:gd name="T99" fmla="*/ 0 h 937"/>
                <a:gd name="T100" fmla="*/ 0 w 960"/>
                <a:gd name="T101" fmla="*/ 0 h 937"/>
                <a:gd name="T102" fmla="*/ 0 w 960"/>
                <a:gd name="T103" fmla="*/ 0 h 937"/>
                <a:gd name="T104" fmla="*/ 0 w 960"/>
                <a:gd name="T105" fmla="*/ 0 h 937"/>
                <a:gd name="T106" fmla="*/ 0 w 960"/>
                <a:gd name="T107" fmla="*/ 0 h 93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60"/>
                <a:gd name="T163" fmla="*/ 0 h 937"/>
                <a:gd name="T164" fmla="*/ 960 w 960"/>
                <a:gd name="T165" fmla="*/ 937 h 93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60" h="937">
                  <a:moveTo>
                    <a:pt x="741" y="518"/>
                  </a:moveTo>
                  <a:lnTo>
                    <a:pt x="734" y="510"/>
                  </a:lnTo>
                  <a:lnTo>
                    <a:pt x="734" y="491"/>
                  </a:lnTo>
                  <a:lnTo>
                    <a:pt x="730" y="468"/>
                  </a:lnTo>
                  <a:lnTo>
                    <a:pt x="726" y="448"/>
                  </a:lnTo>
                  <a:lnTo>
                    <a:pt x="718" y="424"/>
                  </a:lnTo>
                  <a:lnTo>
                    <a:pt x="706" y="404"/>
                  </a:lnTo>
                  <a:lnTo>
                    <a:pt x="695" y="385"/>
                  </a:lnTo>
                  <a:lnTo>
                    <a:pt x="679" y="365"/>
                  </a:lnTo>
                  <a:lnTo>
                    <a:pt x="663" y="350"/>
                  </a:lnTo>
                  <a:lnTo>
                    <a:pt x="640" y="330"/>
                  </a:lnTo>
                  <a:lnTo>
                    <a:pt x="617" y="318"/>
                  </a:lnTo>
                  <a:lnTo>
                    <a:pt x="593" y="310"/>
                  </a:lnTo>
                  <a:lnTo>
                    <a:pt x="570" y="306"/>
                  </a:lnTo>
                  <a:lnTo>
                    <a:pt x="550" y="310"/>
                  </a:lnTo>
                  <a:lnTo>
                    <a:pt x="527" y="314"/>
                  </a:lnTo>
                  <a:lnTo>
                    <a:pt x="507" y="322"/>
                  </a:lnTo>
                  <a:lnTo>
                    <a:pt x="492" y="338"/>
                  </a:lnTo>
                  <a:lnTo>
                    <a:pt x="476" y="358"/>
                  </a:lnTo>
                  <a:lnTo>
                    <a:pt x="469" y="376"/>
                  </a:lnTo>
                  <a:lnTo>
                    <a:pt x="464" y="401"/>
                  </a:lnTo>
                  <a:lnTo>
                    <a:pt x="464" y="428"/>
                  </a:lnTo>
                  <a:lnTo>
                    <a:pt x="469" y="448"/>
                  </a:lnTo>
                  <a:lnTo>
                    <a:pt x="476" y="479"/>
                  </a:lnTo>
                  <a:lnTo>
                    <a:pt x="511" y="573"/>
                  </a:lnTo>
                  <a:lnTo>
                    <a:pt x="524" y="619"/>
                  </a:lnTo>
                  <a:lnTo>
                    <a:pt x="535" y="659"/>
                  </a:lnTo>
                  <a:lnTo>
                    <a:pt x="535" y="698"/>
                  </a:lnTo>
                  <a:lnTo>
                    <a:pt x="535" y="734"/>
                  </a:lnTo>
                  <a:lnTo>
                    <a:pt x="527" y="769"/>
                  </a:lnTo>
                  <a:lnTo>
                    <a:pt x="515" y="801"/>
                  </a:lnTo>
                  <a:lnTo>
                    <a:pt x="496" y="831"/>
                  </a:lnTo>
                  <a:lnTo>
                    <a:pt x="472" y="859"/>
                  </a:lnTo>
                  <a:lnTo>
                    <a:pt x="453" y="879"/>
                  </a:lnTo>
                  <a:lnTo>
                    <a:pt x="433" y="894"/>
                  </a:lnTo>
                  <a:lnTo>
                    <a:pt x="414" y="909"/>
                  </a:lnTo>
                  <a:lnTo>
                    <a:pt x="391" y="917"/>
                  </a:lnTo>
                  <a:lnTo>
                    <a:pt x="366" y="926"/>
                  </a:lnTo>
                  <a:lnTo>
                    <a:pt x="348" y="934"/>
                  </a:lnTo>
                  <a:lnTo>
                    <a:pt x="325" y="937"/>
                  </a:lnTo>
                  <a:lnTo>
                    <a:pt x="300" y="937"/>
                  </a:lnTo>
                  <a:lnTo>
                    <a:pt x="273" y="934"/>
                  </a:lnTo>
                  <a:lnTo>
                    <a:pt x="250" y="929"/>
                  </a:lnTo>
                  <a:lnTo>
                    <a:pt x="227" y="922"/>
                  </a:lnTo>
                  <a:lnTo>
                    <a:pt x="204" y="914"/>
                  </a:lnTo>
                  <a:lnTo>
                    <a:pt x="156" y="886"/>
                  </a:lnTo>
                  <a:lnTo>
                    <a:pt x="109" y="851"/>
                  </a:lnTo>
                  <a:lnTo>
                    <a:pt x="78" y="819"/>
                  </a:lnTo>
                  <a:lnTo>
                    <a:pt x="46" y="784"/>
                  </a:lnTo>
                  <a:lnTo>
                    <a:pt x="23" y="746"/>
                  </a:lnTo>
                  <a:lnTo>
                    <a:pt x="0" y="702"/>
                  </a:lnTo>
                  <a:lnTo>
                    <a:pt x="86" y="588"/>
                  </a:lnTo>
                  <a:lnTo>
                    <a:pt x="94" y="596"/>
                  </a:lnTo>
                  <a:lnTo>
                    <a:pt x="94" y="619"/>
                  </a:lnTo>
                  <a:lnTo>
                    <a:pt x="98" y="643"/>
                  </a:lnTo>
                  <a:lnTo>
                    <a:pt x="106" y="667"/>
                  </a:lnTo>
                  <a:lnTo>
                    <a:pt x="113" y="694"/>
                  </a:lnTo>
                  <a:lnTo>
                    <a:pt x="124" y="718"/>
                  </a:lnTo>
                  <a:lnTo>
                    <a:pt x="137" y="737"/>
                  </a:lnTo>
                  <a:lnTo>
                    <a:pt x="156" y="761"/>
                  </a:lnTo>
                  <a:lnTo>
                    <a:pt x="172" y="781"/>
                  </a:lnTo>
                  <a:lnTo>
                    <a:pt x="199" y="796"/>
                  </a:lnTo>
                  <a:lnTo>
                    <a:pt x="222" y="812"/>
                  </a:lnTo>
                  <a:lnTo>
                    <a:pt x="250" y="819"/>
                  </a:lnTo>
                  <a:lnTo>
                    <a:pt x="282" y="824"/>
                  </a:lnTo>
                  <a:lnTo>
                    <a:pt x="308" y="819"/>
                  </a:lnTo>
                  <a:lnTo>
                    <a:pt x="332" y="812"/>
                  </a:lnTo>
                  <a:lnTo>
                    <a:pt x="355" y="796"/>
                  </a:lnTo>
                  <a:lnTo>
                    <a:pt x="378" y="776"/>
                  </a:lnTo>
                  <a:lnTo>
                    <a:pt x="394" y="761"/>
                  </a:lnTo>
                  <a:lnTo>
                    <a:pt x="403" y="741"/>
                  </a:lnTo>
                  <a:lnTo>
                    <a:pt x="410" y="722"/>
                  </a:lnTo>
                  <a:lnTo>
                    <a:pt x="410" y="698"/>
                  </a:lnTo>
                  <a:lnTo>
                    <a:pt x="410" y="674"/>
                  </a:lnTo>
                  <a:lnTo>
                    <a:pt x="406" y="647"/>
                  </a:lnTo>
                  <a:lnTo>
                    <a:pt x="386" y="581"/>
                  </a:lnTo>
                  <a:lnTo>
                    <a:pt x="366" y="521"/>
                  </a:lnTo>
                  <a:lnTo>
                    <a:pt x="351" y="475"/>
                  </a:lnTo>
                  <a:lnTo>
                    <a:pt x="348" y="428"/>
                  </a:lnTo>
                  <a:lnTo>
                    <a:pt x="343" y="388"/>
                  </a:lnTo>
                  <a:lnTo>
                    <a:pt x="348" y="353"/>
                  </a:lnTo>
                  <a:lnTo>
                    <a:pt x="359" y="322"/>
                  </a:lnTo>
                  <a:lnTo>
                    <a:pt x="375" y="295"/>
                  </a:lnTo>
                  <a:lnTo>
                    <a:pt x="398" y="263"/>
                  </a:lnTo>
                  <a:lnTo>
                    <a:pt x="414" y="248"/>
                  </a:lnTo>
                  <a:lnTo>
                    <a:pt x="433" y="236"/>
                  </a:lnTo>
                  <a:lnTo>
                    <a:pt x="469" y="216"/>
                  </a:lnTo>
                  <a:lnTo>
                    <a:pt x="507" y="200"/>
                  </a:lnTo>
                  <a:lnTo>
                    <a:pt x="550" y="196"/>
                  </a:lnTo>
                  <a:lnTo>
                    <a:pt x="593" y="205"/>
                  </a:lnTo>
                  <a:lnTo>
                    <a:pt x="636" y="216"/>
                  </a:lnTo>
                  <a:lnTo>
                    <a:pt x="679" y="236"/>
                  </a:lnTo>
                  <a:lnTo>
                    <a:pt x="718" y="267"/>
                  </a:lnTo>
                  <a:lnTo>
                    <a:pt x="738" y="286"/>
                  </a:lnTo>
                  <a:lnTo>
                    <a:pt x="753" y="306"/>
                  </a:lnTo>
                  <a:lnTo>
                    <a:pt x="796" y="369"/>
                  </a:lnTo>
                  <a:lnTo>
                    <a:pt x="816" y="393"/>
                  </a:lnTo>
                  <a:lnTo>
                    <a:pt x="824" y="401"/>
                  </a:lnTo>
                  <a:lnTo>
                    <a:pt x="832" y="401"/>
                  </a:lnTo>
                  <a:lnTo>
                    <a:pt x="839" y="408"/>
                  </a:lnTo>
                  <a:lnTo>
                    <a:pt x="741" y="518"/>
                  </a:lnTo>
                  <a:close/>
                  <a:moveTo>
                    <a:pt x="679" y="170"/>
                  </a:moveTo>
                  <a:lnTo>
                    <a:pt x="726" y="0"/>
                  </a:lnTo>
                  <a:lnTo>
                    <a:pt x="777" y="43"/>
                  </a:lnTo>
                  <a:lnTo>
                    <a:pt x="777" y="177"/>
                  </a:lnTo>
                  <a:lnTo>
                    <a:pt x="910" y="170"/>
                  </a:lnTo>
                  <a:lnTo>
                    <a:pt x="960" y="213"/>
                  </a:lnTo>
                  <a:lnTo>
                    <a:pt x="792" y="271"/>
                  </a:lnTo>
                  <a:lnTo>
                    <a:pt x="679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2" name="Freeform 200"/>
            <p:cNvSpPr>
              <a:spLocks/>
            </p:cNvSpPr>
            <p:nvPr/>
          </p:nvSpPr>
          <p:spPr bwMode="auto">
            <a:xfrm>
              <a:off x="3174" y="1341"/>
              <a:ext cx="112" cy="111"/>
            </a:xfrm>
            <a:custGeom>
              <a:avLst/>
              <a:gdLst>
                <a:gd name="T0" fmla="*/ 0 w 843"/>
                <a:gd name="T1" fmla="*/ 0 h 831"/>
                <a:gd name="T2" fmla="*/ 0 w 843"/>
                <a:gd name="T3" fmla="*/ 0 h 831"/>
                <a:gd name="T4" fmla="*/ 0 w 843"/>
                <a:gd name="T5" fmla="*/ 0 h 831"/>
                <a:gd name="T6" fmla="*/ 0 w 843"/>
                <a:gd name="T7" fmla="*/ 0 h 831"/>
                <a:gd name="T8" fmla="*/ 0 w 843"/>
                <a:gd name="T9" fmla="*/ 0 h 831"/>
                <a:gd name="T10" fmla="*/ 0 w 843"/>
                <a:gd name="T11" fmla="*/ 0 h 831"/>
                <a:gd name="T12" fmla="*/ 0 w 843"/>
                <a:gd name="T13" fmla="*/ 0 h 831"/>
                <a:gd name="T14" fmla="*/ 0 w 843"/>
                <a:gd name="T15" fmla="*/ 0 h 831"/>
                <a:gd name="T16" fmla="*/ 0 w 843"/>
                <a:gd name="T17" fmla="*/ 0 h 831"/>
                <a:gd name="T18" fmla="*/ 0 w 843"/>
                <a:gd name="T19" fmla="*/ 0 h 831"/>
                <a:gd name="T20" fmla="*/ 0 w 843"/>
                <a:gd name="T21" fmla="*/ 0 h 831"/>
                <a:gd name="T22" fmla="*/ 0 w 843"/>
                <a:gd name="T23" fmla="*/ 0 h 831"/>
                <a:gd name="T24" fmla="*/ 0 w 843"/>
                <a:gd name="T25" fmla="*/ 0 h 831"/>
                <a:gd name="T26" fmla="*/ 0 w 843"/>
                <a:gd name="T27" fmla="*/ 0 h 831"/>
                <a:gd name="T28" fmla="*/ 0 w 843"/>
                <a:gd name="T29" fmla="*/ 0 h 831"/>
                <a:gd name="T30" fmla="*/ 0 w 843"/>
                <a:gd name="T31" fmla="*/ 0 h 831"/>
                <a:gd name="T32" fmla="*/ 0 w 843"/>
                <a:gd name="T33" fmla="*/ 0 h 831"/>
                <a:gd name="T34" fmla="*/ 0 w 843"/>
                <a:gd name="T35" fmla="*/ 0 h 831"/>
                <a:gd name="T36" fmla="*/ 0 w 843"/>
                <a:gd name="T37" fmla="*/ 0 h 831"/>
                <a:gd name="T38" fmla="*/ 0 w 843"/>
                <a:gd name="T39" fmla="*/ 0 h 831"/>
                <a:gd name="T40" fmla="*/ 0 w 843"/>
                <a:gd name="T41" fmla="*/ 0 h 831"/>
                <a:gd name="T42" fmla="*/ 0 w 843"/>
                <a:gd name="T43" fmla="*/ 0 h 831"/>
                <a:gd name="T44" fmla="*/ 0 w 843"/>
                <a:gd name="T45" fmla="*/ 0 h 831"/>
                <a:gd name="T46" fmla="*/ 0 w 843"/>
                <a:gd name="T47" fmla="*/ 0 h 831"/>
                <a:gd name="T48" fmla="*/ 0 w 843"/>
                <a:gd name="T49" fmla="*/ 0 h 831"/>
                <a:gd name="T50" fmla="*/ 0 w 843"/>
                <a:gd name="T51" fmla="*/ 0 h 831"/>
                <a:gd name="T52" fmla="*/ 0 w 843"/>
                <a:gd name="T53" fmla="*/ 0 h 831"/>
                <a:gd name="T54" fmla="*/ 0 w 843"/>
                <a:gd name="T55" fmla="*/ 0 h 831"/>
                <a:gd name="T56" fmla="*/ 0 w 843"/>
                <a:gd name="T57" fmla="*/ 0 h 831"/>
                <a:gd name="T58" fmla="*/ 0 w 843"/>
                <a:gd name="T59" fmla="*/ 0 h 831"/>
                <a:gd name="T60" fmla="*/ 0 w 843"/>
                <a:gd name="T61" fmla="*/ 0 h 831"/>
                <a:gd name="T62" fmla="*/ 0 w 843"/>
                <a:gd name="T63" fmla="*/ 0 h 831"/>
                <a:gd name="T64" fmla="*/ 0 w 843"/>
                <a:gd name="T65" fmla="*/ 0 h 831"/>
                <a:gd name="T66" fmla="*/ 0 w 843"/>
                <a:gd name="T67" fmla="*/ 0 h 831"/>
                <a:gd name="T68" fmla="*/ 0 w 843"/>
                <a:gd name="T69" fmla="*/ 0 h 831"/>
                <a:gd name="T70" fmla="*/ 0 w 843"/>
                <a:gd name="T71" fmla="*/ 0 h 831"/>
                <a:gd name="T72" fmla="*/ 0 w 843"/>
                <a:gd name="T73" fmla="*/ 0 h 831"/>
                <a:gd name="T74" fmla="*/ 0 w 843"/>
                <a:gd name="T75" fmla="*/ 0 h 831"/>
                <a:gd name="T76" fmla="*/ 0 w 843"/>
                <a:gd name="T77" fmla="*/ 0 h 831"/>
                <a:gd name="T78" fmla="*/ 0 w 843"/>
                <a:gd name="T79" fmla="*/ 0 h 831"/>
                <a:gd name="T80" fmla="*/ 0 w 843"/>
                <a:gd name="T81" fmla="*/ 0 h 831"/>
                <a:gd name="T82" fmla="*/ 0 w 843"/>
                <a:gd name="T83" fmla="*/ 0 h 8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43"/>
                <a:gd name="T127" fmla="*/ 0 h 831"/>
                <a:gd name="T128" fmla="*/ 843 w 843"/>
                <a:gd name="T129" fmla="*/ 831 h 8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43" h="831">
                  <a:moveTo>
                    <a:pt x="249" y="663"/>
                  </a:moveTo>
                  <a:lnTo>
                    <a:pt x="199" y="713"/>
                  </a:lnTo>
                  <a:lnTo>
                    <a:pt x="183" y="737"/>
                  </a:lnTo>
                  <a:lnTo>
                    <a:pt x="171" y="756"/>
                  </a:lnTo>
                  <a:lnTo>
                    <a:pt x="168" y="772"/>
                  </a:lnTo>
                  <a:lnTo>
                    <a:pt x="163" y="791"/>
                  </a:lnTo>
                  <a:lnTo>
                    <a:pt x="168" y="807"/>
                  </a:lnTo>
                  <a:lnTo>
                    <a:pt x="175" y="823"/>
                  </a:lnTo>
                  <a:lnTo>
                    <a:pt x="168" y="831"/>
                  </a:lnTo>
                  <a:lnTo>
                    <a:pt x="85" y="737"/>
                  </a:lnTo>
                  <a:lnTo>
                    <a:pt x="0" y="651"/>
                  </a:lnTo>
                  <a:lnTo>
                    <a:pt x="7" y="643"/>
                  </a:lnTo>
                  <a:lnTo>
                    <a:pt x="24" y="654"/>
                  </a:lnTo>
                  <a:lnTo>
                    <a:pt x="39" y="658"/>
                  </a:lnTo>
                  <a:lnTo>
                    <a:pt x="54" y="654"/>
                  </a:lnTo>
                  <a:lnTo>
                    <a:pt x="70" y="651"/>
                  </a:lnTo>
                  <a:lnTo>
                    <a:pt x="90" y="639"/>
                  </a:lnTo>
                  <a:lnTo>
                    <a:pt x="113" y="623"/>
                  </a:lnTo>
                  <a:lnTo>
                    <a:pt x="168" y="576"/>
                  </a:lnTo>
                  <a:lnTo>
                    <a:pt x="554" y="208"/>
                  </a:lnTo>
                  <a:lnTo>
                    <a:pt x="508" y="157"/>
                  </a:lnTo>
                  <a:lnTo>
                    <a:pt x="468" y="122"/>
                  </a:lnTo>
                  <a:lnTo>
                    <a:pt x="453" y="110"/>
                  </a:lnTo>
                  <a:lnTo>
                    <a:pt x="437" y="102"/>
                  </a:lnTo>
                  <a:lnTo>
                    <a:pt x="421" y="98"/>
                  </a:lnTo>
                  <a:lnTo>
                    <a:pt x="410" y="98"/>
                  </a:lnTo>
                  <a:lnTo>
                    <a:pt x="394" y="98"/>
                  </a:lnTo>
                  <a:lnTo>
                    <a:pt x="378" y="102"/>
                  </a:lnTo>
                  <a:lnTo>
                    <a:pt x="367" y="95"/>
                  </a:lnTo>
                  <a:lnTo>
                    <a:pt x="483" y="0"/>
                  </a:lnTo>
                  <a:lnTo>
                    <a:pt x="843" y="380"/>
                  </a:lnTo>
                  <a:lnTo>
                    <a:pt x="745" y="494"/>
                  </a:lnTo>
                  <a:lnTo>
                    <a:pt x="737" y="483"/>
                  </a:lnTo>
                  <a:lnTo>
                    <a:pt x="741" y="466"/>
                  </a:lnTo>
                  <a:lnTo>
                    <a:pt x="745" y="451"/>
                  </a:lnTo>
                  <a:lnTo>
                    <a:pt x="745" y="439"/>
                  </a:lnTo>
                  <a:lnTo>
                    <a:pt x="741" y="423"/>
                  </a:lnTo>
                  <a:lnTo>
                    <a:pt x="733" y="408"/>
                  </a:lnTo>
                  <a:lnTo>
                    <a:pt x="722" y="388"/>
                  </a:lnTo>
                  <a:lnTo>
                    <a:pt x="690" y="353"/>
                  </a:lnTo>
                  <a:lnTo>
                    <a:pt x="636" y="295"/>
                  </a:lnTo>
                  <a:lnTo>
                    <a:pt x="249" y="6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3" name="Freeform 201"/>
            <p:cNvSpPr>
              <a:spLocks/>
            </p:cNvSpPr>
            <p:nvPr/>
          </p:nvSpPr>
          <p:spPr bwMode="auto">
            <a:xfrm>
              <a:off x="3214" y="1403"/>
              <a:ext cx="124" cy="118"/>
            </a:xfrm>
            <a:custGeom>
              <a:avLst/>
              <a:gdLst>
                <a:gd name="T0" fmla="*/ 0 w 929"/>
                <a:gd name="T1" fmla="*/ 0 h 886"/>
                <a:gd name="T2" fmla="*/ 0 w 929"/>
                <a:gd name="T3" fmla="*/ 0 h 886"/>
                <a:gd name="T4" fmla="*/ 0 w 929"/>
                <a:gd name="T5" fmla="*/ 0 h 886"/>
                <a:gd name="T6" fmla="*/ 0 w 929"/>
                <a:gd name="T7" fmla="*/ 0 h 886"/>
                <a:gd name="T8" fmla="*/ 0 w 929"/>
                <a:gd name="T9" fmla="*/ 0 h 886"/>
                <a:gd name="T10" fmla="*/ 0 w 929"/>
                <a:gd name="T11" fmla="*/ 0 h 886"/>
                <a:gd name="T12" fmla="*/ 0 w 929"/>
                <a:gd name="T13" fmla="*/ 0 h 886"/>
                <a:gd name="T14" fmla="*/ 0 w 929"/>
                <a:gd name="T15" fmla="*/ 0 h 886"/>
                <a:gd name="T16" fmla="*/ 0 w 929"/>
                <a:gd name="T17" fmla="*/ 0 h 886"/>
                <a:gd name="T18" fmla="*/ 0 w 929"/>
                <a:gd name="T19" fmla="*/ 0 h 886"/>
                <a:gd name="T20" fmla="*/ 0 w 929"/>
                <a:gd name="T21" fmla="*/ 0 h 886"/>
                <a:gd name="T22" fmla="*/ 0 w 929"/>
                <a:gd name="T23" fmla="*/ 0 h 886"/>
                <a:gd name="T24" fmla="*/ 0 w 929"/>
                <a:gd name="T25" fmla="*/ 0 h 886"/>
                <a:gd name="T26" fmla="*/ 0 w 929"/>
                <a:gd name="T27" fmla="*/ 0 h 886"/>
                <a:gd name="T28" fmla="*/ 0 w 929"/>
                <a:gd name="T29" fmla="*/ 0 h 886"/>
                <a:gd name="T30" fmla="*/ 0 w 929"/>
                <a:gd name="T31" fmla="*/ 0 h 886"/>
                <a:gd name="T32" fmla="*/ 0 w 929"/>
                <a:gd name="T33" fmla="*/ 0 h 886"/>
                <a:gd name="T34" fmla="*/ 0 w 929"/>
                <a:gd name="T35" fmla="*/ 0 h 886"/>
                <a:gd name="T36" fmla="*/ 0 w 929"/>
                <a:gd name="T37" fmla="*/ 0 h 886"/>
                <a:gd name="T38" fmla="*/ 0 w 929"/>
                <a:gd name="T39" fmla="*/ 0 h 886"/>
                <a:gd name="T40" fmla="*/ 0 w 929"/>
                <a:gd name="T41" fmla="*/ 0 h 886"/>
                <a:gd name="T42" fmla="*/ 0 w 929"/>
                <a:gd name="T43" fmla="*/ 0 h 886"/>
                <a:gd name="T44" fmla="*/ 0 w 929"/>
                <a:gd name="T45" fmla="*/ 0 h 886"/>
                <a:gd name="T46" fmla="*/ 0 w 929"/>
                <a:gd name="T47" fmla="*/ 0 h 886"/>
                <a:gd name="T48" fmla="*/ 0 w 929"/>
                <a:gd name="T49" fmla="*/ 0 h 886"/>
                <a:gd name="T50" fmla="*/ 0 w 929"/>
                <a:gd name="T51" fmla="*/ 0 h 886"/>
                <a:gd name="T52" fmla="*/ 0 w 929"/>
                <a:gd name="T53" fmla="*/ 0 h 886"/>
                <a:gd name="T54" fmla="*/ 0 w 929"/>
                <a:gd name="T55" fmla="*/ 0 h 886"/>
                <a:gd name="T56" fmla="*/ 0 w 929"/>
                <a:gd name="T57" fmla="*/ 0 h 886"/>
                <a:gd name="T58" fmla="*/ 0 w 929"/>
                <a:gd name="T59" fmla="*/ 0 h 886"/>
                <a:gd name="T60" fmla="*/ 0 w 929"/>
                <a:gd name="T61" fmla="*/ 0 h 886"/>
                <a:gd name="T62" fmla="*/ 0 w 929"/>
                <a:gd name="T63" fmla="*/ 0 h 886"/>
                <a:gd name="T64" fmla="*/ 0 w 929"/>
                <a:gd name="T65" fmla="*/ 0 h 886"/>
                <a:gd name="T66" fmla="*/ 0 w 929"/>
                <a:gd name="T67" fmla="*/ 0 h 8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9"/>
                <a:gd name="T103" fmla="*/ 0 h 886"/>
                <a:gd name="T104" fmla="*/ 929 w 929"/>
                <a:gd name="T105" fmla="*/ 886 h 8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9" h="886">
                  <a:moveTo>
                    <a:pt x="480" y="350"/>
                  </a:moveTo>
                  <a:lnTo>
                    <a:pt x="569" y="463"/>
                  </a:lnTo>
                  <a:lnTo>
                    <a:pt x="606" y="501"/>
                  </a:lnTo>
                  <a:lnTo>
                    <a:pt x="624" y="518"/>
                  </a:lnTo>
                  <a:lnTo>
                    <a:pt x="640" y="526"/>
                  </a:lnTo>
                  <a:lnTo>
                    <a:pt x="656" y="533"/>
                  </a:lnTo>
                  <a:lnTo>
                    <a:pt x="672" y="533"/>
                  </a:lnTo>
                  <a:lnTo>
                    <a:pt x="687" y="533"/>
                  </a:lnTo>
                  <a:lnTo>
                    <a:pt x="702" y="529"/>
                  </a:lnTo>
                  <a:lnTo>
                    <a:pt x="710" y="538"/>
                  </a:lnTo>
                  <a:lnTo>
                    <a:pt x="621" y="608"/>
                  </a:lnTo>
                  <a:lnTo>
                    <a:pt x="543" y="671"/>
                  </a:lnTo>
                  <a:lnTo>
                    <a:pt x="539" y="663"/>
                  </a:lnTo>
                  <a:lnTo>
                    <a:pt x="546" y="651"/>
                  </a:lnTo>
                  <a:lnTo>
                    <a:pt x="551" y="635"/>
                  </a:lnTo>
                  <a:lnTo>
                    <a:pt x="551" y="619"/>
                  </a:lnTo>
                  <a:lnTo>
                    <a:pt x="546" y="604"/>
                  </a:lnTo>
                  <a:lnTo>
                    <a:pt x="543" y="584"/>
                  </a:lnTo>
                  <a:lnTo>
                    <a:pt x="531" y="565"/>
                  </a:lnTo>
                  <a:lnTo>
                    <a:pt x="500" y="521"/>
                  </a:lnTo>
                  <a:lnTo>
                    <a:pt x="407" y="408"/>
                  </a:lnTo>
                  <a:lnTo>
                    <a:pt x="242" y="541"/>
                  </a:lnTo>
                  <a:lnTo>
                    <a:pt x="226" y="556"/>
                  </a:lnTo>
                  <a:lnTo>
                    <a:pt x="215" y="568"/>
                  </a:lnTo>
                  <a:lnTo>
                    <a:pt x="208" y="580"/>
                  </a:lnTo>
                  <a:lnTo>
                    <a:pt x="208" y="596"/>
                  </a:lnTo>
                  <a:lnTo>
                    <a:pt x="211" y="608"/>
                  </a:lnTo>
                  <a:lnTo>
                    <a:pt x="219" y="623"/>
                  </a:lnTo>
                  <a:lnTo>
                    <a:pt x="246" y="666"/>
                  </a:lnTo>
                  <a:lnTo>
                    <a:pt x="297" y="721"/>
                  </a:lnTo>
                  <a:lnTo>
                    <a:pt x="332" y="764"/>
                  </a:lnTo>
                  <a:lnTo>
                    <a:pt x="352" y="781"/>
                  </a:lnTo>
                  <a:lnTo>
                    <a:pt x="370" y="788"/>
                  </a:lnTo>
                  <a:lnTo>
                    <a:pt x="387" y="796"/>
                  </a:lnTo>
                  <a:lnTo>
                    <a:pt x="402" y="799"/>
                  </a:lnTo>
                  <a:lnTo>
                    <a:pt x="422" y="799"/>
                  </a:lnTo>
                  <a:lnTo>
                    <a:pt x="437" y="792"/>
                  </a:lnTo>
                  <a:lnTo>
                    <a:pt x="441" y="804"/>
                  </a:lnTo>
                  <a:lnTo>
                    <a:pt x="309" y="886"/>
                  </a:lnTo>
                  <a:lnTo>
                    <a:pt x="0" y="510"/>
                  </a:lnTo>
                  <a:lnTo>
                    <a:pt x="12" y="501"/>
                  </a:lnTo>
                  <a:lnTo>
                    <a:pt x="24" y="510"/>
                  </a:lnTo>
                  <a:lnTo>
                    <a:pt x="39" y="518"/>
                  </a:lnTo>
                  <a:lnTo>
                    <a:pt x="55" y="518"/>
                  </a:lnTo>
                  <a:lnTo>
                    <a:pt x="70" y="513"/>
                  </a:lnTo>
                  <a:lnTo>
                    <a:pt x="94" y="506"/>
                  </a:lnTo>
                  <a:lnTo>
                    <a:pt x="117" y="490"/>
                  </a:lnTo>
                  <a:lnTo>
                    <a:pt x="176" y="443"/>
                  </a:lnTo>
                  <a:lnTo>
                    <a:pt x="523" y="161"/>
                  </a:lnTo>
                  <a:lnTo>
                    <a:pt x="578" y="110"/>
                  </a:lnTo>
                  <a:lnTo>
                    <a:pt x="597" y="90"/>
                  </a:lnTo>
                  <a:lnTo>
                    <a:pt x="609" y="70"/>
                  </a:lnTo>
                  <a:lnTo>
                    <a:pt x="617" y="55"/>
                  </a:lnTo>
                  <a:lnTo>
                    <a:pt x="621" y="40"/>
                  </a:lnTo>
                  <a:lnTo>
                    <a:pt x="617" y="24"/>
                  </a:lnTo>
                  <a:lnTo>
                    <a:pt x="613" y="8"/>
                  </a:lnTo>
                  <a:lnTo>
                    <a:pt x="621" y="0"/>
                  </a:lnTo>
                  <a:lnTo>
                    <a:pt x="929" y="385"/>
                  </a:lnTo>
                  <a:lnTo>
                    <a:pt x="816" y="478"/>
                  </a:lnTo>
                  <a:lnTo>
                    <a:pt x="808" y="471"/>
                  </a:lnTo>
                  <a:lnTo>
                    <a:pt x="816" y="451"/>
                  </a:lnTo>
                  <a:lnTo>
                    <a:pt x="820" y="435"/>
                  </a:lnTo>
                  <a:lnTo>
                    <a:pt x="820" y="420"/>
                  </a:lnTo>
                  <a:lnTo>
                    <a:pt x="816" y="404"/>
                  </a:lnTo>
                  <a:lnTo>
                    <a:pt x="805" y="385"/>
                  </a:lnTo>
                  <a:lnTo>
                    <a:pt x="793" y="365"/>
                  </a:lnTo>
                  <a:lnTo>
                    <a:pt x="750" y="306"/>
                  </a:lnTo>
                  <a:lnTo>
                    <a:pt x="664" y="200"/>
                  </a:lnTo>
                  <a:lnTo>
                    <a:pt x="480" y="3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4" name="Freeform 202"/>
            <p:cNvSpPr>
              <a:spLocks/>
            </p:cNvSpPr>
            <p:nvPr/>
          </p:nvSpPr>
          <p:spPr bwMode="auto">
            <a:xfrm>
              <a:off x="3262" y="1469"/>
              <a:ext cx="124" cy="87"/>
            </a:xfrm>
            <a:custGeom>
              <a:avLst/>
              <a:gdLst>
                <a:gd name="T0" fmla="*/ 0 w 930"/>
                <a:gd name="T1" fmla="*/ 0 h 659"/>
                <a:gd name="T2" fmla="*/ 0 w 930"/>
                <a:gd name="T3" fmla="*/ 0 h 659"/>
                <a:gd name="T4" fmla="*/ 0 w 930"/>
                <a:gd name="T5" fmla="*/ 0 h 659"/>
                <a:gd name="T6" fmla="*/ 0 w 930"/>
                <a:gd name="T7" fmla="*/ 0 h 659"/>
                <a:gd name="T8" fmla="*/ 0 w 930"/>
                <a:gd name="T9" fmla="*/ 0 h 659"/>
                <a:gd name="T10" fmla="*/ 0 w 930"/>
                <a:gd name="T11" fmla="*/ 0 h 659"/>
                <a:gd name="T12" fmla="*/ 0 w 930"/>
                <a:gd name="T13" fmla="*/ 0 h 659"/>
                <a:gd name="T14" fmla="*/ 0 w 930"/>
                <a:gd name="T15" fmla="*/ 0 h 659"/>
                <a:gd name="T16" fmla="*/ 0 w 930"/>
                <a:gd name="T17" fmla="*/ 0 h 659"/>
                <a:gd name="T18" fmla="*/ 0 w 930"/>
                <a:gd name="T19" fmla="*/ 0 h 659"/>
                <a:gd name="T20" fmla="*/ 0 w 930"/>
                <a:gd name="T21" fmla="*/ 0 h 659"/>
                <a:gd name="T22" fmla="*/ 0 w 930"/>
                <a:gd name="T23" fmla="*/ 0 h 659"/>
                <a:gd name="T24" fmla="*/ 0 w 930"/>
                <a:gd name="T25" fmla="*/ 0 h 659"/>
                <a:gd name="T26" fmla="*/ 0 w 930"/>
                <a:gd name="T27" fmla="*/ 0 h 659"/>
                <a:gd name="T28" fmla="*/ 0 w 930"/>
                <a:gd name="T29" fmla="*/ 0 h 659"/>
                <a:gd name="T30" fmla="*/ 0 w 930"/>
                <a:gd name="T31" fmla="*/ 0 h 659"/>
                <a:gd name="T32" fmla="*/ 0 w 930"/>
                <a:gd name="T33" fmla="*/ 0 h 659"/>
                <a:gd name="T34" fmla="*/ 0 w 930"/>
                <a:gd name="T35" fmla="*/ 0 h 659"/>
                <a:gd name="T36" fmla="*/ 0 w 930"/>
                <a:gd name="T37" fmla="*/ 0 h 659"/>
                <a:gd name="T38" fmla="*/ 0 w 930"/>
                <a:gd name="T39" fmla="*/ 0 h 659"/>
                <a:gd name="T40" fmla="*/ 0 w 930"/>
                <a:gd name="T41" fmla="*/ 0 h 659"/>
                <a:gd name="T42" fmla="*/ 0 w 930"/>
                <a:gd name="T43" fmla="*/ 0 h 659"/>
                <a:gd name="T44" fmla="*/ 0 w 930"/>
                <a:gd name="T45" fmla="*/ 0 h 659"/>
                <a:gd name="T46" fmla="*/ 0 w 930"/>
                <a:gd name="T47" fmla="*/ 0 h 659"/>
                <a:gd name="T48" fmla="*/ 0 w 930"/>
                <a:gd name="T49" fmla="*/ 0 h 659"/>
                <a:gd name="T50" fmla="*/ 0 w 930"/>
                <a:gd name="T51" fmla="*/ 0 h 659"/>
                <a:gd name="T52" fmla="*/ 0 w 930"/>
                <a:gd name="T53" fmla="*/ 0 h 659"/>
                <a:gd name="T54" fmla="*/ 0 w 930"/>
                <a:gd name="T55" fmla="*/ 0 h 659"/>
                <a:gd name="T56" fmla="*/ 0 w 930"/>
                <a:gd name="T57" fmla="*/ 0 h 659"/>
                <a:gd name="T58" fmla="*/ 0 w 930"/>
                <a:gd name="T59" fmla="*/ 0 h 659"/>
                <a:gd name="T60" fmla="*/ 0 w 930"/>
                <a:gd name="T61" fmla="*/ 0 h 659"/>
                <a:gd name="T62" fmla="*/ 0 w 930"/>
                <a:gd name="T63" fmla="*/ 0 h 659"/>
                <a:gd name="T64" fmla="*/ 0 w 930"/>
                <a:gd name="T65" fmla="*/ 0 h 659"/>
                <a:gd name="T66" fmla="*/ 0 w 930"/>
                <a:gd name="T67" fmla="*/ 0 h 659"/>
                <a:gd name="T68" fmla="*/ 0 w 930"/>
                <a:gd name="T69" fmla="*/ 0 h 659"/>
                <a:gd name="T70" fmla="*/ 0 w 930"/>
                <a:gd name="T71" fmla="*/ 0 h 659"/>
                <a:gd name="T72" fmla="*/ 0 w 930"/>
                <a:gd name="T73" fmla="*/ 0 h 659"/>
                <a:gd name="T74" fmla="*/ 0 w 930"/>
                <a:gd name="T75" fmla="*/ 0 h 659"/>
                <a:gd name="T76" fmla="*/ 0 w 930"/>
                <a:gd name="T77" fmla="*/ 0 h 659"/>
                <a:gd name="T78" fmla="*/ 0 w 930"/>
                <a:gd name="T79" fmla="*/ 0 h 659"/>
                <a:gd name="T80" fmla="*/ 0 w 930"/>
                <a:gd name="T81" fmla="*/ 0 h 659"/>
                <a:gd name="T82" fmla="*/ 0 w 930"/>
                <a:gd name="T83" fmla="*/ 0 h 659"/>
                <a:gd name="T84" fmla="*/ 0 w 930"/>
                <a:gd name="T85" fmla="*/ 0 h 659"/>
                <a:gd name="T86" fmla="*/ 0 w 930"/>
                <a:gd name="T87" fmla="*/ 0 h 659"/>
                <a:gd name="T88" fmla="*/ 0 w 930"/>
                <a:gd name="T89" fmla="*/ 0 h 659"/>
                <a:gd name="T90" fmla="*/ 0 w 930"/>
                <a:gd name="T91" fmla="*/ 0 h 659"/>
                <a:gd name="T92" fmla="*/ 0 w 930"/>
                <a:gd name="T93" fmla="*/ 0 h 659"/>
                <a:gd name="T94" fmla="*/ 0 w 930"/>
                <a:gd name="T95" fmla="*/ 0 h 659"/>
                <a:gd name="T96" fmla="*/ 0 w 930"/>
                <a:gd name="T97" fmla="*/ 0 h 659"/>
                <a:gd name="T98" fmla="*/ 0 w 930"/>
                <a:gd name="T99" fmla="*/ 0 h 659"/>
                <a:gd name="T100" fmla="*/ 0 w 930"/>
                <a:gd name="T101" fmla="*/ 0 h 659"/>
                <a:gd name="T102" fmla="*/ 0 w 930"/>
                <a:gd name="T103" fmla="*/ 0 h 659"/>
                <a:gd name="T104" fmla="*/ 0 w 930"/>
                <a:gd name="T105" fmla="*/ 0 h 659"/>
                <a:gd name="T106" fmla="*/ 0 w 930"/>
                <a:gd name="T107" fmla="*/ 0 h 659"/>
                <a:gd name="T108" fmla="*/ 0 w 930"/>
                <a:gd name="T109" fmla="*/ 0 h 659"/>
                <a:gd name="T110" fmla="*/ 0 w 930"/>
                <a:gd name="T111" fmla="*/ 0 h 659"/>
                <a:gd name="T112" fmla="*/ 0 w 930"/>
                <a:gd name="T113" fmla="*/ 0 h 659"/>
                <a:gd name="T114" fmla="*/ 0 w 930"/>
                <a:gd name="T115" fmla="*/ 0 h 659"/>
                <a:gd name="T116" fmla="*/ 0 w 930"/>
                <a:gd name="T117" fmla="*/ 0 h 659"/>
                <a:gd name="T118" fmla="*/ 0 w 930"/>
                <a:gd name="T119" fmla="*/ 0 h 659"/>
                <a:gd name="T120" fmla="*/ 0 w 930"/>
                <a:gd name="T121" fmla="*/ 0 h 6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0"/>
                <a:gd name="T184" fmla="*/ 0 h 659"/>
                <a:gd name="T185" fmla="*/ 930 w 930"/>
                <a:gd name="T186" fmla="*/ 659 h 6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0" h="659">
                  <a:moveTo>
                    <a:pt x="489" y="337"/>
                  </a:moveTo>
                  <a:lnTo>
                    <a:pt x="567" y="451"/>
                  </a:lnTo>
                  <a:lnTo>
                    <a:pt x="601" y="494"/>
                  </a:lnTo>
                  <a:lnTo>
                    <a:pt x="617" y="509"/>
                  </a:lnTo>
                  <a:lnTo>
                    <a:pt x="633" y="521"/>
                  </a:lnTo>
                  <a:lnTo>
                    <a:pt x="645" y="529"/>
                  </a:lnTo>
                  <a:lnTo>
                    <a:pt x="660" y="533"/>
                  </a:lnTo>
                  <a:lnTo>
                    <a:pt x="676" y="533"/>
                  </a:lnTo>
                  <a:lnTo>
                    <a:pt x="691" y="529"/>
                  </a:lnTo>
                  <a:lnTo>
                    <a:pt x="699" y="537"/>
                  </a:lnTo>
                  <a:lnTo>
                    <a:pt x="582" y="615"/>
                  </a:lnTo>
                  <a:lnTo>
                    <a:pt x="530" y="659"/>
                  </a:lnTo>
                  <a:lnTo>
                    <a:pt x="524" y="651"/>
                  </a:lnTo>
                  <a:lnTo>
                    <a:pt x="530" y="635"/>
                  </a:lnTo>
                  <a:lnTo>
                    <a:pt x="535" y="619"/>
                  </a:lnTo>
                  <a:lnTo>
                    <a:pt x="539" y="604"/>
                  </a:lnTo>
                  <a:lnTo>
                    <a:pt x="535" y="587"/>
                  </a:lnTo>
                  <a:lnTo>
                    <a:pt x="530" y="572"/>
                  </a:lnTo>
                  <a:lnTo>
                    <a:pt x="524" y="552"/>
                  </a:lnTo>
                  <a:lnTo>
                    <a:pt x="492" y="506"/>
                  </a:lnTo>
                  <a:lnTo>
                    <a:pt x="414" y="392"/>
                  </a:lnTo>
                  <a:lnTo>
                    <a:pt x="247" y="509"/>
                  </a:lnTo>
                  <a:lnTo>
                    <a:pt x="187" y="552"/>
                  </a:lnTo>
                  <a:lnTo>
                    <a:pt x="169" y="572"/>
                  </a:lnTo>
                  <a:lnTo>
                    <a:pt x="156" y="587"/>
                  </a:lnTo>
                  <a:lnTo>
                    <a:pt x="144" y="607"/>
                  </a:lnTo>
                  <a:lnTo>
                    <a:pt x="141" y="624"/>
                  </a:lnTo>
                  <a:lnTo>
                    <a:pt x="144" y="639"/>
                  </a:lnTo>
                  <a:lnTo>
                    <a:pt x="149" y="654"/>
                  </a:lnTo>
                  <a:lnTo>
                    <a:pt x="137" y="659"/>
                  </a:lnTo>
                  <a:lnTo>
                    <a:pt x="71" y="561"/>
                  </a:lnTo>
                  <a:lnTo>
                    <a:pt x="0" y="462"/>
                  </a:lnTo>
                  <a:lnTo>
                    <a:pt x="8" y="454"/>
                  </a:lnTo>
                  <a:lnTo>
                    <a:pt x="23" y="466"/>
                  </a:lnTo>
                  <a:lnTo>
                    <a:pt x="39" y="471"/>
                  </a:lnTo>
                  <a:lnTo>
                    <a:pt x="55" y="474"/>
                  </a:lnTo>
                  <a:lnTo>
                    <a:pt x="71" y="471"/>
                  </a:lnTo>
                  <a:lnTo>
                    <a:pt x="89" y="462"/>
                  </a:lnTo>
                  <a:lnTo>
                    <a:pt x="117" y="451"/>
                  </a:lnTo>
                  <a:lnTo>
                    <a:pt x="176" y="411"/>
                  </a:lnTo>
                  <a:lnTo>
                    <a:pt x="542" y="153"/>
                  </a:lnTo>
                  <a:lnTo>
                    <a:pt x="605" y="106"/>
                  </a:lnTo>
                  <a:lnTo>
                    <a:pt x="625" y="86"/>
                  </a:lnTo>
                  <a:lnTo>
                    <a:pt x="640" y="71"/>
                  </a:lnTo>
                  <a:lnTo>
                    <a:pt x="648" y="55"/>
                  </a:lnTo>
                  <a:lnTo>
                    <a:pt x="652" y="39"/>
                  </a:lnTo>
                  <a:lnTo>
                    <a:pt x="652" y="23"/>
                  </a:lnTo>
                  <a:lnTo>
                    <a:pt x="645" y="8"/>
                  </a:lnTo>
                  <a:lnTo>
                    <a:pt x="652" y="0"/>
                  </a:lnTo>
                  <a:lnTo>
                    <a:pt x="930" y="396"/>
                  </a:lnTo>
                  <a:lnTo>
                    <a:pt x="809" y="482"/>
                  </a:lnTo>
                  <a:lnTo>
                    <a:pt x="804" y="478"/>
                  </a:lnTo>
                  <a:lnTo>
                    <a:pt x="812" y="462"/>
                  </a:lnTo>
                  <a:lnTo>
                    <a:pt x="816" y="447"/>
                  </a:lnTo>
                  <a:lnTo>
                    <a:pt x="820" y="431"/>
                  </a:lnTo>
                  <a:lnTo>
                    <a:pt x="816" y="416"/>
                  </a:lnTo>
                  <a:lnTo>
                    <a:pt x="809" y="396"/>
                  </a:lnTo>
                  <a:lnTo>
                    <a:pt x="796" y="372"/>
                  </a:lnTo>
                  <a:lnTo>
                    <a:pt x="761" y="318"/>
                  </a:lnTo>
                  <a:lnTo>
                    <a:pt x="679" y="204"/>
                  </a:lnTo>
                  <a:lnTo>
                    <a:pt x="489" y="3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5" name="Freeform 203"/>
            <p:cNvSpPr>
              <a:spLocks noEditPoints="1"/>
            </p:cNvSpPr>
            <p:nvPr/>
          </p:nvSpPr>
          <p:spPr bwMode="auto">
            <a:xfrm>
              <a:off x="3296" y="1558"/>
              <a:ext cx="157" cy="114"/>
            </a:xfrm>
            <a:custGeom>
              <a:avLst/>
              <a:gdLst>
                <a:gd name="T0" fmla="*/ 0 w 1174"/>
                <a:gd name="T1" fmla="*/ 0 h 854"/>
                <a:gd name="T2" fmla="*/ 0 w 1174"/>
                <a:gd name="T3" fmla="*/ 0 h 854"/>
                <a:gd name="T4" fmla="*/ 0 w 1174"/>
                <a:gd name="T5" fmla="*/ 0 h 854"/>
                <a:gd name="T6" fmla="*/ 0 w 1174"/>
                <a:gd name="T7" fmla="*/ 0 h 854"/>
                <a:gd name="T8" fmla="*/ 0 w 1174"/>
                <a:gd name="T9" fmla="*/ 0 h 854"/>
                <a:gd name="T10" fmla="*/ 0 w 1174"/>
                <a:gd name="T11" fmla="*/ 0 h 854"/>
                <a:gd name="T12" fmla="*/ 0 w 1174"/>
                <a:gd name="T13" fmla="*/ 0 h 854"/>
                <a:gd name="T14" fmla="*/ 0 w 1174"/>
                <a:gd name="T15" fmla="*/ 0 h 854"/>
                <a:gd name="T16" fmla="*/ 0 w 1174"/>
                <a:gd name="T17" fmla="*/ 0 h 854"/>
                <a:gd name="T18" fmla="*/ 0 w 1174"/>
                <a:gd name="T19" fmla="*/ 0 h 854"/>
                <a:gd name="T20" fmla="*/ 0 w 1174"/>
                <a:gd name="T21" fmla="*/ 0 h 854"/>
                <a:gd name="T22" fmla="*/ 0 w 1174"/>
                <a:gd name="T23" fmla="*/ 0 h 854"/>
                <a:gd name="T24" fmla="*/ 0 w 1174"/>
                <a:gd name="T25" fmla="*/ 0 h 854"/>
                <a:gd name="T26" fmla="*/ 0 w 1174"/>
                <a:gd name="T27" fmla="*/ 0 h 854"/>
                <a:gd name="T28" fmla="*/ 0 w 1174"/>
                <a:gd name="T29" fmla="*/ 0 h 854"/>
                <a:gd name="T30" fmla="*/ 0 w 1174"/>
                <a:gd name="T31" fmla="*/ 0 h 854"/>
                <a:gd name="T32" fmla="*/ 0 w 1174"/>
                <a:gd name="T33" fmla="*/ 0 h 854"/>
                <a:gd name="T34" fmla="*/ 0 w 1174"/>
                <a:gd name="T35" fmla="*/ 0 h 854"/>
                <a:gd name="T36" fmla="*/ 0 w 1174"/>
                <a:gd name="T37" fmla="*/ 0 h 854"/>
                <a:gd name="T38" fmla="*/ 0 w 1174"/>
                <a:gd name="T39" fmla="*/ 0 h 854"/>
                <a:gd name="T40" fmla="*/ 0 w 1174"/>
                <a:gd name="T41" fmla="*/ 0 h 854"/>
                <a:gd name="T42" fmla="*/ 0 w 1174"/>
                <a:gd name="T43" fmla="*/ 0 h 854"/>
                <a:gd name="T44" fmla="*/ 0 w 1174"/>
                <a:gd name="T45" fmla="*/ 0 h 854"/>
                <a:gd name="T46" fmla="*/ 0 w 1174"/>
                <a:gd name="T47" fmla="*/ 0 h 854"/>
                <a:gd name="T48" fmla="*/ 0 w 1174"/>
                <a:gd name="T49" fmla="*/ 0 h 854"/>
                <a:gd name="T50" fmla="*/ 0 w 1174"/>
                <a:gd name="T51" fmla="*/ 0 h 854"/>
                <a:gd name="T52" fmla="*/ 0 w 1174"/>
                <a:gd name="T53" fmla="*/ 0 h 854"/>
                <a:gd name="T54" fmla="*/ 0 w 1174"/>
                <a:gd name="T55" fmla="*/ 0 h 854"/>
                <a:gd name="T56" fmla="*/ 0 w 1174"/>
                <a:gd name="T57" fmla="*/ 0 h 854"/>
                <a:gd name="T58" fmla="*/ 0 w 1174"/>
                <a:gd name="T59" fmla="*/ 0 h 854"/>
                <a:gd name="T60" fmla="*/ 0 w 1174"/>
                <a:gd name="T61" fmla="*/ 0 h 854"/>
                <a:gd name="T62" fmla="*/ 0 w 1174"/>
                <a:gd name="T63" fmla="*/ 0 h 854"/>
                <a:gd name="T64" fmla="*/ 0 w 1174"/>
                <a:gd name="T65" fmla="*/ 0 h 854"/>
                <a:gd name="T66" fmla="*/ 0 w 1174"/>
                <a:gd name="T67" fmla="*/ 0 h 854"/>
                <a:gd name="T68" fmla="*/ 0 w 1174"/>
                <a:gd name="T69" fmla="*/ 0 h 854"/>
                <a:gd name="T70" fmla="*/ 0 w 1174"/>
                <a:gd name="T71" fmla="*/ 0 h 854"/>
                <a:gd name="T72" fmla="*/ 0 w 1174"/>
                <a:gd name="T73" fmla="*/ 0 h 854"/>
                <a:gd name="T74" fmla="*/ 0 w 1174"/>
                <a:gd name="T75" fmla="*/ 0 h 854"/>
                <a:gd name="T76" fmla="*/ 0 w 1174"/>
                <a:gd name="T77" fmla="*/ 0 h 854"/>
                <a:gd name="T78" fmla="*/ 0 w 1174"/>
                <a:gd name="T79" fmla="*/ 0 h 854"/>
                <a:gd name="T80" fmla="*/ 0 w 1174"/>
                <a:gd name="T81" fmla="*/ 0 h 854"/>
                <a:gd name="T82" fmla="*/ 0 w 1174"/>
                <a:gd name="T83" fmla="*/ 0 h 854"/>
                <a:gd name="T84" fmla="*/ 0 w 1174"/>
                <a:gd name="T85" fmla="*/ 0 h 854"/>
                <a:gd name="T86" fmla="*/ 0 w 1174"/>
                <a:gd name="T87" fmla="*/ 0 h 854"/>
                <a:gd name="T88" fmla="*/ 0 w 1174"/>
                <a:gd name="T89" fmla="*/ 0 h 8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74"/>
                <a:gd name="T136" fmla="*/ 0 h 854"/>
                <a:gd name="T137" fmla="*/ 1174 w 1174"/>
                <a:gd name="T138" fmla="*/ 854 h 8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74" h="854">
                  <a:moveTo>
                    <a:pt x="316" y="243"/>
                  </a:moveTo>
                  <a:lnTo>
                    <a:pt x="183" y="259"/>
                  </a:lnTo>
                  <a:lnTo>
                    <a:pt x="151" y="266"/>
                  </a:lnTo>
                  <a:lnTo>
                    <a:pt x="133" y="274"/>
                  </a:lnTo>
                  <a:lnTo>
                    <a:pt x="121" y="283"/>
                  </a:lnTo>
                  <a:lnTo>
                    <a:pt x="117" y="294"/>
                  </a:lnTo>
                  <a:lnTo>
                    <a:pt x="113" y="306"/>
                  </a:lnTo>
                  <a:lnTo>
                    <a:pt x="117" y="321"/>
                  </a:lnTo>
                  <a:lnTo>
                    <a:pt x="110" y="326"/>
                  </a:lnTo>
                  <a:lnTo>
                    <a:pt x="50" y="228"/>
                  </a:lnTo>
                  <a:lnTo>
                    <a:pt x="0" y="141"/>
                  </a:lnTo>
                  <a:lnTo>
                    <a:pt x="7" y="133"/>
                  </a:lnTo>
                  <a:lnTo>
                    <a:pt x="23" y="149"/>
                  </a:lnTo>
                  <a:lnTo>
                    <a:pt x="35" y="156"/>
                  </a:lnTo>
                  <a:lnTo>
                    <a:pt x="47" y="156"/>
                  </a:lnTo>
                  <a:lnTo>
                    <a:pt x="78" y="161"/>
                  </a:lnTo>
                  <a:lnTo>
                    <a:pt x="128" y="153"/>
                  </a:lnTo>
                  <a:lnTo>
                    <a:pt x="921" y="58"/>
                  </a:lnTo>
                  <a:lnTo>
                    <a:pt x="932" y="75"/>
                  </a:lnTo>
                  <a:lnTo>
                    <a:pt x="456" y="749"/>
                  </a:lnTo>
                  <a:lnTo>
                    <a:pt x="441" y="776"/>
                  </a:lnTo>
                  <a:lnTo>
                    <a:pt x="430" y="804"/>
                  </a:lnTo>
                  <a:lnTo>
                    <a:pt x="425" y="827"/>
                  </a:lnTo>
                  <a:lnTo>
                    <a:pt x="430" y="847"/>
                  </a:lnTo>
                  <a:lnTo>
                    <a:pt x="418" y="854"/>
                  </a:lnTo>
                  <a:lnTo>
                    <a:pt x="370" y="764"/>
                  </a:lnTo>
                  <a:lnTo>
                    <a:pt x="300" y="651"/>
                  </a:lnTo>
                  <a:lnTo>
                    <a:pt x="309" y="647"/>
                  </a:lnTo>
                  <a:lnTo>
                    <a:pt x="324" y="654"/>
                  </a:lnTo>
                  <a:lnTo>
                    <a:pt x="335" y="662"/>
                  </a:lnTo>
                  <a:lnTo>
                    <a:pt x="347" y="659"/>
                  </a:lnTo>
                  <a:lnTo>
                    <a:pt x="363" y="654"/>
                  </a:lnTo>
                  <a:lnTo>
                    <a:pt x="378" y="639"/>
                  </a:lnTo>
                  <a:lnTo>
                    <a:pt x="398" y="619"/>
                  </a:lnTo>
                  <a:lnTo>
                    <a:pt x="480" y="517"/>
                  </a:lnTo>
                  <a:lnTo>
                    <a:pt x="316" y="243"/>
                  </a:lnTo>
                  <a:close/>
                  <a:moveTo>
                    <a:pt x="741" y="180"/>
                  </a:moveTo>
                  <a:lnTo>
                    <a:pt x="413" y="223"/>
                  </a:lnTo>
                  <a:lnTo>
                    <a:pt x="542" y="439"/>
                  </a:lnTo>
                  <a:lnTo>
                    <a:pt x="741" y="180"/>
                  </a:lnTo>
                  <a:close/>
                  <a:moveTo>
                    <a:pt x="1174" y="113"/>
                  </a:moveTo>
                  <a:lnTo>
                    <a:pt x="960" y="66"/>
                  </a:lnTo>
                  <a:lnTo>
                    <a:pt x="929" y="12"/>
                  </a:lnTo>
                  <a:lnTo>
                    <a:pt x="1104" y="0"/>
                  </a:lnTo>
                  <a:lnTo>
                    <a:pt x="1174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6" name="Freeform 204"/>
            <p:cNvSpPr>
              <a:spLocks/>
            </p:cNvSpPr>
            <p:nvPr/>
          </p:nvSpPr>
          <p:spPr bwMode="auto">
            <a:xfrm>
              <a:off x="3352" y="1633"/>
              <a:ext cx="140" cy="130"/>
            </a:xfrm>
            <a:custGeom>
              <a:avLst/>
              <a:gdLst>
                <a:gd name="T0" fmla="*/ 0 w 1050"/>
                <a:gd name="T1" fmla="*/ 0 h 968"/>
                <a:gd name="T2" fmla="*/ 0 w 1050"/>
                <a:gd name="T3" fmla="*/ 0 h 968"/>
                <a:gd name="T4" fmla="*/ 0 w 1050"/>
                <a:gd name="T5" fmla="*/ 0 h 968"/>
                <a:gd name="T6" fmla="*/ 0 w 1050"/>
                <a:gd name="T7" fmla="*/ 0 h 968"/>
                <a:gd name="T8" fmla="*/ 0 w 1050"/>
                <a:gd name="T9" fmla="*/ 0 h 968"/>
                <a:gd name="T10" fmla="*/ 0 w 1050"/>
                <a:gd name="T11" fmla="*/ 0 h 968"/>
                <a:gd name="T12" fmla="*/ 0 w 1050"/>
                <a:gd name="T13" fmla="*/ 0 h 968"/>
                <a:gd name="T14" fmla="*/ 0 w 1050"/>
                <a:gd name="T15" fmla="*/ 0 h 968"/>
                <a:gd name="T16" fmla="*/ 0 w 1050"/>
                <a:gd name="T17" fmla="*/ 0 h 968"/>
                <a:gd name="T18" fmla="*/ 0 w 1050"/>
                <a:gd name="T19" fmla="*/ 0 h 968"/>
                <a:gd name="T20" fmla="*/ 0 w 1050"/>
                <a:gd name="T21" fmla="*/ 0 h 968"/>
                <a:gd name="T22" fmla="*/ 0 w 1050"/>
                <a:gd name="T23" fmla="*/ 0 h 968"/>
                <a:gd name="T24" fmla="*/ 0 w 1050"/>
                <a:gd name="T25" fmla="*/ 0 h 968"/>
                <a:gd name="T26" fmla="*/ 0 w 1050"/>
                <a:gd name="T27" fmla="*/ 0 h 968"/>
                <a:gd name="T28" fmla="*/ 0 w 1050"/>
                <a:gd name="T29" fmla="*/ 0 h 968"/>
                <a:gd name="T30" fmla="*/ 0 w 1050"/>
                <a:gd name="T31" fmla="*/ 0 h 968"/>
                <a:gd name="T32" fmla="*/ 0 w 1050"/>
                <a:gd name="T33" fmla="*/ 0 h 968"/>
                <a:gd name="T34" fmla="*/ 0 w 1050"/>
                <a:gd name="T35" fmla="*/ 0 h 968"/>
                <a:gd name="T36" fmla="*/ 0 w 1050"/>
                <a:gd name="T37" fmla="*/ 0 h 968"/>
                <a:gd name="T38" fmla="*/ 0 w 1050"/>
                <a:gd name="T39" fmla="*/ 0 h 968"/>
                <a:gd name="T40" fmla="*/ 0 w 1050"/>
                <a:gd name="T41" fmla="*/ 0 h 968"/>
                <a:gd name="T42" fmla="*/ 0 w 1050"/>
                <a:gd name="T43" fmla="*/ 0 h 968"/>
                <a:gd name="T44" fmla="*/ 0 w 1050"/>
                <a:gd name="T45" fmla="*/ 0 h 968"/>
                <a:gd name="T46" fmla="*/ 0 w 1050"/>
                <a:gd name="T47" fmla="*/ 0 h 968"/>
                <a:gd name="T48" fmla="*/ 0 w 1050"/>
                <a:gd name="T49" fmla="*/ 0 h 968"/>
                <a:gd name="T50" fmla="*/ 0 w 1050"/>
                <a:gd name="T51" fmla="*/ 0 h 968"/>
                <a:gd name="T52" fmla="*/ 0 w 1050"/>
                <a:gd name="T53" fmla="*/ 0 h 968"/>
                <a:gd name="T54" fmla="*/ 0 w 1050"/>
                <a:gd name="T55" fmla="*/ 0 h 968"/>
                <a:gd name="T56" fmla="*/ 0 w 1050"/>
                <a:gd name="T57" fmla="*/ 0 h 968"/>
                <a:gd name="T58" fmla="*/ 0 w 1050"/>
                <a:gd name="T59" fmla="*/ 0 h 968"/>
                <a:gd name="T60" fmla="*/ 0 w 1050"/>
                <a:gd name="T61" fmla="*/ 0 h 968"/>
                <a:gd name="T62" fmla="*/ 0 w 1050"/>
                <a:gd name="T63" fmla="*/ 0 h 968"/>
                <a:gd name="T64" fmla="*/ 0 w 1050"/>
                <a:gd name="T65" fmla="*/ 0 h 968"/>
                <a:gd name="T66" fmla="*/ 0 w 1050"/>
                <a:gd name="T67" fmla="*/ 0 h 968"/>
                <a:gd name="T68" fmla="*/ 0 w 1050"/>
                <a:gd name="T69" fmla="*/ 0 h 968"/>
                <a:gd name="T70" fmla="*/ 0 w 1050"/>
                <a:gd name="T71" fmla="*/ 0 h 968"/>
                <a:gd name="T72" fmla="*/ 0 w 1050"/>
                <a:gd name="T73" fmla="*/ 0 h 968"/>
                <a:gd name="T74" fmla="*/ 0 w 1050"/>
                <a:gd name="T75" fmla="*/ 0 h 968"/>
                <a:gd name="T76" fmla="*/ 0 w 1050"/>
                <a:gd name="T77" fmla="*/ 0 h 968"/>
                <a:gd name="T78" fmla="*/ 0 w 1050"/>
                <a:gd name="T79" fmla="*/ 0 h 968"/>
                <a:gd name="T80" fmla="*/ 0 w 1050"/>
                <a:gd name="T81" fmla="*/ 0 h 968"/>
                <a:gd name="T82" fmla="*/ 0 w 1050"/>
                <a:gd name="T83" fmla="*/ 0 h 968"/>
                <a:gd name="T84" fmla="*/ 0 w 1050"/>
                <a:gd name="T85" fmla="*/ 0 h 968"/>
                <a:gd name="T86" fmla="*/ 0 w 1050"/>
                <a:gd name="T87" fmla="*/ 0 h 968"/>
                <a:gd name="T88" fmla="*/ 0 w 1050"/>
                <a:gd name="T89" fmla="*/ 0 h 9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50"/>
                <a:gd name="T136" fmla="*/ 0 h 968"/>
                <a:gd name="T137" fmla="*/ 1050 w 1050"/>
                <a:gd name="T138" fmla="*/ 968 h 9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50" h="968">
                  <a:moveTo>
                    <a:pt x="468" y="756"/>
                  </a:moveTo>
                  <a:lnTo>
                    <a:pt x="823" y="596"/>
                  </a:lnTo>
                  <a:lnTo>
                    <a:pt x="894" y="561"/>
                  </a:lnTo>
                  <a:lnTo>
                    <a:pt x="917" y="545"/>
                  </a:lnTo>
                  <a:lnTo>
                    <a:pt x="933" y="529"/>
                  </a:lnTo>
                  <a:lnTo>
                    <a:pt x="944" y="518"/>
                  </a:lnTo>
                  <a:lnTo>
                    <a:pt x="949" y="501"/>
                  </a:lnTo>
                  <a:lnTo>
                    <a:pt x="949" y="486"/>
                  </a:lnTo>
                  <a:lnTo>
                    <a:pt x="944" y="466"/>
                  </a:lnTo>
                  <a:lnTo>
                    <a:pt x="952" y="463"/>
                  </a:lnTo>
                  <a:lnTo>
                    <a:pt x="1004" y="573"/>
                  </a:lnTo>
                  <a:lnTo>
                    <a:pt x="1050" y="674"/>
                  </a:lnTo>
                  <a:lnTo>
                    <a:pt x="1038" y="678"/>
                  </a:lnTo>
                  <a:lnTo>
                    <a:pt x="1030" y="666"/>
                  </a:lnTo>
                  <a:lnTo>
                    <a:pt x="1015" y="659"/>
                  </a:lnTo>
                  <a:lnTo>
                    <a:pt x="999" y="654"/>
                  </a:lnTo>
                  <a:lnTo>
                    <a:pt x="984" y="654"/>
                  </a:lnTo>
                  <a:lnTo>
                    <a:pt x="960" y="659"/>
                  </a:lnTo>
                  <a:lnTo>
                    <a:pt x="937" y="666"/>
                  </a:lnTo>
                  <a:lnTo>
                    <a:pt x="866" y="694"/>
                  </a:lnTo>
                  <a:lnTo>
                    <a:pt x="266" y="968"/>
                  </a:lnTo>
                  <a:lnTo>
                    <a:pt x="262" y="961"/>
                  </a:lnTo>
                  <a:lnTo>
                    <a:pt x="586" y="212"/>
                  </a:lnTo>
                  <a:lnTo>
                    <a:pt x="226" y="373"/>
                  </a:lnTo>
                  <a:lnTo>
                    <a:pt x="160" y="408"/>
                  </a:lnTo>
                  <a:lnTo>
                    <a:pt x="137" y="423"/>
                  </a:lnTo>
                  <a:lnTo>
                    <a:pt x="117" y="439"/>
                  </a:lnTo>
                  <a:lnTo>
                    <a:pt x="110" y="455"/>
                  </a:lnTo>
                  <a:lnTo>
                    <a:pt x="102" y="471"/>
                  </a:lnTo>
                  <a:lnTo>
                    <a:pt x="102" y="486"/>
                  </a:lnTo>
                  <a:lnTo>
                    <a:pt x="105" y="501"/>
                  </a:lnTo>
                  <a:lnTo>
                    <a:pt x="98" y="506"/>
                  </a:lnTo>
                  <a:lnTo>
                    <a:pt x="47" y="396"/>
                  </a:lnTo>
                  <a:lnTo>
                    <a:pt x="0" y="295"/>
                  </a:lnTo>
                  <a:lnTo>
                    <a:pt x="9" y="290"/>
                  </a:lnTo>
                  <a:lnTo>
                    <a:pt x="20" y="302"/>
                  </a:lnTo>
                  <a:lnTo>
                    <a:pt x="35" y="313"/>
                  </a:lnTo>
                  <a:lnTo>
                    <a:pt x="50" y="318"/>
                  </a:lnTo>
                  <a:lnTo>
                    <a:pt x="67" y="318"/>
                  </a:lnTo>
                  <a:lnTo>
                    <a:pt x="90" y="313"/>
                  </a:lnTo>
                  <a:lnTo>
                    <a:pt x="113" y="306"/>
                  </a:lnTo>
                  <a:lnTo>
                    <a:pt x="183" y="278"/>
                  </a:lnTo>
                  <a:lnTo>
                    <a:pt x="793" y="0"/>
                  </a:lnTo>
                  <a:lnTo>
                    <a:pt x="796" y="8"/>
                  </a:lnTo>
                  <a:lnTo>
                    <a:pt x="468" y="7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7" name="Freeform 205"/>
            <p:cNvSpPr>
              <a:spLocks/>
            </p:cNvSpPr>
            <p:nvPr/>
          </p:nvSpPr>
          <p:spPr bwMode="auto">
            <a:xfrm>
              <a:off x="3398" y="1740"/>
              <a:ext cx="111" cy="67"/>
            </a:xfrm>
            <a:custGeom>
              <a:avLst/>
              <a:gdLst>
                <a:gd name="T0" fmla="*/ 0 w 831"/>
                <a:gd name="T1" fmla="*/ 0 h 506"/>
                <a:gd name="T2" fmla="*/ 0 w 831"/>
                <a:gd name="T3" fmla="*/ 0 h 506"/>
                <a:gd name="T4" fmla="*/ 0 w 831"/>
                <a:gd name="T5" fmla="*/ 0 h 506"/>
                <a:gd name="T6" fmla="*/ 0 w 831"/>
                <a:gd name="T7" fmla="*/ 0 h 506"/>
                <a:gd name="T8" fmla="*/ 0 w 831"/>
                <a:gd name="T9" fmla="*/ 0 h 506"/>
                <a:gd name="T10" fmla="*/ 0 w 831"/>
                <a:gd name="T11" fmla="*/ 0 h 506"/>
                <a:gd name="T12" fmla="*/ 0 w 831"/>
                <a:gd name="T13" fmla="*/ 0 h 506"/>
                <a:gd name="T14" fmla="*/ 0 w 831"/>
                <a:gd name="T15" fmla="*/ 0 h 506"/>
                <a:gd name="T16" fmla="*/ 0 w 831"/>
                <a:gd name="T17" fmla="*/ 0 h 506"/>
                <a:gd name="T18" fmla="*/ 0 w 831"/>
                <a:gd name="T19" fmla="*/ 0 h 506"/>
                <a:gd name="T20" fmla="*/ 0 w 831"/>
                <a:gd name="T21" fmla="*/ 0 h 506"/>
                <a:gd name="T22" fmla="*/ 0 w 831"/>
                <a:gd name="T23" fmla="*/ 0 h 506"/>
                <a:gd name="T24" fmla="*/ 0 w 831"/>
                <a:gd name="T25" fmla="*/ 0 h 506"/>
                <a:gd name="T26" fmla="*/ 0 w 831"/>
                <a:gd name="T27" fmla="*/ 0 h 506"/>
                <a:gd name="T28" fmla="*/ 0 w 831"/>
                <a:gd name="T29" fmla="*/ 0 h 506"/>
                <a:gd name="T30" fmla="*/ 0 w 831"/>
                <a:gd name="T31" fmla="*/ 0 h 506"/>
                <a:gd name="T32" fmla="*/ 0 w 831"/>
                <a:gd name="T33" fmla="*/ 0 h 506"/>
                <a:gd name="T34" fmla="*/ 0 w 831"/>
                <a:gd name="T35" fmla="*/ 0 h 506"/>
                <a:gd name="T36" fmla="*/ 0 w 831"/>
                <a:gd name="T37" fmla="*/ 0 h 506"/>
                <a:gd name="T38" fmla="*/ 0 w 831"/>
                <a:gd name="T39" fmla="*/ 0 h 506"/>
                <a:gd name="T40" fmla="*/ 0 w 831"/>
                <a:gd name="T41" fmla="*/ 0 h 506"/>
                <a:gd name="T42" fmla="*/ 0 w 831"/>
                <a:gd name="T43" fmla="*/ 0 h 506"/>
                <a:gd name="T44" fmla="*/ 0 w 831"/>
                <a:gd name="T45" fmla="*/ 0 h 506"/>
                <a:gd name="T46" fmla="*/ 0 w 831"/>
                <a:gd name="T47" fmla="*/ 0 h 506"/>
                <a:gd name="T48" fmla="*/ 0 w 831"/>
                <a:gd name="T49" fmla="*/ 0 h 506"/>
                <a:gd name="T50" fmla="*/ 0 w 831"/>
                <a:gd name="T51" fmla="*/ 0 h 506"/>
                <a:gd name="T52" fmla="*/ 0 w 831"/>
                <a:gd name="T53" fmla="*/ 0 h 506"/>
                <a:gd name="T54" fmla="*/ 0 w 831"/>
                <a:gd name="T55" fmla="*/ 0 h 506"/>
                <a:gd name="T56" fmla="*/ 0 w 831"/>
                <a:gd name="T57" fmla="*/ 0 h 506"/>
                <a:gd name="T58" fmla="*/ 0 w 831"/>
                <a:gd name="T59" fmla="*/ 0 h 506"/>
                <a:gd name="T60" fmla="*/ 0 w 831"/>
                <a:gd name="T61" fmla="*/ 0 h 506"/>
                <a:gd name="T62" fmla="*/ 0 w 831"/>
                <a:gd name="T63" fmla="*/ 0 h 506"/>
                <a:gd name="T64" fmla="*/ 0 w 831"/>
                <a:gd name="T65" fmla="*/ 0 h 506"/>
                <a:gd name="T66" fmla="*/ 0 w 831"/>
                <a:gd name="T67" fmla="*/ 0 h 506"/>
                <a:gd name="T68" fmla="*/ 0 w 831"/>
                <a:gd name="T69" fmla="*/ 0 h 506"/>
                <a:gd name="T70" fmla="*/ 0 w 831"/>
                <a:gd name="T71" fmla="*/ 0 h 506"/>
                <a:gd name="T72" fmla="*/ 0 w 831"/>
                <a:gd name="T73" fmla="*/ 0 h 506"/>
                <a:gd name="T74" fmla="*/ 0 w 831"/>
                <a:gd name="T75" fmla="*/ 0 h 506"/>
                <a:gd name="T76" fmla="*/ 0 w 831"/>
                <a:gd name="T77" fmla="*/ 0 h 5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1"/>
                <a:gd name="T118" fmla="*/ 0 h 506"/>
                <a:gd name="T119" fmla="*/ 831 w 831"/>
                <a:gd name="T120" fmla="*/ 506 h 5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1" h="506">
                  <a:moveTo>
                    <a:pt x="750" y="0"/>
                  </a:moveTo>
                  <a:lnTo>
                    <a:pt x="788" y="113"/>
                  </a:lnTo>
                  <a:lnTo>
                    <a:pt x="831" y="226"/>
                  </a:lnTo>
                  <a:lnTo>
                    <a:pt x="823" y="231"/>
                  </a:lnTo>
                  <a:lnTo>
                    <a:pt x="811" y="219"/>
                  </a:lnTo>
                  <a:lnTo>
                    <a:pt x="800" y="208"/>
                  </a:lnTo>
                  <a:lnTo>
                    <a:pt x="785" y="203"/>
                  </a:lnTo>
                  <a:lnTo>
                    <a:pt x="765" y="200"/>
                  </a:lnTo>
                  <a:lnTo>
                    <a:pt x="745" y="203"/>
                  </a:lnTo>
                  <a:lnTo>
                    <a:pt x="718" y="208"/>
                  </a:lnTo>
                  <a:lnTo>
                    <a:pt x="647" y="231"/>
                  </a:lnTo>
                  <a:lnTo>
                    <a:pt x="226" y="388"/>
                  </a:lnTo>
                  <a:lnTo>
                    <a:pt x="160" y="415"/>
                  </a:lnTo>
                  <a:lnTo>
                    <a:pt x="136" y="426"/>
                  </a:lnTo>
                  <a:lnTo>
                    <a:pt x="117" y="439"/>
                  </a:lnTo>
                  <a:lnTo>
                    <a:pt x="105" y="454"/>
                  </a:lnTo>
                  <a:lnTo>
                    <a:pt x="97" y="469"/>
                  </a:lnTo>
                  <a:lnTo>
                    <a:pt x="93" y="481"/>
                  </a:lnTo>
                  <a:lnTo>
                    <a:pt x="93" y="501"/>
                  </a:lnTo>
                  <a:lnTo>
                    <a:pt x="82" y="506"/>
                  </a:lnTo>
                  <a:lnTo>
                    <a:pt x="47" y="396"/>
                  </a:lnTo>
                  <a:lnTo>
                    <a:pt x="0" y="278"/>
                  </a:lnTo>
                  <a:lnTo>
                    <a:pt x="12" y="274"/>
                  </a:lnTo>
                  <a:lnTo>
                    <a:pt x="23" y="286"/>
                  </a:lnTo>
                  <a:lnTo>
                    <a:pt x="35" y="298"/>
                  </a:lnTo>
                  <a:lnTo>
                    <a:pt x="50" y="301"/>
                  </a:lnTo>
                  <a:lnTo>
                    <a:pt x="67" y="305"/>
                  </a:lnTo>
                  <a:lnTo>
                    <a:pt x="90" y="301"/>
                  </a:lnTo>
                  <a:lnTo>
                    <a:pt x="117" y="298"/>
                  </a:lnTo>
                  <a:lnTo>
                    <a:pt x="183" y="274"/>
                  </a:lnTo>
                  <a:lnTo>
                    <a:pt x="604" y="118"/>
                  </a:lnTo>
                  <a:lnTo>
                    <a:pt x="675" y="90"/>
                  </a:lnTo>
                  <a:lnTo>
                    <a:pt x="698" y="78"/>
                  </a:lnTo>
                  <a:lnTo>
                    <a:pt x="718" y="63"/>
                  </a:lnTo>
                  <a:lnTo>
                    <a:pt x="730" y="50"/>
                  </a:lnTo>
                  <a:lnTo>
                    <a:pt x="737" y="35"/>
                  </a:lnTo>
                  <a:lnTo>
                    <a:pt x="741" y="23"/>
                  </a:lnTo>
                  <a:lnTo>
                    <a:pt x="737" y="3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8" name="Freeform 206"/>
            <p:cNvSpPr>
              <a:spLocks/>
            </p:cNvSpPr>
            <p:nvPr/>
          </p:nvSpPr>
          <p:spPr bwMode="auto">
            <a:xfrm>
              <a:off x="3413" y="1785"/>
              <a:ext cx="129" cy="125"/>
            </a:xfrm>
            <a:custGeom>
              <a:avLst/>
              <a:gdLst>
                <a:gd name="T0" fmla="*/ 0 w 964"/>
                <a:gd name="T1" fmla="*/ 0 h 933"/>
                <a:gd name="T2" fmla="*/ 0 w 964"/>
                <a:gd name="T3" fmla="*/ 0 h 933"/>
                <a:gd name="T4" fmla="*/ 0 w 964"/>
                <a:gd name="T5" fmla="*/ 0 h 933"/>
                <a:gd name="T6" fmla="*/ 0 w 964"/>
                <a:gd name="T7" fmla="*/ 0 h 933"/>
                <a:gd name="T8" fmla="*/ 0 w 964"/>
                <a:gd name="T9" fmla="*/ 0 h 933"/>
                <a:gd name="T10" fmla="*/ 0 w 964"/>
                <a:gd name="T11" fmla="*/ 0 h 933"/>
                <a:gd name="T12" fmla="*/ 0 w 964"/>
                <a:gd name="T13" fmla="*/ 0 h 933"/>
                <a:gd name="T14" fmla="*/ 0 w 964"/>
                <a:gd name="T15" fmla="*/ 0 h 933"/>
                <a:gd name="T16" fmla="*/ 0 w 964"/>
                <a:gd name="T17" fmla="*/ 0 h 933"/>
                <a:gd name="T18" fmla="*/ 0 w 964"/>
                <a:gd name="T19" fmla="*/ 0 h 933"/>
                <a:gd name="T20" fmla="*/ 0 w 964"/>
                <a:gd name="T21" fmla="*/ 0 h 933"/>
                <a:gd name="T22" fmla="*/ 0 w 964"/>
                <a:gd name="T23" fmla="*/ 0 h 933"/>
                <a:gd name="T24" fmla="*/ 0 w 964"/>
                <a:gd name="T25" fmla="*/ 0 h 933"/>
                <a:gd name="T26" fmla="*/ 0 w 964"/>
                <a:gd name="T27" fmla="*/ 0 h 933"/>
                <a:gd name="T28" fmla="*/ 0 w 964"/>
                <a:gd name="T29" fmla="*/ 0 h 933"/>
                <a:gd name="T30" fmla="*/ 0 w 964"/>
                <a:gd name="T31" fmla="*/ 0 h 933"/>
                <a:gd name="T32" fmla="*/ 0 w 964"/>
                <a:gd name="T33" fmla="*/ 0 h 933"/>
                <a:gd name="T34" fmla="*/ 0 w 964"/>
                <a:gd name="T35" fmla="*/ 0 h 933"/>
                <a:gd name="T36" fmla="*/ 0 w 964"/>
                <a:gd name="T37" fmla="*/ 0 h 933"/>
                <a:gd name="T38" fmla="*/ 0 w 964"/>
                <a:gd name="T39" fmla="*/ 0 h 933"/>
                <a:gd name="T40" fmla="*/ 0 w 964"/>
                <a:gd name="T41" fmla="*/ 0 h 933"/>
                <a:gd name="T42" fmla="*/ 0 w 964"/>
                <a:gd name="T43" fmla="*/ 0 h 933"/>
                <a:gd name="T44" fmla="*/ 0 w 964"/>
                <a:gd name="T45" fmla="*/ 0 h 933"/>
                <a:gd name="T46" fmla="*/ 0 w 964"/>
                <a:gd name="T47" fmla="*/ 0 h 933"/>
                <a:gd name="T48" fmla="*/ 0 w 964"/>
                <a:gd name="T49" fmla="*/ 0 h 933"/>
                <a:gd name="T50" fmla="*/ 0 w 964"/>
                <a:gd name="T51" fmla="*/ 0 h 933"/>
                <a:gd name="T52" fmla="*/ 0 w 964"/>
                <a:gd name="T53" fmla="*/ 0 h 933"/>
                <a:gd name="T54" fmla="*/ 0 w 964"/>
                <a:gd name="T55" fmla="*/ 0 h 933"/>
                <a:gd name="T56" fmla="*/ 0 w 964"/>
                <a:gd name="T57" fmla="*/ 0 h 933"/>
                <a:gd name="T58" fmla="*/ 0 w 964"/>
                <a:gd name="T59" fmla="*/ 0 h 933"/>
                <a:gd name="T60" fmla="*/ 0 w 964"/>
                <a:gd name="T61" fmla="*/ 0 h 933"/>
                <a:gd name="T62" fmla="*/ 0 w 964"/>
                <a:gd name="T63" fmla="*/ 0 h 933"/>
                <a:gd name="T64" fmla="*/ 0 w 964"/>
                <a:gd name="T65" fmla="*/ 0 h 933"/>
                <a:gd name="T66" fmla="*/ 0 w 964"/>
                <a:gd name="T67" fmla="*/ 0 h 933"/>
                <a:gd name="T68" fmla="*/ 0 w 964"/>
                <a:gd name="T69" fmla="*/ 0 h 933"/>
                <a:gd name="T70" fmla="*/ 0 w 964"/>
                <a:gd name="T71" fmla="*/ 0 h 9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933"/>
                <a:gd name="T110" fmla="*/ 964 w 964"/>
                <a:gd name="T111" fmla="*/ 933 h 9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933">
                  <a:moveTo>
                    <a:pt x="304" y="729"/>
                  </a:moveTo>
                  <a:lnTo>
                    <a:pt x="265" y="804"/>
                  </a:lnTo>
                  <a:lnTo>
                    <a:pt x="242" y="854"/>
                  </a:lnTo>
                  <a:lnTo>
                    <a:pt x="226" y="894"/>
                  </a:lnTo>
                  <a:lnTo>
                    <a:pt x="222" y="929"/>
                  </a:lnTo>
                  <a:lnTo>
                    <a:pt x="211" y="933"/>
                  </a:lnTo>
                  <a:lnTo>
                    <a:pt x="187" y="883"/>
                  </a:lnTo>
                  <a:lnTo>
                    <a:pt x="176" y="843"/>
                  </a:lnTo>
                  <a:lnTo>
                    <a:pt x="168" y="796"/>
                  </a:lnTo>
                  <a:lnTo>
                    <a:pt x="164" y="776"/>
                  </a:lnTo>
                  <a:lnTo>
                    <a:pt x="168" y="756"/>
                  </a:lnTo>
                  <a:lnTo>
                    <a:pt x="171" y="733"/>
                  </a:lnTo>
                  <a:lnTo>
                    <a:pt x="184" y="713"/>
                  </a:lnTo>
                  <a:lnTo>
                    <a:pt x="211" y="658"/>
                  </a:lnTo>
                  <a:lnTo>
                    <a:pt x="438" y="282"/>
                  </a:lnTo>
                  <a:lnTo>
                    <a:pt x="219" y="349"/>
                  </a:lnTo>
                  <a:lnTo>
                    <a:pt x="148" y="373"/>
                  </a:lnTo>
                  <a:lnTo>
                    <a:pt x="125" y="380"/>
                  </a:lnTo>
                  <a:lnTo>
                    <a:pt x="105" y="392"/>
                  </a:lnTo>
                  <a:lnTo>
                    <a:pt x="90" y="404"/>
                  </a:lnTo>
                  <a:lnTo>
                    <a:pt x="82" y="420"/>
                  </a:lnTo>
                  <a:lnTo>
                    <a:pt x="78" y="435"/>
                  </a:lnTo>
                  <a:lnTo>
                    <a:pt x="78" y="451"/>
                  </a:lnTo>
                  <a:lnTo>
                    <a:pt x="66" y="455"/>
                  </a:lnTo>
                  <a:lnTo>
                    <a:pt x="35" y="345"/>
                  </a:lnTo>
                  <a:lnTo>
                    <a:pt x="0" y="224"/>
                  </a:lnTo>
                  <a:lnTo>
                    <a:pt x="12" y="220"/>
                  </a:lnTo>
                  <a:lnTo>
                    <a:pt x="20" y="235"/>
                  </a:lnTo>
                  <a:lnTo>
                    <a:pt x="32" y="247"/>
                  </a:lnTo>
                  <a:lnTo>
                    <a:pt x="47" y="252"/>
                  </a:lnTo>
                  <a:lnTo>
                    <a:pt x="63" y="255"/>
                  </a:lnTo>
                  <a:lnTo>
                    <a:pt x="86" y="255"/>
                  </a:lnTo>
                  <a:lnTo>
                    <a:pt x="113" y="252"/>
                  </a:lnTo>
                  <a:lnTo>
                    <a:pt x="184" y="232"/>
                  </a:lnTo>
                  <a:lnTo>
                    <a:pt x="612" y="107"/>
                  </a:lnTo>
                  <a:lnTo>
                    <a:pt x="683" y="82"/>
                  </a:lnTo>
                  <a:lnTo>
                    <a:pt x="710" y="71"/>
                  </a:lnTo>
                  <a:lnTo>
                    <a:pt x="730" y="59"/>
                  </a:lnTo>
                  <a:lnTo>
                    <a:pt x="741" y="47"/>
                  </a:lnTo>
                  <a:lnTo>
                    <a:pt x="749" y="36"/>
                  </a:lnTo>
                  <a:lnTo>
                    <a:pt x="753" y="20"/>
                  </a:lnTo>
                  <a:lnTo>
                    <a:pt x="753" y="4"/>
                  </a:lnTo>
                  <a:lnTo>
                    <a:pt x="765" y="0"/>
                  </a:lnTo>
                  <a:lnTo>
                    <a:pt x="796" y="114"/>
                  </a:lnTo>
                  <a:lnTo>
                    <a:pt x="831" y="228"/>
                  </a:lnTo>
                  <a:lnTo>
                    <a:pt x="824" y="232"/>
                  </a:lnTo>
                  <a:lnTo>
                    <a:pt x="811" y="220"/>
                  </a:lnTo>
                  <a:lnTo>
                    <a:pt x="800" y="208"/>
                  </a:lnTo>
                  <a:lnTo>
                    <a:pt x="784" y="204"/>
                  </a:lnTo>
                  <a:lnTo>
                    <a:pt x="769" y="200"/>
                  </a:lnTo>
                  <a:lnTo>
                    <a:pt x="745" y="200"/>
                  </a:lnTo>
                  <a:lnTo>
                    <a:pt x="718" y="204"/>
                  </a:lnTo>
                  <a:lnTo>
                    <a:pt x="648" y="224"/>
                  </a:lnTo>
                  <a:lnTo>
                    <a:pt x="499" y="267"/>
                  </a:lnTo>
                  <a:lnTo>
                    <a:pt x="824" y="458"/>
                  </a:lnTo>
                  <a:lnTo>
                    <a:pt x="847" y="467"/>
                  </a:lnTo>
                  <a:lnTo>
                    <a:pt x="859" y="470"/>
                  </a:lnTo>
                  <a:lnTo>
                    <a:pt x="866" y="467"/>
                  </a:lnTo>
                  <a:lnTo>
                    <a:pt x="874" y="463"/>
                  </a:lnTo>
                  <a:lnTo>
                    <a:pt x="877" y="458"/>
                  </a:lnTo>
                  <a:lnTo>
                    <a:pt x="882" y="447"/>
                  </a:lnTo>
                  <a:lnTo>
                    <a:pt x="882" y="440"/>
                  </a:lnTo>
                  <a:lnTo>
                    <a:pt x="894" y="435"/>
                  </a:lnTo>
                  <a:lnTo>
                    <a:pt x="905" y="490"/>
                  </a:lnTo>
                  <a:lnTo>
                    <a:pt x="964" y="683"/>
                  </a:lnTo>
                  <a:lnTo>
                    <a:pt x="952" y="686"/>
                  </a:lnTo>
                  <a:lnTo>
                    <a:pt x="944" y="670"/>
                  </a:lnTo>
                  <a:lnTo>
                    <a:pt x="937" y="658"/>
                  </a:lnTo>
                  <a:lnTo>
                    <a:pt x="902" y="628"/>
                  </a:lnTo>
                  <a:lnTo>
                    <a:pt x="854" y="592"/>
                  </a:lnTo>
                  <a:lnTo>
                    <a:pt x="781" y="545"/>
                  </a:lnTo>
                  <a:lnTo>
                    <a:pt x="507" y="385"/>
                  </a:lnTo>
                  <a:lnTo>
                    <a:pt x="304" y="7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9" name="Freeform 207"/>
            <p:cNvSpPr>
              <a:spLocks noEditPoints="1"/>
            </p:cNvSpPr>
            <p:nvPr/>
          </p:nvSpPr>
          <p:spPr bwMode="auto">
            <a:xfrm>
              <a:off x="3439" y="1903"/>
              <a:ext cx="120" cy="108"/>
            </a:xfrm>
            <a:custGeom>
              <a:avLst/>
              <a:gdLst>
                <a:gd name="T0" fmla="*/ 0 w 897"/>
                <a:gd name="T1" fmla="*/ 0 h 815"/>
                <a:gd name="T2" fmla="*/ 0 w 897"/>
                <a:gd name="T3" fmla="*/ 0 h 815"/>
                <a:gd name="T4" fmla="*/ 0 w 897"/>
                <a:gd name="T5" fmla="*/ 0 h 815"/>
                <a:gd name="T6" fmla="*/ 0 w 897"/>
                <a:gd name="T7" fmla="*/ 0 h 815"/>
                <a:gd name="T8" fmla="*/ 0 w 897"/>
                <a:gd name="T9" fmla="*/ 0 h 815"/>
                <a:gd name="T10" fmla="*/ 0 w 897"/>
                <a:gd name="T11" fmla="*/ 0 h 815"/>
                <a:gd name="T12" fmla="*/ 0 w 897"/>
                <a:gd name="T13" fmla="*/ 0 h 815"/>
                <a:gd name="T14" fmla="*/ 0 w 897"/>
                <a:gd name="T15" fmla="*/ 0 h 815"/>
                <a:gd name="T16" fmla="*/ 0 w 897"/>
                <a:gd name="T17" fmla="*/ 0 h 815"/>
                <a:gd name="T18" fmla="*/ 0 w 897"/>
                <a:gd name="T19" fmla="*/ 0 h 815"/>
                <a:gd name="T20" fmla="*/ 0 w 897"/>
                <a:gd name="T21" fmla="*/ 0 h 815"/>
                <a:gd name="T22" fmla="*/ 0 w 897"/>
                <a:gd name="T23" fmla="*/ 0 h 815"/>
                <a:gd name="T24" fmla="*/ 0 w 897"/>
                <a:gd name="T25" fmla="*/ 0 h 815"/>
                <a:gd name="T26" fmla="*/ 0 w 897"/>
                <a:gd name="T27" fmla="*/ 0 h 815"/>
                <a:gd name="T28" fmla="*/ 0 w 897"/>
                <a:gd name="T29" fmla="*/ 0 h 815"/>
                <a:gd name="T30" fmla="*/ 0 w 897"/>
                <a:gd name="T31" fmla="*/ 0 h 815"/>
                <a:gd name="T32" fmla="*/ 0 w 897"/>
                <a:gd name="T33" fmla="*/ 0 h 815"/>
                <a:gd name="T34" fmla="*/ 0 w 897"/>
                <a:gd name="T35" fmla="*/ 0 h 815"/>
                <a:gd name="T36" fmla="*/ 0 w 897"/>
                <a:gd name="T37" fmla="*/ 0 h 815"/>
                <a:gd name="T38" fmla="*/ 0 w 897"/>
                <a:gd name="T39" fmla="*/ 0 h 815"/>
                <a:gd name="T40" fmla="*/ 0 w 897"/>
                <a:gd name="T41" fmla="*/ 0 h 815"/>
                <a:gd name="T42" fmla="*/ 0 w 897"/>
                <a:gd name="T43" fmla="*/ 0 h 815"/>
                <a:gd name="T44" fmla="*/ 0 w 897"/>
                <a:gd name="T45" fmla="*/ 0 h 815"/>
                <a:gd name="T46" fmla="*/ 0 w 897"/>
                <a:gd name="T47" fmla="*/ 0 h 815"/>
                <a:gd name="T48" fmla="*/ 0 w 897"/>
                <a:gd name="T49" fmla="*/ 0 h 815"/>
                <a:gd name="T50" fmla="*/ 0 w 897"/>
                <a:gd name="T51" fmla="*/ 0 h 815"/>
                <a:gd name="T52" fmla="*/ 0 w 897"/>
                <a:gd name="T53" fmla="*/ 0 h 815"/>
                <a:gd name="T54" fmla="*/ 0 w 897"/>
                <a:gd name="T55" fmla="*/ 0 h 815"/>
                <a:gd name="T56" fmla="*/ 0 w 897"/>
                <a:gd name="T57" fmla="*/ 0 h 815"/>
                <a:gd name="T58" fmla="*/ 0 w 897"/>
                <a:gd name="T59" fmla="*/ 0 h 815"/>
                <a:gd name="T60" fmla="*/ 0 w 897"/>
                <a:gd name="T61" fmla="*/ 0 h 815"/>
                <a:gd name="T62" fmla="*/ 0 w 897"/>
                <a:gd name="T63" fmla="*/ 0 h 815"/>
                <a:gd name="T64" fmla="*/ 0 w 897"/>
                <a:gd name="T65" fmla="*/ 0 h 815"/>
                <a:gd name="T66" fmla="*/ 0 w 897"/>
                <a:gd name="T67" fmla="*/ 0 h 815"/>
                <a:gd name="T68" fmla="*/ 0 w 897"/>
                <a:gd name="T69" fmla="*/ 0 h 815"/>
                <a:gd name="T70" fmla="*/ 0 w 897"/>
                <a:gd name="T71" fmla="*/ 0 h 815"/>
                <a:gd name="T72" fmla="*/ 0 w 897"/>
                <a:gd name="T73" fmla="*/ 0 h 815"/>
                <a:gd name="T74" fmla="*/ 0 w 897"/>
                <a:gd name="T75" fmla="*/ 0 h 815"/>
                <a:gd name="T76" fmla="*/ 0 w 897"/>
                <a:gd name="T77" fmla="*/ 0 h 815"/>
                <a:gd name="T78" fmla="*/ 0 w 897"/>
                <a:gd name="T79" fmla="*/ 0 h 81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97"/>
                <a:gd name="T121" fmla="*/ 0 h 815"/>
                <a:gd name="T122" fmla="*/ 897 w 897"/>
                <a:gd name="T123" fmla="*/ 815 h 81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97" h="815">
                  <a:moveTo>
                    <a:pt x="260" y="208"/>
                  </a:moveTo>
                  <a:lnTo>
                    <a:pt x="132" y="176"/>
                  </a:lnTo>
                  <a:lnTo>
                    <a:pt x="101" y="173"/>
                  </a:lnTo>
                  <a:lnTo>
                    <a:pt x="78" y="173"/>
                  </a:lnTo>
                  <a:lnTo>
                    <a:pt x="66" y="181"/>
                  </a:lnTo>
                  <a:lnTo>
                    <a:pt x="54" y="188"/>
                  </a:lnTo>
                  <a:lnTo>
                    <a:pt x="50" y="196"/>
                  </a:lnTo>
                  <a:lnTo>
                    <a:pt x="46" y="211"/>
                  </a:lnTo>
                  <a:lnTo>
                    <a:pt x="38" y="216"/>
                  </a:lnTo>
                  <a:lnTo>
                    <a:pt x="18" y="102"/>
                  </a:lnTo>
                  <a:lnTo>
                    <a:pt x="0" y="5"/>
                  </a:lnTo>
                  <a:lnTo>
                    <a:pt x="7" y="0"/>
                  </a:lnTo>
                  <a:lnTo>
                    <a:pt x="18" y="20"/>
                  </a:lnTo>
                  <a:lnTo>
                    <a:pt x="26" y="28"/>
                  </a:lnTo>
                  <a:lnTo>
                    <a:pt x="34" y="35"/>
                  </a:lnTo>
                  <a:lnTo>
                    <a:pt x="66" y="47"/>
                  </a:lnTo>
                  <a:lnTo>
                    <a:pt x="116" y="59"/>
                  </a:lnTo>
                  <a:lnTo>
                    <a:pt x="893" y="243"/>
                  </a:lnTo>
                  <a:lnTo>
                    <a:pt x="897" y="259"/>
                  </a:lnTo>
                  <a:lnTo>
                    <a:pt x="222" y="732"/>
                  </a:lnTo>
                  <a:lnTo>
                    <a:pt x="194" y="752"/>
                  </a:lnTo>
                  <a:lnTo>
                    <a:pt x="179" y="772"/>
                  </a:lnTo>
                  <a:lnTo>
                    <a:pt x="167" y="792"/>
                  </a:lnTo>
                  <a:lnTo>
                    <a:pt x="159" y="815"/>
                  </a:lnTo>
                  <a:lnTo>
                    <a:pt x="151" y="815"/>
                  </a:lnTo>
                  <a:lnTo>
                    <a:pt x="132" y="717"/>
                  </a:lnTo>
                  <a:lnTo>
                    <a:pt x="108" y="588"/>
                  </a:lnTo>
                  <a:lnTo>
                    <a:pt x="116" y="584"/>
                  </a:lnTo>
                  <a:lnTo>
                    <a:pt x="124" y="599"/>
                  </a:lnTo>
                  <a:lnTo>
                    <a:pt x="136" y="607"/>
                  </a:lnTo>
                  <a:lnTo>
                    <a:pt x="151" y="611"/>
                  </a:lnTo>
                  <a:lnTo>
                    <a:pt x="167" y="611"/>
                  </a:lnTo>
                  <a:lnTo>
                    <a:pt x="187" y="604"/>
                  </a:lnTo>
                  <a:lnTo>
                    <a:pt x="210" y="592"/>
                  </a:lnTo>
                  <a:lnTo>
                    <a:pt x="320" y="521"/>
                  </a:lnTo>
                  <a:lnTo>
                    <a:pt x="260" y="208"/>
                  </a:lnTo>
                  <a:close/>
                  <a:moveTo>
                    <a:pt x="681" y="294"/>
                  </a:moveTo>
                  <a:lnTo>
                    <a:pt x="358" y="223"/>
                  </a:lnTo>
                  <a:lnTo>
                    <a:pt x="405" y="471"/>
                  </a:lnTo>
                  <a:lnTo>
                    <a:pt x="681" y="2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220" name="Obrázok 2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96" y="4610044"/>
            <a:ext cx="1296000" cy="1478597"/>
          </a:xfrm>
          <a:prstGeom prst="rect">
            <a:avLst/>
          </a:prstGeom>
        </p:spPr>
      </p:pic>
      <p:pic>
        <p:nvPicPr>
          <p:cNvPr id="221" name="Obrázok 220">
            <a:extLst>
              <a:ext uri="{FF2B5EF4-FFF2-40B4-BE49-F238E27FC236}">
                <a16:creationId xmlns:a16="http://schemas.microsoft.com/office/drawing/2014/main" id="{DA8EA80F-7AF2-B2FD-D914-ED7CFD1E88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9" b="94401" l="9961" r="89844">
                        <a14:foregroundMark x1="36328" y1="19271" x2="48047" y2="15755"/>
                        <a14:foregroundMark x1="48047" y1="15755" x2="48047" y2="15755"/>
                        <a14:foregroundMark x1="40039" y1="7031" x2="54883" y2="5599"/>
                        <a14:foregroundMark x1="30176" y1="88281" x2="35645" y2="93229"/>
                        <a14:foregroundMark x1="35645" y1="93229" x2="45898" y2="95833"/>
                        <a14:foregroundMark x1="45898" y1="95833" x2="60059" y2="94401"/>
                        <a14:foregroundMark x1="60059" y1="94401" x2="70020" y2="8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37" y="3202653"/>
            <a:ext cx="1836000" cy="13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49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KADET AKADÉMIE </a:t>
            </a:r>
          </a:p>
        </p:txBody>
      </p:sp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456023" y="6223768"/>
            <a:ext cx="37359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1052765" y="2518978"/>
            <a:ext cx="3130818" cy="2991697"/>
            <a:chOff x="1202" y="890"/>
            <a:chExt cx="2482" cy="2493"/>
          </a:xfrm>
        </p:grpSpPr>
        <p:sp>
          <p:nvSpPr>
            <p:cNvPr id="16" name="AutoShape 4"/>
            <p:cNvSpPr>
              <a:spLocks noChangeAspect="1" noChangeArrowheads="1"/>
            </p:cNvSpPr>
            <p:nvPr/>
          </p:nvSpPr>
          <p:spPr bwMode="auto">
            <a:xfrm>
              <a:off x="1202" y="890"/>
              <a:ext cx="2482" cy="2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208" y="896"/>
              <a:ext cx="2470" cy="2481"/>
            </a:xfrm>
            <a:custGeom>
              <a:avLst/>
              <a:gdLst>
                <a:gd name="T0" fmla="*/ 1 w 18521"/>
                <a:gd name="T1" fmla="*/ 0 h 18599"/>
                <a:gd name="T2" fmla="*/ 1 w 18521"/>
                <a:gd name="T3" fmla="*/ 1 h 18599"/>
                <a:gd name="T4" fmla="*/ 1 w 18521"/>
                <a:gd name="T5" fmla="*/ 1 h 18599"/>
                <a:gd name="T6" fmla="*/ 1 w 18521"/>
                <a:gd name="T7" fmla="*/ 1 h 18599"/>
                <a:gd name="T8" fmla="*/ 1 w 18521"/>
                <a:gd name="T9" fmla="*/ 1 h 18599"/>
                <a:gd name="T10" fmla="*/ 1 w 18521"/>
                <a:gd name="T11" fmla="*/ 1 h 18599"/>
                <a:gd name="T12" fmla="*/ 1 w 18521"/>
                <a:gd name="T13" fmla="*/ 1 h 18599"/>
                <a:gd name="T14" fmla="*/ 1 w 18521"/>
                <a:gd name="T15" fmla="*/ 1 h 18599"/>
                <a:gd name="T16" fmla="*/ 1 w 18521"/>
                <a:gd name="T17" fmla="*/ 1 h 18599"/>
                <a:gd name="T18" fmla="*/ 1 w 18521"/>
                <a:gd name="T19" fmla="*/ 1 h 18599"/>
                <a:gd name="T20" fmla="*/ 1 w 18521"/>
                <a:gd name="T21" fmla="*/ 1 h 18599"/>
                <a:gd name="T22" fmla="*/ 0 w 18521"/>
                <a:gd name="T23" fmla="*/ 1 h 18599"/>
                <a:gd name="T24" fmla="*/ 0 w 18521"/>
                <a:gd name="T25" fmla="*/ 1 h 18599"/>
                <a:gd name="T26" fmla="*/ 0 w 18521"/>
                <a:gd name="T27" fmla="*/ 1 h 18599"/>
                <a:gd name="T28" fmla="*/ 0 w 18521"/>
                <a:gd name="T29" fmla="*/ 1 h 18599"/>
                <a:gd name="T30" fmla="*/ 0 w 18521"/>
                <a:gd name="T31" fmla="*/ 1 h 18599"/>
                <a:gd name="T32" fmla="*/ 0 w 18521"/>
                <a:gd name="T33" fmla="*/ 1 h 18599"/>
                <a:gd name="T34" fmla="*/ 0 w 18521"/>
                <a:gd name="T35" fmla="*/ 1 h 18599"/>
                <a:gd name="T36" fmla="*/ 0 w 18521"/>
                <a:gd name="T37" fmla="*/ 1 h 18599"/>
                <a:gd name="T38" fmla="*/ 0 w 18521"/>
                <a:gd name="T39" fmla="*/ 1 h 18599"/>
                <a:gd name="T40" fmla="*/ 0 w 18521"/>
                <a:gd name="T41" fmla="*/ 1 h 18599"/>
                <a:gd name="T42" fmla="*/ 0 w 18521"/>
                <a:gd name="T43" fmla="*/ 1 h 18599"/>
                <a:gd name="T44" fmla="*/ 0 w 18521"/>
                <a:gd name="T45" fmla="*/ 1 h 18599"/>
                <a:gd name="T46" fmla="*/ 0 w 18521"/>
                <a:gd name="T47" fmla="*/ 1 h 18599"/>
                <a:gd name="T48" fmla="*/ 0 w 18521"/>
                <a:gd name="T49" fmla="*/ 0 h 18599"/>
                <a:gd name="T50" fmla="*/ 0 w 18521"/>
                <a:gd name="T51" fmla="*/ 0 h 18599"/>
                <a:gd name="T52" fmla="*/ 0 w 18521"/>
                <a:gd name="T53" fmla="*/ 0 h 18599"/>
                <a:gd name="T54" fmla="*/ 0 w 18521"/>
                <a:gd name="T55" fmla="*/ 0 h 18599"/>
                <a:gd name="T56" fmla="*/ 0 w 18521"/>
                <a:gd name="T57" fmla="*/ 0 h 18599"/>
                <a:gd name="T58" fmla="*/ 0 w 18521"/>
                <a:gd name="T59" fmla="*/ 0 h 18599"/>
                <a:gd name="T60" fmla="*/ 0 w 18521"/>
                <a:gd name="T61" fmla="*/ 0 h 18599"/>
                <a:gd name="T62" fmla="*/ 0 w 18521"/>
                <a:gd name="T63" fmla="*/ 0 h 18599"/>
                <a:gd name="T64" fmla="*/ 0 w 18521"/>
                <a:gd name="T65" fmla="*/ 0 h 18599"/>
                <a:gd name="T66" fmla="*/ 0 w 18521"/>
                <a:gd name="T67" fmla="*/ 0 h 18599"/>
                <a:gd name="T68" fmla="*/ 0 w 18521"/>
                <a:gd name="T69" fmla="*/ 0 h 18599"/>
                <a:gd name="T70" fmla="*/ 0 w 18521"/>
                <a:gd name="T71" fmla="*/ 0 h 18599"/>
                <a:gd name="T72" fmla="*/ 0 w 18521"/>
                <a:gd name="T73" fmla="*/ 0 h 18599"/>
                <a:gd name="T74" fmla="*/ 0 w 18521"/>
                <a:gd name="T75" fmla="*/ 0 h 18599"/>
                <a:gd name="T76" fmla="*/ 0 w 18521"/>
                <a:gd name="T77" fmla="*/ 0 h 18599"/>
                <a:gd name="T78" fmla="*/ 0 w 18521"/>
                <a:gd name="T79" fmla="*/ 0 h 18599"/>
                <a:gd name="T80" fmla="*/ 1 w 18521"/>
                <a:gd name="T81" fmla="*/ 0 h 18599"/>
                <a:gd name="T82" fmla="*/ 1 w 18521"/>
                <a:gd name="T83" fmla="*/ 0 h 18599"/>
                <a:gd name="T84" fmla="*/ 1 w 18521"/>
                <a:gd name="T85" fmla="*/ 0 h 18599"/>
                <a:gd name="T86" fmla="*/ 1 w 18521"/>
                <a:gd name="T87" fmla="*/ 0 h 18599"/>
                <a:gd name="T88" fmla="*/ 1 w 18521"/>
                <a:gd name="T89" fmla="*/ 0 h 18599"/>
                <a:gd name="T90" fmla="*/ 1 w 18521"/>
                <a:gd name="T91" fmla="*/ 0 h 18599"/>
                <a:gd name="T92" fmla="*/ 1 w 18521"/>
                <a:gd name="T93" fmla="*/ 0 h 18599"/>
                <a:gd name="T94" fmla="*/ 1 w 18521"/>
                <a:gd name="T95" fmla="*/ 0 h 18599"/>
                <a:gd name="T96" fmla="*/ 1 w 18521"/>
                <a:gd name="T97" fmla="*/ 0 h 18599"/>
                <a:gd name="T98" fmla="*/ 1 w 18521"/>
                <a:gd name="T99" fmla="*/ 0 h 18599"/>
                <a:gd name="T100" fmla="*/ 1 w 18521"/>
                <a:gd name="T101" fmla="*/ 0 h 185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521"/>
                <a:gd name="T154" fmla="*/ 0 h 18599"/>
                <a:gd name="T155" fmla="*/ 18521 w 18521"/>
                <a:gd name="T156" fmla="*/ 18599 h 185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521" h="18599">
                  <a:moveTo>
                    <a:pt x="18521" y="9297"/>
                  </a:moveTo>
                  <a:lnTo>
                    <a:pt x="18518" y="9540"/>
                  </a:lnTo>
                  <a:lnTo>
                    <a:pt x="18510" y="9780"/>
                  </a:lnTo>
                  <a:lnTo>
                    <a:pt x="18494" y="10015"/>
                  </a:lnTo>
                  <a:lnTo>
                    <a:pt x="18475" y="10249"/>
                  </a:lnTo>
                  <a:lnTo>
                    <a:pt x="18447" y="10484"/>
                  </a:lnTo>
                  <a:lnTo>
                    <a:pt x="18416" y="10715"/>
                  </a:lnTo>
                  <a:lnTo>
                    <a:pt x="18377" y="10943"/>
                  </a:lnTo>
                  <a:lnTo>
                    <a:pt x="18334" y="11175"/>
                  </a:lnTo>
                  <a:lnTo>
                    <a:pt x="18283" y="11398"/>
                  </a:lnTo>
                  <a:lnTo>
                    <a:pt x="18233" y="11624"/>
                  </a:lnTo>
                  <a:lnTo>
                    <a:pt x="18170" y="11844"/>
                  </a:lnTo>
                  <a:lnTo>
                    <a:pt x="18107" y="12064"/>
                  </a:lnTo>
                  <a:lnTo>
                    <a:pt x="18037" y="12283"/>
                  </a:lnTo>
                  <a:lnTo>
                    <a:pt x="17959" y="12495"/>
                  </a:lnTo>
                  <a:lnTo>
                    <a:pt x="17881" y="12710"/>
                  </a:lnTo>
                  <a:lnTo>
                    <a:pt x="17795" y="12918"/>
                  </a:lnTo>
                  <a:lnTo>
                    <a:pt x="17706" y="13126"/>
                  </a:lnTo>
                  <a:lnTo>
                    <a:pt x="17608" y="13329"/>
                  </a:lnTo>
                  <a:lnTo>
                    <a:pt x="17510" y="13533"/>
                  </a:lnTo>
                  <a:lnTo>
                    <a:pt x="17406" y="13733"/>
                  </a:lnTo>
                  <a:lnTo>
                    <a:pt x="17296" y="13928"/>
                  </a:lnTo>
                  <a:lnTo>
                    <a:pt x="17183" y="14121"/>
                  </a:lnTo>
                  <a:lnTo>
                    <a:pt x="17062" y="14313"/>
                  </a:lnTo>
                  <a:lnTo>
                    <a:pt x="16941" y="14497"/>
                  </a:lnTo>
                  <a:lnTo>
                    <a:pt x="16812" y="14681"/>
                  </a:lnTo>
                  <a:lnTo>
                    <a:pt x="16683" y="14862"/>
                  </a:lnTo>
                  <a:lnTo>
                    <a:pt x="16547" y="15042"/>
                  </a:lnTo>
                  <a:lnTo>
                    <a:pt x="16406" y="15213"/>
                  </a:lnTo>
                  <a:lnTo>
                    <a:pt x="16265" y="15386"/>
                  </a:lnTo>
                  <a:lnTo>
                    <a:pt x="16117" y="15551"/>
                  </a:lnTo>
                  <a:lnTo>
                    <a:pt x="15965" y="15716"/>
                  </a:lnTo>
                  <a:lnTo>
                    <a:pt x="15809" y="15876"/>
                  </a:lnTo>
                  <a:lnTo>
                    <a:pt x="15650" y="16029"/>
                  </a:lnTo>
                  <a:lnTo>
                    <a:pt x="15489" y="16182"/>
                  </a:lnTo>
                  <a:lnTo>
                    <a:pt x="15321" y="16330"/>
                  </a:lnTo>
                  <a:lnTo>
                    <a:pt x="15154" y="16475"/>
                  </a:lnTo>
                  <a:lnTo>
                    <a:pt x="14978" y="16617"/>
                  </a:lnTo>
                  <a:lnTo>
                    <a:pt x="14802" y="16750"/>
                  </a:lnTo>
                  <a:lnTo>
                    <a:pt x="14623" y="16883"/>
                  </a:lnTo>
                  <a:lnTo>
                    <a:pt x="14439" y="17008"/>
                  </a:lnTo>
                  <a:lnTo>
                    <a:pt x="14252" y="17134"/>
                  </a:lnTo>
                  <a:lnTo>
                    <a:pt x="14065" y="17251"/>
                  </a:lnTo>
                  <a:lnTo>
                    <a:pt x="13869" y="17366"/>
                  </a:lnTo>
                  <a:lnTo>
                    <a:pt x="13675" y="17474"/>
                  </a:lnTo>
                  <a:lnTo>
                    <a:pt x="13476" y="17580"/>
                  </a:lnTo>
                  <a:lnTo>
                    <a:pt x="13277" y="17682"/>
                  </a:lnTo>
                  <a:lnTo>
                    <a:pt x="13073" y="17777"/>
                  </a:lnTo>
                  <a:lnTo>
                    <a:pt x="12866" y="17867"/>
                  </a:lnTo>
                  <a:lnTo>
                    <a:pt x="12655" y="17953"/>
                  </a:lnTo>
                  <a:lnTo>
                    <a:pt x="12445" y="18035"/>
                  </a:lnTo>
                  <a:lnTo>
                    <a:pt x="12231" y="18110"/>
                  </a:lnTo>
                  <a:lnTo>
                    <a:pt x="12015" y="18180"/>
                  </a:lnTo>
                  <a:lnTo>
                    <a:pt x="11797" y="18246"/>
                  </a:lnTo>
                  <a:lnTo>
                    <a:pt x="11574" y="18305"/>
                  </a:lnTo>
                  <a:lnTo>
                    <a:pt x="11352" y="18360"/>
                  </a:lnTo>
                  <a:lnTo>
                    <a:pt x="11126" y="18411"/>
                  </a:lnTo>
                  <a:lnTo>
                    <a:pt x="10900" y="18454"/>
                  </a:lnTo>
                  <a:lnTo>
                    <a:pt x="10669" y="18489"/>
                  </a:lnTo>
                  <a:lnTo>
                    <a:pt x="10439" y="18524"/>
                  </a:lnTo>
                  <a:lnTo>
                    <a:pt x="10209" y="18548"/>
                  </a:lnTo>
                  <a:lnTo>
                    <a:pt x="9974" y="18571"/>
                  </a:lnTo>
                  <a:lnTo>
                    <a:pt x="9737" y="18588"/>
                  </a:lnTo>
                  <a:lnTo>
                    <a:pt x="9498" y="18596"/>
                  </a:lnTo>
                  <a:lnTo>
                    <a:pt x="9261" y="18599"/>
                  </a:lnTo>
                  <a:lnTo>
                    <a:pt x="9023" y="18596"/>
                  </a:lnTo>
                  <a:lnTo>
                    <a:pt x="8784" y="18588"/>
                  </a:lnTo>
                  <a:lnTo>
                    <a:pt x="8547" y="18571"/>
                  </a:lnTo>
                  <a:lnTo>
                    <a:pt x="8313" y="18548"/>
                  </a:lnTo>
                  <a:lnTo>
                    <a:pt x="8082" y="18524"/>
                  </a:lnTo>
                  <a:lnTo>
                    <a:pt x="7848" y="18489"/>
                  </a:lnTo>
                  <a:lnTo>
                    <a:pt x="7621" y="18454"/>
                  </a:lnTo>
                  <a:lnTo>
                    <a:pt x="7396" y="18411"/>
                  </a:lnTo>
                  <a:lnTo>
                    <a:pt x="7169" y="18360"/>
                  </a:lnTo>
                  <a:lnTo>
                    <a:pt x="6947" y="18305"/>
                  </a:lnTo>
                  <a:lnTo>
                    <a:pt x="6724" y="18246"/>
                  </a:lnTo>
                  <a:lnTo>
                    <a:pt x="6506" y="18180"/>
                  </a:lnTo>
                  <a:lnTo>
                    <a:pt x="6290" y="18110"/>
                  </a:lnTo>
                  <a:lnTo>
                    <a:pt x="6076" y="18035"/>
                  </a:lnTo>
                  <a:lnTo>
                    <a:pt x="5866" y="17953"/>
                  </a:lnTo>
                  <a:lnTo>
                    <a:pt x="5655" y="17867"/>
                  </a:lnTo>
                  <a:lnTo>
                    <a:pt x="5448" y="17777"/>
                  </a:lnTo>
                  <a:lnTo>
                    <a:pt x="5245" y="17682"/>
                  </a:lnTo>
                  <a:lnTo>
                    <a:pt x="5042" y="17580"/>
                  </a:lnTo>
                  <a:lnTo>
                    <a:pt x="4847" y="17474"/>
                  </a:lnTo>
                  <a:lnTo>
                    <a:pt x="4652" y="17366"/>
                  </a:lnTo>
                  <a:lnTo>
                    <a:pt x="4456" y="17251"/>
                  </a:lnTo>
                  <a:lnTo>
                    <a:pt x="4269" y="17134"/>
                  </a:lnTo>
                  <a:lnTo>
                    <a:pt x="4082" y="17008"/>
                  </a:lnTo>
                  <a:lnTo>
                    <a:pt x="3899" y="16883"/>
                  </a:lnTo>
                  <a:lnTo>
                    <a:pt x="3719" y="16750"/>
                  </a:lnTo>
                  <a:lnTo>
                    <a:pt x="3543" y="16617"/>
                  </a:lnTo>
                  <a:lnTo>
                    <a:pt x="3367" y="16475"/>
                  </a:lnTo>
                  <a:lnTo>
                    <a:pt x="3200" y="16330"/>
                  </a:lnTo>
                  <a:lnTo>
                    <a:pt x="3032" y="16182"/>
                  </a:lnTo>
                  <a:lnTo>
                    <a:pt x="2868" y="16029"/>
                  </a:lnTo>
                  <a:lnTo>
                    <a:pt x="2712" y="15876"/>
                  </a:lnTo>
                  <a:lnTo>
                    <a:pt x="2556" y="15716"/>
                  </a:lnTo>
                  <a:lnTo>
                    <a:pt x="2404" y="15551"/>
                  </a:lnTo>
                  <a:lnTo>
                    <a:pt x="2256" y="15386"/>
                  </a:lnTo>
                  <a:lnTo>
                    <a:pt x="2112" y="15213"/>
                  </a:lnTo>
                  <a:lnTo>
                    <a:pt x="1974" y="15042"/>
                  </a:lnTo>
                  <a:lnTo>
                    <a:pt x="1838" y="14862"/>
                  </a:lnTo>
                  <a:lnTo>
                    <a:pt x="1705" y="14681"/>
                  </a:lnTo>
                  <a:lnTo>
                    <a:pt x="1581" y="14497"/>
                  </a:lnTo>
                  <a:lnTo>
                    <a:pt x="1455" y="14313"/>
                  </a:lnTo>
                  <a:lnTo>
                    <a:pt x="1339" y="14121"/>
                  </a:lnTo>
                  <a:lnTo>
                    <a:pt x="1225" y="13928"/>
                  </a:lnTo>
                  <a:lnTo>
                    <a:pt x="1115" y="13733"/>
                  </a:lnTo>
                  <a:lnTo>
                    <a:pt x="1011" y="13533"/>
                  </a:lnTo>
                  <a:lnTo>
                    <a:pt x="913" y="13329"/>
                  </a:lnTo>
                  <a:lnTo>
                    <a:pt x="815" y="13126"/>
                  </a:lnTo>
                  <a:lnTo>
                    <a:pt x="726" y="12918"/>
                  </a:lnTo>
                  <a:lnTo>
                    <a:pt x="640" y="12710"/>
                  </a:lnTo>
                  <a:lnTo>
                    <a:pt x="562" y="12495"/>
                  </a:lnTo>
                  <a:lnTo>
                    <a:pt x="484" y="12283"/>
                  </a:lnTo>
                  <a:lnTo>
                    <a:pt x="414" y="12064"/>
                  </a:lnTo>
                  <a:lnTo>
                    <a:pt x="351" y="11844"/>
                  </a:lnTo>
                  <a:lnTo>
                    <a:pt x="288" y="11624"/>
                  </a:lnTo>
                  <a:lnTo>
                    <a:pt x="233" y="11398"/>
                  </a:lnTo>
                  <a:lnTo>
                    <a:pt x="187" y="11175"/>
                  </a:lnTo>
                  <a:lnTo>
                    <a:pt x="144" y="10943"/>
                  </a:lnTo>
                  <a:lnTo>
                    <a:pt x="105" y="10715"/>
                  </a:lnTo>
                  <a:lnTo>
                    <a:pt x="74" y="10484"/>
                  </a:lnTo>
                  <a:lnTo>
                    <a:pt x="47" y="10249"/>
                  </a:lnTo>
                  <a:lnTo>
                    <a:pt x="23" y="10015"/>
                  </a:lnTo>
                  <a:lnTo>
                    <a:pt x="11" y="9780"/>
                  </a:lnTo>
                  <a:lnTo>
                    <a:pt x="0" y="9540"/>
                  </a:lnTo>
                  <a:lnTo>
                    <a:pt x="0" y="9297"/>
                  </a:lnTo>
                  <a:lnTo>
                    <a:pt x="0" y="9059"/>
                  </a:lnTo>
                  <a:lnTo>
                    <a:pt x="11" y="8819"/>
                  </a:lnTo>
                  <a:lnTo>
                    <a:pt x="23" y="8584"/>
                  </a:lnTo>
                  <a:lnTo>
                    <a:pt x="47" y="8350"/>
                  </a:lnTo>
                  <a:lnTo>
                    <a:pt x="74" y="8115"/>
                  </a:lnTo>
                  <a:lnTo>
                    <a:pt x="105" y="7884"/>
                  </a:lnTo>
                  <a:lnTo>
                    <a:pt x="144" y="7652"/>
                  </a:lnTo>
                  <a:lnTo>
                    <a:pt x="187" y="7424"/>
                  </a:lnTo>
                  <a:lnTo>
                    <a:pt x="233" y="7198"/>
                  </a:lnTo>
                  <a:lnTo>
                    <a:pt x="288" y="6975"/>
                  </a:lnTo>
                  <a:lnTo>
                    <a:pt x="351" y="6755"/>
                  </a:lnTo>
                  <a:lnTo>
                    <a:pt x="414" y="6535"/>
                  </a:lnTo>
                  <a:lnTo>
                    <a:pt x="484" y="6316"/>
                  </a:lnTo>
                  <a:lnTo>
                    <a:pt x="562" y="6101"/>
                  </a:lnTo>
                  <a:lnTo>
                    <a:pt x="640" y="5889"/>
                  </a:lnTo>
                  <a:lnTo>
                    <a:pt x="726" y="5681"/>
                  </a:lnTo>
                  <a:lnTo>
                    <a:pt x="815" y="5473"/>
                  </a:lnTo>
                  <a:lnTo>
                    <a:pt x="913" y="5265"/>
                  </a:lnTo>
                  <a:lnTo>
                    <a:pt x="1011" y="5066"/>
                  </a:lnTo>
                  <a:lnTo>
                    <a:pt x="1115" y="4866"/>
                  </a:lnTo>
                  <a:lnTo>
                    <a:pt x="1225" y="4671"/>
                  </a:lnTo>
                  <a:lnTo>
                    <a:pt x="1339" y="4478"/>
                  </a:lnTo>
                  <a:lnTo>
                    <a:pt x="1455" y="4286"/>
                  </a:lnTo>
                  <a:lnTo>
                    <a:pt x="1581" y="4098"/>
                  </a:lnTo>
                  <a:lnTo>
                    <a:pt x="1705" y="3914"/>
                  </a:lnTo>
                  <a:lnTo>
                    <a:pt x="1838" y="3734"/>
                  </a:lnTo>
                  <a:lnTo>
                    <a:pt x="1974" y="3557"/>
                  </a:lnTo>
                  <a:lnTo>
                    <a:pt x="2112" y="3386"/>
                  </a:lnTo>
                  <a:lnTo>
                    <a:pt x="2256" y="3213"/>
                  </a:lnTo>
                  <a:lnTo>
                    <a:pt x="2404" y="3048"/>
                  </a:lnTo>
                  <a:lnTo>
                    <a:pt x="2556" y="2883"/>
                  </a:lnTo>
                  <a:lnTo>
                    <a:pt x="2712" y="2723"/>
                  </a:lnTo>
                  <a:lnTo>
                    <a:pt x="2868" y="2567"/>
                  </a:lnTo>
                  <a:lnTo>
                    <a:pt x="3032" y="2417"/>
                  </a:lnTo>
                  <a:lnTo>
                    <a:pt x="3200" y="2269"/>
                  </a:lnTo>
                  <a:lnTo>
                    <a:pt x="3367" y="2124"/>
                  </a:lnTo>
                  <a:lnTo>
                    <a:pt x="3543" y="1982"/>
                  </a:lnTo>
                  <a:lnTo>
                    <a:pt x="3719" y="1849"/>
                  </a:lnTo>
                  <a:lnTo>
                    <a:pt x="3899" y="1716"/>
                  </a:lnTo>
                  <a:lnTo>
                    <a:pt x="4082" y="1586"/>
                  </a:lnTo>
                  <a:lnTo>
                    <a:pt x="4269" y="1465"/>
                  </a:lnTo>
                  <a:lnTo>
                    <a:pt x="4456" y="1348"/>
                  </a:lnTo>
                  <a:lnTo>
                    <a:pt x="4652" y="1230"/>
                  </a:lnTo>
                  <a:lnTo>
                    <a:pt x="4847" y="1120"/>
                  </a:lnTo>
                  <a:lnTo>
                    <a:pt x="5042" y="1019"/>
                  </a:lnTo>
                  <a:lnTo>
                    <a:pt x="5245" y="917"/>
                  </a:lnTo>
                  <a:lnTo>
                    <a:pt x="5448" y="822"/>
                  </a:lnTo>
                  <a:lnTo>
                    <a:pt x="5655" y="732"/>
                  </a:lnTo>
                  <a:lnTo>
                    <a:pt x="5866" y="646"/>
                  </a:lnTo>
                  <a:lnTo>
                    <a:pt x="6076" y="564"/>
                  </a:lnTo>
                  <a:lnTo>
                    <a:pt x="6290" y="489"/>
                  </a:lnTo>
                  <a:lnTo>
                    <a:pt x="6506" y="419"/>
                  </a:lnTo>
                  <a:lnTo>
                    <a:pt x="6724" y="353"/>
                  </a:lnTo>
                  <a:lnTo>
                    <a:pt x="6947" y="294"/>
                  </a:lnTo>
                  <a:lnTo>
                    <a:pt x="7169" y="239"/>
                  </a:lnTo>
                  <a:lnTo>
                    <a:pt x="7396" y="188"/>
                  </a:lnTo>
                  <a:lnTo>
                    <a:pt x="7621" y="145"/>
                  </a:lnTo>
                  <a:lnTo>
                    <a:pt x="7848" y="106"/>
                  </a:lnTo>
                  <a:lnTo>
                    <a:pt x="8082" y="75"/>
                  </a:lnTo>
                  <a:lnTo>
                    <a:pt x="8313" y="46"/>
                  </a:lnTo>
                  <a:lnTo>
                    <a:pt x="8547" y="28"/>
                  </a:lnTo>
                  <a:lnTo>
                    <a:pt x="8784" y="11"/>
                  </a:lnTo>
                  <a:lnTo>
                    <a:pt x="9023" y="3"/>
                  </a:lnTo>
                  <a:lnTo>
                    <a:pt x="9261" y="0"/>
                  </a:lnTo>
                  <a:lnTo>
                    <a:pt x="9498" y="3"/>
                  </a:lnTo>
                  <a:lnTo>
                    <a:pt x="9737" y="11"/>
                  </a:lnTo>
                  <a:lnTo>
                    <a:pt x="9974" y="28"/>
                  </a:lnTo>
                  <a:lnTo>
                    <a:pt x="10209" y="46"/>
                  </a:lnTo>
                  <a:lnTo>
                    <a:pt x="10439" y="75"/>
                  </a:lnTo>
                  <a:lnTo>
                    <a:pt x="10669" y="106"/>
                  </a:lnTo>
                  <a:lnTo>
                    <a:pt x="10900" y="145"/>
                  </a:lnTo>
                  <a:lnTo>
                    <a:pt x="11126" y="188"/>
                  </a:lnTo>
                  <a:lnTo>
                    <a:pt x="11352" y="239"/>
                  </a:lnTo>
                  <a:lnTo>
                    <a:pt x="11574" y="294"/>
                  </a:lnTo>
                  <a:lnTo>
                    <a:pt x="11797" y="353"/>
                  </a:lnTo>
                  <a:lnTo>
                    <a:pt x="12015" y="419"/>
                  </a:lnTo>
                  <a:lnTo>
                    <a:pt x="12231" y="489"/>
                  </a:lnTo>
                  <a:lnTo>
                    <a:pt x="12445" y="564"/>
                  </a:lnTo>
                  <a:lnTo>
                    <a:pt x="12655" y="646"/>
                  </a:lnTo>
                  <a:lnTo>
                    <a:pt x="12866" y="732"/>
                  </a:lnTo>
                  <a:lnTo>
                    <a:pt x="13073" y="822"/>
                  </a:lnTo>
                  <a:lnTo>
                    <a:pt x="13277" y="917"/>
                  </a:lnTo>
                  <a:lnTo>
                    <a:pt x="13476" y="1019"/>
                  </a:lnTo>
                  <a:lnTo>
                    <a:pt x="13675" y="1120"/>
                  </a:lnTo>
                  <a:lnTo>
                    <a:pt x="13869" y="1230"/>
                  </a:lnTo>
                  <a:lnTo>
                    <a:pt x="14065" y="1348"/>
                  </a:lnTo>
                  <a:lnTo>
                    <a:pt x="14252" y="1465"/>
                  </a:lnTo>
                  <a:lnTo>
                    <a:pt x="14439" y="1586"/>
                  </a:lnTo>
                  <a:lnTo>
                    <a:pt x="14623" y="1716"/>
                  </a:lnTo>
                  <a:lnTo>
                    <a:pt x="14802" y="1849"/>
                  </a:lnTo>
                  <a:lnTo>
                    <a:pt x="14978" y="1982"/>
                  </a:lnTo>
                  <a:lnTo>
                    <a:pt x="15154" y="2124"/>
                  </a:lnTo>
                  <a:lnTo>
                    <a:pt x="15321" y="2269"/>
                  </a:lnTo>
                  <a:lnTo>
                    <a:pt x="15489" y="2417"/>
                  </a:lnTo>
                  <a:lnTo>
                    <a:pt x="15650" y="2567"/>
                  </a:lnTo>
                  <a:lnTo>
                    <a:pt x="15809" y="2723"/>
                  </a:lnTo>
                  <a:lnTo>
                    <a:pt x="15965" y="2883"/>
                  </a:lnTo>
                  <a:lnTo>
                    <a:pt x="16117" y="3048"/>
                  </a:lnTo>
                  <a:lnTo>
                    <a:pt x="16265" y="3213"/>
                  </a:lnTo>
                  <a:lnTo>
                    <a:pt x="16406" y="3386"/>
                  </a:lnTo>
                  <a:lnTo>
                    <a:pt x="16547" y="3557"/>
                  </a:lnTo>
                  <a:lnTo>
                    <a:pt x="16683" y="3734"/>
                  </a:lnTo>
                  <a:lnTo>
                    <a:pt x="16812" y="3914"/>
                  </a:lnTo>
                  <a:lnTo>
                    <a:pt x="16941" y="4098"/>
                  </a:lnTo>
                  <a:lnTo>
                    <a:pt x="17062" y="4286"/>
                  </a:lnTo>
                  <a:lnTo>
                    <a:pt x="17183" y="4478"/>
                  </a:lnTo>
                  <a:lnTo>
                    <a:pt x="17296" y="4671"/>
                  </a:lnTo>
                  <a:lnTo>
                    <a:pt x="17406" y="4866"/>
                  </a:lnTo>
                  <a:lnTo>
                    <a:pt x="17510" y="5066"/>
                  </a:lnTo>
                  <a:lnTo>
                    <a:pt x="17608" y="5265"/>
                  </a:lnTo>
                  <a:lnTo>
                    <a:pt x="17706" y="5473"/>
                  </a:lnTo>
                  <a:lnTo>
                    <a:pt x="17795" y="5681"/>
                  </a:lnTo>
                  <a:lnTo>
                    <a:pt x="17881" y="5889"/>
                  </a:lnTo>
                  <a:lnTo>
                    <a:pt x="17959" y="6101"/>
                  </a:lnTo>
                  <a:lnTo>
                    <a:pt x="18037" y="6316"/>
                  </a:lnTo>
                  <a:lnTo>
                    <a:pt x="18107" y="6535"/>
                  </a:lnTo>
                  <a:lnTo>
                    <a:pt x="18170" y="6755"/>
                  </a:lnTo>
                  <a:lnTo>
                    <a:pt x="18233" y="6975"/>
                  </a:lnTo>
                  <a:lnTo>
                    <a:pt x="18283" y="7198"/>
                  </a:lnTo>
                  <a:lnTo>
                    <a:pt x="18334" y="7424"/>
                  </a:lnTo>
                  <a:lnTo>
                    <a:pt x="18377" y="7652"/>
                  </a:lnTo>
                  <a:lnTo>
                    <a:pt x="18416" y="7884"/>
                  </a:lnTo>
                  <a:lnTo>
                    <a:pt x="18447" y="8115"/>
                  </a:lnTo>
                  <a:lnTo>
                    <a:pt x="18475" y="8350"/>
                  </a:lnTo>
                  <a:lnTo>
                    <a:pt x="18494" y="8584"/>
                  </a:lnTo>
                  <a:lnTo>
                    <a:pt x="18510" y="8819"/>
                  </a:lnTo>
                  <a:lnTo>
                    <a:pt x="18518" y="9059"/>
                  </a:lnTo>
                  <a:lnTo>
                    <a:pt x="18521" y="929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1202" y="890"/>
              <a:ext cx="2482" cy="2493"/>
            </a:xfrm>
            <a:custGeom>
              <a:avLst/>
              <a:gdLst>
                <a:gd name="T0" fmla="*/ 1 w 18615"/>
                <a:gd name="T1" fmla="*/ 0 h 18693"/>
                <a:gd name="T2" fmla="*/ 1 w 18615"/>
                <a:gd name="T3" fmla="*/ 1 h 18693"/>
                <a:gd name="T4" fmla="*/ 1 w 18615"/>
                <a:gd name="T5" fmla="*/ 1 h 18693"/>
                <a:gd name="T6" fmla="*/ 1 w 18615"/>
                <a:gd name="T7" fmla="*/ 1 h 18693"/>
                <a:gd name="T8" fmla="*/ 1 w 18615"/>
                <a:gd name="T9" fmla="*/ 1 h 18693"/>
                <a:gd name="T10" fmla="*/ 1 w 18615"/>
                <a:gd name="T11" fmla="*/ 1 h 18693"/>
                <a:gd name="T12" fmla="*/ 1 w 18615"/>
                <a:gd name="T13" fmla="*/ 1 h 18693"/>
                <a:gd name="T14" fmla="*/ 1 w 18615"/>
                <a:gd name="T15" fmla="*/ 1 h 18693"/>
                <a:gd name="T16" fmla="*/ 1 w 18615"/>
                <a:gd name="T17" fmla="*/ 1 h 18693"/>
                <a:gd name="T18" fmla="*/ 1 w 18615"/>
                <a:gd name="T19" fmla="*/ 1 h 18693"/>
                <a:gd name="T20" fmla="*/ 1 w 18615"/>
                <a:gd name="T21" fmla="*/ 1 h 18693"/>
                <a:gd name="T22" fmla="*/ 1 w 18615"/>
                <a:gd name="T23" fmla="*/ 1 h 18693"/>
                <a:gd name="T24" fmla="*/ 1 w 18615"/>
                <a:gd name="T25" fmla="*/ 1 h 18693"/>
                <a:gd name="T26" fmla="*/ 0 w 18615"/>
                <a:gd name="T27" fmla="*/ 1 h 18693"/>
                <a:gd name="T28" fmla="*/ 0 w 18615"/>
                <a:gd name="T29" fmla="*/ 1 h 18693"/>
                <a:gd name="T30" fmla="*/ 0 w 18615"/>
                <a:gd name="T31" fmla="*/ 1 h 18693"/>
                <a:gd name="T32" fmla="*/ 0 w 18615"/>
                <a:gd name="T33" fmla="*/ 1 h 18693"/>
                <a:gd name="T34" fmla="*/ 0 w 18615"/>
                <a:gd name="T35" fmla="*/ 1 h 18693"/>
                <a:gd name="T36" fmla="*/ 0 w 18615"/>
                <a:gd name="T37" fmla="*/ 1 h 18693"/>
                <a:gd name="T38" fmla="*/ 0 w 18615"/>
                <a:gd name="T39" fmla="*/ 1 h 18693"/>
                <a:gd name="T40" fmla="*/ 0 w 18615"/>
                <a:gd name="T41" fmla="*/ 1 h 18693"/>
                <a:gd name="T42" fmla="*/ 0 w 18615"/>
                <a:gd name="T43" fmla="*/ 1 h 18693"/>
                <a:gd name="T44" fmla="*/ 0 w 18615"/>
                <a:gd name="T45" fmla="*/ 1 h 18693"/>
                <a:gd name="T46" fmla="*/ 0 w 18615"/>
                <a:gd name="T47" fmla="*/ 1 h 18693"/>
                <a:gd name="T48" fmla="*/ 0 w 18615"/>
                <a:gd name="T49" fmla="*/ 1 h 18693"/>
                <a:gd name="T50" fmla="*/ 0 w 18615"/>
                <a:gd name="T51" fmla="*/ 1 h 18693"/>
                <a:gd name="T52" fmla="*/ 0 w 18615"/>
                <a:gd name="T53" fmla="*/ 1 h 18693"/>
                <a:gd name="T54" fmla="*/ 0 w 18615"/>
                <a:gd name="T55" fmla="*/ 1 h 18693"/>
                <a:gd name="T56" fmla="*/ 0 w 18615"/>
                <a:gd name="T57" fmla="*/ 1 h 18693"/>
                <a:gd name="T58" fmla="*/ 0 w 18615"/>
                <a:gd name="T59" fmla="*/ 0 h 18693"/>
                <a:gd name="T60" fmla="*/ 0 w 18615"/>
                <a:gd name="T61" fmla="*/ 0 h 18693"/>
                <a:gd name="T62" fmla="*/ 0 w 18615"/>
                <a:gd name="T63" fmla="*/ 0 h 18693"/>
                <a:gd name="T64" fmla="*/ 0 w 18615"/>
                <a:gd name="T65" fmla="*/ 0 h 18693"/>
                <a:gd name="T66" fmla="*/ 0 w 18615"/>
                <a:gd name="T67" fmla="*/ 0 h 18693"/>
                <a:gd name="T68" fmla="*/ 0 w 18615"/>
                <a:gd name="T69" fmla="*/ 0 h 18693"/>
                <a:gd name="T70" fmla="*/ 0 w 18615"/>
                <a:gd name="T71" fmla="*/ 0 h 18693"/>
                <a:gd name="T72" fmla="*/ 0 w 18615"/>
                <a:gd name="T73" fmla="*/ 0 h 18693"/>
                <a:gd name="T74" fmla="*/ 0 w 18615"/>
                <a:gd name="T75" fmla="*/ 0 h 18693"/>
                <a:gd name="T76" fmla="*/ 0 w 18615"/>
                <a:gd name="T77" fmla="*/ 0 h 18693"/>
                <a:gd name="T78" fmla="*/ 0 w 18615"/>
                <a:gd name="T79" fmla="*/ 0 h 18693"/>
                <a:gd name="T80" fmla="*/ 0 w 18615"/>
                <a:gd name="T81" fmla="*/ 0 h 18693"/>
                <a:gd name="T82" fmla="*/ 0 w 18615"/>
                <a:gd name="T83" fmla="*/ 0 h 18693"/>
                <a:gd name="T84" fmla="*/ 0 w 18615"/>
                <a:gd name="T85" fmla="*/ 0 h 18693"/>
                <a:gd name="T86" fmla="*/ 0 w 18615"/>
                <a:gd name="T87" fmla="*/ 0 h 18693"/>
                <a:gd name="T88" fmla="*/ 0 w 18615"/>
                <a:gd name="T89" fmla="*/ 0 h 18693"/>
                <a:gd name="T90" fmla="*/ 0 w 18615"/>
                <a:gd name="T91" fmla="*/ 0 h 18693"/>
                <a:gd name="T92" fmla="*/ 0 w 18615"/>
                <a:gd name="T93" fmla="*/ 0 h 18693"/>
                <a:gd name="T94" fmla="*/ 0 w 18615"/>
                <a:gd name="T95" fmla="*/ 0 h 18693"/>
                <a:gd name="T96" fmla="*/ 0 w 18615"/>
                <a:gd name="T97" fmla="*/ 0 h 18693"/>
                <a:gd name="T98" fmla="*/ 1 w 18615"/>
                <a:gd name="T99" fmla="*/ 0 h 18693"/>
                <a:gd name="T100" fmla="*/ 1 w 18615"/>
                <a:gd name="T101" fmla="*/ 0 h 18693"/>
                <a:gd name="T102" fmla="*/ 1 w 18615"/>
                <a:gd name="T103" fmla="*/ 0 h 18693"/>
                <a:gd name="T104" fmla="*/ 1 w 18615"/>
                <a:gd name="T105" fmla="*/ 0 h 18693"/>
                <a:gd name="T106" fmla="*/ 1 w 18615"/>
                <a:gd name="T107" fmla="*/ 0 h 18693"/>
                <a:gd name="T108" fmla="*/ 1 w 18615"/>
                <a:gd name="T109" fmla="*/ 0 h 18693"/>
                <a:gd name="T110" fmla="*/ 1 w 18615"/>
                <a:gd name="T111" fmla="*/ 0 h 18693"/>
                <a:gd name="T112" fmla="*/ 1 w 18615"/>
                <a:gd name="T113" fmla="*/ 0 h 18693"/>
                <a:gd name="T114" fmla="*/ 1 w 18615"/>
                <a:gd name="T115" fmla="*/ 0 h 18693"/>
                <a:gd name="T116" fmla="*/ 1 w 18615"/>
                <a:gd name="T117" fmla="*/ 0 h 18693"/>
                <a:gd name="T118" fmla="*/ 1 w 18615"/>
                <a:gd name="T119" fmla="*/ 0 h 18693"/>
                <a:gd name="T120" fmla="*/ 1 w 18615"/>
                <a:gd name="T121" fmla="*/ 0 h 18693"/>
                <a:gd name="T122" fmla="*/ 1 w 18615"/>
                <a:gd name="T123" fmla="*/ 0 h 18693"/>
                <a:gd name="T124" fmla="*/ 1 w 18615"/>
                <a:gd name="T125" fmla="*/ 0 h 186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615"/>
                <a:gd name="T190" fmla="*/ 0 h 18693"/>
                <a:gd name="T191" fmla="*/ 18615 w 18615"/>
                <a:gd name="T192" fmla="*/ 18693 h 186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615" h="18693">
                  <a:moveTo>
                    <a:pt x="18615" y="9345"/>
                  </a:moveTo>
                  <a:lnTo>
                    <a:pt x="18612" y="9588"/>
                  </a:lnTo>
                  <a:lnTo>
                    <a:pt x="18517" y="9587"/>
                  </a:lnTo>
                  <a:lnTo>
                    <a:pt x="18522" y="9344"/>
                  </a:lnTo>
                  <a:lnTo>
                    <a:pt x="18615" y="9345"/>
                  </a:lnTo>
                  <a:close/>
                  <a:moveTo>
                    <a:pt x="18612" y="9588"/>
                  </a:moveTo>
                  <a:lnTo>
                    <a:pt x="18612" y="9590"/>
                  </a:lnTo>
                  <a:lnTo>
                    <a:pt x="18565" y="9587"/>
                  </a:lnTo>
                  <a:lnTo>
                    <a:pt x="18612" y="9588"/>
                  </a:lnTo>
                  <a:close/>
                  <a:moveTo>
                    <a:pt x="18612" y="9590"/>
                  </a:moveTo>
                  <a:lnTo>
                    <a:pt x="18603" y="9828"/>
                  </a:lnTo>
                  <a:lnTo>
                    <a:pt x="18510" y="9826"/>
                  </a:lnTo>
                  <a:lnTo>
                    <a:pt x="18517" y="9586"/>
                  </a:lnTo>
                  <a:lnTo>
                    <a:pt x="18612" y="9590"/>
                  </a:lnTo>
                  <a:close/>
                  <a:moveTo>
                    <a:pt x="18603" y="9828"/>
                  </a:moveTo>
                  <a:lnTo>
                    <a:pt x="18603" y="9826"/>
                  </a:lnTo>
                  <a:lnTo>
                    <a:pt x="18603" y="9829"/>
                  </a:lnTo>
                  <a:lnTo>
                    <a:pt x="18557" y="9827"/>
                  </a:lnTo>
                  <a:lnTo>
                    <a:pt x="18603" y="9828"/>
                  </a:lnTo>
                  <a:close/>
                  <a:moveTo>
                    <a:pt x="18603" y="9829"/>
                  </a:moveTo>
                  <a:lnTo>
                    <a:pt x="18588" y="10065"/>
                  </a:lnTo>
                  <a:lnTo>
                    <a:pt x="18494" y="10059"/>
                  </a:lnTo>
                  <a:lnTo>
                    <a:pt x="18510" y="9823"/>
                  </a:lnTo>
                  <a:lnTo>
                    <a:pt x="18603" y="9829"/>
                  </a:lnTo>
                  <a:close/>
                  <a:moveTo>
                    <a:pt x="18588" y="10065"/>
                  </a:moveTo>
                  <a:lnTo>
                    <a:pt x="18587" y="10069"/>
                  </a:lnTo>
                  <a:lnTo>
                    <a:pt x="18588" y="10065"/>
                  </a:lnTo>
                  <a:lnTo>
                    <a:pt x="18541" y="10062"/>
                  </a:lnTo>
                  <a:lnTo>
                    <a:pt x="18588" y="10065"/>
                  </a:lnTo>
                  <a:close/>
                  <a:moveTo>
                    <a:pt x="18588" y="10065"/>
                  </a:moveTo>
                  <a:lnTo>
                    <a:pt x="18568" y="10301"/>
                  </a:lnTo>
                  <a:lnTo>
                    <a:pt x="18475" y="10293"/>
                  </a:lnTo>
                  <a:lnTo>
                    <a:pt x="18494" y="10058"/>
                  </a:lnTo>
                  <a:lnTo>
                    <a:pt x="18588" y="10065"/>
                  </a:lnTo>
                  <a:close/>
                  <a:moveTo>
                    <a:pt x="18568" y="10301"/>
                  </a:moveTo>
                  <a:lnTo>
                    <a:pt x="18568" y="10300"/>
                  </a:lnTo>
                  <a:lnTo>
                    <a:pt x="18568" y="10302"/>
                  </a:lnTo>
                  <a:lnTo>
                    <a:pt x="18522" y="10296"/>
                  </a:lnTo>
                  <a:lnTo>
                    <a:pt x="18568" y="10301"/>
                  </a:lnTo>
                  <a:close/>
                  <a:moveTo>
                    <a:pt x="18568" y="10302"/>
                  </a:moveTo>
                  <a:lnTo>
                    <a:pt x="18541" y="10537"/>
                  </a:lnTo>
                  <a:lnTo>
                    <a:pt x="18447" y="10526"/>
                  </a:lnTo>
                  <a:lnTo>
                    <a:pt x="18475" y="10292"/>
                  </a:lnTo>
                  <a:lnTo>
                    <a:pt x="18568" y="10302"/>
                  </a:lnTo>
                  <a:close/>
                  <a:moveTo>
                    <a:pt x="18541" y="10537"/>
                  </a:moveTo>
                  <a:lnTo>
                    <a:pt x="18539" y="10544"/>
                  </a:lnTo>
                  <a:lnTo>
                    <a:pt x="18541" y="10538"/>
                  </a:lnTo>
                  <a:lnTo>
                    <a:pt x="18494" y="10531"/>
                  </a:lnTo>
                  <a:lnTo>
                    <a:pt x="18541" y="10537"/>
                  </a:lnTo>
                  <a:close/>
                  <a:moveTo>
                    <a:pt x="18541" y="10538"/>
                  </a:moveTo>
                  <a:lnTo>
                    <a:pt x="18509" y="10770"/>
                  </a:lnTo>
                  <a:lnTo>
                    <a:pt x="18416" y="10757"/>
                  </a:lnTo>
                  <a:lnTo>
                    <a:pt x="18447" y="10525"/>
                  </a:lnTo>
                  <a:lnTo>
                    <a:pt x="18541" y="10538"/>
                  </a:lnTo>
                  <a:close/>
                  <a:moveTo>
                    <a:pt x="18509" y="10770"/>
                  </a:moveTo>
                  <a:lnTo>
                    <a:pt x="18510" y="10767"/>
                  </a:lnTo>
                  <a:lnTo>
                    <a:pt x="18509" y="10771"/>
                  </a:lnTo>
                  <a:lnTo>
                    <a:pt x="18463" y="10762"/>
                  </a:lnTo>
                  <a:lnTo>
                    <a:pt x="18509" y="10770"/>
                  </a:lnTo>
                  <a:close/>
                  <a:moveTo>
                    <a:pt x="18509" y="10771"/>
                  </a:moveTo>
                  <a:lnTo>
                    <a:pt x="18470" y="10998"/>
                  </a:lnTo>
                  <a:lnTo>
                    <a:pt x="18378" y="10982"/>
                  </a:lnTo>
                  <a:lnTo>
                    <a:pt x="18417" y="10755"/>
                  </a:lnTo>
                  <a:lnTo>
                    <a:pt x="18509" y="10771"/>
                  </a:lnTo>
                  <a:close/>
                  <a:moveTo>
                    <a:pt x="18470" y="10998"/>
                  </a:moveTo>
                  <a:lnTo>
                    <a:pt x="18468" y="11006"/>
                  </a:lnTo>
                  <a:lnTo>
                    <a:pt x="18470" y="10998"/>
                  </a:lnTo>
                  <a:lnTo>
                    <a:pt x="18424" y="10990"/>
                  </a:lnTo>
                  <a:lnTo>
                    <a:pt x="18470" y="10998"/>
                  </a:lnTo>
                  <a:close/>
                  <a:moveTo>
                    <a:pt x="18470" y="10998"/>
                  </a:moveTo>
                  <a:lnTo>
                    <a:pt x="18428" y="11230"/>
                  </a:lnTo>
                  <a:lnTo>
                    <a:pt x="18335" y="11213"/>
                  </a:lnTo>
                  <a:lnTo>
                    <a:pt x="18378" y="10982"/>
                  </a:lnTo>
                  <a:lnTo>
                    <a:pt x="18470" y="10998"/>
                  </a:lnTo>
                  <a:close/>
                  <a:moveTo>
                    <a:pt x="18428" y="11230"/>
                  </a:moveTo>
                  <a:lnTo>
                    <a:pt x="18428" y="11226"/>
                  </a:lnTo>
                  <a:lnTo>
                    <a:pt x="18426" y="11232"/>
                  </a:lnTo>
                  <a:lnTo>
                    <a:pt x="18381" y="11222"/>
                  </a:lnTo>
                  <a:lnTo>
                    <a:pt x="18428" y="11230"/>
                  </a:lnTo>
                  <a:close/>
                  <a:moveTo>
                    <a:pt x="18426" y="11232"/>
                  </a:moveTo>
                  <a:lnTo>
                    <a:pt x="18375" y="11455"/>
                  </a:lnTo>
                  <a:lnTo>
                    <a:pt x="18285" y="11434"/>
                  </a:lnTo>
                  <a:lnTo>
                    <a:pt x="18336" y="11211"/>
                  </a:lnTo>
                  <a:lnTo>
                    <a:pt x="18426" y="11232"/>
                  </a:lnTo>
                  <a:close/>
                  <a:moveTo>
                    <a:pt x="18285" y="11434"/>
                  </a:moveTo>
                  <a:lnTo>
                    <a:pt x="18278" y="11468"/>
                  </a:lnTo>
                  <a:lnTo>
                    <a:pt x="18285" y="11434"/>
                  </a:lnTo>
                  <a:lnTo>
                    <a:pt x="18330" y="11445"/>
                  </a:lnTo>
                  <a:lnTo>
                    <a:pt x="18285" y="11434"/>
                  </a:lnTo>
                  <a:close/>
                  <a:moveTo>
                    <a:pt x="18376" y="11455"/>
                  </a:moveTo>
                  <a:lnTo>
                    <a:pt x="18325" y="11682"/>
                  </a:lnTo>
                  <a:lnTo>
                    <a:pt x="18233" y="11662"/>
                  </a:lnTo>
                  <a:lnTo>
                    <a:pt x="18285" y="11434"/>
                  </a:lnTo>
                  <a:lnTo>
                    <a:pt x="18376" y="11455"/>
                  </a:lnTo>
                  <a:close/>
                  <a:moveTo>
                    <a:pt x="18325" y="11682"/>
                  </a:moveTo>
                  <a:lnTo>
                    <a:pt x="18325" y="11683"/>
                  </a:lnTo>
                  <a:lnTo>
                    <a:pt x="18324" y="11684"/>
                  </a:lnTo>
                  <a:lnTo>
                    <a:pt x="18280" y="11671"/>
                  </a:lnTo>
                  <a:lnTo>
                    <a:pt x="18325" y="11682"/>
                  </a:lnTo>
                  <a:close/>
                  <a:moveTo>
                    <a:pt x="18324" y="11684"/>
                  </a:moveTo>
                  <a:lnTo>
                    <a:pt x="18262" y="11904"/>
                  </a:lnTo>
                  <a:lnTo>
                    <a:pt x="18172" y="11878"/>
                  </a:lnTo>
                  <a:lnTo>
                    <a:pt x="18234" y="11659"/>
                  </a:lnTo>
                  <a:lnTo>
                    <a:pt x="18324" y="11684"/>
                  </a:lnTo>
                  <a:close/>
                  <a:moveTo>
                    <a:pt x="18262" y="11904"/>
                  </a:moveTo>
                  <a:lnTo>
                    <a:pt x="18200" y="12124"/>
                  </a:lnTo>
                  <a:lnTo>
                    <a:pt x="18110" y="12098"/>
                  </a:lnTo>
                  <a:lnTo>
                    <a:pt x="18172" y="11878"/>
                  </a:lnTo>
                  <a:lnTo>
                    <a:pt x="18262" y="11904"/>
                  </a:lnTo>
                  <a:close/>
                  <a:moveTo>
                    <a:pt x="18200" y="12124"/>
                  </a:moveTo>
                  <a:lnTo>
                    <a:pt x="18201" y="12121"/>
                  </a:lnTo>
                  <a:lnTo>
                    <a:pt x="18200" y="12125"/>
                  </a:lnTo>
                  <a:lnTo>
                    <a:pt x="18154" y="12111"/>
                  </a:lnTo>
                  <a:lnTo>
                    <a:pt x="18200" y="12124"/>
                  </a:lnTo>
                  <a:close/>
                  <a:moveTo>
                    <a:pt x="18200" y="12125"/>
                  </a:moveTo>
                  <a:lnTo>
                    <a:pt x="18129" y="12344"/>
                  </a:lnTo>
                  <a:lnTo>
                    <a:pt x="18040" y="12316"/>
                  </a:lnTo>
                  <a:lnTo>
                    <a:pt x="18110" y="12097"/>
                  </a:lnTo>
                  <a:lnTo>
                    <a:pt x="18200" y="12125"/>
                  </a:lnTo>
                  <a:close/>
                  <a:moveTo>
                    <a:pt x="18129" y="12344"/>
                  </a:moveTo>
                  <a:lnTo>
                    <a:pt x="18129" y="12347"/>
                  </a:lnTo>
                  <a:lnTo>
                    <a:pt x="18084" y="12330"/>
                  </a:lnTo>
                  <a:lnTo>
                    <a:pt x="18129" y="12344"/>
                  </a:lnTo>
                  <a:close/>
                  <a:moveTo>
                    <a:pt x="18129" y="12347"/>
                  </a:moveTo>
                  <a:lnTo>
                    <a:pt x="18051" y="12558"/>
                  </a:lnTo>
                  <a:lnTo>
                    <a:pt x="17962" y="12525"/>
                  </a:lnTo>
                  <a:lnTo>
                    <a:pt x="18040" y="12314"/>
                  </a:lnTo>
                  <a:lnTo>
                    <a:pt x="18129" y="12347"/>
                  </a:lnTo>
                  <a:close/>
                  <a:moveTo>
                    <a:pt x="17962" y="12525"/>
                  </a:moveTo>
                  <a:lnTo>
                    <a:pt x="17966" y="12516"/>
                  </a:lnTo>
                  <a:lnTo>
                    <a:pt x="17962" y="12525"/>
                  </a:lnTo>
                  <a:lnTo>
                    <a:pt x="18006" y="12542"/>
                  </a:lnTo>
                  <a:lnTo>
                    <a:pt x="17962" y="12525"/>
                  </a:lnTo>
                  <a:close/>
                  <a:moveTo>
                    <a:pt x="18051" y="12558"/>
                  </a:moveTo>
                  <a:lnTo>
                    <a:pt x="17973" y="12773"/>
                  </a:lnTo>
                  <a:lnTo>
                    <a:pt x="17884" y="12742"/>
                  </a:lnTo>
                  <a:lnTo>
                    <a:pt x="17962" y="12525"/>
                  </a:lnTo>
                  <a:lnTo>
                    <a:pt x="18051" y="12558"/>
                  </a:lnTo>
                  <a:close/>
                  <a:moveTo>
                    <a:pt x="17973" y="12773"/>
                  </a:moveTo>
                  <a:lnTo>
                    <a:pt x="17971" y="12775"/>
                  </a:lnTo>
                  <a:lnTo>
                    <a:pt x="17928" y="12757"/>
                  </a:lnTo>
                  <a:lnTo>
                    <a:pt x="17973" y="12773"/>
                  </a:lnTo>
                  <a:close/>
                  <a:moveTo>
                    <a:pt x="17971" y="12775"/>
                  </a:moveTo>
                  <a:lnTo>
                    <a:pt x="17885" y="12983"/>
                  </a:lnTo>
                  <a:lnTo>
                    <a:pt x="17799" y="12947"/>
                  </a:lnTo>
                  <a:lnTo>
                    <a:pt x="17885" y="12739"/>
                  </a:lnTo>
                  <a:lnTo>
                    <a:pt x="17971" y="12775"/>
                  </a:lnTo>
                  <a:close/>
                  <a:moveTo>
                    <a:pt x="17885" y="12983"/>
                  </a:moveTo>
                  <a:lnTo>
                    <a:pt x="17884" y="12986"/>
                  </a:lnTo>
                  <a:lnTo>
                    <a:pt x="17885" y="12983"/>
                  </a:lnTo>
                  <a:lnTo>
                    <a:pt x="17842" y="12965"/>
                  </a:lnTo>
                  <a:lnTo>
                    <a:pt x="17885" y="12983"/>
                  </a:lnTo>
                  <a:close/>
                  <a:moveTo>
                    <a:pt x="17885" y="12983"/>
                  </a:moveTo>
                  <a:lnTo>
                    <a:pt x="17796" y="13191"/>
                  </a:lnTo>
                  <a:lnTo>
                    <a:pt x="17710" y="13154"/>
                  </a:lnTo>
                  <a:lnTo>
                    <a:pt x="17799" y="12946"/>
                  </a:lnTo>
                  <a:lnTo>
                    <a:pt x="17885" y="12983"/>
                  </a:lnTo>
                  <a:close/>
                  <a:moveTo>
                    <a:pt x="17796" y="13191"/>
                  </a:moveTo>
                  <a:lnTo>
                    <a:pt x="17795" y="13193"/>
                  </a:lnTo>
                  <a:lnTo>
                    <a:pt x="17753" y="13173"/>
                  </a:lnTo>
                  <a:lnTo>
                    <a:pt x="17796" y="13191"/>
                  </a:lnTo>
                  <a:close/>
                  <a:moveTo>
                    <a:pt x="17795" y="13193"/>
                  </a:moveTo>
                  <a:lnTo>
                    <a:pt x="17697" y="13397"/>
                  </a:lnTo>
                  <a:lnTo>
                    <a:pt x="17613" y="13356"/>
                  </a:lnTo>
                  <a:lnTo>
                    <a:pt x="17711" y="13153"/>
                  </a:lnTo>
                  <a:lnTo>
                    <a:pt x="17795" y="13193"/>
                  </a:lnTo>
                  <a:close/>
                  <a:moveTo>
                    <a:pt x="17697" y="13397"/>
                  </a:moveTo>
                  <a:lnTo>
                    <a:pt x="17600" y="13600"/>
                  </a:lnTo>
                  <a:lnTo>
                    <a:pt x="17515" y="13559"/>
                  </a:lnTo>
                  <a:lnTo>
                    <a:pt x="17613" y="13356"/>
                  </a:lnTo>
                  <a:lnTo>
                    <a:pt x="17697" y="13397"/>
                  </a:lnTo>
                  <a:close/>
                  <a:moveTo>
                    <a:pt x="17600" y="13600"/>
                  </a:moveTo>
                  <a:lnTo>
                    <a:pt x="17600" y="13599"/>
                  </a:lnTo>
                  <a:lnTo>
                    <a:pt x="17599" y="13601"/>
                  </a:lnTo>
                  <a:lnTo>
                    <a:pt x="17557" y="13580"/>
                  </a:lnTo>
                  <a:lnTo>
                    <a:pt x="17600" y="13600"/>
                  </a:lnTo>
                  <a:close/>
                  <a:moveTo>
                    <a:pt x="17599" y="13601"/>
                  </a:moveTo>
                  <a:lnTo>
                    <a:pt x="17493" y="13801"/>
                  </a:lnTo>
                  <a:lnTo>
                    <a:pt x="17411" y="13758"/>
                  </a:lnTo>
                  <a:lnTo>
                    <a:pt x="17517" y="13558"/>
                  </a:lnTo>
                  <a:lnTo>
                    <a:pt x="17599" y="13601"/>
                  </a:lnTo>
                  <a:close/>
                  <a:moveTo>
                    <a:pt x="17493" y="13801"/>
                  </a:moveTo>
                  <a:lnTo>
                    <a:pt x="17492" y="13804"/>
                  </a:lnTo>
                  <a:lnTo>
                    <a:pt x="17493" y="13802"/>
                  </a:lnTo>
                  <a:lnTo>
                    <a:pt x="17453" y="13780"/>
                  </a:lnTo>
                  <a:lnTo>
                    <a:pt x="17493" y="13801"/>
                  </a:lnTo>
                  <a:close/>
                  <a:moveTo>
                    <a:pt x="17493" y="13802"/>
                  </a:moveTo>
                  <a:lnTo>
                    <a:pt x="17384" y="13999"/>
                  </a:lnTo>
                  <a:lnTo>
                    <a:pt x="17302" y="13953"/>
                  </a:lnTo>
                  <a:lnTo>
                    <a:pt x="17412" y="13757"/>
                  </a:lnTo>
                  <a:lnTo>
                    <a:pt x="17493" y="13802"/>
                  </a:lnTo>
                  <a:close/>
                  <a:moveTo>
                    <a:pt x="17384" y="13999"/>
                  </a:moveTo>
                  <a:lnTo>
                    <a:pt x="17384" y="13999"/>
                  </a:lnTo>
                  <a:lnTo>
                    <a:pt x="17383" y="14000"/>
                  </a:lnTo>
                  <a:lnTo>
                    <a:pt x="17343" y="13975"/>
                  </a:lnTo>
                  <a:lnTo>
                    <a:pt x="17384" y="13999"/>
                  </a:lnTo>
                  <a:close/>
                  <a:moveTo>
                    <a:pt x="17383" y="14000"/>
                  </a:moveTo>
                  <a:lnTo>
                    <a:pt x="17270" y="14191"/>
                  </a:lnTo>
                  <a:lnTo>
                    <a:pt x="17190" y="14144"/>
                  </a:lnTo>
                  <a:lnTo>
                    <a:pt x="17302" y="13952"/>
                  </a:lnTo>
                  <a:lnTo>
                    <a:pt x="17383" y="14000"/>
                  </a:lnTo>
                  <a:close/>
                  <a:moveTo>
                    <a:pt x="17270" y="14191"/>
                  </a:moveTo>
                  <a:lnTo>
                    <a:pt x="17270" y="14191"/>
                  </a:lnTo>
                  <a:lnTo>
                    <a:pt x="17270" y="14193"/>
                  </a:lnTo>
                  <a:lnTo>
                    <a:pt x="17230" y="14168"/>
                  </a:lnTo>
                  <a:lnTo>
                    <a:pt x="17270" y="14191"/>
                  </a:lnTo>
                  <a:close/>
                  <a:moveTo>
                    <a:pt x="17270" y="14193"/>
                  </a:moveTo>
                  <a:lnTo>
                    <a:pt x="17149" y="14384"/>
                  </a:lnTo>
                  <a:lnTo>
                    <a:pt x="17070" y="14335"/>
                  </a:lnTo>
                  <a:lnTo>
                    <a:pt x="17191" y="14142"/>
                  </a:lnTo>
                  <a:lnTo>
                    <a:pt x="17270" y="14193"/>
                  </a:lnTo>
                  <a:close/>
                  <a:moveTo>
                    <a:pt x="17149" y="14384"/>
                  </a:moveTo>
                  <a:lnTo>
                    <a:pt x="17145" y="14389"/>
                  </a:lnTo>
                  <a:lnTo>
                    <a:pt x="17148" y="14385"/>
                  </a:lnTo>
                  <a:lnTo>
                    <a:pt x="17109" y="14360"/>
                  </a:lnTo>
                  <a:lnTo>
                    <a:pt x="17149" y="14384"/>
                  </a:lnTo>
                  <a:close/>
                  <a:moveTo>
                    <a:pt x="17148" y="14385"/>
                  </a:moveTo>
                  <a:lnTo>
                    <a:pt x="17027" y="14570"/>
                  </a:lnTo>
                  <a:lnTo>
                    <a:pt x="16949" y="14519"/>
                  </a:lnTo>
                  <a:lnTo>
                    <a:pt x="17070" y="14334"/>
                  </a:lnTo>
                  <a:lnTo>
                    <a:pt x="17148" y="14385"/>
                  </a:lnTo>
                  <a:close/>
                  <a:moveTo>
                    <a:pt x="17027" y="14570"/>
                  </a:moveTo>
                  <a:lnTo>
                    <a:pt x="17028" y="14569"/>
                  </a:lnTo>
                  <a:lnTo>
                    <a:pt x="17027" y="14571"/>
                  </a:lnTo>
                  <a:lnTo>
                    <a:pt x="16988" y="14544"/>
                  </a:lnTo>
                  <a:lnTo>
                    <a:pt x="17027" y="14570"/>
                  </a:lnTo>
                  <a:close/>
                  <a:moveTo>
                    <a:pt x="17027" y="14571"/>
                  </a:moveTo>
                  <a:lnTo>
                    <a:pt x="16897" y="14755"/>
                  </a:lnTo>
                  <a:lnTo>
                    <a:pt x="16821" y="14701"/>
                  </a:lnTo>
                  <a:lnTo>
                    <a:pt x="16950" y="14517"/>
                  </a:lnTo>
                  <a:lnTo>
                    <a:pt x="17027" y="14571"/>
                  </a:lnTo>
                  <a:close/>
                  <a:moveTo>
                    <a:pt x="16897" y="14755"/>
                  </a:moveTo>
                  <a:lnTo>
                    <a:pt x="16893" y="14760"/>
                  </a:lnTo>
                  <a:lnTo>
                    <a:pt x="16897" y="14756"/>
                  </a:lnTo>
                  <a:lnTo>
                    <a:pt x="16859" y="14728"/>
                  </a:lnTo>
                  <a:lnTo>
                    <a:pt x="16897" y="14755"/>
                  </a:lnTo>
                  <a:close/>
                  <a:moveTo>
                    <a:pt x="16897" y="14756"/>
                  </a:moveTo>
                  <a:lnTo>
                    <a:pt x="16768" y="14936"/>
                  </a:lnTo>
                  <a:lnTo>
                    <a:pt x="16693" y="14881"/>
                  </a:lnTo>
                  <a:lnTo>
                    <a:pt x="16821" y="14701"/>
                  </a:lnTo>
                  <a:lnTo>
                    <a:pt x="16897" y="14756"/>
                  </a:lnTo>
                  <a:close/>
                  <a:moveTo>
                    <a:pt x="16768" y="14936"/>
                  </a:moveTo>
                  <a:lnTo>
                    <a:pt x="16769" y="14935"/>
                  </a:lnTo>
                  <a:lnTo>
                    <a:pt x="16767" y="14937"/>
                  </a:lnTo>
                  <a:lnTo>
                    <a:pt x="16730" y="14909"/>
                  </a:lnTo>
                  <a:lnTo>
                    <a:pt x="16768" y="14936"/>
                  </a:lnTo>
                  <a:close/>
                  <a:moveTo>
                    <a:pt x="16767" y="14937"/>
                  </a:moveTo>
                  <a:lnTo>
                    <a:pt x="16631" y="15117"/>
                  </a:lnTo>
                  <a:lnTo>
                    <a:pt x="16556" y="15060"/>
                  </a:lnTo>
                  <a:lnTo>
                    <a:pt x="16693" y="14880"/>
                  </a:lnTo>
                  <a:lnTo>
                    <a:pt x="16767" y="14937"/>
                  </a:lnTo>
                  <a:close/>
                  <a:moveTo>
                    <a:pt x="16631" y="15117"/>
                  </a:moveTo>
                  <a:lnTo>
                    <a:pt x="16629" y="15119"/>
                  </a:lnTo>
                  <a:lnTo>
                    <a:pt x="16630" y="15118"/>
                  </a:lnTo>
                  <a:lnTo>
                    <a:pt x="16594" y="15089"/>
                  </a:lnTo>
                  <a:lnTo>
                    <a:pt x="16631" y="15117"/>
                  </a:lnTo>
                  <a:close/>
                  <a:moveTo>
                    <a:pt x="16630" y="15118"/>
                  </a:moveTo>
                  <a:lnTo>
                    <a:pt x="16489" y="15291"/>
                  </a:lnTo>
                  <a:lnTo>
                    <a:pt x="16417" y="15231"/>
                  </a:lnTo>
                  <a:lnTo>
                    <a:pt x="16558" y="15058"/>
                  </a:lnTo>
                  <a:lnTo>
                    <a:pt x="16630" y="15118"/>
                  </a:lnTo>
                  <a:close/>
                  <a:moveTo>
                    <a:pt x="16489" y="15291"/>
                  </a:moveTo>
                  <a:lnTo>
                    <a:pt x="16349" y="15463"/>
                  </a:lnTo>
                  <a:lnTo>
                    <a:pt x="16276" y="15403"/>
                  </a:lnTo>
                  <a:lnTo>
                    <a:pt x="16417" y="15231"/>
                  </a:lnTo>
                  <a:lnTo>
                    <a:pt x="16489" y="15291"/>
                  </a:lnTo>
                  <a:close/>
                  <a:moveTo>
                    <a:pt x="16349" y="15463"/>
                  </a:moveTo>
                  <a:lnTo>
                    <a:pt x="16351" y="15461"/>
                  </a:lnTo>
                  <a:lnTo>
                    <a:pt x="16347" y="15465"/>
                  </a:lnTo>
                  <a:lnTo>
                    <a:pt x="16312" y="15433"/>
                  </a:lnTo>
                  <a:lnTo>
                    <a:pt x="16349" y="15463"/>
                  </a:lnTo>
                  <a:close/>
                  <a:moveTo>
                    <a:pt x="16347" y="15465"/>
                  </a:moveTo>
                  <a:lnTo>
                    <a:pt x="16199" y="15630"/>
                  </a:lnTo>
                  <a:lnTo>
                    <a:pt x="16129" y="15567"/>
                  </a:lnTo>
                  <a:lnTo>
                    <a:pt x="16278" y="15402"/>
                  </a:lnTo>
                  <a:lnTo>
                    <a:pt x="16347" y="15465"/>
                  </a:lnTo>
                  <a:close/>
                  <a:moveTo>
                    <a:pt x="16199" y="15630"/>
                  </a:moveTo>
                  <a:lnTo>
                    <a:pt x="16193" y="15636"/>
                  </a:lnTo>
                  <a:lnTo>
                    <a:pt x="16198" y="15630"/>
                  </a:lnTo>
                  <a:lnTo>
                    <a:pt x="16164" y="15598"/>
                  </a:lnTo>
                  <a:lnTo>
                    <a:pt x="16199" y="15630"/>
                  </a:lnTo>
                  <a:close/>
                  <a:moveTo>
                    <a:pt x="16198" y="15630"/>
                  </a:moveTo>
                  <a:lnTo>
                    <a:pt x="16047" y="15794"/>
                  </a:lnTo>
                  <a:lnTo>
                    <a:pt x="15978" y="15730"/>
                  </a:lnTo>
                  <a:lnTo>
                    <a:pt x="16131" y="15565"/>
                  </a:lnTo>
                  <a:lnTo>
                    <a:pt x="16198" y="15630"/>
                  </a:lnTo>
                  <a:close/>
                  <a:moveTo>
                    <a:pt x="16047" y="15794"/>
                  </a:moveTo>
                  <a:lnTo>
                    <a:pt x="16047" y="15794"/>
                  </a:lnTo>
                  <a:lnTo>
                    <a:pt x="16046" y="15796"/>
                  </a:lnTo>
                  <a:lnTo>
                    <a:pt x="16012" y="15763"/>
                  </a:lnTo>
                  <a:lnTo>
                    <a:pt x="16047" y="15794"/>
                  </a:lnTo>
                  <a:close/>
                  <a:moveTo>
                    <a:pt x="16046" y="15796"/>
                  </a:moveTo>
                  <a:lnTo>
                    <a:pt x="15890" y="15956"/>
                  </a:lnTo>
                  <a:lnTo>
                    <a:pt x="15822" y="15890"/>
                  </a:lnTo>
                  <a:lnTo>
                    <a:pt x="15978" y="15730"/>
                  </a:lnTo>
                  <a:lnTo>
                    <a:pt x="16046" y="15796"/>
                  </a:lnTo>
                  <a:close/>
                  <a:moveTo>
                    <a:pt x="15890" y="15956"/>
                  </a:moveTo>
                  <a:lnTo>
                    <a:pt x="15889" y="15957"/>
                  </a:lnTo>
                  <a:lnTo>
                    <a:pt x="15856" y="15923"/>
                  </a:lnTo>
                  <a:lnTo>
                    <a:pt x="15890" y="15956"/>
                  </a:lnTo>
                  <a:close/>
                  <a:moveTo>
                    <a:pt x="15889" y="15957"/>
                  </a:moveTo>
                  <a:lnTo>
                    <a:pt x="15728" y="16110"/>
                  </a:lnTo>
                  <a:lnTo>
                    <a:pt x="15664" y="16042"/>
                  </a:lnTo>
                  <a:lnTo>
                    <a:pt x="15823" y="15889"/>
                  </a:lnTo>
                  <a:lnTo>
                    <a:pt x="15889" y="15957"/>
                  </a:lnTo>
                  <a:close/>
                  <a:moveTo>
                    <a:pt x="15728" y="16110"/>
                  </a:moveTo>
                  <a:lnTo>
                    <a:pt x="15569" y="16263"/>
                  </a:lnTo>
                  <a:lnTo>
                    <a:pt x="15503" y="16195"/>
                  </a:lnTo>
                  <a:lnTo>
                    <a:pt x="15664" y="16042"/>
                  </a:lnTo>
                  <a:lnTo>
                    <a:pt x="15728" y="16110"/>
                  </a:lnTo>
                  <a:close/>
                  <a:moveTo>
                    <a:pt x="15569" y="16263"/>
                  </a:moveTo>
                  <a:lnTo>
                    <a:pt x="15569" y="16262"/>
                  </a:lnTo>
                  <a:lnTo>
                    <a:pt x="15567" y="16264"/>
                  </a:lnTo>
                  <a:lnTo>
                    <a:pt x="15536" y="16229"/>
                  </a:lnTo>
                  <a:lnTo>
                    <a:pt x="15569" y="16263"/>
                  </a:lnTo>
                  <a:close/>
                  <a:moveTo>
                    <a:pt x="15567" y="16264"/>
                  </a:moveTo>
                  <a:lnTo>
                    <a:pt x="15399" y="16412"/>
                  </a:lnTo>
                  <a:lnTo>
                    <a:pt x="15337" y="16342"/>
                  </a:lnTo>
                  <a:lnTo>
                    <a:pt x="15506" y="16194"/>
                  </a:lnTo>
                  <a:lnTo>
                    <a:pt x="15567" y="16264"/>
                  </a:lnTo>
                  <a:close/>
                  <a:moveTo>
                    <a:pt x="15399" y="16412"/>
                  </a:moveTo>
                  <a:lnTo>
                    <a:pt x="15396" y="16416"/>
                  </a:lnTo>
                  <a:lnTo>
                    <a:pt x="15399" y="16414"/>
                  </a:lnTo>
                  <a:lnTo>
                    <a:pt x="15368" y="16377"/>
                  </a:lnTo>
                  <a:lnTo>
                    <a:pt x="15399" y="16412"/>
                  </a:lnTo>
                  <a:close/>
                  <a:moveTo>
                    <a:pt x="15399" y="16414"/>
                  </a:moveTo>
                  <a:lnTo>
                    <a:pt x="15231" y="16558"/>
                  </a:lnTo>
                  <a:lnTo>
                    <a:pt x="15171" y="16487"/>
                  </a:lnTo>
                  <a:lnTo>
                    <a:pt x="15338" y="16342"/>
                  </a:lnTo>
                  <a:lnTo>
                    <a:pt x="15399" y="16414"/>
                  </a:lnTo>
                  <a:close/>
                  <a:moveTo>
                    <a:pt x="15231" y="16558"/>
                  </a:moveTo>
                  <a:lnTo>
                    <a:pt x="15230" y="16560"/>
                  </a:lnTo>
                  <a:lnTo>
                    <a:pt x="15201" y="16522"/>
                  </a:lnTo>
                  <a:lnTo>
                    <a:pt x="15231" y="16558"/>
                  </a:lnTo>
                  <a:close/>
                  <a:moveTo>
                    <a:pt x="15230" y="16560"/>
                  </a:moveTo>
                  <a:lnTo>
                    <a:pt x="15054" y="16700"/>
                  </a:lnTo>
                  <a:lnTo>
                    <a:pt x="14996" y="16627"/>
                  </a:lnTo>
                  <a:lnTo>
                    <a:pt x="15172" y="16486"/>
                  </a:lnTo>
                  <a:lnTo>
                    <a:pt x="15230" y="16560"/>
                  </a:lnTo>
                  <a:close/>
                  <a:moveTo>
                    <a:pt x="15054" y="16700"/>
                  </a:moveTo>
                  <a:lnTo>
                    <a:pt x="15053" y="16701"/>
                  </a:lnTo>
                  <a:lnTo>
                    <a:pt x="15025" y="16664"/>
                  </a:lnTo>
                  <a:lnTo>
                    <a:pt x="15054" y="16700"/>
                  </a:lnTo>
                  <a:close/>
                  <a:moveTo>
                    <a:pt x="15053" y="16701"/>
                  </a:moveTo>
                  <a:lnTo>
                    <a:pt x="14877" y="16834"/>
                  </a:lnTo>
                  <a:lnTo>
                    <a:pt x="14821" y="16759"/>
                  </a:lnTo>
                  <a:lnTo>
                    <a:pt x="14997" y="16626"/>
                  </a:lnTo>
                  <a:lnTo>
                    <a:pt x="15053" y="16701"/>
                  </a:lnTo>
                  <a:close/>
                  <a:moveTo>
                    <a:pt x="14877" y="16834"/>
                  </a:moveTo>
                  <a:lnTo>
                    <a:pt x="14882" y="16831"/>
                  </a:lnTo>
                  <a:lnTo>
                    <a:pt x="14877" y="16834"/>
                  </a:lnTo>
                  <a:lnTo>
                    <a:pt x="14849" y="16797"/>
                  </a:lnTo>
                  <a:lnTo>
                    <a:pt x="14877" y="16834"/>
                  </a:lnTo>
                  <a:close/>
                  <a:moveTo>
                    <a:pt x="14877" y="16834"/>
                  </a:moveTo>
                  <a:lnTo>
                    <a:pt x="14697" y="16967"/>
                  </a:lnTo>
                  <a:lnTo>
                    <a:pt x="14642" y="16893"/>
                  </a:lnTo>
                  <a:lnTo>
                    <a:pt x="14821" y="16759"/>
                  </a:lnTo>
                  <a:lnTo>
                    <a:pt x="14877" y="16834"/>
                  </a:lnTo>
                  <a:close/>
                  <a:moveTo>
                    <a:pt x="14697" y="16967"/>
                  </a:moveTo>
                  <a:lnTo>
                    <a:pt x="14696" y="16969"/>
                  </a:lnTo>
                  <a:lnTo>
                    <a:pt x="14670" y="16930"/>
                  </a:lnTo>
                  <a:lnTo>
                    <a:pt x="14697" y="16967"/>
                  </a:lnTo>
                  <a:close/>
                  <a:moveTo>
                    <a:pt x="14696" y="16969"/>
                  </a:moveTo>
                  <a:lnTo>
                    <a:pt x="14513" y="17094"/>
                  </a:lnTo>
                  <a:lnTo>
                    <a:pt x="14460" y="17016"/>
                  </a:lnTo>
                  <a:lnTo>
                    <a:pt x="14643" y="16891"/>
                  </a:lnTo>
                  <a:lnTo>
                    <a:pt x="14696" y="16969"/>
                  </a:lnTo>
                  <a:close/>
                  <a:moveTo>
                    <a:pt x="14513" y="17094"/>
                  </a:moveTo>
                  <a:lnTo>
                    <a:pt x="14504" y="17101"/>
                  </a:lnTo>
                  <a:lnTo>
                    <a:pt x="14512" y="17095"/>
                  </a:lnTo>
                  <a:lnTo>
                    <a:pt x="14486" y="17055"/>
                  </a:lnTo>
                  <a:lnTo>
                    <a:pt x="14513" y="17094"/>
                  </a:lnTo>
                  <a:close/>
                  <a:moveTo>
                    <a:pt x="14512" y="17095"/>
                  </a:moveTo>
                  <a:lnTo>
                    <a:pt x="14325" y="17220"/>
                  </a:lnTo>
                  <a:lnTo>
                    <a:pt x="14273" y="17141"/>
                  </a:lnTo>
                  <a:lnTo>
                    <a:pt x="14461" y="17016"/>
                  </a:lnTo>
                  <a:lnTo>
                    <a:pt x="14512" y="17095"/>
                  </a:lnTo>
                  <a:close/>
                  <a:moveTo>
                    <a:pt x="14325" y="17220"/>
                  </a:moveTo>
                  <a:lnTo>
                    <a:pt x="14327" y="17219"/>
                  </a:lnTo>
                  <a:lnTo>
                    <a:pt x="14323" y="17221"/>
                  </a:lnTo>
                  <a:lnTo>
                    <a:pt x="14299" y="17181"/>
                  </a:lnTo>
                  <a:lnTo>
                    <a:pt x="14325" y="17220"/>
                  </a:lnTo>
                  <a:close/>
                  <a:moveTo>
                    <a:pt x="14323" y="17221"/>
                  </a:moveTo>
                  <a:lnTo>
                    <a:pt x="14136" y="17338"/>
                  </a:lnTo>
                  <a:lnTo>
                    <a:pt x="14087" y="17258"/>
                  </a:lnTo>
                  <a:lnTo>
                    <a:pt x="14275" y="17141"/>
                  </a:lnTo>
                  <a:lnTo>
                    <a:pt x="14323" y="17221"/>
                  </a:lnTo>
                  <a:close/>
                  <a:moveTo>
                    <a:pt x="14136" y="17338"/>
                  </a:moveTo>
                  <a:lnTo>
                    <a:pt x="14137" y="17338"/>
                  </a:lnTo>
                  <a:lnTo>
                    <a:pt x="14135" y="17339"/>
                  </a:lnTo>
                  <a:lnTo>
                    <a:pt x="14112" y="17298"/>
                  </a:lnTo>
                  <a:lnTo>
                    <a:pt x="14136" y="17338"/>
                  </a:lnTo>
                  <a:close/>
                  <a:moveTo>
                    <a:pt x="14135" y="17339"/>
                  </a:moveTo>
                  <a:lnTo>
                    <a:pt x="13939" y="17452"/>
                  </a:lnTo>
                  <a:lnTo>
                    <a:pt x="13893" y="17372"/>
                  </a:lnTo>
                  <a:lnTo>
                    <a:pt x="14088" y="17258"/>
                  </a:lnTo>
                  <a:lnTo>
                    <a:pt x="14135" y="17339"/>
                  </a:lnTo>
                  <a:close/>
                  <a:moveTo>
                    <a:pt x="13939" y="17452"/>
                  </a:moveTo>
                  <a:lnTo>
                    <a:pt x="13937" y="17455"/>
                  </a:lnTo>
                  <a:lnTo>
                    <a:pt x="13939" y="17453"/>
                  </a:lnTo>
                  <a:lnTo>
                    <a:pt x="13916" y="17413"/>
                  </a:lnTo>
                  <a:lnTo>
                    <a:pt x="13939" y="17452"/>
                  </a:lnTo>
                  <a:close/>
                  <a:moveTo>
                    <a:pt x="13939" y="17453"/>
                  </a:moveTo>
                  <a:lnTo>
                    <a:pt x="13744" y="17562"/>
                  </a:lnTo>
                  <a:lnTo>
                    <a:pt x="13699" y="17480"/>
                  </a:lnTo>
                  <a:lnTo>
                    <a:pt x="13894" y="17370"/>
                  </a:lnTo>
                  <a:lnTo>
                    <a:pt x="13939" y="17453"/>
                  </a:lnTo>
                  <a:close/>
                  <a:moveTo>
                    <a:pt x="13744" y="17562"/>
                  </a:moveTo>
                  <a:lnTo>
                    <a:pt x="13745" y="17562"/>
                  </a:lnTo>
                  <a:lnTo>
                    <a:pt x="13743" y="17563"/>
                  </a:lnTo>
                  <a:lnTo>
                    <a:pt x="13722" y="17521"/>
                  </a:lnTo>
                  <a:lnTo>
                    <a:pt x="13744" y="17562"/>
                  </a:lnTo>
                  <a:close/>
                  <a:moveTo>
                    <a:pt x="13743" y="17563"/>
                  </a:moveTo>
                  <a:lnTo>
                    <a:pt x="13544" y="17670"/>
                  </a:lnTo>
                  <a:lnTo>
                    <a:pt x="13501" y="17585"/>
                  </a:lnTo>
                  <a:lnTo>
                    <a:pt x="13700" y="17480"/>
                  </a:lnTo>
                  <a:lnTo>
                    <a:pt x="13743" y="17563"/>
                  </a:lnTo>
                  <a:close/>
                  <a:moveTo>
                    <a:pt x="13544" y="17670"/>
                  </a:moveTo>
                  <a:lnTo>
                    <a:pt x="13539" y="17672"/>
                  </a:lnTo>
                  <a:lnTo>
                    <a:pt x="13544" y="17670"/>
                  </a:lnTo>
                  <a:lnTo>
                    <a:pt x="13523" y="17627"/>
                  </a:lnTo>
                  <a:lnTo>
                    <a:pt x="13544" y="17670"/>
                  </a:lnTo>
                  <a:close/>
                  <a:moveTo>
                    <a:pt x="13544" y="17670"/>
                  </a:moveTo>
                  <a:lnTo>
                    <a:pt x="13345" y="17771"/>
                  </a:lnTo>
                  <a:lnTo>
                    <a:pt x="13302" y="17687"/>
                  </a:lnTo>
                  <a:lnTo>
                    <a:pt x="13501" y="17585"/>
                  </a:lnTo>
                  <a:lnTo>
                    <a:pt x="13544" y="17670"/>
                  </a:lnTo>
                  <a:close/>
                  <a:moveTo>
                    <a:pt x="13345" y="17771"/>
                  </a:moveTo>
                  <a:lnTo>
                    <a:pt x="13345" y="17771"/>
                  </a:lnTo>
                  <a:lnTo>
                    <a:pt x="13342" y="17772"/>
                  </a:lnTo>
                  <a:lnTo>
                    <a:pt x="13324" y="17729"/>
                  </a:lnTo>
                  <a:lnTo>
                    <a:pt x="13345" y="17771"/>
                  </a:lnTo>
                  <a:close/>
                  <a:moveTo>
                    <a:pt x="13342" y="17772"/>
                  </a:moveTo>
                  <a:lnTo>
                    <a:pt x="13140" y="17866"/>
                  </a:lnTo>
                  <a:lnTo>
                    <a:pt x="13100" y="17781"/>
                  </a:lnTo>
                  <a:lnTo>
                    <a:pt x="13304" y="17687"/>
                  </a:lnTo>
                  <a:lnTo>
                    <a:pt x="13342" y="17772"/>
                  </a:lnTo>
                  <a:close/>
                  <a:moveTo>
                    <a:pt x="13140" y="17866"/>
                  </a:moveTo>
                  <a:lnTo>
                    <a:pt x="13138" y="17867"/>
                  </a:lnTo>
                  <a:lnTo>
                    <a:pt x="13139" y="17867"/>
                  </a:lnTo>
                  <a:lnTo>
                    <a:pt x="13120" y="17824"/>
                  </a:lnTo>
                  <a:lnTo>
                    <a:pt x="13140" y="17866"/>
                  </a:lnTo>
                  <a:close/>
                  <a:moveTo>
                    <a:pt x="13139" y="17867"/>
                  </a:moveTo>
                  <a:lnTo>
                    <a:pt x="12932" y="17957"/>
                  </a:lnTo>
                  <a:lnTo>
                    <a:pt x="12896" y="17871"/>
                  </a:lnTo>
                  <a:lnTo>
                    <a:pt x="13102" y="17781"/>
                  </a:lnTo>
                  <a:lnTo>
                    <a:pt x="13139" y="17867"/>
                  </a:lnTo>
                  <a:close/>
                  <a:moveTo>
                    <a:pt x="12932" y="17957"/>
                  </a:moveTo>
                  <a:lnTo>
                    <a:pt x="12932" y="17957"/>
                  </a:lnTo>
                  <a:lnTo>
                    <a:pt x="12931" y="17957"/>
                  </a:lnTo>
                  <a:lnTo>
                    <a:pt x="12913" y="17914"/>
                  </a:lnTo>
                  <a:lnTo>
                    <a:pt x="12932" y="17957"/>
                  </a:lnTo>
                  <a:close/>
                  <a:moveTo>
                    <a:pt x="12931" y="17957"/>
                  </a:moveTo>
                  <a:lnTo>
                    <a:pt x="12720" y="18043"/>
                  </a:lnTo>
                  <a:lnTo>
                    <a:pt x="12685" y="17956"/>
                  </a:lnTo>
                  <a:lnTo>
                    <a:pt x="12896" y="17871"/>
                  </a:lnTo>
                  <a:lnTo>
                    <a:pt x="12931" y="17957"/>
                  </a:lnTo>
                  <a:close/>
                  <a:moveTo>
                    <a:pt x="12720" y="18043"/>
                  </a:moveTo>
                  <a:lnTo>
                    <a:pt x="12726" y="18041"/>
                  </a:lnTo>
                  <a:lnTo>
                    <a:pt x="12720" y="18043"/>
                  </a:lnTo>
                  <a:lnTo>
                    <a:pt x="12702" y="18000"/>
                  </a:lnTo>
                  <a:lnTo>
                    <a:pt x="12720" y="18043"/>
                  </a:lnTo>
                  <a:close/>
                  <a:moveTo>
                    <a:pt x="12720" y="18043"/>
                  </a:moveTo>
                  <a:lnTo>
                    <a:pt x="12509" y="18125"/>
                  </a:lnTo>
                  <a:lnTo>
                    <a:pt x="12476" y="18039"/>
                  </a:lnTo>
                  <a:lnTo>
                    <a:pt x="12686" y="17956"/>
                  </a:lnTo>
                  <a:lnTo>
                    <a:pt x="12720" y="18043"/>
                  </a:lnTo>
                  <a:close/>
                  <a:moveTo>
                    <a:pt x="12509" y="18125"/>
                  </a:moveTo>
                  <a:lnTo>
                    <a:pt x="12506" y="18128"/>
                  </a:lnTo>
                  <a:lnTo>
                    <a:pt x="12507" y="18126"/>
                  </a:lnTo>
                  <a:lnTo>
                    <a:pt x="12492" y="18082"/>
                  </a:lnTo>
                  <a:lnTo>
                    <a:pt x="12509" y="18125"/>
                  </a:lnTo>
                  <a:close/>
                  <a:moveTo>
                    <a:pt x="12507" y="18126"/>
                  </a:moveTo>
                  <a:lnTo>
                    <a:pt x="12293" y="18201"/>
                  </a:lnTo>
                  <a:lnTo>
                    <a:pt x="12263" y="18112"/>
                  </a:lnTo>
                  <a:lnTo>
                    <a:pt x="12477" y="18038"/>
                  </a:lnTo>
                  <a:lnTo>
                    <a:pt x="12507" y="18126"/>
                  </a:lnTo>
                  <a:close/>
                  <a:moveTo>
                    <a:pt x="12293" y="18201"/>
                  </a:moveTo>
                  <a:lnTo>
                    <a:pt x="12295" y="18200"/>
                  </a:lnTo>
                  <a:lnTo>
                    <a:pt x="12292" y="18201"/>
                  </a:lnTo>
                  <a:lnTo>
                    <a:pt x="12278" y="18157"/>
                  </a:lnTo>
                  <a:lnTo>
                    <a:pt x="12293" y="18201"/>
                  </a:lnTo>
                  <a:close/>
                  <a:moveTo>
                    <a:pt x="12292" y="18201"/>
                  </a:moveTo>
                  <a:lnTo>
                    <a:pt x="12078" y="18271"/>
                  </a:lnTo>
                  <a:lnTo>
                    <a:pt x="12048" y="18182"/>
                  </a:lnTo>
                  <a:lnTo>
                    <a:pt x="12263" y="18112"/>
                  </a:lnTo>
                  <a:lnTo>
                    <a:pt x="12292" y="18201"/>
                  </a:lnTo>
                  <a:close/>
                  <a:moveTo>
                    <a:pt x="12078" y="18271"/>
                  </a:moveTo>
                  <a:lnTo>
                    <a:pt x="12073" y="18272"/>
                  </a:lnTo>
                  <a:lnTo>
                    <a:pt x="12076" y="18272"/>
                  </a:lnTo>
                  <a:lnTo>
                    <a:pt x="12062" y="18227"/>
                  </a:lnTo>
                  <a:lnTo>
                    <a:pt x="12078" y="18271"/>
                  </a:lnTo>
                  <a:close/>
                  <a:moveTo>
                    <a:pt x="12076" y="18272"/>
                  </a:moveTo>
                  <a:lnTo>
                    <a:pt x="11858" y="18339"/>
                  </a:lnTo>
                  <a:lnTo>
                    <a:pt x="11831" y="18249"/>
                  </a:lnTo>
                  <a:lnTo>
                    <a:pt x="12050" y="18182"/>
                  </a:lnTo>
                  <a:lnTo>
                    <a:pt x="12076" y="18272"/>
                  </a:lnTo>
                  <a:close/>
                  <a:moveTo>
                    <a:pt x="11858" y="18339"/>
                  </a:moveTo>
                  <a:lnTo>
                    <a:pt x="11860" y="18338"/>
                  </a:lnTo>
                  <a:lnTo>
                    <a:pt x="11856" y="18339"/>
                  </a:lnTo>
                  <a:lnTo>
                    <a:pt x="11844" y="18293"/>
                  </a:lnTo>
                  <a:lnTo>
                    <a:pt x="11858" y="18339"/>
                  </a:lnTo>
                  <a:close/>
                  <a:moveTo>
                    <a:pt x="11856" y="18339"/>
                  </a:moveTo>
                  <a:lnTo>
                    <a:pt x="11634" y="18397"/>
                  </a:lnTo>
                  <a:lnTo>
                    <a:pt x="11610" y="18307"/>
                  </a:lnTo>
                  <a:lnTo>
                    <a:pt x="11832" y="18248"/>
                  </a:lnTo>
                  <a:lnTo>
                    <a:pt x="11856" y="18339"/>
                  </a:lnTo>
                  <a:close/>
                  <a:moveTo>
                    <a:pt x="11634" y="18397"/>
                  </a:moveTo>
                  <a:lnTo>
                    <a:pt x="11634" y="18397"/>
                  </a:lnTo>
                  <a:lnTo>
                    <a:pt x="11633" y="18397"/>
                  </a:lnTo>
                  <a:lnTo>
                    <a:pt x="11621" y="18352"/>
                  </a:lnTo>
                  <a:lnTo>
                    <a:pt x="11634" y="18397"/>
                  </a:lnTo>
                  <a:close/>
                  <a:moveTo>
                    <a:pt x="11633" y="18397"/>
                  </a:moveTo>
                  <a:lnTo>
                    <a:pt x="11411" y="18452"/>
                  </a:lnTo>
                  <a:lnTo>
                    <a:pt x="11389" y="18361"/>
                  </a:lnTo>
                  <a:lnTo>
                    <a:pt x="11611" y="18306"/>
                  </a:lnTo>
                  <a:lnTo>
                    <a:pt x="11633" y="18397"/>
                  </a:lnTo>
                  <a:close/>
                  <a:moveTo>
                    <a:pt x="11411" y="18452"/>
                  </a:moveTo>
                  <a:lnTo>
                    <a:pt x="11405" y="18455"/>
                  </a:lnTo>
                  <a:lnTo>
                    <a:pt x="11410" y="18453"/>
                  </a:lnTo>
                  <a:lnTo>
                    <a:pt x="11399" y="18407"/>
                  </a:lnTo>
                  <a:lnTo>
                    <a:pt x="11411" y="18452"/>
                  </a:lnTo>
                  <a:close/>
                  <a:moveTo>
                    <a:pt x="11410" y="18453"/>
                  </a:moveTo>
                  <a:lnTo>
                    <a:pt x="11183" y="18504"/>
                  </a:lnTo>
                  <a:lnTo>
                    <a:pt x="11163" y="18413"/>
                  </a:lnTo>
                  <a:lnTo>
                    <a:pt x="11390" y="18361"/>
                  </a:lnTo>
                  <a:lnTo>
                    <a:pt x="11410" y="18453"/>
                  </a:lnTo>
                  <a:close/>
                  <a:moveTo>
                    <a:pt x="11183" y="18504"/>
                  </a:moveTo>
                  <a:lnTo>
                    <a:pt x="11185" y="18504"/>
                  </a:lnTo>
                  <a:lnTo>
                    <a:pt x="11182" y="18504"/>
                  </a:lnTo>
                  <a:lnTo>
                    <a:pt x="11173" y="18458"/>
                  </a:lnTo>
                  <a:lnTo>
                    <a:pt x="11183" y="18504"/>
                  </a:lnTo>
                  <a:close/>
                  <a:moveTo>
                    <a:pt x="11182" y="18504"/>
                  </a:moveTo>
                  <a:lnTo>
                    <a:pt x="10956" y="18547"/>
                  </a:lnTo>
                  <a:lnTo>
                    <a:pt x="10938" y="18455"/>
                  </a:lnTo>
                  <a:lnTo>
                    <a:pt x="11164" y="18411"/>
                  </a:lnTo>
                  <a:lnTo>
                    <a:pt x="11182" y="18504"/>
                  </a:lnTo>
                  <a:close/>
                  <a:moveTo>
                    <a:pt x="10956" y="18547"/>
                  </a:moveTo>
                  <a:lnTo>
                    <a:pt x="10952" y="18548"/>
                  </a:lnTo>
                  <a:lnTo>
                    <a:pt x="10953" y="18548"/>
                  </a:lnTo>
                  <a:lnTo>
                    <a:pt x="10947" y="18501"/>
                  </a:lnTo>
                  <a:lnTo>
                    <a:pt x="10956" y="18547"/>
                  </a:lnTo>
                  <a:close/>
                  <a:moveTo>
                    <a:pt x="10953" y="18548"/>
                  </a:moveTo>
                  <a:lnTo>
                    <a:pt x="10723" y="18583"/>
                  </a:lnTo>
                  <a:lnTo>
                    <a:pt x="10709" y="18490"/>
                  </a:lnTo>
                  <a:lnTo>
                    <a:pt x="10940" y="18455"/>
                  </a:lnTo>
                  <a:lnTo>
                    <a:pt x="10953" y="18548"/>
                  </a:lnTo>
                  <a:close/>
                  <a:moveTo>
                    <a:pt x="10723" y="18583"/>
                  </a:moveTo>
                  <a:lnTo>
                    <a:pt x="10493" y="18618"/>
                  </a:lnTo>
                  <a:lnTo>
                    <a:pt x="10479" y="18525"/>
                  </a:lnTo>
                  <a:lnTo>
                    <a:pt x="10709" y="18490"/>
                  </a:lnTo>
                  <a:lnTo>
                    <a:pt x="10723" y="18583"/>
                  </a:lnTo>
                  <a:close/>
                  <a:moveTo>
                    <a:pt x="10493" y="18618"/>
                  </a:moveTo>
                  <a:lnTo>
                    <a:pt x="10490" y="18618"/>
                  </a:lnTo>
                  <a:lnTo>
                    <a:pt x="10486" y="18571"/>
                  </a:lnTo>
                  <a:lnTo>
                    <a:pt x="10493" y="18618"/>
                  </a:lnTo>
                  <a:close/>
                  <a:moveTo>
                    <a:pt x="10490" y="18618"/>
                  </a:moveTo>
                  <a:lnTo>
                    <a:pt x="10260" y="18642"/>
                  </a:lnTo>
                  <a:lnTo>
                    <a:pt x="10252" y="18548"/>
                  </a:lnTo>
                  <a:lnTo>
                    <a:pt x="10481" y="18525"/>
                  </a:lnTo>
                  <a:lnTo>
                    <a:pt x="10490" y="18618"/>
                  </a:lnTo>
                  <a:close/>
                  <a:moveTo>
                    <a:pt x="10260" y="18642"/>
                  </a:moveTo>
                  <a:lnTo>
                    <a:pt x="10026" y="18666"/>
                  </a:lnTo>
                  <a:lnTo>
                    <a:pt x="10017" y="18571"/>
                  </a:lnTo>
                  <a:lnTo>
                    <a:pt x="10252" y="18548"/>
                  </a:lnTo>
                  <a:lnTo>
                    <a:pt x="10260" y="18642"/>
                  </a:lnTo>
                  <a:close/>
                  <a:moveTo>
                    <a:pt x="10026" y="18666"/>
                  </a:moveTo>
                  <a:lnTo>
                    <a:pt x="10030" y="18665"/>
                  </a:lnTo>
                  <a:lnTo>
                    <a:pt x="10025" y="18666"/>
                  </a:lnTo>
                  <a:lnTo>
                    <a:pt x="10021" y="18618"/>
                  </a:lnTo>
                  <a:lnTo>
                    <a:pt x="10026" y="18666"/>
                  </a:lnTo>
                  <a:close/>
                  <a:moveTo>
                    <a:pt x="10025" y="18666"/>
                  </a:moveTo>
                  <a:lnTo>
                    <a:pt x="9786" y="18681"/>
                  </a:lnTo>
                  <a:lnTo>
                    <a:pt x="9781" y="18588"/>
                  </a:lnTo>
                  <a:lnTo>
                    <a:pt x="10019" y="18571"/>
                  </a:lnTo>
                  <a:lnTo>
                    <a:pt x="10025" y="18666"/>
                  </a:lnTo>
                  <a:close/>
                  <a:moveTo>
                    <a:pt x="9786" y="18681"/>
                  </a:moveTo>
                  <a:lnTo>
                    <a:pt x="9782" y="18681"/>
                  </a:lnTo>
                  <a:lnTo>
                    <a:pt x="9785" y="18681"/>
                  </a:lnTo>
                  <a:lnTo>
                    <a:pt x="9784" y="18635"/>
                  </a:lnTo>
                  <a:lnTo>
                    <a:pt x="9786" y="18681"/>
                  </a:lnTo>
                  <a:close/>
                  <a:moveTo>
                    <a:pt x="9785" y="18681"/>
                  </a:moveTo>
                  <a:lnTo>
                    <a:pt x="9547" y="18689"/>
                  </a:lnTo>
                  <a:lnTo>
                    <a:pt x="9544" y="18595"/>
                  </a:lnTo>
                  <a:lnTo>
                    <a:pt x="9782" y="18588"/>
                  </a:lnTo>
                  <a:lnTo>
                    <a:pt x="9785" y="18681"/>
                  </a:lnTo>
                  <a:close/>
                  <a:moveTo>
                    <a:pt x="9547" y="18689"/>
                  </a:moveTo>
                  <a:lnTo>
                    <a:pt x="9548" y="18689"/>
                  </a:lnTo>
                  <a:lnTo>
                    <a:pt x="9547" y="18689"/>
                  </a:lnTo>
                  <a:lnTo>
                    <a:pt x="9545" y="18643"/>
                  </a:lnTo>
                  <a:lnTo>
                    <a:pt x="9547" y="18689"/>
                  </a:lnTo>
                  <a:close/>
                  <a:moveTo>
                    <a:pt x="9547" y="18689"/>
                  </a:moveTo>
                  <a:lnTo>
                    <a:pt x="9308" y="18693"/>
                  </a:lnTo>
                  <a:lnTo>
                    <a:pt x="9307" y="18600"/>
                  </a:lnTo>
                  <a:lnTo>
                    <a:pt x="9545" y="18595"/>
                  </a:lnTo>
                  <a:lnTo>
                    <a:pt x="9547" y="18689"/>
                  </a:lnTo>
                  <a:close/>
                  <a:moveTo>
                    <a:pt x="9308" y="18693"/>
                  </a:moveTo>
                  <a:lnTo>
                    <a:pt x="9308" y="18693"/>
                  </a:lnTo>
                  <a:lnTo>
                    <a:pt x="9307" y="18693"/>
                  </a:lnTo>
                  <a:lnTo>
                    <a:pt x="9308" y="18646"/>
                  </a:lnTo>
                  <a:lnTo>
                    <a:pt x="9308" y="18693"/>
                  </a:lnTo>
                  <a:close/>
                  <a:moveTo>
                    <a:pt x="9307" y="18693"/>
                  </a:moveTo>
                  <a:lnTo>
                    <a:pt x="9070" y="18689"/>
                  </a:lnTo>
                  <a:lnTo>
                    <a:pt x="9070" y="18595"/>
                  </a:lnTo>
                  <a:lnTo>
                    <a:pt x="9308" y="18600"/>
                  </a:lnTo>
                  <a:lnTo>
                    <a:pt x="9307" y="18693"/>
                  </a:lnTo>
                  <a:close/>
                  <a:moveTo>
                    <a:pt x="9070" y="18689"/>
                  </a:moveTo>
                  <a:lnTo>
                    <a:pt x="9067" y="18689"/>
                  </a:lnTo>
                  <a:lnTo>
                    <a:pt x="9068" y="18689"/>
                  </a:lnTo>
                  <a:lnTo>
                    <a:pt x="9070" y="18643"/>
                  </a:lnTo>
                  <a:lnTo>
                    <a:pt x="9070" y="18689"/>
                  </a:lnTo>
                  <a:close/>
                  <a:moveTo>
                    <a:pt x="9068" y="18689"/>
                  </a:moveTo>
                  <a:lnTo>
                    <a:pt x="8830" y="18681"/>
                  </a:lnTo>
                  <a:lnTo>
                    <a:pt x="8833" y="18588"/>
                  </a:lnTo>
                  <a:lnTo>
                    <a:pt x="9071" y="18595"/>
                  </a:lnTo>
                  <a:lnTo>
                    <a:pt x="9068" y="18689"/>
                  </a:lnTo>
                  <a:close/>
                  <a:moveTo>
                    <a:pt x="8830" y="18681"/>
                  </a:moveTo>
                  <a:lnTo>
                    <a:pt x="8833" y="18681"/>
                  </a:lnTo>
                  <a:lnTo>
                    <a:pt x="8829" y="18681"/>
                  </a:lnTo>
                  <a:lnTo>
                    <a:pt x="8831" y="18635"/>
                  </a:lnTo>
                  <a:lnTo>
                    <a:pt x="8830" y="18681"/>
                  </a:lnTo>
                  <a:close/>
                  <a:moveTo>
                    <a:pt x="8829" y="18681"/>
                  </a:moveTo>
                  <a:lnTo>
                    <a:pt x="8590" y="18666"/>
                  </a:lnTo>
                  <a:lnTo>
                    <a:pt x="8596" y="18571"/>
                  </a:lnTo>
                  <a:lnTo>
                    <a:pt x="8834" y="18588"/>
                  </a:lnTo>
                  <a:lnTo>
                    <a:pt x="8829" y="18681"/>
                  </a:lnTo>
                  <a:close/>
                  <a:moveTo>
                    <a:pt x="8590" y="18666"/>
                  </a:moveTo>
                  <a:lnTo>
                    <a:pt x="8585" y="18665"/>
                  </a:lnTo>
                  <a:lnTo>
                    <a:pt x="8589" y="18666"/>
                  </a:lnTo>
                  <a:lnTo>
                    <a:pt x="8594" y="18618"/>
                  </a:lnTo>
                  <a:lnTo>
                    <a:pt x="8590" y="18666"/>
                  </a:lnTo>
                  <a:close/>
                  <a:moveTo>
                    <a:pt x="8589" y="18666"/>
                  </a:moveTo>
                  <a:lnTo>
                    <a:pt x="8355" y="18642"/>
                  </a:lnTo>
                  <a:lnTo>
                    <a:pt x="8364" y="18548"/>
                  </a:lnTo>
                  <a:lnTo>
                    <a:pt x="8598" y="18571"/>
                  </a:lnTo>
                  <a:lnTo>
                    <a:pt x="8589" y="18666"/>
                  </a:lnTo>
                  <a:close/>
                  <a:moveTo>
                    <a:pt x="8355" y="18642"/>
                  </a:moveTo>
                  <a:lnTo>
                    <a:pt x="8125" y="18618"/>
                  </a:lnTo>
                  <a:lnTo>
                    <a:pt x="8134" y="18525"/>
                  </a:lnTo>
                  <a:lnTo>
                    <a:pt x="8364" y="18548"/>
                  </a:lnTo>
                  <a:lnTo>
                    <a:pt x="8355" y="18642"/>
                  </a:lnTo>
                  <a:close/>
                  <a:moveTo>
                    <a:pt x="8125" y="18618"/>
                  </a:moveTo>
                  <a:lnTo>
                    <a:pt x="8125" y="18618"/>
                  </a:lnTo>
                  <a:lnTo>
                    <a:pt x="8122" y="18618"/>
                  </a:lnTo>
                  <a:lnTo>
                    <a:pt x="8129" y="18571"/>
                  </a:lnTo>
                  <a:lnTo>
                    <a:pt x="8125" y="18618"/>
                  </a:lnTo>
                  <a:close/>
                  <a:moveTo>
                    <a:pt x="8122" y="18618"/>
                  </a:moveTo>
                  <a:lnTo>
                    <a:pt x="7888" y="18583"/>
                  </a:lnTo>
                  <a:lnTo>
                    <a:pt x="7901" y="18490"/>
                  </a:lnTo>
                  <a:lnTo>
                    <a:pt x="8136" y="18525"/>
                  </a:lnTo>
                  <a:lnTo>
                    <a:pt x="8122" y="18618"/>
                  </a:lnTo>
                  <a:close/>
                  <a:moveTo>
                    <a:pt x="7888" y="18583"/>
                  </a:moveTo>
                  <a:lnTo>
                    <a:pt x="7877" y="18581"/>
                  </a:lnTo>
                  <a:lnTo>
                    <a:pt x="7887" y="18583"/>
                  </a:lnTo>
                  <a:lnTo>
                    <a:pt x="7895" y="18536"/>
                  </a:lnTo>
                  <a:lnTo>
                    <a:pt x="7888" y="18583"/>
                  </a:lnTo>
                  <a:close/>
                  <a:moveTo>
                    <a:pt x="7887" y="18583"/>
                  </a:moveTo>
                  <a:lnTo>
                    <a:pt x="7662" y="18548"/>
                  </a:lnTo>
                  <a:lnTo>
                    <a:pt x="7675" y="18455"/>
                  </a:lnTo>
                  <a:lnTo>
                    <a:pt x="7902" y="18490"/>
                  </a:lnTo>
                  <a:lnTo>
                    <a:pt x="7887" y="18583"/>
                  </a:lnTo>
                  <a:close/>
                  <a:moveTo>
                    <a:pt x="7662" y="18548"/>
                  </a:moveTo>
                  <a:lnTo>
                    <a:pt x="7664" y="18548"/>
                  </a:lnTo>
                  <a:lnTo>
                    <a:pt x="7660" y="18547"/>
                  </a:lnTo>
                  <a:lnTo>
                    <a:pt x="7668" y="18501"/>
                  </a:lnTo>
                  <a:lnTo>
                    <a:pt x="7662" y="18548"/>
                  </a:lnTo>
                  <a:close/>
                  <a:moveTo>
                    <a:pt x="7660" y="18547"/>
                  </a:moveTo>
                  <a:lnTo>
                    <a:pt x="7433" y="18504"/>
                  </a:lnTo>
                  <a:lnTo>
                    <a:pt x="7451" y="18411"/>
                  </a:lnTo>
                  <a:lnTo>
                    <a:pt x="7677" y="18455"/>
                  </a:lnTo>
                  <a:lnTo>
                    <a:pt x="7660" y="18547"/>
                  </a:lnTo>
                  <a:close/>
                  <a:moveTo>
                    <a:pt x="7433" y="18504"/>
                  </a:moveTo>
                  <a:lnTo>
                    <a:pt x="7430" y="18504"/>
                  </a:lnTo>
                  <a:lnTo>
                    <a:pt x="7432" y="18504"/>
                  </a:lnTo>
                  <a:lnTo>
                    <a:pt x="7443" y="18458"/>
                  </a:lnTo>
                  <a:lnTo>
                    <a:pt x="7433" y="18504"/>
                  </a:lnTo>
                  <a:close/>
                  <a:moveTo>
                    <a:pt x="7432" y="18504"/>
                  </a:moveTo>
                  <a:lnTo>
                    <a:pt x="7205" y="18453"/>
                  </a:lnTo>
                  <a:lnTo>
                    <a:pt x="7226" y="18361"/>
                  </a:lnTo>
                  <a:lnTo>
                    <a:pt x="7452" y="18413"/>
                  </a:lnTo>
                  <a:lnTo>
                    <a:pt x="7432" y="18504"/>
                  </a:lnTo>
                  <a:close/>
                  <a:moveTo>
                    <a:pt x="7205" y="18453"/>
                  </a:moveTo>
                  <a:lnTo>
                    <a:pt x="7210" y="18455"/>
                  </a:lnTo>
                  <a:lnTo>
                    <a:pt x="7204" y="18452"/>
                  </a:lnTo>
                  <a:lnTo>
                    <a:pt x="7216" y="18407"/>
                  </a:lnTo>
                  <a:lnTo>
                    <a:pt x="7205" y="18453"/>
                  </a:lnTo>
                  <a:close/>
                  <a:moveTo>
                    <a:pt x="7204" y="18452"/>
                  </a:moveTo>
                  <a:lnTo>
                    <a:pt x="6982" y="18397"/>
                  </a:lnTo>
                  <a:lnTo>
                    <a:pt x="7004" y="18306"/>
                  </a:lnTo>
                  <a:lnTo>
                    <a:pt x="7227" y="18361"/>
                  </a:lnTo>
                  <a:lnTo>
                    <a:pt x="7204" y="18452"/>
                  </a:lnTo>
                  <a:close/>
                  <a:moveTo>
                    <a:pt x="6982" y="18397"/>
                  </a:moveTo>
                  <a:lnTo>
                    <a:pt x="6981" y="18397"/>
                  </a:lnTo>
                  <a:lnTo>
                    <a:pt x="6982" y="18397"/>
                  </a:lnTo>
                  <a:lnTo>
                    <a:pt x="6994" y="18352"/>
                  </a:lnTo>
                  <a:lnTo>
                    <a:pt x="6982" y="18397"/>
                  </a:lnTo>
                  <a:close/>
                  <a:moveTo>
                    <a:pt x="6982" y="18397"/>
                  </a:moveTo>
                  <a:lnTo>
                    <a:pt x="6759" y="18339"/>
                  </a:lnTo>
                  <a:lnTo>
                    <a:pt x="6783" y="18248"/>
                  </a:lnTo>
                  <a:lnTo>
                    <a:pt x="7005" y="18307"/>
                  </a:lnTo>
                  <a:lnTo>
                    <a:pt x="6982" y="18397"/>
                  </a:lnTo>
                  <a:close/>
                  <a:moveTo>
                    <a:pt x="6759" y="18339"/>
                  </a:moveTo>
                  <a:lnTo>
                    <a:pt x="6756" y="18338"/>
                  </a:lnTo>
                  <a:lnTo>
                    <a:pt x="6757" y="18339"/>
                  </a:lnTo>
                  <a:lnTo>
                    <a:pt x="6771" y="18293"/>
                  </a:lnTo>
                  <a:lnTo>
                    <a:pt x="6759" y="18339"/>
                  </a:lnTo>
                  <a:close/>
                  <a:moveTo>
                    <a:pt x="6757" y="18339"/>
                  </a:moveTo>
                  <a:lnTo>
                    <a:pt x="6539" y="18272"/>
                  </a:lnTo>
                  <a:lnTo>
                    <a:pt x="6567" y="18182"/>
                  </a:lnTo>
                  <a:lnTo>
                    <a:pt x="6784" y="18249"/>
                  </a:lnTo>
                  <a:lnTo>
                    <a:pt x="6757" y="18339"/>
                  </a:lnTo>
                  <a:close/>
                  <a:moveTo>
                    <a:pt x="6539" y="18272"/>
                  </a:moveTo>
                  <a:lnTo>
                    <a:pt x="6542" y="18272"/>
                  </a:lnTo>
                  <a:lnTo>
                    <a:pt x="6537" y="18271"/>
                  </a:lnTo>
                  <a:lnTo>
                    <a:pt x="6553" y="18227"/>
                  </a:lnTo>
                  <a:lnTo>
                    <a:pt x="6539" y="18272"/>
                  </a:lnTo>
                  <a:close/>
                  <a:moveTo>
                    <a:pt x="6537" y="18271"/>
                  </a:moveTo>
                  <a:lnTo>
                    <a:pt x="6323" y="18201"/>
                  </a:lnTo>
                  <a:lnTo>
                    <a:pt x="6352" y="18112"/>
                  </a:lnTo>
                  <a:lnTo>
                    <a:pt x="6567" y="18182"/>
                  </a:lnTo>
                  <a:lnTo>
                    <a:pt x="6537" y="18271"/>
                  </a:lnTo>
                  <a:close/>
                  <a:moveTo>
                    <a:pt x="6323" y="18201"/>
                  </a:moveTo>
                  <a:lnTo>
                    <a:pt x="6320" y="18200"/>
                  </a:lnTo>
                  <a:lnTo>
                    <a:pt x="6322" y="18201"/>
                  </a:lnTo>
                  <a:lnTo>
                    <a:pt x="6337" y="18157"/>
                  </a:lnTo>
                  <a:lnTo>
                    <a:pt x="6323" y="18201"/>
                  </a:lnTo>
                  <a:close/>
                  <a:moveTo>
                    <a:pt x="6322" y="18201"/>
                  </a:moveTo>
                  <a:lnTo>
                    <a:pt x="6108" y="18126"/>
                  </a:lnTo>
                  <a:lnTo>
                    <a:pt x="6138" y="18038"/>
                  </a:lnTo>
                  <a:lnTo>
                    <a:pt x="6352" y="18112"/>
                  </a:lnTo>
                  <a:lnTo>
                    <a:pt x="6322" y="18201"/>
                  </a:lnTo>
                  <a:close/>
                  <a:moveTo>
                    <a:pt x="6108" y="18126"/>
                  </a:moveTo>
                  <a:lnTo>
                    <a:pt x="6110" y="18128"/>
                  </a:lnTo>
                  <a:lnTo>
                    <a:pt x="6106" y="18125"/>
                  </a:lnTo>
                  <a:lnTo>
                    <a:pt x="6123" y="18082"/>
                  </a:lnTo>
                  <a:lnTo>
                    <a:pt x="6108" y="18126"/>
                  </a:lnTo>
                  <a:close/>
                  <a:moveTo>
                    <a:pt x="6106" y="18125"/>
                  </a:moveTo>
                  <a:lnTo>
                    <a:pt x="5895" y="18043"/>
                  </a:lnTo>
                  <a:lnTo>
                    <a:pt x="5929" y="17956"/>
                  </a:lnTo>
                  <a:lnTo>
                    <a:pt x="6139" y="18039"/>
                  </a:lnTo>
                  <a:lnTo>
                    <a:pt x="6106" y="18125"/>
                  </a:lnTo>
                  <a:close/>
                  <a:moveTo>
                    <a:pt x="5895" y="18043"/>
                  </a:moveTo>
                  <a:lnTo>
                    <a:pt x="5889" y="18041"/>
                  </a:lnTo>
                  <a:lnTo>
                    <a:pt x="5895" y="18043"/>
                  </a:lnTo>
                  <a:lnTo>
                    <a:pt x="5913" y="18000"/>
                  </a:lnTo>
                  <a:lnTo>
                    <a:pt x="5895" y="18043"/>
                  </a:lnTo>
                  <a:close/>
                  <a:moveTo>
                    <a:pt x="5895" y="18043"/>
                  </a:moveTo>
                  <a:lnTo>
                    <a:pt x="5684" y="17957"/>
                  </a:lnTo>
                  <a:lnTo>
                    <a:pt x="5719" y="17871"/>
                  </a:lnTo>
                  <a:lnTo>
                    <a:pt x="5930" y="17956"/>
                  </a:lnTo>
                  <a:lnTo>
                    <a:pt x="5895" y="18043"/>
                  </a:lnTo>
                  <a:close/>
                  <a:moveTo>
                    <a:pt x="5684" y="17957"/>
                  </a:moveTo>
                  <a:lnTo>
                    <a:pt x="5683" y="17957"/>
                  </a:lnTo>
                  <a:lnTo>
                    <a:pt x="5702" y="17914"/>
                  </a:lnTo>
                  <a:lnTo>
                    <a:pt x="5684" y="17957"/>
                  </a:lnTo>
                  <a:close/>
                  <a:moveTo>
                    <a:pt x="5683" y="17957"/>
                  </a:moveTo>
                  <a:lnTo>
                    <a:pt x="5476" y="17867"/>
                  </a:lnTo>
                  <a:lnTo>
                    <a:pt x="5513" y="17781"/>
                  </a:lnTo>
                  <a:lnTo>
                    <a:pt x="5721" y="17871"/>
                  </a:lnTo>
                  <a:lnTo>
                    <a:pt x="5683" y="17957"/>
                  </a:lnTo>
                  <a:close/>
                  <a:moveTo>
                    <a:pt x="5476" y="17867"/>
                  </a:moveTo>
                  <a:lnTo>
                    <a:pt x="5477" y="17867"/>
                  </a:lnTo>
                  <a:lnTo>
                    <a:pt x="5475" y="17866"/>
                  </a:lnTo>
                  <a:lnTo>
                    <a:pt x="5495" y="17824"/>
                  </a:lnTo>
                  <a:lnTo>
                    <a:pt x="5476" y="17867"/>
                  </a:lnTo>
                  <a:close/>
                  <a:moveTo>
                    <a:pt x="5475" y="17866"/>
                  </a:moveTo>
                  <a:lnTo>
                    <a:pt x="5273" y="17772"/>
                  </a:lnTo>
                  <a:lnTo>
                    <a:pt x="5311" y="17687"/>
                  </a:lnTo>
                  <a:lnTo>
                    <a:pt x="5515" y="17781"/>
                  </a:lnTo>
                  <a:lnTo>
                    <a:pt x="5475" y="17866"/>
                  </a:lnTo>
                  <a:close/>
                  <a:moveTo>
                    <a:pt x="5273" y="17772"/>
                  </a:moveTo>
                  <a:lnTo>
                    <a:pt x="5270" y="17771"/>
                  </a:lnTo>
                  <a:lnTo>
                    <a:pt x="5271" y="17771"/>
                  </a:lnTo>
                  <a:lnTo>
                    <a:pt x="5292" y="17729"/>
                  </a:lnTo>
                  <a:lnTo>
                    <a:pt x="5273" y="17772"/>
                  </a:lnTo>
                  <a:close/>
                  <a:moveTo>
                    <a:pt x="5271" y="17771"/>
                  </a:moveTo>
                  <a:lnTo>
                    <a:pt x="5068" y="17670"/>
                  </a:lnTo>
                  <a:lnTo>
                    <a:pt x="5110" y="17585"/>
                  </a:lnTo>
                  <a:lnTo>
                    <a:pt x="5313" y="17687"/>
                  </a:lnTo>
                  <a:lnTo>
                    <a:pt x="5271" y="17771"/>
                  </a:lnTo>
                  <a:close/>
                  <a:moveTo>
                    <a:pt x="5068" y="17670"/>
                  </a:moveTo>
                  <a:lnTo>
                    <a:pt x="5069" y="17670"/>
                  </a:lnTo>
                  <a:lnTo>
                    <a:pt x="5067" y="17668"/>
                  </a:lnTo>
                  <a:lnTo>
                    <a:pt x="5089" y="17627"/>
                  </a:lnTo>
                  <a:lnTo>
                    <a:pt x="5068" y="17670"/>
                  </a:lnTo>
                  <a:close/>
                  <a:moveTo>
                    <a:pt x="5067" y="17668"/>
                  </a:moveTo>
                  <a:lnTo>
                    <a:pt x="4872" y="17563"/>
                  </a:lnTo>
                  <a:lnTo>
                    <a:pt x="4916" y="17480"/>
                  </a:lnTo>
                  <a:lnTo>
                    <a:pt x="5111" y="17587"/>
                  </a:lnTo>
                  <a:lnTo>
                    <a:pt x="5067" y="17668"/>
                  </a:lnTo>
                  <a:close/>
                  <a:moveTo>
                    <a:pt x="4872" y="17563"/>
                  </a:moveTo>
                  <a:lnTo>
                    <a:pt x="4870" y="17562"/>
                  </a:lnTo>
                  <a:lnTo>
                    <a:pt x="4871" y="17562"/>
                  </a:lnTo>
                  <a:lnTo>
                    <a:pt x="4894" y="17521"/>
                  </a:lnTo>
                  <a:lnTo>
                    <a:pt x="4872" y="17563"/>
                  </a:lnTo>
                  <a:close/>
                  <a:moveTo>
                    <a:pt x="4871" y="17562"/>
                  </a:moveTo>
                  <a:lnTo>
                    <a:pt x="4676" y="17453"/>
                  </a:lnTo>
                  <a:lnTo>
                    <a:pt x="4722" y="17370"/>
                  </a:lnTo>
                  <a:lnTo>
                    <a:pt x="4916" y="17480"/>
                  </a:lnTo>
                  <a:lnTo>
                    <a:pt x="4871" y="17562"/>
                  </a:lnTo>
                  <a:close/>
                  <a:moveTo>
                    <a:pt x="4676" y="17453"/>
                  </a:moveTo>
                  <a:lnTo>
                    <a:pt x="4678" y="17455"/>
                  </a:lnTo>
                  <a:lnTo>
                    <a:pt x="4676" y="17452"/>
                  </a:lnTo>
                  <a:lnTo>
                    <a:pt x="4699" y="17413"/>
                  </a:lnTo>
                  <a:lnTo>
                    <a:pt x="4676" y="17453"/>
                  </a:lnTo>
                  <a:close/>
                  <a:moveTo>
                    <a:pt x="4676" y="17452"/>
                  </a:moveTo>
                  <a:lnTo>
                    <a:pt x="4480" y="17339"/>
                  </a:lnTo>
                  <a:lnTo>
                    <a:pt x="4527" y="17258"/>
                  </a:lnTo>
                  <a:lnTo>
                    <a:pt x="4722" y="17372"/>
                  </a:lnTo>
                  <a:lnTo>
                    <a:pt x="4676" y="17452"/>
                  </a:lnTo>
                  <a:close/>
                  <a:moveTo>
                    <a:pt x="4480" y="17339"/>
                  </a:moveTo>
                  <a:lnTo>
                    <a:pt x="4479" y="17338"/>
                  </a:lnTo>
                  <a:lnTo>
                    <a:pt x="4503" y="17298"/>
                  </a:lnTo>
                  <a:lnTo>
                    <a:pt x="4480" y="17339"/>
                  </a:lnTo>
                  <a:close/>
                  <a:moveTo>
                    <a:pt x="4479" y="17338"/>
                  </a:moveTo>
                  <a:lnTo>
                    <a:pt x="4292" y="17221"/>
                  </a:lnTo>
                  <a:lnTo>
                    <a:pt x="4340" y="17141"/>
                  </a:lnTo>
                  <a:lnTo>
                    <a:pt x="4528" y="17258"/>
                  </a:lnTo>
                  <a:lnTo>
                    <a:pt x="4479" y="17338"/>
                  </a:lnTo>
                  <a:close/>
                  <a:moveTo>
                    <a:pt x="4292" y="17221"/>
                  </a:moveTo>
                  <a:lnTo>
                    <a:pt x="4293" y="17222"/>
                  </a:lnTo>
                  <a:lnTo>
                    <a:pt x="4290" y="17220"/>
                  </a:lnTo>
                  <a:lnTo>
                    <a:pt x="4316" y="17181"/>
                  </a:lnTo>
                  <a:lnTo>
                    <a:pt x="4292" y="17221"/>
                  </a:lnTo>
                  <a:close/>
                  <a:moveTo>
                    <a:pt x="4290" y="17220"/>
                  </a:moveTo>
                  <a:lnTo>
                    <a:pt x="4103" y="17095"/>
                  </a:lnTo>
                  <a:lnTo>
                    <a:pt x="4155" y="17016"/>
                  </a:lnTo>
                  <a:lnTo>
                    <a:pt x="4343" y="17141"/>
                  </a:lnTo>
                  <a:lnTo>
                    <a:pt x="4290" y="17220"/>
                  </a:lnTo>
                  <a:close/>
                  <a:moveTo>
                    <a:pt x="4103" y="17095"/>
                  </a:moveTo>
                  <a:lnTo>
                    <a:pt x="4098" y="17091"/>
                  </a:lnTo>
                  <a:lnTo>
                    <a:pt x="4103" y="17094"/>
                  </a:lnTo>
                  <a:lnTo>
                    <a:pt x="4129" y="17055"/>
                  </a:lnTo>
                  <a:lnTo>
                    <a:pt x="4103" y="17095"/>
                  </a:lnTo>
                  <a:close/>
                  <a:moveTo>
                    <a:pt x="4103" y="17094"/>
                  </a:moveTo>
                  <a:lnTo>
                    <a:pt x="3919" y="16969"/>
                  </a:lnTo>
                  <a:lnTo>
                    <a:pt x="3972" y="16891"/>
                  </a:lnTo>
                  <a:lnTo>
                    <a:pt x="4155" y="17016"/>
                  </a:lnTo>
                  <a:lnTo>
                    <a:pt x="4103" y="17094"/>
                  </a:lnTo>
                  <a:close/>
                  <a:moveTo>
                    <a:pt x="3919" y="16969"/>
                  </a:moveTo>
                  <a:lnTo>
                    <a:pt x="3919" y="16969"/>
                  </a:lnTo>
                  <a:lnTo>
                    <a:pt x="3918" y="16967"/>
                  </a:lnTo>
                  <a:lnTo>
                    <a:pt x="3946" y="16930"/>
                  </a:lnTo>
                  <a:lnTo>
                    <a:pt x="3919" y="16969"/>
                  </a:lnTo>
                  <a:close/>
                  <a:moveTo>
                    <a:pt x="3918" y="16967"/>
                  </a:moveTo>
                  <a:lnTo>
                    <a:pt x="3738" y="16834"/>
                  </a:lnTo>
                  <a:lnTo>
                    <a:pt x="3794" y="16759"/>
                  </a:lnTo>
                  <a:lnTo>
                    <a:pt x="3973" y="16893"/>
                  </a:lnTo>
                  <a:lnTo>
                    <a:pt x="3918" y="16967"/>
                  </a:lnTo>
                  <a:close/>
                  <a:moveTo>
                    <a:pt x="3738" y="16834"/>
                  </a:moveTo>
                  <a:lnTo>
                    <a:pt x="3733" y="16831"/>
                  </a:lnTo>
                  <a:lnTo>
                    <a:pt x="3738" y="16834"/>
                  </a:lnTo>
                  <a:lnTo>
                    <a:pt x="3766" y="16797"/>
                  </a:lnTo>
                  <a:lnTo>
                    <a:pt x="3738" y="16834"/>
                  </a:lnTo>
                  <a:close/>
                  <a:moveTo>
                    <a:pt x="3738" y="16834"/>
                  </a:moveTo>
                  <a:lnTo>
                    <a:pt x="3562" y="16701"/>
                  </a:lnTo>
                  <a:lnTo>
                    <a:pt x="3619" y="16626"/>
                  </a:lnTo>
                  <a:lnTo>
                    <a:pt x="3795" y="16759"/>
                  </a:lnTo>
                  <a:lnTo>
                    <a:pt x="3738" y="16834"/>
                  </a:lnTo>
                  <a:close/>
                  <a:moveTo>
                    <a:pt x="3562" y="16701"/>
                  </a:moveTo>
                  <a:lnTo>
                    <a:pt x="3562" y="16701"/>
                  </a:lnTo>
                  <a:lnTo>
                    <a:pt x="3561" y="16700"/>
                  </a:lnTo>
                  <a:lnTo>
                    <a:pt x="3590" y="16664"/>
                  </a:lnTo>
                  <a:lnTo>
                    <a:pt x="3562" y="16701"/>
                  </a:lnTo>
                  <a:close/>
                  <a:moveTo>
                    <a:pt x="3561" y="16700"/>
                  </a:moveTo>
                  <a:lnTo>
                    <a:pt x="3385" y="16560"/>
                  </a:lnTo>
                  <a:lnTo>
                    <a:pt x="3443" y="16486"/>
                  </a:lnTo>
                  <a:lnTo>
                    <a:pt x="3619" y="16627"/>
                  </a:lnTo>
                  <a:lnTo>
                    <a:pt x="3561" y="16700"/>
                  </a:lnTo>
                  <a:close/>
                  <a:moveTo>
                    <a:pt x="3385" y="16560"/>
                  </a:moveTo>
                  <a:lnTo>
                    <a:pt x="3386" y="16560"/>
                  </a:lnTo>
                  <a:lnTo>
                    <a:pt x="3384" y="16558"/>
                  </a:lnTo>
                  <a:lnTo>
                    <a:pt x="3414" y="16522"/>
                  </a:lnTo>
                  <a:lnTo>
                    <a:pt x="3385" y="16560"/>
                  </a:lnTo>
                  <a:close/>
                  <a:moveTo>
                    <a:pt x="3384" y="16558"/>
                  </a:moveTo>
                  <a:lnTo>
                    <a:pt x="3216" y="16414"/>
                  </a:lnTo>
                  <a:lnTo>
                    <a:pt x="3277" y="16342"/>
                  </a:lnTo>
                  <a:lnTo>
                    <a:pt x="3446" y="16487"/>
                  </a:lnTo>
                  <a:lnTo>
                    <a:pt x="3384" y="16558"/>
                  </a:lnTo>
                  <a:close/>
                  <a:moveTo>
                    <a:pt x="3216" y="16414"/>
                  </a:moveTo>
                  <a:lnTo>
                    <a:pt x="3220" y="16416"/>
                  </a:lnTo>
                  <a:lnTo>
                    <a:pt x="3216" y="16412"/>
                  </a:lnTo>
                  <a:lnTo>
                    <a:pt x="3247" y="16377"/>
                  </a:lnTo>
                  <a:lnTo>
                    <a:pt x="3216" y="16414"/>
                  </a:lnTo>
                  <a:close/>
                  <a:moveTo>
                    <a:pt x="3216" y="16412"/>
                  </a:moveTo>
                  <a:lnTo>
                    <a:pt x="3049" y="16264"/>
                  </a:lnTo>
                  <a:lnTo>
                    <a:pt x="3110" y="16194"/>
                  </a:lnTo>
                  <a:lnTo>
                    <a:pt x="3278" y="16342"/>
                  </a:lnTo>
                  <a:lnTo>
                    <a:pt x="3216" y="16412"/>
                  </a:lnTo>
                  <a:close/>
                  <a:moveTo>
                    <a:pt x="3049" y="16264"/>
                  </a:moveTo>
                  <a:lnTo>
                    <a:pt x="3045" y="16262"/>
                  </a:lnTo>
                  <a:lnTo>
                    <a:pt x="3048" y="16263"/>
                  </a:lnTo>
                  <a:lnTo>
                    <a:pt x="3079" y="16229"/>
                  </a:lnTo>
                  <a:lnTo>
                    <a:pt x="3049" y="16264"/>
                  </a:lnTo>
                  <a:close/>
                  <a:moveTo>
                    <a:pt x="3048" y="16263"/>
                  </a:moveTo>
                  <a:lnTo>
                    <a:pt x="2884" y="16110"/>
                  </a:lnTo>
                  <a:lnTo>
                    <a:pt x="2948" y="16042"/>
                  </a:lnTo>
                  <a:lnTo>
                    <a:pt x="3110" y="16194"/>
                  </a:lnTo>
                  <a:lnTo>
                    <a:pt x="3048" y="16263"/>
                  </a:lnTo>
                  <a:close/>
                  <a:moveTo>
                    <a:pt x="2884" y="16110"/>
                  </a:moveTo>
                  <a:lnTo>
                    <a:pt x="2884" y="16111"/>
                  </a:lnTo>
                  <a:lnTo>
                    <a:pt x="2882" y="16110"/>
                  </a:lnTo>
                  <a:lnTo>
                    <a:pt x="2915" y="16076"/>
                  </a:lnTo>
                  <a:lnTo>
                    <a:pt x="2884" y="16110"/>
                  </a:lnTo>
                  <a:close/>
                  <a:moveTo>
                    <a:pt x="2882" y="16110"/>
                  </a:moveTo>
                  <a:lnTo>
                    <a:pt x="2726" y="15957"/>
                  </a:lnTo>
                  <a:lnTo>
                    <a:pt x="2792" y="15889"/>
                  </a:lnTo>
                  <a:lnTo>
                    <a:pt x="2948" y="16042"/>
                  </a:lnTo>
                  <a:lnTo>
                    <a:pt x="2882" y="16110"/>
                  </a:lnTo>
                  <a:close/>
                  <a:moveTo>
                    <a:pt x="2726" y="15957"/>
                  </a:moveTo>
                  <a:lnTo>
                    <a:pt x="2726" y="15957"/>
                  </a:lnTo>
                  <a:lnTo>
                    <a:pt x="2725" y="15956"/>
                  </a:lnTo>
                  <a:lnTo>
                    <a:pt x="2759" y="15923"/>
                  </a:lnTo>
                  <a:lnTo>
                    <a:pt x="2726" y="15957"/>
                  </a:lnTo>
                  <a:close/>
                  <a:moveTo>
                    <a:pt x="2725" y="15956"/>
                  </a:moveTo>
                  <a:lnTo>
                    <a:pt x="2569" y="15796"/>
                  </a:lnTo>
                  <a:lnTo>
                    <a:pt x="2637" y="15730"/>
                  </a:lnTo>
                  <a:lnTo>
                    <a:pt x="2793" y="15890"/>
                  </a:lnTo>
                  <a:lnTo>
                    <a:pt x="2725" y="15956"/>
                  </a:lnTo>
                  <a:close/>
                  <a:moveTo>
                    <a:pt x="2569" y="15796"/>
                  </a:moveTo>
                  <a:lnTo>
                    <a:pt x="2568" y="15794"/>
                  </a:lnTo>
                  <a:lnTo>
                    <a:pt x="2569" y="15794"/>
                  </a:lnTo>
                  <a:lnTo>
                    <a:pt x="2603" y="15763"/>
                  </a:lnTo>
                  <a:lnTo>
                    <a:pt x="2569" y="15796"/>
                  </a:lnTo>
                  <a:close/>
                  <a:moveTo>
                    <a:pt x="2569" y="15794"/>
                  </a:moveTo>
                  <a:lnTo>
                    <a:pt x="2417" y="15630"/>
                  </a:lnTo>
                  <a:lnTo>
                    <a:pt x="2486" y="15565"/>
                  </a:lnTo>
                  <a:lnTo>
                    <a:pt x="2637" y="15730"/>
                  </a:lnTo>
                  <a:lnTo>
                    <a:pt x="2569" y="15794"/>
                  </a:lnTo>
                  <a:close/>
                  <a:moveTo>
                    <a:pt x="2417" y="15630"/>
                  </a:moveTo>
                  <a:lnTo>
                    <a:pt x="2422" y="15636"/>
                  </a:lnTo>
                  <a:lnTo>
                    <a:pt x="2416" y="15630"/>
                  </a:lnTo>
                  <a:lnTo>
                    <a:pt x="2451" y="15598"/>
                  </a:lnTo>
                  <a:lnTo>
                    <a:pt x="2417" y="15630"/>
                  </a:lnTo>
                  <a:close/>
                  <a:moveTo>
                    <a:pt x="2416" y="15630"/>
                  </a:moveTo>
                  <a:lnTo>
                    <a:pt x="2268" y="15465"/>
                  </a:lnTo>
                  <a:lnTo>
                    <a:pt x="2337" y="15402"/>
                  </a:lnTo>
                  <a:lnTo>
                    <a:pt x="2486" y="15567"/>
                  </a:lnTo>
                  <a:lnTo>
                    <a:pt x="2416" y="15630"/>
                  </a:lnTo>
                  <a:close/>
                  <a:moveTo>
                    <a:pt x="2268" y="15465"/>
                  </a:moveTo>
                  <a:lnTo>
                    <a:pt x="2266" y="15461"/>
                  </a:lnTo>
                  <a:lnTo>
                    <a:pt x="2267" y="15464"/>
                  </a:lnTo>
                  <a:lnTo>
                    <a:pt x="2303" y="15433"/>
                  </a:lnTo>
                  <a:lnTo>
                    <a:pt x="2268" y="15465"/>
                  </a:lnTo>
                  <a:close/>
                  <a:moveTo>
                    <a:pt x="2267" y="15464"/>
                  </a:moveTo>
                  <a:lnTo>
                    <a:pt x="2123" y="15291"/>
                  </a:lnTo>
                  <a:lnTo>
                    <a:pt x="2193" y="15231"/>
                  </a:lnTo>
                  <a:lnTo>
                    <a:pt x="2338" y="15403"/>
                  </a:lnTo>
                  <a:lnTo>
                    <a:pt x="2267" y="15464"/>
                  </a:lnTo>
                  <a:close/>
                  <a:moveTo>
                    <a:pt x="2123" y="15291"/>
                  </a:moveTo>
                  <a:lnTo>
                    <a:pt x="2123" y="15291"/>
                  </a:lnTo>
                  <a:lnTo>
                    <a:pt x="2121" y="15290"/>
                  </a:lnTo>
                  <a:lnTo>
                    <a:pt x="2159" y="15260"/>
                  </a:lnTo>
                  <a:lnTo>
                    <a:pt x="2123" y="15291"/>
                  </a:lnTo>
                  <a:close/>
                  <a:moveTo>
                    <a:pt x="2121" y="15290"/>
                  </a:moveTo>
                  <a:lnTo>
                    <a:pt x="1985" y="15118"/>
                  </a:lnTo>
                  <a:lnTo>
                    <a:pt x="2059" y="15060"/>
                  </a:lnTo>
                  <a:lnTo>
                    <a:pt x="2195" y="15231"/>
                  </a:lnTo>
                  <a:lnTo>
                    <a:pt x="2121" y="15290"/>
                  </a:lnTo>
                  <a:close/>
                  <a:moveTo>
                    <a:pt x="1985" y="15118"/>
                  </a:moveTo>
                  <a:lnTo>
                    <a:pt x="1985" y="15118"/>
                  </a:lnTo>
                  <a:lnTo>
                    <a:pt x="1984" y="15117"/>
                  </a:lnTo>
                  <a:lnTo>
                    <a:pt x="2021" y="15089"/>
                  </a:lnTo>
                  <a:lnTo>
                    <a:pt x="1985" y="15118"/>
                  </a:lnTo>
                  <a:close/>
                  <a:moveTo>
                    <a:pt x="1984" y="15117"/>
                  </a:moveTo>
                  <a:lnTo>
                    <a:pt x="1848" y="14937"/>
                  </a:lnTo>
                  <a:lnTo>
                    <a:pt x="1922" y="14880"/>
                  </a:lnTo>
                  <a:lnTo>
                    <a:pt x="2059" y="15060"/>
                  </a:lnTo>
                  <a:lnTo>
                    <a:pt x="1984" y="15117"/>
                  </a:lnTo>
                  <a:close/>
                  <a:moveTo>
                    <a:pt x="1848" y="14937"/>
                  </a:moveTo>
                  <a:lnTo>
                    <a:pt x="1849" y="14939"/>
                  </a:lnTo>
                  <a:lnTo>
                    <a:pt x="1848" y="14936"/>
                  </a:lnTo>
                  <a:lnTo>
                    <a:pt x="1885" y="14909"/>
                  </a:lnTo>
                  <a:lnTo>
                    <a:pt x="1848" y="14937"/>
                  </a:lnTo>
                  <a:close/>
                  <a:moveTo>
                    <a:pt x="1848" y="14936"/>
                  </a:moveTo>
                  <a:lnTo>
                    <a:pt x="1715" y="14756"/>
                  </a:lnTo>
                  <a:lnTo>
                    <a:pt x="1790" y="14700"/>
                  </a:lnTo>
                  <a:lnTo>
                    <a:pt x="1922" y="14881"/>
                  </a:lnTo>
                  <a:lnTo>
                    <a:pt x="1848" y="14936"/>
                  </a:lnTo>
                  <a:close/>
                  <a:moveTo>
                    <a:pt x="1715" y="14756"/>
                  </a:moveTo>
                  <a:lnTo>
                    <a:pt x="1714" y="14755"/>
                  </a:lnTo>
                  <a:lnTo>
                    <a:pt x="1752" y="14728"/>
                  </a:lnTo>
                  <a:lnTo>
                    <a:pt x="1715" y="14756"/>
                  </a:lnTo>
                  <a:close/>
                  <a:moveTo>
                    <a:pt x="1714" y="14755"/>
                  </a:moveTo>
                  <a:lnTo>
                    <a:pt x="1588" y="14570"/>
                  </a:lnTo>
                  <a:lnTo>
                    <a:pt x="1666" y="14517"/>
                  </a:lnTo>
                  <a:lnTo>
                    <a:pt x="1791" y="14702"/>
                  </a:lnTo>
                  <a:lnTo>
                    <a:pt x="1714" y="14755"/>
                  </a:lnTo>
                  <a:close/>
                  <a:moveTo>
                    <a:pt x="1588" y="14570"/>
                  </a:moveTo>
                  <a:lnTo>
                    <a:pt x="1464" y="14387"/>
                  </a:lnTo>
                  <a:lnTo>
                    <a:pt x="1541" y="14333"/>
                  </a:lnTo>
                  <a:lnTo>
                    <a:pt x="1666" y="14517"/>
                  </a:lnTo>
                  <a:lnTo>
                    <a:pt x="1588" y="14570"/>
                  </a:lnTo>
                  <a:close/>
                  <a:moveTo>
                    <a:pt x="1464" y="14387"/>
                  </a:moveTo>
                  <a:lnTo>
                    <a:pt x="1464" y="14385"/>
                  </a:lnTo>
                  <a:lnTo>
                    <a:pt x="1463" y="14384"/>
                  </a:lnTo>
                  <a:lnTo>
                    <a:pt x="1502" y="14360"/>
                  </a:lnTo>
                  <a:lnTo>
                    <a:pt x="1464" y="14387"/>
                  </a:lnTo>
                  <a:close/>
                  <a:moveTo>
                    <a:pt x="1463" y="14384"/>
                  </a:moveTo>
                  <a:lnTo>
                    <a:pt x="1345" y="14193"/>
                  </a:lnTo>
                  <a:lnTo>
                    <a:pt x="1425" y="14144"/>
                  </a:lnTo>
                  <a:lnTo>
                    <a:pt x="1542" y="14335"/>
                  </a:lnTo>
                  <a:lnTo>
                    <a:pt x="1463" y="14384"/>
                  </a:lnTo>
                  <a:close/>
                  <a:moveTo>
                    <a:pt x="1345" y="14193"/>
                  </a:moveTo>
                  <a:lnTo>
                    <a:pt x="1344" y="14190"/>
                  </a:lnTo>
                  <a:lnTo>
                    <a:pt x="1345" y="14191"/>
                  </a:lnTo>
                  <a:lnTo>
                    <a:pt x="1386" y="14168"/>
                  </a:lnTo>
                  <a:lnTo>
                    <a:pt x="1345" y="14193"/>
                  </a:lnTo>
                  <a:close/>
                  <a:moveTo>
                    <a:pt x="1345" y="14191"/>
                  </a:moveTo>
                  <a:lnTo>
                    <a:pt x="1232" y="14000"/>
                  </a:lnTo>
                  <a:lnTo>
                    <a:pt x="1313" y="13952"/>
                  </a:lnTo>
                  <a:lnTo>
                    <a:pt x="1425" y="14144"/>
                  </a:lnTo>
                  <a:lnTo>
                    <a:pt x="1345" y="14191"/>
                  </a:lnTo>
                  <a:close/>
                  <a:moveTo>
                    <a:pt x="1232" y="14000"/>
                  </a:moveTo>
                  <a:lnTo>
                    <a:pt x="1231" y="13999"/>
                  </a:lnTo>
                  <a:lnTo>
                    <a:pt x="1272" y="13975"/>
                  </a:lnTo>
                  <a:lnTo>
                    <a:pt x="1232" y="14000"/>
                  </a:lnTo>
                  <a:close/>
                  <a:moveTo>
                    <a:pt x="1231" y="13999"/>
                  </a:moveTo>
                  <a:lnTo>
                    <a:pt x="1122" y="13802"/>
                  </a:lnTo>
                  <a:lnTo>
                    <a:pt x="1203" y="13757"/>
                  </a:lnTo>
                  <a:lnTo>
                    <a:pt x="1313" y="13953"/>
                  </a:lnTo>
                  <a:lnTo>
                    <a:pt x="1231" y="13999"/>
                  </a:lnTo>
                  <a:close/>
                  <a:moveTo>
                    <a:pt x="1122" y="13802"/>
                  </a:moveTo>
                  <a:lnTo>
                    <a:pt x="1123" y="13804"/>
                  </a:lnTo>
                  <a:lnTo>
                    <a:pt x="1122" y="13801"/>
                  </a:lnTo>
                  <a:lnTo>
                    <a:pt x="1162" y="13780"/>
                  </a:lnTo>
                  <a:lnTo>
                    <a:pt x="1122" y="13802"/>
                  </a:lnTo>
                  <a:close/>
                  <a:moveTo>
                    <a:pt x="1122" y="13801"/>
                  </a:moveTo>
                  <a:lnTo>
                    <a:pt x="1016" y="13601"/>
                  </a:lnTo>
                  <a:lnTo>
                    <a:pt x="1098" y="13558"/>
                  </a:lnTo>
                  <a:lnTo>
                    <a:pt x="1204" y="13758"/>
                  </a:lnTo>
                  <a:lnTo>
                    <a:pt x="1122" y="13801"/>
                  </a:lnTo>
                  <a:close/>
                  <a:moveTo>
                    <a:pt x="1016" y="13601"/>
                  </a:moveTo>
                  <a:lnTo>
                    <a:pt x="1015" y="13599"/>
                  </a:lnTo>
                  <a:lnTo>
                    <a:pt x="1016" y="13600"/>
                  </a:lnTo>
                  <a:lnTo>
                    <a:pt x="1058" y="13580"/>
                  </a:lnTo>
                  <a:lnTo>
                    <a:pt x="1016" y="13601"/>
                  </a:lnTo>
                  <a:close/>
                  <a:moveTo>
                    <a:pt x="1016" y="13600"/>
                  </a:moveTo>
                  <a:lnTo>
                    <a:pt x="918" y="13397"/>
                  </a:lnTo>
                  <a:lnTo>
                    <a:pt x="1002" y="13356"/>
                  </a:lnTo>
                  <a:lnTo>
                    <a:pt x="1100" y="13559"/>
                  </a:lnTo>
                  <a:lnTo>
                    <a:pt x="1016" y="13600"/>
                  </a:lnTo>
                  <a:close/>
                  <a:moveTo>
                    <a:pt x="918" y="13397"/>
                  </a:moveTo>
                  <a:lnTo>
                    <a:pt x="820" y="13193"/>
                  </a:lnTo>
                  <a:lnTo>
                    <a:pt x="904" y="13153"/>
                  </a:lnTo>
                  <a:lnTo>
                    <a:pt x="1002" y="13356"/>
                  </a:lnTo>
                  <a:lnTo>
                    <a:pt x="918" y="13397"/>
                  </a:lnTo>
                  <a:close/>
                  <a:moveTo>
                    <a:pt x="820" y="13193"/>
                  </a:moveTo>
                  <a:lnTo>
                    <a:pt x="820" y="13193"/>
                  </a:lnTo>
                  <a:lnTo>
                    <a:pt x="819" y="13191"/>
                  </a:lnTo>
                  <a:lnTo>
                    <a:pt x="862" y="13173"/>
                  </a:lnTo>
                  <a:lnTo>
                    <a:pt x="820" y="13193"/>
                  </a:lnTo>
                  <a:close/>
                  <a:moveTo>
                    <a:pt x="819" y="13191"/>
                  </a:moveTo>
                  <a:lnTo>
                    <a:pt x="730" y="12983"/>
                  </a:lnTo>
                  <a:lnTo>
                    <a:pt x="816" y="12946"/>
                  </a:lnTo>
                  <a:lnTo>
                    <a:pt x="905" y="13154"/>
                  </a:lnTo>
                  <a:lnTo>
                    <a:pt x="819" y="13191"/>
                  </a:lnTo>
                  <a:close/>
                  <a:moveTo>
                    <a:pt x="730" y="12983"/>
                  </a:moveTo>
                  <a:lnTo>
                    <a:pt x="731" y="12986"/>
                  </a:lnTo>
                  <a:lnTo>
                    <a:pt x="730" y="12983"/>
                  </a:lnTo>
                  <a:lnTo>
                    <a:pt x="773" y="12965"/>
                  </a:lnTo>
                  <a:lnTo>
                    <a:pt x="730" y="12983"/>
                  </a:lnTo>
                  <a:close/>
                  <a:moveTo>
                    <a:pt x="730" y="12983"/>
                  </a:moveTo>
                  <a:lnTo>
                    <a:pt x="644" y="12775"/>
                  </a:lnTo>
                  <a:lnTo>
                    <a:pt x="730" y="12739"/>
                  </a:lnTo>
                  <a:lnTo>
                    <a:pt x="816" y="12947"/>
                  </a:lnTo>
                  <a:lnTo>
                    <a:pt x="730" y="12983"/>
                  </a:lnTo>
                  <a:close/>
                  <a:moveTo>
                    <a:pt x="644" y="12775"/>
                  </a:moveTo>
                  <a:lnTo>
                    <a:pt x="644" y="12775"/>
                  </a:lnTo>
                  <a:lnTo>
                    <a:pt x="644" y="12773"/>
                  </a:lnTo>
                  <a:lnTo>
                    <a:pt x="687" y="12757"/>
                  </a:lnTo>
                  <a:lnTo>
                    <a:pt x="644" y="12775"/>
                  </a:lnTo>
                  <a:close/>
                  <a:moveTo>
                    <a:pt x="644" y="12773"/>
                  </a:moveTo>
                  <a:lnTo>
                    <a:pt x="564" y="12558"/>
                  </a:lnTo>
                  <a:lnTo>
                    <a:pt x="653" y="12525"/>
                  </a:lnTo>
                  <a:lnTo>
                    <a:pt x="731" y="12742"/>
                  </a:lnTo>
                  <a:lnTo>
                    <a:pt x="644" y="12773"/>
                  </a:lnTo>
                  <a:close/>
                  <a:moveTo>
                    <a:pt x="653" y="12525"/>
                  </a:moveTo>
                  <a:lnTo>
                    <a:pt x="649" y="12516"/>
                  </a:lnTo>
                  <a:lnTo>
                    <a:pt x="653" y="12525"/>
                  </a:lnTo>
                  <a:lnTo>
                    <a:pt x="609" y="12542"/>
                  </a:lnTo>
                  <a:lnTo>
                    <a:pt x="653" y="12525"/>
                  </a:lnTo>
                  <a:close/>
                  <a:moveTo>
                    <a:pt x="564" y="12558"/>
                  </a:moveTo>
                  <a:lnTo>
                    <a:pt x="486" y="12347"/>
                  </a:lnTo>
                  <a:lnTo>
                    <a:pt x="575" y="12314"/>
                  </a:lnTo>
                  <a:lnTo>
                    <a:pt x="653" y="12525"/>
                  </a:lnTo>
                  <a:lnTo>
                    <a:pt x="564" y="12558"/>
                  </a:lnTo>
                  <a:close/>
                  <a:moveTo>
                    <a:pt x="486" y="12347"/>
                  </a:moveTo>
                  <a:lnTo>
                    <a:pt x="488" y="12347"/>
                  </a:lnTo>
                  <a:lnTo>
                    <a:pt x="486" y="12344"/>
                  </a:lnTo>
                  <a:lnTo>
                    <a:pt x="531" y="12330"/>
                  </a:lnTo>
                  <a:lnTo>
                    <a:pt x="486" y="12347"/>
                  </a:lnTo>
                  <a:close/>
                  <a:moveTo>
                    <a:pt x="486" y="12344"/>
                  </a:moveTo>
                  <a:lnTo>
                    <a:pt x="417" y="12125"/>
                  </a:lnTo>
                  <a:lnTo>
                    <a:pt x="505" y="12097"/>
                  </a:lnTo>
                  <a:lnTo>
                    <a:pt x="575" y="12316"/>
                  </a:lnTo>
                  <a:lnTo>
                    <a:pt x="486" y="12344"/>
                  </a:lnTo>
                  <a:close/>
                  <a:moveTo>
                    <a:pt x="417" y="12125"/>
                  </a:moveTo>
                  <a:lnTo>
                    <a:pt x="415" y="12121"/>
                  </a:lnTo>
                  <a:lnTo>
                    <a:pt x="415" y="12124"/>
                  </a:lnTo>
                  <a:lnTo>
                    <a:pt x="461" y="12111"/>
                  </a:lnTo>
                  <a:lnTo>
                    <a:pt x="417" y="12125"/>
                  </a:lnTo>
                  <a:close/>
                  <a:moveTo>
                    <a:pt x="415" y="12124"/>
                  </a:moveTo>
                  <a:lnTo>
                    <a:pt x="353" y="11904"/>
                  </a:lnTo>
                  <a:lnTo>
                    <a:pt x="443" y="11878"/>
                  </a:lnTo>
                  <a:lnTo>
                    <a:pt x="505" y="12098"/>
                  </a:lnTo>
                  <a:lnTo>
                    <a:pt x="415" y="12124"/>
                  </a:lnTo>
                  <a:close/>
                  <a:moveTo>
                    <a:pt x="353" y="11904"/>
                  </a:moveTo>
                  <a:lnTo>
                    <a:pt x="291" y="11684"/>
                  </a:lnTo>
                  <a:lnTo>
                    <a:pt x="381" y="11659"/>
                  </a:lnTo>
                  <a:lnTo>
                    <a:pt x="443" y="11878"/>
                  </a:lnTo>
                  <a:lnTo>
                    <a:pt x="353" y="11904"/>
                  </a:lnTo>
                  <a:close/>
                  <a:moveTo>
                    <a:pt x="291" y="11684"/>
                  </a:moveTo>
                  <a:lnTo>
                    <a:pt x="290" y="11682"/>
                  </a:lnTo>
                  <a:lnTo>
                    <a:pt x="290" y="11683"/>
                  </a:lnTo>
                  <a:lnTo>
                    <a:pt x="335" y="11671"/>
                  </a:lnTo>
                  <a:lnTo>
                    <a:pt x="291" y="11684"/>
                  </a:lnTo>
                  <a:close/>
                  <a:moveTo>
                    <a:pt x="290" y="11683"/>
                  </a:moveTo>
                  <a:lnTo>
                    <a:pt x="235" y="11455"/>
                  </a:lnTo>
                  <a:lnTo>
                    <a:pt x="327" y="11433"/>
                  </a:lnTo>
                  <a:lnTo>
                    <a:pt x="382" y="11661"/>
                  </a:lnTo>
                  <a:lnTo>
                    <a:pt x="290" y="11683"/>
                  </a:lnTo>
                  <a:close/>
                  <a:moveTo>
                    <a:pt x="235" y="11455"/>
                  </a:moveTo>
                  <a:lnTo>
                    <a:pt x="236" y="11460"/>
                  </a:lnTo>
                  <a:lnTo>
                    <a:pt x="235" y="11454"/>
                  </a:lnTo>
                  <a:lnTo>
                    <a:pt x="280" y="11445"/>
                  </a:lnTo>
                  <a:lnTo>
                    <a:pt x="235" y="11455"/>
                  </a:lnTo>
                  <a:close/>
                  <a:moveTo>
                    <a:pt x="235" y="11454"/>
                  </a:moveTo>
                  <a:lnTo>
                    <a:pt x="189" y="11231"/>
                  </a:lnTo>
                  <a:lnTo>
                    <a:pt x="280" y="11212"/>
                  </a:lnTo>
                  <a:lnTo>
                    <a:pt x="327" y="11435"/>
                  </a:lnTo>
                  <a:lnTo>
                    <a:pt x="235" y="11454"/>
                  </a:lnTo>
                  <a:close/>
                  <a:moveTo>
                    <a:pt x="189" y="11231"/>
                  </a:moveTo>
                  <a:lnTo>
                    <a:pt x="187" y="11224"/>
                  </a:lnTo>
                  <a:lnTo>
                    <a:pt x="189" y="11230"/>
                  </a:lnTo>
                  <a:lnTo>
                    <a:pt x="234" y="11222"/>
                  </a:lnTo>
                  <a:lnTo>
                    <a:pt x="189" y="11231"/>
                  </a:lnTo>
                  <a:close/>
                  <a:moveTo>
                    <a:pt x="189" y="11230"/>
                  </a:moveTo>
                  <a:lnTo>
                    <a:pt x="145" y="10998"/>
                  </a:lnTo>
                  <a:lnTo>
                    <a:pt x="237" y="10982"/>
                  </a:lnTo>
                  <a:lnTo>
                    <a:pt x="280" y="11213"/>
                  </a:lnTo>
                  <a:lnTo>
                    <a:pt x="189" y="11230"/>
                  </a:lnTo>
                  <a:close/>
                  <a:moveTo>
                    <a:pt x="145" y="10998"/>
                  </a:moveTo>
                  <a:lnTo>
                    <a:pt x="147" y="11006"/>
                  </a:lnTo>
                  <a:lnTo>
                    <a:pt x="145" y="10998"/>
                  </a:lnTo>
                  <a:lnTo>
                    <a:pt x="191" y="10990"/>
                  </a:lnTo>
                  <a:lnTo>
                    <a:pt x="145" y="10998"/>
                  </a:lnTo>
                  <a:close/>
                  <a:moveTo>
                    <a:pt x="145" y="10998"/>
                  </a:moveTo>
                  <a:lnTo>
                    <a:pt x="106" y="10771"/>
                  </a:lnTo>
                  <a:lnTo>
                    <a:pt x="198" y="10755"/>
                  </a:lnTo>
                  <a:lnTo>
                    <a:pt x="237" y="10982"/>
                  </a:lnTo>
                  <a:lnTo>
                    <a:pt x="145" y="10998"/>
                  </a:lnTo>
                  <a:close/>
                  <a:moveTo>
                    <a:pt x="106" y="10771"/>
                  </a:moveTo>
                  <a:lnTo>
                    <a:pt x="106" y="10767"/>
                  </a:lnTo>
                  <a:lnTo>
                    <a:pt x="106" y="10770"/>
                  </a:lnTo>
                  <a:lnTo>
                    <a:pt x="152" y="10762"/>
                  </a:lnTo>
                  <a:lnTo>
                    <a:pt x="106" y="10771"/>
                  </a:lnTo>
                  <a:close/>
                  <a:moveTo>
                    <a:pt x="106" y="10770"/>
                  </a:moveTo>
                  <a:lnTo>
                    <a:pt x="74" y="10538"/>
                  </a:lnTo>
                  <a:lnTo>
                    <a:pt x="168" y="10525"/>
                  </a:lnTo>
                  <a:lnTo>
                    <a:pt x="199" y="10757"/>
                  </a:lnTo>
                  <a:lnTo>
                    <a:pt x="106" y="10770"/>
                  </a:lnTo>
                  <a:close/>
                  <a:moveTo>
                    <a:pt x="74" y="10538"/>
                  </a:moveTo>
                  <a:lnTo>
                    <a:pt x="76" y="10544"/>
                  </a:lnTo>
                  <a:lnTo>
                    <a:pt x="74" y="10537"/>
                  </a:lnTo>
                  <a:lnTo>
                    <a:pt x="121" y="10531"/>
                  </a:lnTo>
                  <a:lnTo>
                    <a:pt x="74" y="10538"/>
                  </a:lnTo>
                  <a:close/>
                  <a:moveTo>
                    <a:pt x="74" y="10537"/>
                  </a:moveTo>
                  <a:lnTo>
                    <a:pt x="48" y="10302"/>
                  </a:lnTo>
                  <a:lnTo>
                    <a:pt x="140" y="10292"/>
                  </a:lnTo>
                  <a:lnTo>
                    <a:pt x="168" y="10526"/>
                  </a:lnTo>
                  <a:lnTo>
                    <a:pt x="74" y="10537"/>
                  </a:lnTo>
                  <a:close/>
                  <a:moveTo>
                    <a:pt x="48" y="10302"/>
                  </a:moveTo>
                  <a:lnTo>
                    <a:pt x="47" y="10295"/>
                  </a:lnTo>
                  <a:lnTo>
                    <a:pt x="47" y="10301"/>
                  </a:lnTo>
                  <a:lnTo>
                    <a:pt x="94" y="10296"/>
                  </a:lnTo>
                  <a:lnTo>
                    <a:pt x="48" y="10302"/>
                  </a:lnTo>
                  <a:close/>
                  <a:moveTo>
                    <a:pt x="47" y="10301"/>
                  </a:moveTo>
                  <a:lnTo>
                    <a:pt x="23" y="10066"/>
                  </a:lnTo>
                  <a:lnTo>
                    <a:pt x="116" y="10057"/>
                  </a:lnTo>
                  <a:lnTo>
                    <a:pt x="141" y="10292"/>
                  </a:lnTo>
                  <a:lnTo>
                    <a:pt x="47" y="10301"/>
                  </a:lnTo>
                  <a:close/>
                  <a:moveTo>
                    <a:pt x="23" y="10066"/>
                  </a:moveTo>
                  <a:lnTo>
                    <a:pt x="23" y="10065"/>
                  </a:lnTo>
                  <a:lnTo>
                    <a:pt x="23" y="10064"/>
                  </a:lnTo>
                  <a:lnTo>
                    <a:pt x="70" y="10062"/>
                  </a:lnTo>
                  <a:lnTo>
                    <a:pt x="23" y="10066"/>
                  </a:lnTo>
                  <a:close/>
                  <a:moveTo>
                    <a:pt x="23" y="10064"/>
                  </a:moveTo>
                  <a:lnTo>
                    <a:pt x="12" y="9829"/>
                  </a:lnTo>
                  <a:lnTo>
                    <a:pt x="106" y="9824"/>
                  </a:lnTo>
                  <a:lnTo>
                    <a:pt x="118" y="10059"/>
                  </a:lnTo>
                  <a:lnTo>
                    <a:pt x="23" y="10064"/>
                  </a:lnTo>
                  <a:close/>
                  <a:moveTo>
                    <a:pt x="12" y="9829"/>
                  </a:moveTo>
                  <a:lnTo>
                    <a:pt x="0" y="9590"/>
                  </a:lnTo>
                  <a:lnTo>
                    <a:pt x="93" y="9585"/>
                  </a:lnTo>
                  <a:lnTo>
                    <a:pt x="106" y="9824"/>
                  </a:lnTo>
                  <a:lnTo>
                    <a:pt x="12" y="9829"/>
                  </a:lnTo>
                  <a:close/>
                  <a:moveTo>
                    <a:pt x="0" y="9590"/>
                  </a:moveTo>
                  <a:lnTo>
                    <a:pt x="0" y="9587"/>
                  </a:lnTo>
                  <a:lnTo>
                    <a:pt x="47" y="9587"/>
                  </a:lnTo>
                  <a:lnTo>
                    <a:pt x="0" y="9590"/>
                  </a:lnTo>
                  <a:close/>
                  <a:moveTo>
                    <a:pt x="0" y="9587"/>
                  </a:moveTo>
                  <a:lnTo>
                    <a:pt x="0" y="9344"/>
                  </a:lnTo>
                  <a:lnTo>
                    <a:pt x="93" y="9344"/>
                  </a:lnTo>
                  <a:lnTo>
                    <a:pt x="93" y="9587"/>
                  </a:lnTo>
                  <a:lnTo>
                    <a:pt x="0" y="9587"/>
                  </a:lnTo>
                  <a:close/>
                  <a:moveTo>
                    <a:pt x="0" y="9344"/>
                  </a:moveTo>
                  <a:lnTo>
                    <a:pt x="0" y="9106"/>
                  </a:lnTo>
                  <a:lnTo>
                    <a:pt x="93" y="9106"/>
                  </a:lnTo>
                  <a:lnTo>
                    <a:pt x="93" y="9344"/>
                  </a:lnTo>
                  <a:lnTo>
                    <a:pt x="0" y="9344"/>
                  </a:lnTo>
                  <a:close/>
                  <a:moveTo>
                    <a:pt x="0" y="9106"/>
                  </a:moveTo>
                  <a:lnTo>
                    <a:pt x="0" y="9103"/>
                  </a:lnTo>
                  <a:lnTo>
                    <a:pt x="47" y="9106"/>
                  </a:lnTo>
                  <a:lnTo>
                    <a:pt x="0" y="9106"/>
                  </a:lnTo>
                  <a:close/>
                  <a:moveTo>
                    <a:pt x="0" y="9103"/>
                  </a:moveTo>
                  <a:lnTo>
                    <a:pt x="12" y="8864"/>
                  </a:lnTo>
                  <a:lnTo>
                    <a:pt x="106" y="8869"/>
                  </a:lnTo>
                  <a:lnTo>
                    <a:pt x="93" y="9108"/>
                  </a:lnTo>
                  <a:lnTo>
                    <a:pt x="0" y="9103"/>
                  </a:lnTo>
                  <a:close/>
                  <a:moveTo>
                    <a:pt x="12" y="8864"/>
                  </a:moveTo>
                  <a:lnTo>
                    <a:pt x="23" y="8629"/>
                  </a:lnTo>
                  <a:lnTo>
                    <a:pt x="118" y="8634"/>
                  </a:lnTo>
                  <a:lnTo>
                    <a:pt x="106" y="8869"/>
                  </a:lnTo>
                  <a:lnTo>
                    <a:pt x="12" y="8864"/>
                  </a:lnTo>
                  <a:close/>
                  <a:moveTo>
                    <a:pt x="23" y="8629"/>
                  </a:moveTo>
                  <a:lnTo>
                    <a:pt x="23" y="8628"/>
                  </a:lnTo>
                  <a:lnTo>
                    <a:pt x="23" y="8627"/>
                  </a:lnTo>
                  <a:lnTo>
                    <a:pt x="70" y="8631"/>
                  </a:lnTo>
                  <a:lnTo>
                    <a:pt x="23" y="8629"/>
                  </a:lnTo>
                  <a:close/>
                  <a:moveTo>
                    <a:pt x="23" y="8627"/>
                  </a:moveTo>
                  <a:lnTo>
                    <a:pt x="47" y="8392"/>
                  </a:lnTo>
                  <a:lnTo>
                    <a:pt x="141" y="8401"/>
                  </a:lnTo>
                  <a:lnTo>
                    <a:pt x="116" y="8636"/>
                  </a:lnTo>
                  <a:lnTo>
                    <a:pt x="23" y="8627"/>
                  </a:lnTo>
                  <a:close/>
                  <a:moveTo>
                    <a:pt x="47" y="8392"/>
                  </a:moveTo>
                  <a:lnTo>
                    <a:pt x="47" y="8398"/>
                  </a:lnTo>
                  <a:lnTo>
                    <a:pt x="48" y="8391"/>
                  </a:lnTo>
                  <a:lnTo>
                    <a:pt x="94" y="8397"/>
                  </a:lnTo>
                  <a:lnTo>
                    <a:pt x="47" y="8392"/>
                  </a:lnTo>
                  <a:close/>
                  <a:moveTo>
                    <a:pt x="48" y="8391"/>
                  </a:moveTo>
                  <a:lnTo>
                    <a:pt x="74" y="8156"/>
                  </a:lnTo>
                  <a:lnTo>
                    <a:pt x="168" y="8167"/>
                  </a:lnTo>
                  <a:lnTo>
                    <a:pt x="140" y="8401"/>
                  </a:lnTo>
                  <a:lnTo>
                    <a:pt x="48" y="8391"/>
                  </a:lnTo>
                  <a:close/>
                  <a:moveTo>
                    <a:pt x="74" y="8156"/>
                  </a:moveTo>
                  <a:lnTo>
                    <a:pt x="76" y="8149"/>
                  </a:lnTo>
                  <a:lnTo>
                    <a:pt x="74" y="8155"/>
                  </a:lnTo>
                  <a:lnTo>
                    <a:pt x="121" y="8162"/>
                  </a:lnTo>
                  <a:lnTo>
                    <a:pt x="74" y="8156"/>
                  </a:lnTo>
                  <a:close/>
                  <a:moveTo>
                    <a:pt x="74" y="8155"/>
                  </a:moveTo>
                  <a:lnTo>
                    <a:pt x="106" y="7923"/>
                  </a:lnTo>
                  <a:lnTo>
                    <a:pt x="199" y="7936"/>
                  </a:lnTo>
                  <a:lnTo>
                    <a:pt x="168" y="8168"/>
                  </a:lnTo>
                  <a:lnTo>
                    <a:pt x="74" y="8155"/>
                  </a:lnTo>
                  <a:close/>
                  <a:moveTo>
                    <a:pt x="106" y="7923"/>
                  </a:moveTo>
                  <a:lnTo>
                    <a:pt x="105" y="7927"/>
                  </a:lnTo>
                  <a:lnTo>
                    <a:pt x="106" y="7922"/>
                  </a:lnTo>
                  <a:lnTo>
                    <a:pt x="152" y="7931"/>
                  </a:lnTo>
                  <a:lnTo>
                    <a:pt x="106" y="7923"/>
                  </a:lnTo>
                  <a:close/>
                  <a:moveTo>
                    <a:pt x="106" y="7922"/>
                  </a:moveTo>
                  <a:lnTo>
                    <a:pt x="145" y="7691"/>
                  </a:lnTo>
                  <a:lnTo>
                    <a:pt x="237" y="7706"/>
                  </a:lnTo>
                  <a:lnTo>
                    <a:pt x="198" y="7938"/>
                  </a:lnTo>
                  <a:lnTo>
                    <a:pt x="106" y="7922"/>
                  </a:lnTo>
                  <a:close/>
                  <a:moveTo>
                    <a:pt x="145" y="7691"/>
                  </a:moveTo>
                  <a:lnTo>
                    <a:pt x="145" y="7691"/>
                  </a:lnTo>
                  <a:lnTo>
                    <a:pt x="145" y="7690"/>
                  </a:lnTo>
                  <a:lnTo>
                    <a:pt x="191" y="7699"/>
                  </a:lnTo>
                  <a:lnTo>
                    <a:pt x="145" y="7691"/>
                  </a:lnTo>
                  <a:close/>
                  <a:moveTo>
                    <a:pt x="145" y="7690"/>
                  </a:moveTo>
                  <a:lnTo>
                    <a:pt x="189" y="7463"/>
                  </a:lnTo>
                  <a:lnTo>
                    <a:pt x="280" y="7481"/>
                  </a:lnTo>
                  <a:lnTo>
                    <a:pt x="237" y="7707"/>
                  </a:lnTo>
                  <a:lnTo>
                    <a:pt x="145" y="7690"/>
                  </a:lnTo>
                  <a:close/>
                  <a:moveTo>
                    <a:pt x="189" y="7463"/>
                  </a:moveTo>
                  <a:lnTo>
                    <a:pt x="190" y="7454"/>
                  </a:lnTo>
                  <a:lnTo>
                    <a:pt x="189" y="7462"/>
                  </a:lnTo>
                  <a:lnTo>
                    <a:pt x="234" y="7471"/>
                  </a:lnTo>
                  <a:lnTo>
                    <a:pt x="189" y="7463"/>
                  </a:lnTo>
                  <a:close/>
                  <a:moveTo>
                    <a:pt x="189" y="7462"/>
                  </a:moveTo>
                  <a:lnTo>
                    <a:pt x="235" y="7235"/>
                  </a:lnTo>
                  <a:lnTo>
                    <a:pt x="327" y="7254"/>
                  </a:lnTo>
                  <a:lnTo>
                    <a:pt x="280" y="7481"/>
                  </a:lnTo>
                  <a:lnTo>
                    <a:pt x="189" y="7462"/>
                  </a:lnTo>
                  <a:close/>
                  <a:moveTo>
                    <a:pt x="235" y="7235"/>
                  </a:moveTo>
                  <a:lnTo>
                    <a:pt x="235" y="7238"/>
                  </a:lnTo>
                  <a:lnTo>
                    <a:pt x="235" y="7233"/>
                  </a:lnTo>
                  <a:lnTo>
                    <a:pt x="280" y="7245"/>
                  </a:lnTo>
                  <a:lnTo>
                    <a:pt x="235" y="7235"/>
                  </a:lnTo>
                  <a:close/>
                  <a:moveTo>
                    <a:pt x="235" y="7233"/>
                  </a:moveTo>
                  <a:lnTo>
                    <a:pt x="290" y="7010"/>
                  </a:lnTo>
                  <a:lnTo>
                    <a:pt x="381" y="7032"/>
                  </a:lnTo>
                  <a:lnTo>
                    <a:pt x="326" y="7255"/>
                  </a:lnTo>
                  <a:lnTo>
                    <a:pt x="235" y="7233"/>
                  </a:lnTo>
                  <a:close/>
                  <a:moveTo>
                    <a:pt x="290" y="7010"/>
                  </a:moveTo>
                  <a:lnTo>
                    <a:pt x="291" y="7008"/>
                  </a:lnTo>
                  <a:lnTo>
                    <a:pt x="291" y="7009"/>
                  </a:lnTo>
                  <a:lnTo>
                    <a:pt x="335" y="7022"/>
                  </a:lnTo>
                  <a:lnTo>
                    <a:pt x="290" y="7010"/>
                  </a:lnTo>
                  <a:close/>
                  <a:moveTo>
                    <a:pt x="291" y="7009"/>
                  </a:moveTo>
                  <a:lnTo>
                    <a:pt x="353" y="6789"/>
                  </a:lnTo>
                  <a:lnTo>
                    <a:pt x="443" y="6815"/>
                  </a:lnTo>
                  <a:lnTo>
                    <a:pt x="381" y="7034"/>
                  </a:lnTo>
                  <a:lnTo>
                    <a:pt x="291" y="7009"/>
                  </a:lnTo>
                  <a:close/>
                  <a:moveTo>
                    <a:pt x="353" y="6789"/>
                  </a:moveTo>
                  <a:lnTo>
                    <a:pt x="415" y="6569"/>
                  </a:lnTo>
                  <a:lnTo>
                    <a:pt x="505" y="6595"/>
                  </a:lnTo>
                  <a:lnTo>
                    <a:pt x="443" y="6815"/>
                  </a:lnTo>
                  <a:lnTo>
                    <a:pt x="353" y="6789"/>
                  </a:lnTo>
                  <a:close/>
                  <a:moveTo>
                    <a:pt x="415" y="6569"/>
                  </a:moveTo>
                  <a:lnTo>
                    <a:pt x="415" y="6572"/>
                  </a:lnTo>
                  <a:lnTo>
                    <a:pt x="417" y="6568"/>
                  </a:lnTo>
                  <a:lnTo>
                    <a:pt x="461" y="6582"/>
                  </a:lnTo>
                  <a:lnTo>
                    <a:pt x="415" y="6569"/>
                  </a:lnTo>
                  <a:close/>
                  <a:moveTo>
                    <a:pt x="417" y="6568"/>
                  </a:moveTo>
                  <a:lnTo>
                    <a:pt x="486" y="6349"/>
                  </a:lnTo>
                  <a:lnTo>
                    <a:pt x="575" y="6377"/>
                  </a:lnTo>
                  <a:lnTo>
                    <a:pt x="505" y="6596"/>
                  </a:lnTo>
                  <a:lnTo>
                    <a:pt x="417" y="6568"/>
                  </a:lnTo>
                  <a:close/>
                  <a:moveTo>
                    <a:pt x="486" y="6349"/>
                  </a:moveTo>
                  <a:lnTo>
                    <a:pt x="486" y="6347"/>
                  </a:lnTo>
                  <a:lnTo>
                    <a:pt x="531" y="6363"/>
                  </a:lnTo>
                  <a:lnTo>
                    <a:pt x="486" y="6349"/>
                  </a:lnTo>
                  <a:close/>
                  <a:moveTo>
                    <a:pt x="486" y="6347"/>
                  </a:moveTo>
                  <a:lnTo>
                    <a:pt x="564" y="6131"/>
                  </a:lnTo>
                  <a:lnTo>
                    <a:pt x="653" y="6163"/>
                  </a:lnTo>
                  <a:lnTo>
                    <a:pt x="575" y="6379"/>
                  </a:lnTo>
                  <a:lnTo>
                    <a:pt x="486" y="6347"/>
                  </a:lnTo>
                  <a:close/>
                  <a:moveTo>
                    <a:pt x="564" y="6131"/>
                  </a:moveTo>
                  <a:lnTo>
                    <a:pt x="568" y="6122"/>
                  </a:lnTo>
                  <a:lnTo>
                    <a:pt x="564" y="6131"/>
                  </a:lnTo>
                  <a:lnTo>
                    <a:pt x="609" y="6148"/>
                  </a:lnTo>
                  <a:lnTo>
                    <a:pt x="564" y="6131"/>
                  </a:lnTo>
                  <a:close/>
                  <a:moveTo>
                    <a:pt x="564" y="6131"/>
                  </a:moveTo>
                  <a:lnTo>
                    <a:pt x="644" y="5920"/>
                  </a:lnTo>
                  <a:lnTo>
                    <a:pt x="731" y="5951"/>
                  </a:lnTo>
                  <a:lnTo>
                    <a:pt x="653" y="6164"/>
                  </a:lnTo>
                  <a:lnTo>
                    <a:pt x="564" y="6131"/>
                  </a:lnTo>
                  <a:close/>
                  <a:moveTo>
                    <a:pt x="644" y="5920"/>
                  </a:moveTo>
                  <a:lnTo>
                    <a:pt x="644" y="5919"/>
                  </a:lnTo>
                  <a:lnTo>
                    <a:pt x="644" y="5918"/>
                  </a:lnTo>
                  <a:lnTo>
                    <a:pt x="687" y="5936"/>
                  </a:lnTo>
                  <a:lnTo>
                    <a:pt x="644" y="5920"/>
                  </a:lnTo>
                  <a:close/>
                  <a:moveTo>
                    <a:pt x="644" y="5918"/>
                  </a:moveTo>
                  <a:lnTo>
                    <a:pt x="730" y="5710"/>
                  </a:lnTo>
                  <a:lnTo>
                    <a:pt x="816" y="5746"/>
                  </a:lnTo>
                  <a:lnTo>
                    <a:pt x="730" y="5954"/>
                  </a:lnTo>
                  <a:lnTo>
                    <a:pt x="644" y="5918"/>
                  </a:lnTo>
                  <a:close/>
                  <a:moveTo>
                    <a:pt x="730" y="5710"/>
                  </a:moveTo>
                  <a:lnTo>
                    <a:pt x="731" y="5707"/>
                  </a:lnTo>
                  <a:lnTo>
                    <a:pt x="730" y="5710"/>
                  </a:lnTo>
                  <a:lnTo>
                    <a:pt x="773" y="5728"/>
                  </a:lnTo>
                  <a:lnTo>
                    <a:pt x="730" y="5710"/>
                  </a:lnTo>
                  <a:close/>
                  <a:moveTo>
                    <a:pt x="730" y="5710"/>
                  </a:moveTo>
                  <a:lnTo>
                    <a:pt x="819" y="5502"/>
                  </a:lnTo>
                  <a:lnTo>
                    <a:pt x="905" y="5539"/>
                  </a:lnTo>
                  <a:lnTo>
                    <a:pt x="816" y="5747"/>
                  </a:lnTo>
                  <a:lnTo>
                    <a:pt x="730" y="5710"/>
                  </a:lnTo>
                  <a:close/>
                  <a:moveTo>
                    <a:pt x="819" y="5502"/>
                  </a:moveTo>
                  <a:lnTo>
                    <a:pt x="819" y="5503"/>
                  </a:lnTo>
                  <a:lnTo>
                    <a:pt x="820" y="5500"/>
                  </a:lnTo>
                  <a:lnTo>
                    <a:pt x="862" y="5520"/>
                  </a:lnTo>
                  <a:lnTo>
                    <a:pt x="819" y="5502"/>
                  </a:lnTo>
                  <a:close/>
                  <a:moveTo>
                    <a:pt x="820" y="5500"/>
                  </a:moveTo>
                  <a:lnTo>
                    <a:pt x="918" y="5292"/>
                  </a:lnTo>
                  <a:lnTo>
                    <a:pt x="1002" y="5333"/>
                  </a:lnTo>
                  <a:lnTo>
                    <a:pt x="904" y="5540"/>
                  </a:lnTo>
                  <a:lnTo>
                    <a:pt x="820" y="5500"/>
                  </a:lnTo>
                  <a:close/>
                  <a:moveTo>
                    <a:pt x="918" y="5292"/>
                  </a:moveTo>
                  <a:lnTo>
                    <a:pt x="920" y="5288"/>
                  </a:lnTo>
                  <a:lnTo>
                    <a:pt x="918" y="5292"/>
                  </a:lnTo>
                  <a:lnTo>
                    <a:pt x="960" y="5312"/>
                  </a:lnTo>
                  <a:lnTo>
                    <a:pt x="918" y="5292"/>
                  </a:lnTo>
                  <a:close/>
                  <a:moveTo>
                    <a:pt x="918" y="5292"/>
                  </a:moveTo>
                  <a:lnTo>
                    <a:pt x="1016" y="5093"/>
                  </a:lnTo>
                  <a:lnTo>
                    <a:pt x="1100" y="5134"/>
                  </a:lnTo>
                  <a:lnTo>
                    <a:pt x="1002" y="5333"/>
                  </a:lnTo>
                  <a:lnTo>
                    <a:pt x="918" y="5292"/>
                  </a:lnTo>
                  <a:close/>
                  <a:moveTo>
                    <a:pt x="1016" y="5093"/>
                  </a:moveTo>
                  <a:lnTo>
                    <a:pt x="1015" y="5094"/>
                  </a:lnTo>
                  <a:lnTo>
                    <a:pt x="1016" y="5092"/>
                  </a:lnTo>
                  <a:lnTo>
                    <a:pt x="1058" y="5113"/>
                  </a:lnTo>
                  <a:lnTo>
                    <a:pt x="1016" y="5093"/>
                  </a:lnTo>
                  <a:close/>
                  <a:moveTo>
                    <a:pt x="1016" y="5092"/>
                  </a:moveTo>
                  <a:lnTo>
                    <a:pt x="1122" y="4892"/>
                  </a:lnTo>
                  <a:lnTo>
                    <a:pt x="1204" y="4935"/>
                  </a:lnTo>
                  <a:lnTo>
                    <a:pt x="1098" y="5135"/>
                  </a:lnTo>
                  <a:lnTo>
                    <a:pt x="1016" y="5092"/>
                  </a:lnTo>
                  <a:close/>
                  <a:moveTo>
                    <a:pt x="1122" y="4892"/>
                  </a:moveTo>
                  <a:lnTo>
                    <a:pt x="1123" y="4889"/>
                  </a:lnTo>
                  <a:lnTo>
                    <a:pt x="1122" y="4891"/>
                  </a:lnTo>
                  <a:lnTo>
                    <a:pt x="1162" y="4913"/>
                  </a:lnTo>
                  <a:lnTo>
                    <a:pt x="1122" y="4892"/>
                  </a:lnTo>
                  <a:close/>
                  <a:moveTo>
                    <a:pt x="1122" y="4891"/>
                  </a:moveTo>
                  <a:lnTo>
                    <a:pt x="1231" y="4694"/>
                  </a:lnTo>
                  <a:lnTo>
                    <a:pt x="1313" y="4740"/>
                  </a:lnTo>
                  <a:lnTo>
                    <a:pt x="1203" y="4936"/>
                  </a:lnTo>
                  <a:lnTo>
                    <a:pt x="1122" y="4891"/>
                  </a:lnTo>
                  <a:close/>
                  <a:moveTo>
                    <a:pt x="1231" y="4694"/>
                  </a:moveTo>
                  <a:lnTo>
                    <a:pt x="1231" y="4695"/>
                  </a:lnTo>
                  <a:lnTo>
                    <a:pt x="1232" y="4693"/>
                  </a:lnTo>
                  <a:lnTo>
                    <a:pt x="1272" y="4718"/>
                  </a:lnTo>
                  <a:lnTo>
                    <a:pt x="1231" y="4694"/>
                  </a:lnTo>
                  <a:close/>
                  <a:moveTo>
                    <a:pt x="1232" y="4693"/>
                  </a:moveTo>
                  <a:lnTo>
                    <a:pt x="1345" y="4502"/>
                  </a:lnTo>
                  <a:lnTo>
                    <a:pt x="1425" y="4549"/>
                  </a:lnTo>
                  <a:lnTo>
                    <a:pt x="1313" y="4741"/>
                  </a:lnTo>
                  <a:lnTo>
                    <a:pt x="1232" y="4693"/>
                  </a:lnTo>
                  <a:close/>
                  <a:moveTo>
                    <a:pt x="1345" y="4502"/>
                  </a:moveTo>
                  <a:lnTo>
                    <a:pt x="1344" y="4503"/>
                  </a:lnTo>
                  <a:lnTo>
                    <a:pt x="1345" y="4500"/>
                  </a:lnTo>
                  <a:lnTo>
                    <a:pt x="1386" y="4525"/>
                  </a:lnTo>
                  <a:lnTo>
                    <a:pt x="1345" y="4502"/>
                  </a:lnTo>
                  <a:close/>
                  <a:moveTo>
                    <a:pt x="1345" y="4500"/>
                  </a:moveTo>
                  <a:lnTo>
                    <a:pt x="1463" y="4309"/>
                  </a:lnTo>
                  <a:lnTo>
                    <a:pt x="1542" y="4358"/>
                  </a:lnTo>
                  <a:lnTo>
                    <a:pt x="1425" y="4549"/>
                  </a:lnTo>
                  <a:lnTo>
                    <a:pt x="1345" y="4500"/>
                  </a:lnTo>
                  <a:close/>
                  <a:moveTo>
                    <a:pt x="1463" y="4309"/>
                  </a:moveTo>
                  <a:lnTo>
                    <a:pt x="1463" y="4308"/>
                  </a:lnTo>
                  <a:lnTo>
                    <a:pt x="1464" y="4308"/>
                  </a:lnTo>
                  <a:lnTo>
                    <a:pt x="1502" y="4333"/>
                  </a:lnTo>
                  <a:lnTo>
                    <a:pt x="1463" y="4309"/>
                  </a:lnTo>
                  <a:close/>
                  <a:moveTo>
                    <a:pt x="1464" y="4308"/>
                  </a:moveTo>
                  <a:lnTo>
                    <a:pt x="1588" y="4119"/>
                  </a:lnTo>
                  <a:lnTo>
                    <a:pt x="1666" y="4171"/>
                  </a:lnTo>
                  <a:lnTo>
                    <a:pt x="1542" y="4359"/>
                  </a:lnTo>
                  <a:lnTo>
                    <a:pt x="1464" y="4308"/>
                  </a:lnTo>
                  <a:close/>
                  <a:moveTo>
                    <a:pt x="1588" y="4119"/>
                  </a:moveTo>
                  <a:lnTo>
                    <a:pt x="1590" y="4118"/>
                  </a:lnTo>
                  <a:lnTo>
                    <a:pt x="1588" y="4118"/>
                  </a:lnTo>
                  <a:lnTo>
                    <a:pt x="1628" y="4145"/>
                  </a:lnTo>
                  <a:lnTo>
                    <a:pt x="1588" y="4119"/>
                  </a:lnTo>
                  <a:close/>
                  <a:moveTo>
                    <a:pt x="1588" y="4118"/>
                  </a:moveTo>
                  <a:lnTo>
                    <a:pt x="1714" y="3935"/>
                  </a:lnTo>
                  <a:lnTo>
                    <a:pt x="1791" y="3987"/>
                  </a:lnTo>
                  <a:lnTo>
                    <a:pt x="1666" y="4172"/>
                  </a:lnTo>
                  <a:lnTo>
                    <a:pt x="1588" y="4118"/>
                  </a:lnTo>
                  <a:close/>
                  <a:moveTo>
                    <a:pt x="1714" y="3935"/>
                  </a:moveTo>
                  <a:lnTo>
                    <a:pt x="1714" y="3935"/>
                  </a:lnTo>
                  <a:lnTo>
                    <a:pt x="1715" y="3933"/>
                  </a:lnTo>
                  <a:lnTo>
                    <a:pt x="1752" y="3961"/>
                  </a:lnTo>
                  <a:lnTo>
                    <a:pt x="1714" y="3935"/>
                  </a:lnTo>
                  <a:close/>
                  <a:moveTo>
                    <a:pt x="1715" y="3933"/>
                  </a:moveTo>
                  <a:lnTo>
                    <a:pt x="1848" y="3753"/>
                  </a:lnTo>
                  <a:lnTo>
                    <a:pt x="1922" y="3809"/>
                  </a:lnTo>
                  <a:lnTo>
                    <a:pt x="1790" y="3989"/>
                  </a:lnTo>
                  <a:lnTo>
                    <a:pt x="1715" y="3933"/>
                  </a:lnTo>
                  <a:close/>
                  <a:moveTo>
                    <a:pt x="1848" y="3753"/>
                  </a:moveTo>
                  <a:lnTo>
                    <a:pt x="1848" y="3753"/>
                  </a:lnTo>
                  <a:lnTo>
                    <a:pt x="1885" y="3781"/>
                  </a:lnTo>
                  <a:lnTo>
                    <a:pt x="1848" y="3753"/>
                  </a:lnTo>
                  <a:close/>
                  <a:moveTo>
                    <a:pt x="1848" y="3753"/>
                  </a:moveTo>
                  <a:lnTo>
                    <a:pt x="1984" y="3576"/>
                  </a:lnTo>
                  <a:lnTo>
                    <a:pt x="2059" y="3633"/>
                  </a:lnTo>
                  <a:lnTo>
                    <a:pt x="1922" y="3810"/>
                  </a:lnTo>
                  <a:lnTo>
                    <a:pt x="1848" y="3753"/>
                  </a:lnTo>
                  <a:close/>
                  <a:moveTo>
                    <a:pt x="1984" y="3576"/>
                  </a:moveTo>
                  <a:lnTo>
                    <a:pt x="1988" y="3572"/>
                  </a:lnTo>
                  <a:lnTo>
                    <a:pt x="1985" y="3575"/>
                  </a:lnTo>
                  <a:lnTo>
                    <a:pt x="2021" y="3604"/>
                  </a:lnTo>
                  <a:lnTo>
                    <a:pt x="1984" y="3576"/>
                  </a:lnTo>
                  <a:close/>
                  <a:moveTo>
                    <a:pt x="1985" y="3575"/>
                  </a:moveTo>
                  <a:lnTo>
                    <a:pt x="2121" y="3403"/>
                  </a:lnTo>
                  <a:lnTo>
                    <a:pt x="2195" y="3462"/>
                  </a:lnTo>
                  <a:lnTo>
                    <a:pt x="2059" y="3633"/>
                  </a:lnTo>
                  <a:lnTo>
                    <a:pt x="1985" y="3575"/>
                  </a:lnTo>
                  <a:close/>
                  <a:moveTo>
                    <a:pt x="2121" y="3403"/>
                  </a:moveTo>
                  <a:lnTo>
                    <a:pt x="2123" y="3402"/>
                  </a:lnTo>
                  <a:lnTo>
                    <a:pt x="2159" y="3433"/>
                  </a:lnTo>
                  <a:lnTo>
                    <a:pt x="2121" y="3403"/>
                  </a:lnTo>
                  <a:close/>
                  <a:moveTo>
                    <a:pt x="2123" y="3402"/>
                  </a:moveTo>
                  <a:lnTo>
                    <a:pt x="2267" y="3229"/>
                  </a:lnTo>
                  <a:lnTo>
                    <a:pt x="2338" y="3290"/>
                  </a:lnTo>
                  <a:lnTo>
                    <a:pt x="2193" y="3462"/>
                  </a:lnTo>
                  <a:lnTo>
                    <a:pt x="2123" y="3402"/>
                  </a:lnTo>
                  <a:close/>
                  <a:moveTo>
                    <a:pt x="2267" y="3229"/>
                  </a:moveTo>
                  <a:lnTo>
                    <a:pt x="2266" y="3232"/>
                  </a:lnTo>
                  <a:lnTo>
                    <a:pt x="2268" y="3228"/>
                  </a:lnTo>
                  <a:lnTo>
                    <a:pt x="2303" y="3260"/>
                  </a:lnTo>
                  <a:lnTo>
                    <a:pt x="2267" y="3229"/>
                  </a:lnTo>
                  <a:close/>
                  <a:moveTo>
                    <a:pt x="2268" y="3228"/>
                  </a:moveTo>
                  <a:lnTo>
                    <a:pt x="2416" y="3063"/>
                  </a:lnTo>
                  <a:lnTo>
                    <a:pt x="2486" y="3126"/>
                  </a:lnTo>
                  <a:lnTo>
                    <a:pt x="2337" y="3291"/>
                  </a:lnTo>
                  <a:lnTo>
                    <a:pt x="2268" y="3228"/>
                  </a:lnTo>
                  <a:close/>
                  <a:moveTo>
                    <a:pt x="2416" y="3063"/>
                  </a:moveTo>
                  <a:lnTo>
                    <a:pt x="2422" y="3057"/>
                  </a:lnTo>
                  <a:lnTo>
                    <a:pt x="2417" y="3063"/>
                  </a:lnTo>
                  <a:lnTo>
                    <a:pt x="2451" y="3095"/>
                  </a:lnTo>
                  <a:lnTo>
                    <a:pt x="2416" y="3063"/>
                  </a:lnTo>
                  <a:close/>
                  <a:moveTo>
                    <a:pt x="2417" y="3063"/>
                  </a:moveTo>
                  <a:lnTo>
                    <a:pt x="2569" y="2899"/>
                  </a:lnTo>
                  <a:lnTo>
                    <a:pt x="2637" y="2963"/>
                  </a:lnTo>
                  <a:lnTo>
                    <a:pt x="2486" y="3128"/>
                  </a:lnTo>
                  <a:lnTo>
                    <a:pt x="2417" y="3063"/>
                  </a:lnTo>
                  <a:close/>
                  <a:moveTo>
                    <a:pt x="2569" y="2899"/>
                  </a:moveTo>
                  <a:lnTo>
                    <a:pt x="2568" y="2899"/>
                  </a:lnTo>
                  <a:lnTo>
                    <a:pt x="2569" y="2897"/>
                  </a:lnTo>
                  <a:lnTo>
                    <a:pt x="2603" y="2930"/>
                  </a:lnTo>
                  <a:lnTo>
                    <a:pt x="2569" y="2899"/>
                  </a:lnTo>
                  <a:close/>
                  <a:moveTo>
                    <a:pt x="2569" y="2897"/>
                  </a:moveTo>
                  <a:lnTo>
                    <a:pt x="2725" y="2737"/>
                  </a:lnTo>
                  <a:lnTo>
                    <a:pt x="2793" y="2803"/>
                  </a:lnTo>
                  <a:lnTo>
                    <a:pt x="2637" y="2963"/>
                  </a:lnTo>
                  <a:lnTo>
                    <a:pt x="2569" y="2897"/>
                  </a:lnTo>
                  <a:close/>
                  <a:moveTo>
                    <a:pt x="2725" y="2737"/>
                  </a:moveTo>
                  <a:lnTo>
                    <a:pt x="2733" y="2729"/>
                  </a:lnTo>
                  <a:lnTo>
                    <a:pt x="2726" y="2736"/>
                  </a:lnTo>
                  <a:lnTo>
                    <a:pt x="2759" y="2770"/>
                  </a:lnTo>
                  <a:lnTo>
                    <a:pt x="2725" y="2737"/>
                  </a:lnTo>
                  <a:close/>
                  <a:moveTo>
                    <a:pt x="2726" y="2736"/>
                  </a:moveTo>
                  <a:lnTo>
                    <a:pt x="2882" y="2580"/>
                  </a:lnTo>
                  <a:lnTo>
                    <a:pt x="2949" y="2646"/>
                  </a:lnTo>
                  <a:lnTo>
                    <a:pt x="2793" y="2803"/>
                  </a:lnTo>
                  <a:lnTo>
                    <a:pt x="2726" y="2736"/>
                  </a:lnTo>
                  <a:close/>
                  <a:moveTo>
                    <a:pt x="2882" y="2580"/>
                  </a:moveTo>
                  <a:lnTo>
                    <a:pt x="2880" y="2582"/>
                  </a:lnTo>
                  <a:lnTo>
                    <a:pt x="2884" y="2578"/>
                  </a:lnTo>
                  <a:lnTo>
                    <a:pt x="2915" y="2614"/>
                  </a:lnTo>
                  <a:lnTo>
                    <a:pt x="2882" y="2580"/>
                  </a:lnTo>
                  <a:close/>
                  <a:moveTo>
                    <a:pt x="2884" y="2578"/>
                  </a:moveTo>
                  <a:lnTo>
                    <a:pt x="3048" y="2430"/>
                  </a:lnTo>
                  <a:lnTo>
                    <a:pt x="3110" y="2499"/>
                  </a:lnTo>
                  <a:lnTo>
                    <a:pt x="2946" y="2647"/>
                  </a:lnTo>
                  <a:lnTo>
                    <a:pt x="2884" y="2578"/>
                  </a:lnTo>
                  <a:close/>
                  <a:moveTo>
                    <a:pt x="3048" y="2430"/>
                  </a:moveTo>
                  <a:lnTo>
                    <a:pt x="3050" y="2428"/>
                  </a:lnTo>
                  <a:lnTo>
                    <a:pt x="3049" y="2429"/>
                  </a:lnTo>
                  <a:lnTo>
                    <a:pt x="3079" y="2464"/>
                  </a:lnTo>
                  <a:lnTo>
                    <a:pt x="3048" y="2430"/>
                  </a:lnTo>
                  <a:close/>
                  <a:moveTo>
                    <a:pt x="3049" y="2429"/>
                  </a:moveTo>
                  <a:lnTo>
                    <a:pt x="3216" y="2281"/>
                  </a:lnTo>
                  <a:lnTo>
                    <a:pt x="3278" y="2351"/>
                  </a:lnTo>
                  <a:lnTo>
                    <a:pt x="3110" y="2499"/>
                  </a:lnTo>
                  <a:lnTo>
                    <a:pt x="3049" y="2429"/>
                  </a:lnTo>
                  <a:close/>
                  <a:moveTo>
                    <a:pt x="3216" y="2281"/>
                  </a:moveTo>
                  <a:lnTo>
                    <a:pt x="3220" y="2277"/>
                  </a:lnTo>
                  <a:lnTo>
                    <a:pt x="3216" y="2279"/>
                  </a:lnTo>
                  <a:lnTo>
                    <a:pt x="3247" y="2316"/>
                  </a:lnTo>
                  <a:lnTo>
                    <a:pt x="3216" y="2281"/>
                  </a:lnTo>
                  <a:close/>
                  <a:moveTo>
                    <a:pt x="3216" y="2279"/>
                  </a:moveTo>
                  <a:lnTo>
                    <a:pt x="3384" y="2135"/>
                  </a:lnTo>
                  <a:lnTo>
                    <a:pt x="3446" y="2206"/>
                  </a:lnTo>
                  <a:lnTo>
                    <a:pt x="3277" y="2351"/>
                  </a:lnTo>
                  <a:lnTo>
                    <a:pt x="3216" y="2279"/>
                  </a:lnTo>
                  <a:close/>
                  <a:moveTo>
                    <a:pt x="3384" y="2135"/>
                  </a:moveTo>
                  <a:lnTo>
                    <a:pt x="3386" y="2133"/>
                  </a:lnTo>
                  <a:lnTo>
                    <a:pt x="3385" y="2133"/>
                  </a:lnTo>
                  <a:lnTo>
                    <a:pt x="3414" y="2171"/>
                  </a:lnTo>
                  <a:lnTo>
                    <a:pt x="3384" y="2135"/>
                  </a:lnTo>
                  <a:close/>
                  <a:moveTo>
                    <a:pt x="3385" y="2133"/>
                  </a:moveTo>
                  <a:lnTo>
                    <a:pt x="3561" y="1993"/>
                  </a:lnTo>
                  <a:lnTo>
                    <a:pt x="3619" y="2066"/>
                  </a:lnTo>
                  <a:lnTo>
                    <a:pt x="3443" y="2207"/>
                  </a:lnTo>
                  <a:lnTo>
                    <a:pt x="3385" y="2133"/>
                  </a:lnTo>
                  <a:close/>
                  <a:moveTo>
                    <a:pt x="3561" y="1993"/>
                  </a:moveTo>
                  <a:lnTo>
                    <a:pt x="3562" y="1992"/>
                  </a:lnTo>
                  <a:lnTo>
                    <a:pt x="3590" y="2029"/>
                  </a:lnTo>
                  <a:lnTo>
                    <a:pt x="3561" y="1993"/>
                  </a:lnTo>
                  <a:close/>
                  <a:moveTo>
                    <a:pt x="3562" y="1992"/>
                  </a:moveTo>
                  <a:lnTo>
                    <a:pt x="3738" y="1859"/>
                  </a:lnTo>
                  <a:lnTo>
                    <a:pt x="3795" y="1934"/>
                  </a:lnTo>
                  <a:lnTo>
                    <a:pt x="3619" y="2067"/>
                  </a:lnTo>
                  <a:lnTo>
                    <a:pt x="3562" y="1992"/>
                  </a:lnTo>
                  <a:close/>
                  <a:moveTo>
                    <a:pt x="3738" y="1859"/>
                  </a:moveTo>
                  <a:lnTo>
                    <a:pt x="3733" y="1862"/>
                  </a:lnTo>
                  <a:lnTo>
                    <a:pt x="3738" y="1859"/>
                  </a:lnTo>
                  <a:lnTo>
                    <a:pt x="3766" y="1896"/>
                  </a:lnTo>
                  <a:lnTo>
                    <a:pt x="3738" y="1859"/>
                  </a:lnTo>
                  <a:close/>
                  <a:moveTo>
                    <a:pt x="3738" y="1859"/>
                  </a:moveTo>
                  <a:lnTo>
                    <a:pt x="3918" y="1726"/>
                  </a:lnTo>
                  <a:lnTo>
                    <a:pt x="3973" y="1800"/>
                  </a:lnTo>
                  <a:lnTo>
                    <a:pt x="3794" y="1934"/>
                  </a:lnTo>
                  <a:lnTo>
                    <a:pt x="3738" y="1859"/>
                  </a:lnTo>
                  <a:close/>
                  <a:moveTo>
                    <a:pt x="3918" y="1726"/>
                  </a:moveTo>
                  <a:lnTo>
                    <a:pt x="3920" y="1723"/>
                  </a:lnTo>
                  <a:lnTo>
                    <a:pt x="3918" y="1724"/>
                  </a:lnTo>
                  <a:lnTo>
                    <a:pt x="3946" y="1763"/>
                  </a:lnTo>
                  <a:lnTo>
                    <a:pt x="3918" y="1726"/>
                  </a:lnTo>
                  <a:close/>
                  <a:moveTo>
                    <a:pt x="3918" y="1724"/>
                  </a:moveTo>
                  <a:lnTo>
                    <a:pt x="4102" y="1595"/>
                  </a:lnTo>
                  <a:lnTo>
                    <a:pt x="4155" y="1672"/>
                  </a:lnTo>
                  <a:lnTo>
                    <a:pt x="3973" y="1802"/>
                  </a:lnTo>
                  <a:lnTo>
                    <a:pt x="3918" y="1724"/>
                  </a:lnTo>
                  <a:close/>
                  <a:moveTo>
                    <a:pt x="4102" y="1595"/>
                  </a:moveTo>
                  <a:lnTo>
                    <a:pt x="4103" y="1595"/>
                  </a:lnTo>
                  <a:lnTo>
                    <a:pt x="4104" y="1595"/>
                  </a:lnTo>
                  <a:lnTo>
                    <a:pt x="4129" y="1633"/>
                  </a:lnTo>
                  <a:lnTo>
                    <a:pt x="4102" y="1595"/>
                  </a:lnTo>
                  <a:close/>
                  <a:moveTo>
                    <a:pt x="4104" y="1595"/>
                  </a:moveTo>
                  <a:lnTo>
                    <a:pt x="4292" y="1473"/>
                  </a:lnTo>
                  <a:lnTo>
                    <a:pt x="4342" y="1552"/>
                  </a:lnTo>
                  <a:lnTo>
                    <a:pt x="4154" y="1673"/>
                  </a:lnTo>
                  <a:lnTo>
                    <a:pt x="4104" y="1595"/>
                  </a:lnTo>
                  <a:close/>
                  <a:moveTo>
                    <a:pt x="4292" y="1473"/>
                  </a:moveTo>
                  <a:lnTo>
                    <a:pt x="4293" y="1472"/>
                  </a:lnTo>
                  <a:lnTo>
                    <a:pt x="4292" y="1472"/>
                  </a:lnTo>
                  <a:lnTo>
                    <a:pt x="4316" y="1512"/>
                  </a:lnTo>
                  <a:lnTo>
                    <a:pt x="4292" y="1473"/>
                  </a:lnTo>
                  <a:close/>
                  <a:moveTo>
                    <a:pt x="4292" y="1472"/>
                  </a:moveTo>
                  <a:lnTo>
                    <a:pt x="4479" y="1355"/>
                  </a:lnTo>
                  <a:lnTo>
                    <a:pt x="4528" y="1435"/>
                  </a:lnTo>
                  <a:lnTo>
                    <a:pt x="4340" y="1552"/>
                  </a:lnTo>
                  <a:lnTo>
                    <a:pt x="4292" y="1472"/>
                  </a:lnTo>
                  <a:close/>
                  <a:moveTo>
                    <a:pt x="4479" y="1355"/>
                  </a:moveTo>
                  <a:lnTo>
                    <a:pt x="4482" y="1352"/>
                  </a:lnTo>
                  <a:lnTo>
                    <a:pt x="4480" y="1354"/>
                  </a:lnTo>
                  <a:lnTo>
                    <a:pt x="4503" y="1395"/>
                  </a:lnTo>
                  <a:lnTo>
                    <a:pt x="4479" y="1355"/>
                  </a:lnTo>
                  <a:close/>
                  <a:moveTo>
                    <a:pt x="4480" y="1354"/>
                  </a:moveTo>
                  <a:lnTo>
                    <a:pt x="4674" y="1237"/>
                  </a:lnTo>
                  <a:lnTo>
                    <a:pt x="4722" y="1318"/>
                  </a:lnTo>
                  <a:lnTo>
                    <a:pt x="4528" y="1435"/>
                  </a:lnTo>
                  <a:lnTo>
                    <a:pt x="4480" y="1354"/>
                  </a:lnTo>
                  <a:close/>
                  <a:moveTo>
                    <a:pt x="4674" y="1237"/>
                  </a:moveTo>
                  <a:lnTo>
                    <a:pt x="4673" y="1237"/>
                  </a:lnTo>
                  <a:lnTo>
                    <a:pt x="4676" y="1236"/>
                  </a:lnTo>
                  <a:lnTo>
                    <a:pt x="4699" y="1277"/>
                  </a:lnTo>
                  <a:lnTo>
                    <a:pt x="4674" y="1237"/>
                  </a:lnTo>
                  <a:close/>
                  <a:moveTo>
                    <a:pt x="4676" y="1236"/>
                  </a:moveTo>
                  <a:lnTo>
                    <a:pt x="4871" y="1126"/>
                  </a:lnTo>
                  <a:lnTo>
                    <a:pt x="4916" y="1208"/>
                  </a:lnTo>
                  <a:lnTo>
                    <a:pt x="4722" y="1318"/>
                  </a:lnTo>
                  <a:lnTo>
                    <a:pt x="4676" y="1236"/>
                  </a:lnTo>
                  <a:close/>
                  <a:moveTo>
                    <a:pt x="4871" y="1126"/>
                  </a:moveTo>
                  <a:lnTo>
                    <a:pt x="4872" y="1125"/>
                  </a:lnTo>
                  <a:lnTo>
                    <a:pt x="4872" y="1126"/>
                  </a:lnTo>
                  <a:lnTo>
                    <a:pt x="4894" y="1167"/>
                  </a:lnTo>
                  <a:lnTo>
                    <a:pt x="4871" y="1126"/>
                  </a:lnTo>
                  <a:close/>
                  <a:moveTo>
                    <a:pt x="4872" y="1126"/>
                  </a:moveTo>
                  <a:lnTo>
                    <a:pt x="5068" y="1023"/>
                  </a:lnTo>
                  <a:lnTo>
                    <a:pt x="5111" y="1108"/>
                  </a:lnTo>
                  <a:lnTo>
                    <a:pt x="4915" y="1209"/>
                  </a:lnTo>
                  <a:lnTo>
                    <a:pt x="4872" y="1126"/>
                  </a:lnTo>
                  <a:close/>
                  <a:moveTo>
                    <a:pt x="5068" y="1023"/>
                  </a:moveTo>
                  <a:lnTo>
                    <a:pt x="5067" y="1025"/>
                  </a:lnTo>
                  <a:lnTo>
                    <a:pt x="5068" y="1023"/>
                  </a:lnTo>
                  <a:lnTo>
                    <a:pt x="5089" y="1066"/>
                  </a:lnTo>
                  <a:lnTo>
                    <a:pt x="5068" y="1023"/>
                  </a:lnTo>
                  <a:close/>
                  <a:moveTo>
                    <a:pt x="5068" y="1023"/>
                  </a:moveTo>
                  <a:lnTo>
                    <a:pt x="5271" y="922"/>
                  </a:lnTo>
                  <a:lnTo>
                    <a:pt x="5313" y="1006"/>
                  </a:lnTo>
                  <a:lnTo>
                    <a:pt x="5110" y="1108"/>
                  </a:lnTo>
                  <a:lnTo>
                    <a:pt x="5068" y="1023"/>
                  </a:lnTo>
                  <a:close/>
                  <a:moveTo>
                    <a:pt x="5271" y="922"/>
                  </a:moveTo>
                  <a:lnTo>
                    <a:pt x="5270" y="922"/>
                  </a:lnTo>
                  <a:lnTo>
                    <a:pt x="5273" y="921"/>
                  </a:lnTo>
                  <a:lnTo>
                    <a:pt x="5292" y="964"/>
                  </a:lnTo>
                  <a:lnTo>
                    <a:pt x="5271" y="922"/>
                  </a:lnTo>
                  <a:close/>
                  <a:moveTo>
                    <a:pt x="5273" y="921"/>
                  </a:moveTo>
                  <a:lnTo>
                    <a:pt x="5475" y="827"/>
                  </a:lnTo>
                  <a:lnTo>
                    <a:pt x="5515" y="912"/>
                  </a:lnTo>
                  <a:lnTo>
                    <a:pt x="5311" y="1006"/>
                  </a:lnTo>
                  <a:lnTo>
                    <a:pt x="5273" y="921"/>
                  </a:lnTo>
                  <a:close/>
                  <a:moveTo>
                    <a:pt x="5475" y="827"/>
                  </a:moveTo>
                  <a:lnTo>
                    <a:pt x="5477" y="826"/>
                  </a:lnTo>
                  <a:lnTo>
                    <a:pt x="5476" y="826"/>
                  </a:lnTo>
                  <a:lnTo>
                    <a:pt x="5495" y="869"/>
                  </a:lnTo>
                  <a:lnTo>
                    <a:pt x="5475" y="827"/>
                  </a:lnTo>
                  <a:close/>
                  <a:moveTo>
                    <a:pt x="5476" y="826"/>
                  </a:moveTo>
                  <a:lnTo>
                    <a:pt x="5683" y="736"/>
                  </a:lnTo>
                  <a:lnTo>
                    <a:pt x="5721" y="822"/>
                  </a:lnTo>
                  <a:lnTo>
                    <a:pt x="5513" y="912"/>
                  </a:lnTo>
                  <a:lnTo>
                    <a:pt x="5476" y="826"/>
                  </a:lnTo>
                  <a:close/>
                  <a:moveTo>
                    <a:pt x="5683" y="736"/>
                  </a:moveTo>
                  <a:lnTo>
                    <a:pt x="5683" y="736"/>
                  </a:lnTo>
                  <a:lnTo>
                    <a:pt x="5684" y="736"/>
                  </a:lnTo>
                  <a:lnTo>
                    <a:pt x="5702" y="779"/>
                  </a:lnTo>
                  <a:lnTo>
                    <a:pt x="5683" y="736"/>
                  </a:lnTo>
                  <a:close/>
                  <a:moveTo>
                    <a:pt x="5684" y="736"/>
                  </a:moveTo>
                  <a:lnTo>
                    <a:pt x="5895" y="650"/>
                  </a:lnTo>
                  <a:lnTo>
                    <a:pt x="5930" y="737"/>
                  </a:lnTo>
                  <a:lnTo>
                    <a:pt x="5719" y="822"/>
                  </a:lnTo>
                  <a:lnTo>
                    <a:pt x="5684" y="736"/>
                  </a:lnTo>
                  <a:close/>
                  <a:moveTo>
                    <a:pt x="5895" y="650"/>
                  </a:moveTo>
                  <a:lnTo>
                    <a:pt x="5889" y="652"/>
                  </a:lnTo>
                  <a:lnTo>
                    <a:pt x="5895" y="650"/>
                  </a:lnTo>
                  <a:lnTo>
                    <a:pt x="5913" y="693"/>
                  </a:lnTo>
                  <a:lnTo>
                    <a:pt x="5895" y="650"/>
                  </a:lnTo>
                  <a:close/>
                  <a:moveTo>
                    <a:pt x="5895" y="650"/>
                  </a:moveTo>
                  <a:lnTo>
                    <a:pt x="6106" y="568"/>
                  </a:lnTo>
                  <a:lnTo>
                    <a:pt x="6139" y="654"/>
                  </a:lnTo>
                  <a:lnTo>
                    <a:pt x="5929" y="737"/>
                  </a:lnTo>
                  <a:lnTo>
                    <a:pt x="5895" y="650"/>
                  </a:lnTo>
                  <a:close/>
                  <a:moveTo>
                    <a:pt x="6106" y="568"/>
                  </a:moveTo>
                  <a:lnTo>
                    <a:pt x="6110" y="565"/>
                  </a:lnTo>
                  <a:lnTo>
                    <a:pt x="6108" y="567"/>
                  </a:lnTo>
                  <a:lnTo>
                    <a:pt x="6123" y="611"/>
                  </a:lnTo>
                  <a:lnTo>
                    <a:pt x="6106" y="568"/>
                  </a:lnTo>
                  <a:close/>
                  <a:moveTo>
                    <a:pt x="6108" y="567"/>
                  </a:moveTo>
                  <a:lnTo>
                    <a:pt x="6322" y="492"/>
                  </a:lnTo>
                  <a:lnTo>
                    <a:pt x="6352" y="581"/>
                  </a:lnTo>
                  <a:lnTo>
                    <a:pt x="6138" y="655"/>
                  </a:lnTo>
                  <a:lnTo>
                    <a:pt x="6108" y="567"/>
                  </a:lnTo>
                  <a:close/>
                  <a:moveTo>
                    <a:pt x="6322" y="492"/>
                  </a:moveTo>
                  <a:lnTo>
                    <a:pt x="6320" y="493"/>
                  </a:lnTo>
                  <a:lnTo>
                    <a:pt x="6323" y="492"/>
                  </a:lnTo>
                  <a:lnTo>
                    <a:pt x="6337" y="536"/>
                  </a:lnTo>
                  <a:lnTo>
                    <a:pt x="6322" y="492"/>
                  </a:lnTo>
                  <a:close/>
                  <a:moveTo>
                    <a:pt x="6323" y="492"/>
                  </a:moveTo>
                  <a:lnTo>
                    <a:pt x="6537" y="422"/>
                  </a:lnTo>
                  <a:lnTo>
                    <a:pt x="6567" y="511"/>
                  </a:lnTo>
                  <a:lnTo>
                    <a:pt x="6352" y="581"/>
                  </a:lnTo>
                  <a:lnTo>
                    <a:pt x="6323" y="492"/>
                  </a:lnTo>
                  <a:close/>
                  <a:moveTo>
                    <a:pt x="6537" y="422"/>
                  </a:moveTo>
                  <a:lnTo>
                    <a:pt x="6542" y="421"/>
                  </a:lnTo>
                  <a:lnTo>
                    <a:pt x="6539" y="421"/>
                  </a:lnTo>
                  <a:lnTo>
                    <a:pt x="6553" y="466"/>
                  </a:lnTo>
                  <a:lnTo>
                    <a:pt x="6537" y="422"/>
                  </a:lnTo>
                  <a:close/>
                  <a:moveTo>
                    <a:pt x="6539" y="421"/>
                  </a:moveTo>
                  <a:lnTo>
                    <a:pt x="6757" y="354"/>
                  </a:lnTo>
                  <a:lnTo>
                    <a:pt x="6784" y="444"/>
                  </a:lnTo>
                  <a:lnTo>
                    <a:pt x="6567" y="511"/>
                  </a:lnTo>
                  <a:lnTo>
                    <a:pt x="6539" y="421"/>
                  </a:lnTo>
                  <a:close/>
                  <a:moveTo>
                    <a:pt x="6757" y="354"/>
                  </a:moveTo>
                  <a:lnTo>
                    <a:pt x="6756" y="355"/>
                  </a:lnTo>
                  <a:lnTo>
                    <a:pt x="6759" y="354"/>
                  </a:lnTo>
                  <a:lnTo>
                    <a:pt x="6771" y="400"/>
                  </a:lnTo>
                  <a:lnTo>
                    <a:pt x="6757" y="354"/>
                  </a:lnTo>
                  <a:close/>
                  <a:moveTo>
                    <a:pt x="6759" y="354"/>
                  </a:moveTo>
                  <a:lnTo>
                    <a:pt x="6982" y="296"/>
                  </a:lnTo>
                  <a:lnTo>
                    <a:pt x="7005" y="386"/>
                  </a:lnTo>
                  <a:lnTo>
                    <a:pt x="6783" y="445"/>
                  </a:lnTo>
                  <a:lnTo>
                    <a:pt x="6759" y="354"/>
                  </a:lnTo>
                  <a:close/>
                  <a:moveTo>
                    <a:pt x="6982" y="296"/>
                  </a:moveTo>
                  <a:lnTo>
                    <a:pt x="6981" y="296"/>
                  </a:lnTo>
                  <a:lnTo>
                    <a:pt x="6982" y="296"/>
                  </a:lnTo>
                  <a:lnTo>
                    <a:pt x="6994" y="341"/>
                  </a:lnTo>
                  <a:lnTo>
                    <a:pt x="6982" y="296"/>
                  </a:lnTo>
                  <a:close/>
                  <a:moveTo>
                    <a:pt x="6982" y="296"/>
                  </a:moveTo>
                  <a:lnTo>
                    <a:pt x="7204" y="241"/>
                  </a:lnTo>
                  <a:lnTo>
                    <a:pt x="7227" y="332"/>
                  </a:lnTo>
                  <a:lnTo>
                    <a:pt x="7004" y="387"/>
                  </a:lnTo>
                  <a:lnTo>
                    <a:pt x="6982" y="296"/>
                  </a:lnTo>
                  <a:close/>
                  <a:moveTo>
                    <a:pt x="7204" y="241"/>
                  </a:moveTo>
                  <a:lnTo>
                    <a:pt x="7204" y="241"/>
                  </a:lnTo>
                  <a:lnTo>
                    <a:pt x="7205" y="241"/>
                  </a:lnTo>
                  <a:lnTo>
                    <a:pt x="7216" y="286"/>
                  </a:lnTo>
                  <a:lnTo>
                    <a:pt x="7204" y="241"/>
                  </a:lnTo>
                  <a:close/>
                  <a:moveTo>
                    <a:pt x="7205" y="241"/>
                  </a:moveTo>
                  <a:lnTo>
                    <a:pt x="7432" y="189"/>
                  </a:lnTo>
                  <a:lnTo>
                    <a:pt x="7452" y="280"/>
                  </a:lnTo>
                  <a:lnTo>
                    <a:pt x="7226" y="332"/>
                  </a:lnTo>
                  <a:lnTo>
                    <a:pt x="7205" y="241"/>
                  </a:lnTo>
                  <a:close/>
                  <a:moveTo>
                    <a:pt x="7432" y="189"/>
                  </a:moveTo>
                  <a:lnTo>
                    <a:pt x="7433" y="189"/>
                  </a:lnTo>
                  <a:lnTo>
                    <a:pt x="7443" y="235"/>
                  </a:lnTo>
                  <a:lnTo>
                    <a:pt x="7432" y="189"/>
                  </a:lnTo>
                  <a:close/>
                  <a:moveTo>
                    <a:pt x="7433" y="189"/>
                  </a:moveTo>
                  <a:lnTo>
                    <a:pt x="7660" y="146"/>
                  </a:lnTo>
                  <a:lnTo>
                    <a:pt x="7677" y="238"/>
                  </a:lnTo>
                  <a:lnTo>
                    <a:pt x="7451" y="282"/>
                  </a:lnTo>
                  <a:lnTo>
                    <a:pt x="7433" y="189"/>
                  </a:lnTo>
                  <a:close/>
                  <a:moveTo>
                    <a:pt x="7660" y="146"/>
                  </a:moveTo>
                  <a:lnTo>
                    <a:pt x="7663" y="145"/>
                  </a:lnTo>
                  <a:lnTo>
                    <a:pt x="7660" y="146"/>
                  </a:lnTo>
                  <a:lnTo>
                    <a:pt x="7668" y="192"/>
                  </a:lnTo>
                  <a:lnTo>
                    <a:pt x="7660" y="146"/>
                  </a:lnTo>
                  <a:close/>
                  <a:moveTo>
                    <a:pt x="7660" y="146"/>
                  </a:moveTo>
                  <a:lnTo>
                    <a:pt x="7887" y="106"/>
                  </a:lnTo>
                  <a:lnTo>
                    <a:pt x="7902" y="199"/>
                  </a:lnTo>
                  <a:lnTo>
                    <a:pt x="7677" y="238"/>
                  </a:lnTo>
                  <a:lnTo>
                    <a:pt x="7660" y="146"/>
                  </a:lnTo>
                  <a:close/>
                  <a:moveTo>
                    <a:pt x="7887" y="106"/>
                  </a:moveTo>
                  <a:lnTo>
                    <a:pt x="7890" y="106"/>
                  </a:lnTo>
                  <a:lnTo>
                    <a:pt x="7888" y="106"/>
                  </a:lnTo>
                  <a:lnTo>
                    <a:pt x="7895" y="153"/>
                  </a:lnTo>
                  <a:lnTo>
                    <a:pt x="7887" y="106"/>
                  </a:lnTo>
                  <a:close/>
                  <a:moveTo>
                    <a:pt x="7888" y="106"/>
                  </a:moveTo>
                  <a:lnTo>
                    <a:pt x="8123" y="75"/>
                  </a:lnTo>
                  <a:lnTo>
                    <a:pt x="8135" y="168"/>
                  </a:lnTo>
                  <a:lnTo>
                    <a:pt x="7901" y="200"/>
                  </a:lnTo>
                  <a:lnTo>
                    <a:pt x="7888" y="106"/>
                  </a:lnTo>
                  <a:close/>
                  <a:moveTo>
                    <a:pt x="8123" y="75"/>
                  </a:moveTo>
                  <a:lnTo>
                    <a:pt x="8119" y="75"/>
                  </a:lnTo>
                  <a:lnTo>
                    <a:pt x="8123" y="75"/>
                  </a:lnTo>
                  <a:lnTo>
                    <a:pt x="8129" y="122"/>
                  </a:lnTo>
                  <a:lnTo>
                    <a:pt x="8123" y="75"/>
                  </a:lnTo>
                  <a:close/>
                  <a:moveTo>
                    <a:pt x="8123" y="75"/>
                  </a:moveTo>
                  <a:lnTo>
                    <a:pt x="8354" y="47"/>
                  </a:lnTo>
                  <a:lnTo>
                    <a:pt x="8364" y="140"/>
                  </a:lnTo>
                  <a:lnTo>
                    <a:pt x="8134" y="168"/>
                  </a:lnTo>
                  <a:lnTo>
                    <a:pt x="8123" y="75"/>
                  </a:lnTo>
                  <a:close/>
                  <a:moveTo>
                    <a:pt x="8354" y="47"/>
                  </a:moveTo>
                  <a:lnTo>
                    <a:pt x="8355" y="47"/>
                  </a:lnTo>
                  <a:lnTo>
                    <a:pt x="8360" y="93"/>
                  </a:lnTo>
                  <a:lnTo>
                    <a:pt x="8354" y="47"/>
                  </a:lnTo>
                  <a:close/>
                  <a:moveTo>
                    <a:pt x="8355" y="47"/>
                  </a:moveTo>
                  <a:lnTo>
                    <a:pt x="8590" y="27"/>
                  </a:lnTo>
                  <a:lnTo>
                    <a:pt x="8597" y="122"/>
                  </a:lnTo>
                  <a:lnTo>
                    <a:pt x="8363" y="140"/>
                  </a:lnTo>
                  <a:lnTo>
                    <a:pt x="8355" y="47"/>
                  </a:lnTo>
                  <a:close/>
                  <a:moveTo>
                    <a:pt x="8590" y="27"/>
                  </a:moveTo>
                  <a:lnTo>
                    <a:pt x="8587" y="28"/>
                  </a:lnTo>
                  <a:lnTo>
                    <a:pt x="8590" y="27"/>
                  </a:lnTo>
                  <a:lnTo>
                    <a:pt x="8594" y="75"/>
                  </a:lnTo>
                  <a:lnTo>
                    <a:pt x="8590" y="27"/>
                  </a:lnTo>
                  <a:close/>
                  <a:moveTo>
                    <a:pt x="8590" y="27"/>
                  </a:moveTo>
                  <a:lnTo>
                    <a:pt x="8829" y="12"/>
                  </a:lnTo>
                  <a:lnTo>
                    <a:pt x="8834" y="105"/>
                  </a:lnTo>
                  <a:lnTo>
                    <a:pt x="8596" y="122"/>
                  </a:lnTo>
                  <a:lnTo>
                    <a:pt x="8590" y="27"/>
                  </a:lnTo>
                  <a:close/>
                  <a:moveTo>
                    <a:pt x="8829" y="12"/>
                  </a:moveTo>
                  <a:lnTo>
                    <a:pt x="8833" y="12"/>
                  </a:lnTo>
                  <a:lnTo>
                    <a:pt x="8830" y="12"/>
                  </a:lnTo>
                  <a:lnTo>
                    <a:pt x="8831" y="58"/>
                  </a:lnTo>
                  <a:lnTo>
                    <a:pt x="8829" y="12"/>
                  </a:lnTo>
                  <a:close/>
                  <a:moveTo>
                    <a:pt x="8830" y="12"/>
                  </a:moveTo>
                  <a:lnTo>
                    <a:pt x="9068" y="4"/>
                  </a:lnTo>
                  <a:lnTo>
                    <a:pt x="9071" y="98"/>
                  </a:lnTo>
                  <a:lnTo>
                    <a:pt x="8833" y="105"/>
                  </a:lnTo>
                  <a:lnTo>
                    <a:pt x="8830" y="12"/>
                  </a:lnTo>
                  <a:close/>
                  <a:moveTo>
                    <a:pt x="9068" y="4"/>
                  </a:moveTo>
                  <a:lnTo>
                    <a:pt x="9067" y="4"/>
                  </a:lnTo>
                  <a:lnTo>
                    <a:pt x="9070" y="4"/>
                  </a:lnTo>
                  <a:lnTo>
                    <a:pt x="9070" y="50"/>
                  </a:lnTo>
                  <a:lnTo>
                    <a:pt x="9068" y="4"/>
                  </a:lnTo>
                  <a:close/>
                  <a:moveTo>
                    <a:pt x="9070" y="4"/>
                  </a:moveTo>
                  <a:lnTo>
                    <a:pt x="9307" y="0"/>
                  </a:lnTo>
                  <a:lnTo>
                    <a:pt x="9308" y="93"/>
                  </a:lnTo>
                  <a:lnTo>
                    <a:pt x="9070" y="98"/>
                  </a:lnTo>
                  <a:lnTo>
                    <a:pt x="9070" y="4"/>
                  </a:lnTo>
                  <a:close/>
                  <a:moveTo>
                    <a:pt x="9307" y="0"/>
                  </a:moveTo>
                  <a:lnTo>
                    <a:pt x="9308" y="0"/>
                  </a:lnTo>
                  <a:lnTo>
                    <a:pt x="9308" y="47"/>
                  </a:lnTo>
                  <a:lnTo>
                    <a:pt x="9307" y="0"/>
                  </a:lnTo>
                  <a:close/>
                  <a:moveTo>
                    <a:pt x="9308" y="0"/>
                  </a:moveTo>
                  <a:lnTo>
                    <a:pt x="9547" y="4"/>
                  </a:lnTo>
                  <a:lnTo>
                    <a:pt x="9545" y="98"/>
                  </a:lnTo>
                  <a:lnTo>
                    <a:pt x="9307" y="93"/>
                  </a:lnTo>
                  <a:lnTo>
                    <a:pt x="9308" y="0"/>
                  </a:lnTo>
                  <a:close/>
                  <a:moveTo>
                    <a:pt x="9547" y="4"/>
                  </a:moveTo>
                  <a:lnTo>
                    <a:pt x="9548" y="4"/>
                  </a:lnTo>
                  <a:lnTo>
                    <a:pt x="9547" y="4"/>
                  </a:lnTo>
                  <a:lnTo>
                    <a:pt x="9545" y="50"/>
                  </a:lnTo>
                  <a:lnTo>
                    <a:pt x="9547" y="4"/>
                  </a:lnTo>
                  <a:close/>
                  <a:moveTo>
                    <a:pt x="9547" y="4"/>
                  </a:moveTo>
                  <a:lnTo>
                    <a:pt x="9785" y="12"/>
                  </a:lnTo>
                  <a:lnTo>
                    <a:pt x="9782" y="105"/>
                  </a:lnTo>
                  <a:lnTo>
                    <a:pt x="9544" y="98"/>
                  </a:lnTo>
                  <a:lnTo>
                    <a:pt x="9547" y="4"/>
                  </a:lnTo>
                  <a:close/>
                  <a:moveTo>
                    <a:pt x="9785" y="12"/>
                  </a:moveTo>
                  <a:lnTo>
                    <a:pt x="9783" y="12"/>
                  </a:lnTo>
                  <a:lnTo>
                    <a:pt x="9786" y="12"/>
                  </a:lnTo>
                  <a:lnTo>
                    <a:pt x="9784" y="58"/>
                  </a:lnTo>
                  <a:lnTo>
                    <a:pt x="9785" y="12"/>
                  </a:lnTo>
                  <a:close/>
                  <a:moveTo>
                    <a:pt x="9786" y="12"/>
                  </a:moveTo>
                  <a:lnTo>
                    <a:pt x="10025" y="27"/>
                  </a:lnTo>
                  <a:lnTo>
                    <a:pt x="10019" y="122"/>
                  </a:lnTo>
                  <a:lnTo>
                    <a:pt x="9781" y="105"/>
                  </a:lnTo>
                  <a:lnTo>
                    <a:pt x="9786" y="12"/>
                  </a:lnTo>
                  <a:close/>
                  <a:moveTo>
                    <a:pt x="10025" y="27"/>
                  </a:moveTo>
                  <a:lnTo>
                    <a:pt x="10030" y="28"/>
                  </a:lnTo>
                  <a:lnTo>
                    <a:pt x="10026" y="27"/>
                  </a:lnTo>
                  <a:lnTo>
                    <a:pt x="10021" y="75"/>
                  </a:lnTo>
                  <a:lnTo>
                    <a:pt x="10025" y="27"/>
                  </a:lnTo>
                  <a:close/>
                  <a:moveTo>
                    <a:pt x="10026" y="27"/>
                  </a:moveTo>
                  <a:lnTo>
                    <a:pt x="10260" y="47"/>
                  </a:lnTo>
                  <a:lnTo>
                    <a:pt x="10252" y="140"/>
                  </a:lnTo>
                  <a:lnTo>
                    <a:pt x="10018" y="122"/>
                  </a:lnTo>
                  <a:lnTo>
                    <a:pt x="10026" y="27"/>
                  </a:lnTo>
                  <a:close/>
                  <a:moveTo>
                    <a:pt x="10260" y="47"/>
                  </a:moveTo>
                  <a:lnTo>
                    <a:pt x="10260" y="47"/>
                  </a:lnTo>
                  <a:lnTo>
                    <a:pt x="10261" y="47"/>
                  </a:lnTo>
                  <a:lnTo>
                    <a:pt x="10256" y="93"/>
                  </a:lnTo>
                  <a:lnTo>
                    <a:pt x="10260" y="47"/>
                  </a:lnTo>
                  <a:close/>
                  <a:moveTo>
                    <a:pt x="10261" y="47"/>
                  </a:moveTo>
                  <a:lnTo>
                    <a:pt x="10492" y="75"/>
                  </a:lnTo>
                  <a:lnTo>
                    <a:pt x="10481" y="168"/>
                  </a:lnTo>
                  <a:lnTo>
                    <a:pt x="10251" y="140"/>
                  </a:lnTo>
                  <a:lnTo>
                    <a:pt x="10261" y="47"/>
                  </a:lnTo>
                  <a:close/>
                  <a:moveTo>
                    <a:pt x="10492" y="75"/>
                  </a:moveTo>
                  <a:lnTo>
                    <a:pt x="10497" y="75"/>
                  </a:lnTo>
                  <a:lnTo>
                    <a:pt x="10493" y="75"/>
                  </a:lnTo>
                  <a:lnTo>
                    <a:pt x="10486" y="122"/>
                  </a:lnTo>
                  <a:lnTo>
                    <a:pt x="10492" y="75"/>
                  </a:lnTo>
                  <a:close/>
                  <a:moveTo>
                    <a:pt x="10493" y="75"/>
                  </a:moveTo>
                  <a:lnTo>
                    <a:pt x="10723" y="106"/>
                  </a:lnTo>
                  <a:lnTo>
                    <a:pt x="10710" y="200"/>
                  </a:lnTo>
                  <a:lnTo>
                    <a:pt x="10480" y="168"/>
                  </a:lnTo>
                  <a:lnTo>
                    <a:pt x="10493" y="75"/>
                  </a:lnTo>
                  <a:close/>
                  <a:moveTo>
                    <a:pt x="10723" y="106"/>
                  </a:moveTo>
                  <a:lnTo>
                    <a:pt x="10720" y="105"/>
                  </a:lnTo>
                  <a:lnTo>
                    <a:pt x="10724" y="106"/>
                  </a:lnTo>
                  <a:lnTo>
                    <a:pt x="10716" y="153"/>
                  </a:lnTo>
                  <a:lnTo>
                    <a:pt x="10723" y="106"/>
                  </a:lnTo>
                  <a:close/>
                  <a:moveTo>
                    <a:pt x="10724" y="106"/>
                  </a:moveTo>
                  <a:lnTo>
                    <a:pt x="10955" y="146"/>
                  </a:lnTo>
                  <a:lnTo>
                    <a:pt x="10940" y="238"/>
                  </a:lnTo>
                  <a:lnTo>
                    <a:pt x="10709" y="199"/>
                  </a:lnTo>
                  <a:lnTo>
                    <a:pt x="10724" y="106"/>
                  </a:lnTo>
                  <a:close/>
                  <a:moveTo>
                    <a:pt x="10955" y="146"/>
                  </a:moveTo>
                  <a:lnTo>
                    <a:pt x="10955" y="146"/>
                  </a:lnTo>
                  <a:lnTo>
                    <a:pt x="10956" y="146"/>
                  </a:lnTo>
                  <a:lnTo>
                    <a:pt x="10947" y="192"/>
                  </a:lnTo>
                  <a:lnTo>
                    <a:pt x="10955" y="146"/>
                  </a:lnTo>
                  <a:close/>
                  <a:moveTo>
                    <a:pt x="10956" y="146"/>
                  </a:moveTo>
                  <a:lnTo>
                    <a:pt x="11182" y="189"/>
                  </a:lnTo>
                  <a:lnTo>
                    <a:pt x="11164" y="282"/>
                  </a:lnTo>
                  <a:lnTo>
                    <a:pt x="10938" y="238"/>
                  </a:lnTo>
                  <a:lnTo>
                    <a:pt x="10956" y="146"/>
                  </a:lnTo>
                  <a:close/>
                  <a:moveTo>
                    <a:pt x="11182" y="189"/>
                  </a:moveTo>
                  <a:lnTo>
                    <a:pt x="11182" y="189"/>
                  </a:lnTo>
                  <a:lnTo>
                    <a:pt x="11183" y="189"/>
                  </a:lnTo>
                  <a:lnTo>
                    <a:pt x="11173" y="235"/>
                  </a:lnTo>
                  <a:lnTo>
                    <a:pt x="11182" y="189"/>
                  </a:lnTo>
                  <a:close/>
                  <a:moveTo>
                    <a:pt x="11183" y="189"/>
                  </a:moveTo>
                  <a:lnTo>
                    <a:pt x="11410" y="241"/>
                  </a:lnTo>
                  <a:lnTo>
                    <a:pt x="11389" y="332"/>
                  </a:lnTo>
                  <a:lnTo>
                    <a:pt x="11163" y="280"/>
                  </a:lnTo>
                  <a:lnTo>
                    <a:pt x="11183" y="189"/>
                  </a:lnTo>
                  <a:close/>
                  <a:moveTo>
                    <a:pt x="11410" y="241"/>
                  </a:moveTo>
                  <a:lnTo>
                    <a:pt x="11411" y="241"/>
                  </a:lnTo>
                  <a:lnTo>
                    <a:pt x="11399" y="286"/>
                  </a:lnTo>
                  <a:lnTo>
                    <a:pt x="11410" y="241"/>
                  </a:lnTo>
                  <a:close/>
                  <a:moveTo>
                    <a:pt x="11411" y="241"/>
                  </a:moveTo>
                  <a:lnTo>
                    <a:pt x="11633" y="296"/>
                  </a:lnTo>
                  <a:lnTo>
                    <a:pt x="11611" y="387"/>
                  </a:lnTo>
                  <a:lnTo>
                    <a:pt x="11389" y="332"/>
                  </a:lnTo>
                  <a:lnTo>
                    <a:pt x="11411" y="241"/>
                  </a:lnTo>
                  <a:close/>
                  <a:moveTo>
                    <a:pt x="11633" y="296"/>
                  </a:moveTo>
                  <a:lnTo>
                    <a:pt x="11634" y="296"/>
                  </a:lnTo>
                  <a:lnTo>
                    <a:pt x="11621" y="341"/>
                  </a:lnTo>
                  <a:lnTo>
                    <a:pt x="11633" y="296"/>
                  </a:lnTo>
                  <a:close/>
                  <a:moveTo>
                    <a:pt x="11634" y="296"/>
                  </a:moveTo>
                  <a:lnTo>
                    <a:pt x="11856" y="354"/>
                  </a:lnTo>
                  <a:lnTo>
                    <a:pt x="11832" y="445"/>
                  </a:lnTo>
                  <a:lnTo>
                    <a:pt x="11610" y="386"/>
                  </a:lnTo>
                  <a:lnTo>
                    <a:pt x="11634" y="296"/>
                  </a:lnTo>
                  <a:close/>
                  <a:moveTo>
                    <a:pt x="11856" y="354"/>
                  </a:moveTo>
                  <a:lnTo>
                    <a:pt x="11860" y="355"/>
                  </a:lnTo>
                  <a:lnTo>
                    <a:pt x="11858" y="354"/>
                  </a:lnTo>
                  <a:lnTo>
                    <a:pt x="11844" y="400"/>
                  </a:lnTo>
                  <a:lnTo>
                    <a:pt x="11856" y="354"/>
                  </a:lnTo>
                  <a:close/>
                  <a:moveTo>
                    <a:pt x="11858" y="354"/>
                  </a:moveTo>
                  <a:lnTo>
                    <a:pt x="12076" y="421"/>
                  </a:lnTo>
                  <a:lnTo>
                    <a:pt x="12050" y="511"/>
                  </a:lnTo>
                  <a:lnTo>
                    <a:pt x="11831" y="444"/>
                  </a:lnTo>
                  <a:lnTo>
                    <a:pt x="11858" y="354"/>
                  </a:lnTo>
                  <a:close/>
                  <a:moveTo>
                    <a:pt x="12076" y="421"/>
                  </a:moveTo>
                  <a:lnTo>
                    <a:pt x="12073" y="421"/>
                  </a:lnTo>
                  <a:lnTo>
                    <a:pt x="12078" y="422"/>
                  </a:lnTo>
                  <a:lnTo>
                    <a:pt x="12062" y="466"/>
                  </a:lnTo>
                  <a:lnTo>
                    <a:pt x="12076" y="421"/>
                  </a:lnTo>
                  <a:close/>
                  <a:moveTo>
                    <a:pt x="12078" y="422"/>
                  </a:moveTo>
                  <a:lnTo>
                    <a:pt x="12292" y="492"/>
                  </a:lnTo>
                  <a:lnTo>
                    <a:pt x="12263" y="581"/>
                  </a:lnTo>
                  <a:lnTo>
                    <a:pt x="12048" y="511"/>
                  </a:lnTo>
                  <a:lnTo>
                    <a:pt x="12078" y="422"/>
                  </a:lnTo>
                  <a:close/>
                  <a:moveTo>
                    <a:pt x="12292" y="492"/>
                  </a:moveTo>
                  <a:lnTo>
                    <a:pt x="12295" y="493"/>
                  </a:lnTo>
                  <a:lnTo>
                    <a:pt x="12293" y="492"/>
                  </a:lnTo>
                  <a:lnTo>
                    <a:pt x="12278" y="536"/>
                  </a:lnTo>
                  <a:lnTo>
                    <a:pt x="12292" y="492"/>
                  </a:lnTo>
                  <a:close/>
                  <a:moveTo>
                    <a:pt x="12293" y="492"/>
                  </a:moveTo>
                  <a:lnTo>
                    <a:pt x="12507" y="567"/>
                  </a:lnTo>
                  <a:lnTo>
                    <a:pt x="12477" y="655"/>
                  </a:lnTo>
                  <a:lnTo>
                    <a:pt x="12263" y="581"/>
                  </a:lnTo>
                  <a:lnTo>
                    <a:pt x="12293" y="492"/>
                  </a:lnTo>
                  <a:close/>
                  <a:moveTo>
                    <a:pt x="12507" y="567"/>
                  </a:moveTo>
                  <a:lnTo>
                    <a:pt x="12506" y="565"/>
                  </a:lnTo>
                  <a:lnTo>
                    <a:pt x="12509" y="568"/>
                  </a:lnTo>
                  <a:lnTo>
                    <a:pt x="12492" y="611"/>
                  </a:lnTo>
                  <a:lnTo>
                    <a:pt x="12507" y="567"/>
                  </a:lnTo>
                  <a:close/>
                  <a:moveTo>
                    <a:pt x="12509" y="568"/>
                  </a:moveTo>
                  <a:lnTo>
                    <a:pt x="12720" y="650"/>
                  </a:lnTo>
                  <a:lnTo>
                    <a:pt x="12686" y="737"/>
                  </a:lnTo>
                  <a:lnTo>
                    <a:pt x="12476" y="654"/>
                  </a:lnTo>
                  <a:lnTo>
                    <a:pt x="12509" y="568"/>
                  </a:lnTo>
                  <a:close/>
                  <a:moveTo>
                    <a:pt x="12720" y="650"/>
                  </a:moveTo>
                  <a:lnTo>
                    <a:pt x="12726" y="652"/>
                  </a:lnTo>
                  <a:lnTo>
                    <a:pt x="12720" y="650"/>
                  </a:lnTo>
                  <a:lnTo>
                    <a:pt x="12702" y="693"/>
                  </a:lnTo>
                  <a:lnTo>
                    <a:pt x="12720" y="650"/>
                  </a:lnTo>
                  <a:close/>
                  <a:moveTo>
                    <a:pt x="12720" y="650"/>
                  </a:moveTo>
                  <a:lnTo>
                    <a:pt x="12931" y="736"/>
                  </a:lnTo>
                  <a:lnTo>
                    <a:pt x="12896" y="822"/>
                  </a:lnTo>
                  <a:lnTo>
                    <a:pt x="12685" y="737"/>
                  </a:lnTo>
                  <a:lnTo>
                    <a:pt x="12720" y="650"/>
                  </a:lnTo>
                  <a:close/>
                  <a:moveTo>
                    <a:pt x="12931" y="736"/>
                  </a:moveTo>
                  <a:lnTo>
                    <a:pt x="12932" y="736"/>
                  </a:lnTo>
                  <a:lnTo>
                    <a:pt x="12913" y="779"/>
                  </a:lnTo>
                  <a:lnTo>
                    <a:pt x="12931" y="736"/>
                  </a:lnTo>
                  <a:close/>
                  <a:moveTo>
                    <a:pt x="12932" y="736"/>
                  </a:moveTo>
                  <a:lnTo>
                    <a:pt x="13139" y="826"/>
                  </a:lnTo>
                  <a:lnTo>
                    <a:pt x="13102" y="912"/>
                  </a:lnTo>
                  <a:lnTo>
                    <a:pt x="12896" y="822"/>
                  </a:lnTo>
                  <a:lnTo>
                    <a:pt x="12932" y="736"/>
                  </a:lnTo>
                  <a:close/>
                  <a:moveTo>
                    <a:pt x="13139" y="826"/>
                  </a:moveTo>
                  <a:lnTo>
                    <a:pt x="13138" y="826"/>
                  </a:lnTo>
                  <a:lnTo>
                    <a:pt x="13140" y="827"/>
                  </a:lnTo>
                  <a:lnTo>
                    <a:pt x="13120" y="869"/>
                  </a:lnTo>
                  <a:lnTo>
                    <a:pt x="13139" y="826"/>
                  </a:lnTo>
                  <a:close/>
                  <a:moveTo>
                    <a:pt x="13140" y="827"/>
                  </a:moveTo>
                  <a:lnTo>
                    <a:pt x="13342" y="921"/>
                  </a:lnTo>
                  <a:lnTo>
                    <a:pt x="13304" y="1006"/>
                  </a:lnTo>
                  <a:lnTo>
                    <a:pt x="13100" y="912"/>
                  </a:lnTo>
                  <a:lnTo>
                    <a:pt x="13140" y="827"/>
                  </a:lnTo>
                  <a:close/>
                  <a:moveTo>
                    <a:pt x="13342" y="921"/>
                  </a:moveTo>
                  <a:lnTo>
                    <a:pt x="13345" y="922"/>
                  </a:lnTo>
                  <a:lnTo>
                    <a:pt x="13324" y="964"/>
                  </a:lnTo>
                  <a:lnTo>
                    <a:pt x="13342" y="921"/>
                  </a:lnTo>
                  <a:close/>
                  <a:moveTo>
                    <a:pt x="13345" y="922"/>
                  </a:moveTo>
                  <a:lnTo>
                    <a:pt x="13544" y="1023"/>
                  </a:lnTo>
                  <a:lnTo>
                    <a:pt x="13501" y="1108"/>
                  </a:lnTo>
                  <a:lnTo>
                    <a:pt x="13302" y="1006"/>
                  </a:lnTo>
                  <a:lnTo>
                    <a:pt x="13345" y="922"/>
                  </a:lnTo>
                  <a:close/>
                  <a:moveTo>
                    <a:pt x="13544" y="1023"/>
                  </a:moveTo>
                  <a:lnTo>
                    <a:pt x="13743" y="1125"/>
                  </a:lnTo>
                  <a:lnTo>
                    <a:pt x="13700" y="1209"/>
                  </a:lnTo>
                  <a:lnTo>
                    <a:pt x="13501" y="1108"/>
                  </a:lnTo>
                  <a:lnTo>
                    <a:pt x="13544" y="1023"/>
                  </a:lnTo>
                  <a:close/>
                  <a:moveTo>
                    <a:pt x="13743" y="1125"/>
                  </a:moveTo>
                  <a:lnTo>
                    <a:pt x="13743" y="1125"/>
                  </a:lnTo>
                  <a:lnTo>
                    <a:pt x="13744" y="1126"/>
                  </a:lnTo>
                  <a:lnTo>
                    <a:pt x="13722" y="1167"/>
                  </a:lnTo>
                  <a:lnTo>
                    <a:pt x="13743" y="1125"/>
                  </a:lnTo>
                  <a:close/>
                  <a:moveTo>
                    <a:pt x="13744" y="1126"/>
                  </a:moveTo>
                  <a:lnTo>
                    <a:pt x="13939" y="1236"/>
                  </a:lnTo>
                  <a:lnTo>
                    <a:pt x="13894" y="1318"/>
                  </a:lnTo>
                  <a:lnTo>
                    <a:pt x="13699" y="1208"/>
                  </a:lnTo>
                  <a:lnTo>
                    <a:pt x="13744" y="1126"/>
                  </a:lnTo>
                  <a:close/>
                  <a:moveTo>
                    <a:pt x="13939" y="1236"/>
                  </a:moveTo>
                  <a:lnTo>
                    <a:pt x="13942" y="1237"/>
                  </a:lnTo>
                  <a:lnTo>
                    <a:pt x="13941" y="1237"/>
                  </a:lnTo>
                  <a:lnTo>
                    <a:pt x="13916" y="1277"/>
                  </a:lnTo>
                  <a:lnTo>
                    <a:pt x="13939" y="1236"/>
                  </a:lnTo>
                  <a:close/>
                  <a:moveTo>
                    <a:pt x="13941" y="1237"/>
                  </a:moveTo>
                  <a:lnTo>
                    <a:pt x="14136" y="1354"/>
                  </a:lnTo>
                  <a:lnTo>
                    <a:pt x="14087" y="1435"/>
                  </a:lnTo>
                  <a:lnTo>
                    <a:pt x="13893" y="1318"/>
                  </a:lnTo>
                  <a:lnTo>
                    <a:pt x="13941" y="1237"/>
                  </a:lnTo>
                  <a:close/>
                  <a:moveTo>
                    <a:pt x="14136" y="1354"/>
                  </a:moveTo>
                  <a:lnTo>
                    <a:pt x="14133" y="1352"/>
                  </a:lnTo>
                  <a:lnTo>
                    <a:pt x="14136" y="1355"/>
                  </a:lnTo>
                  <a:lnTo>
                    <a:pt x="14112" y="1395"/>
                  </a:lnTo>
                  <a:lnTo>
                    <a:pt x="14136" y="1354"/>
                  </a:lnTo>
                  <a:close/>
                  <a:moveTo>
                    <a:pt x="14136" y="1355"/>
                  </a:moveTo>
                  <a:lnTo>
                    <a:pt x="14323" y="1472"/>
                  </a:lnTo>
                  <a:lnTo>
                    <a:pt x="14275" y="1552"/>
                  </a:lnTo>
                  <a:lnTo>
                    <a:pt x="14087" y="1435"/>
                  </a:lnTo>
                  <a:lnTo>
                    <a:pt x="14136" y="1355"/>
                  </a:lnTo>
                  <a:close/>
                  <a:moveTo>
                    <a:pt x="14323" y="1472"/>
                  </a:moveTo>
                  <a:lnTo>
                    <a:pt x="14323" y="1472"/>
                  </a:lnTo>
                  <a:lnTo>
                    <a:pt x="14325" y="1473"/>
                  </a:lnTo>
                  <a:lnTo>
                    <a:pt x="14299" y="1512"/>
                  </a:lnTo>
                  <a:lnTo>
                    <a:pt x="14323" y="1472"/>
                  </a:lnTo>
                  <a:close/>
                  <a:moveTo>
                    <a:pt x="14325" y="1473"/>
                  </a:moveTo>
                  <a:lnTo>
                    <a:pt x="14512" y="1595"/>
                  </a:lnTo>
                  <a:lnTo>
                    <a:pt x="14461" y="1673"/>
                  </a:lnTo>
                  <a:lnTo>
                    <a:pt x="14273" y="1552"/>
                  </a:lnTo>
                  <a:lnTo>
                    <a:pt x="14325" y="1473"/>
                  </a:lnTo>
                  <a:close/>
                  <a:moveTo>
                    <a:pt x="14512" y="1595"/>
                  </a:moveTo>
                  <a:lnTo>
                    <a:pt x="14512" y="1595"/>
                  </a:lnTo>
                  <a:lnTo>
                    <a:pt x="14513" y="1595"/>
                  </a:lnTo>
                  <a:lnTo>
                    <a:pt x="14486" y="1633"/>
                  </a:lnTo>
                  <a:lnTo>
                    <a:pt x="14512" y="1595"/>
                  </a:lnTo>
                  <a:close/>
                  <a:moveTo>
                    <a:pt x="14513" y="1595"/>
                  </a:moveTo>
                  <a:lnTo>
                    <a:pt x="14697" y="1724"/>
                  </a:lnTo>
                  <a:lnTo>
                    <a:pt x="14642" y="1802"/>
                  </a:lnTo>
                  <a:lnTo>
                    <a:pt x="14460" y="1672"/>
                  </a:lnTo>
                  <a:lnTo>
                    <a:pt x="14513" y="1595"/>
                  </a:lnTo>
                  <a:close/>
                  <a:moveTo>
                    <a:pt x="14697" y="1724"/>
                  </a:moveTo>
                  <a:lnTo>
                    <a:pt x="14696" y="1723"/>
                  </a:lnTo>
                  <a:lnTo>
                    <a:pt x="14697" y="1726"/>
                  </a:lnTo>
                  <a:lnTo>
                    <a:pt x="14670" y="1763"/>
                  </a:lnTo>
                  <a:lnTo>
                    <a:pt x="14697" y="1724"/>
                  </a:lnTo>
                  <a:close/>
                  <a:moveTo>
                    <a:pt x="14697" y="1726"/>
                  </a:moveTo>
                  <a:lnTo>
                    <a:pt x="14877" y="1859"/>
                  </a:lnTo>
                  <a:lnTo>
                    <a:pt x="14821" y="1934"/>
                  </a:lnTo>
                  <a:lnTo>
                    <a:pt x="14642" y="1800"/>
                  </a:lnTo>
                  <a:lnTo>
                    <a:pt x="14697" y="1726"/>
                  </a:lnTo>
                  <a:close/>
                  <a:moveTo>
                    <a:pt x="14877" y="1859"/>
                  </a:moveTo>
                  <a:lnTo>
                    <a:pt x="14882" y="1862"/>
                  </a:lnTo>
                  <a:lnTo>
                    <a:pt x="14877" y="1859"/>
                  </a:lnTo>
                  <a:lnTo>
                    <a:pt x="14849" y="1896"/>
                  </a:lnTo>
                  <a:lnTo>
                    <a:pt x="14877" y="1859"/>
                  </a:lnTo>
                  <a:close/>
                  <a:moveTo>
                    <a:pt x="14877" y="1859"/>
                  </a:moveTo>
                  <a:lnTo>
                    <a:pt x="15053" y="1992"/>
                  </a:lnTo>
                  <a:lnTo>
                    <a:pt x="14997" y="2067"/>
                  </a:lnTo>
                  <a:lnTo>
                    <a:pt x="14821" y="1934"/>
                  </a:lnTo>
                  <a:lnTo>
                    <a:pt x="14877" y="1859"/>
                  </a:lnTo>
                  <a:close/>
                  <a:moveTo>
                    <a:pt x="15053" y="1992"/>
                  </a:moveTo>
                  <a:lnTo>
                    <a:pt x="15053" y="1992"/>
                  </a:lnTo>
                  <a:lnTo>
                    <a:pt x="15054" y="1993"/>
                  </a:lnTo>
                  <a:lnTo>
                    <a:pt x="15025" y="2029"/>
                  </a:lnTo>
                  <a:lnTo>
                    <a:pt x="15053" y="1992"/>
                  </a:lnTo>
                  <a:close/>
                  <a:moveTo>
                    <a:pt x="15054" y="1993"/>
                  </a:moveTo>
                  <a:lnTo>
                    <a:pt x="15230" y="2133"/>
                  </a:lnTo>
                  <a:lnTo>
                    <a:pt x="15172" y="2207"/>
                  </a:lnTo>
                  <a:lnTo>
                    <a:pt x="14996" y="2066"/>
                  </a:lnTo>
                  <a:lnTo>
                    <a:pt x="15054" y="1993"/>
                  </a:lnTo>
                  <a:close/>
                  <a:moveTo>
                    <a:pt x="15230" y="2133"/>
                  </a:moveTo>
                  <a:lnTo>
                    <a:pt x="15230" y="2133"/>
                  </a:lnTo>
                  <a:lnTo>
                    <a:pt x="15231" y="2135"/>
                  </a:lnTo>
                  <a:lnTo>
                    <a:pt x="15201" y="2171"/>
                  </a:lnTo>
                  <a:lnTo>
                    <a:pt x="15230" y="2133"/>
                  </a:lnTo>
                  <a:close/>
                  <a:moveTo>
                    <a:pt x="15231" y="2135"/>
                  </a:moveTo>
                  <a:lnTo>
                    <a:pt x="15399" y="2279"/>
                  </a:lnTo>
                  <a:lnTo>
                    <a:pt x="15338" y="2351"/>
                  </a:lnTo>
                  <a:lnTo>
                    <a:pt x="15171" y="2206"/>
                  </a:lnTo>
                  <a:lnTo>
                    <a:pt x="15231" y="2135"/>
                  </a:lnTo>
                  <a:close/>
                  <a:moveTo>
                    <a:pt x="15399" y="2279"/>
                  </a:moveTo>
                  <a:lnTo>
                    <a:pt x="15396" y="2277"/>
                  </a:lnTo>
                  <a:lnTo>
                    <a:pt x="15399" y="2281"/>
                  </a:lnTo>
                  <a:lnTo>
                    <a:pt x="15368" y="2316"/>
                  </a:lnTo>
                  <a:lnTo>
                    <a:pt x="15399" y="2279"/>
                  </a:lnTo>
                  <a:close/>
                  <a:moveTo>
                    <a:pt x="15399" y="2281"/>
                  </a:moveTo>
                  <a:lnTo>
                    <a:pt x="15567" y="2429"/>
                  </a:lnTo>
                  <a:lnTo>
                    <a:pt x="15506" y="2499"/>
                  </a:lnTo>
                  <a:lnTo>
                    <a:pt x="15337" y="2351"/>
                  </a:lnTo>
                  <a:lnTo>
                    <a:pt x="15399" y="2281"/>
                  </a:lnTo>
                  <a:close/>
                  <a:moveTo>
                    <a:pt x="15567" y="2429"/>
                  </a:moveTo>
                  <a:lnTo>
                    <a:pt x="15570" y="2431"/>
                  </a:lnTo>
                  <a:lnTo>
                    <a:pt x="15567" y="2430"/>
                  </a:lnTo>
                  <a:lnTo>
                    <a:pt x="15536" y="2464"/>
                  </a:lnTo>
                  <a:lnTo>
                    <a:pt x="15567" y="2429"/>
                  </a:lnTo>
                  <a:close/>
                  <a:moveTo>
                    <a:pt x="15567" y="2430"/>
                  </a:moveTo>
                  <a:lnTo>
                    <a:pt x="15728" y="2578"/>
                  </a:lnTo>
                  <a:lnTo>
                    <a:pt x="15664" y="2647"/>
                  </a:lnTo>
                  <a:lnTo>
                    <a:pt x="15505" y="2499"/>
                  </a:lnTo>
                  <a:lnTo>
                    <a:pt x="15567" y="2430"/>
                  </a:lnTo>
                  <a:close/>
                  <a:moveTo>
                    <a:pt x="15728" y="2578"/>
                  </a:moveTo>
                  <a:lnTo>
                    <a:pt x="15728" y="2578"/>
                  </a:lnTo>
                  <a:lnTo>
                    <a:pt x="15729" y="2580"/>
                  </a:lnTo>
                  <a:lnTo>
                    <a:pt x="15697" y="2614"/>
                  </a:lnTo>
                  <a:lnTo>
                    <a:pt x="15728" y="2578"/>
                  </a:lnTo>
                  <a:close/>
                  <a:moveTo>
                    <a:pt x="15729" y="2580"/>
                  </a:moveTo>
                  <a:lnTo>
                    <a:pt x="15889" y="2736"/>
                  </a:lnTo>
                  <a:lnTo>
                    <a:pt x="15823" y="2804"/>
                  </a:lnTo>
                  <a:lnTo>
                    <a:pt x="15664" y="2646"/>
                  </a:lnTo>
                  <a:lnTo>
                    <a:pt x="15729" y="2580"/>
                  </a:lnTo>
                  <a:close/>
                  <a:moveTo>
                    <a:pt x="15889" y="2736"/>
                  </a:moveTo>
                  <a:lnTo>
                    <a:pt x="15889" y="2737"/>
                  </a:lnTo>
                  <a:lnTo>
                    <a:pt x="15890" y="2737"/>
                  </a:lnTo>
                  <a:lnTo>
                    <a:pt x="15856" y="2770"/>
                  </a:lnTo>
                  <a:lnTo>
                    <a:pt x="15889" y="2736"/>
                  </a:lnTo>
                  <a:close/>
                  <a:moveTo>
                    <a:pt x="15890" y="2737"/>
                  </a:moveTo>
                  <a:lnTo>
                    <a:pt x="16046" y="2897"/>
                  </a:lnTo>
                  <a:lnTo>
                    <a:pt x="15978" y="2963"/>
                  </a:lnTo>
                  <a:lnTo>
                    <a:pt x="15822" y="2803"/>
                  </a:lnTo>
                  <a:lnTo>
                    <a:pt x="15890" y="2737"/>
                  </a:lnTo>
                  <a:close/>
                  <a:moveTo>
                    <a:pt x="16046" y="2897"/>
                  </a:moveTo>
                  <a:lnTo>
                    <a:pt x="16047" y="2899"/>
                  </a:lnTo>
                  <a:lnTo>
                    <a:pt x="16012" y="2930"/>
                  </a:lnTo>
                  <a:lnTo>
                    <a:pt x="16046" y="2897"/>
                  </a:lnTo>
                  <a:close/>
                  <a:moveTo>
                    <a:pt x="16047" y="2899"/>
                  </a:moveTo>
                  <a:lnTo>
                    <a:pt x="16198" y="3063"/>
                  </a:lnTo>
                  <a:lnTo>
                    <a:pt x="16131" y="3128"/>
                  </a:lnTo>
                  <a:lnTo>
                    <a:pt x="15978" y="2963"/>
                  </a:lnTo>
                  <a:lnTo>
                    <a:pt x="16047" y="2899"/>
                  </a:lnTo>
                  <a:close/>
                  <a:moveTo>
                    <a:pt x="16198" y="3063"/>
                  </a:moveTo>
                  <a:lnTo>
                    <a:pt x="16193" y="3057"/>
                  </a:lnTo>
                  <a:lnTo>
                    <a:pt x="16199" y="3063"/>
                  </a:lnTo>
                  <a:lnTo>
                    <a:pt x="16164" y="3095"/>
                  </a:lnTo>
                  <a:lnTo>
                    <a:pt x="16198" y="3063"/>
                  </a:lnTo>
                  <a:close/>
                  <a:moveTo>
                    <a:pt x="16199" y="3063"/>
                  </a:moveTo>
                  <a:lnTo>
                    <a:pt x="16347" y="3228"/>
                  </a:lnTo>
                  <a:lnTo>
                    <a:pt x="16278" y="3291"/>
                  </a:lnTo>
                  <a:lnTo>
                    <a:pt x="16129" y="3126"/>
                  </a:lnTo>
                  <a:lnTo>
                    <a:pt x="16199" y="3063"/>
                  </a:lnTo>
                  <a:close/>
                  <a:moveTo>
                    <a:pt x="16347" y="3228"/>
                  </a:moveTo>
                  <a:lnTo>
                    <a:pt x="16351" y="3232"/>
                  </a:lnTo>
                  <a:lnTo>
                    <a:pt x="16349" y="3230"/>
                  </a:lnTo>
                  <a:lnTo>
                    <a:pt x="16312" y="3260"/>
                  </a:lnTo>
                  <a:lnTo>
                    <a:pt x="16347" y="3228"/>
                  </a:lnTo>
                  <a:close/>
                  <a:moveTo>
                    <a:pt x="16349" y="3230"/>
                  </a:moveTo>
                  <a:lnTo>
                    <a:pt x="16489" y="3402"/>
                  </a:lnTo>
                  <a:lnTo>
                    <a:pt x="16417" y="3462"/>
                  </a:lnTo>
                  <a:lnTo>
                    <a:pt x="16276" y="3290"/>
                  </a:lnTo>
                  <a:lnTo>
                    <a:pt x="16349" y="3230"/>
                  </a:lnTo>
                  <a:close/>
                  <a:moveTo>
                    <a:pt x="16489" y="3402"/>
                  </a:moveTo>
                  <a:lnTo>
                    <a:pt x="16630" y="3575"/>
                  </a:lnTo>
                  <a:lnTo>
                    <a:pt x="16558" y="3635"/>
                  </a:lnTo>
                  <a:lnTo>
                    <a:pt x="16417" y="3462"/>
                  </a:lnTo>
                  <a:lnTo>
                    <a:pt x="16489" y="3402"/>
                  </a:lnTo>
                  <a:close/>
                  <a:moveTo>
                    <a:pt x="16630" y="3575"/>
                  </a:moveTo>
                  <a:lnTo>
                    <a:pt x="16627" y="3572"/>
                  </a:lnTo>
                  <a:lnTo>
                    <a:pt x="16631" y="3576"/>
                  </a:lnTo>
                  <a:lnTo>
                    <a:pt x="16594" y="3604"/>
                  </a:lnTo>
                  <a:lnTo>
                    <a:pt x="16630" y="3575"/>
                  </a:lnTo>
                  <a:close/>
                  <a:moveTo>
                    <a:pt x="16631" y="3576"/>
                  </a:moveTo>
                  <a:lnTo>
                    <a:pt x="16767" y="3753"/>
                  </a:lnTo>
                  <a:lnTo>
                    <a:pt x="16694" y="3810"/>
                  </a:lnTo>
                  <a:lnTo>
                    <a:pt x="16556" y="3633"/>
                  </a:lnTo>
                  <a:lnTo>
                    <a:pt x="16631" y="3576"/>
                  </a:lnTo>
                  <a:close/>
                  <a:moveTo>
                    <a:pt x="16767" y="3753"/>
                  </a:moveTo>
                  <a:lnTo>
                    <a:pt x="16769" y="3755"/>
                  </a:lnTo>
                  <a:lnTo>
                    <a:pt x="16768" y="3754"/>
                  </a:lnTo>
                  <a:lnTo>
                    <a:pt x="16730" y="3781"/>
                  </a:lnTo>
                  <a:lnTo>
                    <a:pt x="16767" y="3753"/>
                  </a:lnTo>
                  <a:close/>
                  <a:moveTo>
                    <a:pt x="16768" y="3754"/>
                  </a:moveTo>
                  <a:lnTo>
                    <a:pt x="16897" y="3934"/>
                  </a:lnTo>
                  <a:lnTo>
                    <a:pt x="16821" y="3989"/>
                  </a:lnTo>
                  <a:lnTo>
                    <a:pt x="16693" y="3809"/>
                  </a:lnTo>
                  <a:lnTo>
                    <a:pt x="16768" y="3754"/>
                  </a:lnTo>
                  <a:close/>
                  <a:moveTo>
                    <a:pt x="16897" y="3934"/>
                  </a:moveTo>
                  <a:lnTo>
                    <a:pt x="16893" y="3928"/>
                  </a:lnTo>
                  <a:lnTo>
                    <a:pt x="16897" y="3934"/>
                  </a:lnTo>
                  <a:lnTo>
                    <a:pt x="16859" y="3961"/>
                  </a:lnTo>
                  <a:lnTo>
                    <a:pt x="16897" y="3934"/>
                  </a:lnTo>
                  <a:close/>
                  <a:moveTo>
                    <a:pt x="16897" y="3934"/>
                  </a:moveTo>
                  <a:lnTo>
                    <a:pt x="17027" y="4118"/>
                  </a:lnTo>
                  <a:lnTo>
                    <a:pt x="16950" y="4172"/>
                  </a:lnTo>
                  <a:lnTo>
                    <a:pt x="16821" y="3987"/>
                  </a:lnTo>
                  <a:lnTo>
                    <a:pt x="16897" y="3934"/>
                  </a:lnTo>
                  <a:close/>
                  <a:moveTo>
                    <a:pt x="17027" y="4118"/>
                  </a:moveTo>
                  <a:lnTo>
                    <a:pt x="17027" y="4118"/>
                  </a:lnTo>
                  <a:lnTo>
                    <a:pt x="17027" y="4119"/>
                  </a:lnTo>
                  <a:lnTo>
                    <a:pt x="16988" y="4145"/>
                  </a:lnTo>
                  <a:lnTo>
                    <a:pt x="17027" y="4118"/>
                  </a:lnTo>
                  <a:close/>
                  <a:moveTo>
                    <a:pt x="17027" y="4119"/>
                  </a:moveTo>
                  <a:lnTo>
                    <a:pt x="17148" y="4308"/>
                  </a:lnTo>
                  <a:lnTo>
                    <a:pt x="17070" y="4359"/>
                  </a:lnTo>
                  <a:lnTo>
                    <a:pt x="16949" y="4171"/>
                  </a:lnTo>
                  <a:lnTo>
                    <a:pt x="17027" y="4119"/>
                  </a:lnTo>
                  <a:close/>
                  <a:moveTo>
                    <a:pt x="17148" y="4308"/>
                  </a:moveTo>
                  <a:lnTo>
                    <a:pt x="17146" y="4305"/>
                  </a:lnTo>
                  <a:lnTo>
                    <a:pt x="17149" y="4309"/>
                  </a:lnTo>
                  <a:lnTo>
                    <a:pt x="17109" y="4333"/>
                  </a:lnTo>
                  <a:lnTo>
                    <a:pt x="17148" y="4308"/>
                  </a:lnTo>
                  <a:close/>
                  <a:moveTo>
                    <a:pt x="17149" y="4309"/>
                  </a:moveTo>
                  <a:lnTo>
                    <a:pt x="17270" y="4500"/>
                  </a:lnTo>
                  <a:lnTo>
                    <a:pt x="17191" y="4551"/>
                  </a:lnTo>
                  <a:lnTo>
                    <a:pt x="17070" y="4358"/>
                  </a:lnTo>
                  <a:lnTo>
                    <a:pt x="17149" y="4309"/>
                  </a:lnTo>
                  <a:close/>
                  <a:moveTo>
                    <a:pt x="17270" y="4500"/>
                  </a:moveTo>
                  <a:lnTo>
                    <a:pt x="17270" y="4502"/>
                  </a:lnTo>
                  <a:lnTo>
                    <a:pt x="17230" y="4525"/>
                  </a:lnTo>
                  <a:lnTo>
                    <a:pt x="17270" y="4500"/>
                  </a:lnTo>
                  <a:close/>
                  <a:moveTo>
                    <a:pt x="17270" y="4502"/>
                  </a:moveTo>
                  <a:lnTo>
                    <a:pt x="17383" y="4693"/>
                  </a:lnTo>
                  <a:lnTo>
                    <a:pt x="17302" y="4741"/>
                  </a:lnTo>
                  <a:lnTo>
                    <a:pt x="17190" y="4549"/>
                  </a:lnTo>
                  <a:lnTo>
                    <a:pt x="17270" y="4502"/>
                  </a:lnTo>
                  <a:close/>
                  <a:moveTo>
                    <a:pt x="17383" y="4693"/>
                  </a:moveTo>
                  <a:lnTo>
                    <a:pt x="17384" y="4695"/>
                  </a:lnTo>
                  <a:lnTo>
                    <a:pt x="17384" y="4694"/>
                  </a:lnTo>
                  <a:lnTo>
                    <a:pt x="17343" y="4718"/>
                  </a:lnTo>
                  <a:lnTo>
                    <a:pt x="17383" y="4693"/>
                  </a:lnTo>
                  <a:close/>
                  <a:moveTo>
                    <a:pt x="17384" y="4694"/>
                  </a:moveTo>
                  <a:lnTo>
                    <a:pt x="17493" y="4891"/>
                  </a:lnTo>
                  <a:lnTo>
                    <a:pt x="17412" y="4936"/>
                  </a:lnTo>
                  <a:lnTo>
                    <a:pt x="17302" y="4740"/>
                  </a:lnTo>
                  <a:lnTo>
                    <a:pt x="17384" y="4694"/>
                  </a:lnTo>
                  <a:close/>
                  <a:moveTo>
                    <a:pt x="17493" y="4891"/>
                  </a:moveTo>
                  <a:lnTo>
                    <a:pt x="17492" y="4889"/>
                  </a:lnTo>
                  <a:lnTo>
                    <a:pt x="17493" y="4892"/>
                  </a:lnTo>
                  <a:lnTo>
                    <a:pt x="17453" y="4913"/>
                  </a:lnTo>
                  <a:lnTo>
                    <a:pt x="17493" y="4891"/>
                  </a:lnTo>
                  <a:close/>
                  <a:moveTo>
                    <a:pt x="17493" y="4892"/>
                  </a:moveTo>
                  <a:lnTo>
                    <a:pt x="17599" y="5092"/>
                  </a:lnTo>
                  <a:lnTo>
                    <a:pt x="17517" y="5135"/>
                  </a:lnTo>
                  <a:lnTo>
                    <a:pt x="17411" y="4935"/>
                  </a:lnTo>
                  <a:lnTo>
                    <a:pt x="17493" y="4892"/>
                  </a:lnTo>
                  <a:close/>
                  <a:moveTo>
                    <a:pt x="17599" y="5092"/>
                  </a:moveTo>
                  <a:lnTo>
                    <a:pt x="17600" y="5094"/>
                  </a:lnTo>
                  <a:lnTo>
                    <a:pt x="17599" y="5093"/>
                  </a:lnTo>
                  <a:lnTo>
                    <a:pt x="17557" y="5113"/>
                  </a:lnTo>
                  <a:lnTo>
                    <a:pt x="17599" y="5092"/>
                  </a:lnTo>
                  <a:close/>
                  <a:moveTo>
                    <a:pt x="17599" y="5093"/>
                  </a:moveTo>
                  <a:lnTo>
                    <a:pt x="17697" y="5292"/>
                  </a:lnTo>
                  <a:lnTo>
                    <a:pt x="17613" y="5333"/>
                  </a:lnTo>
                  <a:lnTo>
                    <a:pt x="17515" y="5134"/>
                  </a:lnTo>
                  <a:lnTo>
                    <a:pt x="17599" y="5093"/>
                  </a:lnTo>
                  <a:close/>
                  <a:moveTo>
                    <a:pt x="17697" y="5292"/>
                  </a:moveTo>
                  <a:lnTo>
                    <a:pt x="17695" y="5288"/>
                  </a:lnTo>
                  <a:lnTo>
                    <a:pt x="17697" y="5292"/>
                  </a:lnTo>
                  <a:lnTo>
                    <a:pt x="17655" y="5312"/>
                  </a:lnTo>
                  <a:lnTo>
                    <a:pt x="17697" y="5292"/>
                  </a:lnTo>
                  <a:close/>
                  <a:moveTo>
                    <a:pt x="17697" y="5292"/>
                  </a:moveTo>
                  <a:lnTo>
                    <a:pt x="17795" y="5500"/>
                  </a:lnTo>
                  <a:lnTo>
                    <a:pt x="17711" y="5540"/>
                  </a:lnTo>
                  <a:lnTo>
                    <a:pt x="17613" y="5333"/>
                  </a:lnTo>
                  <a:lnTo>
                    <a:pt x="17697" y="5292"/>
                  </a:lnTo>
                  <a:close/>
                  <a:moveTo>
                    <a:pt x="17795" y="5500"/>
                  </a:moveTo>
                  <a:lnTo>
                    <a:pt x="17796" y="5503"/>
                  </a:lnTo>
                  <a:lnTo>
                    <a:pt x="17796" y="5502"/>
                  </a:lnTo>
                  <a:lnTo>
                    <a:pt x="17753" y="5520"/>
                  </a:lnTo>
                  <a:lnTo>
                    <a:pt x="17795" y="5500"/>
                  </a:lnTo>
                  <a:close/>
                  <a:moveTo>
                    <a:pt x="17796" y="5502"/>
                  </a:moveTo>
                  <a:lnTo>
                    <a:pt x="17885" y="5710"/>
                  </a:lnTo>
                  <a:lnTo>
                    <a:pt x="17799" y="5747"/>
                  </a:lnTo>
                  <a:lnTo>
                    <a:pt x="17710" y="5539"/>
                  </a:lnTo>
                  <a:lnTo>
                    <a:pt x="17796" y="5502"/>
                  </a:lnTo>
                  <a:close/>
                  <a:moveTo>
                    <a:pt x="17885" y="5710"/>
                  </a:moveTo>
                  <a:lnTo>
                    <a:pt x="17884" y="5707"/>
                  </a:lnTo>
                  <a:lnTo>
                    <a:pt x="17885" y="5710"/>
                  </a:lnTo>
                  <a:lnTo>
                    <a:pt x="17842" y="5728"/>
                  </a:lnTo>
                  <a:lnTo>
                    <a:pt x="17885" y="5710"/>
                  </a:lnTo>
                  <a:close/>
                  <a:moveTo>
                    <a:pt x="17885" y="5710"/>
                  </a:moveTo>
                  <a:lnTo>
                    <a:pt x="17971" y="5918"/>
                  </a:lnTo>
                  <a:lnTo>
                    <a:pt x="17885" y="5954"/>
                  </a:lnTo>
                  <a:lnTo>
                    <a:pt x="17799" y="5746"/>
                  </a:lnTo>
                  <a:lnTo>
                    <a:pt x="17885" y="5710"/>
                  </a:lnTo>
                  <a:close/>
                  <a:moveTo>
                    <a:pt x="17971" y="5918"/>
                  </a:moveTo>
                  <a:lnTo>
                    <a:pt x="17971" y="5919"/>
                  </a:lnTo>
                  <a:lnTo>
                    <a:pt x="17973" y="5920"/>
                  </a:lnTo>
                  <a:lnTo>
                    <a:pt x="17928" y="5936"/>
                  </a:lnTo>
                  <a:lnTo>
                    <a:pt x="17971" y="5918"/>
                  </a:lnTo>
                  <a:close/>
                  <a:moveTo>
                    <a:pt x="17973" y="5920"/>
                  </a:moveTo>
                  <a:lnTo>
                    <a:pt x="18051" y="6131"/>
                  </a:lnTo>
                  <a:lnTo>
                    <a:pt x="17962" y="6164"/>
                  </a:lnTo>
                  <a:lnTo>
                    <a:pt x="17884" y="5951"/>
                  </a:lnTo>
                  <a:lnTo>
                    <a:pt x="17973" y="5920"/>
                  </a:lnTo>
                  <a:close/>
                  <a:moveTo>
                    <a:pt x="18051" y="6131"/>
                  </a:moveTo>
                  <a:lnTo>
                    <a:pt x="18047" y="6122"/>
                  </a:lnTo>
                  <a:lnTo>
                    <a:pt x="18051" y="6131"/>
                  </a:lnTo>
                  <a:lnTo>
                    <a:pt x="18006" y="6148"/>
                  </a:lnTo>
                  <a:lnTo>
                    <a:pt x="18051" y="6131"/>
                  </a:lnTo>
                  <a:close/>
                  <a:moveTo>
                    <a:pt x="18051" y="6131"/>
                  </a:moveTo>
                  <a:lnTo>
                    <a:pt x="18129" y="6347"/>
                  </a:lnTo>
                  <a:lnTo>
                    <a:pt x="18040" y="6379"/>
                  </a:lnTo>
                  <a:lnTo>
                    <a:pt x="17962" y="6163"/>
                  </a:lnTo>
                  <a:lnTo>
                    <a:pt x="18051" y="6131"/>
                  </a:lnTo>
                  <a:close/>
                  <a:moveTo>
                    <a:pt x="18129" y="6347"/>
                  </a:moveTo>
                  <a:lnTo>
                    <a:pt x="18129" y="6347"/>
                  </a:lnTo>
                  <a:lnTo>
                    <a:pt x="18129" y="6349"/>
                  </a:lnTo>
                  <a:lnTo>
                    <a:pt x="18084" y="6363"/>
                  </a:lnTo>
                  <a:lnTo>
                    <a:pt x="18129" y="6347"/>
                  </a:lnTo>
                  <a:close/>
                  <a:moveTo>
                    <a:pt x="18129" y="6349"/>
                  </a:moveTo>
                  <a:lnTo>
                    <a:pt x="18200" y="6568"/>
                  </a:lnTo>
                  <a:lnTo>
                    <a:pt x="18110" y="6596"/>
                  </a:lnTo>
                  <a:lnTo>
                    <a:pt x="18040" y="6377"/>
                  </a:lnTo>
                  <a:lnTo>
                    <a:pt x="18129" y="6349"/>
                  </a:lnTo>
                  <a:close/>
                  <a:moveTo>
                    <a:pt x="18200" y="6568"/>
                  </a:moveTo>
                  <a:lnTo>
                    <a:pt x="18201" y="6572"/>
                  </a:lnTo>
                  <a:lnTo>
                    <a:pt x="18200" y="6569"/>
                  </a:lnTo>
                  <a:lnTo>
                    <a:pt x="18154" y="6582"/>
                  </a:lnTo>
                  <a:lnTo>
                    <a:pt x="18200" y="6568"/>
                  </a:lnTo>
                  <a:close/>
                  <a:moveTo>
                    <a:pt x="18200" y="6569"/>
                  </a:moveTo>
                  <a:lnTo>
                    <a:pt x="18262" y="6789"/>
                  </a:lnTo>
                  <a:lnTo>
                    <a:pt x="18172" y="6815"/>
                  </a:lnTo>
                  <a:lnTo>
                    <a:pt x="18110" y="6595"/>
                  </a:lnTo>
                  <a:lnTo>
                    <a:pt x="18200" y="6569"/>
                  </a:lnTo>
                  <a:close/>
                  <a:moveTo>
                    <a:pt x="18262" y="6789"/>
                  </a:moveTo>
                  <a:lnTo>
                    <a:pt x="18324" y="7009"/>
                  </a:lnTo>
                  <a:lnTo>
                    <a:pt x="18234" y="7034"/>
                  </a:lnTo>
                  <a:lnTo>
                    <a:pt x="18172" y="6815"/>
                  </a:lnTo>
                  <a:lnTo>
                    <a:pt x="18262" y="6789"/>
                  </a:lnTo>
                  <a:close/>
                  <a:moveTo>
                    <a:pt x="18324" y="7009"/>
                  </a:moveTo>
                  <a:lnTo>
                    <a:pt x="18324" y="7008"/>
                  </a:lnTo>
                  <a:lnTo>
                    <a:pt x="18325" y="7011"/>
                  </a:lnTo>
                  <a:lnTo>
                    <a:pt x="18280" y="7022"/>
                  </a:lnTo>
                  <a:lnTo>
                    <a:pt x="18324" y="7009"/>
                  </a:lnTo>
                  <a:close/>
                  <a:moveTo>
                    <a:pt x="18325" y="7011"/>
                  </a:moveTo>
                  <a:lnTo>
                    <a:pt x="18375" y="7234"/>
                  </a:lnTo>
                  <a:lnTo>
                    <a:pt x="18285" y="7255"/>
                  </a:lnTo>
                  <a:lnTo>
                    <a:pt x="18234" y="7031"/>
                  </a:lnTo>
                  <a:lnTo>
                    <a:pt x="18325" y="7011"/>
                  </a:lnTo>
                  <a:close/>
                  <a:moveTo>
                    <a:pt x="18375" y="7234"/>
                  </a:moveTo>
                  <a:lnTo>
                    <a:pt x="18426" y="7461"/>
                  </a:lnTo>
                  <a:lnTo>
                    <a:pt x="18336" y="7482"/>
                  </a:lnTo>
                  <a:lnTo>
                    <a:pt x="18285" y="7255"/>
                  </a:lnTo>
                  <a:lnTo>
                    <a:pt x="18375" y="7234"/>
                  </a:lnTo>
                  <a:close/>
                  <a:moveTo>
                    <a:pt x="18426" y="7461"/>
                  </a:moveTo>
                  <a:lnTo>
                    <a:pt x="18426" y="7463"/>
                  </a:lnTo>
                  <a:lnTo>
                    <a:pt x="18381" y="7471"/>
                  </a:lnTo>
                  <a:lnTo>
                    <a:pt x="18426" y="7461"/>
                  </a:lnTo>
                  <a:close/>
                  <a:moveTo>
                    <a:pt x="18426" y="7463"/>
                  </a:moveTo>
                  <a:lnTo>
                    <a:pt x="18470" y="7690"/>
                  </a:lnTo>
                  <a:lnTo>
                    <a:pt x="18378" y="7707"/>
                  </a:lnTo>
                  <a:lnTo>
                    <a:pt x="18335" y="7481"/>
                  </a:lnTo>
                  <a:lnTo>
                    <a:pt x="18426" y="7463"/>
                  </a:lnTo>
                  <a:close/>
                  <a:moveTo>
                    <a:pt x="18470" y="7690"/>
                  </a:moveTo>
                  <a:lnTo>
                    <a:pt x="18470" y="7691"/>
                  </a:lnTo>
                  <a:lnTo>
                    <a:pt x="18424" y="7699"/>
                  </a:lnTo>
                  <a:lnTo>
                    <a:pt x="18470" y="7690"/>
                  </a:lnTo>
                  <a:close/>
                  <a:moveTo>
                    <a:pt x="18470" y="7691"/>
                  </a:moveTo>
                  <a:lnTo>
                    <a:pt x="18509" y="7922"/>
                  </a:lnTo>
                  <a:lnTo>
                    <a:pt x="18417" y="7938"/>
                  </a:lnTo>
                  <a:lnTo>
                    <a:pt x="18378" y="7706"/>
                  </a:lnTo>
                  <a:lnTo>
                    <a:pt x="18470" y="7691"/>
                  </a:lnTo>
                  <a:close/>
                  <a:moveTo>
                    <a:pt x="18509" y="7922"/>
                  </a:moveTo>
                  <a:lnTo>
                    <a:pt x="18510" y="7927"/>
                  </a:lnTo>
                  <a:lnTo>
                    <a:pt x="18509" y="7923"/>
                  </a:lnTo>
                  <a:lnTo>
                    <a:pt x="18463" y="7931"/>
                  </a:lnTo>
                  <a:lnTo>
                    <a:pt x="18509" y="7922"/>
                  </a:lnTo>
                  <a:close/>
                  <a:moveTo>
                    <a:pt x="18509" y="7923"/>
                  </a:moveTo>
                  <a:lnTo>
                    <a:pt x="18541" y="8155"/>
                  </a:lnTo>
                  <a:lnTo>
                    <a:pt x="18447" y="8168"/>
                  </a:lnTo>
                  <a:lnTo>
                    <a:pt x="18416" y="7936"/>
                  </a:lnTo>
                  <a:lnTo>
                    <a:pt x="18509" y="7923"/>
                  </a:lnTo>
                  <a:close/>
                  <a:moveTo>
                    <a:pt x="18541" y="8155"/>
                  </a:moveTo>
                  <a:lnTo>
                    <a:pt x="18539" y="8149"/>
                  </a:lnTo>
                  <a:lnTo>
                    <a:pt x="18541" y="8156"/>
                  </a:lnTo>
                  <a:lnTo>
                    <a:pt x="18494" y="8162"/>
                  </a:lnTo>
                  <a:lnTo>
                    <a:pt x="18541" y="8155"/>
                  </a:lnTo>
                  <a:close/>
                  <a:moveTo>
                    <a:pt x="18541" y="8156"/>
                  </a:moveTo>
                  <a:lnTo>
                    <a:pt x="18568" y="8391"/>
                  </a:lnTo>
                  <a:lnTo>
                    <a:pt x="18475" y="8401"/>
                  </a:lnTo>
                  <a:lnTo>
                    <a:pt x="18447" y="8167"/>
                  </a:lnTo>
                  <a:lnTo>
                    <a:pt x="18541" y="8156"/>
                  </a:lnTo>
                  <a:close/>
                  <a:moveTo>
                    <a:pt x="18568" y="8391"/>
                  </a:moveTo>
                  <a:lnTo>
                    <a:pt x="18568" y="8393"/>
                  </a:lnTo>
                  <a:lnTo>
                    <a:pt x="18568" y="8392"/>
                  </a:lnTo>
                  <a:lnTo>
                    <a:pt x="18522" y="8397"/>
                  </a:lnTo>
                  <a:lnTo>
                    <a:pt x="18568" y="8391"/>
                  </a:lnTo>
                  <a:close/>
                  <a:moveTo>
                    <a:pt x="18568" y="8392"/>
                  </a:moveTo>
                  <a:lnTo>
                    <a:pt x="18588" y="8628"/>
                  </a:lnTo>
                  <a:lnTo>
                    <a:pt x="18494" y="8635"/>
                  </a:lnTo>
                  <a:lnTo>
                    <a:pt x="18475" y="8400"/>
                  </a:lnTo>
                  <a:lnTo>
                    <a:pt x="18568" y="8392"/>
                  </a:lnTo>
                  <a:close/>
                  <a:moveTo>
                    <a:pt x="18588" y="8628"/>
                  </a:moveTo>
                  <a:lnTo>
                    <a:pt x="18587" y="8624"/>
                  </a:lnTo>
                  <a:lnTo>
                    <a:pt x="18588" y="8628"/>
                  </a:lnTo>
                  <a:lnTo>
                    <a:pt x="18541" y="8631"/>
                  </a:lnTo>
                  <a:lnTo>
                    <a:pt x="18588" y="8628"/>
                  </a:lnTo>
                  <a:close/>
                  <a:moveTo>
                    <a:pt x="18588" y="8628"/>
                  </a:moveTo>
                  <a:lnTo>
                    <a:pt x="18603" y="8864"/>
                  </a:lnTo>
                  <a:lnTo>
                    <a:pt x="18510" y="8870"/>
                  </a:lnTo>
                  <a:lnTo>
                    <a:pt x="18494" y="8634"/>
                  </a:lnTo>
                  <a:lnTo>
                    <a:pt x="18588" y="8628"/>
                  </a:lnTo>
                  <a:close/>
                  <a:moveTo>
                    <a:pt x="18603" y="8864"/>
                  </a:moveTo>
                  <a:lnTo>
                    <a:pt x="18603" y="8867"/>
                  </a:lnTo>
                  <a:lnTo>
                    <a:pt x="18603" y="8865"/>
                  </a:lnTo>
                  <a:lnTo>
                    <a:pt x="18557" y="8866"/>
                  </a:lnTo>
                  <a:lnTo>
                    <a:pt x="18603" y="8864"/>
                  </a:lnTo>
                  <a:close/>
                  <a:moveTo>
                    <a:pt x="18603" y="8865"/>
                  </a:moveTo>
                  <a:lnTo>
                    <a:pt x="18612" y="9103"/>
                  </a:lnTo>
                  <a:lnTo>
                    <a:pt x="18517" y="9107"/>
                  </a:lnTo>
                  <a:lnTo>
                    <a:pt x="18510" y="8867"/>
                  </a:lnTo>
                  <a:lnTo>
                    <a:pt x="18603" y="8865"/>
                  </a:lnTo>
                  <a:close/>
                  <a:moveTo>
                    <a:pt x="18612" y="9103"/>
                  </a:moveTo>
                  <a:lnTo>
                    <a:pt x="18612" y="9103"/>
                  </a:lnTo>
                  <a:lnTo>
                    <a:pt x="18612" y="9105"/>
                  </a:lnTo>
                  <a:lnTo>
                    <a:pt x="18565" y="9106"/>
                  </a:lnTo>
                  <a:lnTo>
                    <a:pt x="18612" y="9103"/>
                  </a:lnTo>
                  <a:close/>
                  <a:moveTo>
                    <a:pt x="18612" y="9105"/>
                  </a:moveTo>
                  <a:lnTo>
                    <a:pt x="18615" y="9344"/>
                  </a:lnTo>
                  <a:lnTo>
                    <a:pt x="18522" y="9345"/>
                  </a:lnTo>
                  <a:lnTo>
                    <a:pt x="18517" y="9106"/>
                  </a:lnTo>
                  <a:lnTo>
                    <a:pt x="18612" y="9105"/>
                  </a:lnTo>
                  <a:close/>
                  <a:moveTo>
                    <a:pt x="18615" y="9344"/>
                  </a:moveTo>
                  <a:lnTo>
                    <a:pt x="18615" y="9344"/>
                  </a:lnTo>
                  <a:lnTo>
                    <a:pt x="18615" y="9345"/>
                  </a:lnTo>
                  <a:lnTo>
                    <a:pt x="18568" y="9344"/>
                  </a:lnTo>
                  <a:lnTo>
                    <a:pt x="18615" y="93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234" y="922"/>
              <a:ext cx="2418" cy="2429"/>
            </a:xfrm>
            <a:custGeom>
              <a:avLst/>
              <a:gdLst>
                <a:gd name="T0" fmla="*/ 1 w 18131"/>
                <a:gd name="T1" fmla="*/ 0 h 18207"/>
                <a:gd name="T2" fmla="*/ 1 w 18131"/>
                <a:gd name="T3" fmla="*/ 1 h 18207"/>
                <a:gd name="T4" fmla="*/ 1 w 18131"/>
                <a:gd name="T5" fmla="*/ 1 h 18207"/>
                <a:gd name="T6" fmla="*/ 1 w 18131"/>
                <a:gd name="T7" fmla="*/ 1 h 18207"/>
                <a:gd name="T8" fmla="*/ 1 w 18131"/>
                <a:gd name="T9" fmla="*/ 1 h 18207"/>
                <a:gd name="T10" fmla="*/ 1 w 18131"/>
                <a:gd name="T11" fmla="*/ 1 h 18207"/>
                <a:gd name="T12" fmla="*/ 1 w 18131"/>
                <a:gd name="T13" fmla="*/ 1 h 18207"/>
                <a:gd name="T14" fmla="*/ 1 w 18131"/>
                <a:gd name="T15" fmla="*/ 1 h 18207"/>
                <a:gd name="T16" fmla="*/ 1 w 18131"/>
                <a:gd name="T17" fmla="*/ 1 h 18207"/>
                <a:gd name="T18" fmla="*/ 1 w 18131"/>
                <a:gd name="T19" fmla="*/ 1 h 18207"/>
                <a:gd name="T20" fmla="*/ 1 w 18131"/>
                <a:gd name="T21" fmla="*/ 1 h 18207"/>
                <a:gd name="T22" fmla="*/ 0 w 18131"/>
                <a:gd name="T23" fmla="*/ 1 h 18207"/>
                <a:gd name="T24" fmla="*/ 0 w 18131"/>
                <a:gd name="T25" fmla="*/ 1 h 18207"/>
                <a:gd name="T26" fmla="*/ 0 w 18131"/>
                <a:gd name="T27" fmla="*/ 1 h 18207"/>
                <a:gd name="T28" fmla="*/ 0 w 18131"/>
                <a:gd name="T29" fmla="*/ 1 h 18207"/>
                <a:gd name="T30" fmla="*/ 0 w 18131"/>
                <a:gd name="T31" fmla="*/ 1 h 18207"/>
                <a:gd name="T32" fmla="*/ 0 w 18131"/>
                <a:gd name="T33" fmla="*/ 1 h 18207"/>
                <a:gd name="T34" fmla="*/ 0 w 18131"/>
                <a:gd name="T35" fmla="*/ 1 h 18207"/>
                <a:gd name="T36" fmla="*/ 0 w 18131"/>
                <a:gd name="T37" fmla="*/ 1 h 18207"/>
                <a:gd name="T38" fmla="*/ 0 w 18131"/>
                <a:gd name="T39" fmla="*/ 1 h 18207"/>
                <a:gd name="T40" fmla="*/ 0 w 18131"/>
                <a:gd name="T41" fmla="*/ 1 h 18207"/>
                <a:gd name="T42" fmla="*/ 0 w 18131"/>
                <a:gd name="T43" fmla="*/ 1 h 18207"/>
                <a:gd name="T44" fmla="*/ 0 w 18131"/>
                <a:gd name="T45" fmla="*/ 1 h 18207"/>
                <a:gd name="T46" fmla="*/ 0 w 18131"/>
                <a:gd name="T47" fmla="*/ 1 h 18207"/>
                <a:gd name="T48" fmla="*/ 0 w 18131"/>
                <a:gd name="T49" fmla="*/ 0 h 18207"/>
                <a:gd name="T50" fmla="*/ 0 w 18131"/>
                <a:gd name="T51" fmla="*/ 0 h 18207"/>
                <a:gd name="T52" fmla="*/ 0 w 18131"/>
                <a:gd name="T53" fmla="*/ 0 h 18207"/>
                <a:gd name="T54" fmla="*/ 0 w 18131"/>
                <a:gd name="T55" fmla="*/ 0 h 18207"/>
                <a:gd name="T56" fmla="*/ 0 w 18131"/>
                <a:gd name="T57" fmla="*/ 0 h 18207"/>
                <a:gd name="T58" fmla="*/ 0 w 18131"/>
                <a:gd name="T59" fmla="*/ 0 h 18207"/>
                <a:gd name="T60" fmla="*/ 0 w 18131"/>
                <a:gd name="T61" fmla="*/ 0 h 18207"/>
                <a:gd name="T62" fmla="*/ 0 w 18131"/>
                <a:gd name="T63" fmla="*/ 0 h 18207"/>
                <a:gd name="T64" fmla="*/ 0 w 18131"/>
                <a:gd name="T65" fmla="*/ 0 h 18207"/>
                <a:gd name="T66" fmla="*/ 0 w 18131"/>
                <a:gd name="T67" fmla="*/ 0 h 18207"/>
                <a:gd name="T68" fmla="*/ 0 w 18131"/>
                <a:gd name="T69" fmla="*/ 0 h 18207"/>
                <a:gd name="T70" fmla="*/ 0 w 18131"/>
                <a:gd name="T71" fmla="*/ 0 h 18207"/>
                <a:gd name="T72" fmla="*/ 0 w 18131"/>
                <a:gd name="T73" fmla="*/ 0 h 18207"/>
                <a:gd name="T74" fmla="*/ 0 w 18131"/>
                <a:gd name="T75" fmla="*/ 0 h 18207"/>
                <a:gd name="T76" fmla="*/ 0 w 18131"/>
                <a:gd name="T77" fmla="*/ 0 h 18207"/>
                <a:gd name="T78" fmla="*/ 0 w 18131"/>
                <a:gd name="T79" fmla="*/ 0 h 18207"/>
                <a:gd name="T80" fmla="*/ 1 w 18131"/>
                <a:gd name="T81" fmla="*/ 0 h 18207"/>
                <a:gd name="T82" fmla="*/ 1 w 18131"/>
                <a:gd name="T83" fmla="*/ 0 h 18207"/>
                <a:gd name="T84" fmla="*/ 1 w 18131"/>
                <a:gd name="T85" fmla="*/ 0 h 18207"/>
                <a:gd name="T86" fmla="*/ 1 w 18131"/>
                <a:gd name="T87" fmla="*/ 0 h 18207"/>
                <a:gd name="T88" fmla="*/ 1 w 18131"/>
                <a:gd name="T89" fmla="*/ 0 h 18207"/>
                <a:gd name="T90" fmla="*/ 1 w 18131"/>
                <a:gd name="T91" fmla="*/ 0 h 18207"/>
                <a:gd name="T92" fmla="*/ 1 w 18131"/>
                <a:gd name="T93" fmla="*/ 0 h 18207"/>
                <a:gd name="T94" fmla="*/ 1 w 18131"/>
                <a:gd name="T95" fmla="*/ 0 h 18207"/>
                <a:gd name="T96" fmla="*/ 1 w 18131"/>
                <a:gd name="T97" fmla="*/ 0 h 18207"/>
                <a:gd name="T98" fmla="*/ 1 w 18131"/>
                <a:gd name="T99" fmla="*/ 0 h 18207"/>
                <a:gd name="T100" fmla="*/ 1 w 18131"/>
                <a:gd name="T101" fmla="*/ 0 h 182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31"/>
                <a:gd name="T154" fmla="*/ 0 h 18207"/>
                <a:gd name="T155" fmla="*/ 18131 w 18131"/>
                <a:gd name="T156" fmla="*/ 18207 h 182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31" h="18207">
                  <a:moveTo>
                    <a:pt x="18131" y="9101"/>
                  </a:moveTo>
                  <a:lnTo>
                    <a:pt x="18127" y="9337"/>
                  </a:lnTo>
                  <a:lnTo>
                    <a:pt x="18119" y="9572"/>
                  </a:lnTo>
                  <a:lnTo>
                    <a:pt x="18104" y="9803"/>
                  </a:lnTo>
                  <a:lnTo>
                    <a:pt x="18084" y="10033"/>
                  </a:lnTo>
                  <a:lnTo>
                    <a:pt x="18061" y="10261"/>
                  </a:lnTo>
                  <a:lnTo>
                    <a:pt x="18026" y="10489"/>
                  </a:lnTo>
                  <a:lnTo>
                    <a:pt x="17991" y="10716"/>
                  </a:lnTo>
                  <a:lnTo>
                    <a:pt x="17948" y="10939"/>
                  </a:lnTo>
                  <a:lnTo>
                    <a:pt x="17901" y="11159"/>
                  </a:lnTo>
                  <a:lnTo>
                    <a:pt x="17846" y="11378"/>
                  </a:lnTo>
                  <a:lnTo>
                    <a:pt x="17788" y="11593"/>
                  </a:lnTo>
                  <a:lnTo>
                    <a:pt x="17725" y="11809"/>
                  </a:lnTo>
                  <a:lnTo>
                    <a:pt x="17655" y="12024"/>
                  </a:lnTo>
                  <a:lnTo>
                    <a:pt x="17581" y="12232"/>
                  </a:lnTo>
                  <a:lnTo>
                    <a:pt x="17503" y="12440"/>
                  </a:lnTo>
                  <a:lnTo>
                    <a:pt x="17421" y="12647"/>
                  </a:lnTo>
                  <a:lnTo>
                    <a:pt x="17332" y="12847"/>
                  </a:lnTo>
                  <a:lnTo>
                    <a:pt x="17237" y="13051"/>
                  </a:lnTo>
                  <a:lnTo>
                    <a:pt x="17140" y="13248"/>
                  </a:lnTo>
                  <a:lnTo>
                    <a:pt x="17038" y="13443"/>
                  </a:lnTo>
                  <a:lnTo>
                    <a:pt x="16929" y="13635"/>
                  </a:lnTo>
                  <a:lnTo>
                    <a:pt x="16820" y="13822"/>
                  </a:lnTo>
                  <a:lnTo>
                    <a:pt x="16703" y="14010"/>
                  </a:lnTo>
                  <a:lnTo>
                    <a:pt x="16582" y="14192"/>
                  </a:lnTo>
                  <a:lnTo>
                    <a:pt x="16461" y="14371"/>
                  </a:lnTo>
                  <a:lnTo>
                    <a:pt x="16332" y="14548"/>
                  </a:lnTo>
                  <a:lnTo>
                    <a:pt x="16199" y="14724"/>
                  </a:lnTo>
                  <a:lnTo>
                    <a:pt x="16063" y="14892"/>
                  </a:lnTo>
                  <a:lnTo>
                    <a:pt x="15922" y="15061"/>
                  </a:lnTo>
                  <a:lnTo>
                    <a:pt x="15778" y="15222"/>
                  </a:lnTo>
                  <a:lnTo>
                    <a:pt x="15630" y="15382"/>
                  </a:lnTo>
                  <a:lnTo>
                    <a:pt x="15478" y="15539"/>
                  </a:lnTo>
                  <a:lnTo>
                    <a:pt x="15322" y="15692"/>
                  </a:lnTo>
                  <a:lnTo>
                    <a:pt x="15161" y="15841"/>
                  </a:lnTo>
                  <a:lnTo>
                    <a:pt x="14997" y="15986"/>
                  </a:lnTo>
                  <a:lnTo>
                    <a:pt x="14833" y="16126"/>
                  </a:lnTo>
                  <a:lnTo>
                    <a:pt x="14662" y="16264"/>
                  </a:lnTo>
                  <a:lnTo>
                    <a:pt x="14490" y="16397"/>
                  </a:lnTo>
                  <a:lnTo>
                    <a:pt x="14314" y="16527"/>
                  </a:lnTo>
                  <a:lnTo>
                    <a:pt x="14135" y="16652"/>
                  </a:lnTo>
                  <a:lnTo>
                    <a:pt x="13951" y="16773"/>
                  </a:lnTo>
                  <a:lnTo>
                    <a:pt x="13768" y="16887"/>
                  </a:lnTo>
                  <a:lnTo>
                    <a:pt x="13576" y="17000"/>
                  </a:lnTo>
                  <a:lnTo>
                    <a:pt x="13386" y="17106"/>
                  </a:lnTo>
                  <a:lnTo>
                    <a:pt x="13195" y="17208"/>
                  </a:lnTo>
                  <a:lnTo>
                    <a:pt x="12996" y="17310"/>
                  </a:lnTo>
                  <a:lnTo>
                    <a:pt x="12797" y="17400"/>
                  </a:lnTo>
                  <a:lnTo>
                    <a:pt x="12593" y="17491"/>
                  </a:lnTo>
                  <a:lnTo>
                    <a:pt x="12391" y="17576"/>
                  </a:lnTo>
                  <a:lnTo>
                    <a:pt x="12184" y="17654"/>
                  </a:lnTo>
                  <a:lnTo>
                    <a:pt x="11973" y="17729"/>
                  </a:lnTo>
                  <a:lnTo>
                    <a:pt x="11762" y="17796"/>
                  </a:lnTo>
                  <a:lnTo>
                    <a:pt x="11548" y="17862"/>
                  </a:lnTo>
                  <a:lnTo>
                    <a:pt x="11333" y="17921"/>
                  </a:lnTo>
                  <a:lnTo>
                    <a:pt x="11114" y="17972"/>
                  </a:lnTo>
                  <a:lnTo>
                    <a:pt x="10892" y="18019"/>
                  </a:lnTo>
                  <a:lnTo>
                    <a:pt x="10670" y="18062"/>
                  </a:lnTo>
                  <a:lnTo>
                    <a:pt x="10447" y="18102"/>
                  </a:lnTo>
                  <a:lnTo>
                    <a:pt x="10220" y="18133"/>
                  </a:lnTo>
                  <a:lnTo>
                    <a:pt x="9990" y="18160"/>
                  </a:lnTo>
                  <a:lnTo>
                    <a:pt x="9764" y="18180"/>
                  </a:lnTo>
                  <a:lnTo>
                    <a:pt x="9530" y="18195"/>
                  </a:lnTo>
                  <a:lnTo>
                    <a:pt x="9300" y="18203"/>
                  </a:lnTo>
                  <a:lnTo>
                    <a:pt x="9066" y="18207"/>
                  </a:lnTo>
                  <a:lnTo>
                    <a:pt x="8831" y="18203"/>
                  </a:lnTo>
                  <a:lnTo>
                    <a:pt x="8597" y="18195"/>
                  </a:lnTo>
                  <a:lnTo>
                    <a:pt x="8367" y="18180"/>
                  </a:lnTo>
                  <a:lnTo>
                    <a:pt x="8136" y="18160"/>
                  </a:lnTo>
                  <a:lnTo>
                    <a:pt x="7911" y="18133"/>
                  </a:lnTo>
                  <a:lnTo>
                    <a:pt x="7684" y="18102"/>
                  </a:lnTo>
                  <a:lnTo>
                    <a:pt x="7461" y="18062"/>
                  </a:lnTo>
                  <a:lnTo>
                    <a:pt x="7239" y="18019"/>
                  </a:lnTo>
                  <a:lnTo>
                    <a:pt x="7017" y="17972"/>
                  </a:lnTo>
                  <a:lnTo>
                    <a:pt x="6798" y="17921"/>
                  </a:lnTo>
                  <a:lnTo>
                    <a:pt x="6584" y="17862"/>
                  </a:lnTo>
                  <a:lnTo>
                    <a:pt x="6369" y="17796"/>
                  </a:lnTo>
                  <a:lnTo>
                    <a:pt x="6158" y="17729"/>
                  </a:lnTo>
                  <a:lnTo>
                    <a:pt x="5947" y="17654"/>
                  </a:lnTo>
                  <a:lnTo>
                    <a:pt x="5740" y="17576"/>
                  </a:lnTo>
                  <a:lnTo>
                    <a:pt x="5538" y="17491"/>
                  </a:lnTo>
                  <a:lnTo>
                    <a:pt x="5334" y="17400"/>
                  </a:lnTo>
                  <a:lnTo>
                    <a:pt x="5135" y="17310"/>
                  </a:lnTo>
                  <a:lnTo>
                    <a:pt x="4936" y="17208"/>
                  </a:lnTo>
                  <a:lnTo>
                    <a:pt x="4742" y="17106"/>
                  </a:lnTo>
                  <a:lnTo>
                    <a:pt x="4550" y="17000"/>
                  </a:lnTo>
                  <a:lnTo>
                    <a:pt x="4363" y="16887"/>
                  </a:lnTo>
                  <a:lnTo>
                    <a:pt x="4180" y="16773"/>
                  </a:lnTo>
                  <a:lnTo>
                    <a:pt x="3996" y="16652"/>
                  </a:lnTo>
                  <a:lnTo>
                    <a:pt x="3817" y="16527"/>
                  </a:lnTo>
                  <a:lnTo>
                    <a:pt x="3641" y="16397"/>
                  </a:lnTo>
                  <a:lnTo>
                    <a:pt x="3469" y="16264"/>
                  </a:lnTo>
                  <a:lnTo>
                    <a:pt x="3298" y="16126"/>
                  </a:lnTo>
                  <a:lnTo>
                    <a:pt x="3130" y="15986"/>
                  </a:lnTo>
                  <a:lnTo>
                    <a:pt x="2970" y="15841"/>
                  </a:lnTo>
                  <a:lnTo>
                    <a:pt x="2810" y="15692"/>
                  </a:lnTo>
                  <a:lnTo>
                    <a:pt x="2653" y="15539"/>
                  </a:lnTo>
                  <a:lnTo>
                    <a:pt x="2502" y="15382"/>
                  </a:lnTo>
                  <a:lnTo>
                    <a:pt x="2353" y="15222"/>
                  </a:lnTo>
                  <a:lnTo>
                    <a:pt x="2209" y="15061"/>
                  </a:lnTo>
                  <a:lnTo>
                    <a:pt x="2068" y="14892"/>
                  </a:lnTo>
                  <a:lnTo>
                    <a:pt x="1932" y="14724"/>
                  </a:lnTo>
                  <a:lnTo>
                    <a:pt x="1799" y="14548"/>
                  </a:lnTo>
                  <a:lnTo>
                    <a:pt x="1670" y="14371"/>
                  </a:lnTo>
                  <a:lnTo>
                    <a:pt x="1545" y="14192"/>
                  </a:lnTo>
                  <a:lnTo>
                    <a:pt x="1428" y="14010"/>
                  </a:lnTo>
                  <a:lnTo>
                    <a:pt x="1311" y="13822"/>
                  </a:lnTo>
                  <a:lnTo>
                    <a:pt x="1199" y="13635"/>
                  </a:lnTo>
                  <a:lnTo>
                    <a:pt x="1093" y="13443"/>
                  </a:lnTo>
                  <a:lnTo>
                    <a:pt x="991" y="13248"/>
                  </a:lnTo>
                  <a:lnTo>
                    <a:pt x="894" y="13051"/>
                  </a:lnTo>
                  <a:lnTo>
                    <a:pt x="799" y="12847"/>
                  </a:lnTo>
                  <a:lnTo>
                    <a:pt x="710" y="12647"/>
                  </a:lnTo>
                  <a:lnTo>
                    <a:pt x="628" y="12440"/>
                  </a:lnTo>
                  <a:lnTo>
                    <a:pt x="550" y="12232"/>
                  </a:lnTo>
                  <a:lnTo>
                    <a:pt x="476" y="12024"/>
                  </a:lnTo>
                  <a:lnTo>
                    <a:pt x="406" y="11809"/>
                  </a:lnTo>
                  <a:lnTo>
                    <a:pt x="343" y="11593"/>
                  </a:lnTo>
                  <a:lnTo>
                    <a:pt x="285" y="11378"/>
                  </a:lnTo>
                  <a:lnTo>
                    <a:pt x="230" y="11159"/>
                  </a:lnTo>
                  <a:lnTo>
                    <a:pt x="184" y="10939"/>
                  </a:lnTo>
                  <a:lnTo>
                    <a:pt x="141" y="10716"/>
                  </a:lnTo>
                  <a:lnTo>
                    <a:pt x="101" y="10489"/>
                  </a:lnTo>
                  <a:lnTo>
                    <a:pt x="70" y="10261"/>
                  </a:lnTo>
                  <a:lnTo>
                    <a:pt x="47" y="10033"/>
                  </a:lnTo>
                  <a:lnTo>
                    <a:pt x="23" y="9803"/>
                  </a:lnTo>
                  <a:lnTo>
                    <a:pt x="12" y="9572"/>
                  </a:lnTo>
                  <a:lnTo>
                    <a:pt x="0" y="9337"/>
                  </a:lnTo>
                  <a:lnTo>
                    <a:pt x="0" y="9101"/>
                  </a:lnTo>
                  <a:lnTo>
                    <a:pt x="0" y="8866"/>
                  </a:lnTo>
                  <a:lnTo>
                    <a:pt x="12" y="8635"/>
                  </a:lnTo>
                  <a:lnTo>
                    <a:pt x="23" y="8404"/>
                  </a:lnTo>
                  <a:lnTo>
                    <a:pt x="47" y="8174"/>
                  </a:lnTo>
                  <a:lnTo>
                    <a:pt x="70" y="7942"/>
                  </a:lnTo>
                  <a:lnTo>
                    <a:pt x="101" y="7718"/>
                  </a:lnTo>
                  <a:lnTo>
                    <a:pt x="141" y="7491"/>
                  </a:lnTo>
                  <a:lnTo>
                    <a:pt x="184" y="7268"/>
                  </a:lnTo>
                  <a:lnTo>
                    <a:pt x="230" y="7048"/>
                  </a:lnTo>
                  <a:lnTo>
                    <a:pt x="285" y="6829"/>
                  </a:lnTo>
                  <a:lnTo>
                    <a:pt x="343" y="6609"/>
                  </a:lnTo>
                  <a:lnTo>
                    <a:pt x="406" y="6394"/>
                  </a:lnTo>
                  <a:lnTo>
                    <a:pt x="476" y="6183"/>
                  </a:lnTo>
                  <a:lnTo>
                    <a:pt x="550" y="5975"/>
                  </a:lnTo>
                  <a:lnTo>
                    <a:pt x="628" y="5763"/>
                  </a:lnTo>
                  <a:lnTo>
                    <a:pt x="710" y="5560"/>
                  </a:lnTo>
                  <a:lnTo>
                    <a:pt x="799" y="5356"/>
                  </a:lnTo>
                  <a:lnTo>
                    <a:pt x="894" y="5156"/>
                  </a:lnTo>
                  <a:lnTo>
                    <a:pt x="991" y="4959"/>
                  </a:lnTo>
                  <a:lnTo>
                    <a:pt x="1093" y="4764"/>
                  </a:lnTo>
                  <a:lnTo>
                    <a:pt x="1199" y="4572"/>
                  </a:lnTo>
                  <a:lnTo>
                    <a:pt x="1311" y="4385"/>
                  </a:lnTo>
                  <a:lnTo>
                    <a:pt x="1428" y="4197"/>
                  </a:lnTo>
                  <a:lnTo>
                    <a:pt x="1545" y="4012"/>
                  </a:lnTo>
                  <a:lnTo>
                    <a:pt x="1670" y="3832"/>
                  </a:lnTo>
                  <a:lnTo>
                    <a:pt x="1799" y="3656"/>
                  </a:lnTo>
                  <a:lnTo>
                    <a:pt x="1932" y="3483"/>
                  </a:lnTo>
                  <a:lnTo>
                    <a:pt x="2068" y="3315"/>
                  </a:lnTo>
                  <a:lnTo>
                    <a:pt x="2209" y="3146"/>
                  </a:lnTo>
                  <a:lnTo>
                    <a:pt x="2353" y="2982"/>
                  </a:lnTo>
                  <a:lnTo>
                    <a:pt x="2502" y="2820"/>
                  </a:lnTo>
                  <a:lnTo>
                    <a:pt x="2653" y="2668"/>
                  </a:lnTo>
                  <a:lnTo>
                    <a:pt x="2810" y="2515"/>
                  </a:lnTo>
                  <a:lnTo>
                    <a:pt x="2970" y="2366"/>
                  </a:lnTo>
                  <a:lnTo>
                    <a:pt x="3130" y="2221"/>
                  </a:lnTo>
                  <a:lnTo>
                    <a:pt x="3298" y="2081"/>
                  </a:lnTo>
                  <a:lnTo>
                    <a:pt x="3469" y="1943"/>
                  </a:lnTo>
                  <a:lnTo>
                    <a:pt x="3641" y="1810"/>
                  </a:lnTo>
                  <a:lnTo>
                    <a:pt x="3817" y="1680"/>
                  </a:lnTo>
                  <a:lnTo>
                    <a:pt x="3996" y="1555"/>
                  </a:lnTo>
                  <a:lnTo>
                    <a:pt x="4180" y="1434"/>
                  </a:lnTo>
                  <a:lnTo>
                    <a:pt x="4363" y="1317"/>
                  </a:lnTo>
                  <a:lnTo>
                    <a:pt x="4550" y="1207"/>
                  </a:lnTo>
                  <a:lnTo>
                    <a:pt x="4742" y="1097"/>
                  </a:lnTo>
                  <a:lnTo>
                    <a:pt x="4936" y="995"/>
                  </a:lnTo>
                  <a:lnTo>
                    <a:pt x="5135" y="897"/>
                  </a:lnTo>
                  <a:lnTo>
                    <a:pt x="5334" y="803"/>
                  </a:lnTo>
                  <a:lnTo>
                    <a:pt x="5538" y="716"/>
                  </a:lnTo>
                  <a:lnTo>
                    <a:pt x="5740" y="631"/>
                  </a:lnTo>
                  <a:lnTo>
                    <a:pt x="5947" y="553"/>
                  </a:lnTo>
                  <a:lnTo>
                    <a:pt x="6158" y="478"/>
                  </a:lnTo>
                  <a:lnTo>
                    <a:pt x="6369" y="411"/>
                  </a:lnTo>
                  <a:lnTo>
                    <a:pt x="6584" y="345"/>
                  </a:lnTo>
                  <a:lnTo>
                    <a:pt x="6798" y="286"/>
                  </a:lnTo>
                  <a:lnTo>
                    <a:pt x="7017" y="235"/>
                  </a:lnTo>
                  <a:lnTo>
                    <a:pt x="7239" y="183"/>
                  </a:lnTo>
                  <a:lnTo>
                    <a:pt x="7461" y="140"/>
                  </a:lnTo>
                  <a:lnTo>
                    <a:pt x="7684" y="105"/>
                  </a:lnTo>
                  <a:lnTo>
                    <a:pt x="7911" y="74"/>
                  </a:lnTo>
                  <a:lnTo>
                    <a:pt x="8136" y="47"/>
                  </a:lnTo>
                  <a:lnTo>
                    <a:pt x="8367" y="27"/>
                  </a:lnTo>
                  <a:lnTo>
                    <a:pt x="8597" y="12"/>
                  </a:lnTo>
                  <a:lnTo>
                    <a:pt x="8831" y="4"/>
                  </a:lnTo>
                  <a:lnTo>
                    <a:pt x="9066" y="0"/>
                  </a:lnTo>
                  <a:lnTo>
                    <a:pt x="9300" y="4"/>
                  </a:lnTo>
                  <a:lnTo>
                    <a:pt x="9530" y="12"/>
                  </a:lnTo>
                  <a:lnTo>
                    <a:pt x="9764" y="27"/>
                  </a:lnTo>
                  <a:lnTo>
                    <a:pt x="9990" y="47"/>
                  </a:lnTo>
                  <a:lnTo>
                    <a:pt x="10220" y="74"/>
                  </a:lnTo>
                  <a:lnTo>
                    <a:pt x="10447" y="105"/>
                  </a:lnTo>
                  <a:lnTo>
                    <a:pt x="10670" y="140"/>
                  </a:lnTo>
                  <a:lnTo>
                    <a:pt x="10892" y="183"/>
                  </a:lnTo>
                  <a:lnTo>
                    <a:pt x="11114" y="235"/>
                  </a:lnTo>
                  <a:lnTo>
                    <a:pt x="11333" y="286"/>
                  </a:lnTo>
                  <a:lnTo>
                    <a:pt x="11548" y="345"/>
                  </a:lnTo>
                  <a:lnTo>
                    <a:pt x="11762" y="411"/>
                  </a:lnTo>
                  <a:lnTo>
                    <a:pt x="11973" y="478"/>
                  </a:lnTo>
                  <a:lnTo>
                    <a:pt x="12184" y="553"/>
                  </a:lnTo>
                  <a:lnTo>
                    <a:pt x="12391" y="631"/>
                  </a:lnTo>
                  <a:lnTo>
                    <a:pt x="12593" y="716"/>
                  </a:lnTo>
                  <a:lnTo>
                    <a:pt x="12797" y="803"/>
                  </a:lnTo>
                  <a:lnTo>
                    <a:pt x="12996" y="897"/>
                  </a:lnTo>
                  <a:lnTo>
                    <a:pt x="13195" y="995"/>
                  </a:lnTo>
                  <a:lnTo>
                    <a:pt x="13386" y="1097"/>
                  </a:lnTo>
                  <a:lnTo>
                    <a:pt x="13576" y="1207"/>
                  </a:lnTo>
                  <a:lnTo>
                    <a:pt x="13768" y="1317"/>
                  </a:lnTo>
                  <a:lnTo>
                    <a:pt x="13951" y="1434"/>
                  </a:lnTo>
                  <a:lnTo>
                    <a:pt x="14135" y="1555"/>
                  </a:lnTo>
                  <a:lnTo>
                    <a:pt x="14314" y="1680"/>
                  </a:lnTo>
                  <a:lnTo>
                    <a:pt x="14490" y="1810"/>
                  </a:lnTo>
                  <a:lnTo>
                    <a:pt x="14662" y="1943"/>
                  </a:lnTo>
                  <a:lnTo>
                    <a:pt x="14833" y="2081"/>
                  </a:lnTo>
                  <a:lnTo>
                    <a:pt x="14997" y="2221"/>
                  </a:lnTo>
                  <a:lnTo>
                    <a:pt x="15161" y="2366"/>
                  </a:lnTo>
                  <a:lnTo>
                    <a:pt x="15322" y="2515"/>
                  </a:lnTo>
                  <a:lnTo>
                    <a:pt x="15478" y="2668"/>
                  </a:lnTo>
                  <a:lnTo>
                    <a:pt x="15630" y="2820"/>
                  </a:lnTo>
                  <a:lnTo>
                    <a:pt x="15778" y="2982"/>
                  </a:lnTo>
                  <a:lnTo>
                    <a:pt x="15922" y="3146"/>
                  </a:lnTo>
                  <a:lnTo>
                    <a:pt x="16063" y="3315"/>
                  </a:lnTo>
                  <a:lnTo>
                    <a:pt x="16199" y="3483"/>
                  </a:lnTo>
                  <a:lnTo>
                    <a:pt x="16332" y="3656"/>
                  </a:lnTo>
                  <a:lnTo>
                    <a:pt x="16461" y="3832"/>
                  </a:lnTo>
                  <a:lnTo>
                    <a:pt x="16582" y="4012"/>
                  </a:lnTo>
                  <a:lnTo>
                    <a:pt x="16703" y="4197"/>
                  </a:lnTo>
                  <a:lnTo>
                    <a:pt x="16820" y="4385"/>
                  </a:lnTo>
                  <a:lnTo>
                    <a:pt x="16929" y="4572"/>
                  </a:lnTo>
                  <a:lnTo>
                    <a:pt x="17038" y="4764"/>
                  </a:lnTo>
                  <a:lnTo>
                    <a:pt x="17140" y="4959"/>
                  </a:lnTo>
                  <a:lnTo>
                    <a:pt x="17237" y="5156"/>
                  </a:lnTo>
                  <a:lnTo>
                    <a:pt x="17332" y="5356"/>
                  </a:lnTo>
                  <a:lnTo>
                    <a:pt x="17421" y="5560"/>
                  </a:lnTo>
                  <a:lnTo>
                    <a:pt x="17503" y="5763"/>
                  </a:lnTo>
                  <a:lnTo>
                    <a:pt x="17581" y="5975"/>
                  </a:lnTo>
                  <a:lnTo>
                    <a:pt x="17655" y="6183"/>
                  </a:lnTo>
                  <a:lnTo>
                    <a:pt x="17725" y="6394"/>
                  </a:lnTo>
                  <a:lnTo>
                    <a:pt x="17788" y="6609"/>
                  </a:lnTo>
                  <a:lnTo>
                    <a:pt x="17846" y="6829"/>
                  </a:lnTo>
                  <a:lnTo>
                    <a:pt x="17901" y="7048"/>
                  </a:lnTo>
                  <a:lnTo>
                    <a:pt x="17948" y="7268"/>
                  </a:lnTo>
                  <a:lnTo>
                    <a:pt x="17991" y="7491"/>
                  </a:lnTo>
                  <a:lnTo>
                    <a:pt x="18026" y="7718"/>
                  </a:lnTo>
                  <a:lnTo>
                    <a:pt x="18061" y="7942"/>
                  </a:lnTo>
                  <a:lnTo>
                    <a:pt x="18084" y="8174"/>
                  </a:lnTo>
                  <a:lnTo>
                    <a:pt x="18104" y="8404"/>
                  </a:lnTo>
                  <a:lnTo>
                    <a:pt x="18119" y="8635"/>
                  </a:lnTo>
                  <a:lnTo>
                    <a:pt x="18127" y="8866"/>
                  </a:lnTo>
                  <a:lnTo>
                    <a:pt x="18131" y="91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1231" y="919"/>
              <a:ext cx="2424" cy="2435"/>
            </a:xfrm>
            <a:custGeom>
              <a:avLst/>
              <a:gdLst>
                <a:gd name="T0" fmla="*/ 1 w 18177"/>
                <a:gd name="T1" fmla="*/ 0 h 18253"/>
                <a:gd name="T2" fmla="*/ 1 w 18177"/>
                <a:gd name="T3" fmla="*/ 0 h 18253"/>
                <a:gd name="T4" fmla="*/ 1 w 18177"/>
                <a:gd name="T5" fmla="*/ 1 h 18253"/>
                <a:gd name="T6" fmla="*/ 1 w 18177"/>
                <a:gd name="T7" fmla="*/ 1 h 18253"/>
                <a:gd name="T8" fmla="*/ 1 w 18177"/>
                <a:gd name="T9" fmla="*/ 1 h 18253"/>
                <a:gd name="T10" fmla="*/ 1 w 18177"/>
                <a:gd name="T11" fmla="*/ 1 h 18253"/>
                <a:gd name="T12" fmla="*/ 1 w 18177"/>
                <a:gd name="T13" fmla="*/ 1 h 18253"/>
                <a:gd name="T14" fmla="*/ 1 w 18177"/>
                <a:gd name="T15" fmla="*/ 1 h 18253"/>
                <a:gd name="T16" fmla="*/ 1 w 18177"/>
                <a:gd name="T17" fmla="*/ 1 h 18253"/>
                <a:gd name="T18" fmla="*/ 1 w 18177"/>
                <a:gd name="T19" fmla="*/ 1 h 18253"/>
                <a:gd name="T20" fmla="*/ 1 w 18177"/>
                <a:gd name="T21" fmla="*/ 1 h 18253"/>
                <a:gd name="T22" fmla="*/ 1 w 18177"/>
                <a:gd name="T23" fmla="*/ 1 h 18253"/>
                <a:gd name="T24" fmla="*/ 1 w 18177"/>
                <a:gd name="T25" fmla="*/ 1 h 18253"/>
                <a:gd name="T26" fmla="*/ 0 w 18177"/>
                <a:gd name="T27" fmla="*/ 1 h 18253"/>
                <a:gd name="T28" fmla="*/ 0 w 18177"/>
                <a:gd name="T29" fmla="*/ 1 h 18253"/>
                <a:gd name="T30" fmla="*/ 0 w 18177"/>
                <a:gd name="T31" fmla="*/ 1 h 18253"/>
                <a:gd name="T32" fmla="*/ 0 w 18177"/>
                <a:gd name="T33" fmla="*/ 1 h 18253"/>
                <a:gd name="T34" fmla="*/ 0 w 18177"/>
                <a:gd name="T35" fmla="*/ 1 h 18253"/>
                <a:gd name="T36" fmla="*/ 0 w 18177"/>
                <a:gd name="T37" fmla="*/ 1 h 18253"/>
                <a:gd name="T38" fmla="*/ 0 w 18177"/>
                <a:gd name="T39" fmla="*/ 1 h 18253"/>
                <a:gd name="T40" fmla="*/ 0 w 18177"/>
                <a:gd name="T41" fmla="*/ 1 h 18253"/>
                <a:gd name="T42" fmla="*/ 0 w 18177"/>
                <a:gd name="T43" fmla="*/ 1 h 18253"/>
                <a:gd name="T44" fmla="*/ 0 w 18177"/>
                <a:gd name="T45" fmla="*/ 1 h 18253"/>
                <a:gd name="T46" fmla="*/ 0 w 18177"/>
                <a:gd name="T47" fmla="*/ 1 h 18253"/>
                <a:gd name="T48" fmla="*/ 0 w 18177"/>
                <a:gd name="T49" fmla="*/ 1 h 18253"/>
                <a:gd name="T50" fmla="*/ 0 w 18177"/>
                <a:gd name="T51" fmla="*/ 1 h 18253"/>
                <a:gd name="T52" fmla="*/ 0 w 18177"/>
                <a:gd name="T53" fmla="*/ 1 h 18253"/>
                <a:gd name="T54" fmla="*/ 0 w 18177"/>
                <a:gd name="T55" fmla="*/ 1 h 18253"/>
                <a:gd name="T56" fmla="*/ 0 w 18177"/>
                <a:gd name="T57" fmla="*/ 1 h 18253"/>
                <a:gd name="T58" fmla="*/ 0 w 18177"/>
                <a:gd name="T59" fmla="*/ 0 h 18253"/>
                <a:gd name="T60" fmla="*/ 0 w 18177"/>
                <a:gd name="T61" fmla="*/ 0 h 18253"/>
                <a:gd name="T62" fmla="*/ 0 w 18177"/>
                <a:gd name="T63" fmla="*/ 0 h 18253"/>
                <a:gd name="T64" fmla="*/ 0 w 18177"/>
                <a:gd name="T65" fmla="*/ 0 h 18253"/>
                <a:gd name="T66" fmla="*/ 0 w 18177"/>
                <a:gd name="T67" fmla="*/ 0 h 18253"/>
                <a:gd name="T68" fmla="*/ 0 w 18177"/>
                <a:gd name="T69" fmla="*/ 0 h 18253"/>
                <a:gd name="T70" fmla="*/ 0 w 18177"/>
                <a:gd name="T71" fmla="*/ 0 h 18253"/>
                <a:gd name="T72" fmla="*/ 0 w 18177"/>
                <a:gd name="T73" fmla="*/ 0 h 18253"/>
                <a:gd name="T74" fmla="*/ 0 w 18177"/>
                <a:gd name="T75" fmla="*/ 0 h 18253"/>
                <a:gd name="T76" fmla="*/ 0 w 18177"/>
                <a:gd name="T77" fmla="*/ 0 h 18253"/>
                <a:gd name="T78" fmla="*/ 0 w 18177"/>
                <a:gd name="T79" fmla="*/ 0 h 18253"/>
                <a:gd name="T80" fmla="*/ 0 w 18177"/>
                <a:gd name="T81" fmla="*/ 0 h 18253"/>
                <a:gd name="T82" fmla="*/ 0 w 18177"/>
                <a:gd name="T83" fmla="*/ 0 h 18253"/>
                <a:gd name="T84" fmla="*/ 0 w 18177"/>
                <a:gd name="T85" fmla="*/ 0 h 18253"/>
                <a:gd name="T86" fmla="*/ 0 w 18177"/>
                <a:gd name="T87" fmla="*/ 0 h 18253"/>
                <a:gd name="T88" fmla="*/ 0 w 18177"/>
                <a:gd name="T89" fmla="*/ 0 h 18253"/>
                <a:gd name="T90" fmla="*/ 0 w 18177"/>
                <a:gd name="T91" fmla="*/ 0 h 18253"/>
                <a:gd name="T92" fmla="*/ 0 w 18177"/>
                <a:gd name="T93" fmla="*/ 0 h 18253"/>
                <a:gd name="T94" fmla="*/ 0 w 18177"/>
                <a:gd name="T95" fmla="*/ 0 h 18253"/>
                <a:gd name="T96" fmla="*/ 0 w 18177"/>
                <a:gd name="T97" fmla="*/ 0 h 18253"/>
                <a:gd name="T98" fmla="*/ 1 w 18177"/>
                <a:gd name="T99" fmla="*/ 0 h 18253"/>
                <a:gd name="T100" fmla="*/ 1 w 18177"/>
                <a:gd name="T101" fmla="*/ 0 h 18253"/>
                <a:gd name="T102" fmla="*/ 1 w 18177"/>
                <a:gd name="T103" fmla="*/ 0 h 18253"/>
                <a:gd name="T104" fmla="*/ 1 w 18177"/>
                <a:gd name="T105" fmla="*/ 0 h 18253"/>
                <a:gd name="T106" fmla="*/ 1 w 18177"/>
                <a:gd name="T107" fmla="*/ 0 h 18253"/>
                <a:gd name="T108" fmla="*/ 1 w 18177"/>
                <a:gd name="T109" fmla="*/ 0 h 18253"/>
                <a:gd name="T110" fmla="*/ 1 w 18177"/>
                <a:gd name="T111" fmla="*/ 0 h 18253"/>
                <a:gd name="T112" fmla="*/ 1 w 18177"/>
                <a:gd name="T113" fmla="*/ 0 h 18253"/>
                <a:gd name="T114" fmla="*/ 1 w 18177"/>
                <a:gd name="T115" fmla="*/ 0 h 18253"/>
                <a:gd name="T116" fmla="*/ 1 w 18177"/>
                <a:gd name="T117" fmla="*/ 0 h 18253"/>
                <a:gd name="T118" fmla="*/ 1 w 18177"/>
                <a:gd name="T119" fmla="*/ 0 h 18253"/>
                <a:gd name="T120" fmla="*/ 1 w 18177"/>
                <a:gd name="T121" fmla="*/ 0 h 18253"/>
                <a:gd name="T122" fmla="*/ 1 w 18177"/>
                <a:gd name="T123" fmla="*/ 0 h 182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177"/>
                <a:gd name="T187" fmla="*/ 0 h 18253"/>
                <a:gd name="T188" fmla="*/ 18177 w 18177"/>
                <a:gd name="T189" fmla="*/ 18253 h 182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177" h="18253">
                  <a:moveTo>
                    <a:pt x="18177" y="9125"/>
                  </a:moveTo>
                  <a:lnTo>
                    <a:pt x="18174" y="9360"/>
                  </a:lnTo>
                  <a:lnTo>
                    <a:pt x="18127" y="9359"/>
                  </a:lnTo>
                  <a:lnTo>
                    <a:pt x="18131" y="9124"/>
                  </a:lnTo>
                  <a:lnTo>
                    <a:pt x="18177" y="9125"/>
                  </a:lnTo>
                  <a:close/>
                  <a:moveTo>
                    <a:pt x="18174" y="9360"/>
                  </a:moveTo>
                  <a:lnTo>
                    <a:pt x="18174" y="9361"/>
                  </a:lnTo>
                  <a:lnTo>
                    <a:pt x="18174" y="9360"/>
                  </a:lnTo>
                  <a:lnTo>
                    <a:pt x="18150" y="9360"/>
                  </a:lnTo>
                  <a:lnTo>
                    <a:pt x="18174" y="9360"/>
                  </a:lnTo>
                  <a:close/>
                  <a:moveTo>
                    <a:pt x="18174" y="9360"/>
                  </a:moveTo>
                  <a:lnTo>
                    <a:pt x="18166" y="9595"/>
                  </a:lnTo>
                  <a:lnTo>
                    <a:pt x="18119" y="9594"/>
                  </a:lnTo>
                  <a:lnTo>
                    <a:pt x="18127" y="9359"/>
                  </a:lnTo>
                  <a:lnTo>
                    <a:pt x="18174" y="9360"/>
                  </a:lnTo>
                  <a:close/>
                  <a:moveTo>
                    <a:pt x="18166" y="9595"/>
                  </a:moveTo>
                  <a:lnTo>
                    <a:pt x="18166" y="9595"/>
                  </a:lnTo>
                  <a:lnTo>
                    <a:pt x="18166" y="9596"/>
                  </a:lnTo>
                  <a:lnTo>
                    <a:pt x="18142" y="9595"/>
                  </a:lnTo>
                  <a:lnTo>
                    <a:pt x="18166" y="9595"/>
                  </a:lnTo>
                  <a:close/>
                  <a:moveTo>
                    <a:pt x="18166" y="9596"/>
                  </a:moveTo>
                  <a:lnTo>
                    <a:pt x="18150" y="9827"/>
                  </a:lnTo>
                  <a:lnTo>
                    <a:pt x="18104" y="9824"/>
                  </a:lnTo>
                  <a:lnTo>
                    <a:pt x="18119" y="9594"/>
                  </a:lnTo>
                  <a:lnTo>
                    <a:pt x="18166" y="9596"/>
                  </a:lnTo>
                  <a:close/>
                  <a:moveTo>
                    <a:pt x="18150" y="9827"/>
                  </a:moveTo>
                  <a:lnTo>
                    <a:pt x="18150" y="9830"/>
                  </a:lnTo>
                  <a:lnTo>
                    <a:pt x="18150" y="9827"/>
                  </a:lnTo>
                  <a:lnTo>
                    <a:pt x="18127" y="9826"/>
                  </a:lnTo>
                  <a:lnTo>
                    <a:pt x="18150" y="9827"/>
                  </a:lnTo>
                  <a:close/>
                  <a:moveTo>
                    <a:pt x="18150" y="9827"/>
                  </a:moveTo>
                  <a:lnTo>
                    <a:pt x="18131" y="10059"/>
                  </a:lnTo>
                  <a:lnTo>
                    <a:pt x="18084" y="10055"/>
                  </a:lnTo>
                  <a:lnTo>
                    <a:pt x="18104" y="9824"/>
                  </a:lnTo>
                  <a:lnTo>
                    <a:pt x="18150" y="9827"/>
                  </a:lnTo>
                  <a:close/>
                  <a:moveTo>
                    <a:pt x="18131" y="10059"/>
                  </a:moveTo>
                  <a:lnTo>
                    <a:pt x="18131" y="10056"/>
                  </a:lnTo>
                  <a:lnTo>
                    <a:pt x="18131" y="10060"/>
                  </a:lnTo>
                  <a:lnTo>
                    <a:pt x="18107" y="10056"/>
                  </a:lnTo>
                  <a:lnTo>
                    <a:pt x="18131" y="10059"/>
                  </a:lnTo>
                  <a:close/>
                  <a:moveTo>
                    <a:pt x="18131" y="10060"/>
                  </a:moveTo>
                  <a:lnTo>
                    <a:pt x="18107" y="10287"/>
                  </a:lnTo>
                  <a:lnTo>
                    <a:pt x="18061" y="10282"/>
                  </a:lnTo>
                  <a:lnTo>
                    <a:pt x="18084" y="10054"/>
                  </a:lnTo>
                  <a:lnTo>
                    <a:pt x="18131" y="10060"/>
                  </a:lnTo>
                  <a:close/>
                  <a:moveTo>
                    <a:pt x="18107" y="10287"/>
                  </a:moveTo>
                  <a:lnTo>
                    <a:pt x="18107" y="10289"/>
                  </a:lnTo>
                  <a:lnTo>
                    <a:pt x="18107" y="10288"/>
                  </a:lnTo>
                  <a:lnTo>
                    <a:pt x="18084" y="10284"/>
                  </a:lnTo>
                  <a:lnTo>
                    <a:pt x="18107" y="10287"/>
                  </a:lnTo>
                  <a:close/>
                  <a:moveTo>
                    <a:pt x="18107" y="10288"/>
                  </a:moveTo>
                  <a:lnTo>
                    <a:pt x="18073" y="10516"/>
                  </a:lnTo>
                  <a:lnTo>
                    <a:pt x="18026" y="10507"/>
                  </a:lnTo>
                  <a:lnTo>
                    <a:pt x="18061" y="10281"/>
                  </a:lnTo>
                  <a:lnTo>
                    <a:pt x="18107" y="10288"/>
                  </a:lnTo>
                  <a:close/>
                  <a:moveTo>
                    <a:pt x="18073" y="10516"/>
                  </a:moveTo>
                  <a:lnTo>
                    <a:pt x="18036" y="10742"/>
                  </a:lnTo>
                  <a:lnTo>
                    <a:pt x="17991" y="10735"/>
                  </a:lnTo>
                  <a:lnTo>
                    <a:pt x="18026" y="10507"/>
                  </a:lnTo>
                  <a:lnTo>
                    <a:pt x="18073" y="10516"/>
                  </a:lnTo>
                  <a:close/>
                  <a:moveTo>
                    <a:pt x="18036" y="10742"/>
                  </a:moveTo>
                  <a:lnTo>
                    <a:pt x="18036" y="10742"/>
                  </a:lnTo>
                  <a:lnTo>
                    <a:pt x="18036" y="10743"/>
                  </a:lnTo>
                  <a:lnTo>
                    <a:pt x="18014" y="10739"/>
                  </a:lnTo>
                  <a:lnTo>
                    <a:pt x="18036" y="10742"/>
                  </a:lnTo>
                  <a:close/>
                  <a:moveTo>
                    <a:pt x="18036" y="10743"/>
                  </a:moveTo>
                  <a:lnTo>
                    <a:pt x="17993" y="10967"/>
                  </a:lnTo>
                  <a:lnTo>
                    <a:pt x="17948" y="10957"/>
                  </a:lnTo>
                  <a:lnTo>
                    <a:pt x="17991" y="10734"/>
                  </a:lnTo>
                  <a:lnTo>
                    <a:pt x="18036" y="10743"/>
                  </a:lnTo>
                  <a:close/>
                  <a:moveTo>
                    <a:pt x="17993" y="10967"/>
                  </a:moveTo>
                  <a:lnTo>
                    <a:pt x="17993" y="10967"/>
                  </a:lnTo>
                  <a:lnTo>
                    <a:pt x="17971" y="10962"/>
                  </a:lnTo>
                  <a:lnTo>
                    <a:pt x="17993" y="10967"/>
                  </a:lnTo>
                  <a:close/>
                  <a:moveTo>
                    <a:pt x="17993" y="10967"/>
                  </a:moveTo>
                  <a:lnTo>
                    <a:pt x="17947" y="11186"/>
                  </a:lnTo>
                  <a:lnTo>
                    <a:pt x="17901" y="11177"/>
                  </a:lnTo>
                  <a:lnTo>
                    <a:pt x="17948" y="10957"/>
                  </a:lnTo>
                  <a:lnTo>
                    <a:pt x="17993" y="10967"/>
                  </a:lnTo>
                  <a:close/>
                  <a:moveTo>
                    <a:pt x="17947" y="11186"/>
                  </a:moveTo>
                  <a:lnTo>
                    <a:pt x="17947" y="11186"/>
                  </a:lnTo>
                  <a:lnTo>
                    <a:pt x="17947" y="11187"/>
                  </a:lnTo>
                  <a:lnTo>
                    <a:pt x="17924" y="11182"/>
                  </a:lnTo>
                  <a:lnTo>
                    <a:pt x="17947" y="11186"/>
                  </a:lnTo>
                  <a:close/>
                  <a:moveTo>
                    <a:pt x="17947" y="11187"/>
                  </a:moveTo>
                  <a:lnTo>
                    <a:pt x="17892" y="11407"/>
                  </a:lnTo>
                  <a:lnTo>
                    <a:pt x="17847" y="11395"/>
                  </a:lnTo>
                  <a:lnTo>
                    <a:pt x="17901" y="11176"/>
                  </a:lnTo>
                  <a:lnTo>
                    <a:pt x="17947" y="11187"/>
                  </a:lnTo>
                  <a:close/>
                  <a:moveTo>
                    <a:pt x="17892" y="11407"/>
                  </a:moveTo>
                  <a:lnTo>
                    <a:pt x="17891" y="11409"/>
                  </a:lnTo>
                  <a:lnTo>
                    <a:pt x="17892" y="11407"/>
                  </a:lnTo>
                  <a:lnTo>
                    <a:pt x="17869" y="11401"/>
                  </a:lnTo>
                  <a:lnTo>
                    <a:pt x="17892" y="11407"/>
                  </a:lnTo>
                  <a:close/>
                  <a:moveTo>
                    <a:pt x="17892" y="11407"/>
                  </a:moveTo>
                  <a:lnTo>
                    <a:pt x="17834" y="11623"/>
                  </a:lnTo>
                  <a:lnTo>
                    <a:pt x="17789" y="11610"/>
                  </a:lnTo>
                  <a:lnTo>
                    <a:pt x="17847" y="11395"/>
                  </a:lnTo>
                  <a:lnTo>
                    <a:pt x="17892" y="11407"/>
                  </a:lnTo>
                  <a:close/>
                  <a:moveTo>
                    <a:pt x="17834" y="11623"/>
                  </a:moveTo>
                  <a:lnTo>
                    <a:pt x="17833" y="11623"/>
                  </a:lnTo>
                  <a:lnTo>
                    <a:pt x="17811" y="11616"/>
                  </a:lnTo>
                  <a:lnTo>
                    <a:pt x="17834" y="11623"/>
                  </a:lnTo>
                  <a:close/>
                  <a:moveTo>
                    <a:pt x="17833" y="11623"/>
                  </a:moveTo>
                  <a:lnTo>
                    <a:pt x="17771" y="11838"/>
                  </a:lnTo>
                  <a:lnTo>
                    <a:pt x="17726" y="11825"/>
                  </a:lnTo>
                  <a:lnTo>
                    <a:pt x="17789" y="11610"/>
                  </a:lnTo>
                  <a:lnTo>
                    <a:pt x="17833" y="11623"/>
                  </a:lnTo>
                  <a:close/>
                  <a:moveTo>
                    <a:pt x="17771" y="11838"/>
                  </a:moveTo>
                  <a:lnTo>
                    <a:pt x="17771" y="11838"/>
                  </a:lnTo>
                  <a:lnTo>
                    <a:pt x="17771" y="11839"/>
                  </a:lnTo>
                  <a:lnTo>
                    <a:pt x="17748" y="11832"/>
                  </a:lnTo>
                  <a:lnTo>
                    <a:pt x="17771" y="11838"/>
                  </a:lnTo>
                  <a:close/>
                  <a:moveTo>
                    <a:pt x="17771" y="11839"/>
                  </a:moveTo>
                  <a:lnTo>
                    <a:pt x="17700" y="12054"/>
                  </a:lnTo>
                  <a:lnTo>
                    <a:pt x="17656" y="12040"/>
                  </a:lnTo>
                  <a:lnTo>
                    <a:pt x="17726" y="11824"/>
                  </a:lnTo>
                  <a:lnTo>
                    <a:pt x="17771" y="11839"/>
                  </a:lnTo>
                  <a:close/>
                  <a:moveTo>
                    <a:pt x="17700" y="12054"/>
                  </a:moveTo>
                  <a:lnTo>
                    <a:pt x="17700" y="12055"/>
                  </a:lnTo>
                  <a:lnTo>
                    <a:pt x="17678" y="12047"/>
                  </a:lnTo>
                  <a:lnTo>
                    <a:pt x="17700" y="12054"/>
                  </a:lnTo>
                  <a:close/>
                  <a:moveTo>
                    <a:pt x="17700" y="12055"/>
                  </a:moveTo>
                  <a:lnTo>
                    <a:pt x="17626" y="12263"/>
                  </a:lnTo>
                  <a:lnTo>
                    <a:pt x="17581" y="12247"/>
                  </a:lnTo>
                  <a:lnTo>
                    <a:pt x="17656" y="12039"/>
                  </a:lnTo>
                  <a:lnTo>
                    <a:pt x="17700" y="12055"/>
                  </a:lnTo>
                  <a:close/>
                  <a:moveTo>
                    <a:pt x="17626" y="12263"/>
                  </a:moveTo>
                  <a:lnTo>
                    <a:pt x="17627" y="12261"/>
                  </a:lnTo>
                  <a:lnTo>
                    <a:pt x="17626" y="12263"/>
                  </a:lnTo>
                  <a:lnTo>
                    <a:pt x="17604" y="12255"/>
                  </a:lnTo>
                  <a:lnTo>
                    <a:pt x="17626" y="12263"/>
                  </a:lnTo>
                  <a:close/>
                  <a:moveTo>
                    <a:pt x="17626" y="12263"/>
                  </a:moveTo>
                  <a:lnTo>
                    <a:pt x="17548" y="12471"/>
                  </a:lnTo>
                  <a:lnTo>
                    <a:pt x="17503" y="12455"/>
                  </a:lnTo>
                  <a:lnTo>
                    <a:pt x="17583" y="12247"/>
                  </a:lnTo>
                  <a:lnTo>
                    <a:pt x="17626" y="12263"/>
                  </a:lnTo>
                  <a:close/>
                  <a:moveTo>
                    <a:pt x="17548" y="12471"/>
                  </a:moveTo>
                  <a:lnTo>
                    <a:pt x="17547" y="12474"/>
                  </a:lnTo>
                  <a:lnTo>
                    <a:pt x="17548" y="12471"/>
                  </a:lnTo>
                  <a:lnTo>
                    <a:pt x="17526" y="12463"/>
                  </a:lnTo>
                  <a:lnTo>
                    <a:pt x="17548" y="12471"/>
                  </a:lnTo>
                  <a:close/>
                  <a:moveTo>
                    <a:pt x="17548" y="12471"/>
                  </a:moveTo>
                  <a:lnTo>
                    <a:pt x="17466" y="12679"/>
                  </a:lnTo>
                  <a:lnTo>
                    <a:pt x="17422" y="12662"/>
                  </a:lnTo>
                  <a:lnTo>
                    <a:pt x="17505" y="12454"/>
                  </a:lnTo>
                  <a:lnTo>
                    <a:pt x="17548" y="12471"/>
                  </a:lnTo>
                  <a:close/>
                  <a:moveTo>
                    <a:pt x="17466" y="12679"/>
                  </a:moveTo>
                  <a:lnTo>
                    <a:pt x="17466" y="12679"/>
                  </a:lnTo>
                  <a:lnTo>
                    <a:pt x="17465" y="12681"/>
                  </a:lnTo>
                  <a:lnTo>
                    <a:pt x="17444" y="12670"/>
                  </a:lnTo>
                  <a:lnTo>
                    <a:pt x="17466" y="12679"/>
                  </a:lnTo>
                  <a:close/>
                  <a:moveTo>
                    <a:pt x="17465" y="12681"/>
                  </a:moveTo>
                  <a:lnTo>
                    <a:pt x="17375" y="12880"/>
                  </a:lnTo>
                  <a:lnTo>
                    <a:pt x="17332" y="12860"/>
                  </a:lnTo>
                  <a:lnTo>
                    <a:pt x="17423" y="12661"/>
                  </a:lnTo>
                  <a:lnTo>
                    <a:pt x="17465" y="12681"/>
                  </a:lnTo>
                  <a:close/>
                  <a:moveTo>
                    <a:pt x="17375" y="12880"/>
                  </a:moveTo>
                  <a:lnTo>
                    <a:pt x="17375" y="12879"/>
                  </a:lnTo>
                  <a:lnTo>
                    <a:pt x="17375" y="12880"/>
                  </a:lnTo>
                  <a:lnTo>
                    <a:pt x="17355" y="12870"/>
                  </a:lnTo>
                  <a:lnTo>
                    <a:pt x="17375" y="12880"/>
                  </a:lnTo>
                  <a:close/>
                  <a:moveTo>
                    <a:pt x="17375" y="12880"/>
                  </a:moveTo>
                  <a:lnTo>
                    <a:pt x="17281" y="13084"/>
                  </a:lnTo>
                  <a:lnTo>
                    <a:pt x="17239" y="13064"/>
                  </a:lnTo>
                  <a:lnTo>
                    <a:pt x="17332" y="12860"/>
                  </a:lnTo>
                  <a:lnTo>
                    <a:pt x="17375" y="12880"/>
                  </a:lnTo>
                  <a:close/>
                  <a:moveTo>
                    <a:pt x="17281" y="13084"/>
                  </a:moveTo>
                  <a:lnTo>
                    <a:pt x="17281" y="13085"/>
                  </a:lnTo>
                  <a:lnTo>
                    <a:pt x="17260" y="13074"/>
                  </a:lnTo>
                  <a:lnTo>
                    <a:pt x="17281" y="13084"/>
                  </a:lnTo>
                  <a:close/>
                  <a:moveTo>
                    <a:pt x="17281" y="13085"/>
                  </a:moveTo>
                  <a:lnTo>
                    <a:pt x="17183" y="13280"/>
                  </a:lnTo>
                  <a:lnTo>
                    <a:pt x="17142" y="13260"/>
                  </a:lnTo>
                  <a:lnTo>
                    <a:pt x="17239" y="13064"/>
                  </a:lnTo>
                  <a:lnTo>
                    <a:pt x="17281" y="13085"/>
                  </a:lnTo>
                  <a:close/>
                  <a:moveTo>
                    <a:pt x="17183" y="13280"/>
                  </a:moveTo>
                  <a:lnTo>
                    <a:pt x="17183" y="13281"/>
                  </a:lnTo>
                  <a:lnTo>
                    <a:pt x="17163" y="13271"/>
                  </a:lnTo>
                  <a:lnTo>
                    <a:pt x="17183" y="13280"/>
                  </a:lnTo>
                  <a:close/>
                  <a:moveTo>
                    <a:pt x="17183" y="13281"/>
                  </a:moveTo>
                  <a:lnTo>
                    <a:pt x="17082" y="13476"/>
                  </a:lnTo>
                  <a:lnTo>
                    <a:pt x="17040" y="13455"/>
                  </a:lnTo>
                  <a:lnTo>
                    <a:pt x="17143" y="13259"/>
                  </a:lnTo>
                  <a:lnTo>
                    <a:pt x="17183" y="13281"/>
                  </a:lnTo>
                  <a:close/>
                  <a:moveTo>
                    <a:pt x="17082" y="13476"/>
                  </a:moveTo>
                  <a:lnTo>
                    <a:pt x="17082" y="13477"/>
                  </a:lnTo>
                  <a:lnTo>
                    <a:pt x="17061" y="13466"/>
                  </a:lnTo>
                  <a:lnTo>
                    <a:pt x="17082" y="13476"/>
                  </a:lnTo>
                  <a:close/>
                  <a:moveTo>
                    <a:pt x="17082" y="13477"/>
                  </a:moveTo>
                  <a:lnTo>
                    <a:pt x="16973" y="13669"/>
                  </a:lnTo>
                  <a:lnTo>
                    <a:pt x="16932" y="13647"/>
                  </a:lnTo>
                  <a:lnTo>
                    <a:pt x="17042" y="13454"/>
                  </a:lnTo>
                  <a:lnTo>
                    <a:pt x="17082" y="13477"/>
                  </a:lnTo>
                  <a:close/>
                  <a:moveTo>
                    <a:pt x="16973" y="13669"/>
                  </a:moveTo>
                  <a:lnTo>
                    <a:pt x="16974" y="13667"/>
                  </a:lnTo>
                  <a:lnTo>
                    <a:pt x="16973" y="13670"/>
                  </a:lnTo>
                  <a:lnTo>
                    <a:pt x="16952" y="13658"/>
                  </a:lnTo>
                  <a:lnTo>
                    <a:pt x="16973" y="13669"/>
                  </a:lnTo>
                  <a:close/>
                  <a:moveTo>
                    <a:pt x="16973" y="13670"/>
                  </a:moveTo>
                  <a:lnTo>
                    <a:pt x="16863" y="13858"/>
                  </a:lnTo>
                  <a:lnTo>
                    <a:pt x="16823" y="13834"/>
                  </a:lnTo>
                  <a:lnTo>
                    <a:pt x="16932" y="13646"/>
                  </a:lnTo>
                  <a:lnTo>
                    <a:pt x="16973" y="13670"/>
                  </a:lnTo>
                  <a:close/>
                  <a:moveTo>
                    <a:pt x="16863" y="13858"/>
                  </a:moveTo>
                  <a:lnTo>
                    <a:pt x="16862" y="13858"/>
                  </a:lnTo>
                  <a:lnTo>
                    <a:pt x="16843" y="13845"/>
                  </a:lnTo>
                  <a:lnTo>
                    <a:pt x="16863" y="13858"/>
                  </a:lnTo>
                  <a:close/>
                  <a:moveTo>
                    <a:pt x="16862" y="13858"/>
                  </a:moveTo>
                  <a:lnTo>
                    <a:pt x="16746" y="14046"/>
                  </a:lnTo>
                  <a:lnTo>
                    <a:pt x="16706" y="14022"/>
                  </a:lnTo>
                  <a:lnTo>
                    <a:pt x="16823" y="13834"/>
                  </a:lnTo>
                  <a:lnTo>
                    <a:pt x="16862" y="13858"/>
                  </a:lnTo>
                  <a:close/>
                  <a:moveTo>
                    <a:pt x="16746" y="14046"/>
                  </a:moveTo>
                  <a:lnTo>
                    <a:pt x="16745" y="14047"/>
                  </a:lnTo>
                  <a:lnTo>
                    <a:pt x="16726" y="14033"/>
                  </a:lnTo>
                  <a:lnTo>
                    <a:pt x="16746" y="14046"/>
                  </a:lnTo>
                  <a:close/>
                  <a:moveTo>
                    <a:pt x="16745" y="14047"/>
                  </a:moveTo>
                  <a:lnTo>
                    <a:pt x="16624" y="14227"/>
                  </a:lnTo>
                  <a:lnTo>
                    <a:pt x="16585" y="14202"/>
                  </a:lnTo>
                  <a:lnTo>
                    <a:pt x="16706" y="14021"/>
                  </a:lnTo>
                  <a:lnTo>
                    <a:pt x="16745" y="14047"/>
                  </a:lnTo>
                  <a:close/>
                  <a:moveTo>
                    <a:pt x="16624" y="14227"/>
                  </a:moveTo>
                  <a:lnTo>
                    <a:pt x="16504" y="14407"/>
                  </a:lnTo>
                  <a:lnTo>
                    <a:pt x="16464" y="14382"/>
                  </a:lnTo>
                  <a:lnTo>
                    <a:pt x="16585" y="14202"/>
                  </a:lnTo>
                  <a:lnTo>
                    <a:pt x="16624" y="14227"/>
                  </a:lnTo>
                  <a:close/>
                  <a:moveTo>
                    <a:pt x="16504" y="14407"/>
                  </a:moveTo>
                  <a:lnTo>
                    <a:pt x="16504" y="14407"/>
                  </a:lnTo>
                  <a:lnTo>
                    <a:pt x="16503" y="14408"/>
                  </a:lnTo>
                  <a:lnTo>
                    <a:pt x="16484" y="14394"/>
                  </a:lnTo>
                  <a:lnTo>
                    <a:pt x="16504" y="14407"/>
                  </a:lnTo>
                  <a:close/>
                  <a:moveTo>
                    <a:pt x="16503" y="14408"/>
                  </a:moveTo>
                  <a:lnTo>
                    <a:pt x="16374" y="14585"/>
                  </a:lnTo>
                  <a:lnTo>
                    <a:pt x="16336" y="14557"/>
                  </a:lnTo>
                  <a:lnTo>
                    <a:pt x="16465" y="14380"/>
                  </a:lnTo>
                  <a:lnTo>
                    <a:pt x="16503" y="14408"/>
                  </a:lnTo>
                  <a:close/>
                  <a:moveTo>
                    <a:pt x="16374" y="14585"/>
                  </a:moveTo>
                  <a:lnTo>
                    <a:pt x="16374" y="14586"/>
                  </a:lnTo>
                  <a:lnTo>
                    <a:pt x="16374" y="14585"/>
                  </a:lnTo>
                  <a:lnTo>
                    <a:pt x="16355" y="14571"/>
                  </a:lnTo>
                  <a:lnTo>
                    <a:pt x="16374" y="14585"/>
                  </a:lnTo>
                  <a:close/>
                  <a:moveTo>
                    <a:pt x="16374" y="14585"/>
                  </a:moveTo>
                  <a:lnTo>
                    <a:pt x="16241" y="14761"/>
                  </a:lnTo>
                  <a:lnTo>
                    <a:pt x="16204" y="14733"/>
                  </a:lnTo>
                  <a:lnTo>
                    <a:pt x="16336" y="14557"/>
                  </a:lnTo>
                  <a:lnTo>
                    <a:pt x="16374" y="14585"/>
                  </a:lnTo>
                  <a:close/>
                  <a:moveTo>
                    <a:pt x="16241" y="14761"/>
                  </a:moveTo>
                  <a:lnTo>
                    <a:pt x="16242" y="14760"/>
                  </a:lnTo>
                  <a:lnTo>
                    <a:pt x="16241" y="14761"/>
                  </a:lnTo>
                  <a:lnTo>
                    <a:pt x="16222" y="14747"/>
                  </a:lnTo>
                  <a:lnTo>
                    <a:pt x="16241" y="14761"/>
                  </a:lnTo>
                  <a:close/>
                  <a:moveTo>
                    <a:pt x="16241" y="14761"/>
                  </a:moveTo>
                  <a:lnTo>
                    <a:pt x="16104" y="14931"/>
                  </a:lnTo>
                  <a:lnTo>
                    <a:pt x="16068" y="14900"/>
                  </a:lnTo>
                  <a:lnTo>
                    <a:pt x="16205" y="14732"/>
                  </a:lnTo>
                  <a:lnTo>
                    <a:pt x="16241" y="14761"/>
                  </a:lnTo>
                  <a:close/>
                  <a:moveTo>
                    <a:pt x="16104" y="14931"/>
                  </a:moveTo>
                  <a:lnTo>
                    <a:pt x="16102" y="14933"/>
                  </a:lnTo>
                  <a:lnTo>
                    <a:pt x="16104" y="14931"/>
                  </a:lnTo>
                  <a:lnTo>
                    <a:pt x="16086" y="14915"/>
                  </a:lnTo>
                  <a:lnTo>
                    <a:pt x="16104" y="14931"/>
                  </a:lnTo>
                  <a:close/>
                  <a:moveTo>
                    <a:pt x="16104" y="14931"/>
                  </a:moveTo>
                  <a:lnTo>
                    <a:pt x="15963" y="15099"/>
                  </a:lnTo>
                  <a:lnTo>
                    <a:pt x="15928" y="15069"/>
                  </a:lnTo>
                  <a:lnTo>
                    <a:pt x="16068" y="14900"/>
                  </a:lnTo>
                  <a:lnTo>
                    <a:pt x="16104" y="14931"/>
                  </a:lnTo>
                  <a:close/>
                  <a:moveTo>
                    <a:pt x="15963" y="15099"/>
                  </a:moveTo>
                  <a:lnTo>
                    <a:pt x="15963" y="15100"/>
                  </a:lnTo>
                  <a:lnTo>
                    <a:pt x="15945" y="15084"/>
                  </a:lnTo>
                  <a:lnTo>
                    <a:pt x="15963" y="15099"/>
                  </a:lnTo>
                  <a:close/>
                  <a:moveTo>
                    <a:pt x="15963" y="15100"/>
                  </a:moveTo>
                  <a:lnTo>
                    <a:pt x="15819" y="15260"/>
                  </a:lnTo>
                  <a:lnTo>
                    <a:pt x="15784" y="15229"/>
                  </a:lnTo>
                  <a:lnTo>
                    <a:pt x="15928" y="15069"/>
                  </a:lnTo>
                  <a:lnTo>
                    <a:pt x="15963" y="15100"/>
                  </a:lnTo>
                  <a:close/>
                  <a:moveTo>
                    <a:pt x="15819" y="15260"/>
                  </a:moveTo>
                  <a:lnTo>
                    <a:pt x="15820" y="15259"/>
                  </a:lnTo>
                  <a:lnTo>
                    <a:pt x="15819" y="15260"/>
                  </a:lnTo>
                  <a:lnTo>
                    <a:pt x="15801" y="15245"/>
                  </a:lnTo>
                  <a:lnTo>
                    <a:pt x="15819" y="15260"/>
                  </a:lnTo>
                  <a:close/>
                  <a:moveTo>
                    <a:pt x="15819" y="15260"/>
                  </a:moveTo>
                  <a:lnTo>
                    <a:pt x="15670" y="15421"/>
                  </a:lnTo>
                  <a:lnTo>
                    <a:pt x="15636" y="15390"/>
                  </a:lnTo>
                  <a:lnTo>
                    <a:pt x="15784" y="15229"/>
                  </a:lnTo>
                  <a:lnTo>
                    <a:pt x="15819" y="15260"/>
                  </a:lnTo>
                  <a:close/>
                  <a:moveTo>
                    <a:pt x="15670" y="15421"/>
                  </a:moveTo>
                  <a:lnTo>
                    <a:pt x="15670" y="15421"/>
                  </a:lnTo>
                  <a:lnTo>
                    <a:pt x="15653" y="15405"/>
                  </a:lnTo>
                  <a:lnTo>
                    <a:pt x="15670" y="15421"/>
                  </a:lnTo>
                  <a:close/>
                  <a:moveTo>
                    <a:pt x="15670" y="15421"/>
                  </a:moveTo>
                  <a:lnTo>
                    <a:pt x="15517" y="15578"/>
                  </a:lnTo>
                  <a:lnTo>
                    <a:pt x="15483" y="15545"/>
                  </a:lnTo>
                  <a:lnTo>
                    <a:pt x="15636" y="15389"/>
                  </a:lnTo>
                  <a:lnTo>
                    <a:pt x="15670" y="15421"/>
                  </a:lnTo>
                  <a:close/>
                  <a:moveTo>
                    <a:pt x="15517" y="15578"/>
                  </a:moveTo>
                  <a:lnTo>
                    <a:pt x="15517" y="15579"/>
                  </a:lnTo>
                  <a:lnTo>
                    <a:pt x="15501" y="15562"/>
                  </a:lnTo>
                  <a:lnTo>
                    <a:pt x="15517" y="15578"/>
                  </a:lnTo>
                  <a:close/>
                  <a:moveTo>
                    <a:pt x="15517" y="15579"/>
                  </a:moveTo>
                  <a:lnTo>
                    <a:pt x="15361" y="15732"/>
                  </a:lnTo>
                  <a:lnTo>
                    <a:pt x="15329" y="15698"/>
                  </a:lnTo>
                  <a:lnTo>
                    <a:pt x="15485" y="15545"/>
                  </a:lnTo>
                  <a:lnTo>
                    <a:pt x="15517" y="15579"/>
                  </a:lnTo>
                  <a:close/>
                  <a:moveTo>
                    <a:pt x="15361" y="15732"/>
                  </a:moveTo>
                  <a:lnTo>
                    <a:pt x="15360" y="15732"/>
                  </a:lnTo>
                  <a:lnTo>
                    <a:pt x="15345" y="15715"/>
                  </a:lnTo>
                  <a:lnTo>
                    <a:pt x="15361" y="15732"/>
                  </a:lnTo>
                  <a:close/>
                  <a:moveTo>
                    <a:pt x="15360" y="15732"/>
                  </a:moveTo>
                  <a:lnTo>
                    <a:pt x="15201" y="15881"/>
                  </a:lnTo>
                  <a:lnTo>
                    <a:pt x="15168" y="15847"/>
                  </a:lnTo>
                  <a:lnTo>
                    <a:pt x="15329" y="15697"/>
                  </a:lnTo>
                  <a:lnTo>
                    <a:pt x="15360" y="15732"/>
                  </a:lnTo>
                  <a:close/>
                  <a:moveTo>
                    <a:pt x="15201" y="15881"/>
                  </a:moveTo>
                  <a:lnTo>
                    <a:pt x="15199" y="15882"/>
                  </a:lnTo>
                  <a:lnTo>
                    <a:pt x="15184" y="15864"/>
                  </a:lnTo>
                  <a:lnTo>
                    <a:pt x="15201" y="15881"/>
                  </a:lnTo>
                  <a:close/>
                  <a:moveTo>
                    <a:pt x="15199" y="15882"/>
                  </a:moveTo>
                  <a:lnTo>
                    <a:pt x="15035" y="16027"/>
                  </a:lnTo>
                  <a:lnTo>
                    <a:pt x="15005" y="15992"/>
                  </a:lnTo>
                  <a:lnTo>
                    <a:pt x="15169" y="15847"/>
                  </a:lnTo>
                  <a:lnTo>
                    <a:pt x="15199" y="15882"/>
                  </a:lnTo>
                  <a:close/>
                  <a:moveTo>
                    <a:pt x="15035" y="16027"/>
                  </a:moveTo>
                  <a:lnTo>
                    <a:pt x="15039" y="16024"/>
                  </a:lnTo>
                  <a:lnTo>
                    <a:pt x="15035" y="16027"/>
                  </a:lnTo>
                  <a:lnTo>
                    <a:pt x="15020" y="16009"/>
                  </a:lnTo>
                  <a:lnTo>
                    <a:pt x="15035" y="16027"/>
                  </a:lnTo>
                  <a:close/>
                  <a:moveTo>
                    <a:pt x="15035" y="16027"/>
                  </a:moveTo>
                  <a:lnTo>
                    <a:pt x="14871" y="16168"/>
                  </a:lnTo>
                  <a:lnTo>
                    <a:pt x="14841" y="16132"/>
                  </a:lnTo>
                  <a:lnTo>
                    <a:pt x="15005" y="15990"/>
                  </a:lnTo>
                  <a:lnTo>
                    <a:pt x="15035" y="16027"/>
                  </a:lnTo>
                  <a:close/>
                  <a:moveTo>
                    <a:pt x="14871" y="16168"/>
                  </a:moveTo>
                  <a:lnTo>
                    <a:pt x="14871" y="16168"/>
                  </a:lnTo>
                  <a:lnTo>
                    <a:pt x="14856" y="16149"/>
                  </a:lnTo>
                  <a:lnTo>
                    <a:pt x="14871" y="16168"/>
                  </a:lnTo>
                  <a:close/>
                  <a:moveTo>
                    <a:pt x="14871" y="16168"/>
                  </a:moveTo>
                  <a:lnTo>
                    <a:pt x="14699" y="16306"/>
                  </a:lnTo>
                  <a:lnTo>
                    <a:pt x="14670" y="16268"/>
                  </a:lnTo>
                  <a:lnTo>
                    <a:pt x="14842" y="16132"/>
                  </a:lnTo>
                  <a:lnTo>
                    <a:pt x="14871" y="16168"/>
                  </a:lnTo>
                  <a:close/>
                  <a:moveTo>
                    <a:pt x="14699" y="16306"/>
                  </a:moveTo>
                  <a:lnTo>
                    <a:pt x="14701" y="16305"/>
                  </a:lnTo>
                  <a:lnTo>
                    <a:pt x="14699" y="16306"/>
                  </a:lnTo>
                  <a:lnTo>
                    <a:pt x="14685" y="16287"/>
                  </a:lnTo>
                  <a:lnTo>
                    <a:pt x="14699" y="16306"/>
                  </a:lnTo>
                  <a:close/>
                  <a:moveTo>
                    <a:pt x="14699" y="16306"/>
                  </a:moveTo>
                  <a:lnTo>
                    <a:pt x="14527" y="16439"/>
                  </a:lnTo>
                  <a:lnTo>
                    <a:pt x="14499" y="16402"/>
                  </a:lnTo>
                  <a:lnTo>
                    <a:pt x="14671" y="16268"/>
                  </a:lnTo>
                  <a:lnTo>
                    <a:pt x="14699" y="16306"/>
                  </a:lnTo>
                  <a:close/>
                  <a:moveTo>
                    <a:pt x="14527" y="16439"/>
                  </a:moveTo>
                  <a:lnTo>
                    <a:pt x="14527" y="16439"/>
                  </a:lnTo>
                  <a:lnTo>
                    <a:pt x="14513" y="16420"/>
                  </a:lnTo>
                  <a:lnTo>
                    <a:pt x="14527" y="16439"/>
                  </a:lnTo>
                  <a:close/>
                  <a:moveTo>
                    <a:pt x="14527" y="16439"/>
                  </a:moveTo>
                  <a:lnTo>
                    <a:pt x="14351" y="16569"/>
                  </a:lnTo>
                  <a:lnTo>
                    <a:pt x="14323" y="16530"/>
                  </a:lnTo>
                  <a:lnTo>
                    <a:pt x="14499" y="16402"/>
                  </a:lnTo>
                  <a:lnTo>
                    <a:pt x="14527" y="16439"/>
                  </a:lnTo>
                  <a:close/>
                  <a:moveTo>
                    <a:pt x="14351" y="16569"/>
                  </a:moveTo>
                  <a:lnTo>
                    <a:pt x="14350" y="16569"/>
                  </a:lnTo>
                  <a:lnTo>
                    <a:pt x="14351" y="16569"/>
                  </a:lnTo>
                  <a:lnTo>
                    <a:pt x="14337" y="16550"/>
                  </a:lnTo>
                  <a:lnTo>
                    <a:pt x="14351" y="16569"/>
                  </a:lnTo>
                  <a:close/>
                  <a:moveTo>
                    <a:pt x="14351" y="16569"/>
                  </a:moveTo>
                  <a:lnTo>
                    <a:pt x="14172" y="16694"/>
                  </a:lnTo>
                  <a:lnTo>
                    <a:pt x="14145" y="16655"/>
                  </a:lnTo>
                  <a:lnTo>
                    <a:pt x="14324" y="16530"/>
                  </a:lnTo>
                  <a:lnTo>
                    <a:pt x="14351" y="16569"/>
                  </a:lnTo>
                  <a:close/>
                  <a:moveTo>
                    <a:pt x="14172" y="16694"/>
                  </a:moveTo>
                  <a:lnTo>
                    <a:pt x="14171" y="16694"/>
                  </a:lnTo>
                  <a:lnTo>
                    <a:pt x="14171" y="16695"/>
                  </a:lnTo>
                  <a:lnTo>
                    <a:pt x="14158" y="16675"/>
                  </a:lnTo>
                  <a:lnTo>
                    <a:pt x="14172" y="16694"/>
                  </a:lnTo>
                  <a:close/>
                  <a:moveTo>
                    <a:pt x="14171" y="16695"/>
                  </a:moveTo>
                  <a:lnTo>
                    <a:pt x="13987" y="16816"/>
                  </a:lnTo>
                  <a:lnTo>
                    <a:pt x="13961" y="16777"/>
                  </a:lnTo>
                  <a:lnTo>
                    <a:pt x="14145" y="16655"/>
                  </a:lnTo>
                  <a:lnTo>
                    <a:pt x="14171" y="16695"/>
                  </a:lnTo>
                  <a:close/>
                  <a:moveTo>
                    <a:pt x="13987" y="16816"/>
                  </a:moveTo>
                  <a:lnTo>
                    <a:pt x="13987" y="16816"/>
                  </a:lnTo>
                  <a:lnTo>
                    <a:pt x="13974" y="16796"/>
                  </a:lnTo>
                  <a:lnTo>
                    <a:pt x="13987" y="16816"/>
                  </a:lnTo>
                  <a:close/>
                  <a:moveTo>
                    <a:pt x="13987" y="16816"/>
                  </a:moveTo>
                  <a:lnTo>
                    <a:pt x="13803" y="16930"/>
                  </a:lnTo>
                  <a:lnTo>
                    <a:pt x="13779" y="16890"/>
                  </a:lnTo>
                  <a:lnTo>
                    <a:pt x="13962" y="16777"/>
                  </a:lnTo>
                  <a:lnTo>
                    <a:pt x="13987" y="16816"/>
                  </a:lnTo>
                  <a:close/>
                  <a:moveTo>
                    <a:pt x="13803" y="16930"/>
                  </a:moveTo>
                  <a:lnTo>
                    <a:pt x="13805" y="16928"/>
                  </a:lnTo>
                  <a:lnTo>
                    <a:pt x="13803" y="16930"/>
                  </a:lnTo>
                  <a:lnTo>
                    <a:pt x="13791" y="16910"/>
                  </a:lnTo>
                  <a:lnTo>
                    <a:pt x="13803" y="16930"/>
                  </a:lnTo>
                  <a:close/>
                  <a:moveTo>
                    <a:pt x="13803" y="16930"/>
                  </a:moveTo>
                  <a:lnTo>
                    <a:pt x="13612" y="17044"/>
                  </a:lnTo>
                  <a:lnTo>
                    <a:pt x="13588" y="17003"/>
                  </a:lnTo>
                  <a:lnTo>
                    <a:pt x="13780" y="16890"/>
                  </a:lnTo>
                  <a:lnTo>
                    <a:pt x="13803" y="16930"/>
                  </a:lnTo>
                  <a:close/>
                  <a:moveTo>
                    <a:pt x="13612" y="17044"/>
                  </a:moveTo>
                  <a:lnTo>
                    <a:pt x="13611" y="17044"/>
                  </a:lnTo>
                  <a:lnTo>
                    <a:pt x="13599" y="17023"/>
                  </a:lnTo>
                  <a:lnTo>
                    <a:pt x="13612" y="17044"/>
                  </a:lnTo>
                  <a:close/>
                  <a:moveTo>
                    <a:pt x="13611" y="17044"/>
                  </a:moveTo>
                  <a:lnTo>
                    <a:pt x="13420" y="17149"/>
                  </a:lnTo>
                  <a:lnTo>
                    <a:pt x="13397" y="17108"/>
                  </a:lnTo>
                  <a:lnTo>
                    <a:pt x="13589" y="17003"/>
                  </a:lnTo>
                  <a:lnTo>
                    <a:pt x="13611" y="17044"/>
                  </a:lnTo>
                  <a:close/>
                  <a:moveTo>
                    <a:pt x="13420" y="17149"/>
                  </a:moveTo>
                  <a:lnTo>
                    <a:pt x="13420" y="17149"/>
                  </a:lnTo>
                  <a:lnTo>
                    <a:pt x="13419" y="17150"/>
                  </a:lnTo>
                  <a:lnTo>
                    <a:pt x="13409" y="17129"/>
                  </a:lnTo>
                  <a:lnTo>
                    <a:pt x="13420" y="17149"/>
                  </a:lnTo>
                  <a:close/>
                  <a:moveTo>
                    <a:pt x="13419" y="17150"/>
                  </a:moveTo>
                  <a:lnTo>
                    <a:pt x="13228" y="17252"/>
                  </a:lnTo>
                  <a:lnTo>
                    <a:pt x="13206" y="17210"/>
                  </a:lnTo>
                  <a:lnTo>
                    <a:pt x="13398" y="17108"/>
                  </a:lnTo>
                  <a:lnTo>
                    <a:pt x="13419" y="17150"/>
                  </a:lnTo>
                  <a:close/>
                  <a:moveTo>
                    <a:pt x="13228" y="17252"/>
                  </a:moveTo>
                  <a:lnTo>
                    <a:pt x="13227" y="17253"/>
                  </a:lnTo>
                  <a:lnTo>
                    <a:pt x="13228" y="17252"/>
                  </a:lnTo>
                  <a:lnTo>
                    <a:pt x="13218" y="17231"/>
                  </a:lnTo>
                  <a:lnTo>
                    <a:pt x="13228" y="17252"/>
                  </a:lnTo>
                  <a:close/>
                  <a:moveTo>
                    <a:pt x="13228" y="17252"/>
                  </a:moveTo>
                  <a:lnTo>
                    <a:pt x="13029" y="17354"/>
                  </a:lnTo>
                  <a:lnTo>
                    <a:pt x="13008" y="17312"/>
                  </a:lnTo>
                  <a:lnTo>
                    <a:pt x="13207" y="17210"/>
                  </a:lnTo>
                  <a:lnTo>
                    <a:pt x="13228" y="17252"/>
                  </a:lnTo>
                  <a:close/>
                  <a:moveTo>
                    <a:pt x="13029" y="17354"/>
                  </a:moveTo>
                  <a:lnTo>
                    <a:pt x="13029" y="17354"/>
                  </a:lnTo>
                  <a:lnTo>
                    <a:pt x="13028" y="17355"/>
                  </a:lnTo>
                  <a:lnTo>
                    <a:pt x="13019" y="17333"/>
                  </a:lnTo>
                  <a:lnTo>
                    <a:pt x="13029" y="17354"/>
                  </a:lnTo>
                  <a:close/>
                  <a:moveTo>
                    <a:pt x="13028" y="17355"/>
                  </a:moveTo>
                  <a:lnTo>
                    <a:pt x="12829" y="17445"/>
                  </a:lnTo>
                  <a:lnTo>
                    <a:pt x="12809" y="17402"/>
                  </a:lnTo>
                  <a:lnTo>
                    <a:pt x="13009" y="17312"/>
                  </a:lnTo>
                  <a:lnTo>
                    <a:pt x="13028" y="17355"/>
                  </a:lnTo>
                  <a:close/>
                  <a:moveTo>
                    <a:pt x="12829" y="17445"/>
                  </a:moveTo>
                  <a:lnTo>
                    <a:pt x="12829" y="17445"/>
                  </a:lnTo>
                  <a:lnTo>
                    <a:pt x="12820" y="17423"/>
                  </a:lnTo>
                  <a:lnTo>
                    <a:pt x="12829" y="17445"/>
                  </a:lnTo>
                  <a:close/>
                  <a:moveTo>
                    <a:pt x="12829" y="17445"/>
                  </a:moveTo>
                  <a:lnTo>
                    <a:pt x="12625" y="17535"/>
                  </a:lnTo>
                  <a:lnTo>
                    <a:pt x="12607" y="17492"/>
                  </a:lnTo>
                  <a:lnTo>
                    <a:pt x="12810" y="17402"/>
                  </a:lnTo>
                  <a:lnTo>
                    <a:pt x="12829" y="17445"/>
                  </a:lnTo>
                  <a:close/>
                  <a:moveTo>
                    <a:pt x="12625" y="17535"/>
                  </a:moveTo>
                  <a:lnTo>
                    <a:pt x="12624" y="17536"/>
                  </a:lnTo>
                  <a:lnTo>
                    <a:pt x="12625" y="17535"/>
                  </a:lnTo>
                  <a:lnTo>
                    <a:pt x="12616" y="17514"/>
                  </a:lnTo>
                  <a:lnTo>
                    <a:pt x="12625" y="17535"/>
                  </a:lnTo>
                  <a:close/>
                  <a:moveTo>
                    <a:pt x="12625" y="17535"/>
                  </a:moveTo>
                  <a:lnTo>
                    <a:pt x="12423" y="17621"/>
                  </a:lnTo>
                  <a:lnTo>
                    <a:pt x="12404" y="17578"/>
                  </a:lnTo>
                  <a:lnTo>
                    <a:pt x="12608" y="17492"/>
                  </a:lnTo>
                  <a:lnTo>
                    <a:pt x="12625" y="17535"/>
                  </a:lnTo>
                  <a:close/>
                  <a:moveTo>
                    <a:pt x="12423" y="17621"/>
                  </a:moveTo>
                  <a:lnTo>
                    <a:pt x="12423" y="17621"/>
                  </a:lnTo>
                  <a:lnTo>
                    <a:pt x="12422" y="17621"/>
                  </a:lnTo>
                  <a:lnTo>
                    <a:pt x="12414" y="17599"/>
                  </a:lnTo>
                  <a:lnTo>
                    <a:pt x="12423" y="17621"/>
                  </a:lnTo>
                  <a:close/>
                  <a:moveTo>
                    <a:pt x="12422" y="17621"/>
                  </a:moveTo>
                  <a:lnTo>
                    <a:pt x="12215" y="17700"/>
                  </a:lnTo>
                  <a:lnTo>
                    <a:pt x="12198" y="17656"/>
                  </a:lnTo>
                  <a:lnTo>
                    <a:pt x="12406" y="17578"/>
                  </a:lnTo>
                  <a:lnTo>
                    <a:pt x="12422" y="17621"/>
                  </a:lnTo>
                  <a:close/>
                  <a:moveTo>
                    <a:pt x="12215" y="17700"/>
                  </a:moveTo>
                  <a:lnTo>
                    <a:pt x="12216" y="17700"/>
                  </a:lnTo>
                  <a:lnTo>
                    <a:pt x="12215" y="17700"/>
                  </a:lnTo>
                  <a:lnTo>
                    <a:pt x="12207" y="17677"/>
                  </a:lnTo>
                  <a:lnTo>
                    <a:pt x="12215" y="17700"/>
                  </a:lnTo>
                  <a:close/>
                  <a:moveTo>
                    <a:pt x="12215" y="17700"/>
                  </a:moveTo>
                  <a:lnTo>
                    <a:pt x="12004" y="17774"/>
                  </a:lnTo>
                  <a:lnTo>
                    <a:pt x="11988" y="17730"/>
                  </a:lnTo>
                  <a:lnTo>
                    <a:pt x="12200" y="17655"/>
                  </a:lnTo>
                  <a:lnTo>
                    <a:pt x="12215" y="17700"/>
                  </a:lnTo>
                  <a:close/>
                  <a:moveTo>
                    <a:pt x="12004" y="17774"/>
                  </a:moveTo>
                  <a:lnTo>
                    <a:pt x="12003" y="17774"/>
                  </a:lnTo>
                  <a:lnTo>
                    <a:pt x="11996" y="17752"/>
                  </a:lnTo>
                  <a:lnTo>
                    <a:pt x="12004" y="17774"/>
                  </a:lnTo>
                  <a:close/>
                  <a:moveTo>
                    <a:pt x="12003" y="17774"/>
                  </a:moveTo>
                  <a:lnTo>
                    <a:pt x="11792" y="17841"/>
                  </a:lnTo>
                  <a:lnTo>
                    <a:pt x="11778" y="17797"/>
                  </a:lnTo>
                  <a:lnTo>
                    <a:pt x="11989" y="17730"/>
                  </a:lnTo>
                  <a:lnTo>
                    <a:pt x="12003" y="17774"/>
                  </a:lnTo>
                  <a:close/>
                  <a:moveTo>
                    <a:pt x="11792" y="17841"/>
                  </a:moveTo>
                  <a:lnTo>
                    <a:pt x="11577" y="17908"/>
                  </a:lnTo>
                  <a:lnTo>
                    <a:pt x="11564" y="17863"/>
                  </a:lnTo>
                  <a:lnTo>
                    <a:pt x="11778" y="17797"/>
                  </a:lnTo>
                  <a:lnTo>
                    <a:pt x="11792" y="17841"/>
                  </a:lnTo>
                  <a:close/>
                  <a:moveTo>
                    <a:pt x="11577" y="17908"/>
                  </a:moveTo>
                  <a:lnTo>
                    <a:pt x="11576" y="17909"/>
                  </a:lnTo>
                  <a:lnTo>
                    <a:pt x="11577" y="17909"/>
                  </a:lnTo>
                  <a:lnTo>
                    <a:pt x="11571" y="17885"/>
                  </a:lnTo>
                  <a:lnTo>
                    <a:pt x="11577" y="17908"/>
                  </a:lnTo>
                  <a:close/>
                  <a:moveTo>
                    <a:pt x="11577" y="17909"/>
                  </a:moveTo>
                  <a:lnTo>
                    <a:pt x="11362" y="17967"/>
                  </a:lnTo>
                  <a:lnTo>
                    <a:pt x="11350" y="17922"/>
                  </a:lnTo>
                  <a:lnTo>
                    <a:pt x="11564" y="17863"/>
                  </a:lnTo>
                  <a:lnTo>
                    <a:pt x="11577" y="17909"/>
                  </a:lnTo>
                  <a:close/>
                  <a:moveTo>
                    <a:pt x="11362" y="17967"/>
                  </a:moveTo>
                  <a:lnTo>
                    <a:pt x="11363" y="17967"/>
                  </a:lnTo>
                  <a:lnTo>
                    <a:pt x="11362" y="17967"/>
                  </a:lnTo>
                  <a:lnTo>
                    <a:pt x="11356" y="17944"/>
                  </a:lnTo>
                  <a:lnTo>
                    <a:pt x="11362" y="17967"/>
                  </a:lnTo>
                  <a:close/>
                  <a:moveTo>
                    <a:pt x="11362" y="17967"/>
                  </a:moveTo>
                  <a:lnTo>
                    <a:pt x="11143" y="18019"/>
                  </a:lnTo>
                  <a:lnTo>
                    <a:pt x="11132" y="17972"/>
                  </a:lnTo>
                  <a:lnTo>
                    <a:pt x="11351" y="17922"/>
                  </a:lnTo>
                  <a:lnTo>
                    <a:pt x="11362" y="17967"/>
                  </a:lnTo>
                  <a:close/>
                  <a:moveTo>
                    <a:pt x="11143" y="18019"/>
                  </a:moveTo>
                  <a:lnTo>
                    <a:pt x="11143" y="18019"/>
                  </a:lnTo>
                  <a:lnTo>
                    <a:pt x="11142" y="18019"/>
                  </a:lnTo>
                  <a:lnTo>
                    <a:pt x="11137" y="17995"/>
                  </a:lnTo>
                  <a:lnTo>
                    <a:pt x="11143" y="18019"/>
                  </a:lnTo>
                  <a:close/>
                  <a:moveTo>
                    <a:pt x="11142" y="18019"/>
                  </a:moveTo>
                  <a:lnTo>
                    <a:pt x="10920" y="18065"/>
                  </a:lnTo>
                  <a:lnTo>
                    <a:pt x="10910" y="18020"/>
                  </a:lnTo>
                  <a:lnTo>
                    <a:pt x="11132" y="17972"/>
                  </a:lnTo>
                  <a:lnTo>
                    <a:pt x="11142" y="18019"/>
                  </a:lnTo>
                  <a:close/>
                  <a:moveTo>
                    <a:pt x="10920" y="18065"/>
                  </a:moveTo>
                  <a:lnTo>
                    <a:pt x="10918" y="18065"/>
                  </a:lnTo>
                  <a:lnTo>
                    <a:pt x="10920" y="18065"/>
                  </a:lnTo>
                  <a:lnTo>
                    <a:pt x="10915" y="18042"/>
                  </a:lnTo>
                  <a:lnTo>
                    <a:pt x="10920" y="18065"/>
                  </a:lnTo>
                  <a:close/>
                  <a:moveTo>
                    <a:pt x="10920" y="18065"/>
                  </a:moveTo>
                  <a:lnTo>
                    <a:pt x="10697" y="18108"/>
                  </a:lnTo>
                  <a:lnTo>
                    <a:pt x="10688" y="18062"/>
                  </a:lnTo>
                  <a:lnTo>
                    <a:pt x="10910" y="18020"/>
                  </a:lnTo>
                  <a:lnTo>
                    <a:pt x="10920" y="18065"/>
                  </a:lnTo>
                  <a:close/>
                  <a:moveTo>
                    <a:pt x="10697" y="18108"/>
                  </a:moveTo>
                  <a:lnTo>
                    <a:pt x="10696" y="18108"/>
                  </a:lnTo>
                  <a:lnTo>
                    <a:pt x="10693" y="18085"/>
                  </a:lnTo>
                  <a:lnTo>
                    <a:pt x="10697" y="18108"/>
                  </a:lnTo>
                  <a:close/>
                  <a:moveTo>
                    <a:pt x="10696" y="18108"/>
                  </a:moveTo>
                  <a:lnTo>
                    <a:pt x="10474" y="18147"/>
                  </a:lnTo>
                  <a:lnTo>
                    <a:pt x="10466" y="18101"/>
                  </a:lnTo>
                  <a:lnTo>
                    <a:pt x="10688" y="18062"/>
                  </a:lnTo>
                  <a:lnTo>
                    <a:pt x="10696" y="18108"/>
                  </a:lnTo>
                  <a:close/>
                  <a:moveTo>
                    <a:pt x="10474" y="18147"/>
                  </a:moveTo>
                  <a:lnTo>
                    <a:pt x="10475" y="18147"/>
                  </a:lnTo>
                  <a:lnTo>
                    <a:pt x="10474" y="18148"/>
                  </a:lnTo>
                  <a:lnTo>
                    <a:pt x="10470" y="18125"/>
                  </a:lnTo>
                  <a:lnTo>
                    <a:pt x="10474" y="18147"/>
                  </a:lnTo>
                  <a:close/>
                  <a:moveTo>
                    <a:pt x="10474" y="18148"/>
                  </a:moveTo>
                  <a:lnTo>
                    <a:pt x="10247" y="18179"/>
                  </a:lnTo>
                  <a:lnTo>
                    <a:pt x="10241" y="18133"/>
                  </a:lnTo>
                  <a:lnTo>
                    <a:pt x="10467" y="18101"/>
                  </a:lnTo>
                  <a:lnTo>
                    <a:pt x="10474" y="18148"/>
                  </a:lnTo>
                  <a:close/>
                  <a:moveTo>
                    <a:pt x="10247" y="18179"/>
                  </a:moveTo>
                  <a:lnTo>
                    <a:pt x="10245" y="18180"/>
                  </a:lnTo>
                  <a:lnTo>
                    <a:pt x="10247" y="18179"/>
                  </a:lnTo>
                  <a:lnTo>
                    <a:pt x="10243" y="18156"/>
                  </a:lnTo>
                  <a:lnTo>
                    <a:pt x="10247" y="18179"/>
                  </a:lnTo>
                  <a:close/>
                  <a:moveTo>
                    <a:pt x="10247" y="18179"/>
                  </a:moveTo>
                  <a:lnTo>
                    <a:pt x="10017" y="18207"/>
                  </a:lnTo>
                  <a:lnTo>
                    <a:pt x="10011" y="18160"/>
                  </a:lnTo>
                  <a:lnTo>
                    <a:pt x="10241" y="18133"/>
                  </a:lnTo>
                  <a:lnTo>
                    <a:pt x="10247" y="18179"/>
                  </a:lnTo>
                  <a:close/>
                  <a:moveTo>
                    <a:pt x="10017" y="18207"/>
                  </a:moveTo>
                  <a:lnTo>
                    <a:pt x="10015" y="18207"/>
                  </a:lnTo>
                  <a:lnTo>
                    <a:pt x="10013" y="18183"/>
                  </a:lnTo>
                  <a:lnTo>
                    <a:pt x="10017" y="18207"/>
                  </a:lnTo>
                  <a:close/>
                  <a:moveTo>
                    <a:pt x="10015" y="18207"/>
                  </a:moveTo>
                  <a:lnTo>
                    <a:pt x="9790" y="18226"/>
                  </a:lnTo>
                  <a:lnTo>
                    <a:pt x="9785" y="18180"/>
                  </a:lnTo>
                  <a:lnTo>
                    <a:pt x="10012" y="18160"/>
                  </a:lnTo>
                  <a:lnTo>
                    <a:pt x="10015" y="18207"/>
                  </a:lnTo>
                  <a:close/>
                  <a:moveTo>
                    <a:pt x="9790" y="18226"/>
                  </a:moveTo>
                  <a:lnTo>
                    <a:pt x="9791" y="18226"/>
                  </a:lnTo>
                  <a:lnTo>
                    <a:pt x="9788" y="18226"/>
                  </a:lnTo>
                  <a:lnTo>
                    <a:pt x="9787" y="18203"/>
                  </a:lnTo>
                  <a:lnTo>
                    <a:pt x="9790" y="18226"/>
                  </a:lnTo>
                  <a:close/>
                  <a:moveTo>
                    <a:pt x="9788" y="18226"/>
                  </a:moveTo>
                  <a:lnTo>
                    <a:pt x="9555" y="18242"/>
                  </a:lnTo>
                  <a:lnTo>
                    <a:pt x="9551" y="18195"/>
                  </a:lnTo>
                  <a:lnTo>
                    <a:pt x="9786" y="18180"/>
                  </a:lnTo>
                  <a:lnTo>
                    <a:pt x="9788" y="18226"/>
                  </a:lnTo>
                  <a:close/>
                  <a:moveTo>
                    <a:pt x="9555" y="18242"/>
                  </a:moveTo>
                  <a:lnTo>
                    <a:pt x="9552" y="18242"/>
                  </a:lnTo>
                  <a:lnTo>
                    <a:pt x="9553" y="18242"/>
                  </a:lnTo>
                  <a:lnTo>
                    <a:pt x="9553" y="18218"/>
                  </a:lnTo>
                  <a:lnTo>
                    <a:pt x="9555" y="18242"/>
                  </a:lnTo>
                  <a:close/>
                  <a:moveTo>
                    <a:pt x="9553" y="18242"/>
                  </a:moveTo>
                  <a:lnTo>
                    <a:pt x="9323" y="18250"/>
                  </a:lnTo>
                  <a:lnTo>
                    <a:pt x="9322" y="18203"/>
                  </a:lnTo>
                  <a:lnTo>
                    <a:pt x="9552" y="18195"/>
                  </a:lnTo>
                  <a:lnTo>
                    <a:pt x="9553" y="18242"/>
                  </a:lnTo>
                  <a:close/>
                  <a:moveTo>
                    <a:pt x="9323" y="18250"/>
                  </a:moveTo>
                  <a:lnTo>
                    <a:pt x="9324" y="18250"/>
                  </a:lnTo>
                  <a:lnTo>
                    <a:pt x="9323" y="18250"/>
                  </a:lnTo>
                  <a:lnTo>
                    <a:pt x="9323" y="18226"/>
                  </a:lnTo>
                  <a:lnTo>
                    <a:pt x="9323" y="18250"/>
                  </a:lnTo>
                  <a:close/>
                  <a:moveTo>
                    <a:pt x="9323" y="18250"/>
                  </a:moveTo>
                  <a:lnTo>
                    <a:pt x="9089" y="18253"/>
                  </a:lnTo>
                  <a:lnTo>
                    <a:pt x="9088" y="18207"/>
                  </a:lnTo>
                  <a:lnTo>
                    <a:pt x="9323" y="18203"/>
                  </a:lnTo>
                  <a:lnTo>
                    <a:pt x="9323" y="18250"/>
                  </a:lnTo>
                  <a:close/>
                  <a:moveTo>
                    <a:pt x="9089" y="18253"/>
                  </a:moveTo>
                  <a:lnTo>
                    <a:pt x="9089" y="18253"/>
                  </a:lnTo>
                  <a:lnTo>
                    <a:pt x="9088" y="18253"/>
                  </a:lnTo>
                  <a:lnTo>
                    <a:pt x="9089" y="18230"/>
                  </a:lnTo>
                  <a:lnTo>
                    <a:pt x="9089" y="18253"/>
                  </a:lnTo>
                  <a:close/>
                  <a:moveTo>
                    <a:pt x="9088" y="18253"/>
                  </a:moveTo>
                  <a:lnTo>
                    <a:pt x="8854" y="18250"/>
                  </a:lnTo>
                  <a:lnTo>
                    <a:pt x="8855" y="18203"/>
                  </a:lnTo>
                  <a:lnTo>
                    <a:pt x="9089" y="18207"/>
                  </a:lnTo>
                  <a:lnTo>
                    <a:pt x="9088" y="18253"/>
                  </a:lnTo>
                  <a:close/>
                  <a:moveTo>
                    <a:pt x="8854" y="18250"/>
                  </a:moveTo>
                  <a:lnTo>
                    <a:pt x="8853" y="18250"/>
                  </a:lnTo>
                  <a:lnTo>
                    <a:pt x="8854" y="18250"/>
                  </a:lnTo>
                  <a:lnTo>
                    <a:pt x="8854" y="18226"/>
                  </a:lnTo>
                  <a:lnTo>
                    <a:pt x="8854" y="18250"/>
                  </a:lnTo>
                  <a:close/>
                  <a:moveTo>
                    <a:pt x="8854" y="18250"/>
                  </a:moveTo>
                  <a:lnTo>
                    <a:pt x="8620" y="18242"/>
                  </a:lnTo>
                  <a:lnTo>
                    <a:pt x="8621" y="18195"/>
                  </a:lnTo>
                  <a:lnTo>
                    <a:pt x="8855" y="18203"/>
                  </a:lnTo>
                  <a:lnTo>
                    <a:pt x="8854" y="18250"/>
                  </a:lnTo>
                  <a:close/>
                  <a:moveTo>
                    <a:pt x="8620" y="18242"/>
                  </a:moveTo>
                  <a:lnTo>
                    <a:pt x="8620" y="18242"/>
                  </a:lnTo>
                  <a:lnTo>
                    <a:pt x="8619" y="18242"/>
                  </a:lnTo>
                  <a:lnTo>
                    <a:pt x="8620" y="18218"/>
                  </a:lnTo>
                  <a:lnTo>
                    <a:pt x="8620" y="18242"/>
                  </a:lnTo>
                  <a:close/>
                  <a:moveTo>
                    <a:pt x="8619" y="18242"/>
                  </a:moveTo>
                  <a:lnTo>
                    <a:pt x="8389" y="18226"/>
                  </a:lnTo>
                  <a:lnTo>
                    <a:pt x="8392" y="18180"/>
                  </a:lnTo>
                  <a:lnTo>
                    <a:pt x="8621" y="18195"/>
                  </a:lnTo>
                  <a:lnTo>
                    <a:pt x="8619" y="18242"/>
                  </a:lnTo>
                  <a:close/>
                  <a:moveTo>
                    <a:pt x="8389" y="18226"/>
                  </a:moveTo>
                  <a:lnTo>
                    <a:pt x="8386" y="18226"/>
                  </a:lnTo>
                  <a:lnTo>
                    <a:pt x="8389" y="18226"/>
                  </a:lnTo>
                  <a:lnTo>
                    <a:pt x="8390" y="18203"/>
                  </a:lnTo>
                  <a:lnTo>
                    <a:pt x="8389" y="18226"/>
                  </a:lnTo>
                  <a:close/>
                  <a:moveTo>
                    <a:pt x="8389" y="18226"/>
                  </a:moveTo>
                  <a:lnTo>
                    <a:pt x="8158" y="18207"/>
                  </a:lnTo>
                  <a:lnTo>
                    <a:pt x="8162" y="18160"/>
                  </a:lnTo>
                  <a:lnTo>
                    <a:pt x="8392" y="18180"/>
                  </a:lnTo>
                  <a:lnTo>
                    <a:pt x="8389" y="18226"/>
                  </a:lnTo>
                  <a:close/>
                  <a:moveTo>
                    <a:pt x="8158" y="18207"/>
                  </a:moveTo>
                  <a:lnTo>
                    <a:pt x="8158" y="18207"/>
                  </a:lnTo>
                  <a:lnTo>
                    <a:pt x="8157" y="18207"/>
                  </a:lnTo>
                  <a:lnTo>
                    <a:pt x="8159" y="18183"/>
                  </a:lnTo>
                  <a:lnTo>
                    <a:pt x="8158" y="18207"/>
                  </a:lnTo>
                  <a:close/>
                  <a:moveTo>
                    <a:pt x="8157" y="18207"/>
                  </a:moveTo>
                  <a:lnTo>
                    <a:pt x="7931" y="18179"/>
                  </a:lnTo>
                  <a:lnTo>
                    <a:pt x="7936" y="18133"/>
                  </a:lnTo>
                  <a:lnTo>
                    <a:pt x="8163" y="18160"/>
                  </a:lnTo>
                  <a:lnTo>
                    <a:pt x="8157" y="18207"/>
                  </a:lnTo>
                  <a:close/>
                  <a:moveTo>
                    <a:pt x="7931" y="18179"/>
                  </a:moveTo>
                  <a:lnTo>
                    <a:pt x="7928" y="18179"/>
                  </a:lnTo>
                  <a:lnTo>
                    <a:pt x="7930" y="18179"/>
                  </a:lnTo>
                  <a:lnTo>
                    <a:pt x="7934" y="18156"/>
                  </a:lnTo>
                  <a:lnTo>
                    <a:pt x="7931" y="18179"/>
                  </a:lnTo>
                  <a:close/>
                  <a:moveTo>
                    <a:pt x="7930" y="18179"/>
                  </a:moveTo>
                  <a:lnTo>
                    <a:pt x="7704" y="18148"/>
                  </a:lnTo>
                  <a:lnTo>
                    <a:pt x="7710" y="18101"/>
                  </a:lnTo>
                  <a:lnTo>
                    <a:pt x="7937" y="18133"/>
                  </a:lnTo>
                  <a:lnTo>
                    <a:pt x="7930" y="18179"/>
                  </a:lnTo>
                  <a:close/>
                  <a:moveTo>
                    <a:pt x="7704" y="18148"/>
                  </a:moveTo>
                  <a:lnTo>
                    <a:pt x="7704" y="18148"/>
                  </a:lnTo>
                  <a:lnTo>
                    <a:pt x="7703" y="18147"/>
                  </a:lnTo>
                  <a:lnTo>
                    <a:pt x="7707" y="18125"/>
                  </a:lnTo>
                  <a:lnTo>
                    <a:pt x="7704" y="18148"/>
                  </a:lnTo>
                  <a:close/>
                  <a:moveTo>
                    <a:pt x="7703" y="18147"/>
                  </a:moveTo>
                  <a:lnTo>
                    <a:pt x="7481" y="18108"/>
                  </a:lnTo>
                  <a:lnTo>
                    <a:pt x="7489" y="18062"/>
                  </a:lnTo>
                  <a:lnTo>
                    <a:pt x="7711" y="18101"/>
                  </a:lnTo>
                  <a:lnTo>
                    <a:pt x="7703" y="18147"/>
                  </a:lnTo>
                  <a:close/>
                  <a:moveTo>
                    <a:pt x="7481" y="18108"/>
                  </a:moveTo>
                  <a:lnTo>
                    <a:pt x="7481" y="18108"/>
                  </a:lnTo>
                  <a:lnTo>
                    <a:pt x="7480" y="18108"/>
                  </a:lnTo>
                  <a:lnTo>
                    <a:pt x="7484" y="18085"/>
                  </a:lnTo>
                  <a:lnTo>
                    <a:pt x="7481" y="18108"/>
                  </a:lnTo>
                  <a:close/>
                  <a:moveTo>
                    <a:pt x="7480" y="18108"/>
                  </a:moveTo>
                  <a:lnTo>
                    <a:pt x="7257" y="18065"/>
                  </a:lnTo>
                  <a:lnTo>
                    <a:pt x="7267" y="18020"/>
                  </a:lnTo>
                  <a:lnTo>
                    <a:pt x="7489" y="18062"/>
                  </a:lnTo>
                  <a:lnTo>
                    <a:pt x="7480" y="18108"/>
                  </a:lnTo>
                  <a:close/>
                  <a:moveTo>
                    <a:pt x="7257" y="18065"/>
                  </a:moveTo>
                  <a:lnTo>
                    <a:pt x="7259" y="18065"/>
                  </a:lnTo>
                  <a:lnTo>
                    <a:pt x="7257" y="18065"/>
                  </a:lnTo>
                  <a:lnTo>
                    <a:pt x="7262" y="18042"/>
                  </a:lnTo>
                  <a:lnTo>
                    <a:pt x="7257" y="18065"/>
                  </a:lnTo>
                  <a:close/>
                  <a:moveTo>
                    <a:pt x="7257" y="18065"/>
                  </a:moveTo>
                  <a:lnTo>
                    <a:pt x="7035" y="18019"/>
                  </a:lnTo>
                  <a:lnTo>
                    <a:pt x="7045" y="17972"/>
                  </a:lnTo>
                  <a:lnTo>
                    <a:pt x="7267" y="18020"/>
                  </a:lnTo>
                  <a:lnTo>
                    <a:pt x="7257" y="18065"/>
                  </a:lnTo>
                  <a:close/>
                  <a:moveTo>
                    <a:pt x="7035" y="18019"/>
                  </a:moveTo>
                  <a:lnTo>
                    <a:pt x="7034" y="18019"/>
                  </a:lnTo>
                  <a:lnTo>
                    <a:pt x="7040" y="17995"/>
                  </a:lnTo>
                  <a:lnTo>
                    <a:pt x="7035" y="18019"/>
                  </a:lnTo>
                  <a:close/>
                  <a:moveTo>
                    <a:pt x="7034" y="18019"/>
                  </a:moveTo>
                  <a:lnTo>
                    <a:pt x="6816" y="17967"/>
                  </a:lnTo>
                  <a:lnTo>
                    <a:pt x="6827" y="17922"/>
                  </a:lnTo>
                  <a:lnTo>
                    <a:pt x="7045" y="17972"/>
                  </a:lnTo>
                  <a:lnTo>
                    <a:pt x="7034" y="18019"/>
                  </a:lnTo>
                  <a:close/>
                  <a:moveTo>
                    <a:pt x="6816" y="17967"/>
                  </a:moveTo>
                  <a:lnTo>
                    <a:pt x="6814" y="17967"/>
                  </a:lnTo>
                  <a:lnTo>
                    <a:pt x="6815" y="17967"/>
                  </a:lnTo>
                  <a:lnTo>
                    <a:pt x="6821" y="17944"/>
                  </a:lnTo>
                  <a:lnTo>
                    <a:pt x="6816" y="17967"/>
                  </a:lnTo>
                  <a:close/>
                  <a:moveTo>
                    <a:pt x="6815" y="17967"/>
                  </a:moveTo>
                  <a:lnTo>
                    <a:pt x="6600" y="17909"/>
                  </a:lnTo>
                  <a:lnTo>
                    <a:pt x="6613" y="17863"/>
                  </a:lnTo>
                  <a:lnTo>
                    <a:pt x="6827" y="17922"/>
                  </a:lnTo>
                  <a:lnTo>
                    <a:pt x="6815" y="17967"/>
                  </a:lnTo>
                  <a:close/>
                  <a:moveTo>
                    <a:pt x="6600" y="17909"/>
                  </a:moveTo>
                  <a:lnTo>
                    <a:pt x="6601" y="17909"/>
                  </a:lnTo>
                  <a:lnTo>
                    <a:pt x="6600" y="17908"/>
                  </a:lnTo>
                  <a:lnTo>
                    <a:pt x="6607" y="17885"/>
                  </a:lnTo>
                  <a:lnTo>
                    <a:pt x="6600" y="17909"/>
                  </a:lnTo>
                  <a:close/>
                  <a:moveTo>
                    <a:pt x="6600" y="17908"/>
                  </a:moveTo>
                  <a:lnTo>
                    <a:pt x="6385" y="17841"/>
                  </a:lnTo>
                  <a:lnTo>
                    <a:pt x="6399" y="17797"/>
                  </a:lnTo>
                  <a:lnTo>
                    <a:pt x="6614" y="17863"/>
                  </a:lnTo>
                  <a:lnTo>
                    <a:pt x="6600" y="17908"/>
                  </a:lnTo>
                  <a:close/>
                  <a:moveTo>
                    <a:pt x="6385" y="17841"/>
                  </a:moveTo>
                  <a:lnTo>
                    <a:pt x="6174" y="17774"/>
                  </a:lnTo>
                  <a:lnTo>
                    <a:pt x="6188" y="17730"/>
                  </a:lnTo>
                  <a:lnTo>
                    <a:pt x="6399" y="17797"/>
                  </a:lnTo>
                  <a:lnTo>
                    <a:pt x="6385" y="17841"/>
                  </a:lnTo>
                  <a:close/>
                  <a:moveTo>
                    <a:pt x="6174" y="17774"/>
                  </a:moveTo>
                  <a:lnTo>
                    <a:pt x="6174" y="17774"/>
                  </a:lnTo>
                  <a:lnTo>
                    <a:pt x="6173" y="17774"/>
                  </a:lnTo>
                  <a:lnTo>
                    <a:pt x="6181" y="17752"/>
                  </a:lnTo>
                  <a:lnTo>
                    <a:pt x="6174" y="17774"/>
                  </a:lnTo>
                  <a:close/>
                  <a:moveTo>
                    <a:pt x="6173" y="17774"/>
                  </a:moveTo>
                  <a:lnTo>
                    <a:pt x="5962" y="17700"/>
                  </a:lnTo>
                  <a:lnTo>
                    <a:pt x="5979" y="17655"/>
                  </a:lnTo>
                  <a:lnTo>
                    <a:pt x="6189" y="17730"/>
                  </a:lnTo>
                  <a:lnTo>
                    <a:pt x="6173" y="17774"/>
                  </a:lnTo>
                  <a:close/>
                  <a:moveTo>
                    <a:pt x="5962" y="17700"/>
                  </a:moveTo>
                  <a:lnTo>
                    <a:pt x="5961" y="17700"/>
                  </a:lnTo>
                  <a:lnTo>
                    <a:pt x="5962" y="17700"/>
                  </a:lnTo>
                  <a:lnTo>
                    <a:pt x="5970" y="17677"/>
                  </a:lnTo>
                  <a:lnTo>
                    <a:pt x="5962" y="17700"/>
                  </a:lnTo>
                  <a:close/>
                  <a:moveTo>
                    <a:pt x="5962" y="17700"/>
                  </a:moveTo>
                  <a:lnTo>
                    <a:pt x="5755" y="17621"/>
                  </a:lnTo>
                  <a:lnTo>
                    <a:pt x="5771" y="17578"/>
                  </a:lnTo>
                  <a:lnTo>
                    <a:pt x="5979" y="17656"/>
                  </a:lnTo>
                  <a:lnTo>
                    <a:pt x="5962" y="17700"/>
                  </a:lnTo>
                  <a:close/>
                  <a:moveTo>
                    <a:pt x="5755" y="17621"/>
                  </a:moveTo>
                  <a:lnTo>
                    <a:pt x="5754" y="17621"/>
                  </a:lnTo>
                  <a:lnTo>
                    <a:pt x="5763" y="17599"/>
                  </a:lnTo>
                  <a:lnTo>
                    <a:pt x="5755" y="17621"/>
                  </a:lnTo>
                  <a:close/>
                  <a:moveTo>
                    <a:pt x="5754" y="17621"/>
                  </a:moveTo>
                  <a:lnTo>
                    <a:pt x="5552" y="17535"/>
                  </a:lnTo>
                  <a:lnTo>
                    <a:pt x="5570" y="17492"/>
                  </a:lnTo>
                  <a:lnTo>
                    <a:pt x="5773" y="17578"/>
                  </a:lnTo>
                  <a:lnTo>
                    <a:pt x="5754" y="17621"/>
                  </a:lnTo>
                  <a:close/>
                  <a:moveTo>
                    <a:pt x="5552" y="17535"/>
                  </a:moveTo>
                  <a:lnTo>
                    <a:pt x="5553" y="17536"/>
                  </a:lnTo>
                  <a:lnTo>
                    <a:pt x="5552" y="17535"/>
                  </a:lnTo>
                  <a:lnTo>
                    <a:pt x="5561" y="17514"/>
                  </a:lnTo>
                  <a:lnTo>
                    <a:pt x="5552" y="17535"/>
                  </a:lnTo>
                  <a:close/>
                  <a:moveTo>
                    <a:pt x="5552" y="17535"/>
                  </a:moveTo>
                  <a:lnTo>
                    <a:pt x="5348" y="17445"/>
                  </a:lnTo>
                  <a:lnTo>
                    <a:pt x="5368" y="17402"/>
                  </a:lnTo>
                  <a:lnTo>
                    <a:pt x="5570" y="17492"/>
                  </a:lnTo>
                  <a:lnTo>
                    <a:pt x="5552" y="17535"/>
                  </a:lnTo>
                  <a:close/>
                  <a:moveTo>
                    <a:pt x="5348" y="17445"/>
                  </a:moveTo>
                  <a:lnTo>
                    <a:pt x="5349" y="17445"/>
                  </a:lnTo>
                  <a:lnTo>
                    <a:pt x="5348" y="17445"/>
                  </a:lnTo>
                  <a:lnTo>
                    <a:pt x="5357" y="17423"/>
                  </a:lnTo>
                  <a:lnTo>
                    <a:pt x="5348" y="17445"/>
                  </a:lnTo>
                  <a:close/>
                  <a:moveTo>
                    <a:pt x="5348" y="17445"/>
                  </a:moveTo>
                  <a:lnTo>
                    <a:pt x="5149" y="17355"/>
                  </a:lnTo>
                  <a:lnTo>
                    <a:pt x="5169" y="17312"/>
                  </a:lnTo>
                  <a:lnTo>
                    <a:pt x="5368" y="17402"/>
                  </a:lnTo>
                  <a:lnTo>
                    <a:pt x="5348" y="17445"/>
                  </a:lnTo>
                  <a:close/>
                  <a:moveTo>
                    <a:pt x="5149" y="17355"/>
                  </a:moveTo>
                  <a:lnTo>
                    <a:pt x="5148" y="17354"/>
                  </a:lnTo>
                  <a:lnTo>
                    <a:pt x="5158" y="17333"/>
                  </a:lnTo>
                  <a:lnTo>
                    <a:pt x="5149" y="17355"/>
                  </a:lnTo>
                  <a:close/>
                  <a:moveTo>
                    <a:pt x="5148" y="17354"/>
                  </a:moveTo>
                  <a:lnTo>
                    <a:pt x="4949" y="17252"/>
                  </a:lnTo>
                  <a:lnTo>
                    <a:pt x="4970" y="17210"/>
                  </a:lnTo>
                  <a:lnTo>
                    <a:pt x="5170" y="17312"/>
                  </a:lnTo>
                  <a:lnTo>
                    <a:pt x="5148" y="17354"/>
                  </a:lnTo>
                  <a:close/>
                  <a:moveTo>
                    <a:pt x="4949" y="17252"/>
                  </a:moveTo>
                  <a:lnTo>
                    <a:pt x="4949" y="17252"/>
                  </a:lnTo>
                  <a:lnTo>
                    <a:pt x="4959" y="17231"/>
                  </a:lnTo>
                  <a:lnTo>
                    <a:pt x="4949" y="17252"/>
                  </a:lnTo>
                  <a:close/>
                  <a:moveTo>
                    <a:pt x="4949" y="17252"/>
                  </a:moveTo>
                  <a:lnTo>
                    <a:pt x="4753" y="17150"/>
                  </a:lnTo>
                  <a:lnTo>
                    <a:pt x="4775" y="17108"/>
                  </a:lnTo>
                  <a:lnTo>
                    <a:pt x="4971" y="17210"/>
                  </a:lnTo>
                  <a:lnTo>
                    <a:pt x="4949" y="17252"/>
                  </a:lnTo>
                  <a:close/>
                  <a:moveTo>
                    <a:pt x="4753" y="17150"/>
                  </a:moveTo>
                  <a:lnTo>
                    <a:pt x="4754" y="17150"/>
                  </a:lnTo>
                  <a:lnTo>
                    <a:pt x="4753" y="17149"/>
                  </a:lnTo>
                  <a:lnTo>
                    <a:pt x="4765" y="17129"/>
                  </a:lnTo>
                  <a:lnTo>
                    <a:pt x="4753" y="17150"/>
                  </a:lnTo>
                  <a:close/>
                  <a:moveTo>
                    <a:pt x="4753" y="17149"/>
                  </a:moveTo>
                  <a:lnTo>
                    <a:pt x="4562" y="17044"/>
                  </a:lnTo>
                  <a:lnTo>
                    <a:pt x="4585" y="17003"/>
                  </a:lnTo>
                  <a:lnTo>
                    <a:pt x="4775" y="17108"/>
                  </a:lnTo>
                  <a:lnTo>
                    <a:pt x="4753" y="17149"/>
                  </a:lnTo>
                  <a:close/>
                  <a:moveTo>
                    <a:pt x="4562" y="17044"/>
                  </a:moveTo>
                  <a:lnTo>
                    <a:pt x="4561" y="17044"/>
                  </a:lnTo>
                  <a:lnTo>
                    <a:pt x="4573" y="17023"/>
                  </a:lnTo>
                  <a:lnTo>
                    <a:pt x="4562" y="17044"/>
                  </a:lnTo>
                  <a:close/>
                  <a:moveTo>
                    <a:pt x="4561" y="17044"/>
                  </a:moveTo>
                  <a:lnTo>
                    <a:pt x="4374" y="16930"/>
                  </a:lnTo>
                  <a:lnTo>
                    <a:pt x="4398" y="16890"/>
                  </a:lnTo>
                  <a:lnTo>
                    <a:pt x="4586" y="17003"/>
                  </a:lnTo>
                  <a:lnTo>
                    <a:pt x="4561" y="17044"/>
                  </a:lnTo>
                  <a:close/>
                  <a:moveTo>
                    <a:pt x="4374" y="16930"/>
                  </a:moveTo>
                  <a:lnTo>
                    <a:pt x="4372" y="16928"/>
                  </a:lnTo>
                  <a:lnTo>
                    <a:pt x="4374" y="16930"/>
                  </a:lnTo>
                  <a:lnTo>
                    <a:pt x="4386" y="16910"/>
                  </a:lnTo>
                  <a:lnTo>
                    <a:pt x="4374" y="16930"/>
                  </a:lnTo>
                  <a:close/>
                  <a:moveTo>
                    <a:pt x="4374" y="16930"/>
                  </a:moveTo>
                  <a:lnTo>
                    <a:pt x="4190" y="16816"/>
                  </a:lnTo>
                  <a:lnTo>
                    <a:pt x="4215" y="16777"/>
                  </a:lnTo>
                  <a:lnTo>
                    <a:pt x="4398" y="16890"/>
                  </a:lnTo>
                  <a:lnTo>
                    <a:pt x="4374" y="16930"/>
                  </a:lnTo>
                  <a:close/>
                  <a:moveTo>
                    <a:pt x="4190" y="16816"/>
                  </a:moveTo>
                  <a:lnTo>
                    <a:pt x="4190" y="16816"/>
                  </a:lnTo>
                  <a:lnTo>
                    <a:pt x="4203" y="16796"/>
                  </a:lnTo>
                  <a:lnTo>
                    <a:pt x="4190" y="16816"/>
                  </a:lnTo>
                  <a:close/>
                  <a:moveTo>
                    <a:pt x="4190" y="16816"/>
                  </a:moveTo>
                  <a:lnTo>
                    <a:pt x="4006" y="16695"/>
                  </a:lnTo>
                  <a:lnTo>
                    <a:pt x="4032" y="16655"/>
                  </a:lnTo>
                  <a:lnTo>
                    <a:pt x="4216" y="16777"/>
                  </a:lnTo>
                  <a:lnTo>
                    <a:pt x="4190" y="16816"/>
                  </a:lnTo>
                  <a:close/>
                  <a:moveTo>
                    <a:pt x="4006" y="16695"/>
                  </a:moveTo>
                  <a:lnTo>
                    <a:pt x="4006" y="16694"/>
                  </a:lnTo>
                  <a:lnTo>
                    <a:pt x="4019" y="16675"/>
                  </a:lnTo>
                  <a:lnTo>
                    <a:pt x="4006" y="16695"/>
                  </a:lnTo>
                  <a:close/>
                  <a:moveTo>
                    <a:pt x="4006" y="16694"/>
                  </a:moveTo>
                  <a:lnTo>
                    <a:pt x="3826" y="16569"/>
                  </a:lnTo>
                  <a:lnTo>
                    <a:pt x="3853" y="16530"/>
                  </a:lnTo>
                  <a:lnTo>
                    <a:pt x="4033" y="16655"/>
                  </a:lnTo>
                  <a:lnTo>
                    <a:pt x="4006" y="16694"/>
                  </a:lnTo>
                  <a:close/>
                  <a:moveTo>
                    <a:pt x="3826" y="16569"/>
                  </a:moveTo>
                  <a:lnTo>
                    <a:pt x="3827" y="16569"/>
                  </a:lnTo>
                  <a:lnTo>
                    <a:pt x="3826" y="16569"/>
                  </a:lnTo>
                  <a:lnTo>
                    <a:pt x="3840" y="16550"/>
                  </a:lnTo>
                  <a:lnTo>
                    <a:pt x="3826" y="16569"/>
                  </a:lnTo>
                  <a:close/>
                  <a:moveTo>
                    <a:pt x="3826" y="16569"/>
                  </a:moveTo>
                  <a:lnTo>
                    <a:pt x="3650" y="16439"/>
                  </a:lnTo>
                  <a:lnTo>
                    <a:pt x="3678" y="16402"/>
                  </a:lnTo>
                  <a:lnTo>
                    <a:pt x="3854" y="16530"/>
                  </a:lnTo>
                  <a:lnTo>
                    <a:pt x="3826" y="16569"/>
                  </a:lnTo>
                  <a:close/>
                  <a:moveTo>
                    <a:pt x="3650" y="16439"/>
                  </a:moveTo>
                  <a:lnTo>
                    <a:pt x="3650" y="16439"/>
                  </a:lnTo>
                  <a:lnTo>
                    <a:pt x="3664" y="16420"/>
                  </a:lnTo>
                  <a:lnTo>
                    <a:pt x="3650" y="16439"/>
                  </a:lnTo>
                  <a:close/>
                  <a:moveTo>
                    <a:pt x="3650" y="16439"/>
                  </a:moveTo>
                  <a:lnTo>
                    <a:pt x="3478" y="16306"/>
                  </a:lnTo>
                  <a:lnTo>
                    <a:pt x="3507" y="16268"/>
                  </a:lnTo>
                  <a:lnTo>
                    <a:pt x="3678" y="16402"/>
                  </a:lnTo>
                  <a:lnTo>
                    <a:pt x="3650" y="16439"/>
                  </a:lnTo>
                  <a:close/>
                  <a:moveTo>
                    <a:pt x="3478" y="16306"/>
                  </a:moveTo>
                  <a:lnTo>
                    <a:pt x="3477" y="16305"/>
                  </a:lnTo>
                  <a:lnTo>
                    <a:pt x="3478" y="16306"/>
                  </a:lnTo>
                  <a:lnTo>
                    <a:pt x="3492" y="16287"/>
                  </a:lnTo>
                  <a:lnTo>
                    <a:pt x="3478" y="16306"/>
                  </a:lnTo>
                  <a:close/>
                  <a:moveTo>
                    <a:pt x="3478" y="16306"/>
                  </a:moveTo>
                  <a:lnTo>
                    <a:pt x="3306" y="16168"/>
                  </a:lnTo>
                  <a:lnTo>
                    <a:pt x="3335" y="16132"/>
                  </a:lnTo>
                  <a:lnTo>
                    <a:pt x="3507" y="16268"/>
                  </a:lnTo>
                  <a:lnTo>
                    <a:pt x="3478" y="16306"/>
                  </a:lnTo>
                  <a:close/>
                  <a:moveTo>
                    <a:pt x="3306" y="16168"/>
                  </a:moveTo>
                  <a:lnTo>
                    <a:pt x="3306" y="16168"/>
                  </a:lnTo>
                  <a:lnTo>
                    <a:pt x="3321" y="16149"/>
                  </a:lnTo>
                  <a:lnTo>
                    <a:pt x="3306" y="16168"/>
                  </a:lnTo>
                  <a:close/>
                  <a:moveTo>
                    <a:pt x="3306" y="16168"/>
                  </a:moveTo>
                  <a:lnTo>
                    <a:pt x="3138" y="16027"/>
                  </a:lnTo>
                  <a:lnTo>
                    <a:pt x="3167" y="15990"/>
                  </a:lnTo>
                  <a:lnTo>
                    <a:pt x="3336" y="16132"/>
                  </a:lnTo>
                  <a:lnTo>
                    <a:pt x="3306" y="16168"/>
                  </a:lnTo>
                  <a:close/>
                  <a:moveTo>
                    <a:pt x="3138" y="16027"/>
                  </a:moveTo>
                  <a:lnTo>
                    <a:pt x="3137" y="16027"/>
                  </a:lnTo>
                  <a:lnTo>
                    <a:pt x="3153" y="16009"/>
                  </a:lnTo>
                  <a:lnTo>
                    <a:pt x="3138" y="16027"/>
                  </a:lnTo>
                  <a:close/>
                  <a:moveTo>
                    <a:pt x="3137" y="16027"/>
                  </a:moveTo>
                  <a:lnTo>
                    <a:pt x="2978" y="15882"/>
                  </a:lnTo>
                  <a:lnTo>
                    <a:pt x="3009" y="15847"/>
                  </a:lnTo>
                  <a:lnTo>
                    <a:pt x="3168" y="15992"/>
                  </a:lnTo>
                  <a:lnTo>
                    <a:pt x="3137" y="16027"/>
                  </a:lnTo>
                  <a:close/>
                  <a:moveTo>
                    <a:pt x="2978" y="15882"/>
                  </a:moveTo>
                  <a:lnTo>
                    <a:pt x="2978" y="15882"/>
                  </a:lnTo>
                  <a:lnTo>
                    <a:pt x="2976" y="15881"/>
                  </a:lnTo>
                  <a:lnTo>
                    <a:pt x="2993" y="15864"/>
                  </a:lnTo>
                  <a:lnTo>
                    <a:pt x="2978" y="15882"/>
                  </a:lnTo>
                  <a:close/>
                  <a:moveTo>
                    <a:pt x="2976" y="15881"/>
                  </a:moveTo>
                  <a:lnTo>
                    <a:pt x="2817" y="15732"/>
                  </a:lnTo>
                  <a:lnTo>
                    <a:pt x="2848" y="15697"/>
                  </a:lnTo>
                  <a:lnTo>
                    <a:pt x="3009" y="15847"/>
                  </a:lnTo>
                  <a:lnTo>
                    <a:pt x="2976" y="15881"/>
                  </a:lnTo>
                  <a:close/>
                  <a:moveTo>
                    <a:pt x="2817" y="15732"/>
                  </a:moveTo>
                  <a:lnTo>
                    <a:pt x="2817" y="15732"/>
                  </a:lnTo>
                  <a:lnTo>
                    <a:pt x="2833" y="15715"/>
                  </a:lnTo>
                  <a:lnTo>
                    <a:pt x="2817" y="15732"/>
                  </a:lnTo>
                  <a:close/>
                  <a:moveTo>
                    <a:pt x="2817" y="15732"/>
                  </a:moveTo>
                  <a:lnTo>
                    <a:pt x="2660" y="15579"/>
                  </a:lnTo>
                  <a:lnTo>
                    <a:pt x="2692" y="15545"/>
                  </a:lnTo>
                  <a:lnTo>
                    <a:pt x="2850" y="15698"/>
                  </a:lnTo>
                  <a:lnTo>
                    <a:pt x="2817" y="15732"/>
                  </a:lnTo>
                  <a:close/>
                  <a:moveTo>
                    <a:pt x="2660" y="15579"/>
                  </a:moveTo>
                  <a:lnTo>
                    <a:pt x="2660" y="15579"/>
                  </a:lnTo>
                  <a:lnTo>
                    <a:pt x="2660" y="15578"/>
                  </a:lnTo>
                  <a:lnTo>
                    <a:pt x="2676" y="15562"/>
                  </a:lnTo>
                  <a:lnTo>
                    <a:pt x="2660" y="15579"/>
                  </a:lnTo>
                  <a:close/>
                  <a:moveTo>
                    <a:pt x="2660" y="15578"/>
                  </a:moveTo>
                  <a:lnTo>
                    <a:pt x="2507" y="15421"/>
                  </a:lnTo>
                  <a:lnTo>
                    <a:pt x="2541" y="15389"/>
                  </a:lnTo>
                  <a:lnTo>
                    <a:pt x="2694" y="15545"/>
                  </a:lnTo>
                  <a:lnTo>
                    <a:pt x="2660" y="15578"/>
                  </a:lnTo>
                  <a:close/>
                  <a:moveTo>
                    <a:pt x="2507" y="15421"/>
                  </a:moveTo>
                  <a:lnTo>
                    <a:pt x="2507" y="15421"/>
                  </a:lnTo>
                  <a:lnTo>
                    <a:pt x="2525" y="15405"/>
                  </a:lnTo>
                  <a:lnTo>
                    <a:pt x="2507" y="15421"/>
                  </a:lnTo>
                  <a:close/>
                  <a:moveTo>
                    <a:pt x="2507" y="15421"/>
                  </a:moveTo>
                  <a:lnTo>
                    <a:pt x="2360" y="15260"/>
                  </a:lnTo>
                  <a:lnTo>
                    <a:pt x="2393" y="15229"/>
                  </a:lnTo>
                  <a:lnTo>
                    <a:pt x="2541" y="15390"/>
                  </a:lnTo>
                  <a:lnTo>
                    <a:pt x="2507" y="15421"/>
                  </a:lnTo>
                  <a:close/>
                  <a:moveTo>
                    <a:pt x="2360" y="15260"/>
                  </a:moveTo>
                  <a:lnTo>
                    <a:pt x="2358" y="15259"/>
                  </a:lnTo>
                  <a:lnTo>
                    <a:pt x="2358" y="15260"/>
                  </a:lnTo>
                  <a:lnTo>
                    <a:pt x="2376" y="15245"/>
                  </a:lnTo>
                  <a:lnTo>
                    <a:pt x="2360" y="15260"/>
                  </a:lnTo>
                  <a:close/>
                  <a:moveTo>
                    <a:pt x="2358" y="15260"/>
                  </a:moveTo>
                  <a:lnTo>
                    <a:pt x="2214" y="15100"/>
                  </a:lnTo>
                  <a:lnTo>
                    <a:pt x="2249" y="15069"/>
                  </a:lnTo>
                  <a:lnTo>
                    <a:pt x="2393" y="15229"/>
                  </a:lnTo>
                  <a:lnTo>
                    <a:pt x="2358" y="15260"/>
                  </a:lnTo>
                  <a:close/>
                  <a:moveTo>
                    <a:pt x="2214" y="15100"/>
                  </a:moveTo>
                  <a:lnTo>
                    <a:pt x="2214" y="15100"/>
                  </a:lnTo>
                  <a:lnTo>
                    <a:pt x="2214" y="15099"/>
                  </a:lnTo>
                  <a:lnTo>
                    <a:pt x="2232" y="15084"/>
                  </a:lnTo>
                  <a:lnTo>
                    <a:pt x="2214" y="15100"/>
                  </a:lnTo>
                  <a:close/>
                  <a:moveTo>
                    <a:pt x="2214" y="15099"/>
                  </a:moveTo>
                  <a:lnTo>
                    <a:pt x="2073" y="14931"/>
                  </a:lnTo>
                  <a:lnTo>
                    <a:pt x="2109" y="14900"/>
                  </a:lnTo>
                  <a:lnTo>
                    <a:pt x="2250" y="15069"/>
                  </a:lnTo>
                  <a:lnTo>
                    <a:pt x="2214" y="15099"/>
                  </a:lnTo>
                  <a:close/>
                  <a:moveTo>
                    <a:pt x="2073" y="14931"/>
                  </a:moveTo>
                  <a:lnTo>
                    <a:pt x="2075" y="14933"/>
                  </a:lnTo>
                  <a:lnTo>
                    <a:pt x="2073" y="14931"/>
                  </a:lnTo>
                  <a:lnTo>
                    <a:pt x="2091" y="14915"/>
                  </a:lnTo>
                  <a:lnTo>
                    <a:pt x="2073" y="14931"/>
                  </a:lnTo>
                  <a:close/>
                  <a:moveTo>
                    <a:pt x="2073" y="14931"/>
                  </a:moveTo>
                  <a:lnTo>
                    <a:pt x="1936" y="14761"/>
                  </a:lnTo>
                  <a:lnTo>
                    <a:pt x="1973" y="14732"/>
                  </a:lnTo>
                  <a:lnTo>
                    <a:pt x="2109" y="14900"/>
                  </a:lnTo>
                  <a:lnTo>
                    <a:pt x="2073" y="14931"/>
                  </a:lnTo>
                  <a:close/>
                  <a:moveTo>
                    <a:pt x="1936" y="14761"/>
                  </a:moveTo>
                  <a:lnTo>
                    <a:pt x="1936" y="14760"/>
                  </a:lnTo>
                  <a:lnTo>
                    <a:pt x="1936" y="14761"/>
                  </a:lnTo>
                  <a:lnTo>
                    <a:pt x="1955" y="14747"/>
                  </a:lnTo>
                  <a:lnTo>
                    <a:pt x="1936" y="14761"/>
                  </a:lnTo>
                  <a:close/>
                  <a:moveTo>
                    <a:pt x="1936" y="14761"/>
                  </a:moveTo>
                  <a:lnTo>
                    <a:pt x="1803" y="14585"/>
                  </a:lnTo>
                  <a:lnTo>
                    <a:pt x="1841" y="14557"/>
                  </a:lnTo>
                  <a:lnTo>
                    <a:pt x="1973" y="14733"/>
                  </a:lnTo>
                  <a:lnTo>
                    <a:pt x="1936" y="14761"/>
                  </a:lnTo>
                  <a:close/>
                  <a:moveTo>
                    <a:pt x="1803" y="14585"/>
                  </a:moveTo>
                  <a:lnTo>
                    <a:pt x="1805" y="14586"/>
                  </a:lnTo>
                  <a:lnTo>
                    <a:pt x="1803" y="14585"/>
                  </a:lnTo>
                  <a:lnTo>
                    <a:pt x="1822" y="14571"/>
                  </a:lnTo>
                  <a:lnTo>
                    <a:pt x="1803" y="14585"/>
                  </a:lnTo>
                  <a:close/>
                  <a:moveTo>
                    <a:pt x="1803" y="14585"/>
                  </a:moveTo>
                  <a:lnTo>
                    <a:pt x="1674" y="14408"/>
                  </a:lnTo>
                  <a:lnTo>
                    <a:pt x="1713" y="14380"/>
                  </a:lnTo>
                  <a:lnTo>
                    <a:pt x="1841" y="14557"/>
                  </a:lnTo>
                  <a:lnTo>
                    <a:pt x="1803" y="14585"/>
                  </a:lnTo>
                  <a:close/>
                  <a:moveTo>
                    <a:pt x="1674" y="14408"/>
                  </a:moveTo>
                  <a:lnTo>
                    <a:pt x="1673" y="14407"/>
                  </a:lnTo>
                  <a:lnTo>
                    <a:pt x="1674" y="14407"/>
                  </a:lnTo>
                  <a:lnTo>
                    <a:pt x="1693" y="14394"/>
                  </a:lnTo>
                  <a:lnTo>
                    <a:pt x="1674" y="14408"/>
                  </a:lnTo>
                  <a:close/>
                  <a:moveTo>
                    <a:pt x="1674" y="14407"/>
                  </a:moveTo>
                  <a:lnTo>
                    <a:pt x="1549" y="14227"/>
                  </a:lnTo>
                  <a:lnTo>
                    <a:pt x="1588" y="14200"/>
                  </a:lnTo>
                  <a:lnTo>
                    <a:pt x="1713" y="14382"/>
                  </a:lnTo>
                  <a:lnTo>
                    <a:pt x="1674" y="14407"/>
                  </a:lnTo>
                  <a:close/>
                  <a:moveTo>
                    <a:pt x="1549" y="14227"/>
                  </a:moveTo>
                  <a:lnTo>
                    <a:pt x="1550" y="14229"/>
                  </a:lnTo>
                  <a:lnTo>
                    <a:pt x="1549" y="14227"/>
                  </a:lnTo>
                  <a:lnTo>
                    <a:pt x="1568" y="14215"/>
                  </a:lnTo>
                  <a:lnTo>
                    <a:pt x="1549" y="14227"/>
                  </a:lnTo>
                  <a:close/>
                  <a:moveTo>
                    <a:pt x="1549" y="14227"/>
                  </a:moveTo>
                  <a:lnTo>
                    <a:pt x="1432" y="14046"/>
                  </a:lnTo>
                  <a:lnTo>
                    <a:pt x="1471" y="14022"/>
                  </a:lnTo>
                  <a:lnTo>
                    <a:pt x="1588" y="14202"/>
                  </a:lnTo>
                  <a:lnTo>
                    <a:pt x="1549" y="14227"/>
                  </a:lnTo>
                  <a:close/>
                  <a:moveTo>
                    <a:pt x="1432" y="14046"/>
                  </a:moveTo>
                  <a:lnTo>
                    <a:pt x="1431" y="14045"/>
                  </a:lnTo>
                  <a:lnTo>
                    <a:pt x="1431" y="14046"/>
                  </a:lnTo>
                  <a:lnTo>
                    <a:pt x="1451" y="14033"/>
                  </a:lnTo>
                  <a:lnTo>
                    <a:pt x="1432" y="14046"/>
                  </a:lnTo>
                  <a:close/>
                  <a:moveTo>
                    <a:pt x="1431" y="14046"/>
                  </a:moveTo>
                  <a:lnTo>
                    <a:pt x="1315" y="13858"/>
                  </a:lnTo>
                  <a:lnTo>
                    <a:pt x="1354" y="13834"/>
                  </a:lnTo>
                  <a:lnTo>
                    <a:pt x="1471" y="14022"/>
                  </a:lnTo>
                  <a:lnTo>
                    <a:pt x="1431" y="14046"/>
                  </a:lnTo>
                  <a:close/>
                  <a:moveTo>
                    <a:pt x="1315" y="13858"/>
                  </a:moveTo>
                  <a:lnTo>
                    <a:pt x="1314" y="13858"/>
                  </a:lnTo>
                  <a:lnTo>
                    <a:pt x="1315" y="13858"/>
                  </a:lnTo>
                  <a:lnTo>
                    <a:pt x="1334" y="13845"/>
                  </a:lnTo>
                  <a:lnTo>
                    <a:pt x="1315" y="13858"/>
                  </a:lnTo>
                  <a:close/>
                  <a:moveTo>
                    <a:pt x="1315" y="13858"/>
                  </a:moveTo>
                  <a:lnTo>
                    <a:pt x="1201" y="13670"/>
                  </a:lnTo>
                  <a:lnTo>
                    <a:pt x="1241" y="13646"/>
                  </a:lnTo>
                  <a:lnTo>
                    <a:pt x="1354" y="13834"/>
                  </a:lnTo>
                  <a:lnTo>
                    <a:pt x="1315" y="13858"/>
                  </a:lnTo>
                  <a:close/>
                  <a:moveTo>
                    <a:pt x="1201" y="13670"/>
                  </a:moveTo>
                  <a:lnTo>
                    <a:pt x="1201" y="13670"/>
                  </a:lnTo>
                  <a:lnTo>
                    <a:pt x="1201" y="13669"/>
                  </a:lnTo>
                  <a:lnTo>
                    <a:pt x="1222" y="13658"/>
                  </a:lnTo>
                  <a:lnTo>
                    <a:pt x="1201" y="13670"/>
                  </a:lnTo>
                  <a:close/>
                  <a:moveTo>
                    <a:pt x="1201" y="13669"/>
                  </a:moveTo>
                  <a:lnTo>
                    <a:pt x="1095" y="13477"/>
                  </a:lnTo>
                  <a:lnTo>
                    <a:pt x="1137" y="13455"/>
                  </a:lnTo>
                  <a:lnTo>
                    <a:pt x="1241" y="13647"/>
                  </a:lnTo>
                  <a:lnTo>
                    <a:pt x="1201" y="13669"/>
                  </a:lnTo>
                  <a:close/>
                  <a:moveTo>
                    <a:pt x="1095" y="13477"/>
                  </a:moveTo>
                  <a:lnTo>
                    <a:pt x="1095" y="13476"/>
                  </a:lnTo>
                  <a:lnTo>
                    <a:pt x="1116" y="13466"/>
                  </a:lnTo>
                  <a:lnTo>
                    <a:pt x="1095" y="13477"/>
                  </a:lnTo>
                  <a:close/>
                  <a:moveTo>
                    <a:pt x="1095" y="13476"/>
                  </a:moveTo>
                  <a:lnTo>
                    <a:pt x="994" y="13281"/>
                  </a:lnTo>
                  <a:lnTo>
                    <a:pt x="1035" y="13259"/>
                  </a:lnTo>
                  <a:lnTo>
                    <a:pt x="1137" y="13455"/>
                  </a:lnTo>
                  <a:lnTo>
                    <a:pt x="1095" y="13476"/>
                  </a:lnTo>
                  <a:close/>
                  <a:moveTo>
                    <a:pt x="994" y="13281"/>
                  </a:moveTo>
                  <a:lnTo>
                    <a:pt x="994" y="13280"/>
                  </a:lnTo>
                  <a:lnTo>
                    <a:pt x="1014" y="13271"/>
                  </a:lnTo>
                  <a:lnTo>
                    <a:pt x="994" y="13281"/>
                  </a:lnTo>
                  <a:close/>
                  <a:moveTo>
                    <a:pt x="994" y="13280"/>
                  </a:moveTo>
                  <a:lnTo>
                    <a:pt x="896" y="13085"/>
                  </a:lnTo>
                  <a:lnTo>
                    <a:pt x="938" y="13064"/>
                  </a:lnTo>
                  <a:lnTo>
                    <a:pt x="1035" y="13260"/>
                  </a:lnTo>
                  <a:lnTo>
                    <a:pt x="994" y="13280"/>
                  </a:lnTo>
                  <a:close/>
                  <a:moveTo>
                    <a:pt x="896" y="13085"/>
                  </a:moveTo>
                  <a:lnTo>
                    <a:pt x="896" y="13085"/>
                  </a:lnTo>
                  <a:lnTo>
                    <a:pt x="896" y="13084"/>
                  </a:lnTo>
                  <a:lnTo>
                    <a:pt x="917" y="13074"/>
                  </a:lnTo>
                  <a:lnTo>
                    <a:pt x="896" y="13085"/>
                  </a:lnTo>
                  <a:close/>
                  <a:moveTo>
                    <a:pt x="896" y="13084"/>
                  </a:moveTo>
                  <a:lnTo>
                    <a:pt x="802" y="12880"/>
                  </a:lnTo>
                  <a:lnTo>
                    <a:pt x="845" y="12860"/>
                  </a:lnTo>
                  <a:lnTo>
                    <a:pt x="938" y="13064"/>
                  </a:lnTo>
                  <a:lnTo>
                    <a:pt x="896" y="13084"/>
                  </a:lnTo>
                  <a:close/>
                  <a:moveTo>
                    <a:pt x="802" y="12880"/>
                  </a:moveTo>
                  <a:lnTo>
                    <a:pt x="802" y="12879"/>
                  </a:lnTo>
                  <a:lnTo>
                    <a:pt x="802" y="12880"/>
                  </a:lnTo>
                  <a:lnTo>
                    <a:pt x="822" y="12870"/>
                  </a:lnTo>
                  <a:lnTo>
                    <a:pt x="802" y="12880"/>
                  </a:lnTo>
                  <a:close/>
                  <a:moveTo>
                    <a:pt x="802" y="12880"/>
                  </a:moveTo>
                  <a:lnTo>
                    <a:pt x="712" y="12681"/>
                  </a:lnTo>
                  <a:lnTo>
                    <a:pt x="755" y="12661"/>
                  </a:lnTo>
                  <a:lnTo>
                    <a:pt x="845" y="12860"/>
                  </a:lnTo>
                  <a:lnTo>
                    <a:pt x="802" y="12880"/>
                  </a:lnTo>
                  <a:close/>
                  <a:moveTo>
                    <a:pt x="712" y="12681"/>
                  </a:moveTo>
                  <a:lnTo>
                    <a:pt x="712" y="12679"/>
                  </a:lnTo>
                  <a:lnTo>
                    <a:pt x="733" y="12670"/>
                  </a:lnTo>
                  <a:lnTo>
                    <a:pt x="712" y="12681"/>
                  </a:lnTo>
                  <a:close/>
                  <a:moveTo>
                    <a:pt x="712" y="12679"/>
                  </a:moveTo>
                  <a:lnTo>
                    <a:pt x="629" y="12471"/>
                  </a:lnTo>
                  <a:lnTo>
                    <a:pt x="674" y="12454"/>
                  </a:lnTo>
                  <a:lnTo>
                    <a:pt x="755" y="12662"/>
                  </a:lnTo>
                  <a:lnTo>
                    <a:pt x="712" y="12679"/>
                  </a:lnTo>
                  <a:close/>
                  <a:moveTo>
                    <a:pt x="629" y="12471"/>
                  </a:moveTo>
                  <a:lnTo>
                    <a:pt x="630" y="12474"/>
                  </a:lnTo>
                  <a:lnTo>
                    <a:pt x="629" y="12471"/>
                  </a:lnTo>
                  <a:lnTo>
                    <a:pt x="651" y="12463"/>
                  </a:lnTo>
                  <a:lnTo>
                    <a:pt x="629" y="12471"/>
                  </a:lnTo>
                  <a:close/>
                  <a:moveTo>
                    <a:pt x="629" y="12471"/>
                  </a:moveTo>
                  <a:lnTo>
                    <a:pt x="551" y="12263"/>
                  </a:lnTo>
                  <a:lnTo>
                    <a:pt x="596" y="12247"/>
                  </a:lnTo>
                  <a:lnTo>
                    <a:pt x="674" y="12455"/>
                  </a:lnTo>
                  <a:lnTo>
                    <a:pt x="629" y="12471"/>
                  </a:lnTo>
                  <a:close/>
                  <a:moveTo>
                    <a:pt x="551" y="12263"/>
                  </a:moveTo>
                  <a:lnTo>
                    <a:pt x="550" y="12261"/>
                  </a:lnTo>
                  <a:lnTo>
                    <a:pt x="551" y="12263"/>
                  </a:lnTo>
                  <a:lnTo>
                    <a:pt x="573" y="12255"/>
                  </a:lnTo>
                  <a:lnTo>
                    <a:pt x="551" y="12263"/>
                  </a:lnTo>
                  <a:close/>
                  <a:moveTo>
                    <a:pt x="551" y="12263"/>
                  </a:moveTo>
                  <a:lnTo>
                    <a:pt x="477" y="12055"/>
                  </a:lnTo>
                  <a:lnTo>
                    <a:pt x="521" y="12039"/>
                  </a:lnTo>
                  <a:lnTo>
                    <a:pt x="596" y="12247"/>
                  </a:lnTo>
                  <a:lnTo>
                    <a:pt x="551" y="12263"/>
                  </a:lnTo>
                  <a:close/>
                  <a:moveTo>
                    <a:pt x="477" y="12055"/>
                  </a:moveTo>
                  <a:lnTo>
                    <a:pt x="477" y="12055"/>
                  </a:lnTo>
                  <a:lnTo>
                    <a:pt x="477" y="12054"/>
                  </a:lnTo>
                  <a:lnTo>
                    <a:pt x="499" y="12047"/>
                  </a:lnTo>
                  <a:lnTo>
                    <a:pt x="477" y="12055"/>
                  </a:lnTo>
                  <a:close/>
                  <a:moveTo>
                    <a:pt x="477" y="12054"/>
                  </a:moveTo>
                  <a:lnTo>
                    <a:pt x="407" y="11839"/>
                  </a:lnTo>
                  <a:lnTo>
                    <a:pt x="451" y="11824"/>
                  </a:lnTo>
                  <a:lnTo>
                    <a:pt x="521" y="12040"/>
                  </a:lnTo>
                  <a:lnTo>
                    <a:pt x="477" y="12054"/>
                  </a:lnTo>
                  <a:close/>
                  <a:moveTo>
                    <a:pt x="407" y="11839"/>
                  </a:moveTo>
                  <a:lnTo>
                    <a:pt x="406" y="11838"/>
                  </a:lnTo>
                  <a:lnTo>
                    <a:pt x="429" y="11832"/>
                  </a:lnTo>
                  <a:lnTo>
                    <a:pt x="407" y="11839"/>
                  </a:lnTo>
                  <a:close/>
                  <a:moveTo>
                    <a:pt x="406" y="11838"/>
                  </a:moveTo>
                  <a:lnTo>
                    <a:pt x="344" y="11623"/>
                  </a:lnTo>
                  <a:lnTo>
                    <a:pt x="388" y="11610"/>
                  </a:lnTo>
                  <a:lnTo>
                    <a:pt x="451" y="11825"/>
                  </a:lnTo>
                  <a:lnTo>
                    <a:pt x="406" y="11838"/>
                  </a:lnTo>
                  <a:close/>
                  <a:moveTo>
                    <a:pt x="344" y="11623"/>
                  </a:moveTo>
                  <a:lnTo>
                    <a:pt x="344" y="11623"/>
                  </a:lnTo>
                  <a:lnTo>
                    <a:pt x="366" y="11616"/>
                  </a:lnTo>
                  <a:lnTo>
                    <a:pt x="344" y="11623"/>
                  </a:lnTo>
                  <a:close/>
                  <a:moveTo>
                    <a:pt x="344" y="11623"/>
                  </a:moveTo>
                  <a:lnTo>
                    <a:pt x="285" y="11407"/>
                  </a:lnTo>
                  <a:lnTo>
                    <a:pt x="330" y="11395"/>
                  </a:lnTo>
                  <a:lnTo>
                    <a:pt x="388" y="11610"/>
                  </a:lnTo>
                  <a:lnTo>
                    <a:pt x="344" y="11623"/>
                  </a:lnTo>
                  <a:close/>
                  <a:moveTo>
                    <a:pt x="285" y="11407"/>
                  </a:moveTo>
                  <a:lnTo>
                    <a:pt x="286" y="11409"/>
                  </a:lnTo>
                  <a:lnTo>
                    <a:pt x="285" y="11407"/>
                  </a:lnTo>
                  <a:lnTo>
                    <a:pt x="308" y="11401"/>
                  </a:lnTo>
                  <a:lnTo>
                    <a:pt x="285" y="11407"/>
                  </a:lnTo>
                  <a:close/>
                  <a:moveTo>
                    <a:pt x="285" y="11407"/>
                  </a:moveTo>
                  <a:lnTo>
                    <a:pt x="230" y="11187"/>
                  </a:lnTo>
                  <a:lnTo>
                    <a:pt x="276" y="11176"/>
                  </a:lnTo>
                  <a:lnTo>
                    <a:pt x="330" y="11395"/>
                  </a:lnTo>
                  <a:lnTo>
                    <a:pt x="285" y="11407"/>
                  </a:lnTo>
                  <a:close/>
                  <a:moveTo>
                    <a:pt x="230" y="11187"/>
                  </a:moveTo>
                  <a:lnTo>
                    <a:pt x="230" y="11186"/>
                  </a:lnTo>
                  <a:lnTo>
                    <a:pt x="253" y="11182"/>
                  </a:lnTo>
                  <a:lnTo>
                    <a:pt x="230" y="11187"/>
                  </a:lnTo>
                  <a:close/>
                  <a:moveTo>
                    <a:pt x="230" y="11186"/>
                  </a:moveTo>
                  <a:lnTo>
                    <a:pt x="184" y="10967"/>
                  </a:lnTo>
                  <a:lnTo>
                    <a:pt x="229" y="10957"/>
                  </a:lnTo>
                  <a:lnTo>
                    <a:pt x="276" y="11177"/>
                  </a:lnTo>
                  <a:lnTo>
                    <a:pt x="230" y="11186"/>
                  </a:lnTo>
                  <a:close/>
                  <a:moveTo>
                    <a:pt x="184" y="10967"/>
                  </a:moveTo>
                  <a:lnTo>
                    <a:pt x="184" y="10967"/>
                  </a:lnTo>
                  <a:lnTo>
                    <a:pt x="207" y="10962"/>
                  </a:lnTo>
                  <a:lnTo>
                    <a:pt x="184" y="10967"/>
                  </a:lnTo>
                  <a:close/>
                  <a:moveTo>
                    <a:pt x="184" y="10967"/>
                  </a:moveTo>
                  <a:lnTo>
                    <a:pt x="141" y="10743"/>
                  </a:lnTo>
                  <a:lnTo>
                    <a:pt x="186" y="10734"/>
                  </a:lnTo>
                  <a:lnTo>
                    <a:pt x="229" y="10957"/>
                  </a:lnTo>
                  <a:lnTo>
                    <a:pt x="184" y="10967"/>
                  </a:lnTo>
                  <a:close/>
                  <a:moveTo>
                    <a:pt x="141" y="10743"/>
                  </a:moveTo>
                  <a:lnTo>
                    <a:pt x="141" y="10743"/>
                  </a:lnTo>
                  <a:lnTo>
                    <a:pt x="141" y="10742"/>
                  </a:lnTo>
                  <a:lnTo>
                    <a:pt x="164" y="10739"/>
                  </a:lnTo>
                  <a:lnTo>
                    <a:pt x="141" y="10743"/>
                  </a:lnTo>
                  <a:close/>
                  <a:moveTo>
                    <a:pt x="141" y="10742"/>
                  </a:moveTo>
                  <a:lnTo>
                    <a:pt x="101" y="10516"/>
                  </a:lnTo>
                  <a:lnTo>
                    <a:pt x="148" y="10507"/>
                  </a:lnTo>
                  <a:lnTo>
                    <a:pt x="186" y="10735"/>
                  </a:lnTo>
                  <a:lnTo>
                    <a:pt x="141" y="10742"/>
                  </a:lnTo>
                  <a:close/>
                  <a:moveTo>
                    <a:pt x="101" y="10516"/>
                  </a:moveTo>
                  <a:lnTo>
                    <a:pt x="101" y="10513"/>
                  </a:lnTo>
                  <a:lnTo>
                    <a:pt x="101" y="10514"/>
                  </a:lnTo>
                  <a:lnTo>
                    <a:pt x="124" y="10512"/>
                  </a:lnTo>
                  <a:lnTo>
                    <a:pt x="101" y="10516"/>
                  </a:lnTo>
                  <a:close/>
                  <a:moveTo>
                    <a:pt x="101" y="10514"/>
                  </a:moveTo>
                  <a:lnTo>
                    <a:pt x="70" y="10288"/>
                  </a:lnTo>
                  <a:lnTo>
                    <a:pt x="116" y="10281"/>
                  </a:lnTo>
                  <a:lnTo>
                    <a:pt x="148" y="10509"/>
                  </a:lnTo>
                  <a:lnTo>
                    <a:pt x="101" y="10514"/>
                  </a:lnTo>
                  <a:close/>
                  <a:moveTo>
                    <a:pt x="70" y="10288"/>
                  </a:moveTo>
                  <a:lnTo>
                    <a:pt x="71" y="10290"/>
                  </a:lnTo>
                  <a:lnTo>
                    <a:pt x="70" y="10287"/>
                  </a:lnTo>
                  <a:lnTo>
                    <a:pt x="93" y="10284"/>
                  </a:lnTo>
                  <a:lnTo>
                    <a:pt x="70" y="10288"/>
                  </a:lnTo>
                  <a:close/>
                  <a:moveTo>
                    <a:pt x="70" y="10287"/>
                  </a:moveTo>
                  <a:lnTo>
                    <a:pt x="46" y="10060"/>
                  </a:lnTo>
                  <a:lnTo>
                    <a:pt x="93" y="10054"/>
                  </a:lnTo>
                  <a:lnTo>
                    <a:pt x="116" y="10282"/>
                  </a:lnTo>
                  <a:lnTo>
                    <a:pt x="70" y="10287"/>
                  </a:lnTo>
                  <a:close/>
                  <a:moveTo>
                    <a:pt x="46" y="10060"/>
                  </a:moveTo>
                  <a:lnTo>
                    <a:pt x="42" y="10013"/>
                  </a:lnTo>
                  <a:lnTo>
                    <a:pt x="46" y="10059"/>
                  </a:lnTo>
                  <a:lnTo>
                    <a:pt x="70" y="10056"/>
                  </a:lnTo>
                  <a:lnTo>
                    <a:pt x="46" y="10060"/>
                  </a:lnTo>
                  <a:close/>
                  <a:moveTo>
                    <a:pt x="46" y="10059"/>
                  </a:moveTo>
                  <a:lnTo>
                    <a:pt x="23" y="9829"/>
                  </a:lnTo>
                  <a:lnTo>
                    <a:pt x="70" y="9824"/>
                  </a:lnTo>
                  <a:lnTo>
                    <a:pt x="93" y="10055"/>
                  </a:lnTo>
                  <a:lnTo>
                    <a:pt x="46" y="10059"/>
                  </a:lnTo>
                  <a:close/>
                  <a:moveTo>
                    <a:pt x="23" y="9829"/>
                  </a:moveTo>
                  <a:lnTo>
                    <a:pt x="23" y="9827"/>
                  </a:lnTo>
                  <a:lnTo>
                    <a:pt x="46" y="9826"/>
                  </a:lnTo>
                  <a:lnTo>
                    <a:pt x="23" y="9829"/>
                  </a:lnTo>
                  <a:close/>
                  <a:moveTo>
                    <a:pt x="23" y="9827"/>
                  </a:moveTo>
                  <a:lnTo>
                    <a:pt x="11" y="9596"/>
                  </a:lnTo>
                  <a:lnTo>
                    <a:pt x="58" y="9594"/>
                  </a:lnTo>
                  <a:lnTo>
                    <a:pt x="70" y="9825"/>
                  </a:lnTo>
                  <a:lnTo>
                    <a:pt x="23" y="9827"/>
                  </a:lnTo>
                  <a:close/>
                  <a:moveTo>
                    <a:pt x="11" y="9596"/>
                  </a:moveTo>
                  <a:lnTo>
                    <a:pt x="0" y="9360"/>
                  </a:lnTo>
                  <a:lnTo>
                    <a:pt x="46" y="9359"/>
                  </a:lnTo>
                  <a:lnTo>
                    <a:pt x="58" y="9594"/>
                  </a:lnTo>
                  <a:lnTo>
                    <a:pt x="11" y="9596"/>
                  </a:lnTo>
                  <a:close/>
                  <a:moveTo>
                    <a:pt x="0" y="9360"/>
                  </a:moveTo>
                  <a:lnTo>
                    <a:pt x="0" y="9360"/>
                  </a:lnTo>
                  <a:lnTo>
                    <a:pt x="23" y="9360"/>
                  </a:lnTo>
                  <a:lnTo>
                    <a:pt x="0" y="9360"/>
                  </a:lnTo>
                  <a:close/>
                  <a:moveTo>
                    <a:pt x="0" y="9360"/>
                  </a:moveTo>
                  <a:lnTo>
                    <a:pt x="0" y="9124"/>
                  </a:lnTo>
                  <a:lnTo>
                    <a:pt x="46" y="9124"/>
                  </a:lnTo>
                  <a:lnTo>
                    <a:pt x="46" y="9360"/>
                  </a:lnTo>
                  <a:lnTo>
                    <a:pt x="0" y="9360"/>
                  </a:lnTo>
                  <a:close/>
                  <a:moveTo>
                    <a:pt x="0" y="9124"/>
                  </a:moveTo>
                  <a:lnTo>
                    <a:pt x="0" y="8889"/>
                  </a:lnTo>
                  <a:lnTo>
                    <a:pt x="46" y="8889"/>
                  </a:lnTo>
                  <a:lnTo>
                    <a:pt x="46" y="9124"/>
                  </a:lnTo>
                  <a:lnTo>
                    <a:pt x="0" y="9124"/>
                  </a:lnTo>
                  <a:close/>
                  <a:moveTo>
                    <a:pt x="0" y="8889"/>
                  </a:moveTo>
                  <a:lnTo>
                    <a:pt x="0" y="8889"/>
                  </a:lnTo>
                  <a:lnTo>
                    <a:pt x="0" y="8888"/>
                  </a:lnTo>
                  <a:lnTo>
                    <a:pt x="23" y="8889"/>
                  </a:lnTo>
                  <a:lnTo>
                    <a:pt x="0" y="8889"/>
                  </a:lnTo>
                  <a:close/>
                  <a:moveTo>
                    <a:pt x="0" y="8888"/>
                  </a:moveTo>
                  <a:lnTo>
                    <a:pt x="11" y="8657"/>
                  </a:lnTo>
                  <a:lnTo>
                    <a:pt x="58" y="8659"/>
                  </a:lnTo>
                  <a:lnTo>
                    <a:pt x="46" y="8891"/>
                  </a:lnTo>
                  <a:lnTo>
                    <a:pt x="0" y="8888"/>
                  </a:lnTo>
                  <a:close/>
                  <a:moveTo>
                    <a:pt x="58" y="8659"/>
                  </a:moveTo>
                  <a:lnTo>
                    <a:pt x="128" y="7272"/>
                  </a:lnTo>
                  <a:lnTo>
                    <a:pt x="58" y="8659"/>
                  </a:lnTo>
                  <a:lnTo>
                    <a:pt x="35" y="8658"/>
                  </a:lnTo>
                  <a:lnTo>
                    <a:pt x="58" y="8659"/>
                  </a:lnTo>
                  <a:close/>
                  <a:moveTo>
                    <a:pt x="11" y="8657"/>
                  </a:moveTo>
                  <a:lnTo>
                    <a:pt x="23" y="8426"/>
                  </a:lnTo>
                  <a:lnTo>
                    <a:pt x="70" y="8428"/>
                  </a:lnTo>
                  <a:lnTo>
                    <a:pt x="58" y="8659"/>
                  </a:lnTo>
                  <a:lnTo>
                    <a:pt x="11" y="8657"/>
                  </a:lnTo>
                  <a:close/>
                  <a:moveTo>
                    <a:pt x="23" y="8426"/>
                  </a:moveTo>
                  <a:lnTo>
                    <a:pt x="23" y="8426"/>
                  </a:lnTo>
                  <a:lnTo>
                    <a:pt x="23" y="8424"/>
                  </a:lnTo>
                  <a:lnTo>
                    <a:pt x="46" y="8427"/>
                  </a:lnTo>
                  <a:lnTo>
                    <a:pt x="23" y="8426"/>
                  </a:lnTo>
                  <a:close/>
                  <a:moveTo>
                    <a:pt x="23" y="8424"/>
                  </a:moveTo>
                  <a:lnTo>
                    <a:pt x="46" y="8194"/>
                  </a:lnTo>
                  <a:lnTo>
                    <a:pt x="93" y="8198"/>
                  </a:lnTo>
                  <a:lnTo>
                    <a:pt x="70" y="8429"/>
                  </a:lnTo>
                  <a:lnTo>
                    <a:pt x="23" y="8424"/>
                  </a:lnTo>
                  <a:close/>
                  <a:moveTo>
                    <a:pt x="46" y="8194"/>
                  </a:moveTo>
                  <a:lnTo>
                    <a:pt x="70" y="7963"/>
                  </a:lnTo>
                  <a:lnTo>
                    <a:pt x="116" y="7968"/>
                  </a:lnTo>
                  <a:lnTo>
                    <a:pt x="93" y="8198"/>
                  </a:lnTo>
                  <a:lnTo>
                    <a:pt x="46" y="8194"/>
                  </a:lnTo>
                  <a:close/>
                  <a:moveTo>
                    <a:pt x="70" y="7963"/>
                  </a:moveTo>
                  <a:lnTo>
                    <a:pt x="70" y="7964"/>
                  </a:lnTo>
                  <a:lnTo>
                    <a:pt x="70" y="7962"/>
                  </a:lnTo>
                  <a:lnTo>
                    <a:pt x="93" y="7965"/>
                  </a:lnTo>
                  <a:lnTo>
                    <a:pt x="70" y="7963"/>
                  </a:lnTo>
                  <a:close/>
                  <a:moveTo>
                    <a:pt x="70" y="7962"/>
                  </a:moveTo>
                  <a:lnTo>
                    <a:pt x="101" y="7739"/>
                  </a:lnTo>
                  <a:lnTo>
                    <a:pt x="148" y="7744"/>
                  </a:lnTo>
                  <a:lnTo>
                    <a:pt x="116" y="7968"/>
                  </a:lnTo>
                  <a:lnTo>
                    <a:pt x="70" y="7962"/>
                  </a:lnTo>
                  <a:close/>
                  <a:moveTo>
                    <a:pt x="101" y="7739"/>
                  </a:moveTo>
                  <a:lnTo>
                    <a:pt x="101" y="7737"/>
                  </a:lnTo>
                  <a:lnTo>
                    <a:pt x="124" y="7741"/>
                  </a:lnTo>
                  <a:lnTo>
                    <a:pt x="101" y="7739"/>
                  </a:lnTo>
                  <a:close/>
                  <a:moveTo>
                    <a:pt x="101" y="7737"/>
                  </a:moveTo>
                  <a:lnTo>
                    <a:pt x="141" y="7511"/>
                  </a:lnTo>
                  <a:lnTo>
                    <a:pt x="186" y="7518"/>
                  </a:lnTo>
                  <a:lnTo>
                    <a:pt x="148" y="7746"/>
                  </a:lnTo>
                  <a:lnTo>
                    <a:pt x="101" y="7737"/>
                  </a:lnTo>
                  <a:close/>
                  <a:moveTo>
                    <a:pt x="141" y="7511"/>
                  </a:moveTo>
                  <a:lnTo>
                    <a:pt x="141" y="7510"/>
                  </a:lnTo>
                  <a:lnTo>
                    <a:pt x="164" y="7514"/>
                  </a:lnTo>
                  <a:lnTo>
                    <a:pt x="141" y="7511"/>
                  </a:lnTo>
                  <a:close/>
                  <a:moveTo>
                    <a:pt x="141" y="7510"/>
                  </a:moveTo>
                  <a:lnTo>
                    <a:pt x="184" y="7286"/>
                  </a:lnTo>
                  <a:lnTo>
                    <a:pt x="229" y="7296"/>
                  </a:lnTo>
                  <a:lnTo>
                    <a:pt x="186" y="7519"/>
                  </a:lnTo>
                  <a:lnTo>
                    <a:pt x="141" y="7510"/>
                  </a:lnTo>
                  <a:close/>
                  <a:moveTo>
                    <a:pt x="184" y="7286"/>
                  </a:moveTo>
                  <a:lnTo>
                    <a:pt x="184" y="7286"/>
                  </a:lnTo>
                  <a:lnTo>
                    <a:pt x="207" y="7291"/>
                  </a:lnTo>
                  <a:lnTo>
                    <a:pt x="184" y="7286"/>
                  </a:lnTo>
                  <a:close/>
                  <a:moveTo>
                    <a:pt x="184" y="7286"/>
                  </a:moveTo>
                  <a:lnTo>
                    <a:pt x="230" y="7067"/>
                  </a:lnTo>
                  <a:lnTo>
                    <a:pt x="276" y="7076"/>
                  </a:lnTo>
                  <a:lnTo>
                    <a:pt x="229" y="7296"/>
                  </a:lnTo>
                  <a:lnTo>
                    <a:pt x="184" y="7286"/>
                  </a:lnTo>
                  <a:close/>
                  <a:moveTo>
                    <a:pt x="230" y="7067"/>
                  </a:moveTo>
                  <a:lnTo>
                    <a:pt x="230" y="7067"/>
                  </a:lnTo>
                  <a:lnTo>
                    <a:pt x="230" y="7066"/>
                  </a:lnTo>
                  <a:lnTo>
                    <a:pt x="253" y="7071"/>
                  </a:lnTo>
                  <a:lnTo>
                    <a:pt x="230" y="7067"/>
                  </a:lnTo>
                  <a:close/>
                  <a:moveTo>
                    <a:pt x="230" y="7066"/>
                  </a:moveTo>
                  <a:lnTo>
                    <a:pt x="285" y="6846"/>
                  </a:lnTo>
                  <a:lnTo>
                    <a:pt x="330" y="6858"/>
                  </a:lnTo>
                  <a:lnTo>
                    <a:pt x="276" y="7077"/>
                  </a:lnTo>
                  <a:lnTo>
                    <a:pt x="230" y="7066"/>
                  </a:lnTo>
                  <a:close/>
                  <a:moveTo>
                    <a:pt x="285" y="6846"/>
                  </a:moveTo>
                  <a:lnTo>
                    <a:pt x="286" y="6845"/>
                  </a:lnTo>
                  <a:lnTo>
                    <a:pt x="285" y="6846"/>
                  </a:lnTo>
                  <a:lnTo>
                    <a:pt x="308" y="6852"/>
                  </a:lnTo>
                  <a:lnTo>
                    <a:pt x="285" y="6846"/>
                  </a:lnTo>
                  <a:close/>
                  <a:moveTo>
                    <a:pt x="285" y="6846"/>
                  </a:moveTo>
                  <a:lnTo>
                    <a:pt x="344" y="6626"/>
                  </a:lnTo>
                  <a:lnTo>
                    <a:pt x="388" y="6639"/>
                  </a:lnTo>
                  <a:lnTo>
                    <a:pt x="330" y="6858"/>
                  </a:lnTo>
                  <a:lnTo>
                    <a:pt x="285" y="6846"/>
                  </a:lnTo>
                  <a:close/>
                  <a:moveTo>
                    <a:pt x="344" y="6626"/>
                  </a:moveTo>
                  <a:lnTo>
                    <a:pt x="344" y="6625"/>
                  </a:lnTo>
                  <a:lnTo>
                    <a:pt x="344" y="6626"/>
                  </a:lnTo>
                  <a:lnTo>
                    <a:pt x="366" y="6632"/>
                  </a:lnTo>
                  <a:lnTo>
                    <a:pt x="344" y="6626"/>
                  </a:lnTo>
                  <a:close/>
                  <a:moveTo>
                    <a:pt x="344" y="6626"/>
                  </a:moveTo>
                  <a:lnTo>
                    <a:pt x="406" y="6410"/>
                  </a:lnTo>
                  <a:lnTo>
                    <a:pt x="451" y="6424"/>
                  </a:lnTo>
                  <a:lnTo>
                    <a:pt x="388" y="6639"/>
                  </a:lnTo>
                  <a:lnTo>
                    <a:pt x="344" y="6626"/>
                  </a:lnTo>
                  <a:close/>
                  <a:moveTo>
                    <a:pt x="406" y="6410"/>
                  </a:moveTo>
                  <a:lnTo>
                    <a:pt x="406" y="6410"/>
                  </a:lnTo>
                  <a:lnTo>
                    <a:pt x="407" y="6410"/>
                  </a:lnTo>
                  <a:lnTo>
                    <a:pt x="429" y="6417"/>
                  </a:lnTo>
                  <a:lnTo>
                    <a:pt x="406" y="6410"/>
                  </a:lnTo>
                  <a:close/>
                  <a:moveTo>
                    <a:pt x="407" y="6410"/>
                  </a:moveTo>
                  <a:lnTo>
                    <a:pt x="477" y="6199"/>
                  </a:lnTo>
                  <a:lnTo>
                    <a:pt x="521" y="6213"/>
                  </a:lnTo>
                  <a:lnTo>
                    <a:pt x="451" y="6424"/>
                  </a:lnTo>
                  <a:lnTo>
                    <a:pt x="407" y="6410"/>
                  </a:lnTo>
                  <a:close/>
                  <a:moveTo>
                    <a:pt x="477" y="6199"/>
                  </a:moveTo>
                  <a:lnTo>
                    <a:pt x="477" y="6198"/>
                  </a:lnTo>
                  <a:lnTo>
                    <a:pt x="499" y="6206"/>
                  </a:lnTo>
                  <a:lnTo>
                    <a:pt x="477" y="6199"/>
                  </a:lnTo>
                  <a:close/>
                  <a:moveTo>
                    <a:pt x="477" y="6198"/>
                  </a:moveTo>
                  <a:lnTo>
                    <a:pt x="551" y="5990"/>
                  </a:lnTo>
                  <a:lnTo>
                    <a:pt x="596" y="6006"/>
                  </a:lnTo>
                  <a:lnTo>
                    <a:pt x="521" y="6214"/>
                  </a:lnTo>
                  <a:lnTo>
                    <a:pt x="477" y="6198"/>
                  </a:lnTo>
                  <a:close/>
                  <a:moveTo>
                    <a:pt x="551" y="5990"/>
                  </a:moveTo>
                  <a:lnTo>
                    <a:pt x="550" y="5992"/>
                  </a:lnTo>
                  <a:lnTo>
                    <a:pt x="551" y="5990"/>
                  </a:lnTo>
                  <a:lnTo>
                    <a:pt x="573" y="5998"/>
                  </a:lnTo>
                  <a:lnTo>
                    <a:pt x="551" y="5990"/>
                  </a:lnTo>
                  <a:close/>
                  <a:moveTo>
                    <a:pt x="551" y="5990"/>
                  </a:moveTo>
                  <a:lnTo>
                    <a:pt x="629" y="5778"/>
                  </a:lnTo>
                  <a:lnTo>
                    <a:pt x="674" y="5794"/>
                  </a:lnTo>
                  <a:lnTo>
                    <a:pt x="596" y="6006"/>
                  </a:lnTo>
                  <a:lnTo>
                    <a:pt x="551" y="5990"/>
                  </a:lnTo>
                  <a:close/>
                  <a:moveTo>
                    <a:pt x="629" y="5778"/>
                  </a:moveTo>
                  <a:lnTo>
                    <a:pt x="629" y="5778"/>
                  </a:lnTo>
                  <a:lnTo>
                    <a:pt x="651" y="5786"/>
                  </a:lnTo>
                  <a:lnTo>
                    <a:pt x="629" y="5778"/>
                  </a:lnTo>
                  <a:close/>
                  <a:moveTo>
                    <a:pt x="629" y="5778"/>
                  </a:moveTo>
                  <a:lnTo>
                    <a:pt x="712" y="5574"/>
                  </a:lnTo>
                  <a:lnTo>
                    <a:pt x="755" y="5591"/>
                  </a:lnTo>
                  <a:lnTo>
                    <a:pt x="674" y="5794"/>
                  </a:lnTo>
                  <a:lnTo>
                    <a:pt x="629" y="5778"/>
                  </a:lnTo>
                  <a:close/>
                  <a:moveTo>
                    <a:pt x="712" y="5574"/>
                  </a:moveTo>
                  <a:lnTo>
                    <a:pt x="712" y="5572"/>
                  </a:lnTo>
                  <a:lnTo>
                    <a:pt x="712" y="5574"/>
                  </a:lnTo>
                  <a:lnTo>
                    <a:pt x="733" y="5583"/>
                  </a:lnTo>
                  <a:lnTo>
                    <a:pt x="712" y="5574"/>
                  </a:lnTo>
                  <a:close/>
                  <a:moveTo>
                    <a:pt x="712" y="5574"/>
                  </a:moveTo>
                  <a:lnTo>
                    <a:pt x="802" y="5369"/>
                  </a:lnTo>
                  <a:lnTo>
                    <a:pt x="845" y="5388"/>
                  </a:lnTo>
                  <a:lnTo>
                    <a:pt x="755" y="5592"/>
                  </a:lnTo>
                  <a:lnTo>
                    <a:pt x="712" y="5574"/>
                  </a:lnTo>
                  <a:close/>
                  <a:moveTo>
                    <a:pt x="802" y="5369"/>
                  </a:moveTo>
                  <a:lnTo>
                    <a:pt x="803" y="5368"/>
                  </a:lnTo>
                  <a:lnTo>
                    <a:pt x="802" y="5369"/>
                  </a:lnTo>
                  <a:lnTo>
                    <a:pt x="822" y="5379"/>
                  </a:lnTo>
                  <a:lnTo>
                    <a:pt x="802" y="5369"/>
                  </a:lnTo>
                  <a:close/>
                  <a:moveTo>
                    <a:pt x="802" y="5369"/>
                  </a:moveTo>
                  <a:lnTo>
                    <a:pt x="896" y="5169"/>
                  </a:lnTo>
                  <a:lnTo>
                    <a:pt x="938" y="5189"/>
                  </a:lnTo>
                  <a:lnTo>
                    <a:pt x="845" y="5389"/>
                  </a:lnTo>
                  <a:lnTo>
                    <a:pt x="802" y="5369"/>
                  </a:lnTo>
                  <a:close/>
                  <a:moveTo>
                    <a:pt x="896" y="5169"/>
                  </a:moveTo>
                  <a:lnTo>
                    <a:pt x="896" y="5169"/>
                  </a:lnTo>
                  <a:lnTo>
                    <a:pt x="896" y="5168"/>
                  </a:lnTo>
                  <a:lnTo>
                    <a:pt x="917" y="5179"/>
                  </a:lnTo>
                  <a:lnTo>
                    <a:pt x="896" y="5169"/>
                  </a:lnTo>
                  <a:close/>
                  <a:moveTo>
                    <a:pt x="896" y="5168"/>
                  </a:moveTo>
                  <a:lnTo>
                    <a:pt x="994" y="4973"/>
                  </a:lnTo>
                  <a:lnTo>
                    <a:pt x="1035" y="4993"/>
                  </a:lnTo>
                  <a:lnTo>
                    <a:pt x="938" y="5189"/>
                  </a:lnTo>
                  <a:lnTo>
                    <a:pt x="896" y="5168"/>
                  </a:lnTo>
                  <a:close/>
                  <a:moveTo>
                    <a:pt x="994" y="4973"/>
                  </a:moveTo>
                  <a:lnTo>
                    <a:pt x="994" y="4973"/>
                  </a:lnTo>
                  <a:lnTo>
                    <a:pt x="994" y="4972"/>
                  </a:lnTo>
                  <a:lnTo>
                    <a:pt x="1014" y="4982"/>
                  </a:lnTo>
                  <a:lnTo>
                    <a:pt x="994" y="4973"/>
                  </a:lnTo>
                  <a:close/>
                  <a:moveTo>
                    <a:pt x="994" y="4972"/>
                  </a:moveTo>
                  <a:lnTo>
                    <a:pt x="1095" y="4777"/>
                  </a:lnTo>
                  <a:lnTo>
                    <a:pt x="1137" y="4798"/>
                  </a:lnTo>
                  <a:lnTo>
                    <a:pt x="1035" y="4994"/>
                  </a:lnTo>
                  <a:lnTo>
                    <a:pt x="994" y="4972"/>
                  </a:lnTo>
                  <a:close/>
                  <a:moveTo>
                    <a:pt x="1095" y="4777"/>
                  </a:moveTo>
                  <a:lnTo>
                    <a:pt x="1095" y="4777"/>
                  </a:lnTo>
                  <a:lnTo>
                    <a:pt x="1095" y="4776"/>
                  </a:lnTo>
                  <a:lnTo>
                    <a:pt x="1116" y="4787"/>
                  </a:lnTo>
                  <a:lnTo>
                    <a:pt x="1095" y="4777"/>
                  </a:lnTo>
                  <a:close/>
                  <a:moveTo>
                    <a:pt x="1095" y="4776"/>
                  </a:moveTo>
                  <a:lnTo>
                    <a:pt x="1201" y="4584"/>
                  </a:lnTo>
                  <a:lnTo>
                    <a:pt x="1241" y="4606"/>
                  </a:lnTo>
                  <a:lnTo>
                    <a:pt x="1137" y="4798"/>
                  </a:lnTo>
                  <a:lnTo>
                    <a:pt x="1095" y="4776"/>
                  </a:lnTo>
                  <a:close/>
                  <a:moveTo>
                    <a:pt x="1201" y="4584"/>
                  </a:moveTo>
                  <a:lnTo>
                    <a:pt x="1201" y="4583"/>
                  </a:lnTo>
                  <a:lnTo>
                    <a:pt x="1222" y="4595"/>
                  </a:lnTo>
                  <a:lnTo>
                    <a:pt x="1201" y="4584"/>
                  </a:lnTo>
                  <a:close/>
                  <a:moveTo>
                    <a:pt x="1201" y="4583"/>
                  </a:moveTo>
                  <a:lnTo>
                    <a:pt x="1315" y="4395"/>
                  </a:lnTo>
                  <a:lnTo>
                    <a:pt x="1354" y="4419"/>
                  </a:lnTo>
                  <a:lnTo>
                    <a:pt x="1241" y="4607"/>
                  </a:lnTo>
                  <a:lnTo>
                    <a:pt x="1201" y="4583"/>
                  </a:lnTo>
                  <a:close/>
                  <a:moveTo>
                    <a:pt x="1315" y="4395"/>
                  </a:moveTo>
                  <a:lnTo>
                    <a:pt x="1314" y="4395"/>
                  </a:lnTo>
                  <a:lnTo>
                    <a:pt x="1315" y="4395"/>
                  </a:lnTo>
                  <a:lnTo>
                    <a:pt x="1334" y="4408"/>
                  </a:lnTo>
                  <a:lnTo>
                    <a:pt x="1315" y="4395"/>
                  </a:lnTo>
                  <a:close/>
                  <a:moveTo>
                    <a:pt x="1315" y="4395"/>
                  </a:moveTo>
                  <a:lnTo>
                    <a:pt x="1431" y="4207"/>
                  </a:lnTo>
                  <a:lnTo>
                    <a:pt x="1471" y="4231"/>
                  </a:lnTo>
                  <a:lnTo>
                    <a:pt x="1354" y="4419"/>
                  </a:lnTo>
                  <a:lnTo>
                    <a:pt x="1315" y="4395"/>
                  </a:lnTo>
                  <a:close/>
                  <a:moveTo>
                    <a:pt x="1431" y="4207"/>
                  </a:moveTo>
                  <a:lnTo>
                    <a:pt x="1432" y="4204"/>
                  </a:lnTo>
                  <a:lnTo>
                    <a:pt x="1431" y="4207"/>
                  </a:lnTo>
                  <a:lnTo>
                    <a:pt x="1451" y="4220"/>
                  </a:lnTo>
                  <a:lnTo>
                    <a:pt x="1431" y="4207"/>
                  </a:lnTo>
                  <a:close/>
                  <a:moveTo>
                    <a:pt x="1431" y="4207"/>
                  </a:moveTo>
                  <a:lnTo>
                    <a:pt x="1549" y="4022"/>
                  </a:lnTo>
                  <a:lnTo>
                    <a:pt x="1588" y="4048"/>
                  </a:lnTo>
                  <a:lnTo>
                    <a:pt x="1471" y="4231"/>
                  </a:lnTo>
                  <a:lnTo>
                    <a:pt x="1431" y="4207"/>
                  </a:lnTo>
                  <a:close/>
                  <a:moveTo>
                    <a:pt x="1549" y="4022"/>
                  </a:moveTo>
                  <a:lnTo>
                    <a:pt x="1549" y="4022"/>
                  </a:lnTo>
                  <a:lnTo>
                    <a:pt x="1549" y="4021"/>
                  </a:lnTo>
                  <a:lnTo>
                    <a:pt x="1568" y="4035"/>
                  </a:lnTo>
                  <a:lnTo>
                    <a:pt x="1549" y="4022"/>
                  </a:lnTo>
                  <a:close/>
                  <a:moveTo>
                    <a:pt x="1549" y="4021"/>
                  </a:moveTo>
                  <a:lnTo>
                    <a:pt x="1674" y="3841"/>
                  </a:lnTo>
                  <a:lnTo>
                    <a:pt x="1713" y="3868"/>
                  </a:lnTo>
                  <a:lnTo>
                    <a:pt x="1588" y="4048"/>
                  </a:lnTo>
                  <a:lnTo>
                    <a:pt x="1549" y="4021"/>
                  </a:lnTo>
                  <a:close/>
                  <a:moveTo>
                    <a:pt x="1674" y="3841"/>
                  </a:moveTo>
                  <a:lnTo>
                    <a:pt x="1673" y="3842"/>
                  </a:lnTo>
                  <a:lnTo>
                    <a:pt x="1674" y="3841"/>
                  </a:lnTo>
                  <a:lnTo>
                    <a:pt x="1693" y="3855"/>
                  </a:lnTo>
                  <a:lnTo>
                    <a:pt x="1674" y="3841"/>
                  </a:lnTo>
                  <a:close/>
                  <a:moveTo>
                    <a:pt x="1674" y="3841"/>
                  </a:moveTo>
                  <a:lnTo>
                    <a:pt x="1803" y="3665"/>
                  </a:lnTo>
                  <a:lnTo>
                    <a:pt x="1841" y="3693"/>
                  </a:lnTo>
                  <a:lnTo>
                    <a:pt x="1713" y="3869"/>
                  </a:lnTo>
                  <a:lnTo>
                    <a:pt x="1674" y="3841"/>
                  </a:lnTo>
                  <a:close/>
                  <a:moveTo>
                    <a:pt x="1803" y="3665"/>
                  </a:moveTo>
                  <a:lnTo>
                    <a:pt x="1803" y="3665"/>
                  </a:lnTo>
                  <a:lnTo>
                    <a:pt x="1803" y="3663"/>
                  </a:lnTo>
                  <a:lnTo>
                    <a:pt x="1822" y="3679"/>
                  </a:lnTo>
                  <a:lnTo>
                    <a:pt x="1803" y="3665"/>
                  </a:lnTo>
                  <a:close/>
                  <a:moveTo>
                    <a:pt x="1803" y="3663"/>
                  </a:moveTo>
                  <a:lnTo>
                    <a:pt x="1936" y="3492"/>
                  </a:lnTo>
                  <a:lnTo>
                    <a:pt x="1973" y="3520"/>
                  </a:lnTo>
                  <a:lnTo>
                    <a:pt x="1841" y="3693"/>
                  </a:lnTo>
                  <a:lnTo>
                    <a:pt x="1803" y="3663"/>
                  </a:lnTo>
                  <a:close/>
                  <a:moveTo>
                    <a:pt x="1936" y="3492"/>
                  </a:moveTo>
                  <a:lnTo>
                    <a:pt x="1936" y="3492"/>
                  </a:lnTo>
                  <a:lnTo>
                    <a:pt x="1955" y="3506"/>
                  </a:lnTo>
                  <a:lnTo>
                    <a:pt x="1936" y="3492"/>
                  </a:lnTo>
                  <a:close/>
                  <a:moveTo>
                    <a:pt x="1936" y="3492"/>
                  </a:moveTo>
                  <a:lnTo>
                    <a:pt x="2073" y="3322"/>
                  </a:lnTo>
                  <a:lnTo>
                    <a:pt x="2109" y="3353"/>
                  </a:lnTo>
                  <a:lnTo>
                    <a:pt x="1973" y="3521"/>
                  </a:lnTo>
                  <a:lnTo>
                    <a:pt x="1936" y="3492"/>
                  </a:lnTo>
                  <a:close/>
                  <a:moveTo>
                    <a:pt x="2073" y="3322"/>
                  </a:moveTo>
                  <a:lnTo>
                    <a:pt x="2075" y="3320"/>
                  </a:lnTo>
                  <a:lnTo>
                    <a:pt x="2073" y="3322"/>
                  </a:lnTo>
                  <a:lnTo>
                    <a:pt x="2091" y="3338"/>
                  </a:lnTo>
                  <a:lnTo>
                    <a:pt x="2073" y="3322"/>
                  </a:lnTo>
                  <a:close/>
                  <a:moveTo>
                    <a:pt x="2073" y="3322"/>
                  </a:moveTo>
                  <a:lnTo>
                    <a:pt x="2214" y="3154"/>
                  </a:lnTo>
                  <a:lnTo>
                    <a:pt x="2250" y="3184"/>
                  </a:lnTo>
                  <a:lnTo>
                    <a:pt x="2109" y="3353"/>
                  </a:lnTo>
                  <a:lnTo>
                    <a:pt x="2073" y="3322"/>
                  </a:lnTo>
                  <a:close/>
                  <a:moveTo>
                    <a:pt x="2214" y="3154"/>
                  </a:moveTo>
                  <a:lnTo>
                    <a:pt x="2214" y="3153"/>
                  </a:lnTo>
                  <a:lnTo>
                    <a:pt x="2232" y="3169"/>
                  </a:lnTo>
                  <a:lnTo>
                    <a:pt x="2214" y="3154"/>
                  </a:lnTo>
                  <a:close/>
                  <a:moveTo>
                    <a:pt x="2214" y="3153"/>
                  </a:moveTo>
                  <a:lnTo>
                    <a:pt x="2358" y="2989"/>
                  </a:lnTo>
                  <a:lnTo>
                    <a:pt x="2393" y="3020"/>
                  </a:lnTo>
                  <a:lnTo>
                    <a:pt x="2249" y="3184"/>
                  </a:lnTo>
                  <a:lnTo>
                    <a:pt x="2214" y="3153"/>
                  </a:lnTo>
                  <a:close/>
                  <a:moveTo>
                    <a:pt x="2358" y="2989"/>
                  </a:moveTo>
                  <a:lnTo>
                    <a:pt x="2358" y="2989"/>
                  </a:lnTo>
                  <a:lnTo>
                    <a:pt x="2360" y="2988"/>
                  </a:lnTo>
                  <a:lnTo>
                    <a:pt x="2376" y="3005"/>
                  </a:lnTo>
                  <a:lnTo>
                    <a:pt x="2358" y="2989"/>
                  </a:lnTo>
                  <a:close/>
                  <a:moveTo>
                    <a:pt x="2360" y="2988"/>
                  </a:moveTo>
                  <a:lnTo>
                    <a:pt x="2507" y="2828"/>
                  </a:lnTo>
                  <a:lnTo>
                    <a:pt x="2541" y="2860"/>
                  </a:lnTo>
                  <a:lnTo>
                    <a:pt x="2393" y="3021"/>
                  </a:lnTo>
                  <a:lnTo>
                    <a:pt x="2360" y="2988"/>
                  </a:lnTo>
                  <a:close/>
                  <a:moveTo>
                    <a:pt x="2507" y="2828"/>
                  </a:moveTo>
                  <a:lnTo>
                    <a:pt x="2509" y="2827"/>
                  </a:lnTo>
                  <a:lnTo>
                    <a:pt x="2507" y="2827"/>
                  </a:lnTo>
                  <a:lnTo>
                    <a:pt x="2525" y="2843"/>
                  </a:lnTo>
                  <a:lnTo>
                    <a:pt x="2507" y="2828"/>
                  </a:lnTo>
                  <a:close/>
                  <a:moveTo>
                    <a:pt x="2507" y="2827"/>
                  </a:moveTo>
                  <a:lnTo>
                    <a:pt x="2660" y="2674"/>
                  </a:lnTo>
                  <a:lnTo>
                    <a:pt x="2694" y="2708"/>
                  </a:lnTo>
                  <a:lnTo>
                    <a:pt x="2541" y="2861"/>
                  </a:lnTo>
                  <a:lnTo>
                    <a:pt x="2507" y="2827"/>
                  </a:lnTo>
                  <a:close/>
                  <a:moveTo>
                    <a:pt x="2660" y="2674"/>
                  </a:moveTo>
                  <a:lnTo>
                    <a:pt x="2656" y="2677"/>
                  </a:lnTo>
                  <a:lnTo>
                    <a:pt x="2660" y="2674"/>
                  </a:lnTo>
                  <a:lnTo>
                    <a:pt x="2676" y="2691"/>
                  </a:lnTo>
                  <a:lnTo>
                    <a:pt x="2660" y="2674"/>
                  </a:lnTo>
                  <a:close/>
                  <a:moveTo>
                    <a:pt x="2660" y="2674"/>
                  </a:moveTo>
                  <a:lnTo>
                    <a:pt x="2817" y="2521"/>
                  </a:lnTo>
                  <a:lnTo>
                    <a:pt x="2850" y="2555"/>
                  </a:lnTo>
                  <a:lnTo>
                    <a:pt x="2692" y="2708"/>
                  </a:lnTo>
                  <a:lnTo>
                    <a:pt x="2660" y="2674"/>
                  </a:lnTo>
                  <a:close/>
                  <a:moveTo>
                    <a:pt x="2817" y="2521"/>
                  </a:moveTo>
                  <a:lnTo>
                    <a:pt x="2817" y="2521"/>
                  </a:lnTo>
                  <a:lnTo>
                    <a:pt x="2833" y="2538"/>
                  </a:lnTo>
                  <a:lnTo>
                    <a:pt x="2817" y="2521"/>
                  </a:lnTo>
                  <a:close/>
                  <a:moveTo>
                    <a:pt x="2817" y="2521"/>
                  </a:moveTo>
                  <a:lnTo>
                    <a:pt x="2976" y="2372"/>
                  </a:lnTo>
                  <a:lnTo>
                    <a:pt x="3009" y="2406"/>
                  </a:lnTo>
                  <a:lnTo>
                    <a:pt x="2848" y="2556"/>
                  </a:lnTo>
                  <a:lnTo>
                    <a:pt x="2817" y="2521"/>
                  </a:lnTo>
                  <a:close/>
                  <a:moveTo>
                    <a:pt x="2976" y="2372"/>
                  </a:moveTo>
                  <a:lnTo>
                    <a:pt x="2978" y="2371"/>
                  </a:lnTo>
                  <a:lnTo>
                    <a:pt x="2993" y="2389"/>
                  </a:lnTo>
                  <a:lnTo>
                    <a:pt x="2976" y="2372"/>
                  </a:lnTo>
                  <a:close/>
                  <a:moveTo>
                    <a:pt x="2978" y="2371"/>
                  </a:moveTo>
                  <a:lnTo>
                    <a:pt x="3137" y="2226"/>
                  </a:lnTo>
                  <a:lnTo>
                    <a:pt x="3168" y="2261"/>
                  </a:lnTo>
                  <a:lnTo>
                    <a:pt x="3009" y="2406"/>
                  </a:lnTo>
                  <a:lnTo>
                    <a:pt x="2978" y="2371"/>
                  </a:lnTo>
                  <a:close/>
                  <a:moveTo>
                    <a:pt x="3137" y="2226"/>
                  </a:moveTo>
                  <a:lnTo>
                    <a:pt x="3137" y="2226"/>
                  </a:lnTo>
                  <a:lnTo>
                    <a:pt x="3138" y="2226"/>
                  </a:lnTo>
                  <a:lnTo>
                    <a:pt x="3153" y="2244"/>
                  </a:lnTo>
                  <a:lnTo>
                    <a:pt x="3137" y="2226"/>
                  </a:lnTo>
                  <a:close/>
                  <a:moveTo>
                    <a:pt x="3138" y="2226"/>
                  </a:moveTo>
                  <a:lnTo>
                    <a:pt x="3306" y="2085"/>
                  </a:lnTo>
                  <a:lnTo>
                    <a:pt x="3336" y="2121"/>
                  </a:lnTo>
                  <a:lnTo>
                    <a:pt x="3167" y="2263"/>
                  </a:lnTo>
                  <a:lnTo>
                    <a:pt x="3138" y="2226"/>
                  </a:lnTo>
                  <a:close/>
                  <a:moveTo>
                    <a:pt x="3306" y="2085"/>
                  </a:moveTo>
                  <a:lnTo>
                    <a:pt x="3306" y="2085"/>
                  </a:lnTo>
                  <a:lnTo>
                    <a:pt x="3321" y="2104"/>
                  </a:lnTo>
                  <a:lnTo>
                    <a:pt x="3306" y="2085"/>
                  </a:lnTo>
                  <a:close/>
                  <a:moveTo>
                    <a:pt x="3306" y="2085"/>
                  </a:moveTo>
                  <a:lnTo>
                    <a:pt x="3478" y="1947"/>
                  </a:lnTo>
                  <a:lnTo>
                    <a:pt x="3507" y="1985"/>
                  </a:lnTo>
                  <a:lnTo>
                    <a:pt x="3335" y="2121"/>
                  </a:lnTo>
                  <a:lnTo>
                    <a:pt x="3306" y="2085"/>
                  </a:lnTo>
                  <a:close/>
                  <a:moveTo>
                    <a:pt x="3478" y="1947"/>
                  </a:moveTo>
                  <a:lnTo>
                    <a:pt x="3477" y="1948"/>
                  </a:lnTo>
                  <a:lnTo>
                    <a:pt x="3478" y="1947"/>
                  </a:lnTo>
                  <a:lnTo>
                    <a:pt x="3492" y="1966"/>
                  </a:lnTo>
                  <a:lnTo>
                    <a:pt x="3478" y="1947"/>
                  </a:lnTo>
                  <a:close/>
                  <a:moveTo>
                    <a:pt x="3478" y="1947"/>
                  </a:moveTo>
                  <a:lnTo>
                    <a:pt x="3650" y="1814"/>
                  </a:lnTo>
                  <a:lnTo>
                    <a:pt x="3678" y="1851"/>
                  </a:lnTo>
                  <a:lnTo>
                    <a:pt x="3507" y="1985"/>
                  </a:lnTo>
                  <a:lnTo>
                    <a:pt x="3478" y="1947"/>
                  </a:lnTo>
                  <a:close/>
                  <a:moveTo>
                    <a:pt x="3650" y="1814"/>
                  </a:moveTo>
                  <a:lnTo>
                    <a:pt x="3650" y="1814"/>
                  </a:lnTo>
                  <a:lnTo>
                    <a:pt x="3664" y="1833"/>
                  </a:lnTo>
                  <a:lnTo>
                    <a:pt x="3650" y="1814"/>
                  </a:lnTo>
                  <a:close/>
                  <a:moveTo>
                    <a:pt x="3650" y="1814"/>
                  </a:moveTo>
                  <a:lnTo>
                    <a:pt x="3826" y="1684"/>
                  </a:lnTo>
                  <a:lnTo>
                    <a:pt x="3854" y="1723"/>
                  </a:lnTo>
                  <a:lnTo>
                    <a:pt x="3678" y="1851"/>
                  </a:lnTo>
                  <a:lnTo>
                    <a:pt x="3650" y="1814"/>
                  </a:lnTo>
                  <a:close/>
                  <a:moveTo>
                    <a:pt x="3826" y="1684"/>
                  </a:moveTo>
                  <a:lnTo>
                    <a:pt x="3827" y="1684"/>
                  </a:lnTo>
                  <a:lnTo>
                    <a:pt x="3826" y="1684"/>
                  </a:lnTo>
                  <a:lnTo>
                    <a:pt x="3840" y="1703"/>
                  </a:lnTo>
                  <a:lnTo>
                    <a:pt x="3826" y="1684"/>
                  </a:lnTo>
                  <a:close/>
                  <a:moveTo>
                    <a:pt x="3826" y="1684"/>
                  </a:moveTo>
                  <a:lnTo>
                    <a:pt x="4006" y="1559"/>
                  </a:lnTo>
                  <a:lnTo>
                    <a:pt x="4033" y="1598"/>
                  </a:lnTo>
                  <a:lnTo>
                    <a:pt x="3853" y="1723"/>
                  </a:lnTo>
                  <a:lnTo>
                    <a:pt x="3826" y="1684"/>
                  </a:lnTo>
                  <a:close/>
                  <a:moveTo>
                    <a:pt x="4006" y="1559"/>
                  </a:moveTo>
                  <a:lnTo>
                    <a:pt x="4006" y="1559"/>
                  </a:lnTo>
                  <a:lnTo>
                    <a:pt x="4006" y="1558"/>
                  </a:lnTo>
                  <a:lnTo>
                    <a:pt x="4019" y="1578"/>
                  </a:lnTo>
                  <a:lnTo>
                    <a:pt x="4006" y="1559"/>
                  </a:lnTo>
                  <a:close/>
                  <a:moveTo>
                    <a:pt x="4006" y="1558"/>
                  </a:moveTo>
                  <a:lnTo>
                    <a:pt x="4190" y="1437"/>
                  </a:lnTo>
                  <a:lnTo>
                    <a:pt x="4216" y="1476"/>
                  </a:lnTo>
                  <a:lnTo>
                    <a:pt x="4032" y="1598"/>
                  </a:lnTo>
                  <a:lnTo>
                    <a:pt x="4006" y="1558"/>
                  </a:lnTo>
                  <a:close/>
                  <a:moveTo>
                    <a:pt x="4190" y="1437"/>
                  </a:moveTo>
                  <a:lnTo>
                    <a:pt x="4190" y="1437"/>
                  </a:lnTo>
                  <a:lnTo>
                    <a:pt x="4203" y="1457"/>
                  </a:lnTo>
                  <a:lnTo>
                    <a:pt x="4190" y="1437"/>
                  </a:lnTo>
                  <a:close/>
                  <a:moveTo>
                    <a:pt x="4190" y="1437"/>
                  </a:moveTo>
                  <a:lnTo>
                    <a:pt x="4374" y="1320"/>
                  </a:lnTo>
                  <a:lnTo>
                    <a:pt x="4398" y="1360"/>
                  </a:lnTo>
                  <a:lnTo>
                    <a:pt x="4216" y="1476"/>
                  </a:lnTo>
                  <a:lnTo>
                    <a:pt x="4190" y="1437"/>
                  </a:lnTo>
                  <a:close/>
                  <a:moveTo>
                    <a:pt x="4374" y="1320"/>
                  </a:moveTo>
                  <a:lnTo>
                    <a:pt x="4373" y="1320"/>
                  </a:lnTo>
                  <a:lnTo>
                    <a:pt x="4374" y="1319"/>
                  </a:lnTo>
                  <a:lnTo>
                    <a:pt x="4386" y="1340"/>
                  </a:lnTo>
                  <a:lnTo>
                    <a:pt x="4374" y="1320"/>
                  </a:lnTo>
                  <a:close/>
                  <a:moveTo>
                    <a:pt x="4374" y="1319"/>
                  </a:moveTo>
                  <a:lnTo>
                    <a:pt x="4561" y="1209"/>
                  </a:lnTo>
                  <a:lnTo>
                    <a:pt x="4585" y="1250"/>
                  </a:lnTo>
                  <a:lnTo>
                    <a:pt x="4397" y="1360"/>
                  </a:lnTo>
                  <a:lnTo>
                    <a:pt x="4374" y="1319"/>
                  </a:lnTo>
                  <a:close/>
                  <a:moveTo>
                    <a:pt x="4561" y="1209"/>
                  </a:moveTo>
                  <a:lnTo>
                    <a:pt x="4565" y="1208"/>
                  </a:lnTo>
                  <a:lnTo>
                    <a:pt x="4561" y="1209"/>
                  </a:lnTo>
                  <a:lnTo>
                    <a:pt x="4573" y="1230"/>
                  </a:lnTo>
                  <a:lnTo>
                    <a:pt x="4561" y="1209"/>
                  </a:lnTo>
                  <a:close/>
                  <a:moveTo>
                    <a:pt x="4561" y="1209"/>
                  </a:moveTo>
                  <a:lnTo>
                    <a:pt x="4753" y="1099"/>
                  </a:lnTo>
                  <a:lnTo>
                    <a:pt x="4777" y="1140"/>
                  </a:lnTo>
                  <a:lnTo>
                    <a:pt x="4585" y="1250"/>
                  </a:lnTo>
                  <a:lnTo>
                    <a:pt x="4561" y="1209"/>
                  </a:lnTo>
                  <a:close/>
                  <a:moveTo>
                    <a:pt x="4753" y="1099"/>
                  </a:moveTo>
                  <a:lnTo>
                    <a:pt x="4753" y="1099"/>
                  </a:lnTo>
                  <a:lnTo>
                    <a:pt x="4765" y="1120"/>
                  </a:lnTo>
                  <a:lnTo>
                    <a:pt x="4753" y="1099"/>
                  </a:lnTo>
                  <a:close/>
                  <a:moveTo>
                    <a:pt x="4753" y="1099"/>
                  </a:moveTo>
                  <a:lnTo>
                    <a:pt x="4949" y="997"/>
                  </a:lnTo>
                  <a:lnTo>
                    <a:pt x="4971" y="1038"/>
                  </a:lnTo>
                  <a:lnTo>
                    <a:pt x="4775" y="1141"/>
                  </a:lnTo>
                  <a:lnTo>
                    <a:pt x="4753" y="1099"/>
                  </a:lnTo>
                  <a:close/>
                  <a:moveTo>
                    <a:pt x="4949" y="997"/>
                  </a:moveTo>
                  <a:lnTo>
                    <a:pt x="4949" y="997"/>
                  </a:lnTo>
                  <a:lnTo>
                    <a:pt x="4950" y="997"/>
                  </a:lnTo>
                  <a:lnTo>
                    <a:pt x="4959" y="1018"/>
                  </a:lnTo>
                  <a:lnTo>
                    <a:pt x="4949" y="997"/>
                  </a:lnTo>
                  <a:close/>
                  <a:moveTo>
                    <a:pt x="4950" y="997"/>
                  </a:moveTo>
                  <a:lnTo>
                    <a:pt x="5149" y="899"/>
                  </a:lnTo>
                  <a:lnTo>
                    <a:pt x="5169" y="941"/>
                  </a:lnTo>
                  <a:lnTo>
                    <a:pt x="4970" y="1039"/>
                  </a:lnTo>
                  <a:lnTo>
                    <a:pt x="4950" y="997"/>
                  </a:lnTo>
                  <a:close/>
                  <a:moveTo>
                    <a:pt x="5149" y="899"/>
                  </a:moveTo>
                  <a:lnTo>
                    <a:pt x="5147" y="900"/>
                  </a:lnTo>
                  <a:lnTo>
                    <a:pt x="5149" y="899"/>
                  </a:lnTo>
                  <a:lnTo>
                    <a:pt x="5158" y="920"/>
                  </a:lnTo>
                  <a:lnTo>
                    <a:pt x="5149" y="899"/>
                  </a:lnTo>
                  <a:close/>
                  <a:moveTo>
                    <a:pt x="5149" y="899"/>
                  </a:moveTo>
                  <a:lnTo>
                    <a:pt x="5348" y="805"/>
                  </a:lnTo>
                  <a:lnTo>
                    <a:pt x="5368" y="847"/>
                  </a:lnTo>
                  <a:lnTo>
                    <a:pt x="5169" y="941"/>
                  </a:lnTo>
                  <a:lnTo>
                    <a:pt x="5149" y="899"/>
                  </a:lnTo>
                  <a:close/>
                  <a:moveTo>
                    <a:pt x="5348" y="805"/>
                  </a:moveTo>
                  <a:lnTo>
                    <a:pt x="5349" y="803"/>
                  </a:lnTo>
                  <a:lnTo>
                    <a:pt x="5349" y="805"/>
                  </a:lnTo>
                  <a:lnTo>
                    <a:pt x="5357" y="826"/>
                  </a:lnTo>
                  <a:lnTo>
                    <a:pt x="5348" y="805"/>
                  </a:lnTo>
                  <a:close/>
                  <a:moveTo>
                    <a:pt x="5349" y="805"/>
                  </a:moveTo>
                  <a:lnTo>
                    <a:pt x="5552" y="718"/>
                  </a:lnTo>
                  <a:lnTo>
                    <a:pt x="5570" y="761"/>
                  </a:lnTo>
                  <a:lnTo>
                    <a:pt x="5367" y="848"/>
                  </a:lnTo>
                  <a:lnTo>
                    <a:pt x="5349" y="805"/>
                  </a:lnTo>
                  <a:close/>
                  <a:moveTo>
                    <a:pt x="5552" y="718"/>
                  </a:moveTo>
                  <a:lnTo>
                    <a:pt x="5754" y="632"/>
                  </a:lnTo>
                  <a:lnTo>
                    <a:pt x="5773" y="675"/>
                  </a:lnTo>
                  <a:lnTo>
                    <a:pt x="5570" y="761"/>
                  </a:lnTo>
                  <a:lnTo>
                    <a:pt x="5552" y="718"/>
                  </a:lnTo>
                  <a:close/>
                  <a:moveTo>
                    <a:pt x="5754" y="632"/>
                  </a:moveTo>
                  <a:lnTo>
                    <a:pt x="5754" y="632"/>
                  </a:lnTo>
                  <a:lnTo>
                    <a:pt x="5755" y="632"/>
                  </a:lnTo>
                  <a:lnTo>
                    <a:pt x="5763" y="654"/>
                  </a:lnTo>
                  <a:lnTo>
                    <a:pt x="5754" y="632"/>
                  </a:lnTo>
                  <a:close/>
                  <a:moveTo>
                    <a:pt x="5755" y="632"/>
                  </a:moveTo>
                  <a:lnTo>
                    <a:pt x="5962" y="553"/>
                  </a:lnTo>
                  <a:lnTo>
                    <a:pt x="5979" y="597"/>
                  </a:lnTo>
                  <a:lnTo>
                    <a:pt x="5771" y="675"/>
                  </a:lnTo>
                  <a:lnTo>
                    <a:pt x="5755" y="632"/>
                  </a:lnTo>
                  <a:close/>
                  <a:moveTo>
                    <a:pt x="5962" y="553"/>
                  </a:moveTo>
                  <a:lnTo>
                    <a:pt x="5961" y="553"/>
                  </a:lnTo>
                  <a:lnTo>
                    <a:pt x="5962" y="553"/>
                  </a:lnTo>
                  <a:lnTo>
                    <a:pt x="5970" y="576"/>
                  </a:lnTo>
                  <a:lnTo>
                    <a:pt x="5962" y="553"/>
                  </a:lnTo>
                  <a:close/>
                  <a:moveTo>
                    <a:pt x="5962" y="553"/>
                  </a:moveTo>
                  <a:lnTo>
                    <a:pt x="6173" y="479"/>
                  </a:lnTo>
                  <a:lnTo>
                    <a:pt x="6189" y="523"/>
                  </a:lnTo>
                  <a:lnTo>
                    <a:pt x="5979" y="598"/>
                  </a:lnTo>
                  <a:lnTo>
                    <a:pt x="5962" y="553"/>
                  </a:lnTo>
                  <a:close/>
                  <a:moveTo>
                    <a:pt x="6173" y="479"/>
                  </a:moveTo>
                  <a:lnTo>
                    <a:pt x="6174" y="479"/>
                  </a:lnTo>
                  <a:lnTo>
                    <a:pt x="6181" y="501"/>
                  </a:lnTo>
                  <a:lnTo>
                    <a:pt x="6173" y="479"/>
                  </a:lnTo>
                  <a:close/>
                  <a:moveTo>
                    <a:pt x="6174" y="479"/>
                  </a:moveTo>
                  <a:lnTo>
                    <a:pt x="6385" y="412"/>
                  </a:lnTo>
                  <a:lnTo>
                    <a:pt x="6399" y="456"/>
                  </a:lnTo>
                  <a:lnTo>
                    <a:pt x="6188" y="523"/>
                  </a:lnTo>
                  <a:lnTo>
                    <a:pt x="6174" y="479"/>
                  </a:lnTo>
                  <a:close/>
                  <a:moveTo>
                    <a:pt x="6385" y="412"/>
                  </a:moveTo>
                  <a:lnTo>
                    <a:pt x="6600" y="345"/>
                  </a:lnTo>
                  <a:lnTo>
                    <a:pt x="6614" y="390"/>
                  </a:lnTo>
                  <a:lnTo>
                    <a:pt x="6399" y="456"/>
                  </a:lnTo>
                  <a:lnTo>
                    <a:pt x="6385" y="412"/>
                  </a:lnTo>
                  <a:close/>
                  <a:moveTo>
                    <a:pt x="6600" y="345"/>
                  </a:moveTo>
                  <a:lnTo>
                    <a:pt x="6601" y="344"/>
                  </a:lnTo>
                  <a:lnTo>
                    <a:pt x="6600" y="344"/>
                  </a:lnTo>
                  <a:lnTo>
                    <a:pt x="6607" y="368"/>
                  </a:lnTo>
                  <a:lnTo>
                    <a:pt x="6600" y="345"/>
                  </a:lnTo>
                  <a:close/>
                  <a:moveTo>
                    <a:pt x="6600" y="344"/>
                  </a:moveTo>
                  <a:lnTo>
                    <a:pt x="6815" y="286"/>
                  </a:lnTo>
                  <a:lnTo>
                    <a:pt x="6827" y="331"/>
                  </a:lnTo>
                  <a:lnTo>
                    <a:pt x="6613" y="390"/>
                  </a:lnTo>
                  <a:lnTo>
                    <a:pt x="6600" y="344"/>
                  </a:lnTo>
                  <a:close/>
                  <a:moveTo>
                    <a:pt x="6815" y="286"/>
                  </a:moveTo>
                  <a:lnTo>
                    <a:pt x="6814" y="286"/>
                  </a:lnTo>
                  <a:lnTo>
                    <a:pt x="6816" y="286"/>
                  </a:lnTo>
                  <a:lnTo>
                    <a:pt x="6821" y="309"/>
                  </a:lnTo>
                  <a:lnTo>
                    <a:pt x="6815" y="286"/>
                  </a:lnTo>
                  <a:close/>
                  <a:moveTo>
                    <a:pt x="6816" y="286"/>
                  </a:moveTo>
                  <a:lnTo>
                    <a:pt x="7034" y="234"/>
                  </a:lnTo>
                  <a:lnTo>
                    <a:pt x="7045" y="281"/>
                  </a:lnTo>
                  <a:lnTo>
                    <a:pt x="6827" y="331"/>
                  </a:lnTo>
                  <a:lnTo>
                    <a:pt x="6816" y="286"/>
                  </a:lnTo>
                  <a:close/>
                  <a:moveTo>
                    <a:pt x="7034" y="234"/>
                  </a:moveTo>
                  <a:lnTo>
                    <a:pt x="7029" y="237"/>
                  </a:lnTo>
                  <a:lnTo>
                    <a:pt x="7034" y="234"/>
                  </a:lnTo>
                  <a:lnTo>
                    <a:pt x="7040" y="258"/>
                  </a:lnTo>
                  <a:lnTo>
                    <a:pt x="7034" y="234"/>
                  </a:lnTo>
                  <a:close/>
                  <a:moveTo>
                    <a:pt x="7034" y="234"/>
                  </a:moveTo>
                  <a:lnTo>
                    <a:pt x="7257" y="184"/>
                  </a:lnTo>
                  <a:lnTo>
                    <a:pt x="7267" y="230"/>
                  </a:lnTo>
                  <a:lnTo>
                    <a:pt x="7045" y="281"/>
                  </a:lnTo>
                  <a:lnTo>
                    <a:pt x="7034" y="234"/>
                  </a:lnTo>
                  <a:close/>
                  <a:moveTo>
                    <a:pt x="7257" y="184"/>
                  </a:moveTo>
                  <a:lnTo>
                    <a:pt x="7259" y="184"/>
                  </a:lnTo>
                  <a:lnTo>
                    <a:pt x="7257" y="184"/>
                  </a:lnTo>
                  <a:lnTo>
                    <a:pt x="7262" y="206"/>
                  </a:lnTo>
                  <a:lnTo>
                    <a:pt x="7257" y="184"/>
                  </a:lnTo>
                  <a:close/>
                  <a:moveTo>
                    <a:pt x="7257" y="184"/>
                  </a:moveTo>
                  <a:lnTo>
                    <a:pt x="7480" y="141"/>
                  </a:lnTo>
                  <a:lnTo>
                    <a:pt x="7489" y="187"/>
                  </a:lnTo>
                  <a:lnTo>
                    <a:pt x="7267" y="230"/>
                  </a:lnTo>
                  <a:lnTo>
                    <a:pt x="7257" y="184"/>
                  </a:lnTo>
                  <a:close/>
                  <a:moveTo>
                    <a:pt x="7480" y="141"/>
                  </a:moveTo>
                  <a:lnTo>
                    <a:pt x="7482" y="141"/>
                  </a:lnTo>
                  <a:lnTo>
                    <a:pt x="7481" y="141"/>
                  </a:lnTo>
                  <a:lnTo>
                    <a:pt x="7484" y="163"/>
                  </a:lnTo>
                  <a:lnTo>
                    <a:pt x="7480" y="141"/>
                  </a:lnTo>
                  <a:close/>
                  <a:moveTo>
                    <a:pt x="7481" y="141"/>
                  </a:moveTo>
                  <a:lnTo>
                    <a:pt x="7703" y="105"/>
                  </a:lnTo>
                  <a:lnTo>
                    <a:pt x="7710" y="152"/>
                  </a:lnTo>
                  <a:lnTo>
                    <a:pt x="7488" y="187"/>
                  </a:lnTo>
                  <a:lnTo>
                    <a:pt x="7481" y="141"/>
                  </a:lnTo>
                  <a:close/>
                  <a:moveTo>
                    <a:pt x="7703" y="105"/>
                  </a:moveTo>
                  <a:lnTo>
                    <a:pt x="7705" y="105"/>
                  </a:lnTo>
                  <a:lnTo>
                    <a:pt x="7704" y="105"/>
                  </a:lnTo>
                  <a:lnTo>
                    <a:pt x="7707" y="128"/>
                  </a:lnTo>
                  <a:lnTo>
                    <a:pt x="7703" y="105"/>
                  </a:lnTo>
                  <a:close/>
                  <a:moveTo>
                    <a:pt x="7704" y="105"/>
                  </a:moveTo>
                  <a:lnTo>
                    <a:pt x="7930" y="74"/>
                  </a:lnTo>
                  <a:lnTo>
                    <a:pt x="7937" y="120"/>
                  </a:lnTo>
                  <a:lnTo>
                    <a:pt x="7710" y="152"/>
                  </a:lnTo>
                  <a:lnTo>
                    <a:pt x="7704" y="105"/>
                  </a:lnTo>
                  <a:close/>
                  <a:moveTo>
                    <a:pt x="7930" y="74"/>
                  </a:moveTo>
                  <a:lnTo>
                    <a:pt x="7928" y="74"/>
                  </a:lnTo>
                  <a:lnTo>
                    <a:pt x="7931" y="74"/>
                  </a:lnTo>
                  <a:lnTo>
                    <a:pt x="7934" y="97"/>
                  </a:lnTo>
                  <a:lnTo>
                    <a:pt x="7930" y="74"/>
                  </a:lnTo>
                  <a:close/>
                  <a:moveTo>
                    <a:pt x="7931" y="74"/>
                  </a:moveTo>
                  <a:lnTo>
                    <a:pt x="8157" y="46"/>
                  </a:lnTo>
                  <a:lnTo>
                    <a:pt x="8163" y="93"/>
                  </a:lnTo>
                  <a:lnTo>
                    <a:pt x="7936" y="120"/>
                  </a:lnTo>
                  <a:lnTo>
                    <a:pt x="7931" y="74"/>
                  </a:lnTo>
                  <a:close/>
                  <a:moveTo>
                    <a:pt x="8157" y="46"/>
                  </a:moveTo>
                  <a:lnTo>
                    <a:pt x="8158" y="46"/>
                  </a:lnTo>
                  <a:lnTo>
                    <a:pt x="8159" y="70"/>
                  </a:lnTo>
                  <a:lnTo>
                    <a:pt x="8157" y="46"/>
                  </a:lnTo>
                  <a:close/>
                  <a:moveTo>
                    <a:pt x="8158" y="46"/>
                  </a:moveTo>
                  <a:lnTo>
                    <a:pt x="8389" y="27"/>
                  </a:lnTo>
                  <a:lnTo>
                    <a:pt x="8392" y="73"/>
                  </a:lnTo>
                  <a:lnTo>
                    <a:pt x="8162" y="93"/>
                  </a:lnTo>
                  <a:lnTo>
                    <a:pt x="8158" y="46"/>
                  </a:lnTo>
                  <a:close/>
                  <a:moveTo>
                    <a:pt x="8389" y="27"/>
                  </a:moveTo>
                  <a:lnTo>
                    <a:pt x="8386" y="27"/>
                  </a:lnTo>
                  <a:lnTo>
                    <a:pt x="8389" y="27"/>
                  </a:lnTo>
                  <a:lnTo>
                    <a:pt x="8390" y="50"/>
                  </a:lnTo>
                  <a:lnTo>
                    <a:pt x="8389" y="27"/>
                  </a:lnTo>
                  <a:close/>
                  <a:moveTo>
                    <a:pt x="8389" y="27"/>
                  </a:moveTo>
                  <a:lnTo>
                    <a:pt x="8619" y="11"/>
                  </a:lnTo>
                  <a:lnTo>
                    <a:pt x="8621" y="58"/>
                  </a:lnTo>
                  <a:lnTo>
                    <a:pt x="8392" y="73"/>
                  </a:lnTo>
                  <a:lnTo>
                    <a:pt x="8389" y="27"/>
                  </a:lnTo>
                  <a:close/>
                  <a:moveTo>
                    <a:pt x="8619" y="11"/>
                  </a:moveTo>
                  <a:lnTo>
                    <a:pt x="8620" y="11"/>
                  </a:lnTo>
                  <a:lnTo>
                    <a:pt x="8620" y="35"/>
                  </a:lnTo>
                  <a:lnTo>
                    <a:pt x="8619" y="11"/>
                  </a:lnTo>
                  <a:close/>
                  <a:moveTo>
                    <a:pt x="8620" y="11"/>
                  </a:moveTo>
                  <a:lnTo>
                    <a:pt x="8854" y="3"/>
                  </a:lnTo>
                  <a:lnTo>
                    <a:pt x="8855" y="50"/>
                  </a:lnTo>
                  <a:lnTo>
                    <a:pt x="8621" y="58"/>
                  </a:lnTo>
                  <a:lnTo>
                    <a:pt x="8620" y="11"/>
                  </a:lnTo>
                  <a:close/>
                  <a:moveTo>
                    <a:pt x="8854" y="3"/>
                  </a:moveTo>
                  <a:lnTo>
                    <a:pt x="8853" y="3"/>
                  </a:lnTo>
                  <a:lnTo>
                    <a:pt x="8854" y="3"/>
                  </a:lnTo>
                  <a:lnTo>
                    <a:pt x="8854" y="27"/>
                  </a:lnTo>
                  <a:lnTo>
                    <a:pt x="8854" y="3"/>
                  </a:lnTo>
                  <a:close/>
                  <a:moveTo>
                    <a:pt x="8854" y="3"/>
                  </a:moveTo>
                  <a:lnTo>
                    <a:pt x="9088" y="0"/>
                  </a:lnTo>
                  <a:lnTo>
                    <a:pt x="9089" y="46"/>
                  </a:lnTo>
                  <a:lnTo>
                    <a:pt x="8855" y="50"/>
                  </a:lnTo>
                  <a:lnTo>
                    <a:pt x="8854" y="3"/>
                  </a:lnTo>
                  <a:close/>
                  <a:moveTo>
                    <a:pt x="9088" y="0"/>
                  </a:moveTo>
                  <a:lnTo>
                    <a:pt x="9089" y="0"/>
                  </a:lnTo>
                  <a:lnTo>
                    <a:pt x="9089" y="23"/>
                  </a:lnTo>
                  <a:lnTo>
                    <a:pt x="9088" y="0"/>
                  </a:lnTo>
                  <a:close/>
                  <a:moveTo>
                    <a:pt x="9089" y="0"/>
                  </a:moveTo>
                  <a:lnTo>
                    <a:pt x="9323" y="3"/>
                  </a:lnTo>
                  <a:lnTo>
                    <a:pt x="9323" y="50"/>
                  </a:lnTo>
                  <a:lnTo>
                    <a:pt x="9088" y="46"/>
                  </a:lnTo>
                  <a:lnTo>
                    <a:pt x="9089" y="0"/>
                  </a:lnTo>
                  <a:close/>
                  <a:moveTo>
                    <a:pt x="9323" y="3"/>
                  </a:moveTo>
                  <a:lnTo>
                    <a:pt x="9324" y="3"/>
                  </a:lnTo>
                  <a:lnTo>
                    <a:pt x="9323" y="3"/>
                  </a:lnTo>
                  <a:lnTo>
                    <a:pt x="9323" y="27"/>
                  </a:lnTo>
                  <a:lnTo>
                    <a:pt x="9323" y="3"/>
                  </a:lnTo>
                  <a:close/>
                  <a:moveTo>
                    <a:pt x="9323" y="3"/>
                  </a:moveTo>
                  <a:lnTo>
                    <a:pt x="9553" y="11"/>
                  </a:lnTo>
                  <a:lnTo>
                    <a:pt x="9552" y="58"/>
                  </a:lnTo>
                  <a:lnTo>
                    <a:pt x="9322" y="50"/>
                  </a:lnTo>
                  <a:lnTo>
                    <a:pt x="9323" y="3"/>
                  </a:lnTo>
                  <a:close/>
                  <a:moveTo>
                    <a:pt x="9553" y="11"/>
                  </a:moveTo>
                  <a:lnTo>
                    <a:pt x="9552" y="11"/>
                  </a:lnTo>
                  <a:lnTo>
                    <a:pt x="9555" y="11"/>
                  </a:lnTo>
                  <a:lnTo>
                    <a:pt x="9553" y="35"/>
                  </a:lnTo>
                  <a:lnTo>
                    <a:pt x="9553" y="11"/>
                  </a:lnTo>
                  <a:close/>
                  <a:moveTo>
                    <a:pt x="9555" y="11"/>
                  </a:moveTo>
                  <a:lnTo>
                    <a:pt x="9788" y="27"/>
                  </a:lnTo>
                  <a:lnTo>
                    <a:pt x="9786" y="73"/>
                  </a:lnTo>
                  <a:lnTo>
                    <a:pt x="9551" y="58"/>
                  </a:lnTo>
                  <a:lnTo>
                    <a:pt x="9555" y="11"/>
                  </a:lnTo>
                  <a:close/>
                  <a:moveTo>
                    <a:pt x="9788" y="27"/>
                  </a:moveTo>
                  <a:lnTo>
                    <a:pt x="9791" y="27"/>
                  </a:lnTo>
                  <a:lnTo>
                    <a:pt x="9790" y="27"/>
                  </a:lnTo>
                  <a:lnTo>
                    <a:pt x="9787" y="50"/>
                  </a:lnTo>
                  <a:lnTo>
                    <a:pt x="9788" y="27"/>
                  </a:lnTo>
                  <a:close/>
                  <a:moveTo>
                    <a:pt x="9790" y="27"/>
                  </a:moveTo>
                  <a:lnTo>
                    <a:pt x="10015" y="46"/>
                  </a:lnTo>
                  <a:lnTo>
                    <a:pt x="10012" y="93"/>
                  </a:lnTo>
                  <a:lnTo>
                    <a:pt x="9785" y="73"/>
                  </a:lnTo>
                  <a:lnTo>
                    <a:pt x="9790" y="27"/>
                  </a:lnTo>
                  <a:close/>
                  <a:moveTo>
                    <a:pt x="10015" y="46"/>
                  </a:moveTo>
                  <a:lnTo>
                    <a:pt x="10015" y="46"/>
                  </a:lnTo>
                  <a:lnTo>
                    <a:pt x="10017" y="46"/>
                  </a:lnTo>
                  <a:lnTo>
                    <a:pt x="10013" y="70"/>
                  </a:lnTo>
                  <a:lnTo>
                    <a:pt x="10015" y="46"/>
                  </a:lnTo>
                  <a:close/>
                  <a:moveTo>
                    <a:pt x="10017" y="46"/>
                  </a:moveTo>
                  <a:lnTo>
                    <a:pt x="10247" y="74"/>
                  </a:lnTo>
                  <a:lnTo>
                    <a:pt x="10241" y="120"/>
                  </a:lnTo>
                  <a:lnTo>
                    <a:pt x="10011" y="93"/>
                  </a:lnTo>
                  <a:lnTo>
                    <a:pt x="10017" y="46"/>
                  </a:lnTo>
                  <a:close/>
                  <a:moveTo>
                    <a:pt x="10247" y="74"/>
                  </a:moveTo>
                  <a:lnTo>
                    <a:pt x="10249" y="74"/>
                  </a:lnTo>
                  <a:lnTo>
                    <a:pt x="10247" y="74"/>
                  </a:lnTo>
                  <a:lnTo>
                    <a:pt x="10243" y="97"/>
                  </a:lnTo>
                  <a:lnTo>
                    <a:pt x="10247" y="74"/>
                  </a:lnTo>
                  <a:close/>
                  <a:moveTo>
                    <a:pt x="10247" y="74"/>
                  </a:moveTo>
                  <a:lnTo>
                    <a:pt x="10473" y="105"/>
                  </a:lnTo>
                  <a:lnTo>
                    <a:pt x="10467" y="152"/>
                  </a:lnTo>
                  <a:lnTo>
                    <a:pt x="10241" y="120"/>
                  </a:lnTo>
                  <a:lnTo>
                    <a:pt x="10247" y="74"/>
                  </a:lnTo>
                  <a:close/>
                  <a:moveTo>
                    <a:pt x="10473" y="105"/>
                  </a:moveTo>
                  <a:lnTo>
                    <a:pt x="10472" y="105"/>
                  </a:lnTo>
                  <a:lnTo>
                    <a:pt x="10474" y="105"/>
                  </a:lnTo>
                  <a:lnTo>
                    <a:pt x="10470" y="128"/>
                  </a:lnTo>
                  <a:lnTo>
                    <a:pt x="10473" y="105"/>
                  </a:lnTo>
                  <a:close/>
                  <a:moveTo>
                    <a:pt x="10474" y="105"/>
                  </a:moveTo>
                  <a:lnTo>
                    <a:pt x="10696" y="141"/>
                  </a:lnTo>
                  <a:lnTo>
                    <a:pt x="10689" y="187"/>
                  </a:lnTo>
                  <a:lnTo>
                    <a:pt x="10467" y="152"/>
                  </a:lnTo>
                  <a:lnTo>
                    <a:pt x="10474" y="105"/>
                  </a:lnTo>
                  <a:close/>
                  <a:moveTo>
                    <a:pt x="10696" y="141"/>
                  </a:moveTo>
                  <a:lnTo>
                    <a:pt x="10696" y="141"/>
                  </a:lnTo>
                  <a:lnTo>
                    <a:pt x="10697" y="141"/>
                  </a:lnTo>
                  <a:lnTo>
                    <a:pt x="10693" y="163"/>
                  </a:lnTo>
                  <a:lnTo>
                    <a:pt x="10696" y="141"/>
                  </a:lnTo>
                  <a:close/>
                  <a:moveTo>
                    <a:pt x="10697" y="141"/>
                  </a:moveTo>
                  <a:lnTo>
                    <a:pt x="10920" y="184"/>
                  </a:lnTo>
                  <a:lnTo>
                    <a:pt x="10910" y="230"/>
                  </a:lnTo>
                  <a:lnTo>
                    <a:pt x="10688" y="187"/>
                  </a:lnTo>
                  <a:lnTo>
                    <a:pt x="10697" y="141"/>
                  </a:lnTo>
                  <a:close/>
                  <a:moveTo>
                    <a:pt x="10920" y="184"/>
                  </a:moveTo>
                  <a:lnTo>
                    <a:pt x="10918" y="184"/>
                  </a:lnTo>
                  <a:lnTo>
                    <a:pt x="10921" y="184"/>
                  </a:lnTo>
                  <a:lnTo>
                    <a:pt x="10915" y="206"/>
                  </a:lnTo>
                  <a:lnTo>
                    <a:pt x="10920" y="184"/>
                  </a:lnTo>
                  <a:close/>
                  <a:moveTo>
                    <a:pt x="10921" y="184"/>
                  </a:moveTo>
                  <a:lnTo>
                    <a:pt x="11143" y="234"/>
                  </a:lnTo>
                  <a:lnTo>
                    <a:pt x="11132" y="281"/>
                  </a:lnTo>
                  <a:lnTo>
                    <a:pt x="10910" y="230"/>
                  </a:lnTo>
                  <a:lnTo>
                    <a:pt x="10921" y="184"/>
                  </a:lnTo>
                  <a:close/>
                  <a:moveTo>
                    <a:pt x="11143" y="234"/>
                  </a:moveTo>
                  <a:lnTo>
                    <a:pt x="11148" y="237"/>
                  </a:lnTo>
                  <a:lnTo>
                    <a:pt x="11143" y="234"/>
                  </a:lnTo>
                  <a:lnTo>
                    <a:pt x="11137" y="258"/>
                  </a:lnTo>
                  <a:lnTo>
                    <a:pt x="11143" y="234"/>
                  </a:lnTo>
                  <a:close/>
                  <a:moveTo>
                    <a:pt x="11143" y="234"/>
                  </a:moveTo>
                  <a:lnTo>
                    <a:pt x="11362" y="286"/>
                  </a:lnTo>
                  <a:lnTo>
                    <a:pt x="11351" y="331"/>
                  </a:lnTo>
                  <a:lnTo>
                    <a:pt x="11132" y="281"/>
                  </a:lnTo>
                  <a:lnTo>
                    <a:pt x="11143" y="234"/>
                  </a:lnTo>
                  <a:close/>
                  <a:moveTo>
                    <a:pt x="11362" y="286"/>
                  </a:moveTo>
                  <a:lnTo>
                    <a:pt x="11363" y="286"/>
                  </a:lnTo>
                  <a:lnTo>
                    <a:pt x="11362" y="286"/>
                  </a:lnTo>
                  <a:lnTo>
                    <a:pt x="11356" y="309"/>
                  </a:lnTo>
                  <a:lnTo>
                    <a:pt x="11362" y="286"/>
                  </a:lnTo>
                  <a:close/>
                  <a:moveTo>
                    <a:pt x="11362" y="286"/>
                  </a:moveTo>
                  <a:lnTo>
                    <a:pt x="11577" y="344"/>
                  </a:lnTo>
                  <a:lnTo>
                    <a:pt x="11564" y="390"/>
                  </a:lnTo>
                  <a:lnTo>
                    <a:pt x="11350" y="331"/>
                  </a:lnTo>
                  <a:lnTo>
                    <a:pt x="11362" y="286"/>
                  </a:lnTo>
                  <a:close/>
                  <a:moveTo>
                    <a:pt x="11577" y="344"/>
                  </a:moveTo>
                  <a:lnTo>
                    <a:pt x="11576" y="344"/>
                  </a:lnTo>
                  <a:lnTo>
                    <a:pt x="11577" y="345"/>
                  </a:lnTo>
                  <a:lnTo>
                    <a:pt x="11571" y="368"/>
                  </a:lnTo>
                  <a:lnTo>
                    <a:pt x="11577" y="344"/>
                  </a:lnTo>
                  <a:close/>
                  <a:moveTo>
                    <a:pt x="11577" y="345"/>
                  </a:moveTo>
                  <a:lnTo>
                    <a:pt x="11792" y="412"/>
                  </a:lnTo>
                  <a:lnTo>
                    <a:pt x="11778" y="456"/>
                  </a:lnTo>
                  <a:lnTo>
                    <a:pt x="11564" y="390"/>
                  </a:lnTo>
                  <a:lnTo>
                    <a:pt x="11577" y="345"/>
                  </a:lnTo>
                  <a:close/>
                  <a:moveTo>
                    <a:pt x="11792" y="412"/>
                  </a:moveTo>
                  <a:lnTo>
                    <a:pt x="12003" y="479"/>
                  </a:lnTo>
                  <a:lnTo>
                    <a:pt x="11989" y="523"/>
                  </a:lnTo>
                  <a:lnTo>
                    <a:pt x="11778" y="456"/>
                  </a:lnTo>
                  <a:lnTo>
                    <a:pt x="11792" y="412"/>
                  </a:lnTo>
                  <a:close/>
                  <a:moveTo>
                    <a:pt x="12003" y="479"/>
                  </a:moveTo>
                  <a:lnTo>
                    <a:pt x="12003" y="479"/>
                  </a:lnTo>
                  <a:lnTo>
                    <a:pt x="12004" y="479"/>
                  </a:lnTo>
                  <a:lnTo>
                    <a:pt x="11996" y="501"/>
                  </a:lnTo>
                  <a:lnTo>
                    <a:pt x="12003" y="479"/>
                  </a:lnTo>
                  <a:close/>
                  <a:moveTo>
                    <a:pt x="12004" y="479"/>
                  </a:moveTo>
                  <a:lnTo>
                    <a:pt x="12215" y="553"/>
                  </a:lnTo>
                  <a:lnTo>
                    <a:pt x="12200" y="598"/>
                  </a:lnTo>
                  <a:lnTo>
                    <a:pt x="11988" y="523"/>
                  </a:lnTo>
                  <a:lnTo>
                    <a:pt x="12004" y="479"/>
                  </a:lnTo>
                  <a:close/>
                  <a:moveTo>
                    <a:pt x="12215" y="553"/>
                  </a:moveTo>
                  <a:lnTo>
                    <a:pt x="12216" y="553"/>
                  </a:lnTo>
                  <a:lnTo>
                    <a:pt x="12215" y="553"/>
                  </a:lnTo>
                  <a:lnTo>
                    <a:pt x="12207" y="576"/>
                  </a:lnTo>
                  <a:lnTo>
                    <a:pt x="12215" y="553"/>
                  </a:lnTo>
                  <a:close/>
                  <a:moveTo>
                    <a:pt x="12215" y="553"/>
                  </a:moveTo>
                  <a:lnTo>
                    <a:pt x="12422" y="632"/>
                  </a:lnTo>
                  <a:lnTo>
                    <a:pt x="12406" y="675"/>
                  </a:lnTo>
                  <a:lnTo>
                    <a:pt x="12198" y="597"/>
                  </a:lnTo>
                  <a:lnTo>
                    <a:pt x="12215" y="553"/>
                  </a:lnTo>
                  <a:close/>
                  <a:moveTo>
                    <a:pt x="12422" y="632"/>
                  </a:moveTo>
                  <a:lnTo>
                    <a:pt x="12423" y="632"/>
                  </a:lnTo>
                  <a:lnTo>
                    <a:pt x="12414" y="654"/>
                  </a:lnTo>
                  <a:lnTo>
                    <a:pt x="12422" y="632"/>
                  </a:lnTo>
                  <a:close/>
                  <a:moveTo>
                    <a:pt x="12423" y="632"/>
                  </a:moveTo>
                  <a:lnTo>
                    <a:pt x="12625" y="718"/>
                  </a:lnTo>
                  <a:lnTo>
                    <a:pt x="12608" y="761"/>
                  </a:lnTo>
                  <a:lnTo>
                    <a:pt x="12404" y="675"/>
                  </a:lnTo>
                  <a:lnTo>
                    <a:pt x="12423" y="632"/>
                  </a:lnTo>
                  <a:close/>
                  <a:moveTo>
                    <a:pt x="12625" y="718"/>
                  </a:moveTo>
                  <a:lnTo>
                    <a:pt x="12829" y="805"/>
                  </a:lnTo>
                  <a:lnTo>
                    <a:pt x="12810" y="848"/>
                  </a:lnTo>
                  <a:lnTo>
                    <a:pt x="12608" y="761"/>
                  </a:lnTo>
                  <a:lnTo>
                    <a:pt x="12625" y="718"/>
                  </a:lnTo>
                  <a:close/>
                  <a:moveTo>
                    <a:pt x="12829" y="805"/>
                  </a:moveTo>
                  <a:lnTo>
                    <a:pt x="12828" y="803"/>
                  </a:lnTo>
                  <a:lnTo>
                    <a:pt x="12829" y="805"/>
                  </a:lnTo>
                  <a:lnTo>
                    <a:pt x="12820" y="826"/>
                  </a:lnTo>
                  <a:lnTo>
                    <a:pt x="12829" y="805"/>
                  </a:lnTo>
                  <a:close/>
                  <a:moveTo>
                    <a:pt x="12829" y="805"/>
                  </a:moveTo>
                  <a:lnTo>
                    <a:pt x="13028" y="899"/>
                  </a:lnTo>
                  <a:lnTo>
                    <a:pt x="13008" y="941"/>
                  </a:lnTo>
                  <a:lnTo>
                    <a:pt x="12809" y="847"/>
                  </a:lnTo>
                  <a:lnTo>
                    <a:pt x="12829" y="805"/>
                  </a:lnTo>
                  <a:close/>
                  <a:moveTo>
                    <a:pt x="13028" y="899"/>
                  </a:moveTo>
                  <a:lnTo>
                    <a:pt x="13030" y="900"/>
                  </a:lnTo>
                  <a:lnTo>
                    <a:pt x="13029" y="899"/>
                  </a:lnTo>
                  <a:lnTo>
                    <a:pt x="13019" y="920"/>
                  </a:lnTo>
                  <a:lnTo>
                    <a:pt x="13028" y="899"/>
                  </a:lnTo>
                  <a:close/>
                  <a:moveTo>
                    <a:pt x="13029" y="899"/>
                  </a:moveTo>
                  <a:lnTo>
                    <a:pt x="13228" y="997"/>
                  </a:lnTo>
                  <a:lnTo>
                    <a:pt x="13207" y="1039"/>
                  </a:lnTo>
                  <a:lnTo>
                    <a:pt x="13008" y="941"/>
                  </a:lnTo>
                  <a:lnTo>
                    <a:pt x="13029" y="899"/>
                  </a:lnTo>
                  <a:close/>
                  <a:moveTo>
                    <a:pt x="13228" y="997"/>
                  </a:moveTo>
                  <a:lnTo>
                    <a:pt x="13228" y="997"/>
                  </a:lnTo>
                  <a:lnTo>
                    <a:pt x="13218" y="1018"/>
                  </a:lnTo>
                  <a:lnTo>
                    <a:pt x="13228" y="997"/>
                  </a:lnTo>
                  <a:close/>
                  <a:moveTo>
                    <a:pt x="13228" y="997"/>
                  </a:moveTo>
                  <a:lnTo>
                    <a:pt x="13420" y="1099"/>
                  </a:lnTo>
                  <a:lnTo>
                    <a:pt x="13398" y="1141"/>
                  </a:lnTo>
                  <a:lnTo>
                    <a:pt x="13206" y="1038"/>
                  </a:lnTo>
                  <a:lnTo>
                    <a:pt x="13228" y="997"/>
                  </a:lnTo>
                  <a:close/>
                  <a:moveTo>
                    <a:pt x="13420" y="1099"/>
                  </a:moveTo>
                  <a:lnTo>
                    <a:pt x="13420" y="1099"/>
                  </a:lnTo>
                  <a:lnTo>
                    <a:pt x="13409" y="1120"/>
                  </a:lnTo>
                  <a:lnTo>
                    <a:pt x="13420" y="1099"/>
                  </a:lnTo>
                  <a:close/>
                  <a:moveTo>
                    <a:pt x="13420" y="1099"/>
                  </a:moveTo>
                  <a:lnTo>
                    <a:pt x="13611" y="1209"/>
                  </a:lnTo>
                  <a:lnTo>
                    <a:pt x="13588" y="1250"/>
                  </a:lnTo>
                  <a:lnTo>
                    <a:pt x="13397" y="1140"/>
                  </a:lnTo>
                  <a:lnTo>
                    <a:pt x="13420" y="1099"/>
                  </a:lnTo>
                  <a:close/>
                  <a:moveTo>
                    <a:pt x="13589" y="1250"/>
                  </a:moveTo>
                  <a:lnTo>
                    <a:pt x="13171" y="1010"/>
                  </a:lnTo>
                  <a:lnTo>
                    <a:pt x="13588" y="1250"/>
                  </a:lnTo>
                  <a:lnTo>
                    <a:pt x="13599" y="1230"/>
                  </a:lnTo>
                  <a:lnTo>
                    <a:pt x="13589" y="1250"/>
                  </a:lnTo>
                  <a:close/>
                  <a:moveTo>
                    <a:pt x="13611" y="1209"/>
                  </a:moveTo>
                  <a:lnTo>
                    <a:pt x="13803" y="1319"/>
                  </a:lnTo>
                  <a:lnTo>
                    <a:pt x="13780" y="1360"/>
                  </a:lnTo>
                  <a:lnTo>
                    <a:pt x="13589" y="1250"/>
                  </a:lnTo>
                  <a:lnTo>
                    <a:pt x="13611" y="1209"/>
                  </a:lnTo>
                  <a:close/>
                  <a:moveTo>
                    <a:pt x="13803" y="1319"/>
                  </a:moveTo>
                  <a:lnTo>
                    <a:pt x="13804" y="1320"/>
                  </a:lnTo>
                  <a:lnTo>
                    <a:pt x="13791" y="1340"/>
                  </a:lnTo>
                  <a:lnTo>
                    <a:pt x="13803" y="1319"/>
                  </a:lnTo>
                  <a:close/>
                  <a:moveTo>
                    <a:pt x="13804" y="1320"/>
                  </a:moveTo>
                  <a:lnTo>
                    <a:pt x="13987" y="1437"/>
                  </a:lnTo>
                  <a:lnTo>
                    <a:pt x="13962" y="1476"/>
                  </a:lnTo>
                  <a:lnTo>
                    <a:pt x="13779" y="1360"/>
                  </a:lnTo>
                  <a:lnTo>
                    <a:pt x="13804" y="1320"/>
                  </a:lnTo>
                  <a:close/>
                  <a:moveTo>
                    <a:pt x="13987" y="1437"/>
                  </a:moveTo>
                  <a:lnTo>
                    <a:pt x="13987" y="1437"/>
                  </a:lnTo>
                  <a:lnTo>
                    <a:pt x="13974" y="1457"/>
                  </a:lnTo>
                  <a:lnTo>
                    <a:pt x="13987" y="1437"/>
                  </a:lnTo>
                  <a:close/>
                  <a:moveTo>
                    <a:pt x="13987" y="1437"/>
                  </a:moveTo>
                  <a:lnTo>
                    <a:pt x="14171" y="1558"/>
                  </a:lnTo>
                  <a:lnTo>
                    <a:pt x="14145" y="1598"/>
                  </a:lnTo>
                  <a:lnTo>
                    <a:pt x="13961" y="1476"/>
                  </a:lnTo>
                  <a:lnTo>
                    <a:pt x="13987" y="1437"/>
                  </a:lnTo>
                  <a:close/>
                  <a:moveTo>
                    <a:pt x="14171" y="1558"/>
                  </a:moveTo>
                  <a:lnTo>
                    <a:pt x="14171" y="1559"/>
                  </a:lnTo>
                  <a:lnTo>
                    <a:pt x="14172" y="1559"/>
                  </a:lnTo>
                  <a:lnTo>
                    <a:pt x="14158" y="1578"/>
                  </a:lnTo>
                  <a:lnTo>
                    <a:pt x="14171" y="1558"/>
                  </a:lnTo>
                  <a:close/>
                  <a:moveTo>
                    <a:pt x="14172" y="1559"/>
                  </a:moveTo>
                  <a:lnTo>
                    <a:pt x="14351" y="1684"/>
                  </a:lnTo>
                  <a:lnTo>
                    <a:pt x="14324" y="1723"/>
                  </a:lnTo>
                  <a:lnTo>
                    <a:pt x="14145" y="1598"/>
                  </a:lnTo>
                  <a:lnTo>
                    <a:pt x="14172" y="1559"/>
                  </a:lnTo>
                  <a:close/>
                  <a:moveTo>
                    <a:pt x="14351" y="1684"/>
                  </a:moveTo>
                  <a:lnTo>
                    <a:pt x="14350" y="1684"/>
                  </a:lnTo>
                  <a:lnTo>
                    <a:pt x="14351" y="1684"/>
                  </a:lnTo>
                  <a:lnTo>
                    <a:pt x="14337" y="1703"/>
                  </a:lnTo>
                  <a:lnTo>
                    <a:pt x="14351" y="1684"/>
                  </a:lnTo>
                  <a:close/>
                  <a:moveTo>
                    <a:pt x="14351" y="1684"/>
                  </a:moveTo>
                  <a:lnTo>
                    <a:pt x="14527" y="1814"/>
                  </a:lnTo>
                  <a:lnTo>
                    <a:pt x="14499" y="1851"/>
                  </a:lnTo>
                  <a:lnTo>
                    <a:pt x="14323" y="1723"/>
                  </a:lnTo>
                  <a:lnTo>
                    <a:pt x="14351" y="1684"/>
                  </a:lnTo>
                  <a:close/>
                  <a:moveTo>
                    <a:pt x="14527" y="1814"/>
                  </a:moveTo>
                  <a:lnTo>
                    <a:pt x="14527" y="1814"/>
                  </a:lnTo>
                  <a:lnTo>
                    <a:pt x="14513" y="1833"/>
                  </a:lnTo>
                  <a:lnTo>
                    <a:pt x="14527" y="1814"/>
                  </a:lnTo>
                  <a:close/>
                  <a:moveTo>
                    <a:pt x="14527" y="1814"/>
                  </a:moveTo>
                  <a:lnTo>
                    <a:pt x="14699" y="1947"/>
                  </a:lnTo>
                  <a:lnTo>
                    <a:pt x="14671" y="1985"/>
                  </a:lnTo>
                  <a:lnTo>
                    <a:pt x="14499" y="1851"/>
                  </a:lnTo>
                  <a:lnTo>
                    <a:pt x="14527" y="1814"/>
                  </a:lnTo>
                  <a:close/>
                  <a:moveTo>
                    <a:pt x="14699" y="1947"/>
                  </a:moveTo>
                  <a:lnTo>
                    <a:pt x="14701" y="1948"/>
                  </a:lnTo>
                  <a:lnTo>
                    <a:pt x="14699" y="1947"/>
                  </a:lnTo>
                  <a:lnTo>
                    <a:pt x="14685" y="1966"/>
                  </a:lnTo>
                  <a:lnTo>
                    <a:pt x="14699" y="1947"/>
                  </a:lnTo>
                  <a:close/>
                  <a:moveTo>
                    <a:pt x="14699" y="1947"/>
                  </a:moveTo>
                  <a:lnTo>
                    <a:pt x="14871" y="2085"/>
                  </a:lnTo>
                  <a:lnTo>
                    <a:pt x="14842" y="2121"/>
                  </a:lnTo>
                  <a:lnTo>
                    <a:pt x="14670" y="1985"/>
                  </a:lnTo>
                  <a:lnTo>
                    <a:pt x="14699" y="1947"/>
                  </a:lnTo>
                  <a:close/>
                  <a:moveTo>
                    <a:pt x="14871" y="2085"/>
                  </a:moveTo>
                  <a:lnTo>
                    <a:pt x="14871" y="2085"/>
                  </a:lnTo>
                  <a:lnTo>
                    <a:pt x="14856" y="2104"/>
                  </a:lnTo>
                  <a:lnTo>
                    <a:pt x="14871" y="2085"/>
                  </a:lnTo>
                  <a:close/>
                  <a:moveTo>
                    <a:pt x="14871" y="2085"/>
                  </a:moveTo>
                  <a:lnTo>
                    <a:pt x="15035" y="2226"/>
                  </a:lnTo>
                  <a:lnTo>
                    <a:pt x="15005" y="2263"/>
                  </a:lnTo>
                  <a:lnTo>
                    <a:pt x="14841" y="2121"/>
                  </a:lnTo>
                  <a:lnTo>
                    <a:pt x="14871" y="2085"/>
                  </a:lnTo>
                  <a:close/>
                  <a:moveTo>
                    <a:pt x="15035" y="2226"/>
                  </a:moveTo>
                  <a:lnTo>
                    <a:pt x="15039" y="2229"/>
                  </a:lnTo>
                  <a:lnTo>
                    <a:pt x="15035" y="2226"/>
                  </a:lnTo>
                  <a:lnTo>
                    <a:pt x="15020" y="2244"/>
                  </a:lnTo>
                  <a:lnTo>
                    <a:pt x="15035" y="2226"/>
                  </a:lnTo>
                  <a:close/>
                  <a:moveTo>
                    <a:pt x="15035" y="2226"/>
                  </a:moveTo>
                  <a:lnTo>
                    <a:pt x="15199" y="2371"/>
                  </a:lnTo>
                  <a:lnTo>
                    <a:pt x="15169" y="2406"/>
                  </a:lnTo>
                  <a:lnTo>
                    <a:pt x="15005" y="2261"/>
                  </a:lnTo>
                  <a:lnTo>
                    <a:pt x="15035" y="2226"/>
                  </a:lnTo>
                  <a:close/>
                  <a:moveTo>
                    <a:pt x="15199" y="2371"/>
                  </a:moveTo>
                  <a:lnTo>
                    <a:pt x="15199" y="2371"/>
                  </a:lnTo>
                  <a:lnTo>
                    <a:pt x="15201" y="2372"/>
                  </a:lnTo>
                  <a:lnTo>
                    <a:pt x="15184" y="2389"/>
                  </a:lnTo>
                  <a:lnTo>
                    <a:pt x="15199" y="2371"/>
                  </a:lnTo>
                  <a:close/>
                  <a:moveTo>
                    <a:pt x="15201" y="2372"/>
                  </a:moveTo>
                  <a:lnTo>
                    <a:pt x="15360" y="2521"/>
                  </a:lnTo>
                  <a:lnTo>
                    <a:pt x="15329" y="2556"/>
                  </a:lnTo>
                  <a:lnTo>
                    <a:pt x="15168" y="2406"/>
                  </a:lnTo>
                  <a:lnTo>
                    <a:pt x="15201" y="2372"/>
                  </a:lnTo>
                  <a:close/>
                  <a:moveTo>
                    <a:pt x="15360" y="2521"/>
                  </a:moveTo>
                  <a:lnTo>
                    <a:pt x="15360" y="2521"/>
                  </a:lnTo>
                  <a:lnTo>
                    <a:pt x="15361" y="2521"/>
                  </a:lnTo>
                  <a:lnTo>
                    <a:pt x="15345" y="2538"/>
                  </a:lnTo>
                  <a:lnTo>
                    <a:pt x="15360" y="2521"/>
                  </a:lnTo>
                  <a:close/>
                  <a:moveTo>
                    <a:pt x="15361" y="2521"/>
                  </a:moveTo>
                  <a:lnTo>
                    <a:pt x="15517" y="2674"/>
                  </a:lnTo>
                  <a:lnTo>
                    <a:pt x="15485" y="2708"/>
                  </a:lnTo>
                  <a:lnTo>
                    <a:pt x="15329" y="2555"/>
                  </a:lnTo>
                  <a:lnTo>
                    <a:pt x="15361" y="2521"/>
                  </a:lnTo>
                  <a:close/>
                  <a:moveTo>
                    <a:pt x="15517" y="2674"/>
                  </a:moveTo>
                  <a:lnTo>
                    <a:pt x="15521" y="2677"/>
                  </a:lnTo>
                  <a:lnTo>
                    <a:pt x="15517" y="2674"/>
                  </a:lnTo>
                  <a:lnTo>
                    <a:pt x="15501" y="2691"/>
                  </a:lnTo>
                  <a:lnTo>
                    <a:pt x="15517" y="2674"/>
                  </a:lnTo>
                  <a:close/>
                  <a:moveTo>
                    <a:pt x="15517" y="2674"/>
                  </a:moveTo>
                  <a:lnTo>
                    <a:pt x="15670" y="2827"/>
                  </a:lnTo>
                  <a:lnTo>
                    <a:pt x="15636" y="2861"/>
                  </a:lnTo>
                  <a:lnTo>
                    <a:pt x="15483" y="2708"/>
                  </a:lnTo>
                  <a:lnTo>
                    <a:pt x="15517" y="2674"/>
                  </a:lnTo>
                  <a:close/>
                  <a:moveTo>
                    <a:pt x="15670" y="2827"/>
                  </a:moveTo>
                  <a:lnTo>
                    <a:pt x="15668" y="2827"/>
                  </a:lnTo>
                  <a:lnTo>
                    <a:pt x="15670" y="2828"/>
                  </a:lnTo>
                  <a:lnTo>
                    <a:pt x="15653" y="2843"/>
                  </a:lnTo>
                  <a:lnTo>
                    <a:pt x="15670" y="2827"/>
                  </a:lnTo>
                  <a:close/>
                  <a:moveTo>
                    <a:pt x="15670" y="2828"/>
                  </a:moveTo>
                  <a:lnTo>
                    <a:pt x="15819" y="2988"/>
                  </a:lnTo>
                  <a:lnTo>
                    <a:pt x="15784" y="3021"/>
                  </a:lnTo>
                  <a:lnTo>
                    <a:pt x="15636" y="2860"/>
                  </a:lnTo>
                  <a:lnTo>
                    <a:pt x="15670" y="2828"/>
                  </a:lnTo>
                  <a:close/>
                  <a:moveTo>
                    <a:pt x="15819" y="2988"/>
                  </a:moveTo>
                  <a:lnTo>
                    <a:pt x="15820" y="2989"/>
                  </a:lnTo>
                  <a:lnTo>
                    <a:pt x="15819" y="2989"/>
                  </a:lnTo>
                  <a:lnTo>
                    <a:pt x="15801" y="3005"/>
                  </a:lnTo>
                  <a:lnTo>
                    <a:pt x="15819" y="2988"/>
                  </a:lnTo>
                  <a:close/>
                  <a:moveTo>
                    <a:pt x="15819" y="2989"/>
                  </a:moveTo>
                  <a:lnTo>
                    <a:pt x="15963" y="3153"/>
                  </a:lnTo>
                  <a:lnTo>
                    <a:pt x="15928" y="3184"/>
                  </a:lnTo>
                  <a:lnTo>
                    <a:pt x="15784" y="3020"/>
                  </a:lnTo>
                  <a:lnTo>
                    <a:pt x="15819" y="2989"/>
                  </a:lnTo>
                  <a:close/>
                  <a:moveTo>
                    <a:pt x="15963" y="3153"/>
                  </a:moveTo>
                  <a:lnTo>
                    <a:pt x="15963" y="3153"/>
                  </a:lnTo>
                  <a:lnTo>
                    <a:pt x="15963" y="3154"/>
                  </a:lnTo>
                  <a:lnTo>
                    <a:pt x="15945" y="3169"/>
                  </a:lnTo>
                  <a:lnTo>
                    <a:pt x="15963" y="3153"/>
                  </a:lnTo>
                  <a:close/>
                  <a:moveTo>
                    <a:pt x="15963" y="3154"/>
                  </a:moveTo>
                  <a:lnTo>
                    <a:pt x="16104" y="3322"/>
                  </a:lnTo>
                  <a:lnTo>
                    <a:pt x="16068" y="3353"/>
                  </a:lnTo>
                  <a:lnTo>
                    <a:pt x="15928" y="3184"/>
                  </a:lnTo>
                  <a:lnTo>
                    <a:pt x="15963" y="3154"/>
                  </a:lnTo>
                  <a:close/>
                  <a:moveTo>
                    <a:pt x="16104" y="3322"/>
                  </a:moveTo>
                  <a:lnTo>
                    <a:pt x="16102" y="3320"/>
                  </a:lnTo>
                  <a:lnTo>
                    <a:pt x="16104" y="3322"/>
                  </a:lnTo>
                  <a:lnTo>
                    <a:pt x="16086" y="3338"/>
                  </a:lnTo>
                  <a:lnTo>
                    <a:pt x="16104" y="3322"/>
                  </a:lnTo>
                  <a:close/>
                  <a:moveTo>
                    <a:pt x="16104" y="3322"/>
                  </a:moveTo>
                  <a:lnTo>
                    <a:pt x="16241" y="3492"/>
                  </a:lnTo>
                  <a:lnTo>
                    <a:pt x="16205" y="3521"/>
                  </a:lnTo>
                  <a:lnTo>
                    <a:pt x="16068" y="3353"/>
                  </a:lnTo>
                  <a:lnTo>
                    <a:pt x="16104" y="3322"/>
                  </a:lnTo>
                  <a:close/>
                  <a:moveTo>
                    <a:pt x="16241" y="3492"/>
                  </a:moveTo>
                  <a:lnTo>
                    <a:pt x="16241" y="3492"/>
                  </a:lnTo>
                  <a:lnTo>
                    <a:pt x="16222" y="3506"/>
                  </a:lnTo>
                  <a:lnTo>
                    <a:pt x="16241" y="3492"/>
                  </a:lnTo>
                  <a:close/>
                  <a:moveTo>
                    <a:pt x="16241" y="3492"/>
                  </a:moveTo>
                  <a:lnTo>
                    <a:pt x="16374" y="3663"/>
                  </a:lnTo>
                  <a:lnTo>
                    <a:pt x="16336" y="3693"/>
                  </a:lnTo>
                  <a:lnTo>
                    <a:pt x="16204" y="3520"/>
                  </a:lnTo>
                  <a:lnTo>
                    <a:pt x="16241" y="3492"/>
                  </a:lnTo>
                  <a:close/>
                  <a:moveTo>
                    <a:pt x="16374" y="3663"/>
                  </a:moveTo>
                  <a:lnTo>
                    <a:pt x="16375" y="3665"/>
                  </a:lnTo>
                  <a:lnTo>
                    <a:pt x="16374" y="3665"/>
                  </a:lnTo>
                  <a:lnTo>
                    <a:pt x="16355" y="3679"/>
                  </a:lnTo>
                  <a:lnTo>
                    <a:pt x="16374" y="3663"/>
                  </a:lnTo>
                  <a:close/>
                  <a:moveTo>
                    <a:pt x="16374" y="3665"/>
                  </a:moveTo>
                  <a:lnTo>
                    <a:pt x="16503" y="3841"/>
                  </a:lnTo>
                  <a:lnTo>
                    <a:pt x="16465" y="3869"/>
                  </a:lnTo>
                  <a:lnTo>
                    <a:pt x="16336" y="3693"/>
                  </a:lnTo>
                  <a:lnTo>
                    <a:pt x="16374" y="3665"/>
                  </a:lnTo>
                  <a:close/>
                  <a:moveTo>
                    <a:pt x="16503" y="3841"/>
                  </a:moveTo>
                  <a:lnTo>
                    <a:pt x="16504" y="3841"/>
                  </a:lnTo>
                  <a:lnTo>
                    <a:pt x="16484" y="3855"/>
                  </a:lnTo>
                  <a:lnTo>
                    <a:pt x="16503" y="3841"/>
                  </a:lnTo>
                  <a:close/>
                  <a:moveTo>
                    <a:pt x="16504" y="3841"/>
                  </a:moveTo>
                  <a:lnTo>
                    <a:pt x="16624" y="4022"/>
                  </a:lnTo>
                  <a:lnTo>
                    <a:pt x="16585" y="4048"/>
                  </a:lnTo>
                  <a:lnTo>
                    <a:pt x="16464" y="3868"/>
                  </a:lnTo>
                  <a:lnTo>
                    <a:pt x="16504" y="3841"/>
                  </a:lnTo>
                  <a:close/>
                  <a:moveTo>
                    <a:pt x="16624" y="4022"/>
                  </a:moveTo>
                  <a:lnTo>
                    <a:pt x="16625" y="4022"/>
                  </a:lnTo>
                  <a:lnTo>
                    <a:pt x="16605" y="4035"/>
                  </a:lnTo>
                  <a:lnTo>
                    <a:pt x="16624" y="4022"/>
                  </a:lnTo>
                  <a:close/>
                  <a:moveTo>
                    <a:pt x="16625" y="4022"/>
                  </a:moveTo>
                  <a:lnTo>
                    <a:pt x="16746" y="4207"/>
                  </a:lnTo>
                  <a:lnTo>
                    <a:pt x="16706" y="4232"/>
                  </a:lnTo>
                  <a:lnTo>
                    <a:pt x="16585" y="4048"/>
                  </a:lnTo>
                  <a:lnTo>
                    <a:pt x="16625" y="4022"/>
                  </a:lnTo>
                  <a:close/>
                  <a:moveTo>
                    <a:pt x="16746" y="4207"/>
                  </a:moveTo>
                  <a:lnTo>
                    <a:pt x="16745" y="4206"/>
                  </a:lnTo>
                  <a:lnTo>
                    <a:pt x="16746" y="4207"/>
                  </a:lnTo>
                  <a:lnTo>
                    <a:pt x="16726" y="4220"/>
                  </a:lnTo>
                  <a:lnTo>
                    <a:pt x="16746" y="4207"/>
                  </a:lnTo>
                  <a:close/>
                  <a:moveTo>
                    <a:pt x="16746" y="4207"/>
                  </a:moveTo>
                  <a:lnTo>
                    <a:pt x="16862" y="4395"/>
                  </a:lnTo>
                  <a:lnTo>
                    <a:pt x="16823" y="4419"/>
                  </a:lnTo>
                  <a:lnTo>
                    <a:pt x="16706" y="4231"/>
                  </a:lnTo>
                  <a:lnTo>
                    <a:pt x="16746" y="4207"/>
                  </a:lnTo>
                  <a:close/>
                  <a:moveTo>
                    <a:pt x="16862" y="4395"/>
                  </a:moveTo>
                  <a:lnTo>
                    <a:pt x="16862" y="4395"/>
                  </a:lnTo>
                  <a:lnTo>
                    <a:pt x="16863" y="4395"/>
                  </a:lnTo>
                  <a:lnTo>
                    <a:pt x="16843" y="4408"/>
                  </a:lnTo>
                  <a:lnTo>
                    <a:pt x="16862" y="4395"/>
                  </a:lnTo>
                  <a:close/>
                  <a:moveTo>
                    <a:pt x="16863" y="4395"/>
                  </a:moveTo>
                  <a:lnTo>
                    <a:pt x="16973" y="4583"/>
                  </a:lnTo>
                  <a:lnTo>
                    <a:pt x="16932" y="4607"/>
                  </a:lnTo>
                  <a:lnTo>
                    <a:pt x="16823" y="4419"/>
                  </a:lnTo>
                  <a:lnTo>
                    <a:pt x="16863" y="4395"/>
                  </a:lnTo>
                  <a:close/>
                  <a:moveTo>
                    <a:pt x="16973" y="4583"/>
                  </a:moveTo>
                  <a:lnTo>
                    <a:pt x="16974" y="4586"/>
                  </a:lnTo>
                  <a:lnTo>
                    <a:pt x="16973" y="4584"/>
                  </a:lnTo>
                  <a:lnTo>
                    <a:pt x="16952" y="4595"/>
                  </a:lnTo>
                  <a:lnTo>
                    <a:pt x="16973" y="4583"/>
                  </a:lnTo>
                  <a:close/>
                  <a:moveTo>
                    <a:pt x="16973" y="4584"/>
                  </a:moveTo>
                  <a:lnTo>
                    <a:pt x="17082" y="4776"/>
                  </a:lnTo>
                  <a:lnTo>
                    <a:pt x="17042" y="4799"/>
                  </a:lnTo>
                  <a:lnTo>
                    <a:pt x="16932" y="4606"/>
                  </a:lnTo>
                  <a:lnTo>
                    <a:pt x="16973" y="4584"/>
                  </a:lnTo>
                  <a:close/>
                  <a:moveTo>
                    <a:pt x="17082" y="4776"/>
                  </a:moveTo>
                  <a:lnTo>
                    <a:pt x="17082" y="4776"/>
                  </a:lnTo>
                  <a:lnTo>
                    <a:pt x="17082" y="4777"/>
                  </a:lnTo>
                  <a:lnTo>
                    <a:pt x="17061" y="4787"/>
                  </a:lnTo>
                  <a:lnTo>
                    <a:pt x="17082" y="4776"/>
                  </a:lnTo>
                  <a:close/>
                  <a:moveTo>
                    <a:pt x="17082" y="4777"/>
                  </a:moveTo>
                  <a:lnTo>
                    <a:pt x="17183" y="4972"/>
                  </a:lnTo>
                  <a:lnTo>
                    <a:pt x="17143" y="4994"/>
                  </a:lnTo>
                  <a:lnTo>
                    <a:pt x="17040" y="4798"/>
                  </a:lnTo>
                  <a:lnTo>
                    <a:pt x="17082" y="4777"/>
                  </a:lnTo>
                  <a:close/>
                  <a:moveTo>
                    <a:pt x="17183" y="4972"/>
                  </a:moveTo>
                  <a:lnTo>
                    <a:pt x="17183" y="4973"/>
                  </a:lnTo>
                  <a:lnTo>
                    <a:pt x="17163" y="4982"/>
                  </a:lnTo>
                  <a:lnTo>
                    <a:pt x="17183" y="4972"/>
                  </a:lnTo>
                  <a:close/>
                  <a:moveTo>
                    <a:pt x="17183" y="4973"/>
                  </a:moveTo>
                  <a:lnTo>
                    <a:pt x="17281" y="5168"/>
                  </a:lnTo>
                  <a:lnTo>
                    <a:pt x="17239" y="5189"/>
                  </a:lnTo>
                  <a:lnTo>
                    <a:pt x="17142" y="4993"/>
                  </a:lnTo>
                  <a:lnTo>
                    <a:pt x="17183" y="4973"/>
                  </a:lnTo>
                  <a:close/>
                  <a:moveTo>
                    <a:pt x="17281" y="5168"/>
                  </a:moveTo>
                  <a:lnTo>
                    <a:pt x="17281" y="5167"/>
                  </a:lnTo>
                  <a:lnTo>
                    <a:pt x="17281" y="5169"/>
                  </a:lnTo>
                  <a:lnTo>
                    <a:pt x="17260" y="5179"/>
                  </a:lnTo>
                  <a:lnTo>
                    <a:pt x="17281" y="5168"/>
                  </a:lnTo>
                  <a:close/>
                  <a:moveTo>
                    <a:pt x="17281" y="5169"/>
                  </a:moveTo>
                  <a:lnTo>
                    <a:pt x="17375" y="5369"/>
                  </a:lnTo>
                  <a:lnTo>
                    <a:pt x="17334" y="5389"/>
                  </a:lnTo>
                  <a:lnTo>
                    <a:pt x="17239" y="5189"/>
                  </a:lnTo>
                  <a:lnTo>
                    <a:pt x="17281" y="5169"/>
                  </a:lnTo>
                  <a:close/>
                  <a:moveTo>
                    <a:pt x="17375" y="5369"/>
                  </a:moveTo>
                  <a:lnTo>
                    <a:pt x="17375" y="5370"/>
                  </a:lnTo>
                  <a:lnTo>
                    <a:pt x="17375" y="5369"/>
                  </a:lnTo>
                  <a:lnTo>
                    <a:pt x="17355" y="5379"/>
                  </a:lnTo>
                  <a:lnTo>
                    <a:pt x="17375" y="5369"/>
                  </a:lnTo>
                  <a:close/>
                  <a:moveTo>
                    <a:pt x="17375" y="5369"/>
                  </a:moveTo>
                  <a:lnTo>
                    <a:pt x="17465" y="5574"/>
                  </a:lnTo>
                  <a:lnTo>
                    <a:pt x="17422" y="5592"/>
                  </a:lnTo>
                  <a:lnTo>
                    <a:pt x="17332" y="5388"/>
                  </a:lnTo>
                  <a:lnTo>
                    <a:pt x="17375" y="5369"/>
                  </a:lnTo>
                  <a:close/>
                  <a:moveTo>
                    <a:pt x="17465" y="5574"/>
                  </a:moveTo>
                  <a:lnTo>
                    <a:pt x="17465" y="5572"/>
                  </a:lnTo>
                  <a:lnTo>
                    <a:pt x="17465" y="5574"/>
                  </a:lnTo>
                  <a:lnTo>
                    <a:pt x="17444" y="5583"/>
                  </a:lnTo>
                  <a:lnTo>
                    <a:pt x="17465" y="5574"/>
                  </a:lnTo>
                  <a:close/>
                  <a:moveTo>
                    <a:pt x="17465" y="5574"/>
                  </a:moveTo>
                  <a:lnTo>
                    <a:pt x="17548" y="5778"/>
                  </a:lnTo>
                  <a:lnTo>
                    <a:pt x="17505" y="5794"/>
                  </a:lnTo>
                  <a:lnTo>
                    <a:pt x="17422" y="5591"/>
                  </a:lnTo>
                  <a:lnTo>
                    <a:pt x="17465" y="5574"/>
                  </a:lnTo>
                  <a:close/>
                  <a:moveTo>
                    <a:pt x="17548" y="5778"/>
                  </a:moveTo>
                  <a:lnTo>
                    <a:pt x="17548" y="5778"/>
                  </a:lnTo>
                  <a:lnTo>
                    <a:pt x="17526" y="5786"/>
                  </a:lnTo>
                  <a:lnTo>
                    <a:pt x="17548" y="5778"/>
                  </a:lnTo>
                  <a:close/>
                  <a:moveTo>
                    <a:pt x="17548" y="5778"/>
                  </a:moveTo>
                  <a:lnTo>
                    <a:pt x="17626" y="5990"/>
                  </a:lnTo>
                  <a:lnTo>
                    <a:pt x="17581" y="6006"/>
                  </a:lnTo>
                  <a:lnTo>
                    <a:pt x="17503" y="5794"/>
                  </a:lnTo>
                  <a:lnTo>
                    <a:pt x="17548" y="5778"/>
                  </a:lnTo>
                  <a:close/>
                  <a:moveTo>
                    <a:pt x="17626" y="5990"/>
                  </a:moveTo>
                  <a:lnTo>
                    <a:pt x="17627" y="5992"/>
                  </a:lnTo>
                  <a:lnTo>
                    <a:pt x="17626" y="5990"/>
                  </a:lnTo>
                  <a:lnTo>
                    <a:pt x="17604" y="5998"/>
                  </a:lnTo>
                  <a:lnTo>
                    <a:pt x="17626" y="5990"/>
                  </a:lnTo>
                  <a:close/>
                  <a:moveTo>
                    <a:pt x="17626" y="5990"/>
                  </a:moveTo>
                  <a:lnTo>
                    <a:pt x="17700" y="6198"/>
                  </a:lnTo>
                  <a:lnTo>
                    <a:pt x="17656" y="6214"/>
                  </a:lnTo>
                  <a:lnTo>
                    <a:pt x="17581" y="6006"/>
                  </a:lnTo>
                  <a:lnTo>
                    <a:pt x="17626" y="5990"/>
                  </a:lnTo>
                  <a:close/>
                  <a:moveTo>
                    <a:pt x="17700" y="6198"/>
                  </a:moveTo>
                  <a:lnTo>
                    <a:pt x="17700" y="6198"/>
                  </a:lnTo>
                  <a:lnTo>
                    <a:pt x="17700" y="6199"/>
                  </a:lnTo>
                  <a:lnTo>
                    <a:pt x="17678" y="6206"/>
                  </a:lnTo>
                  <a:lnTo>
                    <a:pt x="17700" y="6198"/>
                  </a:lnTo>
                  <a:close/>
                  <a:moveTo>
                    <a:pt x="17700" y="6199"/>
                  </a:moveTo>
                  <a:lnTo>
                    <a:pt x="17771" y="6410"/>
                  </a:lnTo>
                  <a:lnTo>
                    <a:pt x="17726" y="6424"/>
                  </a:lnTo>
                  <a:lnTo>
                    <a:pt x="17656" y="6213"/>
                  </a:lnTo>
                  <a:lnTo>
                    <a:pt x="17700" y="6199"/>
                  </a:lnTo>
                  <a:close/>
                  <a:moveTo>
                    <a:pt x="17771" y="6410"/>
                  </a:moveTo>
                  <a:lnTo>
                    <a:pt x="17771" y="6410"/>
                  </a:lnTo>
                  <a:lnTo>
                    <a:pt x="17748" y="6417"/>
                  </a:lnTo>
                  <a:lnTo>
                    <a:pt x="17771" y="6410"/>
                  </a:lnTo>
                  <a:close/>
                  <a:moveTo>
                    <a:pt x="17771" y="6410"/>
                  </a:moveTo>
                  <a:lnTo>
                    <a:pt x="17833" y="6626"/>
                  </a:lnTo>
                  <a:lnTo>
                    <a:pt x="17789" y="6639"/>
                  </a:lnTo>
                  <a:lnTo>
                    <a:pt x="17726" y="6424"/>
                  </a:lnTo>
                  <a:lnTo>
                    <a:pt x="17771" y="6410"/>
                  </a:lnTo>
                  <a:close/>
                  <a:moveTo>
                    <a:pt x="17833" y="6626"/>
                  </a:moveTo>
                  <a:lnTo>
                    <a:pt x="17833" y="6625"/>
                  </a:lnTo>
                  <a:lnTo>
                    <a:pt x="17834" y="6626"/>
                  </a:lnTo>
                  <a:lnTo>
                    <a:pt x="17811" y="6632"/>
                  </a:lnTo>
                  <a:lnTo>
                    <a:pt x="17833" y="6626"/>
                  </a:lnTo>
                  <a:close/>
                  <a:moveTo>
                    <a:pt x="17834" y="6626"/>
                  </a:moveTo>
                  <a:lnTo>
                    <a:pt x="17892" y="6846"/>
                  </a:lnTo>
                  <a:lnTo>
                    <a:pt x="17847" y="6858"/>
                  </a:lnTo>
                  <a:lnTo>
                    <a:pt x="17789" y="6639"/>
                  </a:lnTo>
                  <a:lnTo>
                    <a:pt x="17834" y="6626"/>
                  </a:lnTo>
                  <a:close/>
                  <a:moveTo>
                    <a:pt x="17892" y="6846"/>
                  </a:moveTo>
                  <a:lnTo>
                    <a:pt x="17892" y="6845"/>
                  </a:lnTo>
                  <a:lnTo>
                    <a:pt x="17892" y="6846"/>
                  </a:lnTo>
                  <a:lnTo>
                    <a:pt x="17869" y="6852"/>
                  </a:lnTo>
                  <a:lnTo>
                    <a:pt x="17892" y="6846"/>
                  </a:lnTo>
                  <a:close/>
                  <a:moveTo>
                    <a:pt x="17892" y="6846"/>
                  </a:moveTo>
                  <a:lnTo>
                    <a:pt x="17947" y="7066"/>
                  </a:lnTo>
                  <a:lnTo>
                    <a:pt x="17901" y="7077"/>
                  </a:lnTo>
                  <a:lnTo>
                    <a:pt x="17847" y="6858"/>
                  </a:lnTo>
                  <a:lnTo>
                    <a:pt x="17892" y="6846"/>
                  </a:lnTo>
                  <a:close/>
                  <a:moveTo>
                    <a:pt x="17947" y="7066"/>
                  </a:moveTo>
                  <a:lnTo>
                    <a:pt x="17947" y="7067"/>
                  </a:lnTo>
                  <a:lnTo>
                    <a:pt x="17924" y="7071"/>
                  </a:lnTo>
                  <a:lnTo>
                    <a:pt x="17947" y="7066"/>
                  </a:lnTo>
                  <a:close/>
                  <a:moveTo>
                    <a:pt x="17947" y="7067"/>
                  </a:moveTo>
                  <a:lnTo>
                    <a:pt x="17993" y="7286"/>
                  </a:lnTo>
                  <a:lnTo>
                    <a:pt x="17948" y="7296"/>
                  </a:lnTo>
                  <a:lnTo>
                    <a:pt x="17901" y="7076"/>
                  </a:lnTo>
                  <a:lnTo>
                    <a:pt x="17947" y="7067"/>
                  </a:lnTo>
                  <a:close/>
                  <a:moveTo>
                    <a:pt x="17993" y="7286"/>
                  </a:moveTo>
                  <a:lnTo>
                    <a:pt x="17993" y="7286"/>
                  </a:lnTo>
                  <a:lnTo>
                    <a:pt x="17971" y="7291"/>
                  </a:lnTo>
                  <a:lnTo>
                    <a:pt x="17993" y="7286"/>
                  </a:lnTo>
                  <a:close/>
                  <a:moveTo>
                    <a:pt x="17993" y="7286"/>
                  </a:moveTo>
                  <a:lnTo>
                    <a:pt x="18036" y="7510"/>
                  </a:lnTo>
                  <a:lnTo>
                    <a:pt x="17991" y="7519"/>
                  </a:lnTo>
                  <a:lnTo>
                    <a:pt x="17948" y="7296"/>
                  </a:lnTo>
                  <a:lnTo>
                    <a:pt x="17993" y="7286"/>
                  </a:lnTo>
                  <a:close/>
                  <a:moveTo>
                    <a:pt x="18036" y="7510"/>
                  </a:moveTo>
                  <a:lnTo>
                    <a:pt x="18036" y="7511"/>
                  </a:lnTo>
                  <a:lnTo>
                    <a:pt x="18014" y="7514"/>
                  </a:lnTo>
                  <a:lnTo>
                    <a:pt x="18036" y="7510"/>
                  </a:lnTo>
                  <a:close/>
                  <a:moveTo>
                    <a:pt x="18036" y="7511"/>
                  </a:moveTo>
                  <a:lnTo>
                    <a:pt x="18073" y="7737"/>
                  </a:lnTo>
                  <a:lnTo>
                    <a:pt x="18026" y="7746"/>
                  </a:lnTo>
                  <a:lnTo>
                    <a:pt x="17991" y="7518"/>
                  </a:lnTo>
                  <a:lnTo>
                    <a:pt x="18036" y="7511"/>
                  </a:lnTo>
                  <a:close/>
                  <a:moveTo>
                    <a:pt x="18073" y="7737"/>
                  </a:moveTo>
                  <a:lnTo>
                    <a:pt x="18107" y="7962"/>
                  </a:lnTo>
                  <a:lnTo>
                    <a:pt x="18061" y="7969"/>
                  </a:lnTo>
                  <a:lnTo>
                    <a:pt x="18026" y="7746"/>
                  </a:lnTo>
                  <a:lnTo>
                    <a:pt x="18073" y="7737"/>
                  </a:lnTo>
                  <a:close/>
                  <a:moveTo>
                    <a:pt x="18107" y="7962"/>
                  </a:moveTo>
                  <a:lnTo>
                    <a:pt x="18107" y="7963"/>
                  </a:lnTo>
                  <a:lnTo>
                    <a:pt x="18084" y="7965"/>
                  </a:lnTo>
                  <a:lnTo>
                    <a:pt x="18107" y="7962"/>
                  </a:lnTo>
                  <a:close/>
                  <a:moveTo>
                    <a:pt x="18107" y="7963"/>
                  </a:moveTo>
                  <a:lnTo>
                    <a:pt x="18131" y="8194"/>
                  </a:lnTo>
                  <a:lnTo>
                    <a:pt x="18084" y="8198"/>
                  </a:lnTo>
                  <a:lnTo>
                    <a:pt x="18061" y="7968"/>
                  </a:lnTo>
                  <a:lnTo>
                    <a:pt x="18107" y="7963"/>
                  </a:lnTo>
                  <a:close/>
                  <a:moveTo>
                    <a:pt x="18131" y="8194"/>
                  </a:moveTo>
                  <a:lnTo>
                    <a:pt x="18131" y="8192"/>
                  </a:lnTo>
                  <a:lnTo>
                    <a:pt x="18131" y="8194"/>
                  </a:lnTo>
                  <a:lnTo>
                    <a:pt x="18107" y="8197"/>
                  </a:lnTo>
                  <a:lnTo>
                    <a:pt x="18131" y="8194"/>
                  </a:lnTo>
                  <a:close/>
                  <a:moveTo>
                    <a:pt x="18131" y="8194"/>
                  </a:moveTo>
                  <a:lnTo>
                    <a:pt x="18150" y="8426"/>
                  </a:lnTo>
                  <a:lnTo>
                    <a:pt x="18104" y="8429"/>
                  </a:lnTo>
                  <a:lnTo>
                    <a:pt x="18084" y="8198"/>
                  </a:lnTo>
                  <a:lnTo>
                    <a:pt x="18131" y="8194"/>
                  </a:lnTo>
                  <a:close/>
                  <a:moveTo>
                    <a:pt x="18150" y="8426"/>
                  </a:moveTo>
                  <a:lnTo>
                    <a:pt x="18150" y="8423"/>
                  </a:lnTo>
                  <a:lnTo>
                    <a:pt x="18150" y="8426"/>
                  </a:lnTo>
                  <a:lnTo>
                    <a:pt x="18127" y="8427"/>
                  </a:lnTo>
                  <a:lnTo>
                    <a:pt x="18150" y="8426"/>
                  </a:lnTo>
                  <a:close/>
                  <a:moveTo>
                    <a:pt x="18150" y="8426"/>
                  </a:moveTo>
                  <a:lnTo>
                    <a:pt x="18166" y="8657"/>
                  </a:lnTo>
                  <a:lnTo>
                    <a:pt x="18119" y="8659"/>
                  </a:lnTo>
                  <a:lnTo>
                    <a:pt x="18104" y="8429"/>
                  </a:lnTo>
                  <a:lnTo>
                    <a:pt x="18150" y="8426"/>
                  </a:lnTo>
                  <a:close/>
                  <a:moveTo>
                    <a:pt x="18166" y="8657"/>
                  </a:moveTo>
                  <a:lnTo>
                    <a:pt x="18166" y="8658"/>
                  </a:lnTo>
                  <a:lnTo>
                    <a:pt x="18142" y="8658"/>
                  </a:lnTo>
                  <a:lnTo>
                    <a:pt x="18166" y="8657"/>
                  </a:lnTo>
                  <a:close/>
                  <a:moveTo>
                    <a:pt x="18166" y="8658"/>
                  </a:moveTo>
                  <a:lnTo>
                    <a:pt x="18174" y="8888"/>
                  </a:lnTo>
                  <a:lnTo>
                    <a:pt x="18127" y="8891"/>
                  </a:lnTo>
                  <a:lnTo>
                    <a:pt x="18119" y="8659"/>
                  </a:lnTo>
                  <a:lnTo>
                    <a:pt x="18166" y="8658"/>
                  </a:lnTo>
                  <a:close/>
                  <a:moveTo>
                    <a:pt x="18174" y="8888"/>
                  </a:moveTo>
                  <a:lnTo>
                    <a:pt x="18174" y="8888"/>
                  </a:lnTo>
                  <a:lnTo>
                    <a:pt x="18174" y="8889"/>
                  </a:lnTo>
                  <a:lnTo>
                    <a:pt x="18150" y="8889"/>
                  </a:lnTo>
                  <a:lnTo>
                    <a:pt x="18174" y="8888"/>
                  </a:lnTo>
                  <a:close/>
                  <a:moveTo>
                    <a:pt x="18174" y="8889"/>
                  </a:moveTo>
                  <a:lnTo>
                    <a:pt x="18177" y="9124"/>
                  </a:lnTo>
                  <a:lnTo>
                    <a:pt x="18131" y="9125"/>
                  </a:lnTo>
                  <a:lnTo>
                    <a:pt x="18127" y="8889"/>
                  </a:lnTo>
                  <a:lnTo>
                    <a:pt x="18174" y="8889"/>
                  </a:lnTo>
                  <a:close/>
                  <a:moveTo>
                    <a:pt x="18177" y="9124"/>
                  </a:moveTo>
                  <a:lnTo>
                    <a:pt x="18177" y="9124"/>
                  </a:lnTo>
                  <a:lnTo>
                    <a:pt x="18177" y="9125"/>
                  </a:lnTo>
                  <a:lnTo>
                    <a:pt x="18154" y="9124"/>
                  </a:lnTo>
                  <a:lnTo>
                    <a:pt x="18177" y="91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2085" y="1245"/>
              <a:ext cx="704" cy="584"/>
            </a:xfrm>
            <a:custGeom>
              <a:avLst/>
              <a:gdLst>
                <a:gd name="T0" fmla="*/ 0 w 5281"/>
                <a:gd name="T1" fmla="*/ 0 h 4373"/>
                <a:gd name="T2" fmla="*/ 0 w 5281"/>
                <a:gd name="T3" fmla="*/ 0 h 4373"/>
                <a:gd name="T4" fmla="*/ 0 w 5281"/>
                <a:gd name="T5" fmla="*/ 0 h 4373"/>
                <a:gd name="T6" fmla="*/ 0 w 5281"/>
                <a:gd name="T7" fmla="*/ 0 h 4373"/>
                <a:gd name="T8" fmla="*/ 0 w 5281"/>
                <a:gd name="T9" fmla="*/ 0 h 4373"/>
                <a:gd name="T10" fmla="*/ 0 w 5281"/>
                <a:gd name="T11" fmla="*/ 0 h 4373"/>
                <a:gd name="T12" fmla="*/ 0 w 5281"/>
                <a:gd name="T13" fmla="*/ 0 h 4373"/>
                <a:gd name="T14" fmla="*/ 0 w 5281"/>
                <a:gd name="T15" fmla="*/ 0 h 4373"/>
                <a:gd name="T16" fmla="*/ 0 w 5281"/>
                <a:gd name="T17" fmla="*/ 0 h 4373"/>
                <a:gd name="T18" fmla="*/ 0 w 5281"/>
                <a:gd name="T19" fmla="*/ 0 h 4373"/>
                <a:gd name="T20" fmla="*/ 0 w 5281"/>
                <a:gd name="T21" fmla="*/ 0 h 4373"/>
                <a:gd name="T22" fmla="*/ 0 w 5281"/>
                <a:gd name="T23" fmla="*/ 0 h 4373"/>
                <a:gd name="T24" fmla="*/ 0 w 5281"/>
                <a:gd name="T25" fmla="*/ 0 h 4373"/>
                <a:gd name="T26" fmla="*/ 0 w 5281"/>
                <a:gd name="T27" fmla="*/ 0 h 4373"/>
                <a:gd name="T28" fmla="*/ 0 w 5281"/>
                <a:gd name="T29" fmla="*/ 0 h 4373"/>
                <a:gd name="T30" fmla="*/ 0 w 5281"/>
                <a:gd name="T31" fmla="*/ 0 h 4373"/>
                <a:gd name="T32" fmla="*/ 0 w 5281"/>
                <a:gd name="T33" fmla="*/ 0 h 4373"/>
                <a:gd name="T34" fmla="*/ 0 w 5281"/>
                <a:gd name="T35" fmla="*/ 0 h 4373"/>
                <a:gd name="T36" fmla="*/ 0 w 5281"/>
                <a:gd name="T37" fmla="*/ 0 h 4373"/>
                <a:gd name="T38" fmla="*/ 0 w 5281"/>
                <a:gd name="T39" fmla="*/ 0 h 4373"/>
                <a:gd name="T40" fmla="*/ 0 w 5281"/>
                <a:gd name="T41" fmla="*/ 0 h 4373"/>
                <a:gd name="T42" fmla="*/ 0 w 5281"/>
                <a:gd name="T43" fmla="*/ 0 h 4373"/>
                <a:gd name="T44" fmla="*/ 0 w 5281"/>
                <a:gd name="T45" fmla="*/ 0 h 4373"/>
                <a:gd name="T46" fmla="*/ 0 w 5281"/>
                <a:gd name="T47" fmla="*/ 0 h 4373"/>
                <a:gd name="T48" fmla="*/ 0 w 5281"/>
                <a:gd name="T49" fmla="*/ 0 h 4373"/>
                <a:gd name="T50" fmla="*/ 0 w 5281"/>
                <a:gd name="T51" fmla="*/ 0 h 4373"/>
                <a:gd name="T52" fmla="*/ 0 w 5281"/>
                <a:gd name="T53" fmla="*/ 0 h 4373"/>
                <a:gd name="T54" fmla="*/ 0 w 5281"/>
                <a:gd name="T55" fmla="*/ 0 h 4373"/>
                <a:gd name="T56" fmla="*/ 0 w 5281"/>
                <a:gd name="T57" fmla="*/ 0 h 4373"/>
                <a:gd name="T58" fmla="*/ 0 w 5281"/>
                <a:gd name="T59" fmla="*/ 0 h 4373"/>
                <a:gd name="T60" fmla="*/ 0 w 5281"/>
                <a:gd name="T61" fmla="*/ 0 h 4373"/>
                <a:gd name="T62" fmla="*/ 0 w 5281"/>
                <a:gd name="T63" fmla="*/ 0 h 4373"/>
                <a:gd name="T64" fmla="*/ 0 w 5281"/>
                <a:gd name="T65" fmla="*/ 0 h 4373"/>
                <a:gd name="T66" fmla="*/ 0 w 5281"/>
                <a:gd name="T67" fmla="*/ 0 h 4373"/>
                <a:gd name="T68" fmla="*/ 0 w 5281"/>
                <a:gd name="T69" fmla="*/ 0 h 4373"/>
                <a:gd name="T70" fmla="*/ 0 w 5281"/>
                <a:gd name="T71" fmla="*/ 0 h 4373"/>
                <a:gd name="T72" fmla="*/ 0 w 5281"/>
                <a:gd name="T73" fmla="*/ 0 h 4373"/>
                <a:gd name="T74" fmla="*/ 0 w 5281"/>
                <a:gd name="T75" fmla="*/ 0 h 4373"/>
                <a:gd name="T76" fmla="*/ 0 w 5281"/>
                <a:gd name="T77" fmla="*/ 0 h 4373"/>
                <a:gd name="T78" fmla="*/ 0 w 5281"/>
                <a:gd name="T79" fmla="*/ 0 h 4373"/>
                <a:gd name="T80" fmla="*/ 0 w 5281"/>
                <a:gd name="T81" fmla="*/ 0 h 4373"/>
                <a:gd name="T82" fmla="*/ 0 w 5281"/>
                <a:gd name="T83" fmla="*/ 0 h 4373"/>
                <a:gd name="T84" fmla="*/ 0 w 5281"/>
                <a:gd name="T85" fmla="*/ 0 h 4373"/>
                <a:gd name="T86" fmla="*/ 0 w 5281"/>
                <a:gd name="T87" fmla="*/ 0 h 4373"/>
                <a:gd name="T88" fmla="*/ 0 w 5281"/>
                <a:gd name="T89" fmla="*/ 0 h 4373"/>
                <a:gd name="T90" fmla="*/ 0 w 5281"/>
                <a:gd name="T91" fmla="*/ 0 h 4373"/>
                <a:gd name="T92" fmla="*/ 0 w 5281"/>
                <a:gd name="T93" fmla="*/ 0 h 4373"/>
                <a:gd name="T94" fmla="*/ 0 w 5281"/>
                <a:gd name="T95" fmla="*/ 0 h 4373"/>
                <a:gd name="T96" fmla="*/ 0 w 5281"/>
                <a:gd name="T97" fmla="*/ 0 h 4373"/>
                <a:gd name="T98" fmla="*/ 0 w 5281"/>
                <a:gd name="T99" fmla="*/ 0 h 4373"/>
                <a:gd name="T100" fmla="*/ 0 w 5281"/>
                <a:gd name="T101" fmla="*/ 0 h 4373"/>
                <a:gd name="T102" fmla="*/ 0 w 5281"/>
                <a:gd name="T103" fmla="*/ 0 h 4373"/>
                <a:gd name="T104" fmla="*/ 0 w 5281"/>
                <a:gd name="T105" fmla="*/ 0 h 4373"/>
                <a:gd name="T106" fmla="*/ 0 w 5281"/>
                <a:gd name="T107" fmla="*/ 0 h 437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81"/>
                <a:gd name="T163" fmla="*/ 0 h 4373"/>
                <a:gd name="T164" fmla="*/ 5281 w 5281"/>
                <a:gd name="T165" fmla="*/ 4373 h 437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81" h="4373">
                  <a:moveTo>
                    <a:pt x="3548" y="1418"/>
                  </a:moveTo>
                  <a:lnTo>
                    <a:pt x="3572" y="1371"/>
                  </a:lnTo>
                  <a:lnTo>
                    <a:pt x="3591" y="1321"/>
                  </a:lnTo>
                  <a:lnTo>
                    <a:pt x="3618" y="1250"/>
                  </a:lnTo>
                  <a:lnTo>
                    <a:pt x="3641" y="1172"/>
                  </a:lnTo>
                  <a:lnTo>
                    <a:pt x="3665" y="1082"/>
                  </a:lnTo>
                  <a:lnTo>
                    <a:pt x="3681" y="983"/>
                  </a:lnTo>
                  <a:lnTo>
                    <a:pt x="3684" y="933"/>
                  </a:lnTo>
                  <a:lnTo>
                    <a:pt x="3684" y="885"/>
                  </a:lnTo>
                  <a:lnTo>
                    <a:pt x="3684" y="835"/>
                  </a:lnTo>
                  <a:lnTo>
                    <a:pt x="3676" y="787"/>
                  </a:lnTo>
                  <a:lnTo>
                    <a:pt x="3669" y="740"/>
                  </a:lnTo>
                  <a:lnTo>
                    <a:pt x="3661" y="702"/>
                  </a:lnTo>
                  <a:lnTo>
                    <a:pt x="3646" y="659"/>
                  </a:lnTo>
                  <a:lnTo>
                    <a:pt x="3634" y="624"/>
                  </a:lnTo>
                  <a:lnTo>
                    <a:pt x="3603" y="557"/>
                  </a:lnTo>
                  <a:lnTo>
                    <a:pt x="3572" y="506"/>
                  </a:lnTo>
                  <a:lnTo>
                    <a:pt x="3544" y="466"/>
                  </a:lnTo>
                  <a:lnTo>
                    <a:pt x="3517" y="431"/>
                  </a:lnTo>
                  <a:lnTo>
                    <a:pt x="3622" y="357"/>
                  </a:lnTo>
                  <a:lnTo>
                    <a:pt x="3716" y="286"/>
                  </a:lnTo>
                  <a:lnTo>
                    <a:pt x="3755" y="247"/>
                  </a:lnTo>
                  <a:lnTo>
                    <a:pt x="3790" y="211"/>
                  </a:lnTo>
                  <a:lnTo>
                    <a:pt x="3817" y="181"/>
                  </a:lnTo>
                  <a:lnTo>
                    <a:pt x="3833" y="149"/>
                  </a:lnTo>
                  <a:lnTo>
                    <a:pt x="3840" y="118"/>
                  </a:lnTo>
                  <a:lnTo>
                    <a:pt x="3837" y="94"/>
                  </a:lnTo>
                  <a:lnTo>
                    <a:pt x="3833" y="83"/>
                  </a:lnTo>
                  <a:lnTo>
                    <a:pt x="3829" y="75"/>
                  </a:lnTo>
                  <a:lnTo>
                    <a:pt x="3822" y="66"/>
                  </a:lnTo>
                  <a:lnTo>
                    <a:pt x="3814" y="63"/>
                  </a:lnTo>
                  <a:lnTo>
                    <a:pt x="3806" y="63"/>
                  </a:lnTo>
                  <a:lnTo>
                    <a:pt x="3794" y="63"/>
                  </a:lnTo>
                  <a:lnTo>
                    <a:pt x="3782" y="66"/>
                  </a:lnTo>
                  <a:lnTo>
                    <a:pt x="3767" y="75"/>
                  </a:lnTo>
                  <a:lnTo>
                    <a:pt x="3736" y="94"/>
                  </a:lnTo>
                  <a:lnTo>
                    <a:pt x="3696" y="114"/>
                  </a:lnTo>
                  <a:lnTo>
                    <a:pt x="3650" y="129"/>
                  </a:lnTo>
                  <a:lnTo>
                    <a:pt x="3603" y="149"/>
                  </a:lnTo>
                  <a:lnTo>
                    <a:pt x="3555" y="161"/>
                  </a:lnTo>
                  <a:lnTo>
                    <a:pt x="3505" y="173"/>
                  </a:lnTo>
                  <a:lnTo>
                    <a:pt x="3459" y="181"/>
                  </a:lnTo>
                  <a:lnTo>
                    <a:pt x="3416" y="181"/>
                  </a:lnTo>
                  <a:lnTo>
                    <a:pt x="3396" y="181"/>
                  </a:lnTo>
                  <a:lnTo>
                    <a:pt x="3376" y="173"/>
                  </a:lnTo>
                  <a:lnTo>
                    <a:pt x="3326" y="153"/>
                  </a:lnTo>
                  <a:lnTo>
                    <a:pt x="3260" y="126"/>
                  </a:lnTo>
                  <a:lnTo>
                    <a:pt x="3174" y="90"/>
                  </a:lnTo>
                  <a:lnTo>
                    <a:pt x="3119" y="75"/>
                  </a:lnTo>
                  <a:lnTo>
                    <a:pt x="3053" y="59"/>
                  </a:lnTo>
                  <a:lnTo>
                    <a:pt x="2982" y="43"/>
                  </a:lnTo>
                  <a:lnTo>
                    <a:pt x="2897" y="28"/>
                  </a:lnTo>
                  <a:lnTo>
                    <a:pt x="2802" y="16"/>
                  </a:lnTo>
                  <a:lnTo>
                    <a:pt x="2693" y="8"/>
                  </a:lnTo>
                  <a:lnTo>
                    <a:pt x="2572" y="4"/>
                  </a:lnTo>
                  <a:lnTo>
                    <a:pt x="2436" y="0"/>
                  </a:lnTo>
                  <a:lnTo>
                    <a:pt x="2307" y="4"/>
                  </a:lnTo>
                  <a:lnTo>
                    <a:pt x="2186" y="11"/>
                  </a:lnTo>
                  <a:lnTo>
                    <a:pt x="2076" y="23"/>
                  </a:lnTo>
                  <a:lnTo>
                    <a:pt x="1980" y="39"/>
                  </a:lnTo>
                  <a:lnTo>
                    <a:pt x="1894" y="59"/>
                  </a:lnTo>
                  <a:lnTo>
                    <a:pt x="1816" y="78"/>
                  </a:lnTo>
                  <a:lnTo>
                    <a:pt x="1745" y="103"/>
                  </a:lnTo>
                  <a:lnTo>
                    <a:pt x="1687" y="126"/>
                  </a:lnTo>
                  <a:lnTo>
                    <a:pt x="1581" y="173"/>
                  </a:lnTo>
                  <a:lnTo>
                    <a:pt x="1499" y="211"/>
                  </a:lnTo>
                  <a:lnTo>
                    <a:pt x="1464" y="228"/>
                  </a:lnTo>
                  <a:lnTo>
                    <a:pt x="1429" y="239"/>
                  </a:lnTo>
                  <a:lnTo>
                    <a:pt x="1398" y="247"/>
                  </a:lnTo>
                  <a:lnTo>
                    <a:pt x="1370" y="251"/>
                  </a:lnTo>
                  <a:lnTo>
                    <a:pt x="1315" y="247"/>
                  </a:lnTo>
                  <a:lnTo>
                    <a:pt x="1265" y="236"/>
                  </a:lnTo>
                  <a:lnTo>
                    <a:pt x="1183" y="211"/>
                  </a:lnTo>
                  <a:lnTo>
                    <a:pt x="1168" y="211"/>
                  </a:lnTo>
                  <a:lnTo>
                    <a:pt x="1152" y="211"/>
                  </a:lnTo>
                  <a:lnTo>
                    <a:pt x="1141" y="216"/>
                  </a:lnTo>
                  <a:lnTo>
                    <a:pt x="1133" y="223"/>
                  </a:lnTo>
                  <a:lnTo>
                    <a:pt x="1128" y="236"/>
                  </a:lnTo>
                  <a:lnTo>
                    <a:pt x="1128" y="251"/>
                  </a:lnTo>
                  <a:lnTo>
                    <a:pt x="1128" y="266"/>
                  </a:lnTo>
                  <a:lnTo>
                    <a:pt x="1136" y="282"/>
                  </a:lnTo>
                  <a:lnTo>
                    <a:pt x="1164" y="326"/>
                  </a:lnTo>
                  <a:lnTo>
                    <a:pt x="1191" y="361"/>
                  </a:lnTo>
                  <a:lnTo>
                    <a:pt x="1214" y="388"/>
                  </a:lnTo>
                  <a:lnTo>
                    <a:pt x="1237" y="416"/>
                  </a:lnTo>
                  <a:lnTo>
                    <a:pt x="1273" y="447"/>
                  </a:lnTo>
                  <a:lnTo>
                    <a:pt x="1285" y="454"/>
                  </a:lnTo>
                  <a:lnTo>
                    <a:pt x="1261" y="486"/>
                  </a:lnTo>
                  <a:lnTo>
                    <a:pt x="1237" y="517"/>
                  </a:lnTo>
                  <a:lnTo>
                    <a:pt x="1211" y="569"/>
                  </a:lnTo>
                  <a:lnTo>
                    <a:pt x="1183" y="624"/>
                  </a:lnTo>
                  <a:lnTo>
                    <a:pt x="1156" y="694"/>
                  </a:lnTo>
                  <a:lnTo>
                    <a:pt x="1133" y="772"/>
                  </a:lnTo>
                  <a:lnTo>
                    <a:pt x="1124" y="815"/>
                  </a:lnTo>
                  <a:lnTo>
                    <a:pt x="1121" y="858"/>
                  </a:lnTo>
                  <a:lnTo>
                    <a:pt x="1116" y="902"/>
                  </a:lnTo>
                  <a:lnTo>
                    <a:pt x="1116" y="948"/>
                  </a:lnTo>
                  <a:lnTo>
                    <a:pt x="1128" y="1030"/>
                  </a:lnTo>
                  <a:lnTo>
                    <a:pt x="1141" y="1093"/>
                  </a:lnTo>
                  <a:lnTo>
                    <a:pt x="1144" y="1117"/>
                  </a:lnTo>
                  <a:lnTo>
                    <a:pt x="1136" y="1101"/>
                  </a:lnTo>
                  <a:lnTo>
                    <a:pt x="1116" y="1066"/>
                  </a:lnTo>
                  <a:lnTo>
                    <a:pt x="1086" y="1012"/>
                  </a:lnTo>
                  <a:lnTo>
                    <a:pt x="1062" y="980"/>
                  </a:lnTo>
                  <a:lnTo>
                    <a:pt x="1035" y="948"/>
                  </a:lnTo>
                  <a:lnTo>
                    <a:pt x="1003" y="920"/>
                  </a:lnTo>
                  <a:lnTo>
                    <a:pt x="965" y="890"/>
                  </a:lnTo>
                  <a:lnTo>
                    <a:pt x="925" y="862"/>
                  </a:lnTo>
                  <a:lnTo>
                    <a:pt x="882" y="835"/>
                  </a:lnTo>
                  <a:lnTo>
                    <a:pt x="832" y="815"/>
                  </a:lnTo>
                  <a:lnTo>
                    <a:pt x="778" y="799"/>
                  </a:lnTo>
                  <a:lnTo>
                    <a:pt x="715" y="787"/>
                  </a:lnTo>
                  <a:lnTo>
                    <a:pt x="652" y="784"/>
                  </a:lnTo>
                  <a:lnTo>
                    <a:pt x="582" y="787"/>
                  </a:lnTo>
                  <a:lnTo>
                    <a:pt x="519" y="795"/>
                  </a:lnTo>
                  <a:lnTo>
                    <a:pt x="458" y="812"/>
                  </a:lnTo>
                  <a:lnTo>
                    <a:pt x="395" y="835"/>
                  </a:lnTo>
                  <a:lnTo>
                    <a:pt x="340" y="865"/>
                  </a:lnTo>
                  <a:lnTo>
                    <a:pt x="285" y="905"/>
                  </a:lnTo>
                  <a:lnTo>
                    <a:pt x="234" y="952"/>
                  </a:lnTo>
                  <a:lnTo>
                    <a:pt x="192" y="1007"/>
                  </a:lnTo>
                  <a:lnTo>
                    <a:pt x="149" y="1070"/>
                  </a:lnTo>
                  <a:lnTo>
                    <a:pt x="110" y="1140"/>
                  </a:lnTo>
                  <a:lnTo>
                    <a:pt x="78" y="1223"/>
                  </a:lnTo>
                  <a:lnTo>
                    <a:pt x="52" y="1313"/>
                  </a:lnTo>
                  <a:lnTo>
                    <a:pt x="32" y="1415"/>
                  </a:lnTo>
                  <a:lnTo>
                    <a:pt x="17" y="1524"/>
                  </a:lnTo>
                  <a:lnTo>
                    <a:pt x="5" y="1642"/>
                  </a:lnTo>
                  <a:lnTo>
                    <a:pt x="0" y="1776"/>
                  </a:lnTo>
                  <a:lnTo>
                    <a:pt x="5" y="1904"/>
                  </a:lnTo>
                  <a:lnTo>
                    <a:pt x="9" y="2026"/>
                  </a:lnTo>
                  <a:lnTo>
                    <a:pt x="17" y="2135"/>
                  </a:lnTo>
                  <a:lnTo>
                    <a:pt x="28" y="2237"/>
                  </a:lnTo>
                  <a:lnTo>
                    <a:pt x="43" y="2332"/>
                  </a:lnTo>
                  <a:lnTo>
                    <a:pt x="55" y="2422"/>
                  </a:lnTo>
                  <a:lnTo>
                    <a:pt x="90" y="2586"/>
                  </a:lnTo>
                  <a:lnTo>
                    <a:pt x="121" y="2743"/>
                  </a:lnTo>
                  <a:lnTo>
                    <a:pt x="149" y="2903"/>
                  </a:lnTo>
                  <a:lnTo>
                    <a:pt x="161" y="2986"/>
                  </a:lnTo>
                  <a:lnTo>
                    <a:pt x="168" y="3072"/>
                  </a:lnTo>
                  <a:lnTo>
                    <a:pt x="176" y="3166"/>
                  </a:lnTo>
                  <a:lnTo>
                    <a:pt x="176" y="3268"/>
                  </a:lnTo>
                  <a:lnTo>
                    <a:pt x="176" y="3366"/>
                  </a:lnTo>
                  <a:lnTo>
                    <a:pt x="173" y="3464"/>
                  </a:lnTo>
                  <a:lnTo>
                    <a:pt x="161" y="3640"/>
                  </a:lnTo>
                  <a:lnTo>
                    <a:pt x="141" y="3797"/>
                  </a:lnTo>
                  <a:lnTo>
                    <a:pt x="118" y="3933"/>
                  </a:lnTo>
                  <a:lnTo>
                    <a:pt x="95" y="4048"/>
                  </a:lnTo>
                  <a:lnTo>
                    <a:pt x="75" y="4141"/>
                  </a:lnTo>
                  <a:lnTo>
                    <a:pt x="40" y="4263"/>
                  </a:lnTo>
                  <a:lnTo>
                    <a:pt x="32" y="4298"/>
                  </a:lnTo>
                  <a:lnTo>
                    <a:pt x="32" y="4330"/>
                  </a:lnTo>
                  <a:lnTo>
                    <a:pt x="40" y="4349"/>
                  </a:lnTo>
                  <a:lnTo>
                    <a:pt x="43" y="4361"/>
                  </a:lnTo>
                  <a:lnTo>
                    <a:pt x="52" y="4365"/>
                  </a:lnTo>
                  <a:lnTo>
                    <a:pt x="63" y="4369"/>
                  </a:lnTo>
                  <a:lnTo>
                    <a:pt x="75" y="4373"/>
                  </a:lnTo>
                  <a:lnTo>
                    <a:pt x="102" y="4369"/>
                  </a:lnTo>
                  <a:lnTo>
                    <a:pt x="141" y="4358"/>
                  </a:lnTo>
                  <a:lnTo>
                    <a:pt x="184" y="4333"/>
                  </a:lnTo>
                  <a:lnTo>
                    <a:pt x="234" y="4294"/>
                  </a:lnTo>
                  <a:lnTo>
                    <a:pt x="289" y="4243"/>
                  </a:lnTo>
                  <a:lnTo>
                    <a:pt x="348" y="4188"/>
                  </a:lnTo>
                  <a:lnTo>
                    <a:pt x="403" y="4133"/>
                  </a:lnTo>
                  <a:lnTo>
                    <a:pt x="496" y="4036"/>
                  </a:lnTo>
                  <a:lnTo>
                    <a:pt x="531" y="3993"/>
                  </a:lnTo>
                  <a:lnTo>
                    <a:pt x="508" y="4048"/>
                  </a:lnTo>
                  <a:lnTo>
                    <a:pt x="469" y="4138"/>
                  </a:lnTo>
                  <a:lnTo>
                    <a:pt x="469" y="4146"/>
                  </a:lnTo>
                  <a:lnTo>
                    <a:pt x="469" y="4158"/>
                  </a:lnTo>
                  <a:lnTo>
                    <a:pt x="469" y="4165"/>
                  </a:lnTo>
                  <a:lnTo>
                    <a:pt x="476" y="4173"/>
                  </a:lnTo>
                  <a:lnTo>
                    <a:pt x="484" y="4176"/>
                  </a:lnTo>
                  <a:lnTo>
                    <a:pt x="493" y="4181"/>
                  </a:lnTo>
                  <a:lnTo>
                    <a:pt x="519" y="4185"/>
                  </a:lnTo>
                  <a:lnTo>
                    <a:pt x="551" y="4181"/>
                  </a:lnTo>
                  <a:lnTo>
                    <a:pt x="590" y="4165"/>
                  </a:lnTo>
                  <a:lnTo>
                    <a:pt x="637" y="4138"/>
                  </a:lnTo>
                  <a:lnTo>
                    <a:pt x="687" y="4095"/>
                  </a:lnTo>
                  <a:lnTo>
                    <a:pt x="808" y="3973"/>
                  </a:lnTo>
                  <a:lnTo>
                    <a:pt x="929" y="3844"/>
                  </a:lnTo>
                  <a:lnTo>
                    <a:pt x="1062" y="3699"/>
                  </a:lnTo>
                  <a:lnTo>
                    <a:pt x="1031" y="3793"/>
                  </a:lnTo>
                  <a:lnTo>
                    <a:pt x="1000" y="3872"/>
                  </a:lnTo>
                  <a:lnTo>
                    <a:pt x="984" y="3907"/>
                  </a:lnTo>
                  <a:lnTo>
                    <a:pt x="969" y="3930"/>
                  </a:lnTo>
                  <a:lnTo>
                    <a:pt x="965" y="3942"/>
                  </a:lnTo>
                  <a:lnTo>
                    <a:pt x="960" y="3950"/>
                  </a:lnTo>
                  <a:lnTo>
                    <a:pt x="960" y="3958"/>
                  </a:lnTo>
                  <a:lnTo>
                    <a:pt x="965" y="3965"/>
                  </a:lnTo>
                  <a:lnTo>
                    <a:pt x="972" y="3973"/>
                  </a:lnTo>
                  <a:lnTo>
                    <a:pt x="980" y="3977"/>
                  </a:lnTo>
                  <a:lnTo>
                    <a:pt x="992" y="3977"/>
                  </a:lnTo>
                  <a:lnTo>
                    <a:pt x="1008" y="3977"/>
                  </a:lnTo>
                  <a:lnTo>
                    <a:pt x="1043" y="3970"/>
                  </a:lnTo>
                  <a:lnTo>
                    <a:pt x="1090" y="3950"/>
                  </a:lnTo>
                  <a:lnTo>
                    <a:pt x="1141" y="3918"/>
                  </a:lnTo>
                  <a:lnTo>
                    <a:pt x="1199" y="3867"/>
                  </a:lnTo>
                  <a:lnTo>
                    <a:pt x="1315" y="3765"/>
                  </a:lnTo>
                  <a:lnTo>
                    <a:pt x="1370" y="3715"/>
                  </a:lnTo>
                  <a:lnTo>
                    <a:pt x="1418" y="3667"/>
                  </a:lnTo>
                  <a:lnTo>
                    <a:pt x="1456" y="3620"/>
                  </a:lnTo>
                  <a:lnTo>
                    <a:pt x="1496" y="3574"/>
                  </a:lnTo>
                  <a:lnTo>
                    <a:pt x="1527" y="3519"/>
                  </a:lnTo>
                  <a:lnTo>
                    <a:pt x="1557" y="3460"/>
                  </a:lnTo>
                  <a:lnTo>
                    <a:pt x="1597" y="3357"/>
                  </a:lnTo>
                  <a:lnTo>
                    <a:pt x="1617" y="3291"/>
                  </a:lnTo>
                  <a:lnTo>
                    <a:pt x="1624" y="3256"/>
                  </a:lnTo>
                  <a:lnTo>
                    <a:pt x="1624" y="3249"/>
                  </a:lnTo>
                  <a:lnTo>
                    <a:pt x="1913" y="3467"/>
                  </a:lnTo>
                  <a:lnTo>
                    <a:pt x="1995" y="3887"/>
                  </a:lnTo>
                  <a:lnTo>
                    <a:pt x="2666" y="4231"/>
                  </a:lnTo>
                  <a:lnTo>
                    <a:pt x="4274" y="4063"/>
                  </a:lnTo>
                  <a:lnTo>
                    <a:pt x="4262" y="4032"/>
                  </a:lnTo>
                  <a:lnTo>
                    <a:pt x="4235" y="3950"/>
                  </a:lnTo>
                  <a:lnTo>
                    <a:pt x="4212" y="3891"/>
                  </a:lnTo>
                  <a:lnTo>
                    <a:pt x="4184" y="3825"/>
                  </a:lnTo>
                  <a:lnTo>
                    <a:pt x="4149" y="3750"/>
                  </a:lnTo>
                  <a:lnTo>
                    <a:pt x="4102" y="3667"/>
                  </a:lnTo>
                  <a:lnTo>
                    <a:pt x="4028" y="3527"/>
                  </a:lnTo>
                  <a:lnTo>
                    <a:pt x="3989" y="3440"/>
                  </a:lnTo>
                  <a:lnTo>
                    <a:pt x="3970" y="3397"/>
                  </a:lnTo>
                  <a:lnTo>
                    <a:pt x="3966" y="3386"/>
                  </a:lnTo>
                  <a:lnTo>
                    <a:pt x="4005" y="3401"/>
                  </a:lnTo>
                  <a:lnTo>
                    <a:pt x="4099" y="3436"/>
                  </a:lnTo>
                  <a:lnTo>
                    <a:pt x="4122" y="3440"/>
                  </a:lnTo>
                  <a:lnTo>
                    <a:pt x="4129" y="3436"/>
                  </a:lnTo>
                  <a:lnTo>
                    <a:pt x="4137" y="3436"/>
                  </a:lnTo>
                  <a:lnTo>
                    <a:pt x="4145" y="3424"/>
                  </a:lnTo>
                  <a:lnTo>
                    <a:pt x="4149" y="3409"/>
                  </a:lnTo>
                  <a:lnTo>
                    <a:pt x="4153" y="3389"/>
                  </a:lnTo>
                  <a:lnTo>
                    <a:pt x="4149" y="3377"/>
                  </a:lnTo>
                  <a:lnTo>
                    <a:pt x="4149" y="3362"/>
                  </a:lnTo>
                  <a:lnTo>
                    <a:pt x="4157" y="3397"/>
                  </a:lnTo>
                  <a:lnTo>
                    <a:pt x="4172" y="3436"/>
                  </a:lnTo>
                  <a:lnTo>
                    <a:pt x="4195" y="3487"/>
                  </a:lnTo>
                  <a:lnTo>
                    <a:pt x="4235" y="3546"/>
                  </a:lnTo>
                  <a:lnTo>
                    <a:pt x="4262" y="3574"/>
                  </a:lnTo>
                  <a:lnTo>
                    <a:pt x="4290" y="3605"/>
                  </a:lnTo>
                  <a:lnTo>
                    <a:pt x="4325" y="3637"/>
                  </a:lnTo>
                  <a:lnTo>
                    <a:pt x="4359" y="3667"/>
                  </a:lnTo>
                  <a:lnTo>
                    <a:pt x="4407" y="3699"/>
                  </a:lnTo>
                  <a:lnTo>
                    <a:pt x="4454" y="3730"/>
                  </a:lnTo>
                  <a:lnTo>
                    <a:pt x="4492" y="3750"/>
                  </a:lnTo>
                  <a:lnTo>
                    <a:pt x="4523" y="3762"/>
                  </a:lnTo>
                  <a:lnTo>
                    <a:pt x="4547" y="3770"/>
                  </a:lnTo>
                  <a:lnTo>
                    <a:pt x="4570" y="3770"/>
                  </a:lnTo>
                  <a:lnTo>
                    <a:pt x="4586" y="3765"/>
                  </a:lnTo>
                  <a:lnTo>
                    <a:pt x="4594" y="3757"/>
                  </a:lnTo>
                  <a:lnTo>
                    <a:pt x="4601" y="3742"/>
                  </a:lnTo>
                  <a:lnTo>
                    <a:pt x="4601" y="3722"/>
                  </a:lnTo>
                  <a:lnTo>
                    <a:pt x="4606" y="3640"/>
                  </a:lnTo>
                  <a:lnTo>
                    <a:pt x="4610" y="3597"/>
                  </a:lnTo>
                  <a:lnTo>
                    <a:pt x="4621" y="3644"/>
                  </a:lnTo>
                  <a:lnTo>
                    <a:pt x="4636" y="3690"/>
                  </a:lnTo>
                  <a:lnTo>
                    <a:pt x="4661" y="3750"/>
                  </a:lnTo>
                  <a:lnTo>
                    <a:pt x="4699" y="3820"/>
                  </a:lnTo>
                  <a:lnTo>
                    <a:pt x="4722" y="3855"/>
                  </a:lnTo>
                  <a:lnTo>
                    <a:pt x="4750" y="3891"/>
                  </a:lnTo>
                  <a:lnTo>
                    <a:pt x="4782" y="3926"/>
                  </a:lnTo>
                  <a:lnTo>
                    <a:pt x="4817" y="3962"/>
                  </a:lnTo>
                  <a:lnTo>
                    <a:pt x="4855" y="3993"/>
                  </a:lnTo>
                  <a:lnTo>
                    <a:pt x="4898" y="4025"/>
                  </a:lnTo>
                  <a:lnTo>
                    <a:pt x="4976" y="4075"/>
                  </a:lnTo>
                  <a:lnTo>
                    <a:pt x="5039" y="4110"/>
                  </a:lnTo>
                  <a:lnTo>
                    <a:pt x="5094" y="4133"/>
                  </a:lnTo>
                  <a:lnTo>
                    <a:pt x="5140" y="4146"/>
                  </a:lnTo>
                  <a:lnTo>
                    <a:pt x="5175" y="4153"/>
                  </a:lnTo>
                  <a:lnTo>
                    <a:pt x="5207" y="4158"/>
                  </a:lnTo>
                  <a:lnTo>
                    <a:pt x="5246" y="4158"/>
                  </a:lnTo>
                  <a:lnTo>
                    <a:pt x="5261" y="4153"/>
                  </a:lnTo>
                  <a:lnTo>
                    <a:pt x="5273" y="4150"/>
                  </a:lnTo>
                  <a:lnTo>
                    <a:pt x="5281" y="4141"/>
                  </a:lnTo>
                  <a:lnTo>
                    <a:pt x="5281" y="4130"/>
                  </a:lnTo>
                  <a:lnTo>
                    <a:pt x="5281" y="4115"/>
                  </a:lnTo>
                  <a:lnTo>
                    <a:pt x="5276" y="4091"/>
                  </a:lnTo>
                  <a:lnTo>
                    <a:pt x="5253" y="4032"/>
                  </a:lnTo>
                  <a:lnTo>
                    <a:pt x="5230" y="3973"/>
                  </a:lnTo>
                  <a:lnTo>
                    <a:pt x="5198" y="3879"/>
                  </a:lnTo>
                  <a:lnTo>
                    <a:pt x="5164" y="3754"/>
                  </a:lnTo>
                  <a:lnTo>
                    <a:pt x="5125" y="3600"/>
                  </a:lnTo>
                  <a:lnTo>
                    <a:pt x="5089" y="3429"/>
                  </a:lnTo>
                  <a:lnTo>
                    <a:pt x="5070" y="3334"/>
                  </a:lnTo>
                  <a:lnTo>
                    <a:pt x="5059" y="3241"/>
                  </a:lnTo>
                  <a:lnTo>
                    <a:pt x="5047" y="3143"/>
                  </a:lnTo>
                  <a:lnTo>
                    <a:pt x="5036" y="3044"/>
                  </a:lnTo>
                  <a:lnTo>
                    <a:pt x="5031" y="2946"/>
                  </a:lnTo>
                  <a:lnTo>
                    <a:pt x="5027" y="2845"/>
                  </a:lnTo>
                  <a:lnTo>
                    <a:pt x="5031" y="2660"/>
                  </a:lnTo>
                  <a:lnTo>
                    <a:pt x="5042" y="2500"/>
                  </a:lnTo>
                  <a:lnTo>
                    <a:pt x="5059" y="2352"/>
                  </a:lnTo>
                  <a:lnTo>
                    <a:pt x="5074" y="2210"/>
                  </a:lnTo>
                  <a:lnTo>
                    <a:pt x="5094" y="2072"/>
                  </a:lnTo>
                  <a:lnTo>
                    <a:pt x="5109" y="1936"/>
                  </a:lnTo>
                  <a:lnTo>
                    <a:pt x="5117" y="1783"/>
                  </a:lnTo>
                  <a:lnTo>
                    <a:pt x="5120" y="1618"/>
                  </a:lnTo>
                  <a:lnTo>
                    <a:pt x="5120" y="1533"/>
                  </a:lnTo>
                  <a:lnTo>
                    <a:pt x="5109" y="1450"/>
                  </a:lnTo>
                  <a:lnTo>
                    <a:pt x="5097" y="1371"/>
                  </a:lnTo>
                  <a:lnTo>
                    <a:pt x="5077" y="1297"/>
                  </a:lnTo>
                  <a:lnTo>
                    <a:pt x="5054" y="1226"/>
                  </a:lnTo>
                  <a:lnTo>
                    <a:pt x="5023" y="1163"/>
                  </a:lnTo>
                  <a:lnTo>
                    <a:pt x="4988" y="1105"/>
                  </a:lnTo>
                  <a:lnTo>
                    <a:pt x="4949" y="1050"/>
                  </a:lnTo>
                  <a:lnTo>
                    <a:pt x="4906" y="1000"/>
                  </a:lnTo>
                  <a:lnTo>
                    <a:pt x="4860" y="957"/>
                  </a:lnTo>
                  <a:lnTo>
                    <a:pt x="4809" y="920"/>
                  </a:lnTo>
                  <a:lnTo>
                    <a:pt x="4750" y="890"/>
                  </a:lnTo>
                  <a:lnTo>
                    <a:pt x="4691" y="865"/>
                  </a:lnTo>
                  <a:lnTo>
                    <a:pt x="4625" y="847"/>
                  </a:lnTo>
                  <a:lnTo>
                    <a:pt x="4558" y="839"/>
                  </a:lnTo>
                  <a:lnTo>
                    <a:pt x="4485" y="835"/>
                  </a:lnTo>
                  <a:lnTo>
                    <a:pt x="4449" y="835"/>
                  </a:lnTo>
                  <a:lnTo>
                    <a:pt x="4411" y="839"/>
                  </a:lnTo>
                  <a:lnTo>
                    <a:pt x="4371" y="850"/>
                  </a:lnTo>
                  <a:lnTo>
                    <a:pt x="4333" y="858"/>
                  </a:lnTo>
                  <a:lnTo>
                    <a:pt x="4250" y="890"/>
                  </a:lnTo>
                  <a:lnTo>
                    <a:pt x="4172" y="925"/>
                  </a:lnTo>
                  <a:lnTo>
                    <a:pt x="4094" y="968"/>
                  </a:lnTo>
                  <a:lnTo>
                    <a:pt x="4016" y="1019"/>
                  </a:lnTo>
                  <a:lnTo>
                    <a:pt x="3942" y="1070"/>
                  </a:lnTo>
                  <a:lnTo>
                    <a:pt x="3868" y="1125"/>
                  </a:lnTo>
                  <a:lnTo>
                    <a:pt x="3802" y="1180"/>
                  </a:lnTo>
                  <a:lnTo>
                    <a:pt x="3739" y="1235"/>
                  </a:lnTo>
                  <a:lnTo>
                    <a:pt x="3638" y="1325"/>
                  </a:lnTo>
                  <a:lnTo>
                    <a:pt x="3572" y="1391"/>
                  </a:lnTo>
                  <a:lnTo>
                    <a:pt x="3548" y="14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2080" y="1240"/>
              <a:ext cx="714" cy="595"/>
            </a:xfrm>
            <a:custGeom>
              <a:avLst/>
              <a:gdLst>
                <a:gd name="T0" fmla="*/ 0 w 5355"/>
                <a:gd name="T1" fmla="*/ 0 h 4460"/>
                <a:gd name="T2" fmla="*/ 0 w 5355"/>
                <a:gd name="T3" fmla="*/ 0 h 4460"/>
                <a:gd name="T4" fmla="*/ 0 w 5355"/>
                <a:gd name="T5" fmla="*/ 0 h 4460"/>
                <a:gd name="T6" fmla="*/ 0 w 5355"/>
                <a:gd name="T7" fmla="*/ 0 h 4460"/>
                <a:gd name="T8" fmla="*/ 0 w 5355"/>
                <a:gd name="T9" fmla="*/ 0 h 4460"/>
                <a:gd name="T10" fmla="*/ 0 w 5355"/>
                <a:gd name="T11" fmla="*/ 0 h 4460"/>
                <a:gd name="T12" fmla="*/ 0 w 5355"/>
                <a:gd name="T13" fmla="*/ 0 h 4460"/>
                <a:gd name="T14" fmla="*/ 0 w 5355"/>
                <a:gd name="T15" fmla="*/ 0 h 4460"/>
                <a:gd name="T16" fmla="*/ 0 w 5355"/>
                <a:gd name="T17" fmla="*/ 0 h 4460"/>
                <a:gd name="T18" fmla="*/ 0 w 5355"/>
                <a:gd name="T19" fmla="*/ 0 h 4460"/>
                <a:gd name="T20" fmla="*/ 0 w 5355"/>
                <a:gd name="T21" fmla="*/ 0 h 4460"/>
                <a:gd name="T22" fmla="*/ 0 w 5355"/>
                <a:gd name="T23" fmla="*/ 0 h 4460"/>
                <a:gd name="T24" fmla="*/ 0 w 5355"/>
                <a:gd name="T25" fmla="*/ 0 h 4460"/>
                <a:gd name="T26" fmla="*/ 0 w 5355"/>
                <a:gd name="T27" fmla="*/ 0 h 4460"/>
                <a:gd name="T28" fmla="*/ 0 w 5355"/>
                <a:gd name="T29" fmla="*/ 0 h 4460"/>
                <a:gd name="T30" fmla="*/ 0 w 5355"/>
                <a:gd name="T31" fmla="*/ 0 h 4460"/>
                <a:gd name="T32" fmla="*/ 0 w 5355"/>
                <a:gd name="T33" fmla="*/ 0 h 4460"/>
                <a:gd name="T34" fmla="*/ 0 w 5355"/>
                <a:gd name="T35" fmla="*/ 0 h 4460"/>
                <a:gd name="T36" fmla="*/ 0 w 5355"/>
                <a:gd name="T37" fmla="*/ 0 h 4460"/>
                <a:gd name="T38" fmla="*/ 0 w 5355"/>
                <a:gd name="T39" fmla="*/ 0 h 4460"/>
                <a:gd name="T40" fmla="*/ 0 w 5355"/>
                <a:gd name="T41" fmla="*/ 0 h 4460"/>
                <a:gd name="T42" fmla="*/ 0 w 5355"/>
                <a:gd name="T43" fmla="*/ 0 h 4460"/>
                <a:gd name="T44" fmla="*/ 0 w 5355"/>
                <a:gd name="T45" fmla="*/ 0 h 4460"/>
                <a:gd name="T46" fmla="*/ 0 w 5355"/>
                <a:gd name="T47" fmla="*/ 0 h 4460"/>
                <a:gd name="T48" fmla="*/ 0 w 5355"/>
                <a:gd name="T49" fmla="*/ 0 h 4460"/>
                <a:gd name="T50" fmla="*/ 0 w 5355"/>
                <a:gd name="T51" fmla="*/ 0 h 4460"/>
                <a:gd name="T52" fmla="*/ 0 w 5355"/>
                <a:gd name="T53" fmla="*/ 0 h 4460"/>
                <a:gd name="T54" fmla="*/ 0 w 5355"/>
                <a:gd name="T55" fmla="*/ 0 h 4460"/>
                <a:gd name="T56" fmla="*/ 0 w 5355"/>
                <a:gd name="T57" fmla="*/ 0 h 4460"/>
                <a:gd name="T58" fmla="*/ 0 w 5355"/>
                <a:gd name="T59" fmla="*/ 0 h 4460"/>
                <a:gd name="T60" fmla="*/ 0 w 5355"/>
                <a:gd name="T61" fmla="*/ 0 h 4460"/>
                <a:gd name="T62" fmla="*/ 0 w 5355"/>
                <a:gd name="T63" fmla="*/ 0 h 4460"/>
                <a:gd name="T64" fmla="*/ 0 w 5355"/>
                <a:gd name="T65" fmla="*/ 0 h 4460"/>
                <a:gd name="T66" fmla="*/ 0 w 5355"/>
                <a:gd name="T67" fmla="*/ 0 h 4460"/>
                <a:gd name="T68" fmla="*/ 0 w 5355"/>
                <a:gd name="T69" fmla="*/ 0 h 4460"/>
                <a:gd name="T70" fmla="*/ 0 w 5355"/>
                <a:gd name="T71" fmla="*/ 0 h 4460"/>
                <a:gd name="T72" fmla="*/ 0 w 5355"/>
                <a:gd name="T73" fmla="*/ 0 h 4460"/>
                <a:gd name="T74" fmla="*/ 0 w 5355"/>
                <a:gd name="T75" fmla="*/ 0 h 4460"/>
                <a:gd name="T76" fmla="*/ 0 w 5355"/>
                <a:gd name="T77" fmla="*/ 0 h 4460"/>
                <a:gd name="T78" fmla="*/ 0 w 5355"/>
                <a:gd name="T79" fmla="*/ 0 h 4460"/>
                <a:gd name="T80" fmla="*/ 0 w 5355"/>
                <a:gd name="T81" fmla="*/ 0 h 4460"/>
                <a:gd name="T82" fmla="*/ 0 w 5355"/>
                <a:gd name="T83" fmla="*/ 0 h 4460"/>
                <a:gd name="T84" fmla="*/ 0 w 5355"/>
                <a:gd name="T85" fmla="*/ 0 h 4460"/>
                <a:gd name="T86" fmla="*/ 0 w 5355"/>
                <a:gd name="T87" fmla="*/ 0 h 4460"/>
                <a:gd name="T88" fmla="*/ 0 w 5355"/>
                <a:gd name="T89" fmla="*/ 0 h 4460"/>
                <a:gd name="T90" fmla="*/ 0 w 5355"/>
                <a:gd name="T91" fmla="*/ 0 h 4460"/>
                <a:gd name="T92" fmla="*/ 0 w 5355"/>
                <a:gd name="T93" fmla="*/ 0 h 4460"/>
                <a:gd name="T94" fmla="*/ 0 w 5355"/>
                <a:gd name="T95" fmla="*/ 0 h 4460"/>
                <a:gd name="T96" fmla="*/ 0 w 5355"/>
                <a:gd name="T97" fmla="*/ 0 h 4460"/>
                <a:gd name="T98" fmla="*/ 0 w 5355"/>
                <a:gd name="T99" fmla="*/ 0 h 4460"/>
                <a:gd name="T100" fmla="*/ 0 w 5355"/>
                <a:gd name="T101" fmla="*/ 0 h 4460"/>
                <a:gd name="T102" fmla="*/ 0 w 5355"/>
                <a:gd name="T103" fmla="*/ 0 h 4460"/>
                <a:gd name="T104" fmla="*/ 0 w 5355"/>
                <a:gd name="T105" fmla="*/ 0 h 4460"/>
                <a:gd name="T106" fmla="*/ 0 w 5355"/>
                <a:gd name="T107" fmla="*/ 0 h 4460"/>
                <a:gd name="T108" fmla="*/ 0 w 5355"/>
                <a:gd name="T109" fmla="*/ 0 h 4460"/>
                <a:gd name="T110" fmla="*/ 0 w 5355"/>
                <a:gd name="T111" fmla="*/ 0 h 4460"/>
                <a:gd name="T112" fmla="*/ 0 w 5355"/>
                <a:gd name="T113" fmla="*/ 0 h 4460"/>
                <a:gd name="T114" fmla="*/ 0 w 5355"/>
                <a:gd name="T115" fmla="*/ 0 h 4460"/>
                <a:gd name="T116" fmla="*/ 0 w 5355"/>
                <a:gd name="T117" fmla="*/ 0 h 4460"/>
                <a:gd name="T118" fmla="*/ 0 w 5355"/>
                <a:gd name="T119" fmla="*/ 0 h 4460"/>
                <a:gd name="T120" fmla="*/ 0 w 5355"/>
                <a:gd name="T121" fmla="*/ 0 h 4460"/>
                <a:gd name="T122" fmla="*/ 0 w 5355"/>
                <a:gd name="T123" fmla="*/ 0 h 44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55"/>
                <a:gd name="T187" fmla="*/ 0 h 4460"/>
                <a:gd name="T188" fmla="*/ 5355 w 5355"/>
                <a:gd name="T189" fmla="*/ 4460 h 44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55" h="4460">
                  <a:moveTo>
                    <a:pt x="3552" y="1440"/>
                  </a:moveTo>
                  <a:lnTo>
                    <a:pt x="3575" y="1393"/>
                  </a:lnTo>
                  <a:lnTo>
                    <a:pt x="3641" y="1426"/>
                  </a:lnTo>
                  <a:lnTo>
                    <a:pt x="3618" y="1474"/>
                  </a:lnTo>
                  <a:lnTo>
                    <a:pt x="3552" y="1440"/>
                  </a:lnTo>
                  <a:close/>
                  <a:moveTo>
                    <a:pt x="3644" y="1422"/>
                  </a:moveTo>
                  <a:lnTo>
                    <a:pt x="3642" y="1425"/>
                  </a:lnTo>
                  <a:lnTo>
                    <a:pt x="3641" y="1426"/>
                  </a:lnTo>
                  <a:lnTo>
                    <a:pt x="3609" y="1409"/>
                  </a:lnTo>
                  <a:lnTo>
                    <a:pt x="3644" y="1422"/>
                  </a:lnTo>
                  <a:close/>
                  <a:moveTo>
                    <a:pt x="3574" y="1396"/>
                  </a:moveTo>
                  <a:lnTo>
                    <a:pt x="3593" y="1345"/>
                  </a:lnTo>
                  <a:lnTo>
                    <a:pt x="3662" y="1372"/>
                  </a:lnTo>
                  <a:lnTo>
                    <a:pt x="3644" y="1422"/>
                  </a:lnTo>
                  <a:lnTo>
                    <a:pt x="3574" y="1396"/>
                  </a:lnTo>
                  <a:close/>
                  <a:moveTo>
                    <a:pt x="3593" y="1345"/>
                  </a:moveTo>
                  <a:lnTo>
                    <a:pt x="3584" y="1368"/>
                  </a:lnTo>
                  <a:lnTo>
                    <a:pt x="3593" y="1345"/>
                  </a:lnTo>
                  <a:lnTo>
                    <a:pt x="3628" y="1359"/>
                  </a:lnTo>
                  <a:lnTo>
                    <a:pt x="3593" y="1345"/>
                  </a:lnTo>
                  <a:close/>
                  <a:moveTo>
                    <a:pt x="3593" y="1345"/>
                  </a:moveTo>
                  <a:lnTo>
                    <a:pt x="3620" y="1275"/>
                  </a:lnTo>
                  <a:lnTo>
                    <a:pt x="3690" y="1302"/>
                  </a:lnTo>
                  <a:lnTo>
                    <a:pt x="3662" y="1372"/>
                  </a:lnTo>
                  <a:lnTo>
                    <a:pt x="3593" y="1345"/>
                  </a:lnTo>
                  <a:close/>
                  <a:moveTo>
                    <a:pt x="3691" y="1298"/>
                  </a:moveTo>
                  <a:lnTo>
                    <a:pt x="3690" y="1300"/>
                  </a:lnTo>
                  <a:lnTo>
                    <a:pt x="3690" y="1302"/>
                  </a:lnTo>
                  <a:lnTo>
                    <a:pt x="3655" y="1288"/>
                  </a:lnTo>
                  <a:lnTo>
                    <a:pt x="3691" y="1298"/>
                  </a:lnTo>
                  <a:close/>
                  <a:moveTo>
                    <a:pt x="3620" y="1277"/>
                  </a:moveTo>
                  <a:lnTo>
                    <a:pt x="3644" y="1199"/>
                  </a:lnTo>
                  <a:lnTo>
                    <a:pt x="3715" y="1220"/>
                  </a:lnTo>
                  <a:lnTo>
                    <a:pt x="3691" y="1298"/>
                  </a:lnTo>
                  <a:lnTo>
                    <a:pt x="3620" y="1277"/>
                  </a:lnTo>
                  <a:close/>
                  <a:moveTo>
                    <a:pt x="3715" y="1219"/>
                  </a:moveTo>
                  <a:lnTo>
                    <a:pt x="3713" y="1221"/>
                  </a:lnTo>
                  <a:lnTo>
                    <a:pt x="3715" y="1220"/>
                  </a:lnTo>
                  <a:lnTo>
                    <a:pt x="3678" y="1210"/>
                  </a:lnTo>
                  <a:lnTo>
                    <a:pt x="3715" y="1219"/>
                  </a:lnTo>
                  <a:close/>
                  <a:moveTo>
                    <a:pt x="3642" y="1200"/>
                  </a:moveTo>
                  <a:lnTo>
                    <a:pt x="3667" y="1110"/>
                  </a:lnTo>
                  <a:lnTo>
                    <a:pt x="3738" y="1129"/>
                  </a:lnTo>
                  <a:lnTo>
                    <a:pt x="3715" y="1219"/>
                  </a:lnTo>
                  <a:lnTo>
                    <a:pt x="3642" y="1200"/>
                  </a:lnTo>
                  <a:close/>
                  <a:moveTo>
                    <a:pt x="3739" y="1125"/>
                  </a:moveTo>
                  <a:lnTo>
                    <a:pt x="3739" y="1125"/>
                  </a:lnTo>
                  <a:lnTo>
                    <a:pt x="3738" y="1129"/>
                  </a:lnTo>
                  <a:lnTo>
                    <a:pt x="3702" y="1120"/>
                  </a:lnTo>
                  <a:lnTo>
                    <a:pt x="3739" y="1125"/>
                  </a:lnTo>
                  <a:close/>
                  <a:moveTo>
                    <a:pt x="3666" y="1114"/>
                  </a:moveTo>
                  <a:lnTo>
                    <a:pt x="3681" y="1016"/>
                  </a:lnTo>
                  <a:lnTo>
                    <a:pt x="3754" y="1027"/>
                  </a:lnTo>
                  <a:lnTo>
                    <a:pt x="3739" y="1125"/>
                  </a:lnTo>
                  <a:lnTo>
                    <a:pt x="3666" y="1114"/>
                  </a:lnTo>
                  <a:close/>
                  <a:moveTo>
                    <a:pt x="3755" y="1024"/>
                  </a:moveTo>
                  <a:lnTo>
                    <a:pt x="3754" y="1027"/>
                  </a:lnTo>
                  <a:lnTo>
                    <a:pt x="3718" y="1021"/>
                  </a:lnTo>
                  <a:lnTo>
                    <a:pt x="3755" y="1024"/>
                  </a:lnTo>
                  <a:close/>
                  <a:moveTo>
                    <a:pt x="3681" y="1019"/>
                  </a:moveTo>
                  <a:lnTo>
                    <a:pt x="3684" y="968"/>
                  </a:lnTo>
                  <a:lnTo>
                    <a:pt x="3759" y="974"/>
                  </a:lnTo>
                  <a:lnTo>
                    <a:pt x="3755" y="1024"/>
                  </a:lnTo>
                  <a:lnTo>
                    <a:pt x="3681" y="1019"/>
                  </a:lnTo>
                  <a:close/>
                  <a:moveTo>
                    <a:pt x="3759" y="971"/>
                  </a:moveTo>
                  <a:lnTo>
                    <a:pt x="3759" y="971"/>
                  </a:lnTo>
                  <a:lnTo>
                    <a:pt x="3759" y="974"/>
                  </a:lnTo>
                  <a:lnTo>
                    <a:pt x="3721" y="971"/>
                  </a:lnTo>
                  <a:lnTo>
                    <a:pt x="3759" y="971"/>
                  </a:lnTo>
                  <a:close/>
                  <a:moveTo>
                    <a:pt x="3684" y="971"/>
                  </a:moveTo>
                  <a:lnTo>
                    <a:pt x="3684" y="923"/>
                  </a:lnTo>
                  <a:lnTo>
                    <a:pt x="3759" y="923"/>
                  </a:lnTo>
                  <a:lnTo>
                    <a:pt x="3759" y="971"/>
                  </a:lnTo>
                  <a:lnTo>
                    <a:pt x="3684" y="971"/>
                  </a:lnTo>
                  <a:close/>
                  <a:moveTo>
                    <a:pt x="3684" y="923"/>
                  </a:moveTo>
                  <a:lnTo>
                    <a:pt x="3684" y="873"/>
                  </a:lnTo>
                  <a:lnTo>
                    <a:pt x="3759" y="873"/>
                  </a:lnTo>
                  <a:lnTo>
                    <a:pt x="3759" y="923"/>
                  </a:lnTo>
                  <a:lnTo>
                    <a:pt x="3684" y="923"/>
                  </a:lnTo>
                  <a:close/>
                  <a:moveTo>
                    <a:pt x="3758" y="866"/>
                  </a:moveTo>
                  <a:lnTo>
                    <a:pt x="3759" y="870"/>
                  </a:lnTo>
                  <a:lnTo>
                    <a:pt x="3759" y="873"/>
                  </a:lnTo>
                  <a:lnTo>
                    <a:pt x="3721" y="873"/>
                  </a:lnTo>
                  <a:lnTo>
                    <a:pt x="3758" y="866"/>
                  </a:lnTo>
                  <a:close/>
                  <a:moveTo>
                    <a:pt x="3685" y="879"/>
                  </a:moveTo>
                  <a:lnTo>
                    <a:pt x="3677" y="832"/>
                  </a:lnTo>
                  <a:lnTo>
                    <a:pt x="3751" y="819"/>
                  </a:lnTo>
                  <a:lnTo>
                    <a:pt x="3758" y="866"/>
                  </a:lnTo>
                  <a:lnTo>
                    <a:pt x="3685" y="879"/>
                  </a:lnTo>
                  <a:close/>
                  <a:moveTo>
                    <a:pt x="3677" y="832"/>
                  </a:moveTo>
                  <a:lnTo>
                    <a:pt x="3669" y="784"/>
                  </a:lnTo>
                  <a:lnTo>
                    <a:pt x="3742" y="773"/>
                  </a:lnTo>
                  <a:lnTo>
                    <a:pt x="3751" y="819"/>
                  </a:lnTo>
                  <a:lnTo>
                    <a:pt x="3677" y="832"/>
                  </a:lnTo>
                  <a:close/>
                  <a:moveTo>
                    <a:pt x="3742" y="771"/>
                  </a:moveTo>
                  <a:lnTo>
                    <a:pt x="3742" y="769"/>
                  </a:lnTo>
                  <a:lnTo>
                    <a:pt x="3742" y="773"/>
                  </a:lnTo>
                  <a:lnTo>
                    <a:pt x="3706" y="778"/>
                  </a:lnTo>
                  <a:lnTo>
                    <a:pt x="3742" y="771"/>
                  </a:lnTo>
                  <a:close/>
                  <a:moveTo>
                    <a:pt x="3669" y="785"/>
                  </a:moveTo>
                  <a:lnTo>
                    <a:pt x="3662" y="747"/>
                  </a:lnTo>
                  <a:lnTo>
                    <a:pt x="3734" y="732"/>
                  </a:lnTo>
                  <a:lnTo>
                    <a:pt x="3742" y="771"/>
                  </a:lnTo>
                  <a:lnTo>
                    <a:pt x="3669" y="785"/>
                  </a:lnTo>
                  <a:close/>
                  <a:moveTo>
                    <a:pt x="3733" y="727"/>
                  </a:moveTo>
                  <a:lnTo>
                    <a:pt x="3734" y="731"/>
                  </a:lnTo>
                  <a:lnTo>
                    <a:pt x="3734" y="732"/>
                  </a:lnTo>
                  <a:lnTo>
                    <a:pt x="3698" y="740"/>
                  </a:lnTo>
                  <a:lnTo>
                    <a:pt x="3733" y="727"/>
                  </a:lnTo>
                  <a:close/>
                  <a:moveTo>
                    <a:pt x="3663" y="752"/>
                  </a:moveTo>
                  <a:lnTo>
                    <a:pt x="3648" y="710"/>
                  </a:lnTo>
                  <a:lnTo>
                    <a:pt x="3717" y="684"/>
                  </a:lnTo>
                  <a:lnTo>
                    <a:pt x="3733" y="727"/>
                  </a:lnTo>
                  <a:lnTo>
                    <a:pt x="3663" y="752"/>
                  </a:lnTo>
                  <a:close/>
                  <a:moveTo>
                    <a:pt x="3648" y="710"/>
                  </a:moveTo>
                  <a:lnTo>
                    <a:pt x="3648" y="710"/>
                  </a:lnTo>
                  <a:lnTo>
                    <a:pt x="3647" y="708"/>
                  </a:lnTo>
                  <a:lnTo>
                    <a:pt x="3683" y="697"/>
                  </a:lnTo>
                  <a:lnTo>
                    <a:pt x="3648" y="710"/>
                  </a:lnTo>
                  <a:close/>
                  <a:moveTo>
                    <a:pt x="3647" y="708"/>
                  </a:moveTo>
                  <a:lnTo>
                    <a:pt x="3635" y="673"/>
                  </a:lnTo>
                  <a:lnTo>
                    <a:pt x="3706" y="649"/>
                  </a:lnTo>
                  <a:lnTo>
                    <a:pt x="3718" y="685"/>
                  </a:lnTo>
                  <a:lnTo>
                    <a:pt x="3647" y="708"/>
                  </a:lnTo>
                  <a:close/>
                  <a:moveTo>
                    <a:pt x="3704" y="645"/>
                  </a:moveTo>
                  <a:lnTo>
                    <a:pt x="3705" y="646"/>
                  </a:lnTo>
                  <a:lnTo>
                    <a:pt x="3706" y="649"/>
                  </a:lnTo>
                  <a:lnTo>
                    <a:pt x="3671" y="662"/>
                  </a:lnTo>
                  <a:lnTo>
                    <a:pt x="3704" y="645"/>
                  </a:lnTo>
                  <a:close/>
                  <a:moveTo>
                    <a:pt x="3638" y="677"/>
                  </a:moveTo>
                  <a:lnTo>
                    <a:pt x="3606" y="610"/>
                  </a:lnTo>
                  <a:lnTo>
                    <a:pt x="3674" y="579"/>
                  </a:lnTo>
                  <a:lnTo>
                    <a:pt x="3704" y="645"/>
                  </a:lnTo>
                  <a:lnTo>
                    <a:pt x="3638" y="677"/>
                  </a:lnTo>
                  <a:close/>
                  <a:moveTo>
                    <a:pt x="3671" y="575"/>
                  </a:moveTo>
                  <a:lnTo>
                    <a:pt x="3673" y="576"/>
                  </a:lnTo>
                  <a:lnTo>
                    <a:pt x="3674" y="579"/>
                  </a:lnTo>
                  <a:lnTo>
                    <a:pt x="3640" y="595"/>
                  </a:lnTo>
                  <a:lnTo>
                    <a:pt x="3671" y="575"/>
                  </a:lnTo>
                  <a:close/>
                  <a:moveTo>
                    <a:pt x="3609" y="614"/>
                  </a:moveTo>
                  <a:lnTo>
                    <a:pt x="3577" y="563"/>
                  </a:lnTo>
                  <a:lnTo>
                    <a:pt x="3640" y="524"/>
                  </a:lnTo>
                  <a:lnTo>
                    <a:pt x="3671" y="575"/>
                  </a:lnTo>
                  <a:lnTo>
                    <a:pt x="3609" y="614"/>
                  </a:lnTo>
                  <a:close/>
                  <a:moveTo>
                    <a:pt x="3639" y="523"/>
                  </a:moveTo>
                  <a:lnTo>
                    <a:pt x="3641" y="525"/>
                  </a:lnTo>
                  <a:lnTo>
                    <a:pt x="3640" y="524"/>
                  </a:lnTo>
                  <a:lnTo>
                    <a:pt x="3609" y="544"/>
                  </a:lnTo>
                  <a:lnTo>
                    <a:pt x="3639" y="523"/>
                  </a:lnTo>
                  <a:close/>
                  <a:moveTo>
                    <a:pt x="3578" y="565"/>
                  </a:moveTo>
                  <a:lnTo>
                    <a:pt x="3550" y="526"/>
                  </a:lnTo>
                  <a:lnTo>
                    <a:pt x="3611" y="483"/>
                  </a:lnTo>
                  <a:lnTo>
                    <a:pt x="3639" y="523"/>
                  </a:lnTo>
                  <a:lnTo>
                    <a:pt x="3578" y="565"/>
                  </a:lnTo>
                  <a:close/>
                  <a:moveTo>
                    <a:pt x="3611" y="482"/>
                  </a:moveTo>
                  <a:lnTo>
                    <a:pt x="3610" y="482"/>
                  </a:lnTo>
                  <a:lnTo>
                    <a:pt x="3611" y="483"/>
                  </a:lnTo>
                  <a:lnTo>
                    <a:pt x="3581" y="504"/>
                  </a:lnTo>
                  <a:lnTo>
                    <a:pt x="3611" y="482"/>
                  </a:lnTo>
                  <a:close/>
                  <a:moveTo>
                    <a:pt x="3552" y="527"/>
                  </a:moveTo>
                  <a:lnTo>
                    <a:pt x="3525" y="492"/>
                  </a:lnTo>
                  <a:lnTo>
                    <a:pt x="3583" y="447"/>
                  </a:lnTo>
                  <a:lnTo>
                    <a:pt x="3611" y="482"/>
                  </a:lnTo>
                  <a:lnTo>
                    <a:pt x="3552" y="527"/>
                  </a:lnTo>
                  <a:close/>
                  <a:moveTo>
                    <a:pt x="3525" y="492"/>
                  </a:moveTo>
                  <a:lnTo>
                    <a:pt x="3500" y="461"/>
                  </a:lnTo>
                  <a:lnTo>
                    <a:pt x="3533" y="438"/>
                  </a:lnTo>
                  <a:lnTo>
                    <a:pt x="3554" y="469"/>
                  </a:lnTo>
                  <a:lnTo>
                    <a:pt x="3525" y="492"/>
                  </a:lnTo>
                  <a:close/>
                  <a:moveTo>
                    <a:pt x="3533" y="438"/>
                  </a:moveTo>
                  <a:lnTo>
                    <a:pt x="3638" y="365"/>
                  </a:lnTo>
                  <a:lnTo>
                    <a:pt x="3681" y="426"/>
                  </a:lnTo>
                  <a:lnTo>
                    <a:pt x="3575" y="499"/>
                  </a:lnTo>
                  <a:lnTo>
                    <a:pt x="3533" y="438"/>
                  </a:lnTo>
                  <a:close/>
                  <a:moveTo>
                    <a:pt x="3682" y="424"/>
                  </a:moveTo>
                  <a:lnTo>
                    <a:pt x="3678" y="426"/>
                  </a:lnTo>
                  <a:lnTo>
                    <a:pt x="3681" y="426"/>
                  </a:lnTo>
                  <a:lnTo>
                    <a:pt x="3659" y="395"/>
                  </a:lnTo>
                  <a:lnTo>
                    <a:pt x="3682" y="424"/>
                  </a:lnTo>
                  <a:close/>
                  <a:moveTo>
                    <a:pt x="3637" y="365"/>
                  </a:moveTo>
                  <a:lnTo>
                    <a:pt x="3731" y="295"/>
                  </a:lnTo>
                  <a:lnTo>
                    <a:pt x="3775" y="354"/>
                  </a:lnTo>
                  <a:lnTo>
                    <a:pt x="3682" y="424"/>
                  </a:lnTo>
                  <a:lnTo>
                    <a:pt x="3637" y="365"/>
                  </a:lnTo>
                  <a:close/>
                  <a:moveTo>
                    <a:pt x="3779" y="351"/>
                  </a:moveTo>
                  <a:lnTo>
                    <a:pt x="3777" y="352"/>
                  </a:lnTo>
                  <a:lnTo>
                    <a:pt x="3775" y="354"/>
                  </a:lnTo>
                  <a:lnTo>
                    <a:pt x="3753" y="324"/>
                  </a:lnTo>
                  <a:lnTo>
                    <a:pt x="3779" y="351"/>
                  </a:lnTo>
                  <a:close/>
                  <a:moveTo>
                    <a:pt x="3727" y="298"/>
                  </a:moveTo>
                  <a:lnTo>
                    <a:pt x="3766" y="259"/>
                  </a:lnTo>
                  <a:lnTo>
                    <a:pt x="3818" y="311"/>
                  </a:lnTo>
                  <a:lnTo>
                    <a:pt x="3779" y="351"/>
                  </a:lnTo>
                  <a:lnTo>
                    <a:pt x="3727" y="298"/>
                  </a:lnTo>
                  <a:close/>
                  <a:moveTo>
                    <a:pt x="3818" y="311"/>
                  </a:moveTo>
                  <a:lnTo>
                    <a:pt x="3818" y="311"/>
                  </a:lnTo>
                  <a:lnTo>
                    <a:pt x="3792" y="285"/>
                  </a:lnTo>
                  <a:lnTo>
                    <a:pt x="3818" y="311"/>
                  </a:lnTo>
                  <a:close/>
                  <a:moveTo>
                    <a:pt x="3766" y="259"/>
                  </a:moveTo>
                  <a:lnTo>
                    <a:pt x="3801" y="224"/>
                  </a:lnTo>
                  <a:lnTo>
                    <a:pt x="3853" y="276"/>
                  </a:lnTo>
                  <a:lnTo>
                    <a:pt x="3818" y="311"/>
                  </a:lnTo>
                  <a:lnTo>
                    <a:pt x="3766" y="259"/>
                  </a:lnTo>
                  <a:close/>
                  <a:moveTo>
                    <a:pt x="3855" y="274"/>
                  </a:moveTo>
                  <a:lnTo>
                    <a:pt x="3854" y="275"/>
                  </a:lnTo>
                  <a:lnTo>
                    <a:pt x="3853" y="276"/>
                  </a:lnTo>
                  <a:lnTo>
                    <a:pt x="3827" y="249"/>
                  </a:lnTo>
                  <a:lnTo>
                    <a:pt x="3855" y="274"/>
                  </a:lnTo>
                  <a:close/>
                  <a:moveTo>
                    <a:pt x="3799" y="226"/>
                  </a:moveTo>
                  <a:lnTo>
                    <a:pt x="3826" y="194"/>
                  </a:lnTo>
                  <a:lnTo>
                    <a:pt x="3882" y="243"/>
                  </a:lnTo>
                  <a:lnTo>
                    <a:pt x="3855" y="274"/>
                  </a:lnTo>
                  <a:lnTo>
                    <a:pt x="3799" y="226"/>
                  </a:lnTo>
                  <a:close/>
                  <a:moveTo>
                    <a:pt x="3888" y="235"/>
                  </a:moveTo>
                  <a:lnTo>
                    <a:pt x="3886" y="239"/>
                  </a:lnTo>
                  <a:lnTo>
                    <a:pt x="3882" y="243"/>
                  </a:lnTo>
                  <a:lnTo>
                    <a:pt x="3854" y="219"/>
                  </a:lnTo>
                  <a:lnTo>
                    <a:pt x="3888" y="235"/>
                  </a:lnTo>
                  <a:close/>
                  <a:moveTo>
                    <a:pt x="3822" y="201"/>
                  </a:moveTo>
                  <a:lnTo>
                    <a:pt x="3837" y="171"/>
                  </a:lnTo>
                  <a:lnTo>
                    <a:pt x="3903" y="204"/>
                  </a:lnTo>
                  <a:lnTo>
                    <a:pt x="3888" y="235"/>
                  </a:lnTo>
                  <a:lnTo>
                    <a:pt x="3822" y="201"/>
                  </a:lnTo>
                  <a:close/>
                  <a:moveTo>
                    <a:pt x="3905" y="195"/>
                  </a:moveTo>
                  <a:lnTo>
                    <a:pt x="3905" y="200"/>
                  </a:lnTo>
                  <a:lnTo>
                    <a:pt x="3903" y="204"/>
                  </a:lnTo>
                  <a:lnTo>
                    <a:pt x="3870" y="187"/>
                  </a:lnTo>
                  <a:lnTo>
                    <a:pt x="3905" y="195"/>
                  </a:lnTo>
                  <a:close/>
                  <a:moveTo>
                    <a:pt x="3834" y="178"/>
                  </a:moveTo>
                  <a:lnTo>
                    <a:pt x="3841" y="146"/>
                  </a:lnTo>
                  <a:lnTo>
                    <a:pt x="3914" y="165"/>
                  </a:lnTo>
                  <a:lnTo>
                    <a:pt x="3905" y="195"/>
                  </a:lnTo>
                  <a:lnTo>
                    <a:pt x="3834" y="178"/>
                  </a:lnTo>
                  <a:close/>
                  <a:moveTo>
                    <a:pt x="3915" y="150"/>
                  </a:moveTo>
                  <a:lnTo>
                    <a:pt x="3916" y="157"/>
                  </a:lnTo>
                  <a:lnTo>
                    <a:pt x="3914" y="165"/>
                  </a:lnTo>
                  <a:lnTo>
                    <a:pt x="3877" y="156"/>
                  </a:lnTo>
                  <a:lnTo>
                    <a:pt x="3915" y="150"/>
                  </a:lnTo>
                  <a:close/>
                  <a:moveTo>
                    <a:pt x="3841" y="162"/>
                  </a:moveTo>
                  <a:lnTo>
                    <a:pt x="3838" y="138"/>
                  </a:lnTo>
                  <a:lnTo>
                    <a:pt x="3910" y="127"/>
                  </a:lnTo>
                  <a:lnTo>
                    <a:pt x="3915" y="150"/>
                  </a:lnTo>
                  <a:lnTo>
                    <a:pt x="3841" y="162"/>
                  </a:lnTo>
                  <a:close/>
                  <a:moveTo>
                    <a:pt x="3909" y="121"/>
                  </a:moveTo>
                  <a:lnTo>
                    <a:pt x="3910" y="123"/>
                  </a:lnTo>
                  <a:lnTo>
                    <a:pt x="3910" y="127"/>
                  </a:lnTo>
                  <a:lnTo>
                    <a:pt x="3874" y="132"/>
                  </a:lnTo>
                  <a:lnTo>
                    <a:pt x="3909" y="121"/>
                  </a:lnTo>
                  <a:close/>
                  <a:moveTo>
                    <a:pt x="3839" y="144"/>
                  </a:moveTo>
                  <a:lnTo>
                    <a:pt x="3834" y="132"/>
                  </a:lnTo>
                  <a:lnTo>
                    <a:pt x="3905" y="109"/>
                  </a:lnTo>
                  <a:lnTo>
                    <a:pt x="3909" y="121"/>
                  </a:lnTo>
                  <a:lnTo>
                    <a:pt x="3839" y="144"/>
                  </a:lnTo>
                  <a:close/>
                  <a:moveTo>
                    <a:pt x="3903" y="104"/>
                  </a:moveTo>
                  <a:lnTo>
                    <a:pt x="3904" y="107"/>
                  </a:lnTo>
                  <a:lnTo>
                    <a:pt x="3905" y="109"/>
                  </a:lnTo>
                  <a:lnTo>
                    <a:pt x="3870" y="121"/>
                  </a:lnTo>
                  <a:lnTo>
                    <a:pt x="3903" y="104"/>
                  </a:lnTo>
                  <a:close/>
                  <a:moveTo>
                    <a:pt x="3837" y="137"/>
                  </a:moveTo>
                  <a:lnTo>
                    <a:pt x="3833" y="129"/>
                  </a:lnTo>
                  <a:lnTo>
                    <a:pt x="3900" y="96"/>
                  </a:lnTo>
                  <a:lnTo>
                    <a:pt x="3903" y="104"/>
                  </a:lnTo>
                  <a:lnTo>
                    <a:pt x="3837" y="137"/>
                  </a:lnTo>
                  <a:close/>
                  <a:moveTo>
                    <a:pt x="3893" y="87"/>
                  </a:moveTo>
                  <a:lnTo>
                    <a:pt x="3896" y="90"/>
                  </a:lnTo>
                  <a:lnTo>
                    <a:pt x="3900" y="96"/>
                  </a:lnTo>
                  <a:lnTo>
                    <a:pt x="3866" y="113"/>
                  </a:lnTo>
                  <a:lnTo>
                    <a:pt x="3893" y="87"/>
                  </a:lnTo>
                  <a:close/>
                  <a:moveTo>
                    <a:pt x="3840" y="139"/>
                  </a:moveTo>
                  <a:lnTo>
                    <a:pt x="3832" y="131"/>
                  </a:lnTo>
                  <a:lnTo>
                    <a:pt x="3884" y="79"/>
                  </a:lnTo>
                  <a:lnTo>
                    <a:pt x="3893" y="87"/>
                  </a:lnTo>
                  <a:lnTo>
                    <a:pt x="3840" y="139"/>
                  </a:lnTo>
                  <a:close/>
                  <a:moveTo>
                    <a:pt x="3875" y="72"/>
                  </a:moveTo>
                  <a:lnTo>
                    <a:pt x="3880" y="74"/>
                  </a:lnTo>
                  <a:lnTo>
                    <a:pt x="3884" y="79"/>
                  </a:lnTo>
                  <a:lnTo>
                    <a:pt x="3859" y="104"/>
                  </a:lnTo>
                  <a:lnTo>
                    <a:pt x="3875" y="72"/>
                  </a:lnTo>
                  <a:close/>
                  <a:moveTo>
                    <a:pt x="3841" y="138"/>
                  </a:moveTo>
                  <a:lnTo>
                    <a:pt x="3834" y="134"/>
                  </a:lnTo>
                  <a:lnTo>
                    <a:pt x="3867" y="67"/>
                  </a:lnTo>
                  <a:lnTo>
                    <a:pt x="3875" y="72"/>
                  </a:lnTo>
                  <a:lnTo>
                    <a:pt x="3841" y="138"/>
                  </a:lnTo>
                  <a:close/>
                  <a:moveTo>
                    <a:pt x="3851" y="63"/>
                  </a:moveTo>
                  <a:lnTo>
                    <a:pt x="3859" y="63"/>
                  </a:lnTo>
                  <a:lnTo>
                    <a:pt x="3867" y="67"/>
                  </a:lnTo>
                  <a:lnTo>
                    <a:pt x="3851" y="101"/>
                  </a:lnTo>
                  <a:lnTo>
                    <a:pt x="3851" y="63"/>
                  </a:lnTo>
                  <a:close/>
                  <a:moveTo>
                    <a:pt x="3851" y="138"/>
                  </a:moveTo>
                  <a:lnTo>
                    <a:pt x="3843" y="138"/>
                  </a:lnTo>
                  <a:lnTo>
                    <a:pt x="3843" y="63"/>
                  </a:lnTo>
                  <a:lnTo>
                    <a:pt x="3851" y="63"/>
                  </a:lnTo>
                  <a:lnTo>
                    <a:pt x="3851" y="138"/>
                  </a:lnTo>
                  <a:close/>
                  <a:moveTo>
                    <a:pt x="3843" y="138"/>
                  </a:moveTo>
                  <a:lnTo>
                    <a:pt x="3831" y="138"/>
                  </a:lnTo>
                  <a:lnTo>
                    <a:pt x="3831" y="63"/>
                  </a:lnTo>
                  <a:lnTo>
                    <a:pt x="3843" y="63"/>
                  </a:lnTo>
                  <a:lnTo>
                    <a:pt x="3843" y="138"/>
                  </a:lnTo>
                  <a:close/>
                  <a:moveTo>
                    <a:pt x="3819" y="66"/>
                  </a:moveTo>
                  <a:lnTo>
                    <a:pt x="3825" y="63"/>
                  </a:lnTo>
                  <a:lnTo>
                    <a:pt x="3831" y="63"/>
                  </a:lnTo>
                  <a:lnTo>
                    <a:pt x="3831" y="101"/>
                  </a:lnTo>
                  <a:lnTo>
                    <a:pt x="3819" y="66"/>
                  </a:lnTo>
                  <a:close/>
                  <a:moveTo>
                    <a:pt x="3843" y="136"/>
                  </a:moveTo>
                  <a:lnTo>
                    <a:pt x="3831" y="141"/>
                  </a:lnTo>
                  <a:lnTo>
                    <a:pt x="3808" y="69"/>
                  </a:lnTo>
                  <a:lnTo>
                    <a:pt x="3819" y="66"/>
                  </a:lnTo>
                  <a:lnTo>
                    <a:pt x="3843" y="136"/>
                  </a:lnTo>
                  <a:close/>
                  <a:moveTo>
                    <a:pt x="3803" y="72"/>
                  </a:moveTo>
                  <a:lnTo>
                    <a:pt x="3805" y="70"/>
                  </a:lnTo>
                  <a:lnTo>
                    <a:pt x="3808" y="69"/>
                  </a:lnTo>
                  <a:lnTo>
                    <a:pt x="3819" y="104"/>
                  </a:lnTo>
                  <a:lnTo>
                    <a:pt x="3803" y="72"/>
                  </a:lnTo>
                  <a:close/>
                  <a:moveTo>
                    <a:pt x="3836" y="138"/>
                  </a:moveTo>
                  <a:lnTo>
                    <a:pt x="3820" y="146"/>
                  </a:lnTo>
                  <a:lnTo>
                    <a:pt x="3787" y="80"/>
                  </a:lnTo>
                  <a:lnTo>
                    <a:pt x="3803" y="72"/>
                  </a:lnTo>
                  <a:lnTo>
                    <a:pt x="3836" y="138"/>
                  </a:lnTo>
                  <a:close/>
                  <a:moveTo>
                    <a:pt x="3784" y="81"/>
                  </a:moveTo>
                  <a:lnTo>
                    <a:pt x="3785" y="80"/>
                  </a:lnTo>
                  <a:lnTo>
                    <a:pt x="3787" y="80"/>
                  </a:lnTo>
                  <a:lnTo>
                    <a:pt x="3804" y="113"/>
                  </a:lnTo>
                  <a:lnTo>
                    <a:pt x="3784" y="81"/>
                  </a:lnTo>
                  <a:close/>
                  <a:moveTo>
                    <a:pt x="3823" y="144"/>
                  </a:moveTo>
                  <a:lnTo>
                    <a:pt x="3792" y="164"/>
                  </a:lnTo>
                  <a:lnTo>
                    <a:pt x="3753" y="101"/>
                  </a:lnTo>
                  <a:lnTo>
                    <a:pt x="3784" y="81"/>
                  </a:lnTo>
                  <a:lnTo>
                    <a:pt x="3823" y="144"/>
                  </a:lnTo>
                  <a:close/>
                  <a:moveTo>
                    <a:pt x="3792" y="164"/>
                  </a:moveTo>
                  <a:lnTo>
                    <a:pt x="3791" y="164"/>
                  </a:lnTo>
                  <a:lnTo>
                    <a:pt x="3789" y="165"/>
                  </a:lnTo>
                  <a:lnTo>
                    <a:pt x="3773" y="132"/>
                  </a:lnTo>
                  <a:lnTo>
                    <a:pt x="3792" y="164"/>
                  </a:lnTo>
                  <a:close/>
                  <a:moveTo>
                    <a:pt x="3789" y="165"/>
                  </a:moveTo>
                  <a:lnTo>
                    <a:pt x="3749" y="185"/>
                  </a:lnTo>
                  <a:lnTo>
                    <a:pt x="3717" y="118"/>
                  </a:lnTo>
                  <a:lnTo>
                    <a:pt x="3756" y="99"/>
                  </a:lnTo>
                  <a:lnTo>
                    <a:pt x="3789" y="165"/>
                  </a:lnTo>
                  <a:close/>
                  <a:moveTo>
                    <a:pt x="3749" y="185"/>
                  </a:moveTo>
                  <a:lnTo>
                    <a:pt x="3747" y="186"/>
                  </a:lnTo>
                  <a:lnTo>
                    <a:pt x="3745" y="187"/>
                  </a:lnTo>
                  <a:lnTo>
                    <a:pt x="3733" y="152"/>
                  </a:lnTo>
                  <a:lnTo>
                    <a:pt x="3749" y="185"/>
                  </a:lnTo>
                  <a:close/>
                  <a:moveTo>
                    <a:pt x="3745" y="187"/>
                  </a:moveTo>
                  <a:lnTo>
                    <a:pt x="3698" y="202"/>
                  </a:lnTo>
                  <a:lnTo>
                    <a:pt x="3675" y="132"/>
                  </a:lnTo>
                  <a:lnTo>
                    <a:pt x="3721" y="116"/>
                  </a:lnTo>
                  <a:lnTo>
                    <a:pt x="3745" y="187"/>
                  </a:lnTo>
                  <a:close/>
                  <a:moveTo>
                    <a:pt x="3673" y="134"/>
                  </a:moveTo>
                  <a:lnTo>
                    <a:pt x="3673" y="132"/>
                  </a:lnTo>
                  <a:lnTo>
                    <a:pt x="3675" y="132"/>
                  </a:lnTo>
                  <a:lnTo>
                    <a:pt x="3687" y="167"/>
                  </a:lnTo>
                  <a:lnTo>
                    <a:pt x="3673" y="134"/>
                  </a:lnTo>
                  <a:close/>
                  <a:moveTo>
                    <a:pt x="3701" y="201"/>
                  </a:moveTo>
                  <a:lnTo>
                    <a:pt x="3654" y="221"/>
                  </a:lnTo>
                  <a:lnTo>
                    <a:pt x="3626" y="152"/>
                  </a:lnTo>
                  <a:lnTo>
                    <a:pt x="3673" y="134"/>
                  </a:lnTo>
                  <a:lnTo>
                    <a:pt x="3701" y="201"/>
                  </a:lnTo>
                  <a:close/>
                  <a:moveTo>
                    <a:pt x="3654" y="221"/>
                  </a:moveTo>
                  <a:lnTo>
                    <a:pt x="3652" y="222"/>
                  </a:lnTo>
                  <a:lnTo>
                    <a:pt x="3648" y="224"/>
                  </a:lnTo>
                  <a:lnTo>
                    <a:pt x="3640" y="187"/>
                  </a:lnTo>
                  <a:lnTo>
                    <a:pt x="3654" y="221"/>
                  </a:lnTo>
                  <a:close/>
                  <a:moveTo>
                    <a:pt x="3648" y="224"/>
                  </a:moveTo>
                  <a:lnTo>
                    <a:pt x="3602" y="235"/>
                  </a:lnTo>
                  <a:lnTo>
                    <a:pt x="3584" y="163"/>
                  </a:lnTo>
                  <a:lnTo>
                    <a:pt x="3631" y="151"/>
                  </a:lnTo>
                  <a:lnTo>
                    <a:pt x="3648" y="224"/>
                  </a:lnTo>
                  <a:close/>
                  <a:moveTo>
                    <a:pt x="3602" y="235"/>
                  </a:moveTo>
                  <a:lnTo>
                    <a:pt x="3602" y="235"/>
                  </a:lnTo>
                  <a:lnTo>
                    <a:pt x="3592" y="199"/>
                  </a:lnTo>
                  <a:lnTo>
                    <a:pt x="3602" y="235"/>
                  </a:lnTo>
                  <a:close/>
                  <a:moveTo>
                    <a:pt x="3602" y="235"/>
                  </a:moveTo>
                  <a:lnTo>
                    <a:pt x="3550" y="247"/>
                  </a:lnTo>
                  <a:lnTo>
                    <a:pt x="3534" y="174"/>
                  </a:lnTo>
                  <a:lnTo>
                    <a:pt x="3584" y="163"/>
                  </a:lnTo>
                  <a:lnTo>
                    <a:pt x="3602" y="235"/>
                  </a:lnTo>
                  <a:close/>
                  <a:moveTo>
                    <a:pt x="3550" y="247"/>
                  </a:moveTo>
                  <a:lnTo>
                    <a:pt x="3549" y="247"/>
                  </a:lnTo>
                  <a:lnTo>
                    <a:pt x="3548" y="247"/>
                  </a:lnTo>
                  <a:lnTo>
                    <a:pt x="3542" y="211"/>
                  </a:lnTo>
                  <a:lnTo>
                    <a:pt x="3550" y="247"/>
                  </a:lnTo>
                  <a:close/>
                  <a:moveTo>
                    <a:pt x="3548" y="247"/>
                  </a:moveTo>
                  <a:lnTo>
                    <a:pt x="3502" y="255"/>
                  </a:lnTo>
                  <a:lnTo>
                    <a:pt x="3489" y="181"/>
                  </a:lnTo>
                  <a:lnTo>
                    <a:pt x="3536" y="174"/>
                  </a:lnTo>
                  <a:lnTo>
                    <a:pt x="3548" y="247"/>
                  </a:lnTo>
                  <a:close/>
                  <a:moveTo>
                    <a:pt x="3502" y="255"/>
                  </a:moveTo>
                  <a:lnTo>
                    <a:pt x="3498" y="255"/>
                  </a:lnTo>
                  <a:lnTo>
                    <a:pt x="3496" y="255"/>
                  </a:lnTo>
                  <a:lnTo>
                    <a:pt x="3496" y="219"/>
                  </a:lnTo>
                  <a:lnTo>
                    <a:pt x="3502" y="255"/>
                  </a:lnTo>
                  <a:close/>
                  <a:moveTo>
                    <a:pt x="3496" y="255"/>
                  </a:moveTo>
                  <a:lnTo>
                    <a:pt x="3453" y="255"/>
                  </a:lnTo>
                  <a:lnTo>
                    <a:pt x="3453" y="181"/>
                  </a:lnTo>
                  <a:lnTo>
                    <a:pt x="3496" y="181"/>
                  </a:lnTo>
                  <a:lnTo>
                    <a:pt x="3496" y="255"/>
                  </a:lnTo>
                  <a:close/>
                  <a:moveTo>
                    <a:pt x="3453" y="255"/>
                  </a:moveTo>
                  <a:lnTo>
                    <a:pt x="3433" y="255"/>
                  </a:lnTo>
                  <a:lnTo>
                    <a:pt x="3433" y="181"/>
                  </a:lnTo>
                  <a:lnTo>
                    <a:pt x="3453" y="181"/>
                  </a:lnTo>
                  <a:lnTo>
                    <a:pt x="3453" y="255"/>
                  </a:lnTo>
                  <a:close/>
                  <a:moveTo>
                    <a:pt x="3433" y="255"/>
                  </a:moveTo>
                  <a:lnTo>
                    <a:pt x="3426" y="255"/>
                  </a:lnTo>
                  <a:lnTo>
                    <a:pt x="3419" y="253"/>
                  </a:lnTo>
                  <a:lnTo>
                    <a:pt x="3433" y="219"/>
                  </a:lnTo>
                  <a:lnTo>
                    <a:pt x="3433" y="255"/>
                  </a:lnTo>
                  <a:close/>
                  <a:moveTo>
                    <a:pt x="3419" y="253"/>
                  </a:moveTo>
                  <a:lnTo>
                    <a:pt x="3399" y="245"/>
                  </a:lnTo>
                  <a:lnTo>
                    <a:pt x="3427" y="176"/>
                  </a:lnTo>
                  <a:lnTo>
                    <a:pt x="3447" y="184"/>
                  </a:lnTo>
                  <a:lnTo>
                    <a:pt x="3419" y="253"/>
                  </a:lnTo>
                  <a:close/>
                  <a:moveTo>
                    <a:pt x="3427" y="176"/>
                  </a:moveTo>
                  <a:lnTo>
                    <a:pt x="3424" y="174"/>
                  </a:lnTo>
                  <a:lnTo>
                    <a:pt x="3427" y="176"/>
                  </a:lnTo>
                  <a:lnTo>
                    <a:pt x="3413" y="211"/>
                  </a:lnTo>
                  <a:lnTo>
                    <a:pt x="3427" y="176"/>
                  </a:lnTo>
                  <a:close/>
                  <a:moveTo>
                    <a:pt x="3400" y="246"/>
                  </a:moveTo>
                  <a:lnTo>
                    <a:pt x="3349" y="226"/>
                  </a:lnTo>
                  <a:lnTo>
                    <a:pt x="3376" y="156"/>
                  </a:lnTo>
                  <a:lnTo>
                    <a:pt x="3427" y="176"/>
                  </a:lnTo>
                  <a:lnTo>
                    <a:pt x="3400" y="246"/>
                  </a:lnTo>
                  <a:close/>
                  <a:moveTo>
                    <a:pt x="3349" y="226"/>
                  </a:moveTo>
                  <a:lnTo>
                    <a:pt x="3347" y="225"/>
                  </a:lnTo>
                  <a:lnTo>
                    <a:pt x="3349" y="226"/>
                  </a:lnTo>
                  <a:lnTo>
                    <a:pt x="3363" y="191"/>
                  </a:lnTo>
                  <a:lnTo>
                    <a:pt x="3349" y="226"/>
                  </a:lnTo>
                  <a:close/>
                  <a:moveTo>
                    <a:pt x="3349" y="226"/>
                  </a:moveTo>
                  <a:lnTo>
                    <a:pt x="3283" y="198"/>
                  </a:lnTo>
                  <a:lnTo>
                    <a:pt x="3311" y="129"/>
                  </a:lnTo>
                  <a:lnTo>
                    <a:pt x="3377" y="157"/>
                  </a:lnTo>
                  <a:lnTo>
                    <a:pt x="3349" y="226"/>
                  </a:lnTo>
                  <a:close/>
                  <a:moveTo>
                    <a:pt x="3311" y="129"/>
                  </a:moveTo>
                  <a:lnTo>
                    <a:pt x="3331" y="137"/>
                  </a:lnTo>
                  <a:lnTo>
                    <a:pt x="3311" y="129"/>
                  </a:lnTo>
                  <a:lnTo>
                    <a:pt x="3297" y="164"/>
                  </a:lnTo>
                  <a:lnTo>
                    <a:pt x="3311" y="129"/>
                  </a:lnTo>
                  <a:close/>
                  <a:moveTo>
                    <a:pt x="3283" y="198"/>
                  </a:moveTo>
                  <a:lnTo>
                    <a:pt x="3197" y="163"/>
                  </a:lnTo>
                  <a:lnTo>
                    <a:pt x="3225" y="94"/>
                  </a:lnTo>
                  <a:lnTo>
                    <a:pt x="3311" y="129"/>
                  </a:lnTo>
                  <a:lnTo>
                    <a:pt x="3283" y="198"/>
                  </a:lnTo>
                  <a:close/>
                  <a:moveTo>
                    <a:pt x="3221" y="93"/>
                  </a:moveTo>
                  <a:lnTo>
                    <a:pt x="3222" y="93"/>
                  </a:lnTo>
                  <a:lnTo>
                    <a:pt x="3225" y="94"/>
                  </a:lnTo>
                  <a:lnTo>
                    <a:pt x="3211" y="128"/>
                  </a:lnTo>
                  <a:lnTo>
                    <a:pt x="3221" y="93"/>
                  </a:lnTo>
                  <a:close/>
                  <a:moveTo>
                    <a:pt x="3200" y="164"/>
                  </a:moveTo>
                  <a:lnTo>
                    <a:pt x="3145" y="149"/>
                  </a:lnTo>
                  <a:lnTo>
                    <a:pt x="3166" y="76"/>
                  </a:lnTo>
                  <a:lnTo>
                    <a:pt x="3221" y="93"/>
                  </a:lnTo>
                  <a:lnTo>
                    <a:pt x="3200" y="164"/>
                  </a:lnTo>
                  <a:close/>
                  <a:moveTo>
                    <a:pt x="3164" y="76"/>
                  </a:moveTo>
                  <a:lnTo>
                    <a:pt x="3165" y="76"/>
                  </a:lnTo>
                  <a:lnTo>
                    <a:pt x="3166" y="76"/>
                  </a:lnTo>
                  <a:lnTo>
                    <a:pt x="3156" y="113"/>
                  </a:lnTo>
                  <a:lnTo>
                    <a:pt x="3164" y="76"/>
                  </a:lnTo>
                  <a:close/>
                  <a:moveTo>
                    <a:pt x="3148" y="149"/>
                  </a:moveTo>
                  <a:lnTo>
                    <a:pt x="3081" y="134"/>
                  </a:lnTo>
                  <a:lnTo>
                    <a:pt x="3098" y="61"/>
                  </a:lnTo>
                  <a:lnTo>
                    <a:pt x="3164" y="76"/>
                  </a:lnTo>
                  <a:lnTo>
                    <a:pt x="3148" y="149"/>
                  </a:lnTo>
                  <a:close/>
                  <a:moveTo>
                    <a:pt x="3098" y="61"/>
                  </a:moveTo>
                  <a:lnTo>
                    <a:pt x="3094" y="60"/>
                  </a:lnTo>
                  <a:lnTo>
                    <a:pt x="3098" y="61"/>
                  </a:lnTo>
                  <a:lnTo>
                    <a:pt x="3090" y="97"/>
                  </a:lnTo>
                  <a:lnTo>
                    <a:pt x="3098" y="61"/>
                  </a:lnTo>
                  <a:close/>
                  <a:moveTo>
                    <a:pt x="3081" y="134"/>
                  </a:moveTo>
                  <a:lnTo>
                    <a:pt x="3012" y="117"/>
                  </a:lnTo>
                  <a:lnTo>
                    <a:pt x="3027" y="45"/>
                  </a:lnTo>
                  <a:lnTo>
                    <a:pt x="3098" y="61"/>
                  </a:lnTo>
                  <a:lnTo>
                    <a:pt x="3081" y="134"/>
                  </a:lnTo>
                  <a:close/>
                  <a:moveTo>
                    <a:pt x="3026" y="45"/>
                  </a:moveTo>
                  <a:lnTo>
                    <a:pt x="3027" y="45"/>
                  </a:lnTo>
                  <a:lnTo>
                    <a:pt x="3019" y="81"/>
                  </a:lnTo>
                  <a:lnTo>
                    <a:pt x="3026" y="45"/>
                  </a:lnTo>
                  <a:close/>
                  <a:moveTo>
                    <a:pt x="3013" y="118"/>
                  </a:moveTo>
                  <a:lnTo>
                    <a:pt x="2927" y="102"/>
                  </a:lnTo>
                  <a:lnTo>
                    <a:pt x="2940" y="28"/>
                  </a:lnTo>
                  <a:lnTo>
                    <a:pt x="3026" y="45"/>
                  </a:lnTo>
                  <a:lnTo>
                    <a:pt x="3013" y="118"/>
                  </a:lnTo>
                  <a:close/>
                  <a:moveTo>
                    <a:pt x="2937" y="28"/>
                  </a:moveTo>
                  <a:lnTo>
                    <a:pt x="2940" y="28"/>
                  </a:lnTo>
                  <a:lnTo>
                    <a:pt x="2934" y="66"/>
                  </a:lnTo>
                  <a:lnTo>
                    <a:pt x="2937" y="28"/>
                  </a:lnTo>
                  <a:close/>
                  <a:moveTo>
                    <a:pt x="2929" y="102"/>
                  </a:moveTo>
                  <a:lnTo>
                    <a:pt x="2835" y="90"/>
                  </a:lnTo>
                  <a:lnTo>
                    <a:pt x="2844" y="17"/>
                  </a:lnTo>
                  <a:lnTo>
                    <a:pt x="2937" y="28"/>
                  </a:lnTo>
                  <a:lnTo>
                    <a:pt x="2929" y="102"/>
                  </a:lnTo>
                  <a:close/>
                  <a:moveTo>
                    <a:pt x="2842" y="17"/>
                  </a:moveTo>
                  <a:lnTo>
                    <a:pt x="2844" y="17"/>
                  </a:lnTo>
                  <a:lnTo>
                    <a:pt x="2839" y="54"/>
                  </a:lnTo>
                  <a:lnTo>
                    <a:pt x="2842" y="17"/>
                  </a:lnTo>
                  <a:close/>
                  <a:moveTo>
                    <a:pt x="2837" y="90"/>
                  </a:moveTo>
                  <a:lnTo>
                    <a:pt x="2728" y="83"/>
                  </a:lnTo>
                  <a:lnTo>
                    <a:pt x="2732" y="9"/>
                  </a:lnTo>
                  <a:lnTo>
                    <a:pt x="2842" y="17"/>
                  </a:lnTo>
                  <a:lnTo>
                    <a:pt x="2837" y="90"/>
                  </a:lnTo>
                  <a:close/>
                  <a:moveTo>
                    <a:pt x="2731" y="9"/>
                  </a:moveTo>
                  <a:lnTo>
                    <a:pt x="2730" y="9"/>
                  </a:lnTo>
                  <a:lnTo>
                    <a:pt x="2732" y="9"/>
                  </a:lnTo>
                  <a:lnTo>
                    <a:pt x="2730" y="46"/>
                  </a:lnTo>
                  <a:lnTo>
                    <a:pt x="2731" y="9"/>
                  </a:lnTo>
                  <a:close/>
                  <a:moveTo>
                    <a:pt x="2729" y="83"/>
                  </a:moveTo>
                  <a:lnTo>
                    <a:pt x="2608" y="80"/>
                  </a:lnTo>
                  <a:lnTo>
                    <a:pt x="2610" y="5"/>
                  </a:lnTo>
                  <a:lnTo>
                    <a:pt x="2731" y="9"/>
                  </a:lnTo>
                  <a:lnTo>
                    <a:pt x="2729" y="83"/>
                  </a:lnTo>
                  <a:close/>
                  <a:moveTo>
                    <a:pt x="2610" y="5"/>
                  </a:moveTo>
                  <a:lnTo>
                    <a:pt x="2611" y="5"/>
                  </a:lnTo>
                  <a:lnTo>
                    <a:pt x="2610" y="5"/>
                  </a:lnTo>
                  <a:lnTo>
                    <a:pt x="2609" y="42"/>
                  </a:lnTo>
                  <a:lnTo>
                    <a:pt x="2610" y="5"/>
                  </a:lnTo>
                  <a:close/>
                  <a:moveTo>
                    <a:pt x="2608" y="80"/>
                  </a:moveTo>
                  <a:lnTo>
                    <a:pt x="2472" y="75"/>
                  </a:lnTo>
                  <a:lnTo>
                    <a:pt x="2474" y="0"/>
                  </a:lnTo>
                  <a:lnTo>
                    <a:pt x="2610" y="5"/>
                  </a:lnTo>
                  <a:lnTo>
                    <a:pt x="2608" y="80"/>
                  </a:lnTo>
                  <a:close/>
                  <a:moveTo>
                    <a:pt x="2472" y="0"/>
                  </a:moveTo>
                  <a:lnTo>
                    <a:pt x="2473" y="0"/>
                  </a:lnTo>
                  <a:lnTo>
                    <a:pt x="2474" y="0"/>
                  </a:lnTo>
                  <a:lnTo>
                    <a:pt x="2473" y="38"/>
                  </a:lnTo>
                  <a:lnTo>
                    <a:pt x="2472" y="0"/>
                  </a:lnTo>
                  <a:close/>
                  <a:moveTo>
                    <a:pt x="2474" y="75"/>
                  </a:moveTo>
                  <a:lnTo>
                    <a:pt x="2345" y="80"/>
                  </a:lnTo>
                  <a:lnTo>
                    <a:pt x="2343" y="5"/>
                  </a:lnTo>
                  <a:lnTo>
                    <a:pt x="2472" y="0"/>
                  </a:lnTo>
                  <a:lnTo>
                    <a:pt x="2474" y="75"/>
                  </a:lnTo>
                  <a:close/>
                  <a:moveTo>
                    <a:pt x="2341" y="5"/>
                  </a:moveTo>
                  <a:lnTo>
                    <a:pt x="2345" y="5"/>
                  </a:lnTo>
                  <a:lnTo>
                    <a:pt x="2343" y="5"/>
                  </a:lnTo>
                  <a:lnTo>
                    <a:pt x="2344" y="42"/>
                  </a:lnTo>
                  <a:lnTo>
                    <a:pt x="2341" y="5"/>
                  </a:lnTo>
                  <a:close/>
                  <a:moveTo>
                    <a:pt x="2346" y="79"/>
                  </a:moveTo>
                  <a:lnTo>
                    <a:pt x="2225" y="87"/>
                  </a:lnTo>
                  <a:lnTo>
                    <a:pt x="2220" y="13"/>
                  </a:lnTo>
                  <a:lnTo>
                    <a:pt x="2341" y="5"/>
                  </a:lnTo>
                  <a:lnTo>
                    <a:pt x="2346" y="79"/>
                  </a:lnTo>
                  <a:close/>
                  <a:moveTo>
                    <a:pt x="2219" y="13"/>
                  </a:moveTo>
                  <a:lnTo>
                    <a:pt x="2220" y="13"/>
                  </a:lnTo>
                  <a:lnTo>
                    <a:pt x="2223" y="49"/>
                  </a:lnTo>
                  <a:lnTo>
                    <a:pt x="2219" y="13"/>
                  </a:lnTo>
                  <a:close/>
                  <a:moveTo>
                    <a:pt x="2227" y="87"/>
                  </a:moveTo>
                  <a:lnTo>
                    <a:pt x="2118" y="99"/>
                  </a:lnTo>
                  <a:lnTo>
                    <a:pt x="2110" y="25"/>
                  </a:lnTo>
                  <a:lnTo>
                    <a:pt x="2219" y="13"/>
                  </a:lnTo>
                  <a:lnTo>
                    <a:pt x="2227" y="87"/>
                  </a:lnTo>
                  <a:close/>
                  <a:moveTo>
                    <a:pt x="2108" y="25"/>
                  </a:moveTo>
                  <a:lnTo>
                    <a:pt x="2108" y="25"/>
                  </a:lnTo>
                  <a:lnTo>
                    <a:pt x="2110" y="25"/>
                  </a:lnTo>
                  <a:lnTo>
                    <a:pt x="2113" y="61"/>
                  </a:lnTo>
                  <a:lnTo>
                    <a:pt x="2108" y="25"/>
                  </a:lnTo>
                  <a:close/>
                  <a:moveTo>
                    <a:pt x="2119" y="99"/>
                  </a:moveTo>
                  <a:lnTo>
                    <a:pt x="2023" y="114"/>
                  </a:lnTo>
                  <a:lnTo>
                    <a:pt x="2011" y="40"/>
                  </a:lnTo>
                  <a:lnTo>
                    <a:pt x="2108" y="25"/>
                  </a:lnTo>
                  <a:lnTo>
                    <a:pt x="2119" y="99"/>
                  </a:lnTo>
                  <a:close/>
                  <a:moveTo>
                    <a:pt x="2009" y="41"/>
                  </a:moveTo>
                  <a:lnTo>
                    <a:pt x="2011" y="40"/>
                  </a:lnTo>
                  <a:lnTo>
                    <a:pt x="2017" y="77"/>
                  </a:lnTo>
                  <a:lnTo>
                    <a:pt x="2009" y="41"/>
                  </a:lnTo>
                  <a:close/>
                  <a:moveTo>
                    <a:pt x="2025" y="114"/>
                  </a:moveTo>
                  <a:lnTo>
                    <a:pt x="1939" y="134"/>
                  </a:lnTo>
                  <a:lnTo>
                    <a:pt x="1922" y="61"/>
                  </a:lnTo>
                  <a:lnTo>
                    <a:pt x="2009" y="41"/>
                  </a:lnTo>
                  <a:lnTo>
                    <a:pt x="2025" y="114"/>
                  </a:lnTo>
                  <a:close/>
                  <a:moveTo>
                    <a:pt x="1921" y="61"/>
                  </a:moveTo>
                  <a:lnTo>
                    <a:pt x="1920" y="61"/>
                  </a:lnTo>
                  <a:lnTo>
                    <a:pt x="1922" y="61"/>
                  </a:lnTo>
                  <a:lnTo>
                    <a:pt x="1931" y="97"/>
                  </a:lnTo>
                  <a:lnTo>
                    <a:pt x="1921" y="61"/>
                  </a:lnTo>
                  <a:close/>
                  <a:moveTo>
                    <a:pt x="1939" y="132"/>
                  </a:moveTo>
                  <a:lnTo>
                    <a:pt x="1861" y="152"/>
                  </a:lnTo>
                  <a:lnTo>
                    <a:pt x="1843" y="81"/>
                  </a:lnTo>
                  <a:lnTo>
                    <a:pt x="1921" y="61"/>
                  </a:lnTo>
                  <a:lnTo>
                    <a:pt x="1939" y="132"/>
                  </a:lnTo>
                  <a:close/>
                  <a:moveTo>
                    <a:pt x="1841" y="81"/>
                  </a:moveTo>
                  <a:lnTo>
                    <a:pt x="1841" y="81"/>
                  </a:lnTo>
                  <a:lnTo>
                    <a:pt x="1843" y="81"/>
                  </a:lnTo>
                  <a:lnTo>
                    <a:pt x="1853" y="116"/>
                  </a:lnTo>
                  <a:lnTo>
                    <a:pt x="1841" y="81"/>
                  </a:lnTo>
                  <a:close/>
                  <a:moveTo>
                    <a:pt x="1864" y="152"/>
                  </a:moveTo>
                  <a:lnTo>
                    <a:pt x="1793" y="176"/>
                  </a:lnTo>
                  <a:lnTo>
                    <a:pt x="1770" y="104"/>
                  </a:lnTo>
                  <a:lnTo>
                    <a:pt x="1841" y="81"/>
                  </a:lnTo>
                  <a:lnTo>
                    <a:pt x="1864" y="152"/>
                  </a:lnTo>
                  <a:close/>
                  <a:moveTo>
                    <a:pt x="1769" y="106"/>
                  </a:moveTo>
                  <a:lnTo>
                    <a:pt x="1770" y="104"/>
                  </a:lnTo>
                  <a:lnTo>
                    <a:pt x="1782" y="141"/>
                  </a:lnTo>
                  <a:lnTo>
                    <a:pt x="1769" y="106"/>
                  </a:lnTo>
                  <a:close/>
                  <a:moveTo>
                    <a:pt x="1796" y="174"/>
                  </a:moveTo>
                  <a:lnTo>
                    <a:pt x="1737" y="198"/>
                  </a:lnTo>
                  <a:lnTo>
                    <a:pt x="1710" y="129"/>
                  </a:lnTo>
                  <a:lnTo>
                    <a:pt x="1769" y="106"/>
                  </a:lnTo>
                  <a:lnTo>
                    <a:pt x="1796" y="174"/>
                  </a:lnTo>
                  <a:close/>
                  <a:moveTo>
                    <a:pt x="1708" y="130"/>
                  </a:moveTo>
                  <a:lnTo>
                    <a:pt x="1708" y="130"/>
                  </a:lnTo>
                  <a:lnTo>
                    <a:pt x="1710" y="129"/>
                  </a:lnTo>
                  <a:lnTo>
                    <a:pt x="1724" y="164"/>
                  </a:lnTo>
                  <a:lnTo>
                    <a:pt x="1708" y="130"/>
                  </a:lnTo>
                  <a:close/>
                  <a:moveTo>
                    <a:pt x="1739" y="198"/>
                  </a:moveTo>
                  <a:lnTo>
                    <a:pt x="1633" y="245"/>
                  </a:lnTo>
                  <a:lnTo>
                    <a:pt x="1604" y="177"/>
                  </a:lnTo>
                  <a:lnTo>
                    <a:pt x="1708" y="130"/>
                  </a:lnTo>
                  <a:lnTo>
                    <a:pt x="1739" y="198"/>
                  </a:lnTo>
                  <a:close/>
                  <a:moveTo>
                    <a:pt x="1602" y="177"/>
                  </a:moveTo>
                  <a:lnTo>
                    <a:pt x="1601" y="177"/>
                  </a:lnTo>
                  <a:lnTo>
                    <a:pt x="1604" y="177"/>
                  </a:lnTo>
                  <a:lnTo>
                    <a:pt x="1618" y="211"/>
                  </a:lnTo>
                  <a:lnTo>
                    <a:pt x="1602" y="177"/>
                  </a:lnTo>
                  <a:close/>
                  <a:moveTo>
                    <a:pt x="1634" y="245"/>
                  </a:moveTo>
                  <a:lnTo>
                    <a:pt x="1552" y="283"/>
                  </a:lnTo>
                  <a:lnTo>
                    <a:pt x="1520" y="217"/>
                  </a:lnTo>
                  <a:lnTo>
                    <a:pt x="1602" y="177"/>
                  </a:lnTo>
                  <a:lnTo>
                    <a:pt x="1634" y="245"/>
                  </a:lnTo>
                  <a:close/>
                  <a:moveTo>
                    <a:pt x="1552" y="283"/>
                  </a:moveTo>
                  <a:lnTo>
                    <a:pt x="1556" y="282"/>
                  </a:lnTo>
                  <a:lnTo>
                    <a:pt x="1551" y="283"/>
                  </a:lnTo>
                  <a:lnTo>
                    <a:pt x="1536" y="249"/>
                  </a:lnTo>
                  <a:lnTo>
                    <a:pt x="1552" y="283"/>
                  </a:lnTo>
                  <a:close/>
                  <a:moveTo>
                    <a:pt x="1551" y="283"/>
                  </a:moveTo>
                  <a:lnTo>
                    <a:pt x="1516" y="299"/>
                  </a:lnTo>
                  <a:lnTo>
                    <a:pt x="1486" y="232"/>
                  </a:lnTo>
                  <a:lnTo>
                    <a:pt x="1521" y="215"/>
                  </a:lnTo>
                  <a:lnTo>
                    <a:pt x="1551" y="283"/>
                  </a:lnTo>
                  <a:close/>
                  <a:moveTo>
                    <a:pt x="1516" y="299"/>
                  </a:moveTo>
                  <a:lnTo>
                    <a:pt x="1514" y="301"/>
                  </a:lnTo>
                  <a:lnTo>
                    <a:pt x="1513" y="301"/>
                  </a:lnTo>
                  <a:lnTo>
                    <a:pt x="1501" y="266"/>
                  </a:lnTo>
                  <a:lnTo>
                    <a:pt x="1516" y="299"/>
                  </a:lnTo>
                  <a:close/>
                  <a:moveTo>
                    <a:pt x="1513" y="301"/>
                  </a:moveTo>
                  <a:lnTo>
                    <a:pt x="1478" y="312"/>
                  </a:lnTo>
                  <a:lnTo>
                    <a:pt x="1455" y="242"/>
                  </a:lnTo>
                  <a:lnTo>
                    <a:pt x="1490" y="231"/>
                  </a:lnTo>
                  <a:lnTo>
                    <a:pt x="1513" y="301"/>
                  </a:lnTo>
                  <a:close/>
                  <a:moveTo>
                    <a:pt x="1478" y="312"/>
                  </a:moveTo>
                  <a:lnTo>
                    <a:pt x="1476" y="313"/>
                  </a:lnTo>
                  <a:lnTo>
                    <a:pt x="1474" y="313"/>
                  </a:lnTo>
                  <a:lnTo>
                    <a:pt x="1466" y="277"/>
                  </a:lnTo>
                  <a:lnTo>
                    <a:pt x="1478" y="312"/>
                  </a:lnTo>
                  <a:close/>
                  <a:moveTo>
                    <a:pt x="1474" y="313"/>
                  </a:moveTo>
                  <a:lnTo>
                    <a:pt x="1443" y="320"/>
                  </a:lnTo>
                  <a:lnTo>
                    <a:pt x="1426" y="249"/>
                  </a:lnTo>
                  <a:lnTo>
                    <a:pt x="1457" y="241"/>
                  </a:lnTo>
                  <a:lnTo>
                    <a:pt x="1474" y="313"/>
                  </a:lnTo>
                  <a:close/>
                  <a:moveTo>
                    <a:pt x="1443" y="320"/>
                  </a:moveTo>
                  <a:lnTo>
                    <a:pt x="1442" y="322"/>
                  </a:lnTo>
                  <a:lnTo>
                    <a:pt x="1440" y="322"/>
                  </a:lnTo>
                  <a:lnTo>
                    <a:pt x="1435" y="285"/>
                  </a:lnTo>
                  <a:lnTo>
                    <a:pt x="1443" y="320"/>
                  </a:lnTo>
                  <a:close/>
                  <a:moveTo>
                    <a:pt x="1440" y="322"/>
                  </a:moveTo>
                  <a:lnTo>
                    <a:pt x="1413" y="325"/>
                  </a:lnTo>
                  <a:lnTo>
                    <a:pt x="1402" y="252"/>
                  </a:lnTo>
                  <a:lnTo>
                    <a:pt x="1429" y="248"/>
                  </a:lnTo>
                  <a:lnTo>
                    <a:pt x="1440" y="322"/>
                  </a:lnTo>
                  <a:close/>
                  <a:moveTo>
                    <a:pt x="1413" y="325"/>
                  </a:moveTo>
                  <a:lnTo>
                    <a:pt x="1409" y="326"/>
                  </a:lnTo>
                  <a:lnTo>
                    <a:pt x="1405" y="326"/>
                  </a:lnTo>
                  <a:lnTo>
                    <a:pt x="1407" y="289"/>
                  </a:lnTo>
                  <a:lnTo>
                    <a:pt x="1413" y="325"/>
                  </a:lnTo>
                  <a:close/>
                  <a:moveTo>
                    <a:pt x="1405" y="326"/>
                  </a:moveTo>
                  <a:lnTo>
                    <a:pt x="1350" y="322"/>
                  </a:lnTo>
                  <a:lnTo>
                    <a:pt x="1356" y="248"/>
                  </a:lnTo>
                  <a:lnTo>
                    <a:pt x="1410" y="252"/>
                  </a:lnTo>
                  <a:lnTo>
                    <a:pt x="1405" y="326"/>
                  </a:lnTo>
                  <a:close/>
                  <a:moveTo>
                    <a:pt x="1350" y="322"/>
                  </a:moveTo>
                  <a:lnTo>
                    <a:pt x="1348" y="322"/>
                  </a:lnTo>
                  <a:lnTo>
                    <a:pt x="1344" y="322"/>
                  </a:lnTo>
                  <a:lnTo>
                    <a:pt x="1352" y="285"/>
                  </a:lnTo>
                  <a:lnTo>
                    <a:pt x="1350" y="322"/>
                  </a:lnTo>
                  <a:close/>
                  <a:moveTo>
                    <a:pt x="1344" y="322"/>
                  </a:moveTo>
                  <a:lnTo>
                    <a:pt x="1294" y="310"/>
                  </a:lnTo>
                  <a:lnTo>
                    <a:pt x="1310" y="238"/>
                  </a:lnTo>
                  <a:lnTo>
                    <a:pt x="1362" y="249"/>
                  </a:lnTo>
                  <a:lnTo>
                    <a:pt x="1344" y="322"/>
                  </a:lnTo>
                  <a:close/>
                  <a:moveTo>
                    <a:pt x="1294" y="310"/>
                  </a:moveTo>
                  <a:lnTo>
                    <a:pt x="1292" y="309"/>
                  </a:lnTo>
                  <a:lnTo>
                    <a:pt x="1302" y="274"/>
                  </a:lnTo>
                  <a:lnTo>
                    <a:pt x="1294" y="310"/>
                  </a:lnTo>
                  <a:close/>
                  <a:moveTo>
                    <a:pt x="1292" y="309"/>
                  </a:moveTo>
                  <a:lnTo>
                    <a:pt x="1210" y="285"/>
                  </a:lnTo>
                  <a:lnTo>
                    <a:pt x="1230" y="214"/>
                  </a:lnTo>
                  <a:lnTo>
                    <a:pt x="1313" y="238"/>
                  </a:lnTo>
                  <a:lnTo>
                    <a:pt x="1292" y="309"/>
                  </a:lnTo>
                  <a:close/>
                  <a:moveTo>
                    <a:pt x="1220" y="213"/>
                  </a:moveTo>
                  <a:lnTo>
                    <a:pt x="1225" y="213"/>
                  </a:lnTo>
                  <a:lnTo>
                    <a:pt x="1230" y="214"/>
                  </a:lnTo>
                  <a:lnTo>
                    <a:pt x="1220" y="249"/>
                  </a:lnTo>
                  <a:lnTo>
                    <a:pt x="1220" y="213"/>
                  </a:lnTo>
                  <a:close/>
                  <a:moveTo>
                    <a:pt x="1220" y="287"/>
                  </a:moveTo>
                  <a:lnTo>
                    <a:pt x="1205" y="287"/>
                  </a:lnTo>
                  <a:lnTo>
                    <a:pt x="1205" y="213"/>
                  </a:lnTo>
                  <a:lnTo>
                    <a:pt x="1220" y="213"/>
                  </a:lnTo>
                  <a:lnTo>
                    <a:pt x="1220" y="287"/>
                  </a:lnTo>
                  <a:close/>
                  <a:moveTo>
                    <a:pt x="1205" y="287"/>
                  </a:moveTo>
                  <a:lnTo>
                    <a:pt x="1189" y="287"/>
                  </a:lnTo>
                  <a:lnTo>
                    <a:pt x="1189" y="213"/>
                  </a:lnTo>
                  <a:lnTo>
                    <a:pt x="1205" y="213"/>
                  </a:lnTo>
                  <a:lnTo>
                    <a:pt x="1205" y="287"/>
                  </a:lnTo>
                  <a:close/>
                  <a:moveTo>
                    <a:pt x="1177" y="214"/>
                  </a:moveTo>
                  <a:lnTo>
                    <a:pt x="1184" y="213"/>
                  </a:lnTo>
                  <a:lnTo>
                    <a:pt x="1189" y="213"/>
                  </a:lnTo>
                  <a:lnTo>
                    <a:pt x="1189" y="249"/>
                  </a:lnTo>
                  <a:lnTo>
                    <a:pt x="1177" y="214"/>
                  </a:lnTo>
                  <a:close/>
                  <a:moveTo>
                    <a:pt x="1201" y="285"/>
                  </a:moveTo>
                  <a:lnTo>
                    <a:pt x="1189" y="289"/>
                  </a:lnTo>
                  <a:lnTo>
                    <a:pt x="1165" y="219"/>
                  </a:lnTo>
                  <a:lnTo>
                    <a:pt x="1177" y="214"/>
                  </a:lnTo>
                  <a:lnTo>
                    <a:pt x="1201" y="285"/>
                  </a:lnTo>
                  <a:close/>
                  <a:moveTo>
                    <a:pt x="1151" y="227"/>
                  </a:moveTo>
                  <a:lnTo>
                    <a:pt x="1157" y="221"/>
                  </a:lnTo>
                  <a:lnTo>
                    <a:pt x="1165" y="219"/>
                  </a:lnTo>
                  <a:lnTo>
                    <a:pt x="1178" y="254"/>
                  </a:lnTo>
                  <a:lnTo>
                    <a:pt x="1151" y="227"/>
                  </a:lnTo>
                  <a:close/>
                  <a:moveTo>
                    <a:pt x="1203" y="280"/>
                  </a:moveTo>
                  <a:lnTo>
                    <a:pt x="1195" y="288"/>
                  </a:lnTo>
                  <a:lnTo>
                    <a:pt x="1143" y="235"/>
                  </a:lnTo>
                  <a:lnTo>
                    <a:pt x="1151" y="227"/>
                  </a:lnTo>
                  <a:lnTo>
                    <a:pt x="1203" y="280"/>
                  </a:lnTo>
                  <a:close/>
                  <a:moveTo>
                    <a:pt x="1135" y="249"/>
                  </a:moveTo>
                  <a:lnTo>
                    <a:pt x="1137" y="241"/>
                  </a:lnTo>
                  <a:lnTo>
                    <a:pt x="1143" y="235"/>
                  </a:lnTo>
                  <a:lnTo>
                    <a:pt x="1170" y="261"/>
                  </a:lnTo>
                  <a:lnTo>
                    <a:pt x="1135" y="249"/>
                  </a:lnTo>
                  <a:close/>
                  <a:moveTo>
                    <a:pt x="1205" y="274"/>
                  </a:moveTo>
                  <a:lnTo>
                    <a:pt x="1201" y="285"/>
                  </a:lnTo>
                  <a:lnTo>
                    <a:pt x="1130" y="261"/>
                  </a:lnTo>
                  <a:lnTo>
                    <a:pt x="1135" y="249"/>
                  </a:lnTo>
                  <a:lnTo>
                    <a:pt x="1205" y="274"/>
                  </a:lnTo>
                  <a:close/>
                  <a:moveTo>
                    <a:pt x="1129" y="274"/>
                  </a:moveTo>
                  <a:lnTo>
                    <a:pt x="1129" y="268"/>
                  </a:lnTo>
                  <a:lnTo>
                    <a:pt x="1130" y="261"/>
                  </a:lnTo>
                  <a:lnTo>
                    <a:pt x="1165" y="274"/>
                  </a:lnTo>
                  <a:lnTo>
                    <a:pt x="1129" y="274"/>
                  </a:lnTo>
                  <a:close/>
                  <a:moveTo>
                    <a:pt x="1202" y="274"/>
                  </a:moveTo>
                  <a:lnTo>
                    <a:pt x="1202" y="289"/>
                  </a:lnTo>
                  <a:lnTo>
                    <a:pt x="1129" y="289"/>
                  </a:lnTo>
                  <a:lnTo>
                    <a:pt x="1129" y="274"/>
                  </a:lnTo>
                  <a:lnTo>
                    <a:pt x="1202" y="274"/>
                  </a:lnTo>
                  <a:close/>
                  <a:moveTo>
                    <a:pt x="1202" y="289"/>
                  </a:moveTo>
                  <a:lnTo>
                    <a:pt x="1202" y="304"/>
                  </a:lnTo>
                  <a:lnTo>
                    <a:pt x="1129" y="304"/>
                  </a:lnTo>
                  <a:lnTo>
                    <a:pt x="1129" y="289"/>
                  </a:lnTo>
                  <a:lnTo>
                    <a:pt x="1202" y="289"/>
                  </a:lnTo>
                  <a:close/>
                  <a:moveTo>
                    <a:pt x="1132" y="322"/>
                  </a:moveTo>
                  <a:lnTo>
                    <a:pt x="1129" y="313"/>
                  </a:lnTo>
                  <a:lnTo>
                    <a:pt x="1129" y="304"/>
                  </a:lnTo>
                  <a:lnTo>
                    <a:pt x="1165" y="304"/>
                  </a:lnTo>
                  <a:lnTo>
                    <a:pt x="1132" y="322"/>
                  </a:lnTo>
                  <a:close/>
                  <a:moveTo>
                    <a:pt x="1199" y="288"/>
                  </a:moveTo>
                  <a:lnTo>
                    <a:pt x="1207" y="304"/>
                  </a:lnTo>
                  <a:lnTo>
                    <a:pt x="1141" y="337"/>
                  </a:lnTo>
                  <a:lnTo>
                    <a:pt x="1132" y="322"/>
                  </a:lnTo>
                  <a:lnTo>
                    <a:pt x="1199" y="288"/>
                  </a:lnTo>
                  <a:close/>
                  <a:moveTo>
                    <a:pt x="1142" y="340"/>
                  </a:moveTo>
                  <a:lnTo>
                    <a:pt x="1141" y="339"/>
                  </a:lnTo>
                  <a:lnTo>
                    <a:pt x="1141" y="337"/>
                  </a:lnTo>
                  <a:lnTo>
                    <a:pt x="1173" y="320"/>
                  </a:lnTo>
                  <a:lnTo>
                    <a:pt x="1142" y="340"/>
                  </a:lnTo>
                  <a:close/>
                  <a:moveTo>
                    <a:pt x="1205" y="301"/>
                  </a:moveTo>
                  <a:lnTo>
                    <a:pt x="1232" y="344"/>
                  </a:lnTo>
                  <a:lnTo>
                    <a:pt x="1170" y="384"/>
                  </a:lnTo>
                  <a:lnTo>
                    <a:pt x="1142" y="340"/>
                  </a:lnTo>
                  <a:lnTo>
                    <a:pt x="1205" y="301"/>
                  </a:lnTo>
                  <a:close/>
                  <a:moveTo>
                    <a:pt x="1171" y="386"/>
                  </a:moveTo>
                  <a:lnTo>
                    <a:pt x="1170" y="384"/>
                  </a:lnTo>
                  <a:lnTo>
                    <a:pt x="1201" y="364"/>
                  </a:lnTo>
                  <a:lnTo>
                    <a:pt x="1171" y="386"/>
                  </a:lnTo>
                  <a:close/>
                  <a:moveTo>
                    <a:pt x="1230" y="340"/>
                  </a:moveTo>
                  <a:lnTo>
                    <a:pt x="1257" y="375"/>
                  </a:lnTo>
                  <a:lnTo>
                    <a:pt x="1199" y="421"/>
                  </a:lnTo>
                  <a:lnTo>
                    <a:pt x="1171" y="386"/>
                  </a:lnTo>
                  <a:lnTo>
                    <a:pt x="1230" y="340"/>
                  </a:lnTo>
                  <a:close/>
                  <a:moveTo>
                    <a:pt x="1200" y="423"/>
                  </a:moveTo>
                  <a:lnTo>
                    <a:pt x="1200" y="422"/>
                  </a:lnTo>
                  <a:lnTo>
                    <a:pt x="1199" y="421"/>
                  </a:lnTo>
                  <a:lnTo>
                    <a:pt x="1228" y="399"/>
                  </a:lnTo>
                  <a:lnTo>
                    <a:pt x="1200" y="423"/>
                  </a:lnTo>
                  <a:close/>
                  <a:moveTo>
                    <a:pt x="1256" y="374"/>
                  </a:moveTo>
                  <a:lnTo>
                    <a:pt x="1279" y="402"/>
                  </a:lnTo>
                  <a:lnTo>
                    <a:pt x="1223" y="450"/>
                  </a:lnTo>
                  <a:lnTo>
                    <a:pt x="1200" y="423"/>
                  </a:lnTo>
                  <a:lnTo>
                    <a:pt x="1256" y="374"/>
                  </a:lnTo>
                  <a:close/>
                  <a:moveTo>
                    <a:pt x="1279" y="402"/>
                  </a:moveTo>
                  <a:lnTo>
                    <a:pt x="1303" y="429"/>
                  </a:lnTo>
                  <a:lnTo>
                    <a:pt x="1246" y="477"/>
                  </a:lnTo>
                  <a:lnTo>
                    <a:pt x="1223" y="450"/>
                  </a:lnTo>
                  <a:lnTo>
                    <a:pt x="1279" y="402"/>
                  </a:lnTo>
                  <a:close/>
                  <a:moveTo>
                    <a:pt x="1250" y="482"/>
                  </a:moveTo>
                  <a:lnTo>
                    <a:pt x="1249" y="479"/>
                  </a:lnTo>
                  <a:lnTo>
                    <a:pt x="1246" y="477"/>
                  </a:lnTo>
                  <a:lnTo>
                    <a:pt x="1274" y="454"/>
                  </a:lnTo>
                  <a:lnTo>
                    <a:pt x="1250" y="482"/>
                  </a:lnTo>
                  <a:close/>
                  <a:moveTo>
                    <a:pt x="1300" y="426"/>
                  </a:moveTo>
                  <a:lnTo>
                    <a:pt x="1335" y="457"/>
                  </a:lnTo>
                  <a:lnTo>
                    <a:pt x="1285" y="512"/>
                  </a:lnTo>
                  <a:lnTo>
                    <a:pt x="1250" y="482"/>
                  </a:lnTo>
                  <a:lnTo>
                    <a:pt x="1300" y="426"/>
                  </a:lnTo>
                  <a:close/>
                  <a:moveTo>
                    <a:pt x="1289" y="516"/>
                  </a:moveTo>
                  <a:lnTo>
                    <a:pt x="1287" y="514"/>
                  </a:lnTo>
                  <a:lnTo>
                    <a:pt x="1285" y="512"/>
                  </a:lnTo>
                  <a:lnTo>
                    <a:pt x="1310" y="485"/>
                  </a:lnTo>
                  <a:lnTo>
                    <a:pt x="1289" y="516"/>
                  </a:lnTo>
                  <a:close/>
                  <a:moveTo>
                    <a:pt x="1330" y="454"/>
                  </a:moveTo>
                  <a:lnTo>
                    <a:pt x="1342" y="462"/>
                  </a:lnTo>
                  <a:lnTo>
                    <a:pt x="1301" y="524"/>
                  </a:lnTo>
                  <a:lnTo>
                    <a:pt x="1289" y="516"/>
                  </a:lnTo>
                  <a:lnTo>
                    <a:pt x="1330" y="454"/>
                  </a:lnTo>
                  <a:close/>
                  <a:moveTo>
                    <a:pt x="1342" y="462"/>
                  </a:moveTo>
                  <a:lnTo>
                    <a:pt x="1374" y="483"/>
                  </a:lnTo>
                  <a:lnTo>
                    <a:pt x="1351" y="514"/>
                  </a:lnTo>
                  <a:lnTo>
                    <a:pt x="1322" y="492"/>
                  </a:lnTo>
                  <a:lnTo>
                    <a:pt x="1342" y="462"/>
                  </a:lnTo>
                  <a:close/>
                  <a:moveTo>
                    <a:pt x="1351" y="514"/>
                  </a:moveTo>
                  <a:lnTo>
                    <a:pt x="1328" y="546"/>
                  </a:lnTo>
                  <a:lnTo>
                    <a:pt x="1269" y="502"/>
                  </a:lnTo>
                  <a:lnTo>
                    <a:pt x="1292" y="470"/>
                  </a:lnTo>
                  <a:lnTo>
                    <a:pt x="1351" y="514"/>
                  </a:lnTo>
                  <a:close/>
                  <a:moveTo>
                    <a:pt x="1328" y="546"/>
                  </a:moveTo>
                  <a:lnTo>
                    <a:pt x="1305" y="578"/>
                  </a:lnTo>
                  <a:lnTo>
                    <a:pt x="1245" y="533"/>
                  </a:lnTo>
                  <a:lnTo>
                    <a:pt x="1269" y="502"/>
                  </a:lnTo>
                  <a:lnTo>
                    <a:pt x="1328" y="546"/>
                  </a:lnTo>
                  <a:close/>
                  <a:moveTo>
                    <a:pt x="1242" y="538"/>
                  </a:moveTo>
                  <a:lnTo>
                    <a:pt x="1243" y="535"/>
                  </a:lnTo>
                  <a:lnTo>
                    <a:pt x="1245" y="533"/>
                  </a:lnTo>
                  <a:lnTo>
                    <a:pt x="1274" y="555"/>
                  </a:lnTo>
                  <a:lnTo>
                    <a:pt x="1242" y="538"/>
                  </a:lnTo>
                  <a:close/>
                  <a:moveTo>
                    <a:pt x="1307" y="573"/>
                  </a:moveTo>
                  <a:lnTo>
                    <a:pt x="1280" y="624"/>
                  </a:lnTo>
                  <a:lnTo>
                    <a:pt x="1215" y="589"/>
                  </a:lnTo>
                  <a:lnTo>
                    <a:pt x="1242" y="538"/>
                  </a:lnTo>
                  <a:lnTo>
                    <a:pt x="1307" y="573"/>
                  </a:lnTo>
                  <a:close/>
                  <a:moveTo>
                    <a:pt x="1214" y="589"/>
                  </a:moveTo>
                  <a:lnTo>
                    <a:pt x="1214" y="590"/>
                  </a:lnTo>
                  <a:lnTo>
                    <a:pt x="1215" y="589"/>
                  </a:lnTo>
                  <a:lnTo>
                    <a:pt x="1248" y="607"/>
                  </a:lnTo>
                  <a:lnTo>
                    <a:pt x="1214" y="589"/>
                  </a:lnTo>
                  <a:close/>
                  <a:moveTo>
                    <a:pt x="1280" y="623"/>
                  </a:moveTo>
                  <a:lnTo>
                    <a:pt x="1253" y="678"/>
                  </a:lnTo>
                  <a:lnTo>
                    <a:pt x="1187" y="644"/>
                  </a:lnTo>
                  <a:lnTo>
                    <a:pt x="1214" y="589"/>
                  </a:lnTo>
                  <a:lnTo>
                    <a:pt x="1280" y="623"/>
                  </a:lnTo>
                  <a:close/>
                  <a:moveTo>
                    <a:pt x="1186" y="648"/>
                  </a:moveTo>
                  <a:lnTo>
                    <a:pt x="1187" y="645"/>
                  </a:lnTo>
                  <a:lnTo>
                    <a:pt x="1187" y="644"/>
                  </a:lnTo>
                  <a:lnTo>
                    <a:pt x="1220" y="662"/>
                  </a:lnTo>
                  <a:lnTo>
                    <a:pt x="1186" y="648"/>
                  </a:lnTo>
                  <a:close/>
                  <a:moveTo>
                    <a:pt x="1255" y="674"/>
                  </a:moveTo>
                  <a:lnTo>
                    <a:pt x="1228" y="745"/>
                  </a:lnTo>
                  <a:lnTo>
                    <a:pt x="1158" y="718"/>
                  </a:lnTo>
                  <a:lnTo>
                    <a:pt x="1186" y="648"/>
                  </a:lnTo>
                  <a:lnTo>
                    <a:pt x="1255" y="674"/>
                  </a:lnTo>
                  <a:close/>
                  <a:moveTo>
                    <a:pt x="1157" y="721"/>
                  </a:moveTo>
                  <a:lnTo>
                    <a:pt x="1158" y="720"/>
                  </a:lnTo>
                  <a:lnTo>
                    <a:pt x="1158" y="718"/>
                  </a:lnTo>
                  <a:lnTo>
                    <a:pt x="1193" y="732"/>
                  </a:lnTo>
                  <a:lnTo>
                    <a:pt x="1157" y="721"/>
                  </a:lnTo>
                  <a:close/>
                  <a:moveTo>
                    <a:pt x="1228" y="742"/>
                  </a:moveTo>
                  <a:lnTo>
                    <a:pt x="1205" y="821"/>
                  </a:lnTo>
                  <a:lnTo>
                    <a:pt x="1134" y="799"/>
                  </a:lnTo>
                  <a:lnTo>
                    <a:pt x="1157" y="721"/>
                  </a:lnTo>
                  <a:lnTo>
                    <a:pt x="1228" y="742"/>
                  </a:lnTo>
                  <a:close/>
                  <a:moveTo>
                    <a:pt x="1132" y="803"/>
                  </a:moveTo>
                  <a:lnTo>
                    <a:pt x="1134" y="802"/>
                  </a:lnTo>
                  <a:lnTo>
                    <a:pt x="1134" y="799"/>
                  </a:lnTo>
                  <a:lnTo>
                    <a:pt x="1170" y="810"/>
                  </a:lnTo>
                  <a:lnTo>
                    <a:pt x="1132" y="803"/>
                  </a:lnTo>
                  <a:close/>
                  <a:moveTo>
                    <a:pt x="1206" y="817"/>
                  </a:moveTo>
                  <a:lnTo>
                    <a:pt x="1198" y="859"/>
                  </a:lnTo>
                  <a:lnTo>
                    <a:pt x="1125" y="846"/>
                  </a:lnTo>
                  <a:lnTo>
                    <a:pt x="1132" y="803"/>
                  </a:lnTo>
                  <a:lnTo>
                    <a:pt x="1206" y="817"/>
                  </a:lnTo>
                  <a:close/>
                  <a:moveTo>
                    <a:pt x="1124" y="850"/>
                  </a:moveTo>
                  <a:lnTo>
                    <a:pt x="1125" y="849"/>
                  </a:lnTo>
                  <a:lnTo>
                    <a:pt x="1125" y="846"/>
                  </a:lnTo>
                  <a:lnTo>
                    <a:pt x="1161" y="853"/>
                  </a:lnTo>
                  <a:lnTo>
                    <a:pt x="1124" y="850"/>
                  </a:lnTo>
                  <a:close/>
                  <a:moveTo>
                    <a:pt x="1199" y="857"/>
                  </a:moveTo>
                  <a:lnTo>
                    <a:pt x="1194" y="900"/>
                  </a:lnTo>
                  <a:lnTo>
                    <a:pt x="1121" y="893"/>
                  </a:lnTo>
                  <a:lnTo>
                    <a:pt x="1124" y="850"/>
                  </a:lnTo>
                  <a:lnTo>
                    <a:pt x="1199" y="857"/>
                  </a:lnTo>
                  <a:close/>
                  <a:moveTo>
                    <a:pt x="1194" y="900"/>
                  </a:moveTo>
                  <a:lnTo>
                    <a:pt x="1191" y="943"/>
                  </a:lnTo>
                  <a:lnTo>
                    <a:pt x="1117" y="936"/>
                  </a:lnTo>
                  <a:lnTo>
                    <a:pt x="1121" y="893"/>
                  </a:lnTo>
                  <a:lnTo>
                    <a:pt x="1194" y="900"/>
                  </a:lnTo>
                  <a:close/>
                  <a:moveTo>
                    <a:pt x="1117" y="940"/>
                  </a:moveTo>
                  <a:lnTo>
                    <a:pt x="1117" y="937"/>
                  </a:lnTo>
                  <a:lnTo>
                    <a:pt x="1117" y="936"/>
                  </a:lnTo>
                  <a:lnTo>
                    <a:pt x="1153" y="940"/>
                  </a:lnTo>
                  <a:lnTo>
                    <a:pt x="1117" y="940"/>
                  </a:lnTo>
                  <a:close/>
                  <a:moveTo>
                    <a:pt x="1191" y="940"/>
                  </a:moveTo>
                  <a:lnTo>
                    <a:pt x="1191" y="986"/>
                  </a:lnTo>
                  <a:lnTo>
                    <a:pt x="1117" y="986"/>
                  </a:lnTo>
                  <a:lnTo>
                    <a:pt x="1117" y="940"/>
                  </a:lnTo>
                  <a:lnTo>
                    <a:pt x="1191" y="940"/>
                  </a:lnTo>
                  <a:close/>
                  <a:moveTo>
                    <a:pt x="1117" y="991"/>
                  </a:moveTo>
                  <a:lnTo>
                    <a:pt x="1117" y="989"/>
                  </a:lnTo>
                  <a:lnTo>
                    <a:pt x="1117" y="986"/>
                  </a:lnTo>
                  <a:lnTo>
                    <a:pt x="1153" y="986"/>
                  </a:lnTo>
                  <a:lnTo>
                    <a:pt x="1117" y="991"/>
                  </a:lnTo>
                  <a:close/>
                  <a:moveTo>
                    <a:pt x="1191" y="981"/>
                  </a:moveTo>
                  <a:lnTo>
                    <a:pt x="1202" y="1064"/>
                  </a:lnTo>
                  <a:lnTo>
                    <a:pt x="1129" y="1074"/>
                  </a:lnTo>
                  <a:lnTo>
                    <a:pt x="1117" y="991"/>
                  </a:lnTo>
                  <a:lnTo>
                    <a:pt x="1191" y="981"/>
                  </a:lnTo>
                  <a:close/>
                  <a:moveTo>
                    <a:pt x="1129" y="1075"/>
                  </a:moveTo>
                  <a:lnTo>
                    <a:pt x="1129" y="1074"/>
                  </a:lnTo>
                  <a:lnTo>
                    <a:pt x="1165" y="1068"/>
                  </a:lnTo>
                  <a:lnTo>
                    <a:pt x="1129" y="1075"/>
                  </a:lnTo>
                  <a:close/>
                  <a:moveTo>
                    <a:pt x="1202" y="1061"/>
                  </a:moveTo>
                  <a:lnTo>
                    <a:pt x="1214" y="1124"/>
                  </a:lnTo>
                  <a:lnTo>
                    <a:pt x="1141" y="1138"/>
                  </a:lnTo>
                  <a:lnTo>
                    <a:pt x="1129" y="1075"/>
                  </a:lnTo>
                  <a:lnTo>
                    <a:pt x="1202" y="1061"/>
                  </a:lnTo>
                  <a:close/>
                  <a:moveTo>
                    <a:pt x="1214" y="1124"/>
                  </a:moveTo>
                  <a:lnTo>
                    <a:pt x="1214" y="1125"/>
                  </a:lnTo>
                  <a:lnTo>
                    <a:pt x="1178" y="1131"/>
                  </a:lnTo>
                  <a:lnTo>
                    <a:pt x="1214" y="1124"/>
                  </a:lnTo>
                  <a:close/>
                  <a:moveTo>
                    <a:pt x="1214" y="1125"/>
                  </a:moveTo>
                  <a:lnTo>
                    <a:pt x="1217" y="1149"/>
                  </a:lnTo>
                  <a:lnTo>
                    <a:pt x="1145" y="1161"/>
                  </a:lnTo>
                  <a:lnTo>
                    <a:pt x="1141" y="1137"/>
                  </a:lnTo>
                  <a:lnTo>
                    <a:pt x="1214" y="1125"/>
                  </a:lnTo>
                  <a:close/>
                  <a:moveTo>
                    <a:pt x="1217" y="1149"/>
                  </a:moveTo>
                  <a:lnTo>
                    <a:pt x="1258" y="1393"/>
                  </a:lnTo>
                  <a:lnTo>
                    <a:pt x="1147" y="1171"/>
                  </a:lnTo>
                  <a:lnTo>
                    <a:pt x="1181" y="1155"/>
                  </a:lnTo>
                  <a:lnTo>
                    <a:pt x="1217" y="1149"/>
                  </a:lnTo>
                  <a:close/>
                  <a:moveTo>
                    <a:pt x="1147" y="1171"/>
                  </a:moveTo>
                  <a:lnTo>
                    <a:pt x="1141" y="1156"/>
                  </a:lnTo>
                  <a:lnTo>
                    <a:pt x="1207" y="1123"/>
                  </a:lnTo>
                  <a:lnTo>
                    <a:pt x="1214" y="1138"/>
                  </a:lnTo>
                  <a:lnTo>
                    <a:pt x="1147" y="1171"/>
                  </a:lnTo>
                  <a:close/>
                  <a:moveTo>
                    <a:pt x="1206" y="1121"/>
                  </a:moveTo>
                  <a:lnTo>
                    <a:pt x="1207" y="1123"/>
                  </a:lnTo>
                  <a:lnTo>
                    <a:pt x="1173" y="1139"/>
                  </a:lnTo>
                  <a:lnTo>
                    <a:pt x="1206" y="1121"/>
                  </a:lnTo>
                  <a:close/>
                  <a:moveTo>
                    <a:pt x="1141" y="1157"/>
                  </a:moveTo>
                  <a:lnTo>
                    <a:pt x="1122" y="1122"/>
                  </a:lnTo>
                  <a:lnTo>
                    <a:pt x="1186" y="1086"/>
                  </a:lnTo>
                  <a:lnTo>
                    <a:pt x="1206" y="1121"/>
                  </a:lnTo>
                  <a:lnTo>
                    <a:pt x="1141" y="1157"/>
                  </a:lnTo>
                  <a:close/>
                  <a:moveTo>
                    <a:pt x="1186" y="1086"/>
                  </a:moveTo>
                  <a:lnTo>
                    <a:pt x="1182" y="1080"/>
                  </a:lnTo>
                  <a:lnTo>
                    <a:pt x="1186" y="1086"/>
                  </a:lnTo>
                  <a:lnTo>
                    <a:pt x="1153" y="1104"/>
                  </a:lnTo>
                  <a:lnTo>
                    <a:pt x="1186" y="1086"/>
                  </a:lnTo>
                  <a:close/>
                  <a:moveTo>
                    <a:pt x="1122" y="1122"/>
                  </a:moveTo>
                  <a:lnTo>
                    <a:pt x="1090" y="1067"/>
                  </a:lnTo>
                  <a:lnTo>
                    <a:pt x="1154" y="1031"/>
                  </a:lnTo>
                  <a:lnTo>
                    <a:pt x="1186" y="1086"/>
                  </a:lnTo>
                  <a:lnTo>
                    <a:pt x="1122" y="1122"/>
                  </a:lnTo>
                  <a:close/>
                  <a:moveTo>
                    <a:pt x="1152" y="1027"/>
                  </a:moveTo>
                  <a:lnTo>
                    <a:pt x="1154" y="1030"/>
                  </a:lnTo>
                  <a:lnTo>
                    <a:pt x="1154" y="1031"/>
                  </a:lnTo>
                  <a:lnTo>
                    <a:pt x="1123" y="1050"/>
                  </a:lnTo>
                  <a:lnTo>
                    <a:pt x="1152" y="1027"/>
                  </a:lnTo>
                  <a:close/>
                  <a:moveTo>
                    <a:pt x="1093" y="1072"/>
                  </a:moveTo>
                  <a:lnTo>
                    <a:pt x="1070" y="1040"/>
                  </a:lnTo>
                  <a:lnTo>
                    <a:pt x="1129" y="996"/>
                  </a:lnTo>
                  <a:lnTo>
                    <a:pt x="1152" y="1027"/>
                  </a:lnTo>
                  <a:lnTo>
                    <a:pt x="1093" y="1072"/>
                  </a:lnTo>
                  <a:close/>
                  <a:moveTo>
                    <a:pt x="1127" y="993"/>
                  </a:moveTo>
                  <a:lnTo>
                    <a:pt x="1128" y="995"/>
                  </a:lnTo>
                  <a:lnTo>
                    <a:pt x="1129" y="996"/>
                  </a:lnTo>
                  <a:lnTo>
                    <a:pt x="1099" y="1018"/>
                  </a:lnTo>
                  <a:lnTo>
                    <a:pt x="1127" y="993"/>
                  </a:lnTo>
                  <a:close/>
                  <a:moveTo>
                    <a:pt x="1072" y="1043"/>
                  </a:moveTo>
                  <a:lnTo>
                    <a:pt x="1044" y="1011"/>
                  </a:lnTo>
                  <a:lnTo>
                    <a:pt x="1100" y="962"/>
                  </a:lnTo>
                  <a:lnTo>
                    <a:pt x="1127" y="993"/>
                  </a:lnTo>
                  <a:lnTo>
                    <a:pt x="1072" y="1043"/>
                  </a:lnTo>
                  <a:close/>
                  <a:moveTo>
                    <a:pt x="1096" y="958"/>
                  </a:moveTo>
                  <a:lnTo>
                    <a:pt x="1097" y="960"/>
                  </a:lnTo>
                  <a:lnTo>
                    <a:pt x="1100" y="962"/>
                  </a:lnTo>
                  <a:lnTo>
                    <a:pt x="1072" y="986"/>
                  </a:lnTo>
                  <a:lnTo>
                    <a:pt x="1096" y="958"/>
                  </a:lnTo>
                  <a:close/>
                  <a:moveTo>
                    <a:pt x="1047" y="1014"/>
                  </a:moveTo>
                  <a:lnTo>
                    <a:pt x="1016" y="986"/>
                  </a:lnTo>
                  <a:lnTo>
                    <a:pt x="1065" y="932"/>
                  </a:lnTo>
                  <a:lnTo>
                    <a:pt x="1096" y="958"/>
                  </a:lnTo>
                  <a:lnTo>
                    <a:pt x="1047" y="1014"/>
                  </a:lnTo>
                  <a:close/>
                  <a:moveTo>
                    <a:pt x="1064" y="930"/>
                  </a:moveTo>
                  <a:lnTo>
                    <a:pt x="1064" y="929"/>
                  </a:lnTo>
                  <a:lnTo>
                    <a:pt x="1065" y="932"/>
                  </a:lnTo>
                  <a:lnTo>
                    <a:pt x="1040" y="958"/>
                  </a:lnTo>
                  <a:lnTo>
                    <a:pt x="1064" y="930"/>
                  </a:lnTo>
                  <a:close/>
                  <a:moveTo>
                    <a:pt x="1017" y="988"/>
                  </a:moveTo>
                  <a:lnTo>
                    <a:pt x="979" y="957"/>
                  </a:lnTo>
                  <a:lnTo>
                    <a:pt x="1024" y="899"/>
                  </a:lnTo>
                  <a:lnTo>
                    <a:pt x="1064" y="930"/>
                  </a:lnTo>
                  <a:lnTo>
                    <a:pt x="1017" y="988"/>
                  </a:lnTo>
                  <a:close/>
                  <a:moveTo>
                    <a:pt x="1023" y="898"/>
                  </a:moveTo>
                  <a:lnTo>
                    <a:pt x="1025" y="899"/>
                  </a:lnTo>
                  <a:lnTo>
                    <a:pt x="1024" y="899"/>
                  </a:lnTo>
                  <a:lnTo>
                    <a:pt x="1002" y="928"/>
                  </a:lnTo>
                  <a:lnTo>
                    <a:pt x="1023" y="898"/>
                  </a:lnTo>
                  <a:close/>
                  <a:moveTo>
                    <a:pt x="980" y="958"/>
                  </a:moveTo>
                  <a:lnTo>
                    <a:pt x="942" y="930"/>
                  </a:lnTo>
                  <a:lnTo>
                    <a:pt x="983" y="870"/>
                  </a:lnTo>
                  <a:lnTo>
                    <a:pt x="1023" y="898"/>
                  </a:lnTo>
                  <a:lnTo>
                    <a:pt x="980" y="958"/>
                  </a:lnTo>
                  <a:close/>
                  <a:moveTo>
                    <a:pt x="982" y="868"/>
                  </a:moveTo>
                  <a:lnTo>
                    <a:pt x="981" y="867"/>
                  </a:lnTo>
                  <a:lnTo>
                    <a:pt x="983" y="870"/>
                  </a:lnTo>
                  <a:lnTo>
                    <a:pt x="962" y="900"/>
                  </a:lnTo>
                  <a:lnTo>
                    <a:pt x="982" y="868"/>
                  </a:lnTo>
                  <a:close/>
                  <a:moveTo>
                    <a:pt x="943" y="932"/>
                  </a:moveTo>
                  <a:lnTo>
                    <a:pt x="900" y="905"/>
                  </a:lnTo>
                  <a:lnTo>
                    <a:pt x="939" y="842"/>
                  </a:lnTo>
                  <a:lnTo>
                    <a:pt x="982" y="868"/>
                  </a:lnTo>
                  <a:lnTo>
                    <a:pt x="943" y="932"/>
                  </a:lnTo>
                  <a:close/>
                  <a:moveTo>
                    <a:pt x="932" y="838"/>
                  </a:moveTo>
                  <a:lnTo>
                    <a:pt x="937" y="839"/>
                  </a:lnTo>
                  <a:lnTo>
                    <a:pt x="939" y="842"/>
                  </a:lnTo>
                  <a:lnTo>
                    <a:pt x="919" y="873"/>
                  </a:lnTo>
                  <a:lnTo>
                    <a:pt x="932" y="838"/>
                  </a:lnTo>
                  <a:close/>
                  <a:moveTo>
                    <a:pt x="907" y="907"/>
                  </a:moveTo>
                  <a:lnTo>
                    <a:pt x="855" y="888"/>
                  </a:lnTo>
                  <a:lnTo>
                    <a:pt x="882" y="818"/>
                  </a:lnTo>
                  <a:lnTo>
                    <a:pt x="932" y="838"/>
                  </a:lnTo>
                  <a:lnTo>
                    <a:pt x="907" y="907"/>
                  </a:lnTo>
                  <a:close/>
                  <a:moveTo>
                    <a:pt x="879" y="817"/>
                  </a:moveTo>
                  <a:lnTo>
                    <a:pt x="881" y="818"/>
                  </a:lnTo>
                  <a:lnTo>
                    <a:pt x="882" y="818"/>
                  </a:lnTo>
                  <a:lnTo>
                    <a:pt x="869" y="853"/>
                  </a:lnTo>
                  <a:lnTo>
                    <a:pt x="879" y="817"/>
                  </a:lnTo>
                  <a:close/>
                  <a:moveTo>
                    <a:pt x="859" y="889"/>
                  </a:moveTo>
                  <a:lnTo>
                    <a:pt x="804" y="873"/>
                  </a:lnTo>
                  <a:lnTo>
                    <a:pt x="824" y="802"/>
                  </a:lnTo>
                  <a:lnTo>
                    <a:pt x="879" y="817"/>
                  </a:lnTo>
                  <a:lnTo>
                    <a:pt x="859" y="889"/>
                  </a:lnTo>
                  <a:close/>
                  <a:moveTo>
                    <a:pt x="821" y="801"/>
                  </a:moveTo>
                  <a:lnTo>
                    <a:pt x="824" y="802"/>
                  </a:lnTo>
                  <a:lnTo>
                    <a:pt x="815" y="837"/>
                  </a:lnTo>
                  <a:lnTo>
                    <a:pt x="821" y="801"/>
                  </a:lnTo>
                  <a:close/>
                  <a:moveTo>
                    <a:pt x="808" y="874"/>
                  </a:moveTo>
                  <a:lnTo>
                    <a:pt x="745" y="863"/>
                  </a:lnTo>
                  <a:lnTo>
                    <a:pt x="759" y="789"/>
                  </a:lnTo>
                  <a:lnTo>
                    <a:pt x="821" y="801"/>
                  </a:lnTo>
                  <a:lnTo>
                    <a:pt x="808" y="874"/>
                  </a:lnTo>
                  <a:close/>
                  <a:moveTo>
                    <a:pt x="754" y="789"/>
                  </a:moveTo>
                  <a:lnTo>
                    <a:pt x="757" y="789"/>
                  </a:lnTo>
                  <a:lnTo>
                    <a:pt x="759" y="789"/>
                  </a:lnTo>
                  <a:lnTo>
                    <a:pt x="752" y="825"/>
                  </a:lnTo>
                  <a:lnTo>
                    <a:pt x="754" y="789"/>
                  </a:lnTo>
                  <a:close/>
                  <a:moveTo>
                    <a:pt x="750" y="863"/>
                  </a:moveTo>
                  <a:lnTo>
                    <a:pt x="687" y="859"/>
                  </a:lnTo>
                  <a:lnTo>
                    <a:pt x="691" y="784"/>
                  </a:lnTo>
                  <a:lnTo>
                    <a:pt x="754" y="789"/>
                  </a:lnTo>
                  <a:lnTo>
                    <a:pt x="750" y="863"/>
                  </a:lnTo>
                  <a:close/>
                  <a:moveTo>
                    <a:pt x="688" y="784"/>
                  </a:moveTo>
                  <a:lnTo>
                    <a:pt x="689" y="784"/>
                  </a:lnTo>
                  <a:lnTo>
                    <a:pt x="691" y="784"/>
                  </a:lnTo>
                  <a:lnTo>
                    <a:pt x="689" y="822"/>
                  </a:lnTo>
                  <a:lnTo>
                    <a:pt x="688" y="784"/>
                  </a:lnTo>
                  <a:close/>
                  <a:moveTo>
                    <a:pt x="691" y="859"/>
                  </a:moveTo>
                  <a:lnTo>
                    <a:pt x="622" y="863"/>
                  </a:lnTo>
                  <a:lnTo>
                    <a:pt x="617" y="789"/>
                  </a:lnTo>
                  <a:lnTo>
                    <a:pt x="688" y="784"/>
                  </a:lnTo>
                  <a:lnTo>
                    <a:pt x="691" y="859"/>
                  </a:lnTo>
                  <a:close/>
                  <a:moveTo>
                    <a:pt x="615" y="789"/>
                  </a:moveTo>
                  <a:lnTo>
                    <a:pt x="615" y="789"/>
                  </a:lnTo>
                  <a:lnTo>
                    <a:pt x="617" y="789"/>
                  </a:lnTo>
                  <a:lnTo>
                    <a:pt x="619" y="825"/>
                  </a:lnTo>
                  <a:lnTo>
                    <a:pt x="615" y="789"/>
                  </a:lnTo>
                  <a:close/>
                  <a:moveTo>
                    <a:pt x="624" y="863"/>
                  </a:moveTo>
                  <a:lnTo>
                    <a:pt x="561" y="871"/>
                  </a:lnTo>
                  <a:lnTo>
                    <a:pt x="553" y="797"/>
                  </a:lnTo>
                  <a:lnTo>
                    <a:pt x="615" y="789"/>
                  </a:lnTo>
                  <a:lnTo>
                    <a:pt x="624" y="863"/>
                  </a:lnTo>
                  <a:close/>
                  <a:moveTo>
                    <a:pt x="548" y="797"/>
                  </a:moveTo>
                  <a:lnTo>
                    <a:pt x="551" y="797"/>
                  </a:lnTo>
                  <a:lnTo>
                    <a:pt x="553" y="797"/>
                  </a:lnTo>
                  <a:lnTo>
                    <a:pt x="556" y="833"/>
                  </a:lnTo>
                  <a:lnTo>
                    <a:pt x="548" y="797"/>
                  </a:lnTo>
                  <a:close/>
                  <a:moveTo>
                    <a:pt x="566" y="870"/>
                  </a:moveTo>
                  <a:lnTo>
                    <a:pt x="503" y="885"/>
                  </a:lnTo>
                  <a:lnTo>
                    <a:pt x="485" y="814"/>
                  </a:lnTo>
                  <a:lnTo>
                    <a:pt x="548" y="797"/>
                  </a:lnTo>
                  <a:lnTo>
                    <a:pt x="566" y="870"/>
                  </a:lnTo>
                  <a:close/>
                  <a:moveTo>
                    <a:pt x="482" y="815"/>
                  </a:moveTo>
                  <a:lnTo>
                    <a:pt x="484" y="814"/>
                  </a:lnTo>
                  <a:lnTo>
                    <a:pt x="485" y="814"/>
                  </a:lnTo>
                  <a:lnTo>
                    <a:pt x="495" y="850"/>
                  </a:lnTo>
                  <a:lnTo>
                    <a:pt x="482" y="815"/>
                  </a:lnTo>
                  <a:close/>
                  <a:moveTo>
                    <a:pt x="507" y="884"/>
                  </a:moveTo>
                  <a:lnTo>
                    <a:pt x="445" y="907"/>
                  </a:lnTo>
                  <a:lnTo>
                    <a:pt x="419" y="838"/>
                  </a:lnTo>
                  <a:lnTo>
                    <a:pt x="482" y="815"/>
                  </a:lnTo>
                  <a:lnTo>
                    <a:pt x="507" y="884"/>
                  </a:lnTo>
                  <a:close/>
                  <a:moveTo>
                    <a:pt x="413" y="840"/>
                  </a:moveTo>
                  <a:lnTo>
                    <a:pt x="416" y="839"/>
                  </a:lnTo>
                  <a:lnTo>
                    <a:pt x="419" y="838"/>
                  </a:lnTo>
                  <a:lnTo>
                    <a:pt x="432" y="873"/>
                  </a:lnTo>
                  <a:lnTo>
                    <a:pt x="413" y="840"/>
                  </a:lnTo>
                  <a:close/>
                  <a:moveTo>
                    <a:pt x="450" y="905"/>
                  </a:moveTo>
                  <a:lnTo>
                    <a:pt x="396" y="936"/>
                  </a:lnTo>
                  <a:lnTo>
                    <a:pt x="359" y="872"/>
                  </a:lnTo>
                  <a:lnTo>
                    <a:pt x="413" y="840"/>
                  </a:lnTo>
                  <a:lnTo>
                    <a:pt x="450" y="905"/>
                  </a:lnTo>
                  <a:close/>
                  <a:moveTo>
                    <a:pt x="356" y="874"/>
                  </a:moveTo>
                  <a:lnTo>
                    <a:pt x="357" y="873"/>
                  </a:lnTo>
                  <a:lnTo>
                    <a:pt x="359" y="872"/>
                  </a:lnTo>
                  <a:lnTo>
                    <a:pt x="377" y="903"/>
                  </a:lnTo>
                  <a:lnTo>
                    <a:pt x="356" y="874"/>
                  </a:lnTo>
                  <a:close/>
                  <a:moveTo>
                    <a:pt x="398" y="934"/>
                  </a:moveTo>
                  <a:lnTo>
                    <a:pt x="343" y="974"/>
                  </a:lnTo>
                  <a:lnTo>
                    <a:pt x="302" y="913"/>
                  </a:lnTo>
                  <a:lnTo>
                    <a:pt x="356" y="874"/>
                  </a:lnTo>
                  <a:lnTo>
                    <a:pt x="398" y="934"/>
                  </a:lnTo>
                  <a:close/>
                  <a:moveTo>
                    <a:pt x="298" y="916"/>
                  </a:moveTo>
                  <a:lnTo>
                    <a:pt x="299" y="914"/>
                  </a:lnTo>
                  <a:lnTo>
                    <a:pt x="302" y="913"/>
                  </a:lnTo>
                  <a:lnTo>
                    <a:pt x="322" y="943"/>
                  </a:lnTo>
                  <a:lnTo>
                    <a:pt x="298" y="916"/>
                  </a:lnTo>
                  <a:close/>
                  <a:moveTo>
                    <a:pt x="348" y="970"/>
                  </a:moveTo>
                  <a:lnTo>
                    <a:pt x="297" y="1018"/>
                  </a:lnTo>
                  <a:lnTo>
                    <a:pt x="247" y="963"/>
                  </a:lnTo>
                  <a:lnTo>
                    <a:pt x="298" y="916"/>
                  </a:lnTo>
                  <a:lnTo>
                    <a:pt x="348" y="970"/>
                  </a:lnTo>
                  <a:close/>
                  <a:moveTo>
                    <a:pt x="242" y="968"/>
                  </a:moveTo>
                  <a:lnTo>
                    <a:pt x="244" y="965"/>
                  </a:lnTo>
                  <a:lnTo>
                    <a:pt x="247" y="963"/>
                  </a:lnTo>
                  <a:lnTo>
                    <a:pt x="271" y="990"/>
                  </a:lnTo>
                  <a:lnTo>
                    <a:pt x="242" y="968"/>
                  </a:lnTo>
                  <a:close/>
                  <a:moveTo>
                    <a:pt x="300" y="1013"/>
                  </a:moveTo>
                  <a:lnTo>
                    <a:pt x="258" y="1068"/>
                  </a:lnTo>
                  <a:lnTo>
                    <a:pt x="200" y="1023"/>
                  </a:lnTo>
                  <a:lnTo>
                    <a:pt x="242" y="968"/>
                  </a:lnTo>
                  <a:lnTo>
                    <a:pt x="300" y="1013"/>
                  </a:lnTo>
                  <a:close/>
                  <a:moveTo>
                    <a:pt x="198" y="1024"/>
                  </a:moveTo>
                  <a:lnTo>
                    <a:pt x="199" y="1023"/>
                  </a:lnTo>
                  <a:lnTo>
                    <a:pt x="200" y="1023"/>
                  </a:lnTo>
                  <a:lnTo>
                    <a:pt x="229" y="1045"/>
                  </a:lnTo>
                  <a:lnTo>
                    <a:pt x="198" y="1024"/>
                  </a:lnTo>
                  <a:close/>
                  <a:moveTo>
                    <a:pt x="260" y="1066"/>
                  </a:moveTo>
                  <a:lnTo>
                    <a:pt x="217" y="1129"/>
                  </a:lnTo>
                  <a:lnTo>
                    <a:pt x="155" y="1087"/>
                  </a:lnTo>
                  <a:lnTo>
                    <a:pt x="198" y="1024"/>
                  </a:lnTo>
                  <a:lnTo>
                    <a:pt x="260" y="1066"/>
                  </a:lnTo>
                  <a:close/>
                  <a:moveTo>
                    <a:pt x="154" y="1089"/>
                  </a:moveTo>
                  <a:lnTo>
                    <a:pt x="155" y="1088"/>
                  </a:lnTo>
                  <a:lnTo>
                    <a:pt x="155" y="1087"/>
                  </a:lnTo>
                  <a:lnTo>
                    <a:pt x="186" y="1108"/>
                  </a:lnTo>
                  <a:lnTo>
                    <a:pt x="154" y="1089"/>
                  </a:lnTo>
                  <a:close/>
                  <a:moveTo>
                    <a:pt x="218" y="1125"/>
                  </a:moveTo>
                  <a:lnTo>
                    <a:pt x="179" y="1197"/>
                  </a:lnTo>
                  <a:lnTo>
                    <a:pt x="114" y="1161"/>
                  </a:lnTo>
                  <a:lnTo>
                    <a:pt x="154" y="1089"/>
                  </a:lnTo>
                  <a:lnTo>
                    <a:pt x="218" y="1125"/>
                  </a:lnTo>
                  <a:close/>
                  <a:moveTo>
                    <a:pt x="112" y="1165"/>
                  </a:moveTo>
                  <a:lnTo>
                    <a:pt x="113" y="1163"/>
                  </a:lnTo>
                  <a:lnTo>
                    <a:pt x="114" y="1161"/>
                  </a:lnTo>
                  <a:lnTo>
                    <a:pt x="147" y="1178"/>
                  </a:lnTo>
                  <a:lnTo>
                    <a:pt x="112" y="1165"/>
                  </a:lnTo>
                  <a:close/>
                  <a:moveTo>
                    <a:pt x="182" y="1192"/>
                  </a:moveTo>
                  <a:lnTo>
                    <a:pt x="150" y="1274"/>
                  </a:lnTo>
                  <a:lnTo>
                    <a:pt x="82" y="1247"/>
                  </a:lnTo>
                  <a:lnTo>
                    <a:pt x="112" y="1165"/>
                  </a:lnTo>
                  <a:lnTo>
                    <a:pt x="182" y="1192"/>
                  </a:lnTo>
                  <a:close/>
                  <a:moveTo>
                    <a:pt x="80" y="1249"/>
                  </a:moveTo>
                  <a:lnTo>
                    <a:pt x="80" y="1249"/>
                  </a:lnTo>
                  <a:lnTo>
                    <a:pt x="82" y="1247"/>
                  </a:lnTo>
                  <a:lnTo>
                    <a:pt x="115" y="1261"/>
                  </a:lnTo>
                  <a:lnTo>
                    <a:pt x="80" y="1249"/>
                  </a:lnTo>
                  <a:close/>
                  <a:moveTo>
                    <a:pt x="151" y="1271"/>
                  </a:moveTo>
                  <a:lnTo>
                    <a:pt x="123" y="1361"/>
                  </a:lnTo>
                  <a:lnTo>
                    <a:pt x="52" y="1340"/>
                  </a:lnTo>
                  <a:lnTo>
                    <a:pt x="80" y="1249"/>
                  </a:lnTo>
                  <a:lnTo>
                    <a:pt x="151" y="1271"/>
                  </a:lnTo>
                  <a:close/>
                  <a:moveTo>
                    <a:pt x="52" y="1344"/>
                  </a:moveTo>
                  <a:lnTo>
                    <a:pt x="52" y="1342"/>
                  </a:lnTo>
                  <a:lnTo>
                    <a:pt x="52" y="1340"/>
                  </a:lnTo>
                  <a:lnTo>
                    <a:pt x="89" y="1351"/>
                  </a:lnTo>
                  <a:lnTo>
                    <a:pt x="52" y="1344"/>
                  </a:lnTo>
                  <a:close/>
                  <a:moveTo>
                    <a:pt x="125" y="1358"/>
                  </a:moveTo>
                  <a:lnTo>
                    <a:pt x="105" y="1460"/>
                  </a:lnTo>
                  <a:lnTo>
                    <a:pt x="33" y="1446"/>
                  </a:lnTo>
                  <a:lnTo>
                    <a:pt x="52" y="1344"/>
                  </a:lnTo>
                  <a:lnTo>
                    <a:pt x="125" y="1358"/>
                  </a:lnTo>
                  <a:close/>
                  <a:moveTo>
                    <a:pt x="33" y="1448"/>
                  </a:moveTo>
                  <a:lnTo>
                    <a:pt x="33" y="1447"/>
                  </a:lnTo>
                  <a:lnTo>
                    <a:pt x="33" y="1446"/>
                  </a:lnTo>
                  <a:lnTo>
                    <a:pt x="69" y="1453"/>
                  </a:lnTo>
                  <a:lnTo>
                    <a:pt x="33" y="1448"/>
                  </a:lnTo>
                  <a:close/>
                  <a:moveTo>
                    <a:pt x="106" y="1457"/>
                  </a:moveTo>
                  <a:lnTo>
                    <a:pt x="90" y="1567"/>
                  </a:lnTo>
                  <a:lnTo>
                    <a:pt x="16" y="1557"/>
                  </a:lnTo>
                  <a:lnTo>
                    <a:pt x="33" y="1448"/>
                  </a:lnTo>
                  <a:lnTo>
                    <a:pt x="106" y="1457"/>
                  </a:lnTo>
                  <a:close/>
                  <a:moveTo>
                    <a:pt x="16" y="1559"/>
                  </a:moveTo>
                  <a:lnTo>
                    <a:pt x="16" y="1560"/>
                  </a:lnTo>
                  <a:lnTo>
                    <a:pt x="16" y="1557"/>
                  </a:lnTo>
                  <a:lnTo>
                    <a:pt x="54" y="1562"/>
                  </a:lnTo>
                  <a:lnTo>
                    <a:pt x="16" y="1559"/>
                  </a:lnTo>
                  <a:close/>
                  <a:moveTo>
                    <a:pt x="90" y="1566"/>
                  </a:moveTo>
                  <a:lnTo>
                    <a:pt x="78" y="1684"/>
                  </a:lnTo>
                  <a:lnTo>
                    <a:pt x="5" y="1676"/>
                  </a:lnTo>
                  <a:lnTo>
                    <a:pt x="16" y="1559"/>
                  </a:lnTo>
                  <a:lnTo>
                    <a:pt x="90" y="1566"/>
                  </a:lnTo>
                  <a:close/>
                  <a:moveTo>
                    <a:pt x="5" y="1679"/>
                  </a:moveTo>
                  <a:lnTo>
                    <a:pt x="5" y="1677"/>
                  </a:lnTo>
                  <a:lnTo>
                    <a:pt x="5" y="1676"/>
                  </a:lnTo>
                  <a:lnTo>
                    <a:pt x="42" y="1680"/>
                  </a:lnTo>
                  <a:lnTo>
                    <a:pt x="5" y="1679"/>
                  </a:lnTo>
                  <a:close/>
                  <a:moveTo>
                    <a:pt x="78" y="1680"/>
                  </a:moveTo>
                  <a:lnTo>
                    <a:pt x="75" y="1814"/>
                  </a:lnTo>
                  <a:lnTo>
                    <a:pt x="0" y="1812"/>
                  </a:lnTo>
                  <a:lnTo>
                    <a:pt x="5" y="1679"/>
                  </a:lnTo>
                  <a:lnTo>
                    <a:pt x="78" y="1680"/>
                  </a:lnTo>
                  <a:close/>
                  <a:moveTo>
                    <a:pt x="0" y="1814"/>
                  </a:moveTo>
                  <a:lnTo>
                    <a:pt x="0" y="1814"/>
                  </a:lnTo>
                  <a:lnTo>
                    <a:pt x="0" y="1812"/>
                  </a:lnTo>
                  <a:lnTo>
                    <a:pt x="37" y="1814"/>
                  </a:lnTo>
                  <a:lnTo>
                    <a:pt x="0" y="1814"/>
                  </a:lnTo>
                  <a:close/>
                  <a:moveTo>
                    <a:pt x="75" y="1812"/>
                  </a:moveTo>
                  <a:lnTo>
                    <a:pt x="78" y="1941"/>
                  </a:lnTo>
                  <a:lnTo>
                    <a:pt x="5" y="1943"/>
                  </a:lnTo>
                  <a:lnTo>
                    <a:pt x="0" y="1814"/>
                  </a:lnTo>
                  <a:lnTo>
                    <a:pt x="75" y="1812"/>
                  </a:lnTo>
                  <a:close/>
                  <a:moveTo>
                    <a:pt x="5" y="1943"/>
                  </a:moveTo>
                  <a:lnTo>
                    <a:pt x="5" y="1946"/>
                  </a:lnTo>
                  <a:lnTo>
                    <a:pt x="5" y="1943"/>
                  </a:lnTo>
                  <a:lnTo>
                    <a:pt x="42" y="1942"/>
                  </a:lnTo>
                  <a:lnTo>
                    <a:pt x="5" y="1943"/>
                  </a:lnTo>
                  <a:close/>
                  <a:moveTo>
                    <a:pt x="78" y="1941"/>
                  </a:moveTo>
                  <a:lnTo>
                    <a:pt x="83" y="2062"/>
                  </a:lnTo>
                  <a:lnTo>
                    <a:pt x="8" y="2065"/>
                  </a:lnTo>
                  <a:lnTo>
                    <a:pt x="5" y="1943"/>
                  </a:lnTo>
                  <a:lnTo>
                    <a:pt x="78" y="1941"/>
                  </a:lnTo>
                  <a:close/>
                  <a:moveTo>
                    <a:pt x="8" y="2066"/>
                  </a:moveTo>
                  <a:lnTo>
                    <a:pt x="8" y="2064"/>
                  </a:lnTo>
                  <a:lnTo>
                    <a:pt x="8" y="2065"/>
                  </a:lnTo>
                  <a:lnTo>
                    <a:pt x="46" y="2064"/>
                  </a:lnTo>
                  <a:lnTo>
                    <a:pt x="8" y="2066"/>
                  </a:lnTo>
                  <a:close/>
                  <a:moveTo>
                    <a:pt x="83" y="2061"/>
                  </a:moveTo>
                  <a:lnTo>
                    <a:pt x="90" y="2171"/>
                  </a:lnTo>
                  <a:lnTo>
                    <a:pt x="16" y="2176"/>
                  </a:lnTo>
                  <a:lnTo>
                    <a:pt x="8" y="2066"/>
                  </a:lnTo>
                  <a:lnTo>
                    <a:pt x="83" y="2061"/>
                  </a:lnTo>
                  <a:close/>
                  <a:moveTo>
                    <a:pt x="16" y="2178"/>
                  </a:moveTo>
                  <a:lnTo>
                    <a:pt x="16" y="2177"/>
                  </a:lnTo>
                  <a:lnTo>
                    <a:pt x="16" y="2176"/>
                  </a:lnTo>
                  <a:lnTo>
                    <a:pt x="54" y="2173"/>
                  </a:lnTo>
                  <a:lnTo>
                    <a:pt x="16" y="2178"/>
                  </a:lnTo>
                  <a:close/>
                  <a:moveTo>
                    <a:pt x="90" y="2169"/>
                  </a:moveTo>
                  <a:lnTo>
                    <a:pt x="101" y="2272"/>
                  </a:lnTo>
                  <a:lnTo>
                    <a:pt x="28" y="2280"/>
                  </a:lnTo>
                  <a:lnTo>
                    <a:pt x="16" y="2178"/>
                  </a:lnTo>
                  <a:lnTo>
                    <a:pt x="90" y="2169"/>
                  </a:lnTo>
                  <a:close/>
                  <a:moveTo>
                    <a:pt x="28" y="2281"/>
                  </a:moveTo>
                  <a:lnTo>
                    <a:pt x="28" y="2280"/>
                  </a:lnTo>
                  <a:lnTo>
                    <a:pt x="65" y="2275"/>
                  </a:lnTo>
                  <a:lnTo>
                    <a:pt x="28" y="2281"/>
                  </a:lnTo>
                  <a:close/>
                  <a:moveTo>
                    <a:pt x="101" y="2269"/>
                  </a:moveTo>
                  <a:lnTo>
                    <a:pt x="116" y="2364"/>
                  </a:lnTo>
                  <a:lnTo>
                    <a:pt x="44" y="2376"/>
                  </a:lnTo>
                  <a:lnTo>
                    <a:pt x="28" y="2281"/>
                  </a:lnTo>
                  <a:lnTo>
                    <a:pt x="101" y="2269"/>
                  </a:lnTo>
                  <a:close/>
                  <a:moveTo>
                    <a:pt x="116" y="2364"/>
                  </a:moveTo>
                  <a:lnTo>
                    <a:pt x="118" y="2367"/>
                  </a:lnTo>
                  <a:lnTo>
                    <a:pt x="118" y="2365"/>
                  </a:lnTo>
                  <a:lnTo>
                    <a:pt x="80" y="2370"/>
                  </a:lnTo>
                  <a:lnTo>
                    <a:pt x="116" y="2364"/>
                  </a:lnTo>
                  <a:close/>
                  <a:moveTo>
                    <a:pt x="118" y="2365"/>
                  </a:moveTo>
                  <a:lnTo>
                    <a:pt x="129" y="2455"/>
                  </a:lnTo>
                  <a:lnTo>
                    <a:pt x="56" y="2464"/>
                  </a:lnTo>
                  <a:lnTo>
                    <a:pt x="44" y="2374"/>
                  </a:lnTo>
                  <a:lnTo>
                    <a:pt x="118" y="2365"/>
                  </a:lnTo>
                  <a:close/>
                  <a:moveTo>
                    <a:pt x="56" y="2467"/>
                  </a:moveTo>
                  <a:lnTo>
                    <a:pt x="56" y="2464"/>
                  </a:lnTo>
                  <a:lnTo>
                    <a:pt x="92" y="2460"/>
                  </a:lnTo>
                  <a:lnTo>
                    <a:pt x="56" y="2467"/>
                  </a:lnTo>
                  <a:close/>
                  <a:moveTo>
                    <a:pt x="128" y="2451"/>
                  </a:moveTo>
                  <a:lnTo>
                    <a:pt x="163" y="2616"/>
                  </a:lnTo>
                  <a:lnTo>
                    <a:pt x="91" y="2631"/>
                  </a:lnTo>
                  <a:lnTo>
                    <a:pt x="56" y="2467"/>
                  </a:lnTo>
                  <a:lnTo>
                    <a:pt x="128" y="2451"/>
                  </a:lnTo>
                  <a:close/>
                  <a:moveTo>
                    <a:pt x="163" y="2616"/>
                  </a:moveTo>
                  <a:lnTo>
                    <a:pt x="164" y="2621"/>
                  </a:lnTo>
                  <a:lnTo>
                    <a:pt x="164" y="2617"/>
                  </a:lnTo>
                  <a:lnTo>
                    <a:pt x="127" y="2624"/>
                  </a:lnTo>
                  <a:lnTo>
                    <a:pt x="163" y="2616"/>
                  </a:lnTo>
                  <a:close/>
                  <a:moveTo>
                    <a:pt x="164" y="2617"/>
                  </a:moveTo>
                  <a:lnTo>
                    <a:pt x="194" y="2774"/>
                  </a:lnTo>
                  <a:lnTo>
                    <a:pt x="122" y="2788"/>
                  </a:lnTo>
                  <a:lnTo>
                    <a:pt x="91" y="2631"/>
                  </a:lnTo>
                  <a:lnTo>
                    <a:pt x="164" y="2617"/>
                  </a:lnTo>
                  <a:close/>
                  <a:moveTo>
                    <a:pt x="194" y="2774"/>
                  </a:moveTo>
                  <a:lnTo>
                    <a:pt x="194" y="2773"/>
                  </a:lnTo>
                  <a:lnTo>
                    <a:pt x="196" y="2775"/>
                  </a:lnTo>
                  <a:lnTo>
                    <a:pt x="158" y="2781"/>
                  </a:lnTo>
                  <a:lnTo>
                    <a:pt x="194" y="2774"/>
                  </a:lnTo>
                  <a:close/>
                  <a:moveTo>
                    <a:pt x="196" y="2775"/>
                  </a:moveTo>
                  <a:lnTo>
                    <a:pt x="222" y="2935"/>
                  </a:lnTo>
                  <a:lnTo>
                    <a:pt x="149" y="2948"/>
                  </a:lnTo>
                  <a:lnTo>
                    <a:pt x="122" y="2787"/>
                  </a:lnTo>
                  <a:lnTo>
                    <a:pt x="196" y="2775"/>
                  </a:lnTo>
                  <a:close/>
                  <a:moveTo>
                    <a:pt x="222" y="2935"/>
                  </a:moveTo>
                  <a:lnTo>
                    <a:pt x="222" y="2935"/>
                  </a:lnTo>
                  <a:lnTo>
                    <a:pt x="222" y="2936"/>
                  </a:lnTo>
                  <a:lnTo>
                    <a:pt x="186" y="2941"/>
                  </a:lnTo>
                  <a:lnTo>
                    <a:pt x="222" y="2935"/>
                  </a:lnTo>
                  <a:close/>
                  <a:moveTo>
                    <a:pt x="222" y="2936"/>
                  </a:moveTo>
                  <a:lnTo>
                    <a:pt x="234" y="3018"/>
                  </a:lnTo>
                  <a:lnTo>
                    <a:pt x="161" y="3029"/>
                  </a:lnTo>
                  <a:lnTo>
                    <a:pt x="149" y="2947"/>
                  </a:lnTo>
                  <a:lnTo>
                    <a:pt x="222" y="2936"/>
                  </a:lnTo>
                  <a:close/>
                  <a:moveTo>
                    <a:pt x="234" y="3018"/>
                  </a:moveTo>
                  <a:lnTo>
                    <a:pt x="235" y="3020"/>
                  </a:lnTo>
                  <a:lnTo>
                    <a:pt x="234" y="3020"/>
                  </a:lnTo>
                  <a:lnTo>
                    <a:pt x="198" y="3024"/>
                  </a:lnTo>
                  <a:lnTo>
                    <a:pt x="234" y="3018"/>
                  </a:lnTo>
                  <a:close/>
                  <a:moveTo>
                    <a:pt x="234" y="3020"/>
                  </a:moveTo>
                  <a:lnTo>
                    <a:pt x="242" y="3107"/>
                  </a:lnTo>
                  <a:lnTo>
                    <a:pt x="169" y="3113"/>
                  </a:lnTo>
                  <a:lnTo>
                    <a:pt x="161" y="3027"/>
                  </a:lnTo>
                  <a:lnTo>
                    <a:pt x="234" y="3020"/>
                  </a:lnTo>
                  <a:close/>
                  <a:moveTo>
                    <a:pt x="242" y="3107"/>
                  </a:moveTo>
                  <a:lnTo>
                    <a:pt x="242" y="3103"/>
                  </a:lnTo>
                  <a:lnTo>
                    <a:pt x="242" y="3107"/>
                  </a:lnTo>
                  <a:lnTo>
                    <a:pt x="205" y="3110"/>
                  </a:lnTo>
                  <a:lnTo>
                    <a:pt x="242" y="3107"/>
                  </a:lnTo>
                  <a:close/>
                  <a:moveTo>
                    <a:pt x="242" y="3107"/>
                  </a:moveTo>
                  <a:lnTo>
                    <a:pt x="250" y="3200"/>
                  </a:lnTo>
                  <a:lnTo>
                    <a:pt x="176" y="3207"/>
                  </a:lnTo>
                  <a:lnTo>
                    <a:pt x="169" y="3113"/>
                  </a:lnTo>
                  <a:lnTo>
                    <a:pt x="242" y="3107"/>
                  </a:lnTo>
                  <a:close/>
                  <a:moveTo>
                    <a:pt x="250" y="3200"/>
                  </a:moveTo>
                  <a:lnTo>
                    <a:pt x="250" y="3203"/>
                  </a:lnTo>
                  <a:lnTo>
                    <a:pt x="250" y="3204"/>
                  </a:lnTo>
                  <a:lnTo>
                    <a:pt x="213" y="3204"/>
                  </a:lnTo>
                  <a:lnTo>
                    <a:pt x="250" y="3200"/>
                  </a:lnTo>
                  <a:close/>
                  <a:moveTo>
                    <a:pt x="250" y="3204"/>
                  </a:moveTo>
                  <a:lnTo>
                    <a:pt x="250" y="3306"/>
                  </a:lnTo>
                  <a:lnTo>
                    <a:pt x="176" y="3306"/>
                  </a:lnTo>
                  <a:lnTo>
                    <a:pt x="176" y="3204"/>
                  </a:lnTo>
                  <a:lnTo>
                    <a:pt x="250" y="3204"/>
                  </a:lnTo>
                  <a:close/>
                  <a:moveTo>
                    <a:pt x="250" y="3306"/>
                  </a:moveTo>
                  <a:lnTo>
                    <a:pt x="250" y="3404"/>
                  </a:lnTo>
                  <a:lnTo>
                    <a:pt x="176" y="3404"/>
                  </a:lnTo>
                  <a:lnTo>
                    <a:pt x="176" y="3306"/>
                  </a:lnTo>
                  <a:lnTo>
                    <a:pt x="250" y="3306"/>
                  </a:lnTo>
                  <a:close/>
                  <a:moveTo>
                    <a:pt x="250" y="3404"/>
                  </a:moveTo>
                  <a:lnTo>
                    <a:pt x="250" y="3405"/>
                  </a:lnTo>
                  <a:lnTo>
                    <a:pt x="213" y="3404"/>
                  </a:lnTo>
                  <a:lnTo>
                    <a:pt x="250" y="3404"/>
                  </a:lnTo>
                  <a:close/>
                  <a:moveTo>
                    <a:pt x="250" y="3405"/>
                  </a:moveTo>
                  <a:lnTo>
                    <a:pt x="247" y="3503"/>
                  </a:lnTo>
                  <a:lnTo>
                    <a:pt x="172" y="3501"/>
                  </a:lnTo>
                  <a:lnTo>
                    <a:pt x="176" y="3402"/>
                  </a:lnTo>
                  <a:lnTo>
                    <a:pt x="250" y="3405"/>
                  </a:lnTo>
                  <a:close/>
                  <a:moveTo>
                    <a:pt x="247" y="3503"/>
                  </a:moveTo>
                  <a:lnTo>
                    <a:pt x="247" y="3499"/>
                  </a:lnTo>
                  <a:lnTo>
                    <a:pt x="247" y="3504"/>
                  </a:lnTo>
                  <a:lnTo>
                    <a:pt x="210" y="3502"/>
                  </a:lnTo>
                  <a:lnTo>
                    <a:pt x="247" y="3503"/>
                  </a:lnTo>
                  <a:close/>
                  <a:moveTo>
                    <a:pt x="247" y="3504"/>
                  </a:moveTo>
                  <a:lnTo>
                    <a:pt x="234" y="3681"/>
                  </a:lnTo>
                  <a:lnTo>
                    <a:pt x="161" y="3676"/>
                  </a:lnTo>
                  <a:lnTo>
                    <a:pt x="172" y="3499"/>
                  </a:lnTo>
                  <a:lnTo>
                    <a:pt x="247" y="3504"/>
                  </a:lnTo>
                  <a:close/>
                  <a:moveTo>
                    <a:pt x="234" y="3681"/>
                  </a:moveTo>
                  <a:lnTo>
                    <a:pt x="234" y="3683"/>
                  </a:lnTo>
                  <a:lnTo>
                    <a:pt x="198" y="3678"/>
                  </a:lnTo>
                  <a:lnTo>
                    <a:pt x="234" y="3681"/>
                  </a:lnTo>
                  <a:close/>
                  <a:moveTo>
                    <a:pt x="234" y="3683"/>
                  </a:moveTo>
                  <a:lnTo>
                    <a:pt x="215" y="3839"/>
                  </a:lnTo>
                  <a:lnTo>
                    <a:pt x="141" y="3830"/>
                  </a:lnTo>
                  <a:lnTo>
                    <a:pt x="161" y="3674"/>
                  </a:lnTo>
                  <a:lnTo>
                    <a:pt x="234" y="3683"/>
                  </a:lnTo>
                  <a:close/>
                  <a:moveTo>
                    <a:pt x="215" y="3839"/>
                  </a:moveTo>
                  <a:lnTo>
                    <a:pt x="215" y="3839"/>
                  </a:lnTo>
                  <a:lnTo>
                    <a:pt x="214" y="3841"/>
                  </a:lnTo>
                  <a:lnTo>
                    <a:pt x="178" y="3835"/>
                  </a:lnTo>
                  <a:lnTo>
                    <a:pt x="215" y="3839"/>
                  </a:lnTo>
                  <a:close/>
                  <a:moveTo>
                    <a:pt x="214" y="3841"/>
                  </a:moveTo>
                  <a:lnTo>
                    <a:pt x="191" y="3978"/>
                  </a:lnTo>
                  <a:lnTo>
                    <a:pt x="118" y="3966"/>
                  </a:lnTo>
                  <a:lnTo>
                    <a:pt x="142" y="3829"/>
                  </a:lnTo>
                  <a:lnTo>
                    <a:pt x="214" y="3841"/>
                  </a:lnTo>
                  <a:close/>
                  <a:moveTo>
                    <a:pt x="191" y="3978"/>
                  </a:moveTo>
                  <a:lnTo>
                    <a:pt x="191" y="3981"/>
                  </a:lnTo>
                  <a:lnTo>
                    <a:pt x="191" y="3980"/>
                  </a:lnTo>
                  <a:lnTo>
                    <a:pt x="155" y="3971"/>
                  </a:lnTo>
                  <a:lnTo>
                    <a:pt x="191" y="3978"/>
                  </a:lnTo>
                  <a:close/>
                  <a:moveTo>
                    <a:pt x="191" y="3980"/>
                  </a:moveTo>
                  <a:lnTo>
                    <a:pt x="168" y="4093"/>
                  </a:lnTo>
                  <a:lnTo>
                    <a:pt x="94" y="4078"/>
                  </a:lnTo>
                  <a:lnTo>
                    <a:pt x="119" y="3964"/>
                  </a:lnTo>
                  <a:lnTo>
                    <a:pt x="191" y="3980"/>
                  </a:lnTo>
                  <a:close/>
                  <a:moveTo>
                    <a:pt x="168" y="4093"/>
                  </a:moveTo>
                  <a:lnTo>
                    <a:pt x="186" y="4004"/>
                  </a:lnTo>
                  <a:lnTo>
                    <a:pt x="168" y="4093"/>
                  </a:lnTo>
                  <a:lnTo>
                    <a:pt x="132" y="4086"/>
                  </a:lnTo>
                  <a:lnTo>
                    <a:pt x="168" y="4093"/>
                  </a:lnTo>
                  <a:close/>
                  <a:moveTo>
                    <a:pt x="168" y="4093"/>
                  </a:moveTo>
                  <a:lnTo>
                    <a:pt x="148" y="4188"/>
                  </a:lnTo>
                  <a:lnTo>
                    <a:pt x="76" y="4172"/>
                  </a:lnTo>
                  <a:lnTo>
                    <a:pt x="96" y="4078"/>
                  </a:lnTo>
                  <a:lnTo>
                    <a:pt x="168" y="4093"/>
                  </a:lnTo>
                  <a:close/>
                  <a:moveTo>
                    <a:pt x="148" y="4188"/>
                  </a:moveTo>
                  <a:lnTo>
                    <a:pt x="148" y="4190"/>
                  </a:lnTo>
                  <a:lnTo>
                    <a:pt x="112" y="4179"/>
                  </a:lnTo>
                  <a:lnTo>
                    <a:pt x="148" y="4188"/>
                  </a:lnTo>
                  <a:close/>
                  <a:moveTo>
                    <a:pt x="148" y="4190"/>
                  </a:moveTo>
                  <a:lnTo>
                    <a:pt x="112" y="4311"/>
                  </a:lnTo>
                  <a:lnTo>
                    <a:pt x="41" y="4290"/>
                  </a:lnTo>
                  <a:lnTo>
                    <a:pt x="76" y="4169"/>
                  </a:lnTo>
                  <a:lnTo>
                    <a:pt x="148" y="4190"/>
                  </a:lnTo>
                  <a:close/>
                  <a:moveTo>
                    <a:pt x="41" y="4293"/>
                  </a:moveTo>
                  <a:lnTo>
                    <a:pt x="41" y="4292"/>
                  </a:lnTo>
                  <a:lnTo>
                    <a:pt x="41" y="4290"/>
                  </a:lnTo>
                  <a:lnTo>
                    <a:pt x="77" y="4301"/>
                  </a:lnTo>
                  <a:lnTo>
                    <a:pt x="41" y="4293"/>
                  </a:lnTo>
                  <a:close/>
                  <a:moveTo>
                    <a:pt x="113" y="4309"/>
                  </a:moveTo>
                  <a:lnTo>
                    <a:pt x="105" y="4344"/>
                  </a:lnTo>
                  <a:lnTo>
                    <a:pt x="33" y="4328"/>
                  </a:lnTo>
                  <a:lnTo>
                    <a:pt x="41" y="4293"/>
                  </a:lnTo>
                  <a:lnTo>
                    <a:pt x="113" y="4309"/>
                  </a:lnTo>
                  <a:close/>
                  <a:moveTo>
                    <a:pt x="32" y="4336"/>
                  </a:moveTo>
                  <a:lnTo>
                    <a:pt x="32" y="4332"/>
                  </a:lnTo>
                  <a:lnTo>
                    <a:pt x="33" y="4328"/>
                  </a:lnTo>
                  <a:lnTo>
                    <a:pt x="69" y="4336"/>
                  </a:lnTo>
                  <a:lnTo>
                    <a:pt x="32" y="4336"/>
                  </a:lnTo>
                  <a:close/>
                  <a:moveTo>
                    <a:pt x="106" y="4336"/>
                  </a:moveTo>
                  <a:lnTo>
                    <a:pt x="106" y="4368"/>
                  </a:lnTo>
                  <a:lnTo>
                    <a:pt x="32" y="4368"/>
                  </a:lnTo>
                  <a:lnTo>
                    <a:pt x="32" y="4336"/>
                  </a:lnTo>
                  <a:lnTo>
                    <a:pt x="106" y="4336"/>
                  </a:lnTo>
                  <a:close/>
                  <a:moveTo>
                    <a:pt x="35" y="4382"/>
                  </a:moveTo>
                  <a:lnTo>
                    <a:pt x="32" y="4375"/>
                  </a:lnTo>
                  <a:lnTo>
                    <a:pt x="32" y="4368"/>
                  </a:lnTo>
                  <a:lnTo>
                    <a:pt x="69" y="4368"/>
                  </a:lnTo>
                  <a:lnTo>
                    <a:pt x="35" y="4382"/>
                  </a:lnTo>
                  <a:close/>
                  <a:moveTo>
                    <a:pt x="104" y="4353"/>
                  </a:moveTo>
                  <a:lnTo>
                    <a:pt x="111" y="4373"/>
                  </a:lnTo>
                  <a:lnTo>
                    <a:pt x="42" y="4401"/>
                  </a:lnTo>
                  <a:lnTo>
                    <a:pt x="35" y="4382"/>
                  </a:lnTo>
                  <a:lnTo>
                    <a:pt x="104" y="4353"/>
                  </a:lnTo>
                  <a:close/>
                  <a:moveTo>
                    <a:pt x="111" y="4373"/>
                  </a:moveTo>
                  <a:lnTo>
                    <a:pt x="112" y="4376"/>
                  </a:lnTo>
                  <a:lnTo>
                    <a:pt x="77" y="4387"/>
                  </a:lnTo>
                  <a:lnTo>
                    <a:pt x="111" y="4373"/>
                  </a:lnTo>
                  <a:close/>
                  <a:moveTo>
                    <a:pt x="112" y="4376"/>
                  </a:moveTo>
                  <a:lnTo>
                    <a:pt x="115" y="4387"/>
                  </a:lnTo>
                  <a:lnTo>
                    <a:pt x="46" y="4411"/>
                  </a:lnTo>
                  <a:lnTo>
                    <a:pt x="42" y="4399"/>
                  </a:lnTo>
                  <a:lnTo>
                    <a:pt x="112" y="4376"/>
                  </a:lnTo>
                  <a:close/>
                  <a:moveTo>
                    <a:pt x="64" y="4432"/>
                  </a:moveTo>
                  <a:lnTo>
                    <a:pt x="50" y="4426"/>
                  </a:lnTo>
                  <a:lnTo>
                    <a:pt x="46" y="4411"/>
                  </a:lnTo>
                  <a:lnTo>
                    <a:pt x="80" y="4399"/>
                  </a:lnTo>
                  <a:lnTo>
                    <a:pt x="64" y="4432"/>
                  </a:lnTo>
                  <a:close/>
                  <a:moveTo>
                    <a:pt x="97" y="4365"/>
                  </a:moveTo>
                  <a:lnTo>
                    <a:pt x="105" y="4370"/>
                  </a:lnTo>
                  <a:lnTo>
                    <a:pt x="72" y="4436"/>
                  </a:lnTo>
                  <a:lnTo>
                    <a:pt x="64" y="4432"/>
                  </a:lnTo>
                  <a:lnTo>
                    <a:pt x="97" y="4365"/>
                  </a:lnTo>
                  <a:close/>
                  <a:moveTo>
                    <a:pt x="77" y="4438"/>
                  </a:moveTo>
                  <a:lnTo>
                    <a:pt x="73" y="4438"/>
                  </a:lnTo>
                  <a:lnTo>
                    <a:pt x="72" y="4436"/>
                  </a:lnTo>
                  <a:lnTo>
                    <a:pt x="89" y="4403"/>
                  </a:lnTo>
                  <a:lnTo>
                    <a:pt x="77" y="4438"/>
                  </a:lnTo>
                  <a:close/>
                  <a:moveTo>
                    <a:pt x="100" y="4368"/>
                  </a:moveTo>
                  <a:lnTo>
                    <a:pt x="112" y="4372"/>
                  </a:lnTo>
                  <a:lnTo>
                    <a:pt x="89" y="4442"/>
                  </a:lnTo>
                  <a:lnTo>
                    <a:pt x="77" y="4438"/>
                  </a:lnTo>
                  <a:lnTo>
                    <a:pt x="100" y="4368"/>
                  </a:lnTo>
                  <a:close/>
                  <a:moveTo>
                    <a:pt x="89" y="4442"/>
                  </a:moveTo>
                  <a:lnTo>
                    <a:pt x="140" y="4460"/>
                  </a:lnTo>
                  <a:lnTo>
                    <a:pt x="89" y="4442"/>
                  </a:lnTo>
                  <a:lnTo>
                    <a:pt x="100" y="4407"/>
                  </a:lnTo>
                  <a:lnTo>
                    <a:pt x="89" y="4442"/>
                  </a:lnTo>
                  <a:close/>
                  <a:moveTo>
                    <a:pt x="112" y="4371"/>
                  </a:moveTo>
                  <a:lnTo>
                    <a:pt x="123" y="4376"/>
                  </a:lnTo>
                  <a:lnTo>
                    <a:pt x="100" y="4446"/>
                  </a:lnTo>
                  <a:lnTo>
                    <a:pt x="89" y="4442"/>
                  </a:lnTo>
                  <a:lnTo>
                    <a:pt x="112" y="4371"/>
                  </a:lnTo>
                  <a:close/>
                  <a:moveTo>
                    <a:pt x="116" y="4447"/>
                  </a:moveTo>
                  <a:lnTo>
                    <a:pt x="108" y="4449"/>
                  </a:lnTo>
                  <a:lnTo>
                    <a:pt x="100" y="4446"/>
                  </a:lnTo>
                  <a:lnTo>
                    <a:pt x="112" y="4411"/>
                  </a:lnTo>
                  <a:lnTo>
                    <a:pt x="116" y="4447"/>
                  </a:lnTo>
                  <a:close/>
                  <a:moveTo>
                    <a:pt x="106" y="4375"/>
                  </a:moveTo>
                  <a:lnTo>
                    <a:pt x="134" y="4370"/>
                  </a:lnTo>
                  <a:lnTo>
                    <a:pt x="144" y="4443"/>
                  </a:lnTo>
                  <a:lnTo>
                    <a:pt x="116" y="4447"/>
                  </a:lnTo>
                  <a:lnTo>
                    <a:pt x="106" y="4375"/>
                  </a:lnTo>
                  <a:close/>
                  <a:moveTo>
                    <a:pt x="150" y="4442"/>
                  </a:moveTo>
                  <a:lnTo>
                    <a:pt x="147" y="4443"/>
                  </a:lnTo>
                  <a:lnTo>
                    <a:pt x="144" y="4443"/>
                  </a:lnTo>
                  <a:lnTo>
                    <a:pt x="139" y="4407"/>
                  </a:lnTo>
                  <a:lnTo>
                    <a:pt x="150" y="4442"/>
                  </a:lnTo>
                  <a:close/>
                  <a:moveTo>
                    <a:pt x="128" y="4371"/>
                  </a:moveTo>
                  <a:lnTo>
                    <a:pt x="168" y="4359"/>
                  </a:lnTo>
                  <a:lnTo>
                    <a:pt x="189" y="4431"/>
                  </a:lnTo>
                  <a:lnTo>
                    <a:pt x="150" y="4442"/>
                  </a:lnTo>
                  <a:lnTo>
                    <a:pt x="128" y="4371"/>
                  </a:lnTo>
                  <a:close/>
                  <a:moveTo>
                    <a:pt x="196" y="4427"/>
                  </a:moveTo>
                  <a:lnTo>
                    <a:pt x="192" y="4429"/>
                  </a:lnTo>
                  <a:lnTo>
                    <a:pt x="189" y="4431"/>
                  </a:lnTo>
                  <a:lnTo>
                    <a:pt x="178" y="4396"/>
                  </a:lnTo>
                  <a:lnTo>
                    <a:pt x="196" y="4427"/>
                  </a:lnTo>
                  <a:close/>
                  <a:moveTo>
                    <a:pt x="161" y="4363"/>
                  </a:moveTo>
                  <a:lnTo>
                    <a:pt x="204" y="4339"/>
                  </a:lnTo>
                  <a:lnTo>
                    <a:pt x="239" y="4404"/>
                  </a:lnTo>
                  <a:lnTo>
                    <a:pt x="196" y="4427"/>
                  </a:lnTo>
                  <a:lnTo>
                    <a:pt x="161" y="4363"/>
                  </a:lnTo>
                  <a:close/>
                  <a:moveTo>
                    <a:pt x="243" y="4401"/>
                  </a:moveTo>
                  <a:lnTo>
                    <a:pt x="241" y="4403"/>
                  </a:lnTo>
                  <a:lnTo>
                    <a:pt x="239" y="4404"/>
                  </a:lnTo>
                  <a:lnTo>
                    <a:pt x="221" y="4371"/>
                  </a:lnTo>
                  <a:lnTo>
                    <a:pt x="243" y="4401"/>
                  </a:lnTo>
                  <a:close/>
                  <a:moveTo>
                    <a:pt x="198" y="4342"/>
                  </a:moveTo>
                  <a:lnTo>
                    <a:pt x="249" y="4303"/>
                  </a:lnTo>
                  <a:lnTo>
                    <a:pt x="295" y="4362"/>
                  </a:lnTo>
                  <a:lnTo>
                    <a:pt x="243" y="4401"/>
                  </a:lnTo>
                  <a:lnTo>
                    <a:pt x="198" y="4342"/>
                  </a:lnTo>
                  <a:close/>
                  <a:moveTo>
                    <a:pt x="297" y="4359"/>
                  </a:moveTo>
                  <a:lnTo>
                    <a:pt x="296" y="4361"/>
                  </a:lnTo>
                  <a:lnTo>
                    <a:pt x="295" y="4362"/>
                  </a:lnTo>
                  <a:lnTo>
                    <a:pt x="271" y="4332"/>
                  </a:lnTo>
                  <a:lnTo>
                    <a:pt x="297" y="4359"/>
                  </a:lnTo>
                  <a:close/>
                  <a:moveTo>
                    <a:pt x="247" y="4306"/>
                  </a:moveTo>
                  <a:lnTo>
                    <a:pt x="302" y="4254"/>
                  </a:lnTo>
                  <a:lnTo>
                    <a:pt x="352" y="4309"/>
                  </a:lnTo>
                  <a:lnTo>
                    <a:pt x="297" y="4359"/>
                  </a:lnTo>
                  <a:lnTo>
                    <a:pt x="247" y="4306"/>
                  </a:lnTo>
                  <a:close/>
                  <a:moveTo>
                    <a:pt x="302" y="4254"/>
                  </a:moveTo>
                  <a:lnTo>
                    <a:pt x="360" y="4199"/>
                  </a:lnTo>
                  <a:lnTo>
                    <a:pt x="410" y="4254"/>
                  </a:lnTo>
                  <a:lnTo>
                    <a:pt x="352" y="4309"/>
                  </a:lnTo>
                  <a:lnTo>
                    <a:pt x="302" y="4254"/>
                  </a:lnTo>
                  <a:close/>
                  <a:moveTo>
                    <a:pt x="411" y="4253"/>
                  </a:moveTo>
                  <a:lnTo>
                    <a:pt x="412" y="4252"/>
                  </a:lnTo>
                  <a:lnTo>
                    <a:pt x="410" y="4254"/>
                  </a:lnTo>
                  <a:lnTo>
                    <a:pt x="385" y="4226"/>
                  </a:lnTo>
                  <a:lnTo>
                    <a:pt x="411" y="4253"/>
                  </a:lnTo>
                  <a:close/>
                  <a:moveTo>
                    <a:pt x="359" y="4200"/>
                  </a:moveTo>
                  <a:lnTo>
                    <a:pt x="413" y="4146"/>
                  </a:lnTo>
                  <a:lnTo>
                    <a:pt x="466" y="4198"/>
                  </a:lnTo>
                  <a:lnTo>
                    <a:pt x="411" y="4253"/>
                  </a:lnTo>
                  <a:lnTo>
                    <a:pt x="359" y="4200"/>
                  </a:lnTo>
                  <a:close/>
                  <a:moveTo>
                    <a:pt x="467" y="4197"/>
                  </a:moveTo>
                  <a:lnTo>
                    <a:pt x="463" y="4200"/>
                  </a:lnTo>
                  <a:lnTo>
                    <a:pt x="466" y="4198"/>
                  </a:lnTo>
                  <a:lnTo>
                    <a:pt x="440" y="4171"/>
                  </a:lnTo>
                  <a:lnTo>
                    <a:pt x="467" y="4197"/>
                  </a:lnTo>
                  <a:close/>
                  <a:moveTo>
                    <a:pt x="413" y="4146"/>
                  </a:moveTo>
                  <a:lnTo>
                    <a:pt x="506" y="4049"/>
                  </a:lnTo>
                  <a:lnTo>
                    <a:pt x="560" y="4100"/>
                  </a:lnTo>
                  <a:lnTo>
                    <a:pt x="467" y="4197"/>
                  </a:lnTo>
                  <a:lnTo>
                    <a:pt x="413" y="4146"/>
                  </a:lnTo>
                  <a:close/>
                  <a:moveTo>
                    <a:pt x="562" y="4098"/>
                  </a:moveTo>
                  <a:lnTo>
                    <a:pt x="561" y="4098"/>
                  </a:lnTo>
                  <a:lnTo>
                    <a:pt x="560" y="4100"/>
                  </a:lnTo>
                  <a:lnTo>
                    <a:pt x="533" y="4074"/>
                  </a:lnTo>
                  <a:lnTo>
                    <a:pt x="562" y="4098"/>
                  </a:lnTo>
                  <a:close/>
                  <a:moveTo>
                    <a:pt x="505" y="4050"/>
                  </a:moveTo>
                  <a:lnTo>
                    <a:pt x="540" y="4008"/>
                  </a:lnTo>
                  <a:lnTo>
                    <a:pt x="597" y="4054"/>
                  </a:lnTo>
                  <a:lnTo>
                    <a:pt x="562" y="4098"/>
                  </a:lnTo>
                  <a:lnTo>
                    <a:pt x="505" y="4050"/>
                  </a:lnTo>
                  <a:close/>
                  <a:moveTo>
                    <a:pt x="540" y="4008"/>
                  </a:moveTo>
                  <a:lnTo>
                    <a:pt x="705" y="3803"/>
                  </a:lnTo>
                  <a:lnTo>
                    <a:pt x="603" y="4045"/>
                  </a:lnTo>
                  <a:lnTo>
                    <a:pt x="568" y="4031"/>
                  </a:lnTo>
                  <a:lnTo>
                    <a:pt x="540" y="4008"/>
                  </a:lnTo>
                  <a:close/>
                  <a:moveTo>
                    <a:pt x="603" y="4045"/>
                  </a:moveTo>
                  <a:lnTo>
                    <a:pt x="578" y="4100"/>
                  </a:lnTo>
                  <a:lnTo>
                    <a:pt x="511" y="4071"/>
                  </a:lnTo>
                  <a:lnTo>
                    <a:pt x="534" y="4016"/>
                  </a:lnTo>
                  <a:lnTo>
                    <a:pt x="603" y="4045"/>
                  </a:lnTo>
                  <a:close/>
                  <a:moveTo>
                    <a:pt x="578" y="4100"/>
                  </a:moveTo>
                  <a:lnTo>
                    <a:pt x="580" y="4099"/>
                  </a:lnTo>
                  <a:lnTo>
                    <a:pt x="578" y="4100"/>
                  </a:lnTo>
                  <a:lnTo>
                    <a:pt x="545" y="4086"/>
                  </a:lnTo>
                  <a:lnTo>
                    <a:pt x="578" y="4100"/>
                  </a:lnTo>
                  <a:close/>
                  <a:moveTo>
                    <a:pt x="578" y="4100"/>
                  </a:moveTo>
                  <a:lnTo>
                    <a:pt x="540" y="4191"/>
                  </a:lnTo>
                  <a:lnTo>
                    <a:pt x="473" y="4161"/>
                  </a:lnTo>
                  <a:lnTo>
                    <a:pt x="511" y="4071"/>
                  </a:lnTo>
                  <a:lnTo>
                    <a:pt x="578" y="4100"/>
                  </a:lnTo>
                  <a:close/>
                  <a:moveTo>
                    <a:pt x="469" y="4176"/>
                  </a:moveTo>
                  <a:lnTo>
                    <a:pt x="469" y="4168"/>
                  </a:lnTo>
                  <a:lnTo>
                    <a:pt x="473" y="4161"/>
                  </a:lnTo>
                  <a:lnTo>
                    <a:pt x="506" y="4176"/>
                  </a:lnTo>
                  <a:lnTo>
                    <a:pt x="469" y="4176"/>
                  </a:lnTo>
                  <a:close/>
                  <a:moveTo>
                    <a:pt x="544" y="4176"/>
                  </a:moveTo>
                  <a:lnTo>
                    <a:pt x="544" y="4184"/>
                  </a:lnTo>
                  <a:lnTo>
                    <a:pt x="469" y="4184"/>
                  </a:lnTo>
                  <a:lnTo>
                    <a:pt x="469" y="4176"/>
                  </a:lnTo>
                  <a:lnTo>
                    <a:pt x="544" y="4176"/>
                  </a:lnTo>
                  <a:close/>
                  <a:moveTo>
                    <a:pt x="544" y="4184"/>
                  </a:moveTo>
                  <a:lnTo>
                    <a:pt x="544" y="4196"/>
                  </a:lnTo>
                  <a:lnTo>
                    <a:pt x="469" y="4196"/>
                  </a:lnTo>
                  <a:lnTo>
                    <a:pt x="469" y="4184"/>
                  </a:lnTo>
                  <a:lnTo>
                    <a:pt x="544" y="4184"/>
                  </a:lnTo>
                  <a:close/>
                  <a:moveTo>
                    <a:pt x="544" y="4196"/>
                  </a:moveTo>
                  <a:lnTo>
                    <a:pt x="544" y="4203"/>
                  </a:lnTo>
                  <a:lnTo>
                    <a:pt x="469" y="4203"/>
                  </a:lnTo>
                  <a:lnTo>
                    <a:pt x="469" y="4196"/>
                  </a:lnTo>
                  <a:lnTo>
                    <a:pt x="544" y="4196"/>
                  </a:lnTo>
                  <a:close/>
                  <a:moveTo>
                    <a:pt x="480" y="4230"/>
                  </a:moveTo>
                  <a:lnTo>
                    <a:pt x="469" y="4218"/>
                  </a:lnTo>
                  <a:lnTo>
                    <a:pt x="469" y="4203"/>
                  </a:lnTo>
                  <a:lnTo>
                    <a:pt x="506" y="4203"/>
                  </a:lnTo>
                  <a:lnTo>
                    <a:pt x="480" y="4230"/>
                  </a:lnTo>
                  <a:close/>
                  <a:moveTo>
                    <a:pt x="532" y="4177"/>
                  </a:moveTo>
                  <a:lnTo>
                    <a:pt x="540" y="4184"/>
                  </a:lnTo>
                  <a:lnTo>
                    <a:pt x="488" y="4237"/>
                  </a:lnTo>
                  <a:lnTo>
                    <a:pt x="480" y="4230"/>
                  </a:lnTo>
                  <a:lnTo>
                    <a:pt x="532" y="4177"/>
                  </a:lnTo>
                  <a:close/>
                  <a:moveTo>
                    <a:pt x="497" y="4244"/>
                  </a:moveTo>
                  <a:lnTo>
                    <a:pt x="492" y="4241"/>
                  </a:lnTo>
                  <a:lnTo>
                    <a:pt x="488" y="4237"/>
                  </a:lnTo>
                  <a:lnTo>
                    <a:pt x="513" y="4211"/>
                  </a:lnTo>
                  <a:lnTo>
                    <a:pt x="497" y="4244"/>
                  </a:lnTo>
                  <a:close/>
                  <a:moveTo>
                    <a:pt x="531" y="4177"/>
                  </a:moveTo>
                  <a:lnTo>
                    <a:pt x="538" y="4182"/>
                  </a:lnTo>
                  <a:lnTo>
                    <a:pt x="505" y="4248"/>
                  </a:lnTo>
                  <a:lnTo>
                    <a:pt x="497" y="4244"/>
                  </a:lnTo>
                  <a:lnTo>
                    <a:pt x="531" y="4177"/>
                  </a:lnTo>
                  <a:close/>
                  <a:moveTo>
                    <a:pt x="505" y="4248"/>
                  </a:moveTo>
                  <a:lnTo>
                    <a:pt x="490" y="4240"/>
                  </a:lnTo>
                  <a:lnTo>
                    <a:pt x="505" y="4248"/>
                  </a:lnTo>
                  <a:lnTo>
                    <a:pt x="521" y="4214"/>
                  </a:lnTo>
                  <a:lnTo>
                    <a:pt x="505" y="4248"/>
                  </a:lnTo>
                  <a:close/>
                  <a:moveTo>
                    <a:pt x="538" y="4182"/>
                  </a:moveTo>
                  <a:lnTo>
                    <a:pt x="546" y="4185"/>
                  </a:lnTo>
                  <a:lnTo>
                    <a:pt x="513" y="4252"/>
                  </a:lnTo>
                  <a:lnTo>
                    <a:pt x="505" y="4248"/>
                  </a:lnTo>
                  <a:lnTo>
                    <a:pt x="538" y="4182"/>
                  </a:lnTo>
                  <a:close/>
                  <a:moveTo>
                    <a:pt x="524" y="4255"/>
                  </a:moveTo>
                  <a:lnTo>
                    <a:pt x="518" y="4254"/>
                  </a:lnTo>
                  <a:lnTo>
                    <a:pt x="513" y="4252"/>
                  </a:lnTo>
                  <a:lnTo>
                    <a:pt x="530" y="4219"/>
                  </a:lnTo>
                  <a:lnTo>
                    <a:pt x="524" y="4255"/>
                  </a:lnTo>
                  <a:close/>
                  <a:moveTo>
                    <a:pt x="534" y="4182"/>
                  </a:moveTo>
                  <a:lnTo>
                    <a:pt x="562" y="4186"/>
                  </a:lnTo>
                  <a:lnTo>
                    <a:pt x="552" y="4260"/>
                  </a:lnTo>
                  <a:lnTo>
                    <a:pt x="524" y="4255"/>
                  </a:lnTo>
                  <a:lnTo>
                    <a:pt x="534" y="4182"/>
                  </a:lnTo>
                  <a:close/>
                  <a:moveTo>
                    <a:pt x="561" y="4260"/>
                  </a:moveTo>
                  <a:lnTo>
                    <a:pt x="556" y="4260"/>
                  </a:lnTo>
                  <a:lnTo>
                    <a:pt x="552" y="4260"/>
                  </a:lnTo>
                  <a:lnTo>
                    <a:pt x="556" y="4223"/>
                  </a:lnTo>
                  <a:lnTo>
                    <a:pt x="561" y="4260"/>
                  </a:lnTo>
                  <a:close/>
                  <a:moveTo>
                    <a:pt x="553" y="4185"/>
                  </a:moveTo>
                  <a:lnTo>
                    <a:pt x="583" y="4182"/>
                  </a:lnTo>
                  <a:lnTo>
                    <a:pt x="592" y="4255"/>
                  </a:lnTo>
                  <a:lnTo>
                    <a:pt x="561" y="4260"/>
                  </a:lnTo>
                  <a:lnTo>
                    <a:pt x="553" y="4185"/>
                  </a:lnTo>
                  <a:close/>
                  <a:moveTo>
                    <a:pt x="602" y="4253"/>
                  </a:moveTo>
                  <a:lnTo>
                    <a:pt x="597" y="4255"/>
                  </a:lnTo>
                  <a:lnTo>
                    <a:pt x="592" y="4255"/>
                  </a:lnTo>
                  <a:lnTo>
                    <a:pt x="588" y="4219"/>
                  </a:lnTo>
                  <a:lnTo>
                    <a:pt x="602" y="4253"/>
                  </a:lnTo>
                  <a:close/>
                  <a:moveTo>
                    <a:pt x="574" y="4184"/>
                  </a:moveTo>
                  <a:lnTo>
                    <a:pt x="613" y="4169"/>
                  </a:lnTo>
                  <a:lnTo>
                    <a:pt x="640" y="4238"/>
                  </a:lnTo>
                  <a:lnTo>
                    <a:pt x="602" y="4253"/>
                  </a:lnTo>
                  <a:lnTo>
                    <a:pt x="574" y="4184"/>
                  </a:lnTo>
                  <a:close/>
                  <a:moveTo>
                    <a:pt x="646" y="4235"/>
                  </a:moveTo>
                  <a:lnTo>
                    <a:pt x="644" y="4237"/>
                  </a:lnTo>
                  <a:lnTo>
                    <a:pt x="640" y="4238"/>
                  </a:lnTo>
                  <a:lnTo>
                    <a:pt x="627" y="4203"/>
                  </a:lnTo>
                  <a:lnTo>
                    <a:pt x="646" y="4235"/>
                  </a:lnTo>
                  <a:close/>
                  <a:moveTo>
                    <a:pt x="609" y="4171"/>
                  </a:moveTo>
                  <a:lnTo>
                    <a:pt x="655" y="4143"/>
                  </a:lnTo>
                  <a:lnTo>
                    <a:pt x="693" y="4207"/>
                  </a:lnTo>
                  <a:lnTo>
                    <a:pt x="646" y="4235"/>
                  </a:lnTo>
                  <a:lnTo>
                    <a:pt x="609" y="4171"/>
                  </a:lnTo>
                  <a:close/>
                  <a:moveTo>
                    <a:pt x="697" y="4204"/>
                  </a:moveTo>
                  <a:lnTo>
                    <a:pt x="695" y="4206"/>
                  </a:lnTo>
                  <a:lnTo>
                    <a:pt x="693" y="4207"/>
                  </a:lnTo>
                  <a:lnTo>
                    <a:pt x="674" y="4176"/>
                  </a:lnTo>
                  <a:lnTo>
                    <a:pt x="697" y="4204"/>
                  </a:lnTo>
                  <a:close/>
                  <a:moveTo>
                    <a:pt x="649" y="4148"/>
                  </a:moveTo>
                  <a:lnTo>
                    <a:pt x="701" y="4105"/>
                  </a:lnTo>
                  <a:lnTo>
                    <a:pt x="748" y="4161"/>
                  </a:lnTo>
                  <a:lnTo>
                    <a:pt x="697" y="4204"/>
                  </a:lnTo>
                  <a:lnTo>
                    <a:pt x="649" y="4148"/>
                  </a:lnTo>
                  <a:close/>
                  <a:moveTo>
                    <a:pt x="751" y="4158"/>
                  </a:moveTo>
                  <a:lnTo>
                    <a:pt x="751" y="4160"/>
                  </a:lnTo>
                  <a:lnTo>
                    <a:pt x="748" y="4161"/>
                  </a:lnTo>
                  <a:lnTo>
                    <a:pt x="724" y="4133"/>
                  </a:lnTo>
                  <a:lnTo>
                    <a:pt x="751" y="4158"/>
                  </a:lnTo>
                  <a:close/>
                  <a:moveTo>
                    <a:pt x="698" y="4106"/>
                  </a:moveTo>
                  <a:lnTo>
                    <a:pt x="819" y="3984"/>
                  </a:lnTo>
                  <a:lnTo>
                    <a:pt x="872" y="4037"/>
                  </a:lnTo>
                  <a:lnTo>
                    <a:pt x="751" y="4158"/>
                  </a:lnTo>
                  <a:lnTo>
                    <a:pt x="698" y="4106"/>
                  </a:lnTo>
                  <a:close/>
                  <a:moveTo>
                    <a:pt x="873" y="4037"/>
                  </a:moveTo>
                  <a:lnTo>
                    <a:pt x="871" y="4039"/>
                  </a:lnTo>
                  <a:lnTo>
                    <a:pt x="872" y="4037"/>
                  </a:lnTo>
                  <a:lnTo>
                    <a:pt x="845" y="4011"/>
                  </a:lnTo>
                  <a:lnTo>
                    <a:pt x="873" y="4037"/>
                  </a:lnTo>
                  <a:close/>
                  <a:moveTo>
                    <a:pt x="818" y="3985"/>
                  </a:moveTo>
                  <a:lnTo>
                    <a:pt x="939" y="3856"/>
                  </a:lnTo>
                  <a:lnTo>
                    <a:pt x="994" y="3907"/>
                  </a:lnTo>
                  <a:lnTo>
                    <a:pt x="873" y="4037"/>
                  </a:lnTo>
                  <a:lnTo>
                    <a:pt x="818" y="3985"/>
                  </a:lnTo>
                  <a:close/>
                  <a:moveTo>
                    <a:pt x="994" y="3907"/>
                  </a:moveTo>
                  <a:lnTo>
                    <a:pt x="995" y="3906"/>
                  </a:lnTo>
                  <a:lnTo>
                    <a:pt x="994" y="3907"/>
                  </a:lnTo>
                  <a:lnTo>
                    <a:pt x="966" y="3882"/>
                  </a:lnTo>
                  <a:lnTo>
                    <a:pt x="994" y="3907"/>
                  </a:lnTo>
                  <a:close/>
                  <a:moveTo>
                    <a:pt x="939" y="3857"/>
                  </a:moveTo>
                  <a:lnTo>
                    <a:pt x="1072" y="3712"/>
                  </a:lnTo>
                  <a:lnTo>
                    <a:pt x="1127" y="3762"/>
                  </a:lnTo>
                  <a:lnTo>
                    <a:pt x="994" y="3907"/>
                  </a:lnTo>
                  <a:lnTo>
                    <a:pt x="939" y="3857"/>
                  </a:lnTo>
                  <a:close/>
                  <a:moveTo>
                    <a:pt x="1072" y="3712"/>
                  </a:moveTo>
                  <a:lnTo>
                    <a:pt x="1189" y="3584"/>
                  </a:lnTo>
                  <a:lnTo>
                    <a:pt x="1135" y="3748"/>
                  </a:lnTo>
                  <a:lnTo>
                    <a:pt x="1099" y="3737"/>
                  </a:lnTo>
                  <a:lnTo>
                    <a:pt x="1072" y="3712"/>
                  </a:lnTo>
                  <a:close/>
                  <a:moveTo>
                    <a:pt x="1135" y="3748"/>
                  </a:moveTo>
                  <a:lnTo>
                    <a:pt x="1103" y="3843"/>
                  </a:lnTo>
                  <a:lnTo>
                    <a:pt x="1032" y="3820"/>
                  </a:lnTo>
                  <a:lnTo>
                    <a:pt x="1064" y="3725"/>
                  </a:lnTo>
                  <a:lnTo>
                    <a:pt x="1135" y="3748"/>
                  </a:lnTo>
                  <a:close/>
                  <a:moveTo>
                    <a:pt x="1103" y="3843"/>
                  </a:moveTo>
                  <a:lnTo>
                    <a:pt x="1103" y="3843"/>
                  </a:lnTo>
                  <a:lnTo>
                    <a:pt x="1102" y="3845"/>
                  </a:lnTo>
                  <a:lnTo>
                    <a:pt x="1068" y="3831"/>
                  </a:lnTo>
                  <a:lnTo>
                    <a:pt x="1103" y="3843"/>
                  </a:lnTo>
                  <a:close/>
                  <a:moveTo>
                    <a:pt x="1102" y="3845"/>
                  </a:moveTo>
                  <a:lnTo>
                    <a:pt x="1071" y="3924"/>
                  </a:lnTo>
                  <a:lnTo>
                    <a:pt x="1002" y="3896"/>
                  </a:lnTo>
                  <a:lnTo>
                    <a:pt x="1033" y="3817"/>
                  </a:lnTo>
                  <a:lnTo>
                    <a:pt x="1102" y="3845"/>
                  </a:lnTo>
                  <a:close/>
                  <a:moveTo>
                    <a:pt x="1071" y="3924"/>
                  </a:moveTo>
                  <a:lnTo>
                    <a:pt x="1071" y="3925"/>
                  </a:lnTo>
                  <a:lnTo>
                    <a:pt x="1037" y="3910"/>
                  </a:lnTo>
                  <a:lnTo>
                    <a:pt x="1071" y="3924"/>
                  </a:lnTo>
                  <a:close/>
                  <a:moveTo>
                    <a:pt x="1071" y="3925"/>
                  </a:moveTo>
                  <a:lnTo>
                    <a:pt x="1054" y="3960"/>
                  </a:lnTo>
                  <a:lnTo>
                    <a:pt x="987" y="3929"/>
                  </a:lnTo>
                  <a:lnTo>
                    <a:pt x="1003" y="3894"/>
                  </a:lnTo>
                  <a:lnTo>
                    <a:pt x="1071" y="3925"/>
                  </a:lnTo>
                  <a:close/>
                  <a:moveTo>
                    <a:pt x="1054" y="3960"/>
                  </a:moveTo>
                  <a:lnTo>
                    <a:pt x="1054" y="3962"/>
                  </a:lnTo>
                  <a:lnTo>
                    <a:pt x="1052" y="3966"/>
                  </a:lnTo>
                  <a:lnTo>
                    <a:pt x="1021" y="3945"/>
                  </a:lnTo>
                  <a:lnTo>
                    <a:pt x="1054" y="3960"/>
                  </a:lnTo>
                  <a:close/>
                  <a:moveTo>
                    <a:pt x="1052" y="3966"/>
                  </a:moveTo>
                  <a:lnTo>
                    <a:pt x="1036" y="3989"/>
                  </a:lnTo>
                  <a:lnTo>
                    <a:pt x="975" y="3947"/>
                  </a:lnTo>
                  <a:lnTo>
                    <a:pt x="990" y="3924"/>
                  </a:lnTo>
                  <a:lnTo>
                    <a:pt x="1052" y="3966"/>
                  </a:lnTo>
                  <a:close/>
                  <a:moveTo>
                    <a:pt x="971" y="3956"/>
                  </a:moveTo>
                  <a:lnTo>
                    <a:pt x="972" y="3952"/>
                  </a:lnTo>
                  <a:lnTo>
                    <a:pt x="975" y="3947"/>
                  </a:lnTo>
                  <a:lnTo>
                    <a:pt x="1006" y="3968"/>
                  </a:lnTo>
                  <a:lnTo>
                    <a:pt x="971" y="3956"/>
                  </a:lnTo>
                  <a:close/>
                  <a:moveTo>
                    <a:pt x="1040" y="3980"/>
                  </a:moveTo>
                  <a:lnTo>
                    <a:pt x="1037" y="3991"/>
                  </a:lnTo>
                  <a:lnTo>
                    <a:pt x="966" y="3968"/>
                  </a:lnTo>
                  <a:lnTo>
                    <a:pt x="971" y="3956"/>
                  </a:lnTo>
                  <a:lnTo>
                    <a:pt x="1040" y="3980"/>
                  </a:lnTo>
                  <a:close/>
                  <a:moveTo>
                    <a:pt x="1037" y="3991"/>
                  </a:moveTo>
                  <a:lnTo>
                    <a:pt x="1036" y="3994"/>
                  </a:lnTo>
                  <a:lnTo>
                    <a:pt x="1035" y="3996"/>
                  </a:lnTo>
                  <a:lnTo>
                    <a:pt x="1002" y="3980"/>
                  </a:lnTo>
                  <a:lnTo>
                    <a:pt x="1037" y="3991"/>
                  </a:lnTo>
                  <a:close/>
                  <a:moveTo>
                    <a:pt x="1035" y="3996"/>
                  </a:moveTo>
                  <a:lnTo>
                    <a:pt x="1031" y="4004"/>
                  </a:lnTo>
                  <a:lnTo>
                    <a:pt x="965" y="3971"/>
                  </a:lnTo>
                  <a:lnTo>
                    <a:pt x="968" y="3963"/>
                  </a:lnTo>
                  <a:lnTo>
                    <a:pt x="1035" y="3996"/>
                  </a:lnTo>
                  <a:close/>
                  <a:moveTo>
                    <a:pt x="960" y="3988"/>
                  </a:moveTo>
                  <a:lnTo>
                    <a:pt x="960" y="3978"/>
                  </a:lnTo>
                  <a:lnTo>
                    <a:pt x="965" y="3971"/>
                  </a:lnTo>
                  <a:lnTo>
                    <a:pt x="997" y="3988"/>
                  </a:lnTo>
                  <a:lnTo>
                    <a:pt x="960" y="3988"/>
                  </a:lnTo>
                  <a:close/>
                  <a:moveTo>
                    <a:pt x="1035" y="3988"/>
                  </a:moveTo>
                  <a:lnTo>
                    <a:pt x="1035" y="3996"/>
                  </a:lnTo>
                  <a:lnTo>
                    <a:pt x="960" y="3996"/>
                  </a:lnTo>
                  <a:lnTo>
                    <a:pt x="960" y="3988"/>
                  </a:lnTo>
                  <a:lnTo>
                    <a:pt x="1035" y="3988"/>
                  </a:lnTo>
                  <a:close/>
                  <a:moveTo>
                    <a:pt x="965" y="4012"/>
                  </a:moveTo>
                  <a:lnTo>
                    <a:pt x="960" y="4004"/>
                  </a:lnTo>
                  <a:lnTo>
                    <a:pt x="960" y="3996"/>
                  </a:lnTo>
                  <a:lnTo>
                    <a:pt x="997" y="3996"/>
                  </a:lnTo>
                  <a:lnTo>
                    <a:pt x="965" y="4012"/>
                  </a:lnTo>
                  <a:close/>
                  <a:moveTo>
                    <a:pt x="1031" y="3978"/>
                  </a:moveTo>
                  <a:lnTo>
                    <a:pt x="1035" y="3987"/>
                  </a:lnTo>
                  <a:lnTo>
                    <a:pt x="968" y="4019"/>
                  </a:lnTo>
                  <a:lnTo>
                    <a:pt x="965" y="4012"/>
                  </a:lnTo>
                  <a:lnTo>
                    <a:pt x="1031" y="3978"/>
                  </a:lnTo>
                  <a:close/>
                  <a:moveTo>
                    <a:pt x="975" y="4030"/>
                  </a:moveTo>
                  <a:lnTo>
                    <a:pt x="971" y="4025"/>
                  </a:lnTo>
                  <a:lnTo>
                    <a:pt x="968" y="4019"/>
                  </a:lnTo>
                  <a:lnTo>
                    <a:pt x="1002" y="4003"/>
                  </a:lnTo>
                  <a:lnTo>
                    <a:pt x="975" y="4030"/>
                  </a:lnTo>
                  <a:close/>
                  <a:moveTo>
                    <a:pt x="1028" y="3977"/>
                  </a:moveTo>
                  <a:lnTo>
                    <a:pt x="1036" y="3985"/>
                  </a:lnTo>
                  <a:lnTo>
                    <a:pt x="983" y="4037"/>
                  </a:lnTo>
                  <a:lnTo>
                    <a:pt x="975" y="4030"/>
                  </a:lnTo>
                  <a:lnTo>
                    <a:pt x="1028" y="3977"/>
                  </a:lnTo>
                  <a:close/>
                  <a:moveTo>
                    <a:pt x="993" y="4044"/>
                  </a:moveTo>
                  <a:lnTo>
                    <a:pt x="988" y="4042"/>
                  </a:lnTo>
                  <a:lnTo>
                    <a:pt x="983" y="4037"/>
                  </a:lnTo>
                  <a:lnTo>
                    <a:pt x="1009" y="4011"/>
                  </a:lnTo>
                  <a:lnTo>
                    <a:pt x="993" y="4044"/>
                  </a:lnTo>
                  <a:close/>
                  <a:moveTo>
                    <a:pt x="1025" y="3977"/>
                  </a:moveTo>
                  <a:lnTo>
                    <a:pt x="1033" y="3982"/>
                  </a:lnTo>
                  <a:lnTo>
                    <a:pt x="1001" y="4049"/>
                  </a:lnTo>
                  <a:lnTo>
                    <a:pt x="993" y="4044"/>
                  </a:lnTo>
                  <a:lnTo>
                    <a:pt x="1025" y="3977"/>
                  </a:lnTo>
                  <a:close/>
                  <a:moveTo>
                    <a:pt x="1017" y="4052"/>
                  </a:moveTo>
                  <a:lnTo>
                    <a:pt x="1009" y="4052"/>
                  </a:lnTo>
                  <a:lnTo>
                    <a:pt x="1001" y="4049"/>
                  </a:lnTo>
                  <a:lnTo>
                    <a:pt x="1017" y="4015"/>
                  </a:lnTo>
                  <a:lnTo>
                    <a:pt x="1017" y="4052"/>
                  </a:lnTo>
                  <a:close/>
                  <a:moveTo>
                    <a:pt x="1017" y="3977"/>
                  </a:moveTo>
                  <a:lnTo>
                    <a:pt x="1029" y="3977"/>
                  </a:lnTo>
                  <a:lnTo>
                    <a:pt x="1029" y="4052"/>
                  </a:lnTo>
                  <a:lnTo>
                    <a:pt x="1017" y="4052"/>
                  </a:lnTo>
                  <a:lnTo>
                    <a:pt x="1017" y="3977"/>
                  </a:lnTo>
                  <a:close/>
                  <a:moveTo>
                    <a:pt x="1029" y="3977"/>
                  </a:moveTo>
                  <a:lnTo>
                    <a:pt x="1045" y="3977"/>
                  </a:lnTo>
                  <a:lnTo>
                    <a:pt x="1045" y="4052"/>
                  </a:lnTo>
                  <a:lnTo>
                    <a:pt x="1029" y="4052"/>
                  </a:lnTo>
                  <a:lnTo>
                    <a:pt x="1029" y="3977"/>
                  </a:lnTo>
                  <a:close/>
                  <a:moveTo>
                    <a:pt x="1052" y="4051"/>
                  </a:moveTo>
                  <a:lnTo>
                    <a:pt x="1049" y="4052"/>
                  </a:lnTo>
                  <a:lnTo>
                    <a:pt x="1045" y="4052"/>
                  </a:lnTo>
                  <a:lnTo>
                    <a:pt x="1045" y="4015"/>
                  </a:lnTo>
                  <a:lnTo>
                    <a:pt x="1052" y="4051"/>
                  </a:lnTo>
                  <a:close/>
                  <a:moveTo>
                    <a:pt x="1037" y="3978"/>
                  </a:moveTo>
                  <a:lnTo>
                    <a:pt x="1072" y="3970"/>
                  </a:lnTo>
                  <a:lnTo>
                    <a:pt x="1088" y="4044"/>
                  </a:lnTo>
                  <a:lnTo>
                    <a:pt x="1052" y="4051"/>
                  </a:lnTo>
                  <a:lnTo>
                    <a:pt x="1037" y="3978"/>
                  </a:lnTo>
                  <a:close/>
                  <a:moveTo>
                    <a:pt x="1094" y="4042"/>
                  </a:moveTo>
                  <a:lnTo>
                    <a:pt x="1090" y="4043"/>
                  </a:lnTo>
                  <a:lnTo>
                    <a:pt x="1088" y="4044"/>
                  </a:lnTo>
                  <a:lnTo>
                    <a:pt x="1080" y="4008"/>
                  </a:lnTo>
                  <a:lnTo>
                    <a:pt x="1094" y="4042"/>
                  </a:lnTo>
                  <a:close/>
                  <a:moveTo>
                    <a:pt x="1065" y="3973"/>
                  </a:moveTo>
                  <a:lnTo>
                    <a:pt x="1113" y="3953"/>
                  </a:lnTo>
                  <a:lnTo>
                    <a:pt x="1141" y="4022"/>
                  </a:lnTo>
                  <a:lnTo>
                    <a:pt x="1094" y="4042"/>
                  </a:lnTo>
                  <a:lnTo>
                    <a:pt x="1065" y="3973"/>
                  </a:lnTo>
                  <a:close/>
                  <a:moveTo>
                    <a:pt x="1146" y="4019"/>
                  </a:moveTo>
                  <a:lnTo>
                    <a:pt x="1144" y="4021"/>
                  </a:lnTo>
                  <a:lnTo>
                    <a:pt x="1141" y="4022"/>
                  </a:lnTo>
                  <a:lnTo>
                    <a:pt x="1127" y="3988"/>
                  </a:lnTo>
                  <a:lnTo>
                    <a:pt x="1146" y="4019"/>
                  </a:lnTo>
                  <a:close/>
                  <a:moveTo>
                    <a:pt x="1107" y="3956"/>
                  </a:moveTo>
                  <a:lnTo>
                    <a:pt x="1158" y="3925"/>
                  </a:lnTo>
                  <a:lnTo>
                    <a:pt x="1196" y="3988"/>
                  </a:lnTo>
                  <a:lnTo>
                    <a:pt x="1146" y="4019"/>
                  </a:lnTo>
                  <a:lnTo>
                    <a:pt x="1107" y="3956"/>
                  </a:lnTo>
                  <a:close/>
                  <a:moveTo>
                    <a:pt x="1201" y="3984"/>
                  </a:moveTo>
                  <a:lnTo>
                    <a:pt x="1199" y="3987"/>
                  </a:lnTo>
                  <a:lnTo>
                    <a:pt x="1196" y="3988"/>
                  </a:lnTo>
                  <a:lnTo>
                    <a:pt x="1178" y="3956"/>
                  </a:lnTo>
                  <a:lnTo>
                    <a:pt x="1201" y="3984"/>
                  </a:lnTo>
                  <a:close/>
                  <a:moveTo>
                    <a:pt x="1153" y="3928"/>
                  </a:moveTo>
                  <a:lnTo>
                    <a:pt x="1211" y="3877"/>
                  </a:lnTo>
                  <a:lnTo>
                    <a:pt x="1260" y="3933"/>
                  </a:lnTo>
                  <a:lnTo>
                    <a:pt x="1201" y="3984"/>
                  </a:lnTo>
                  <a:lnTo>
                    <a:pt x="1153" y="3928"/>
                  </a:lnTo>
                  <a:close/>
                  <a:moveTo>
                    <a:pt x="1211" y="3877"/>
                  </a:moveTo>
                  <a:lnTo>
                    <a:pt x="1329" y="3775"/>
                  </a:lnTo>
                  <a:lnTo>
                    <a:pt x="1377" y="3831"/>
                  </a:lnTo>
                  <a:lnTo>
                    <a:pt x="1260" y="3933"/>
                  </a:lnTo>
                  <a:lnTo>
                    <a:pt x="1211" y="3877"/>
                  </a:lnTo>
                  <a:close/>
                  <a:moveTo>
                    <a:pt x="1378" y="3830"/>
                  </a:moveTo>
                  <a:lnTo>
                    <a:pt x="1378" y="3830"/>
                  </a:lnTo>
                  <a:lnTo>
                    <a:pt x="1377" y="3831"/>
                  </a:lnTo>
                  <a:lnTo>
                    <a:pt x="1352" y="3803"/>
                  </a:lnTo>
                  <a:lnTo>
                    <a:pt x="1378" y="3830"/>
                  </a:lnTo>
                  <a:close/>
                  <a:moveTo>
                    <a:pt x="1328" y="3776"/>
                  </a:moveTo>
                  <a:lnTo>
                    <a:pt x="1383" y="3725"/>
                  </a:lnTo>
                  <a:lnTo>
                    <a:pt x="1433" y="3780"/>
                  </a:lnTo>
                  <a:lnTo>
                    <a:pt x="1378" y="3830"/>
                  </a:lnTo>
                  <a:lnTo>
                    <a:pt x="1328" y="3776"/>
                  </a:lnTo>
                  <a:close/>
                  <a:moveTo>
                    <a:pt x="1434" y="3779"/>
                  </a:moveTo>
                  <a:lnTo>
                    <a:pt x="1433" y="3780"/>
                  </a:lnTo>
                  <a:lnTo>
                    <a:pt x="1407" y="3753"/>
                  </a:lnTo>
                  <a:lnTo>
                    <a:pt x="1434" y="3779"/>
                  </a:lnTo>
                  <a:close/>
                  <a:moveTo>
                    <a:pt x="1381" y="3726"/>
                  </a:moveTo>
                  <a:lnTo>
                    <a:pt x="1428" y="3679"/>
                  </a:lnTo>
                  <a:lnTo>
                    <a:pt x="1480" y="3732"/>
                  </a:lnTo>
                  <a:lnTo>
                    <a:pt x="1434" y="3779"/>
                  </a:lnTo>
                  <a:lnTo>
                    <a:pt x="1381" y="3726"/>
                  </a:lnTo>
                  <a:close/>
                  <a:moveTo>
                    <a:pt x="1483" y="3730"/>
                  </a:moveTo>
                  <a:lnTo>
                    <a:pt x="1481" y="3731"/>
                  </a:lnTo>
                  <a:lnTo>
                    <a:pt x="1480" y="3732"/>
                  </a:lnTo>
                  <a:lnTo>
                    <a:pt x="1455" y="3705"/>
                  </a:lnTo>
                  <a:lnTo>
                    <a:pt x="1483" y="3730"/>
                  </a:lnTo>
                  <a:close/>
                  <a:moveTo>
                    <a:pt x="1426" y="3682"/>
                  </a:moveTo>
                  <a:lnTo>
                    <a:pt x="1465" y="3635"/>
                  </a:lnTo>
                  <a:lnTo>
                    <a:pt x="1522" y="3682"/>
                  </a:lnTo>
                  <a:lnTo>
                    <a:pt x="1483" y="3730"/>
                  </a:lnTo>
                  <a:lnTo>
                    <a:pt x="1426" y="3682"/>
                  </a:lnTo>
                  <a:close/>
                  <a:moveTo>
                    <a:pt x="1465" y="3635"/>
                  </a:moveTo>
                  <a:lnTo>
                    <a:pt x="1504" y="3588"/>
                  </a:lnTo>
                  <a:lnTo>
                    <a:pt x="1561" y="3635"/>
                  </a:lnTo>
                  <a:lnTo>
                    <a:pt x="1522" y="3682"/>
                  </a:lnTo>
                  <a:lnTo>
                    <a:pt x="1465" y="3635"/>
                  </a:lnTo>
                  <a:close/>
                  <a:moveTo>
                    <a:pt x="1564" y="3630"/>
                  </a:moveTo>
                  <a:lnTo>
                    <a:pt x="1563" y="3633"/>
                  </a:lnTo>
                  <a:lnTo>
                    <a:pt x="1561" y="3635"/>
                  </a:lnTo>
                  <a:lnTo>
                    <a:pt x="1533" y="3612"/>
                  </a:lnTo>
                  <a:lnTo>
                    <a:pt x="1564" y="3630"/>
                  </a:lnTo>
                  <a:close/>
                  <a:moveTo>
                    <a:pt x="1500" y="3593"/>
                  </a:moveTo>
                  <a:lnTo>
                    <a:pt x="1531" y="3538"/>
                  </a:lnTo>
                  <a:lnTo>
                    <a:pt x="1595" y="3575"/>
                  </a:lnTo>
                  <a:lnTo>
                    <a:pt x="1564" y="3630"/>
                  </a:lnTo>
                  <a:lnTo>
                    <a:pt x="1500" y="3593"/>
                  </a:lnTo>
                  <a:close/>
                  <a:moveTo>
                    <a:pt x="1597" y="3574"/>
                  </a:moveTo>
                  <a:lnTo>
                    <a:pt x="1595" y="3575"/>
                  </a:lnTo>
                  <a:lnTo>
                    <a:pt x="1564" y="3557"/>
                  </a:lnTo>
                  <a:lnTo>
                    <a:pt x="1597" y="3574"/>
                  </a:lnTo>
                  <a:close/>
                  <a:moveTo>
                    <a:pt x="1531" y="3539"/>
                  </a:moveTo>
                  <a:lnTo>
                    <a:pt x="1562" y="3481"/>
                  </a:lnTo>
                  <a:lnTo>
                    <a:pt x="1627" y="3516"/>
                  </a:lnTo>
                  <a:lnTo>
                    <a:pt x="1597" y="3574"/>
                  </a:lnTo>
                  <a:lnTo>
                    <a:pt x="1531" y="3539"/>
                  </a:lnTo>
                  <a:close/>
                  <a:moveTo>
                    <a:pt x="1629" y="3511"/>
                  </a:moveTo>
                  <a:lnTo>
                    <a:pt x="1629" y="3512"/>
                  </a:lnTo>
                  <a:lnTo>
                    <a:pt x="1627" y="3516"/>
                  </a:lnTo>
                  <a:lnTo>
                    <a:pt x="1594" y="3498"/>
                  </a:lnTo>
                  <a:lnTo>
                    <a:pt x="1629" y="3511"/>
                  </a:lnTo>
                  <a:close/>
                  <a:moveTo>
                    <a:pt x="1561" y="3484"/>
                  </a:moveTo>
                  <a:lnTo>
                    <a:pt x="1599" y="3383"/>
                  </a:lnTo>
                  <a:lnTo>
                    <a:pt x="1669" y="3410"/>
                  </a:lnTo>
                  <a:lnTo>
                    <a:pt x="1629" y="3511"/>
                  </a:lnTo>
                  <a:lnTo>
                    <a:pt x="1561" y="3484"/>
                  </a:lnTo>
                  <a:close/>
                  <a:moveTo>
                    <a:pt x="1669" y="3406"/>
                  </a:moveTo>
                  <a:lnTo>
                    <a:pt x="1669" y="3408"/>
                  </a:lnTo>
                  <a:lnTo>
                    <a:pt x="1669" y="3410"/>
                  </a:lnTo>
                  <a:lnTo>
                    <a:pt x="1634" y="3395"/>
                  </a:lnTo>
                  <a:lnTo>
                    <a:pt x="1669" y="3406"/>
                  </a:lnTo>
                  <a:close/>
                  <a:moveTo>
                    <a:pt x="1598" y="3385"/>
                  </a:moveTo>
                  <a:lnTo>
                    <a:pt x="1618" y="3318"/>
                  </a:lnTo>
                  <a:lnTo>
                    <a:pt x="1689" y="3339"/>
                  </a:lnTo>
                  <a:lnTo>
                    <a:pt x="1669" y="3406"/>
                  </a:lnTo>
                  <a:lnTo>
                    <a:pt x="1598" y="3385"/>
                  </a:lnTo>
                  <a:close/>
                  <a:moveTo>
                    <a:pt x="1690" y="3337"/>
                  </a:moveTo>
                  <a:lnTo>
                    <a:pt x="1690" y="3337"/>
                  </a:lnTo>
                  <a:lnTo>
                    <a:pt x="1689" y="3339"/>
                  </a:lnTo>
                  <a:lnTo>
                    <a:pt x="1654" y="3329"/>
                  </a:lnTo>
                  <a:lnTo>
                    <a:pt x="1690" y="3337"/>
                  </a:lnTo>
                  <a:close/>
                  <a:moveTo>
                    <a:pt x="1618" y="3322"/>
                  </a:moveTo>
                  <a:lnTo>
                    <a:pt x="1625" y="3286"/>
                  </a:lnTo>
                  <a:lnTo>
                    <a:pt x="1697" y="3302"/>
                  </a:lnTo>
                  <a:lnTo>
                    <a:pt x="1690" y="3337"/>
                  </a:lnTo>
                  <a:lnTo>
                    <a:pt x="1618" y="3322"/>
                  </a:lnTo>
                  <a:close/>
                  <a:moveTo>
                    <a:pt x="1698" y="3294"/>
                  </a:moveTo>
                  <a:lnTo>
                    <a:pt x="1698" y="3299"/>
                  </a:lnTo>
                  <a:lnTo>
                    <a:pt x="1697" y="3302"/>
                  </a:lnTo>
                  <a:lnTo>
                    <a:pt x="1661" y="3294"/>
                  </a:lnTo>
                  <a:lnTo>
                    <a:pt x="1698" y="3294"/>
                  </a:lnTo>
                  <a:close/>
                  <a:moveTo>
                    <a:pt x="1625" y="3294"/>
                  </a:moveTo>
                  <a:lnTo>
                    <a:pt x="1625" y="3287"/>
                  </a:lnTo>
                  <a:lnTo>
                    <a:pt x="1698" y="3287"/>
                  </a:lnTo>
                  <a:lnTo>
                    <a:pt x="1698" y="3294"/>
                  </a:lnTo>
                  <a:lnTo>
                    <a:pt x="1625" y="3294"/>
                  </a:lnTo>
                  <a:close/>
                  <a:moveTo>
                    <a:pt x="1625" y="3287"/>
                  </a:moveTo>
                  <a:lnTo>
                    <a:pt x="1625" y="3212"/>
                  </a:lnTo>
                  <a:lnTo>
                    <a:pt x="1684" y="3256"/>
                  </a:lnTo>
                  <a:lnTo>
                    <a:pt x="1661" y="3287"/>
                  </a:lnTo>
                  <a:lnTo>
                    <a:pt x="1625" y="3287"/>
                  </a:lnTo>
                  <a:close/>
                  <a:moveTo>
                    <a:pt x="1684" y="3256"/>
                  </a:moveTo>
                  <a:lnTo>
                    <a:pt x="1973" y="3476"/>
                  </a:lnTo>
                  <a:lnTo>
                    <a:pt x="1927" y="3536"/>
                  </a:lnTo>
                  <a:lnTo>
                    <a:pt x="1639" y="3316"/>
                  </a:lnTo>
                  <a:lnTo>
                    <a:pt x="1684" y="3256"/>
                  </a:lnTo>
                  <a:close/>
                  <a:moveTo>
                    <a:pt x="1973" y="3476"/>
                  </a:moveTo>
                  <a:lnTo>
                    <a:pt x="1983" y="3484"/>
                  </a:lnTo>
                  <a:lnTo>
                    <a:pt x="1986" y="3498"/>
                  </a:lnTo>
                  <a:lnTo>
                    <a:pt x="1950" y="3505"/>
                  </a:lnTo>
                  <a:lnTo>
                    <a:pt x="1973" y="3476"/>
                  </a:lnTo>
                  <a:close/>
                  <a:moveTo>
                    <a:pt x="1986" y="3498"/>
                  </a:moveTo>
                  <a:lnTo>
                    <a:pt x="2068" y="3918"/>
                  </a:lnTo>
                  <a:lnTo>
                    <a:pt x="1996" y="3932"/>
                  </a:lnTo>
                  <a:lnTo>
                    <a:pt x="1913" y="3512"/>
                  </a:lnTo>
                  <a:lnTo>
                    <a:pt x="1986" y="3498"/>
                  </a:lnTo>
                  <a:close/>
                  <a:moveTo>
                    <a:pt x="2016" y="3959"/>
                  </a:moveTo>
                  <a:lnTo>
                    <a:pt x="1999" y="3949"/>
                  </a:lnTo>
                  <a:lnTo>
                    <a:pt x="1996" y="3932"/>
                  </a:lnTo>
                  <a:lnTo>
                    <a:pt x="2032" y="3925"/>
                  </a:lnTo>
                  <a:lnTo>
                    <a:pt x="2016" y="3959"/>
                  </a:lnTo>
                  <a:close/>
                  <a:moveTo>
                    <a:pt x="2048" y="3892"/>
                  </a:moveTo>
                  <a:lnTo>
                    <a:pt x="2720" y="4237"/>
                  </a:lnTo>
                  <a:lnTo>
                    <a:pt x="2686" y="4303"/>
                  </a:lnTo>
                  <a:lnTo>
                    <a:pt x="2016" y="3959"/>
                  </a:lnTo>
                  <a:lnTo>
                    <a:pt x="2048" y="3892"/>
                  </a:lnTo>
                  <a:close/>
                  <a:moveTo>
                    <a:pt x="2707" y="4307"/>
                  </a:moveTo>
                  <a:lnTo>
                    <a:pt x="2696" y="4308"/>
                  </a:lnTo>
                  <a:lnTo>
                    <a:pt x="2686" y="4303"/>
                  </a:lnTo>
                  <a:lnTo>
                    <a:pt x="2703" y="4269"/>
                  </a:lnTo>
                  <a:lnTo>
                    <a:pt x="2707" y="4307"/>
                  </a:lnTo>
                  <a:close/>
                  <a:moveTo>
                    <a:pt x="2700" y="4233"/>
                  </a:moveTo>
                  <a:lnTo>
                    <a:pt x="4307" y="4064"/>
                  </a:lnTo>
                  <a:lnTo>
                    <a:pt x="4315" y="4139"/>
                  </a:lnTo>
                  <a:lnTo>
                    <a:pt x="2707" y="4307"/>
                  </a:lnTo>
                  <a:lnTo>
                    <a:pt x="2700" y="4233"/>
                  </a:lnTo>
                  <a:close/>
                  <a:moveTo>
                    <a:pt x="4345" y="4088"/>
                  </a:moveTo>
                  <a:lnTo>
                    <a:pt x="4363" y="4133"/>
                  </a:lnTo>
                  <a:lnTo>
                    <a:pt x="4315" y="4139"/>
                  </a:lnTo>
                  <a:lnTo>
                    <a:pt x="4311" y="4101"/>
                  </a:lnTo>
                  <a:lnTo>
                    <a:pt x="4345" y="4088"/>
                  </a:lnTo>
                  <a:close/>
                  <a:moveTo>
                    <a:pt x="4277" y="4114"/>
                  </a:moveTo>
                  <a:lnTo>
                    <a:pt x="4265" y="4082"/>
                  </a:lnTo>
                  <a:lnTo>
                    <a:pt x="4334" y="4057"/>
                  </a:lnTo>
                  <a:lnTo>
                    <a:pt x="4345" y="4088"/>
                  </a:lnTo>
                  <a:lnTo>
                    <a:pt x="4277" y="4114"/>
                  </a:lnTo>
                  <a:close/>
                  <a:moveTo>
                    <a:pt x="4265" y="4082"/>
                  </a:moveTo>
                  <a:lnTo>
                    <a:pt x="4264" y="4081"/>
                  </a:lnTo>
                  <a:lnTo>
                    <a:pt x="4299" y="4070"/>
                  </a:lnTo>
                  <a:lnTo>
                    <a:pt x="4265" y="4082"/>
                  </a:lnTo>
                  <a:close/>
                  <a:moveTo>
                    <a:pt x="4264" y="4081"/>
                  </a:moveTo>
                  <a:lnTo>
                    <a:pt x="4237" y="4000"/>
                  </a:lnTo>
                  <a:lnTo>
                    <a:pt x="4307" y="3976"/>
                  </a:lnTo>
                  <a:lnTo>
                    <a:pt x="4335" y="4058"/>
                  </a:lnTo>
                  <a:lnTo>
                    <a:pt x="4264" y="4081"/>
                  </a:lnTo>
                  <a:close/>
                  <a:moveTo>
                    <a:pt x="4306" y="3974"/>
                  </a:moveTo>
                  <a:lnTo>
                    <a:pt x="4307" y="3975"/>
                  </a:lnTo>
                  <a:lnTo>
                    <a:pt x="4307" y="3976"/>
                  </a:lnTo>
                  <a:lnTo>
                    <a:pt x="4272" y="3988"/>
                  </a:lnTo>
                  <a:lnTo>
                    <a:pt x="4306" y="3974"/>
                  </a:lnTo>
                  <a:close/>
                  <a:moveTo>
                    <a:pt x="4237" y="4002"/>
                  </a:moveTo>
                  <a:lnTo>
                    <a:pt x="4214" y="3942"/>
                  </a:lnTo>
                  <a:lnTo>
                    <a:pt x="4282" y="3915"/>
                  </a:lnTo>
                  <a:lnTo>
                    <a:pt x="4306" y="3974"/>
                  </a:lnTo>
                  <a:lnTo>
                    <a:pt x="4237" y="4002"/>
                  </a:lnTo>
                  <a:close/>
                  <a:moveTo>
                    <a:pt x="4282" y="3914"/>
                  </a:moveTo>
                  <a:lnTo>
                    <a:pt x="4279" y="3905"/>
                  </a:lnTo>
                  <a:lnTo>
                    <a:pt x="4282" y="3915"/>
                  </a:lnTo>
                  <a:lnTo>
                    <a:pt x="4249" y="3929"/>
                  </a:lnTo>
                  <a:lnTo>
                    <a:pt x="4282" y="3914"/>
                  </a:lnTo>
                  <a:close/>
                  <a:moveTo>
                    <a:pt x="4214" y="3943"/>
                  </a:moveTo>
                  <a:lnTo>
                    <a:pt x="4187" y="3877"/>
                  </a:lnTo>
                  <a:lnTo>
                    <a:pt x="4256" y="3848"/>
                  </a:lnTo>
                  <a:lnTo>
                    <a:pt x="4282" y="3914"/>
                  </a:lnTo>
                  <a:lnTo>
                    <a:pt x="4214" y="3943"/>
                  </a:lnTo>
                  <a:close/>
                  <a:moveTo>
                    <a:pt x="4254" y="3846"/>
                  </a:moveTo>
                  <a:lnTo>
                    <a:pt x="4256" y="3849"/>
                  </a:lnTo>
                  <a:lnTo>
                    <a:pt x="4256" y="3848"/>
                  </a:lnTo>
                  <a:lnTo>
                    <a:pt x="4221" y="3863"/>
                  </a:lnTo>
                  <a:lnTo>
                    <a:pt x="4254" y="3846"/>
                  </a:lnTo>
                  <a:close/>
                  <a:moveTo>
                    <a:pt x="4188" y="3878"/>
                  </a:moveTo>
                  <a:lnTo>
                    <a:pt x="4152" y="3803"/>
                  </a:lnTo>
                  <a:lnTo>
                    <a:pt x="4220" y="3772"/>
                  </a:lnTo>
                  <a:lnTo>
                    <a:pt x="4254" y="3846"/>
                  </a:lnTo>
                  <a:lnTo>
                    <a:pt x="4188" y="3878"/>
                  </a:lnTo>
                  <a:close/>
                  <a:moveTo>
                    <a:pt x="4218" y="3769"/>
                  </a:moveTo>
                  <a:lnTo>
                    <a:pt x="4218" y="3771"/>
                  </a:lnTo>
                  <a:lnTo>
                    <a:pt x="4220" y="3772"/>
                  </a:lnTo>
                  <a:lnTo>
                    <a:pt x="4186" y="3788"/>
                  </a:lnTo>
                  <a:lnTo>
                    <a:pt x="4218" y="3769"/>
                  </a:lnTo>
                  <a:close/>
                  <a:moveTo>
                    <a:pt x="4154" y="3807"/>
                  </a:moveTo>
                  <a:lnTo>
                    <a:pt x="4107" y="3724"/>
                  </a:lnTo>
                  <a:lnTo>
                    <a:pt x="4172" y="3688"/>
                  </a:lnTo>
                  <a:lnTo>
                    <a:pt x="4218" y="3769"/>
                  </a:lnTo>
                  <a:lnTo>
                    <a:pt x="4154" y="3807"/>
                  </a:lnTo>
                  <a:close/>
                  <a:moveTo>
                    <a:pt x="4107" y="3724"/>
                  </a:moveTo>
                  <a:lnTo>
                    <a:pt x="4108" y="3725"/>
                  </a:lnTo>
                  <a:lnTo>
                    <a:pt x="4107" y="3723"/>
                  </a:lnTo>
                  <a:lnTo>
                    <a:pt x="4139" y="3705"/>
                  </a:lnTo>
                  <a:lnTo>
                    <a:pt x="4107" y="3724"/>
                  </a:lnTo>
                  <a:close/>
                  <a:moveTo>
                    <a:pt x="4107" y="3723"/>
                  </a:moveTo>
                  <a:lnTo>
                    <a:pt x="4032" y="3581"/>
                  </a:lnTo>
                  <a:lnTo>
                    <a:pt x="4097" y="3547"/>
                  </a:lnTo>
                  <a:lnTo>
                    <a:pt x="4172" y="3689"/>
                  </a:lnTo>
                  <a:lnTo>
                    <a:pt x="4107" y="3723"/>
                  </a:lnTo>
                  <a:close/>
                  <a:moveTo>
                    <a:pt x="4032" y="3581"/>
                  </a:moveTo>
                  <a:lnTo>
                    <a:pt x="4032" y="3580"/>
                  </a:lnTo>
                  <a:lnTo>
                    <a:pt x="4031" y="3580"/>
                  </a:lnTo>
                  <a:lnTo>
                    <a:pt x="4065" y="3565"/>
                  </a:lnTo>
                  <a:lnTo>
                    <a:pt x="4032" y="3581"/>
                  </a:lnTo>
                  <a:close/>
                  <a:moveTo>
                    <a:pt x="4031" y="3580"/>
                  </a:moveTo>
                  <a:lnTo>
                    <a:pt x="3993" y="3494"/>
                  </a:lnTo>
                  <a:lnTo>
                    <a:pt x="4060" y="3463"/>
                  </a:lnTo>
                  <a:lnTo>
                    <a:pt x="4099" y="3550"/>
                  </a:lnTo>
                  <a:lnTo>
                    <a:pt x="4031" y="3580"/>
                  </a:lnTo>
                  <a:close/>
                  <a:moveTo>
                    <a:pt x="4060" y="3463"/>
                  </a:moveTo>
                  <a:lnTo>
                    <a:pt x="4016" y="3365"/>
                  </a:lnTo>
                  <a:lnTo>
                    <a:pt x="4060" y="3463"/>
                  </a:lnTo>
                  <a:lnTo>
                    <a:pt x="4026" y="3478"/>
                  </a:lnTo>
                  <a:lnTo>
                    <a:pt x="4060" y="3463"/>
                  </a:lnTo>
                  <a:close/>
                  <a:moveTo>
                    <a:pt x="3993" y="3494"/>
                  </a:moveTo>
                  <a:lnTo>
                    <a:pt x="3973" y="3450"/>
                  </a:lnTo>
                  <a:lnTo>
                    <a:pt x="4040" y="3420"/>
                  </a:lnTo>
                  <a:lnTo>
                    <a:pt x="4060" y="3463"/>
                  </a:lnTo>
                  <a:lnTo>
                    <a:pt x="3993" y="3494"/>
                  </a:lnTo>
                  <a:close/>
                  <a:moveTo>
                    <a:pt x="3973" y="3450"/>
                  </a:moveTo>
                  <a:lnTo>
                    <a:pt x="3972" y="3449"/>
                  </a:lnTo>
                  <a:lnTo>
                    <a:pt x="3972" y="3447"/>
                  </a:lnTo>
                  <a:lnTo>
                    <a:pt x="4007" y="3435"/>
                  </a:lnTo>
                  <a:lnTo>
                    <a:pt x="3973" y="3450"/>
                  </a:lnTo>
                  <a:close/>
                  <a:moveTo>
                    <a:pt x="3972" y="3447"/>
                  </a:moveTo>
                  <a:lnTo>
                    <a:pt x="3967" y="3435"/>
                  </a:lnTo>
                  <a:lnTo>
                    <a:pt x="4038" y="3412"/>
                  </a:lnTo>
                  <a:lnTo>
                    <a:pt x="4042" y="3424"/>
                  </a:lnTo>
                  <a:lnTo>
                    <a:pt x="3972" y="3447"/>
                  </a:lnTo>
                  <a:close/>
                  <a:moveTo>
                    <a:pt x="3967" y="3435"/>
                  </a:moveTo>
                  <a:lnTo>
                    <a:pt x="3943" y="3359"/>
                  </a:lnTo>
                  <a:lnTo>
                    <a:pt x="4016" y="3388"/>
                  </a:lnTo>
                  <a:lnTo>
                    <a:pt x="4003" y="3424"/>
                  </a:lnTo>
                  <a:lnTo>
                    <a:pt x="3967" y="3435"/>
                  </a:lnTo>
                  <a:close/>
                  <a:moveTo>
                    <a:pt x="4016" y="3388"/>
                  </a:moveTo>
                  <a:lnTo>
                    <a:pt x="4055" y="3405"/>
                  </a:lnTo>
                  <a:lnTo>
                    <a:pt x="4028" y="3474"/>
                  </a:lnTo>
                  <a:lnTo>
                    <a:pt x="3989" y="3457"/>
                  </a:lnTo>
                  <a:lnTo>
                    <a:pt x="4016" y="3388"/>
                  </a:lnTo>
                  <a:close/>
                  <a:moveTo>
                    <a:pt x="4029" y="3474"/>
                  </a:moveTo>
                  <a:lnTo>
                    <a:pt x="4026" y="3473"/>
                  </a:lnTo>
                  <a:lnTo>
                    <a:pt x="4028" y="3474"/>
                  </a:lnTo>
                  <a:lnTo>
                    <a:pt x="4042" y="3439"/>
                  </a:lnTo>
                  <a:lnTo>
                    <a:pt x="4029" y="3474"/>
                  </a:lnTo>
                  <a:close/>
                  <a:moveTo>
                    <a:pt x="4054" y="3405"/>
                  </a:moveTo>
                  <a:lnTo>
                    <a:pt x="4149" y="3440"/>
                  </a:lnTo>
                  <a:lnTo>
                    <a:pt x="4123" y="3509"/>
                  </a:lnTo>
                  <a:lnTo>
                    <a:pt x="4029" y="3474"/>
                  </a:lnTo>
                  <a:lnTo>
                    <a:pt x="4054" y="3405"/>
                  </a:lnTo>
                  <a:close/>
                  <a:moveTo>
                    <a:pt x="4129" y="3511"/>
                  </a:moveTo>
                  <a:lnTo>
                    <a:pt x="4126" y="3510"/>
                  </a:lnTo>
                  <a:lnTo>
                    <a:pt x="4123" y="3509"/>
                  </a:lnTo>
                  <a:lnTo>
                    <a:pt x="4136" y="3474"/>
                  </a:lnTo>
                  <a:lnTo>
                    <a:pt x="4129" y="3511"/>
                  </a:lnTo>
                  <a:close/>
                  <a:moveTo>
                    <a:pt x="4142" y="3438"/>
                  </a:moveTo>
                  <a:lnTo>
                    <a:pt x="4165" y="3441"/>
                  </a:lnTo>
                  <a:lnTo>
                    <a:pt x="4153" y="3515"/>
                  </a:lnTo>
                  <a:lnTo>
                    <a:pt x="4129" y="3511"/>
                  </a:lnTo>
                  <a:lnTo>
                    <a:pt x="4142" y="3438"/>
                  </a:lnTo>
                  <a:close/>
                  <a:moveTo>
                    <a:pt x="4175" y="3511"/>
                  </a:moveTo>
                  <a:lnTo>
                    <a:pt x="4165" y="3517"/>
                  </a:lnTo>
                  <a:lnTo>
                    <a:pt x="4153" y="3515"/>
                  </a:lnTo>
                  <a:lnTo>
                    <a:pt x="4159" y="3478"/>
                  </a:lnTo>
                  <a:lnTo>
                    <a:pt x="4175" y="3511"/>
                  </a:lnTo>
                  <a:close/>
                  <a:moveTo>
                    <a:pt x="4143" y="3445"/>
                  </a:moveTo>
                  <a:lnTo>
                    <a:pt x="4150" y="3441"/>
                  </a:lnTo>
                  <a:lnTo>
                    <a:pt x="4183" y="3508"/>
                  </a:lnTo>
                  <a:lnTo>
                    <a:pt x="4175" y="3511"/>
                  </a:lnTo>
                  <a:lnTo>
                    <a:pt x="4143" y="3445"/>
                  </a:lnTo>
                  <a:close/>
                  <a:moveTo>
                    <a:pt x="4150" y="3441"/>
                  </a:moveTo>
                  <a:lnTo>
                    <a:pt x="4158" y="3438"/>
                  </a:lnTo>
                  <a:lnTo>
                    <a:pt x="4166" y="3438"/>
                  </a:lnTo>
                  <a:lnTo>
                    <a:pt x="4166" y="3474"/>
                  </a:lnTo>
                  <a:lnTo>
                    <a:pt x="4150" y="3441"/>
                  </a:lnTo>
                  <a:close/>
                  <a:moveTo>
                    <a:pt x="4166" y="3438"/>
                  </a:moveTo>
                  <a:lnTo>
                    <a:pt x="4174" y="3438"/>
                  </a:lnTo>
                  <a:lnTo>
                    <a:pt x="4174" y="3511"/>
                  </a:lnTo>
                  <a:lnTo>
                    <a:pt x="4166" y="3511"/>
                  </a:lnTo>
                  <a:lnTo>
                    <a:pt x="4166" y="3438"/>
                  </a:lnTo>
                  <a:close/>
                  <a:moveTo>
                    <a:pt x="4206" y="3495"/>
                  </a:moveTo>
                  <a:lnTo>
                    <a:pt x="4194" y="3511"/>
                  </a:lnTo>
                  <a:lnTo>
                    <a:pt x="4174" y="3511"/>
                  </a:lnTo>
                  <a:lnTo>
                    <a:pt x="4174" y="3474"/>
                  </a:lnTo>
                  <a:lnTo>
                    <a:pt x="4206" y="3495"/>
                  </a:lnTo>
                  <a:close/>
                  <a:moveTo>
                    <a:pt x="4144" y="3454"/>
                  </a:moveTo>
                  <a:lnTo>
                    <a:pt x="4151" y="3442"/>
                  </a:lnTo>
                  <a:lnTo>
                    <a:pt x="4213" y="3483"/>
                  </a:lnTo>
                  <a:lnTo>
                    <a:pt x="4206" y="3495"/>
                  </a:lnTo>
                  <a:lnTo>
                    <a:pt x="4144" y="3454"/>
                  </a:lnTo>
                  <a:close/>
                  <a:moveTo>
                    <a:pt x="4218" y="3471"/>
                  </a:moveTo>
                  <a:lnTo>
                    <a:pt x="4216" y="3477"/>
                  </a:lnTo>
                  <a:lnTo>
                    <a:pt x="4213" y="3483"/>
                  </a:lnTo>
                  <a:lnTo>
                    <a:pt x="4182" y="3462"/>
                  </a:lnTo>
                  <a:lnTo>
                    <a:pt x="4218" y="3471"/>
                  </a:lnTo>
                  <a:close/>
                  <a:moveTo>
                    <a:pt x="4146" y="3454"/>
                  </a:moveTo>
                  <a:lnTo>
                    <a:pt x="4150" y="3438"/>
                  </a:lnTo>
                  <a:lnTo>
                    <a:pt x="4222" y="3456"/>
                  </a:lnTo>
                  <a:lnTo>
                    <a:pt x="4218" y="3471"/>
                  </a:lnTo>
                  <a:lnTo>
                    <a:pt x="4146" y="3454"/>
                  </a:lnTo>
                  <a:close/>
                  <a:moveTo>
                    <a:pt x="4222" y="3454"/>
                  </a:moveTo>
                  <a:lnTo>
                    <a:pt x="4222" y="3454"/>
                  </a:lnTo>
                  <a:lnTo>
                    <a:pt x="4222" y="3456"/>
                  </a:lnTo>
                  <a:lnTo>
                    <a:pt x="4186" y="3447"/>
                  </a:lnTo>
                  <a:lnTo>
                    <a:pt x="4222" y="3454"/>
                  </a:lnTo>
                  <a:close/>
                  <a:moveTo>
                    <a:pt x="4150" y="3440"/>
                  </a:moveTo>
                  <a:lnTo>
                    <a:pt x="4153" y="3420"/>
                  </a:lnTo>
                  <a:lnTo>
                    <a:pt x="4227" y="3434"/>
                  </a:lnTo>
                  <a:lnTo>
                    <a:pt x="4222" y="3454"/>
                  </a:lnTo>
                  <a:lnTo>
                    <a:pt x="4150" y="3440"/>
                  </a:lnTo>
                  <a:close/>
                  <a:moveTo>
                    <a:pt x="4225" y="3415"/>
                  </a:moveTo>
                  <a:lnTo>
                    <a:pt x="4228" y="3425"/>
                  </a:lnTo>
                  <a:lnTo>
                    <a:pt x="4227" y="3434"/>
                  </a:lnTo>
                  <a:lnTo>
                    <a:pt x="4190" y="3427"/>
                  </a:lnTo>
                  <a:lnTo>
                    <a:pt x="4225" y="3415"/>
                  </a:lnTo>
                  <a:close/>
                  <a:moveTo>
                    <a:pt x="4154" y="3439"/>
                  </a:moveTo>
                  <a:lnTo>
                    <a:pt x="4151" y="3427"/>
                  </a:lnTo>
                  <a:lnTo>
                    <a:pt x="4221" y="3404"/>
                  </a:lnTo>
                  <a:lnTo>
                    <a:pt x="4225" y="3415"/>
                  </a:lnTo>
                  <a:lnTo>
                    <a:pt x="4154" y="3439"/>
                  </a:lnTo>
                  <a:close/>
                  <a:moveTo>
                    <a:pt x="4151" y="3427"/>
                  </a:moveTo>
                  <a:lnTo>
                    <a:pt x="4149" y="3421"/>
                  </a:lnTo>
                  <a:lnTo>
                    <a:pt x="4149" y="3415"/>
                  </a:lnTo>
                  <a:lnTo>
                    <a:pt x="4186" y="3415"/>
                  </a:lnTo>
                  <a:lnTo>
                    <a:pt x="4151" y="3427"/>
                  </a:lnTo>
                  <a:close/>
                  <a:moveTo>
                    <a:pt x="4149" y="3415"/>
                  </a:moveTo>
                  <a:lnTo>
                    <a:pt x="4149" y="3400"/>
                  </a:lnTo>
                  <a:lnTo>
                    <a:pt x="4223" y="3400"/>
                  </a:lnTo>
                  <a:lnTo>
                    <a:pt x="4223" y="3415"/>
                  </a:lnTo>
                  <a:lnTo>
                    <a:pt x="4149" y="3415"/>
                  </a:lnTo>
                  <a:close/>
                  <a:moveTo>
                    <a:pt x="4149" y="3400"/>
                  </a:moveTo>
                  <a:lnTo>
                    <a:pt x="4149" y="3060"/>
                  </a:lnTo>
                  <a:lnTo>
                    <a:pt x="4222" y="3392"/>
                  </a:lnTo>
                  <a:lnTo>
                    <a:pt x="4186" y="3400"/>
                  </a:lnTo>
                  <a:lnTo>
                    <a:pt x="4149" y="3400"/>
                  </a:lnTo>
                  <a:close/>
                  <a:moveTo>
                    <a:pt x="4222" y="3392"/>
                  </a:moveTo>
                  <a:lnTo>
                    <a:pt x="4230" y="3427"/>
                  </a:lnTo>
                  <a:lnTo>
                    <a:pt x="4158" y="3443"/>
                  </a:lnTo>
                  <a:lnTo>
                    <a:pt x="4150" y="3408"/>
                  </a:lnTo>
                  <a:lnTo>
                    <a:pt x="4222" y="3392"/>
                  </a:lnTo>
                  <a:close/>
                  <a:moveTo>
                    <a:pt x="4159" y="3449"/>
                  </a:moveTo>
                  <a:lnTo>
                    <a:pt x="4158" y="3446"/>
                  </a:lnTo>
                  <a:lnTo>
                    <a:pt x="4158" y="3443"/>
                  </a:lnTo>
                  <a:lnTo>
                    <a:pt x="4194" y="3435"/>
                  </a:lnTo>
                  <a:lnTo>
                    <a:pt x="4159" y="3449"/>
                  </a:lnTo>
                  <a:close/>
                  <a:moveTo>
                    <a:pt x="4229" y="3421"/>
                  </a:moveTo>
                  <a:lnTo>
                    <a:pt x="4244" y="3461"/>
                  </a:lnTo>
                  <a:lnTo>
                    <a:pt x="4175" y="3488"/>
                  </a:lnTo>
                  <a:lnTo>
                    <a:pt x="4159" y="3449"/>
                  </a:lnTo>
                  <a:lnTo>
                    <a:pt x="4229" y="3421"/>
                  </a:lnTo>
                  <a:close/>
                  <a:moveTo>
                    <a:pt x="4175" y="3490"/>
                  </a:moveTo>
                  <a:lnTo>
                    <a:pt x="4175" y="3488"/>
                  </a:lnTo>
                  <a:lnTo>
                    <a:pt x="4209" y="3474"/>
                  </a:lnTo>
                  <a:lnTo>
                    <a:pt x="4175" y="3490"/>
                  </a:lnTo>
                  <a:close/>
                  <a:moveTo>
                    <a:pt x="4243" y="3459"/>
                  </a:moveTo>
                  <a:lnTo>
                    <a:pt x="4266" y="3510"/>
                  </a:lnTo>
                  <a:lnTo>
                    <a:pt x="4200" y="3540"/>
                  </a:lnTo>
                  <a:lnTo>
                    <a:pt x="4175" y="3490"/>
                  </a:lnTo>
                  <a:lnTo>
                    <a:pt x="4243" y="3459"/>
                  </a:lnTo>
                  <a:close/>
                  <a:moveTo>
                    <a:pt x="4202" y="3546"/>
                  </a:moveTo>
                  <a:lnTo>
                    <a:pt x="4201" y="3544"/>
                  </a:lnTo>
                  <a:lnTo>
                    <a:pt x="4200" y="3540"/>
                  </a:lnTo>
                  <a:lnTo>
                    <a:pt x="4232" y="3525"/>
                  </a:lnTo>
                  <a:lnTo>
                    <a:pt x="4202" y="3546"/>
                  </a:lnTo>
                  <a:close/>
                  <a:moveTo>
                    <a:pt x="4264" y="3505"/>
                  </a:moveTo>
                  <a:lnTo>
                    <a:pt x="4303" y="3564"/>
                  </a:lnTo>
                  <a:lnTo>
                    <a:pt x="4240" y="3605"/>
                  </a:lnTo>
                  <a:lnTo>
                    <a:pt x="4202" y="3546"/>
                  </a:lnTo>
                  <a:lnTo>
                    <a:pt x="4264" y="3505"/>
                  </a:lnTo>
                  <a:close/>
                  <a:moveTo>
                    <a:pt x="4246" y="3610"/>
                  </a:moveTo>
                  <a:lnTo>
                    <a:pt x="4243" y="3608"/>
                  </a:lnTo>
                  <a:lnTo>
                    <a:pt x="4240" y="3605"/>
                  </a:lnTo>
                  <a:lnTo>
                    <a:pt x="4272" y="3584"/>
                  </a:lnTo>
                  <a:lnTo>
                    <a:pt x="4246" y="3610"/>
                  </a:lnTo>
                  <a:close/>
                  <a:moveTo>
                    <a:pt x="4298" y="3558"/>
                  </a:moveTo>
                  <a:lnTo>
                    <a:pt x="4325" y="3585"/>
                  </a:lnTo>
                  <a:lnTo>
                    <a:pt x="4273" y="3637"/>
                  </a:lnTo>
                  <a:lnTo>
                    <a:pt x="4246" y="3610"/>
                  </a:lnTo>
                  <a:lnTo>
                    <a:pt x="4298" y="3558"/>
                  </a:lnTo>
                  <a:close/>
                  <a:moveTo>
                    <a:pt x="4325" y="3585"/>
                  </a:moveTo>
                  <a:lnTo>
                    <a:pt x="4327" y="3586"/>
                  </a:lnTo>
                  <a:lnTo>
                    <a:pt x="4327" y="3587"/>
                  </a:lnTo>
                  <a:lnTo>
                    <a:pt x="4299" y="3612"/>
                  </a:lnTo>
                  <a:lnTo>
                    <a:pt x="4325" y="3585"/>
                  </a:lnTo>
                  <a:close/>
                  <a:moveTo>
                    <a:pt x="4327" y="3587"/>
                  </a:moveTo>
                  <a:lnTo>
                    <a:pt x="4355" y="3619"/>
                  </a:lnTo>
                  <a:lnTo>
                    <a:pt x="4299" y="3668"/>
                  </a:lnTo>
                  <a:lnTo>
                    <a:pt x="4272" y="3636"/>
                  </a:lnTo>
                  <a:lnTo>
                    <a:pt x="4327" y="3587"/>
                  </a:lnTo>
                  <a:close/>
                  <a:moveTo>
                    <a:pt x="4302" y="3670"/>
                  </a:moveTo>
                  <a:lnTo>
                    <a:pt x="4301" y="3670"/>
                  </a:lnTo>
                  <a:lnTo>
                    <a:pt x="4299" y="3668"/>
                  </a:lnTo>
                  <a:lnTo>
                    <a:pt x="4327" y="3643"/>
                  </a:lnTo>
                  <a:lnTo>
                    <a:pt x="4302" y="3670"/>
                  </a:lnTo>
                  <a:close/>
                  <a:moveTo>
                    <a:pt x="4351" y="3615"/>
                  </a:moveTo>
                  <a:lnTo>
                    <a:pt x="4386" y="3647"/>
                  </a:lnTo>
                  <a:lnTo>
                    <a:pt x="4337" y="3702"/>
                  </a:lnTo>
                  <a:lnTo>
                    <a:pt x="4302" y="3670"/>
                  </a:lnTo>
                  <a:lnTo>
                    <a:pt x="4351" y="3615"/>
                  </a:lnTo>
                  <a:close/>
                  <a:moveTo>
                    <a:pt x="4386" y="3647"/>
                  </a:moveTo>
                  <a:lnTo>
                    <a:pt x="4421" y="3678"/>
                  </a:lnTo>
                  <a:lnTo>
                    <a:pt x="4372" y="3733"/>
                  </a:lnTo>
                  <a:lnTo>
                    <a:pt x="4337" y="3702"/>
                  </a:lnTo>
                  <a:lnTo>
                    <a:pt x="4386" y="3647"/>
                  </a:lnTo>
                  <a:close/>
                  <a:moveTo>
                    <a:pt x="4377" y="3737"/>
                  </a:moveTo>
                  <a:lnTo>
                    <a:pt x="4373" y="3734"/>
                  </a:lnTo>
                  <a:lnTo>
                    <a:pt x="4372" y="3733"/>
                  </a:lnTo>
                  <a:lnTo>
                    <a:pt x="4396" y="3705"/>
                  </a:lnTo>
                  <a:lnTo>
                    <a:pt x="4377" y="3737"/>
                  </a:lnTo>
                  <a:close/>
                  <a:moveTo>
                    <a:pt x="4417" y="3675"/>
                  </a:moveTo>
                  <a:lnTo>
                    <a:pt x="4464" y="3706"/>
                  </a:lnTo>
                  <a:lnTo>
                    <a:pt x="4423" y="3768"/>
                  </a:lnTo>
                  <a:lnTo>
                    <a:pt x="4377" y="3737"/>
                  </a:lnTo>
                  <a:lnTo>
                    <a:pt x="4417" y="3675"/>
                  </a:lnTo>
                  <a:close/>
                  <a:moveTo>
                    <a:pt x="4464" y="3706"/>
                  </a:moveTo>
                  <a:lnTo>
                    <a:pt x="4510" y="3738"/>
                  </a:lnTo>
                  <a:lnTo>
                    <a:pt x="4470" y="3799"/>
                  </a:lnTo>
                  <a:lnTo>
                    <a:pt x="4423" y="3768"/>
                  </a:lnTo>
                  <a:lnTo>
                    <a:pt x="4464" y="3706"/>
                  </a:lnTo>
                  <a:close/>
                  <a:moveTo>
                    <a:pt x="4474" y="3802"/>
                  </a:moveTo>
                  <a:lnTo>
                    <a:pt x="4472" y="3801"/>
                  </a:lnTo>
                  <a:lnTo>
                    <a:pt x="4470" y="3799"/>
                  </a:lnTo>
                  <a:lnTo>
                    <a:pt x="4491" y="3768"/>
                  </a:lnTo>
                  <a:lnTo>
                    <a:pt x="4474" y="3802"/>
                  </a:lnTo>
                  <a:close/>
                  <a:moveTo>
                    <a:pt x="4507" y="3735"/>
                  </a:moveTo>
                  <a:lnTo>
                    <a:pt x="4547" y="3754"/>
                  </a:lnTo>
                  <a:lnTo>
                    <a:pt x="4513" y="3821"/>
                  </a:lnTo>
                  <a:lnTo>
                    <a:pt x="4474" y="3802"/>
                  </a:lnTo>
                  <a:lnTo>
                    <a:pt x="4507" y="3735"/>
                  </a:lnTo>
                  <a:close/>
                  <a:moveTo>
                    <a:pt x="4516" y="3823"/>
                  </a:moveTo>
                  <a:lnTo>
                    <a:pt x="4514" y="3822"/>
                  </a:lnTo>
                  <a:lnTo>
                    <a:pt x="4513" y="3821"/>
                  </a:lnTo>
                  <a:lnTo>
                    <a:pt x="4529" y="3788"/>
                  </a:lnTo>
                  <a:lnTo>
                    <a:pt x="4516" y="3823"/>
                  </a:lnTo>
                  <a:close/>
                  <a:moveTo>
                    <a:pt x="4542" y="3753"/>
                  </a:moveTo>
                  <a:lnTo>
                    <a:pt x="4573" y="3765"/>
                  </a:lnTo>
                  <a:lnTo>
                    <a:pt x="4548" y="3835"/>
                  </a:lnTo>
                  <a:lnTo>
                    <a:pt x="4516" y="3823"/>
                  </a:lnTo>
                  <a:lnTo>
                    <a:pt x="4542" y="3753"/>
                  </a:lnTo>
                  <a:close/>
                  <a:moveTo>
                    <a:pt x="4549" y="3835"/>
                  </a:moveTo>
                  <a:lnTo>
                    <a:pt x="4551" y="3836"/>
                  </a:lnTo>
                  <a:lnTo>
                    <a:pt x="4548" y="3835"/>
                  </a:lnTo>
                  <a:lnTo>
                    <a:pt x="4560" y="3800"/>
                  </a:lnTo>
                  <a:lnTo>
                    <a:pt x="4549" y="3835"/>
                  </a:lnTo>
                  <a:close/>
                  <a:moveTo>
                    <a:pt x="4572" y="3765"/>
                  </a:moveTo>
                  <a:lnTo>
                    <a:pt x="4595" y="3772"/>
                  </a:lnTo>
                  <a:lnTo>
                    <a:pt x="4572" y="3843"/>
                  </a:lnTo>
                  <a:lnTo>
                    <a:pt x="4549" y="3835"/>
                  </a:lnTo>
                  <a:lnTo>
                    <a:pt x="4572" y="3765"/>
                  </a:lnTo>
                  <a:close/>
                  <a:moveTo>
                    <a:pt x="4584" y="3844"/>
                  </a:moveTo>
                  <a:lnTo>
                    <a:pt x="4578" y="3844"/>
                  </a:lnTo>
                  <a:lnTo>
                    <a:pt x="4572" y="3843"/>
                  </a:lnTo>
                  <a:lnTo>
                    <a:pt x="4584" y="3808"/>
                  </a:lnTo>
                  <a:lnTo>
                    <a:pt x="4584" y="3844"/>
                  </a:lnTo>
                  <a:close/>
                  <a:moveTo>
                    <a:pt x="4584" y="3771"/>
                  </a:moveTo>
                  <a:lnTo>
                    <a:pt x="4607" y="3771"/>
                  </a:lnTo>
                  <a:lnTo>
                    <a:pt x="4607" y="3844"/>
                  </a:lnTo>
                  <a:lnTo>
                    <a:pt x="4584" y="3844"/>
                  </a:lnTo>
                  <a:lnTo>
                    <a:pt x="4584" y="3771"/>
                  </a:lnTo>
                  <a:close/>
                  <a:moveTo>
                    <a:pt x="4616" y="3843"/>
                  </a:moveTo>
                  <a:lnTo>
                    <a:pt x="4612" y="3844"/>
                  </a:lnTo>
                  <a:lnTo>
                    <a:pt x="4607" y="3844"/>
                  </a:lnTo>
                  <a:lnTo>
                    <a:pt x="4607" y="3808"/>
                  </a:lnTo>
                  <a:lnTo>
                    <a:pt x="4616" y="3843"/>
                  </a:lnTo>
                  <a:close/>
                  <a:moveTo>
                    <a:pt x="4599" y="3772"/>
                  </a:moveTo>
                  <a:lnTo>
                    <a:pt x="4614" y="3767"/>
                  </a:lnTo>
                  <a:lnTo>
                    <a:pt x="4631" y="3839"/>
                  </a:lnTo>
                  <a:lnTo>
                    <a:pt x="4616" y="3843"/>
                  </a:lnTo>
                  <a:lnTo>
                    <a:pt x="4599" y="3772"/>
                  </a:lnTo>
                  <a:close/>
                  <a:moveTo>
                    <a:pt x="4649" y="3830"/>
                  </a:moveTo>
                  <a:lnTo>
                    <a:pt x="4642" y="3837"/>
                  </a:lnTo>
                  <a:lnTo>
                    <a:pt x="4631" y="3839"/>
                  </a:lnTo>
                  <a:lnTo>
                    <a:pt x="4623" y="3803"/>
                  </a:lnTo>
                  <a:lnTo>
                    <a:pt x="4649" y="3830"/>
                  </a:lnTo>
                  <a:close/>
                  <a:moveTo>
                    <a:pt x="4597" y="3778"/>
                  </a:moveTo>
                  <a:lnTo>
                    <a:pt x="4605" y="3769"/>
                  </a:lnTo>
                  <a:lnTo>
                    <a:pt x="4657" y="3822"/>
                  </a:lnTo>
                  <a:lnTo>
                    <a:pt x="4649" y="3830"/>
                  </a:lnTo>
                  <a:lnTo>
                    <a:pt x="4597" y="3778"/>
                  </a:lnTo>
                  <a:close/>
                  <a:moveTo>
                    <a:pt x="4664" y="3813"/>
                  </a:moveTo>
                  <a:lnTo>
                    <a:pt x="4662" y="3817"/>
                  </a:lnTo>
                  <a:lnTo>
                    <a:pt x="4657" y="3822"/>
                  </a:lnTo>
                  <a:lnTo>
                    <a:pt x="4631" y="3795"/>
                  </a:lnTo>
                  <a:lnTo>
                    <a:pt x="4664" y="3813"/>
                  </a:lnTo>
                  <a:close/>
                  <a:moveTo>
                    <a:pt x="4598" y="3779"/>
                  </a:moveTo>
                  <a:lnTo>
                    <a:pt x="4606" y="3764"/>
                  </a:lnTo>
                  <a:lnTo>
                    <a:pt x="4672" y="3796"/>
                  </a:lnTo>
                  <a:lnTo>
                    <a:pt x="4664" y="3813"/>
                  </a:lnTo>
                  <a:lnTo>
                    <a:pt x="4598" y="3779"/>
                  </a:lnTo>
                  <a:close/>
                  <a:moveTo>
                    <a:pt x="4676" y="3780"/>
                  </a:moveTo>
                  <a:lnTo>
                    <a:pt x="4676" y="3788"/>
                  </a:lnTo>
                  <a:lnTo>
                    <a:pt x="4672" y="3796"/>
                  </a:lnTo>
                  <a:lnTo>
                    <a:pt x="4638" y="3780"/>
                  </a:lnTo>
                  <a:lnTo>
                    <a:pt x="4676" y="3780"/>
                  </a:lnTo>
                  <a:close/>
                  <a:moveTo>
                    <a:pt x="4601" y="3780"/>
                  </a:moveTo>
                  <a:lnTo>
                    <a:pt x="4601" y="3760"/>
                  </a:lnTo>
                  <a:lnTo>
                    <a:pt x="4676" y="3760"/>
                  </a:lnTo>
                  <a:lnTo>
                    <a:pt x="4676" y="3780"/>
                  </a:lnTo>
                  <a:lnTo>
                    <a:pt x="4601" y="3780"/>
                  </a:lnTo>
                  <a:close/>
                  <a:moveTo>
                    <a:pt x="4601" y="3760"/>
                  </a:moveTo>
                  <a:lnTo>
                    <a:pt x="4601" y="3759"/>
                  </a:lnTo>
                  <a:lnTo>
                    <a:pt x="4638" y="3760"/>
                  </a:lnTo>
                  <a:lnTo>
                    <a:pt x="4601" y="3760"/>
                  </a:lnTo>
                  <a:close/>
                  <a:moveTo>
                    <a:pt x="4601" y="3759"/>
                  </a:moveTo>
                  <a:lnTo>
                    <a:pt x="4606" y="3676"/>
                  </a:lnTo>
                  <a:lnTo>
                    <a:pt x="4679" y="3679"/>
                  </a:lnTo>
                  <a:lnTo>
                    <a:pt x="4676" y="3762"/>
                  </a:lnTo>
                  <a:lnTo>
                    <a:pt x="4601" y="3759"/>
                  </a:lnTo>
                  <a:close/>
                  <a:moveTo>
                    <a:pt x="4606" y="3676"/>
                  </a:moveTo>
                  <a:lnTo>
                    <a:pt x="4606" y="3676"/>
                  </a:lnTo>
                  <a:lnTo>
                    <a:pt x="4606" y="3675"/>
                  </a:lnTo>
                  <a:lnTo>
                    <a:pt x="4643" y="3678"/>
                  </a:lnTo>
                  <a:lnTo>
                    <a:pt x="4606" y="3676"/>
                  </a:lnTo>
                  <a:close/>
                  <a:moveTo>
                    <a:pt x="4606" y="3675"/>
                  </a:moveTo>
                  <a:lnTo>
                    <a:pt x="4609" y="3631"/>
                  </a:lnTo>
                  <a:lnTo>
                    <a:pt x="4684" y="3638"/>
                  </a:lnTo>
                  <a:lnTo>
                    <a:pt x="4679" y="3682"/>
                  </a:lnTo>
                  <a:lnTo>
                    <a:pt x="4606" y="3675"/>
                  </a:lnTo>
                  <a:close/>
                  <a:moveTo>
                    <a:pt x="4609" y="3631"/>
                  </a:moveTo>
                  <a:lnTo>
                    <a:pt x="4629" y="3413"/>
                  </a:lnTo>
                  <a:lnTo>
                    <a:pt x="4683" y="3626"/>
                  </a:lnTo>
                  <a:lnTo>
                    <a:pt x="4647" y="3635"/>
                  </a:lnTo>
                  <a:lnTo>
                    <a:pt x="4609" y="3631"/>
                  </a:lnTo>
                  <a:close/>
                  <a:moveTo>
                    <a:pt x="4683" y="3626"/>
                  </a:moveTo>
                  <a:lnTo>
                    <a:pt x="4694" y="3674"/>
                  </a:lnTo>
                  <a:lnTo>
                    <a:pt x="4622" y="3691"/>
                  </a:lnTo>
                  <a:lnTo>
                    <a:pt x="4611" y="3644"/>
                  </a:lnTo>
                  <a:lnTo>
                    <a:pt x="4683" y="3626"/>
                  </a:lnTo>
                  <a:close/>
                  <a:moveTo>
                    <a:pt x="4623" y="3693"/>
                  </a:moveTo>
                  <a:lnTo>
                    <a:pt x="4622" y="3692"/>
                  </a:lnTo>
                  <a:lnTo>
                    <a:pt x="4622" y="3691"/>
                  </a:lnTo>
                  <a:lnTo>
                    <a:pt x="4658" y="3682"/>
                  </a:lnTo>
                  <a:lnTo>
                    <a:pt x="4623" y="3693"/>
                  </a:lnTo>
                  <a:close/>
                  <a:moveTo>
                    <a:pt x="4693" y="3670"/>
                  </a:moveTo>
                  <a:lnTo>
                    <a:pt x="4709" y="3717"/>
                  </a:lnTo>
                  <a:lnTo>
                    <a:pt x="4638" y="3741"/>
                  </a:lnTo>
                  <a:lnTo>
                    <a:pt x="4623" y="3693"/>
                  </a:lnTo>
                  <a:lnTo>
                    <a:pt x="4693" y="3670"/>
                  </a:lnTo>
                  <a:close/>
                  <a:moveTo>
                    <a:pt x="4640" y="3742"/>
                  </a:moveTo>
                  <a:lnTo>
                    <a:pt x="4640" y="3744"/>
                  </a:lnTo>
                  <a:lnTo>
                    <a:pt x="4638" y="3741"/>
                  </a:lnTo>
                  <a:lnTo>
                    <a:pt x="4673" y="3728"/>
                  </a:lnTo>
                  <a:lnTo>
                    <a:pt x="4640" y="3742"/>
                  </a:lnTo>
                  <a:close/>
                  <a:moveTo>
                    <a:pt x="4708" y="3716"/>
                  </a:moveTo>
                  <a:lnTo>
                    <a:pt x="4732" y="3774"/>
                  </a:lnTo>
                  <a:lnTo>
                    <a:pt x="4663" y="3801"/>
                  </a:lnTo>
                  <a:lnTo>
                    <a:pt x="4640" y="3742"/>
                  </a:lnTo>
                  <a:lnTo>
                    <a:pt x="4708" y="3716"/>
                  </a:lnTo>
                  <a:close/>
                  <a:moveTo>
                    <a:pt x="4665" y="3806"/>
                  </a:moveTo>
                  <a:lnTo>
                    <a:pt x="4663" y="3803"/>
                  </a:lnTo>
                  <a:lnTo>
                    <a:pt x="4663" y="3801"/>
                  </a:lnTo>
                  <a:lnTo>
                    <a:pt x="4698" y="3788"/>
                  </a:lnTo>
                  <a:lnTo>
                    <a:pt x="4665" y="3806"/>
                  </a:lnTo>
                  <a:close/>
                  <a:moveTo>
                    <a:pt x="4729" y="3769"/>
                  </a:moveTo>
                  <a:lnTo>
                    <a:pt x="4769" y="3841"/>
                  </a:lnTo>
                  <a:lnTo>
                    <a:pt x="4704" y="3877"/>
                  </a:lnTo>
                  <a:lnTo>
                    <a:pt x="4665" y="3806"/>
                  </a:lnTo>
                  <a:lnTo>
                    <a:pt x="4729" y="3769"/>
                  </a:lnTo>
                  <a:close/>
                  <a:moveTo>
                    <a:pt x="4706" y="3879"/>
                  </a:moveTo>
                  <a:lnTo>
                    <a:pt x="4705" y="3878"/>
                  </a:lnTo>
                  <a:lnTo>
                    <a:pt x="4704" y="3877"/>
                  </a:lnTo>
                  <a:lnTo>
                    <a:pt x="4736" y="3858"/>
                  </a:lnTo>
                  <a:lnTo>
                    <a:pt x="4706" y="3879"/>
                  </a:lnTo>
                  <a:close/>
                  <a:moveTo>
                    <a:pt x="4766" y="3837"/>
                  </a:moveTo>
                  <a:lnTo>
                    <a:pt x="4791" y="3873"/>
                  </a:lnTo>
                  <a:lnTo>
                    <a:pt x="4729" y="3914"/>
                  </a:lnTo>
                  <a:lnTo>
                    <a:pt x="4706" y="3879"/>
                  </a:lnTo>
                  <a:lnTo>
                    <a:pt x="4766" y="3837"/>
                  </a:lnTo>
                  <a:close/>
                  <a:moveTo>
                    <a:pt x="4730" y="3917"/>
                  </a:moveTo>
                  <a:lnTo>
                    <a:pt x="4730" y="3915"/>
                  </a:lnTo>
                  <a:lnTo>
                    <a:pt x="4729" y="3914"/>
                  </a:lnTo>
                  <a:lnTo>
                    <a:pt x="4759" y="3893"/>
                  </a:lnTo>
                  <a:lnTo>
                    <a:pt x="4730" y="3917"/>
                  </a:lnTo>
                  <a:close/>
                  <a:moveTo>
                    <a:pt x="4789" y="3871"/>
                  </a:moveTo>
                  <a:lnTo>
                    <a:pt x="4816" y="3906"/>
                  </a:lnTo>
                  <a:lnTo>
                    <a:pt x="4758" y="3952"/>
                  </a:lnTo>
                  <a:lnTo>
                    <a:pt x="4730" y="3917"/>
                  </a:lnTo>
                  <a:lnTo>
                    <a:pt x="4789" y="3871"/>
                  </a:lnTo>
                  <a:close/>
                  <a:moveTo>
                    <a:pt x="4759" y="3954"/>
                  </a:moveTo>
                  <a:lnTo>
                    <a:pt x="4759" y="3954"/>
                  </a:lnTo>
                  <a:lnTo>
                    <a:pt x="4758" y="3952"/>
                  </a:lnTo>
                  <a:lnTo>
                    <a:pt x="4787" y="3929"/>
                  </a:lnTo>
                  <a:lnTo>
                    <a:pt x="4759" y="3954"/>
                  </a:lnTo>
                  <a:close/>
                  <a:moveTo>
                    <a:pt x="4814" y="3904"/>
                  </a:moveTo>
                  <a:lnTo>
                    <a:pt x="4846" y="3940"/>
                  </a:lnTo>
                  <a:lnTo>
                    <a:pt x="4791" y="3989"/>
                  </a:lnTo>
                  <a:lnTo>
                    <a:pt x="4759" y="3954"/>
                  </a:lnTo>
                  <a:lnTo>
                    <a:pt x="4814" y="3904"/>
                  </a:lnTo>
                  <a:close/>
                  <a:moveTo>
                    <a:pt x="4792" y="3990"/>
                  </a:moveTo>
                  <a:lnTo>
                    <a:pt x="4792" y="3990"/>
                  </a:lnTo>
                  <a:lnTo>
                    <a:pt x="4791" y="3989"/>
                  </a:lnTo>
                  <a:lnTo>
                    <a:pt x="4819" y="3964"/>
                  </a:lnTo>
                  <a:lnTo>
                    <a:pt x="4792" y="3990"/>
                  </a:lnTo>
                  <a:close/>
                  <a:moveTo>
                    <a:pt x="4844" y="3938"/>
                  </a:moveTo>
                  <a:lnTo>
                    <a:pt x="4879" y="3973"/>
                  </a:lnTo>
                  <a:lnTo>
                    <a:pt x="4827" y="4025"/>
                  </a:lnTo>
                  <a:lnTo>
                    <a:pt x="4792" y="3990"/>
                  </a:lnTo>
                  <a:lnTo>
                    <a:pt x="4844" y="3938"/>
                  </a:lnTo>
                  <a:close/>
                  <a:moveTo>
                    <a:pt x="4830" y="4029"/>
                  </a:moveTo>
                  <a:lnTo>
                    <a:pt x="4828" y="4026"/>
                  </a:lnTo>
                  <a:lnTo>
                    <a:pt x="4827" y="4025"/>
                  </a:lnTo>
                  <a:lnTo>
                    <a:pt x="4854" y="4000"/>
                  </a:lnTo>
                  <a:lnTo>
                    <a:pt x="4830" y="4029"/>
                  </a:lnTo>
                  <a:close/>
                  <a:moveTo>
                    <a:pt x="4876" y="3970"/>
                  </a:moveTo>
                  <a:lnTo>
                    <a:pt x="4915" y="4002"/>
                  </a:lnTo>
                  <a:lnTo>
                    <a:pt x="4869" y="4060"/>
                  </a:lnTo>
                  <a:lnTo>
                    <a:pt x="4830" y="4029"/>
                  </a:lnTo>
                  <a:lnTo>
                    <a:pt x="4876" y="3970"/>
                  </a:lnTo>
                  <a:close/>
                  <a:moveTo>
                    <a:pt x="4871" y="4060"/>
                  </a:moveTo>
                  <a:lnTo>
                    <a:pt x="4870" y="4060"/>
                  </a:lnTo>
                  <a:lnTo>
                    <a:pt x="4869" y="4060"/>
                  </a:lnTo>
                  <a:lnTo>
                    <a:pt x="4892" y="4031"/>
                  </a:lnTo>
                  <a:lnTo>
                    <a:pt x="4871" y="4060"/>
                  </a:lnTo>
                  <a:close/>
                  <a:moveTo>
                    <a:pt x="4914" y="4001"/>
                  </a:moveTo>
                  <a:lnTo>
                    <a:pt x="4957" y="4032"/>
                  </a:lnTo>
                  <a:lnTo>
                    <a:pt x="4913" y="4092"/>
                  </a:lnTo>
                  <a:lnTo>
                    <a:pt x="4871" y="4060"/>
                  </a:lnTo>
                  <a:lnTo>
                    <a:pt x="4914" y="4001"/>
                  </a:lnTo>
                  <a:close/>
                  <a:moveTo>
                    <a:pt x="4915" y="4093"/>
                  </a:moveTo>
                  <a:lnTo>
                    <a:pt x="4913" y="4092"/>
                  </a:lnTo>
                  <a:lnTo>
                    <a:pt x="4935" y="4063"/>
                  </a:lnTo>
                  <a:lnTo>
                    <a:pt x="4915" y="4093"/>
                  </a:lnTo>
                  <a:close/>
                  <a:moveTo>
                    <a:pt x="4955" y="4031"/>
                  </a:moveTo>
                  <a:lnTo>
                    <a:pt x="5034" y="4081"/>
                  </a:lnTo>
                  <a:lnTo>
                    <a:pt x="4993" y="4144"/>
                  </a:lnTo>
                  <a:lnTo>
                    <a:pt x="4915" y="4093"/>
                  </a:lnTo>
                  <a:lnTo>
                    <a:pt x="4955" y="4031"/>
                  </a:lnTo>
                  <a:close/>
                  <a:moveTo>
                    <a:pt x="4996" y="4146"/>
                  </a:moveTo>
                  <a:lnTo>
                    <a:pt x="4996" y="4146"/>
                  </a:lnTo>
                  <a:lnTo>
                    <a:pt x="4993" y="4144"/>
                  </a:lnTo>
                  <a:lnTo>
                    <a:pt x="5013" y="4113"/>
                  </a:lnTo>
                  <a:lnTo>
                    <a:pt x="4996" y="4146"/>
                  </a:lnTo>
                  <a:close/>
                  <a:moveTo>
                    <a:pt x="5032" y="4080"/>
                  </a:moveTo>
                  <a:lnTo>
                    <a:pt x="5093" y="4116"/>
                  </a:lnTo>
                  <a:lnTo>
                    <a:pt x="5057" y="4181"/>
                  </a:lnTo>
                  <a:lnTo>
                    <a:pt x="4996" y="4146"/>
                  </a:lnTo>
                  <a:lnTo>
                    <a:pt x="5032" y="4080"/>
                  </a:lnTo>
                  <a:close/>
                  <a:moveTo>
                    <a:pt x="5061" y="4183"/>
                  </a:moveTo>
                  <a:lnTo>
                    <a:pt x="5059" y="4182"/>
                  </a:lnTo>
                  <a:lnTo>
                    <a:pt x="5057" y="4181"/>
                  </a:lnTo>
                  <a:lnTo>
                    <a:pt x="5076" y="4148"/>
                  </a:lnTo>
                  <a:lnTo>
                    <a:pt x="5061" y="4183"/>
                  </a:lnTo>
                  <a:close/>
                  <a:moveTo>
                    <a:pt x="5090" y="4114"/>
                  </a:moveTo>
                  <a:lnTo>
                    <a:pt x="5145" y="4137"/>
                  </a:lnTo>
                  <a:lnTo>
                    <a:pt x="5116" y="4206"/>
                  </a:lnTo>
                  <a:lnTo>
                    <a:pt x="5061" y="4183"/>
                  </a:lnTo>
                  <a:lnTo>
                    <a:pt x="5090" y="4114"/>
                  </a:lnTo>
                  <a:close/>
                  <a:moveTo>
                    <a:pt x="5121" y="4207"/>
                  </a:moveTo>
                  <a:lnTo>
                    <a:pt x="5119" y="4207"/>
                  </a:lnTo>
                  <a:lnTo>
                    <a:pt x="5116" y="4206"/>
                  </a:lnTo>
                  <a:lnTo>
                    <a:pt x="5131" y="4171"/>
                  </a:lnTo>
                  <a:lnTo>
                    <a:pt x="5121" y="4207"/>
                  </a:lnTo>
                  <a:close/>
                  <a:moveTo>
                    <a:pt x="5139" y="4136"/>
                  </a:moveTo>
                  <a:lnTo>
                    <a:pt x="5187" y="4148"/>
                  </a:lnTo>
                  <a:lnTo>
                    <a:pt x="5168" y="4219"/>
                  </a:lnTo>
                  <a:lnTo>
                    <a:pt x="5121" y="4207"/>
                  </a:lnTo>
                  <a:lnTo>
                    <a:pt x="5139" y="4136"/>
                  </a:lnTo>
                  <a:close/>
                  <a:moveTo>
                    <a:pt x="5169" y="4220"/>
                  </a:moveTo>
                  <a:lnTo>
                    <a:pt x="5171" y="4220"/>
                  </a:lnTo>
                  <a:lnTo>
                    <a:pt x="5168" y="4219"/>
                  </a:lnTo>
                  <a:lnTo>
                    <a:pt x="5177" y="4184"/>
                  </a:lnTo>
                  <a:lnTo>
                    <a:pt x="5169" y="4220"/>
                  </a:lnTo>
                  <a:close/>
                  <a:moveTo>
                    <a:pt x="5185" y="4147"/>
                  </a:moveTo>
                  <a:lnTo>
                    <a:pt x="5220" y="4155"/>
                  </a:lnTo>
                  <a:lnTo>
                    <a:pt x="5204" y="4227"/>
                  </a:lnTo>
                  <a:lnTo>
                    <a:pt x="5169" y="4220"/>
                  </a:lnTo>
                  <a:lnTo>
                    <a:pt x="5185" y="4147"/>
                  </a:lnTo>
                  <a:close/>
                  <a:moveTo>
                    <a:pt x="5209" y="4228"/>
                  </a:moveTo>
                  <a:lnTo>
                    <a:pt x="5206" y="4228"/>
                  </a:lnTo>
                  <a:lnTo>
                    <a:pt x="5204" y="4227"/>
                  </a:lnTo>
                  <a:lnTo>
                    <a:pt x="5212" y="4191"/>
                  </a:lnTo>
                  <a:lnTo>
                    <a:pt x="5209" y="4228"/>
                  </a:lnTo>
                  <a:close/>
                  <a:moveTo>
                    <a:pt x="5217" y="4155"/>
                  </a:moveTo>
                  <a:lnTo>
                    <a:pt x="5248" y="4158"/>
                  </a:lnTo>
                  <a:lnTo>
                    <a:pt x="5239" y="4232"/>
                  </a:lnTo>
                  <a:lnTo>
                    <a:pt x="5209" y="4228"/>
                  </a:lnTo>
                  <a:lnTo>
                    <a:pt x="5217" y="4155"/>
                  </a:lnTo>
                  <a:close/>
                  <a:moveTo>
                    <a:pt x="5244" y="4232"/>
                  </a:moveTo>
                  <a:lnTo>
                    <a:pt x="5241" y="4232"/>
                  </a:lnTo>
                  <a:lnTo>
                    <a:pt x="5239" y="4232"/>
                  </a:lnTo>
                  <a:lnTo>
                    <a:pt x="5244" y="4196"/>
                  </a:lnTo>
                  <a:lnTo>
                    <a:pt x="5244" y="4232"/>
                  </a:lnTo>
                  <a:close/>
                  <a:moveTo>
                    <a:pt x="5244" y="4158"/>
                  </a:moveTo>
                  <a:lnTo>
                    <a:pt x="5283" y="4158"/>
                  </a:lnTo>
                  <a:lnTo>
                    <a:pt x="5283" y="4232"/>
                  </a:lnTo>
                  <a:lnTo>
                    <a:pt x="5244" y="4232"/>
                  </a:lnTo>
                  <a:lnTo>
                    <a:pt x="5244" y="4158"/>
                  </a:lnTo>
                  <a:close/>
                  <a:moveTo>
                    <a:pt x="5291" y="4231"/>
                  </a:moveTo>
                  <a:lnTo>
                    <a:pt x="5287" y="4232"/>
                  </a:lnTo>
                  <a:lnTo>
                    <a:pt x="5283" y="4232"/>
                  </a:lnTo>
                  <a:lnTo>
                    <a:pt x="5283" y="4196"/>
                  </a:lnTo>
                  <a:lnTo>
                    <a:pt x="5291" y="4231"/>
                  </a:lnTo>
                  <a:close/>
                  <a:moveTo>
                    <a:pt x="5274" y="4160"/>
                  </a:moveTo>
                  <a:lnTo>
                    <a:pt x="5289" y="4155"/>
                  </a:lnTo>
                  <a:lnTo>
                    <a:pt x="5308" y="4227"/>
                  </a:lnTo>
                  <a:lnTo>
                    <a:pt x="5291" y="4231"/>
                  </a:lnTo>
                  <a:lnTo>
                    <a:pt x="5274" y="4160"/>
                  </a:lnTo>
                  <a:close/>
                  <a:moveTo>
                    <a:pt x="5310" y="4226"/>
                  </a:moveTo>
                  <a:lnTo>
                    <a:pt x="5310" y="4227"/>
                  </a:lnTo>
                  <a:lnTo>
                    <a:pt x="5308" y="4227"/>
                  </a:lnTo>
                  <a:lnTo>
                    <a:pt x="5298" y="4191"/>
                  </a:lnTo>
                  <a:lnTo>
                    <a:pt x="5310" y="4226"/>
                  </a:lnTo>
                  <a:close/>
                  <a:moveTo>
                    <a:pt x="5287" y="4156"/>
                  </a:moveTo>
                  <a:lnTo>
                    <a:pt x="5298" y="4153"/>
                  </a:lnTo>
                  <a:lnTo>
                    <a:pt x="5322" y="4223"/>
                  </a:lnTo>
                  <a:lnTo>
                    <a:pt x="5310" y="4226"/>
                  </a:lnTo>
                  <a:lnTo>
                    <a:pt x="5287" y="4156"/>
                  </a:lnTo>
                  <a:close/>
                  <a:moveTo>
                    <a:pt x="5337" y="4213"/>
                  </a:moveTo>
                  <a:lnTo>
                    <a:pt x="5330" y="4220"/>
                  </a:lnTo>
                  <a:lnTo>
                    <a:pt x="5322" y="4223"/>
                  </a:lnTo>
                  <a:lnTo>
                    <a:pt x="5310" y="4188"/>
                  </a:lnTo>
                  <a:lnTo>
                    <a:pt x="5337" y="4213"/>
                  </a:lnTo>
                  <a:close/>
                  <a:moveTo>
                    <a:pt x="5284" y="4161"/>
                  </a:moveTo>
                  <a:lnTo>
                    <a:pt x="5291" y="4154"/>
                  </a:lnTo>
                  <a:lnTo>
                    <a:pt x="5344" y="4206"/>
                  </a:lnTo>
                  <a:lnTo>
                    <a:pt x="5337" y="4213"/>
                  </a:lnTo>
                  <a:lnTo>
                    <a:pt x="5284" y="4161"/>
                  </a:lnTo>
                  <a:close/>
                  <a:moveTo>
                    <a:pt x="5355" y="4179"/>
                  </a:moveTo>
                  <a:lnTo>
                    <a:pt x="5355" y="4195"/>
                  </a:lnTo>
                  <a:lnTo>
                    <a:pt x="5344" y="4206"/>
                  </a:lnTo>
                  <a:lnTo>
                    <a:pt x="5318" y="4179"/>
                  </a:lnTo>
                  <a:lnTo>
                    <a:pt x="5355" y="4179"/>
                  </a:lnTo>
                  <a:close/>
                  <a:moveTo>
                    <a:pt x="5281" y="4179"/>
                  </a:moveTo>
                  <a:lnTo>
                    <a:pt x="5281" y="4168"/>
                  </a:lnTo>
                  <a:lnTo>
                    <a:pt x="5355" y="4168"/>
                  </a:lnTo>
                  <a:lnTo>
                    <a:pt x="5355" y="4179"/>
                  </a:lnTo>
                  <a:lnTo>
                    <a:pt x="5281" y="4179"/>
                  </a:lnTo>
                  <a:close/>
                  <a:moveTo>
                    <a:pt x="5281" y="4168"/>
                  </a:moveTo>
                  <a:lnTo>
                    <a:pt x="5281" y="4153"/>
                  </a:lnTo>
                  <a:lnTo>
                    <a:pt x="5355" y="4153"/>
                  </a:lnTo>
                  <a:lnTo>
                    <a:pt x="5355" y="4168"/>
                  </a:lnTo>
                  <a:lnTo>
                    <a:pt x="5281" y="4168"/>
                  </a:lnTo>
                  <a:close/>
                  <a:moveTo>
                    <a:pt x="5354" y="4146"/>
                  </a:moveTo>
                  <a:lnTo>
                    <a:pt x="5355" y="4149"/>
                  </a:lnTo>
                  <a:lnTo>
                    <a:pt x="5355" y="4153"/>
                  </a:lnTo>
                  <a:lnTo>
                    <a:pt x="5318" y="4153"/>
                  </a:lnTo>
                  <a:lnTo>
                    <a:pt x="5354" y="4146"/>
                  </a:lnTo>
                  <a:close/>
                  <a:moveTo>
                    <a:pt x="5281" y="4158"/>
                  </a:moveTo>
                  <a:lnTo>
                    <a:pt x="5277" y="4135"/>
                  </a:lnTo>
                  <a:lnTo>
                    <a:pt x="5351" y="4122"/>
                  </a:lnTo>
                  <a:lnTo>
                    <a:pt x="5354" y="4146"/>
                  </a:lnTo>
                  <a:lnTo>
                    <a:pt x="5281" y="4158"/>
                  </a:lnTo>
                  <a:close/>
                  <a:moveTo>
                    <a:pt x="5348" y="4115"/>
                  </a:moveTo>
                  <a:lnTo>
                    <a:pt x="5349" y="4119"/>
                  </a:lnTo>
                  <a:lnTo>
                    <a:pt x="5351" y="4122"/>
                  </a:lnTo>
                  <a:lnTo>
                    <a:pt x="5313" y="4129"/>
                  </a:lnTo>
                  <a:lnTo>
                    <a:pt x="5348" y="4115"/>
                  </a:lnTo>
                  <a:close/>
                  <a:moveTo>
                    <a:pt x="5280" y="4142"/>
                  </a:moveTo>
                  <a:lnTo>
                    <a:pt x="5256" y="4084"/>
                  </a:lnTo>
                  <a:lnTo>
                    <a:pt x="5325" y="4056"/>
                  </a:lnTo>
                  <a:lnTo>
                    <a:pt x="5348" y="4115"/>
                  </a:lnTo>
                  <a:lnTo>
                    <a:pt x="5280" y="4142"/>
                  </a:lnTo>
                  <a:close/>
                  <a:moveTo>
                    <a:pt x="5256" y="4084"/>
                  </a:moveTo>
                  <a:lnTo>
                    <a:pt x="5233" y="4025"/>
                  </a:lnTo>
                  <a:lnTo>
                    <a:pt x="5302" y="3997"/>
                  </a:lnTo>
                  <a:lnTo>
                    <a:pt x="5325" y="4056"/>
                  </a:lnTo>
                  <a:lnTo>
                    <a:pt x="5256" y="4084"/>
                  </a:lnTo>
                  <a:close/>
                  <a:moveTo>
                    <a:pt x="5233" y="4025"/>
                  </a:moveTo>
                  <a:lnTo>
                    <a:pt x="5232" y="4023"/>
                  </a:lnTo>
                  <a:lnTo>
                    <a:pt x="5267" y="4011"/>
                  </a:lnTo>
                  <a:lnTo>
                    <a:pt x="5233" y="4025"/>
                  </a:lnTo>
                  <a:close/>
                  <a:moveTo>
                    <a:pt x="5232" y="4023"/>
                  </a:moveTo>
                  <a:lnTo>
                    <a:pt x="5201" y="3928"/>
                  </a:lnTo>
                  <a:lnTo>
                    <a:pt x="5271" y="3906"/>
                  </a:lnTo>
                  <a:lnTo>
                    <a:pt x="5302" y="4000"/>
                  </a:lnTo>
                  <a:lnTo>
                    <a:pt x="5232" y="4023"/>
                  </a:lnTo>
                  <a:close/>
                  <a:moveTo>
                    <a:pt x="5201" y="3928"/>
                  </a:moveTo>
                  <a:lnTo>
                    <a:pt x="5201" y="3929"/>
                  </a:lnTo>
                  <a:lnTo>
                    <a:pt x="5201" y="3927"/>
                  </a:lnTo>
                  <a:lnTo>
                    <a:pt x="5235" y="3917"/>
                  </a:lnTo>
                  <a:lnTo>
                    <a:pt x="5201" y="3928"/>
                  </a:lnTo>
                  <a:close/>
                  <a:moveTo>
                    <a:pt x="5201" y="3927"/>
                  </a:moveTo>
                  <a:lnTo>
                    <a:pt x="5166" y="3802"/>
                  </a:lnTo>
                  <a:lnTo>
                    <a:pt x="5237" y="3782"/>
                  </a:lnTo>
                  <a:lnTo>
                    <a:pt x="5271" y="3907"/>
                  </a:lnTo>
                  <a:lnTo>
                    <a:pt x="5201" y="3927"/>
                  </a:lnTo>
                  <a:close/>
                  <a:moveTo>
                    <a:pt x="5166" y="3802"/>
                  </a:moveTo>
                  <a:lnTo>
                    <a:pt x="5164" y="3800"/>
                  </a:lnTo>
                  <a:lnTo>
                    <a:pt x="5164" y="3801"/>
                  </a:lnTo>
                  <a:lnTo>
                    <a:pt x="5201" y="3792"/>
                  </a:lnTo>
                  <a:lnTo>
                    <a:pt x="5166" y="3802"/>
                  </a:lnTo>
                  <a:close/>
                  <a:moveTo>
                    <a:pt x="5164" y="3801"/>
                  </a:moveTo>
                  <a:lnTo>
                    <a:pt x="5126" y="3648"/>
                  </a:lnTo>
                  <a:lnTo>
                    <a:pt x="5198" y="3630"/>
                  </a:lnTo>
                  <a:lnTo>
                    <a:pt x="5237" y="3782"/>
                  </a:lnTo>
                  <a:lnTo>
                    <a:pt x="5164" y="3801"/>
                  </a:lnTo>
                  <a:close/>
                  <a:moveTo>
                    <a:pt x="5126" y="3648"/>
                  </a:moveTo>
                  <a:lnTo>
                    <a:pt x="5125" y="3647"/>
                  </a:lnTo>
                  <a:lnTo>
                    <a:pt x="5162" y="3638"/>
                  </a:lnTo>
                  <a:lnTo>
                    <a:pt x="5126" y="3648"/>
                  </a:lnTo>
                  <a:close/>
                  <a:moveTo>
                    <a:pt x="5125" y="3647"/>
                  </a:moveTo>
                  <a:lnTo>
                    <a:pt x="5090" y="3474"/>
                  </a:lnTo>
                  <a:lnTo>
                    <a:pt x="5163" y="3459"/>
                  </a:lnTo>
                  <a:lnTo>
                    <a:pt x="5198" y="3631"/>
                  </a:lnTo>
                  <a:lnTo>
                    <a:pt x="5125" y="3647"/>
                  </a:lnTo>
                  <a:close/>
                  <a:moveTo>
                    <a:pt x="5163" y="3459"/>
                  </a:moveTo>
                  <a:lnTo>
                    <a:pt x="5169" y="3491"/>
                  </a:lnTo>
                  <a:lnTo>
                    <a:pt x="5163" y="3459"/>
                  </a:lnTo>
                  <a:lnTo>
                    <a:pt x="5126" y="3467"/>
                  </a:lnTo>
                  <a:lnTo>
                    <a:pt x="5163" y="3459"/>
                  </a:lnTo>
                  <a:close/>
                  <a:moveTo>
                    <a:pt x="5090" y="3474"/>
                  </a:moveTo>
                  <a:lnTo>
                    <a:pt x="5071" y="3380"/>
                  </a:lnTo>
                  <a:lnTo>
                    <a:pt x="5143" y="3365"/>
                  </a:lnTo>
                  <a:lnTo>
                    <a:pt x="5163" y="3459"/>
                  </a:lnTo>
                  <a:lnTo>
                    <a:pt x="5090" y="3474"/>
                  </a:lnTo>
                  <a:close/>
                  <a:moveTo>
                    <a:pt x="5071" y="3380"/>
                  </a:moveTo>
                  <a:lnTo>
                    <a:pt x="5070" y="3378"/>
                  </a:lnTo>
                  <a:lnTo>
                    <a:pt x="5070" y="3377"/>
                  </a:lnTo>
                  <a:lnTo>
                    <a:pt x="5107" y="3372"/>
                  </a:lnTo>
                  <a:lnTo>
                    <a:pt x="5071" y="3380"/>
                  </a:lnTo>
                  <a:close/>
                  <a:moveTo>
                    <a:pt x="5070" y="3377"/>
                  </a:moveTo>
                  <a:lnTo>
                    <a:pt x="5059" y="3283"/>
                  </a:lnTo>
                  <a:lnTo>
                    <a:pt x="5132" y="3274"/>
                  </a:lnTo>
                  <a:lnTo>
                    <a:pt x="5143" y="3369"/>
                  </a:lnTo>
                  <a:lnTo>
                    <a:pt x="5070" y="3377"/>
                  </a:lnTo>
                  <a:close/>
                  <a:moveTo>
                    <a:pt x="5059" y="3283"/>
                  </a:moveTo>
                  <a:lnTo>
                    <a:pt x="5047" y="3185"/>
                  </a:lnTo>
                  <a:lnTo>
                    <a:pt x="5120" y="3176"/>
                  </a:lnTo>
                  <a:lnTo>
                    <a:pt x="5132" y="3274"/>
                  </a:lnTo>
                  <a:lnTo>
                    <a:pt x="5059" y="3283"/>
                  </a:lnTo>
                  <a:close/>
                  <a:moveTo>
                    <a:pt x="5047" y="3185"/>
                  </a:moveTo>
                  <a:lnTo>
                    <a:pt x="5035" y="3087"/>
                  </a:lnTo>
                  <a:lnTo>
                    <a:pt x="5109" y="3078"/>
                  </a:lnTo>
                  <a:lnTo>
                    <a:pt x="5120" y="3176"/>
                  </a:lnTo>
                  <a:lnTo>
                    <a:pt x="5047" y="3185"/>
                  </a:lnTo>
                  <a:close/>
                  <a:moveTo>
                    <a:pt x="5035" y="3087"/>
                  </a:moveTo>
                  <a:lnTo>
                    <a:pt x="5035" y="3085"/>
                  </a:lnTo>
                  <a:lnTo>
                    <a:pt x="5035" y="3084"/>
                  </a:lnTo>
                  <a:lnTo>
                    <a:pt x="5073" y="3082"/>
                  </a:lnTo>
                  <a:lnTo>
                    <a:pt x="5035" y="3087"/>
                  </a:lnTo>
                  <a:close/>
                  <a:moveTo>
                    <a:pt x="5035" y="3084"/>
                  </a:moveTo>
                  <a:lnTo>
                    <a:pt x="5031" y="2987"/>
                  </a:lnTo>
                  <a:lnTo>
                    <a:pt x="5105" y="2983"/>
                  </a:lnTo>
                  <a:lnTo>
                    <a:pt x="5109" y="3081"/>
                  </a:lnTo>
                  <a:lnTo>
                    <a:pt x="5035" y="3084"/>
                  </a:lnTo>
                  <a:close/>
                  <a:moveTo>
                    <a:pt x="5031" y="2987"/>
                  </a:moveTo>
                  <a:lnTo>
                    <a:pt x="5031" y="2990"/>
                  </a:lnTo>
                  <a:lnTo>
                    <a:pt x="5031" y="2985"/>
                  </a:lnTo>
                  <a:lnTo>
                    <a:pt x="5068" y="2984"/>
                  </a:lnTo>
                  <a:lnTo>
                    <a:pt x="5031" y="2987"/>
                  </a:lnTo>
                  <a:close/>
                  <a:moveTo>
                    <a:pt x="5031" y="2985"/>
                  </a:moveTo>
                  <a:lnTo>
                    <a:pt x="5027" y="2884"/>
                  </a:lnTo>
                  <a:lnTo>
                    <a:pt x="5102" y="2881"/>
                  </a:lnTo>
                  <a:lnTo>
                    <a:pt x="5105" y="2983"/>
                  </a:lnTo>
                  <a:lnTo>
                    <a:pt x="5031" y="2985"/>
                  </a:lnTo>
                  <a:close/>
                  <a:moveTo>
                    <a:pt x="5027" y="2884"/>
                  </a:moveTo>
                  <a:lnTo>
                    <a:pt x="5027" y="2884"/>
                  </a:lnTo>
                  <a:lnTo>
                    <a:pt x="5027" y="2883"/>
                  </a:lnTo>
                  <a:lnTo>
                    <a:pt x="5064" y="2883"/>
                  </a:lnTo>
                  <a:lnTo>
                    <a:pt x="5027" y="2884"/>
                  </a:lnTo>
                  <a:close/>
                  <a:moveTo>
                    <a:pt x="5027" y="2883"/>
                  </a:moveTo>
                  <a:lnTo>
                    <a:pt x="5031" y="2698"/>
                  </a:lnTo>
                  <a:lnTo>
                    <a:pt x="5105" y="2699"/>
                  </a:lnTo>
                  <a:lnTo>
                    <a:pt x="5102" y="2884"/>
                  </a:lnTo>
                  <a:lnTo>
                    <a:pt x="5027" y="2883"/>
                  </a:lnTo>
                  <a:close/>
                  <a:moveTo>
                    <a:pt x="5031" y="2698"/>
                  </a:moveTo>
                  <a:lnTo>
                    <a:pt x="5031" y="2698"/>
                  </a:lnTo>
                  <a:lnTo>
                    <a:pt x="5031" y="2696"/>
                  </a:lnTo>
                  <a:lnTo>
                    <a:pt x="5068" y="2698"/>
                  </a:lnTo>
                  <a:lnTo>
                    <a:pt x="5031" y="2698"/>
                  </a:lnTo>
                  <a:close/>
                  <a:moveTo>
                    <a:pt x="5031" y="2696"/>
                  </a:moveTo>
                  <a:lnTo>
                    <a:pt x="5042" y="2536"/>
                  </a:lnTo>
                  <a:lnTo>
                    <a:pt x="5117" y="2540"/>
                  </a:lnTo>
                  <a:lnTo>
                    <a:pt x="5105" y="2702"/>
                  </a:lnTo>
                  <a:lnTo>
                    <a:pt x="5031" y="2696"/>
                  </a:lnTo>
                  <a:close/>
                  <a:moveTo>
                    <a:pt x="5042" y="2536"/>
                  </a:moveTo>
                  <a:lnTo>
                    <a:pt x="5042" y="2536"/>
                  </a:lnTo>
                  <a:lnTo>
                    <a:pt x="5043" y="2534"/>
                  </a:lnTo>
                  <a:lnTo>
                    <a:pt x="5079" y="2538"/>
                  </a:lnTo>
                  <a:lnTo>
                    <a:pt x="5042" y="2536"/>
                  </a:lnTo>
                  <a:close/>
                  <a:moveTo>
                    <a:pt x="5043" y="2534"/>
                  </a:moveTo>
                  <a:lnTo>
                    <a:pt x="5059" y="2385"/>
                  </a:lnTo>
                  <a:lnTo>
                    <a:pt x="5132" y="2393"/>
                  </a:lnTo>
                  <a:lnTo>
                    <a:pt x="5117" y="2541"/>
                  </a:lnTo>
                  <a:lnTo>
                    <a:pt x="5043" y="2534"/>
                  </a:lnTo>
                  <a:close/>
                  <a:moveTo>
                    <a:pt x="5059" y="2385"/>
                  </a:moveTo>
                  <a:lnTo>
                    <a:pt x="5059" y="2380"/>
                  </a:lnTo>
                  <a:lnTo>
                    <a:pt x="5059" y="2385"/>
                  </a:lnTo>
                  <a:lnTo>
                    <a:pt x="5096" y="2390"/>
                  </a:lnTo>
                  <a:lnTo>
                    <a:pt x="5059" y="2385"/>
                  </a:lnTo>
                  <a:close/>
                  <a:moveTo>
                    <a:pt x="5059" y="2385"/>
                  </a:moveTo>
                  <a:lnTo>
                    <a:pt x="5074" y="2244"/>
                  </a:lnTo>
                  <a:lnTo>
                    <a:pt x="5148" y="2252"/>
                  </a:lnTo>
                  <a:lnTo>
                    <a:pt x="5132" y="2393"/>
                  </a:lnTo>
                  <a:lnTo>
                    <a:pt x="5059" y="2385"/>
                  </a:lnTo>
                  <a:close/>
                  <a:moveTo>
                    <a:pt x="5074" y="2244"/>
                  </a:moveTo>
                  <a:lnTo>
                    <a:pt x="5074" y="2244"/>
                  </a:lnTo>
                  <a:lnTo>
                    <a:pt x="5075" y="2242"/>
                  </a:lnTo>
                  <a:lnTo>
                    <a:pt x="5111" y="2248"/>
                  </a:lnTo>
                  <a:lnTo>
                    <a:pt x="5074" y="2244"/>
                  </a:lnTo>
                  <a:close/>
                  <a:moveTo>
                    <a:pt x="5075" y="2242"/>
                  </a:moveTo>
                  <a:lnTo>
                    <a:pt x="5093" y="2106"/>
                  </a:lnTo>
                  <a:lnTo>
                    <a:pt x="5167" y="2116"/>
                  </a:lnTo>
                  <a:lnTo>
                    <a:pt x="5148" y="2253"/>
                  </a:lnTo>
                  <a:lnTo>
                    <a:pt x="5075" y="2242"/>
                  </a:lnTo>
                  <a:close/>
                  <a:moveTo>
                    <a:pt x="5167" y="2115"/>
                  </a:moveTo>
                  <a:lnTo>
                    <a:pt x="5167" y="2115"/>
                  </a:lnTo>
                  <a:lnTo>
                    <a:pt x="5167" y="2116"/>
                  </a:lnTo>
                  <a:lnTo>
                    <a:pt x="5131" y="2110"/>
                  </a:lnTo>
                  <a:lnTo>
                    <a:pt x="5167" y="2115"/>
                  </a:lnTo>
                  <a:close/>
                  <a:moveTo>
                    <a:pt x="5093" y="2107"/>
                  </a:moveTo>
                  <a:lnTo>
                    <a:pt x="5110" y="1969"/>
                  </a:lnTo>
                  <a:lnTo>
                    <a:pt x="5183" y="1978"/>
                  </a:lnTo>
                  <a:lnTo>
                    <a:pt x="5167" y="2115"/>
                  </a:lnTo>
                  <a:lnTo>
                    <a:pt x="5093" y="2107"/>
                  </a:lnTo>
                  <a:close/>
                  <a:moveTo>
                    <a:pt x="5183" y="1976"/>
                  </a:moveTo>
                  <a:lnTo>
                    <a:pt x="5183" y="1977"/>
                  </a:lnTo>
                  <a:lnTo>
                    <a:pt x="5183" y="1978"/>
                  </a:lnTo>
                  <a:lnTo>
                    <a:pt x="5146" y="1974"/>
                  </a:lnTo>
                  <a:lnTo>
                    <a:pt x="5183" y="1976"/>
                  </a:lnTo>
                  <a:close/>
                  <a:moveTo>
                    <a:pt x="5109" y="1971"/>
                  </a:moveTo>
                  <a:lnTo>
                    <a:pt x="5117" y="1819"/>
                  </a:lnTo>
                  <a:lnTo>
                    <a:pt x="5191" y="1823"/>
                  </a:lnTo>
                  <a:lnTo>
                    <a:pt x="5183" y="1976"/>
                  </a:lnTo>
                  <a:lnTo>
                    <a:pt x="5109" y="1971"/>
                  </a:lnTo>
                  <a:close/>
                  <a:moveTo>
                    <a:pt x="5191" y="1822"/>
                  </a:moveTo>
                  <a:lnTo>
                    <a:pt x="5191" y="1818"/>
                  </a:lnTo>
                  <a:lnTo>
                    <a:pt x="5191" y="1823"/>
                  </a:lnTo>
                  <a:lnTo>
                    <a:pt x="5154" y="1821"/>
                  </a:lnTo>
                  <a:lnTo>
                    <a:pt x="5191" y="1822"/>
                  </a:lnTo>
                  <a:close/>
                  <a:moveTo>
                    <a:pt x="5117" y="1821"/>
                  </a:moveTo>
                  <a:lnTo>
                    <a:pt x="5120" y="1656"/>
                  </a:lnTo>
                  <a:lnTo>
                    <a:pt x="5195" y="1657"/>
                  </a:lnTo>
                  <a:lnTo>
                    <a:pt x="5191" y="1822"/>
                  </a:lnTo>
                  <a:lnTo>
                    <a:pt x="5117" y="1821"/>
                  </a:lnTo>
                  <a:close/>
                  <a:moveTo>
                    <a:pt x="5195" y="1656"/>
                  </a:moveTo>
                  <a:lnTo>
                    <a:pt x="5195" y="1657"/>
                  </a:lnTo>
                  <a:lnTo>
                    <a:pt x="5157" y="1656"/>
                  </a:lnTo>
                  <a:lnTo>
                    <a:pt x="5195" y="1656"/>
                  </a:lnTo>
                  <a:close/>
                  <a:moveTo>
                    <a:pt x="5120" y="1656"/>
                  </a:moveTo>
                  <a:lnTo>
                    <a:pt x="5120" y="1571"/>
                  </a:lnTo>
                  <a:lnTo>
                    <a:pt x="5195" y="1571"/>
                  </a:lnTo>
                  <a:lnTo>
                    <a:pt x="5195" y="1656"/>
                  </a:lnTo>
                  <a:lnTo>
                    <a:pt x="5120" y="1656"/>
                  </a:lnTo>
                  <a:close/>
                  <a:moveTo>
                    <a:pt x="5195" y="1565"/>
                  </a:moveTo>
                  <a:lnTo>
                    <a:pt x="5195" y="1568"/>
                  </a:lnTo>
                  <a:lnTo>
                    <a:pt x="5195" y="1571"/>
                  </a:lnTo>
                  <a:lnTo>
                    <a:pt x="5157" y="1571"/>
                  </a:lnTo>
                  <a:lnTo>
                    <a:pt x="5195" y="1565"/>
                  </a:lnTo>
                  <a:close/>
                  <a:moveTo>
                    <a:pt x="5121" y="1575"/>
                  </a:moveTo>
                  <a:lnTo>
                    <a:pt x="5110" y="1493"/>
                  </a:lnTo>
                  <a:lnTo>
                    <a:pt x="5183" y="1483"/>
                  </a:lnTo>
                  <a:lnTo>
                    <a:pt x="5195" y="1565"/>
                  </a:lnTo>
                  <a:lnTo>
                    <a:pt x="5121" y="1575"/>
                  </a:lnTo>
                  <a:close/>
                  <a:moveTo>
                    <a:pt x="5183" y="1483"/>
                  </a:moveTo>
                  <a:lnTo>
                    <a:pt x="5182" y="1479"/>
                  </a:lnTo>
                  <a:lnTo>
                    <a:pt x="5183" y="1483"/>
                  </a:lnTo>
                  <a:lnTo>
                    <a:pt x="5146" y="1488"/>
                  </a:lnTo>
                  <a:lnTo>
                    <a:pt x="5183" y="1483"/>
                  </a:lnTo>
                  <a:close/>
                  <a:moveTo>
                    <a:pt x="5110" y="1493"/>
                  </a:moveTo>
                  <a:lnTo>
                    <a:pt x="5098" y="1415"/>
                  </a:lnTo>
                  <a:lnTo>
                    <a:pt x="5171" y="1405"/>
                  </a:lnTo>
                  <a:lnTo>
                    <a:pt x="5183" y="1483"/>
                  </a:lnTo>
                  <a:lnTo>
                    <a:pt x="5110" y="1493"/>
                  </a:lnTo>
                  <a:close/>
                  <a:moveTo>
                    <a:pt x="5170" y="1400"/>
                  </a:moveTo>
                  <a:lnTo>
                    <a:pt x="5170" y="1402"/>
                  </a:lnTo>
                  <a:lnTo>
                    <a:pt x="5171" y="1405"/>
                  </a:lnTo>
                  <a:lnTo>
                    <a:pt x="5134" y="1409"/>
                  </a:lnTo>
                  <a:lnTo>
                    <a:pt x="5170" y="1400"/>
                  </a:lnTo>
                  <a:close/>
                  <a:moveTo>
                    <a:pt x="5098" y="1419"/>
                  </a:moveTo>
                  <a:lnTo>
                    <a:pt x="5079" y="1344"/>
                  </a:lnTo>
                  <a:lnTo>
                    <a:pt x="5150" y="1325"/>
                  </a:lnTo>
                  <a:lnTo>
                    <a:pt x="5170" y="1400"/>
                  </a:lnTo>
                  <a:lnTo>
                    <a:pt x="5098" y="1419"/>
                  </a:lnTo>
                  <a:close/>
                  <a:moveTo>
                    <a:pt x="5150" y="1323"/>
                  </a:moveTo>
                  <a:lnTo>
                    <a:pt x="5150" y="1323"/>
                  </a:lnTo>
                  <a:lnTo>
                    <a:pt x="5150" y="1325"/>
                  </a:lnTo>
                  <a:lnTo>
                    <a:pt x="5114" y="1335"/>
                  </a:lnTo>
                  <a:lnTo>
                    <a:pt x="5150" y="1323"/>
                  </a:lnTo>
                  <a:close/>
                  <a:moveTo>
                    <a:pt x="5079" y="1346"/>
                  </a:moveTo>
                  <a:lnTo>
                    <a:pt x="5056" y="1276"/>
                  </a:lnTo>
                  <a:lnTo>
                    <a:pt x="5127" y="1253"/>
                  </a:lnTo>
                  <a:lnTo>
                    <a:pt x="5150" y="1323"/>
                  </a:lnTo>
                  <a:lnTo>
                    <a:pt x="5079" y="1346"/>
                  </a:lnTo>
                  <a:close/>
                  <a:moveTo>
                    <a:pt x="5125" y="1248"/>
                  </a:moveTo>
                  <a:lnTo>
                    <a:pt x="5126" y="1250"/>
                  </a:lnTo>
                  <a:lnTo>
                    <a:pt x="5127" y="1253"/>
                  </a:lnTo>
                  <a:lnTo>
                    <a:pt x="5091" y="1264"/>
                  </a:lnTo>
                  <a:lnTo>
                    <a:pt x="5125" y="1248"/>
                  </a:lnTo>
                  <a:close/>
                  <a:moveTo>
                    <a:pt x="5059" y="1281"/>
                  </a:moveTo>
                  <a:lnTo>
                    <a:pt x="5027" y="1219"/>
                  </a:lnTo>
                  <a:lnTo>
                    <a:pt x="5093" y="1185"/>
                  </a:lnTo>
                  <a:lnTo>
                    <a:pt x="5125" y="1248"/>
                  </a:lnTo>
                  <a:lnTo>
                    <a:pt x="5059" y="1281"/>
                  </a:lnTo>
                  <a:close/>
                  <a:moveTo>
                    <a:pt x="5092" y="1183"/>
                  </a:moveTo>
                  <a:lnTo>
                    <a:pt x="5092" y="1184"/>
                  </a:lnTo>
                  <a:lnTo>
                    <a:pt x="5093" y="1185"/>
                  </a:lnTo>
                  <a:lnTo>
                    <a:pt x="5060" y="1201"/>
                  </a:lnTo>
                  <a:lnTo>
                    <a:pt x="5092" y="1183"/>
                  </a:lnTo>
                  <a:close/>
                  <a:moveTo>
                    <a:pt x="5028" y="1221"/>
                  </a:moveTo>
                  <a:lnTo>
                    <a:pt x="4993" y="1162"/>
                  </a:lnTo>
                  <a:lnTo>
                    <a:pt x="5057" y="1124"/>
                  </a:lnTo>
                  <a:lnTo>
                    <a:pt x="5092" y="1183"/>
                  </a:lnTo>
                  <a:lnTo>
                    <a:pt x="5028" y="1221"/>
                  </a:lnTo>
                  <a:close/>
                  <a:moveTo>
                    <a:pt x="5055" y="1122"/>
                  </a:moveTo>
                  <a:lnTo>
                    <a:pt x="5057" y="1124"/>
                  </a:lnTo>
                  <a:lnTo>
                    <a:pt x="5025" y="1143"/>
                  </a:lnTo>
                  <a:lnTo>
                    <a:pt x="5055" y="1122"/>
                  </a:lnTo>
                  <a:close/>
                  <a:moveTo>
                    <a:pt x="4995" y="1164"/>
                  </a:moveTo>
                  <a:lnTo>
                    <a:pt x="4956" y="1110"/>
                  </a:lnTo>
                  <a:lnTo>
                    <a:pt x="5017" y="1067"/>
                  </a:lnTo>
                  <a:lnTo>
                    <a:pt x="5055" y="1122"/>
                  </a:lnTo>
                  <a:lnTo>
                    <a:pt x="4995" y="1164"/>
                  </a:lnTo>
                  <a:close/>
                  <a:moveTo>
                    <a:pt x="5014" y="1065"/>
                  </a:moveTo>
                  <a:lnTo>
                    <a:pt x="5015" y="1065"/>
                  </a:lnTo>
                  <a:lnTo>
                    <a:pt x="5017" y="1067"/>
                  </a:lnTo>
                  <a:lnTo>
                    <a:pt x="4986" y="1088"/>
                  </a:lnTo>
                  <a:lnTo>
                    <a:pt x="5014" y="1065"/>
                  </a:lnTo>
                  <a:close/>
                  <a:moveTo>
                    <a:pt x="4957" y="1113"/>
                  </a:moveTo>
                  <a:lnTo>
                    <a:pt x="4915" y="1061"/>
                  </a:lnTo>
                  <a:lnTo>
                    <a:pt x="4971" y="1013"/>
                  </a:lnTo>
                  <a:lnTo>
                    <a:pt x="5014" y="1065"/>
                  </a:lnTo>
                  <a:lnTo>
                    <a:pt x="4957" y="1113"/>
                  </a:lnTo>
                  <a:close/>
                  <a:moveTo>
                    <a:pt x="4968" y="1010"/>
                  </a:moveTo>
                  <a:lnTo>
                    <a:pt x="4970" y="1011"/>
                  </a:lnTo>
                  <a:lnTo>
                    <a:pt x="4971" y="1013"/>
                  </a:lnTo>
                  <a:lnTo>
                    <a:pt x="4943" y="1038"/>
                  </a:lnTo>
                  <a:lnTo>
                    <a:pt x="4968" y="1010"/>
                  </a:lnTo>
                  <a:close/>
                  <a:moveTo>
                    <a:pt x="4918" y="1065"/>
                  </a:moveTo>
                  <a:lnTo>
                    <a:pt x="4871" y="1021"/>
                  </a:lnTo>
                  <a:lnTo>
                    <a:pt x="4921" y="967"/>
                  </a:lnTo>
                  <a:lnTo>
                    <a:pt x="4968" y="1010"/>
                  </a:lnTo>
                  <a:lnTo>
                    <a:pt x="4918" y="1065"/>
                  </a:lnTo>
                  <a:close/>
                  <a:moveTo>
                    <a:pt x="4918" y="963"/>
                  </a:moveTo>
                  <a:lnTo>
                    <a:pt x="4920" y="965"/>
                  </a:lnTo>
                  <a:lnTo>
                    <a:pt x="4921" y="967"/>
                  </a:lnTo>
                  <a:lnTo>
                    <a:pt x="4897" y="995"/>
                  </a:lnTo>
                  <a:lnTo>
                    <a:pt x="4918" y="963"/>
                  </a:lnTo>
                  <a:close/>
                  <a:moveTo>
                    <a:pt x="4876" y="1025"/>
                  </a:moveTo>
                  <a:lnTo>
                    <a:pt x="4825" y="990"/>
                  </a:lnTo>
                  <a:lnTo>
                    <a:pt x="4867" y="928"/>
                  </a:lnTo>
                  <a:lnTo>
                    <a:pt x="4918" y="963"/>
                  </a:lnTo>
                  <a:lnTo>
                    <a:pt x="4876" y="1025"/>
                  </a:lnTo>
                  <a:close/>
                  <a:moveTo>
                    <a:pt x="4863" y="926"/>
                  </a:moveTo>
                  <a:lnTo>
                    <a:pt x="4865" y="927"/>
                  </a:lnTo>
                  <a:lnTo>
                    <a:pt x="4867" y="928"/>
                  </a:lnTo>
                  <a:lnTo>
                    <a:pt x="4846" y="958"/>
                  </a:lnTo>
                  <a:lnTo>
                    <a:pt x="4863" y="926"/>
                  </a:lnTo>
                  <a:close/>
                  <a:moveTo>
                    <a:pt x="4828" y="991"/>
                  </a:moveTo>
                  <a:lnTo>
                    <a:pt x="4770" y="961"/>
                  </a:lnTo>
                  <a:lnTo>
                    <a:pt x="4805" y="895"/>
                  </a:lnTo>
                  <a:lnTo>
                    <a:pt x="4863" y="926"/>
                  </a:lnTo>
                  <a:lnTo>
                    <a:pt x="4828" y="991"/>
                  </a:lnTo>
                  <a:close/>
                  <a:moveTo>
                    <a:pt x="4801" y="893"/>
                  </a:moveTo>
                  <a:lnTo>
                    <a:pt x="4803" y="894"/>
                  </a:lnTo>
                  <a:lnTo>
                    <a:pt x="4805" y="895"/>
                  </a:lnTo>
                  <a:lnTo>
                    <a:pt x="4787" y="928"/>
                  </a:lnTo>
                  <a:lnTo>
                    <a:pt x="4801" y="893"/>
                  </a:lnTo>
                  <a:close/>
                  <a:moveTo>
                    <a:pt x="4773" y="962"/>
                  </a:moveTo>
                  <a:lnTo>
                    <a:pt x="4715" y="939"/>
                  </a:lnTo>
                  <a:lnTo>
                    <a:pt x="4742" y="870"/>
                  </a:lnTo>
                  <a:lnTo>
                    <a:pt x="4801" y="893"/>
                  </a:lnTo>
                  <a:lnTo>
                    <a:pt x="4773" y="962"/>
                  </a:lnTo>
                  <a:close/>
                  <a:moveTo>
                    <a:pt x="4739" y="868"/>
                  </a:moveTo>
                  <a:lnTo>
                    <a:pt x="4741" y="868"/>
                  </a:lnTo>
                  <a:lnTo>
                    <a:pt x="4742" y="870"/>
                  </a:lnTo>
                  <a:lnTo>
                    <a:pt x="4728" y="903"/>
                  </a:lnTo>
                  <a:lnTo>
                    <a:pt x="4739" y="868"/>
                  </a:lnTo>
                  <a:close/>
                  <a:moveTo>
                    <a:pt x="4718" y="940"/>
                  </a:moveTo>
                  <a:lnTo>
                    <a:pt x="4651" y="920"/>
                  </a:lnTo>
                  <a:lnTo>
                    <a:pt x="4672" y="849"/>
                  </a:lnTo>
                  <a:lnTo>
                    <a:pt x="4739" y="868"/>
                  </a:lnTo>
                  <a:lnTo>
                    <a:pt x="4718" y="940"/>
                  </a:lnTo>
                  <a:close/>
                  <a:moveTo>
                    <a:pt x="4666" y="847"/>
                  </a:moveTo>
                  <a:lnTo>
                    <a:pt x="4670" y="847"/>
                  </a:lnTo>
                  <a:lnTo>
                    <a:pt x="4672" y="849"/>
                  </a:lnTo>
                  <a:lnTo>
                    <a:pt x="4662" y="885"/>
                  </a:lnTo>
                  <a:lnTo>
                    <a:pt x="4666" y="847"/>
                  </a:lnTo>
                  <a:close/>
                  <a:moveTo>
                    <a:pt x="4658" y="921"/>
                  </a:moveTo>
                  <a:lnTo>
                    <a:pt x="4592" y="914"/>
                  </a:lnTo>
                  <a:lnTo>
                    <a:pt x="4600" y="839"/>
                  </a:lnTo>
                  <a:lnTo>
                    <a:pt x="4666" y="847"/>
                  </a:lnTo>
                  <a:lnTo>
                    <a:pt x="4658" y="921"/>
                  </a:lnTo>
                  <a:close/>
                  <a:moveTo>
                    <a:pt x="4598" y="839"/>
                  </a:moveTo>
                  <a:lnTo>
                    <a:pt x="4600" y="839"/>
                  </a:lnTo>
                  <a:lnTo>
                    <a:pt x="4595" y="877"/>
                  </a:lnTo>
                  <a:lnTo>
                    <a:pt x="4598" y="839"/>
                  </a:lnTo>
                  <a:close/>
                  <a:moveTo>
                    <a:pt x="4594" y="914"/>
                  </a:moveTo>
                  <a:lnTo>
                    <a:pt x="4520" y="909"/>
                  </a:lnTo>
                  <a:lnTo>
                    <a:pt x="4523" y="836"/>
                  </a:lnTo>
                  <a:lnTo>
                    <a:pt x="4598" y="839"/>
                  </a:lnTo>
                  <a:lnTo>
                    <a:pt x="4594" y="914"/>
                  </a:lnTo>
                  <a:close/>
                  <a:moveTo>
                    <a:pt x="4522" y="836"/>
                  </a:moveTo>
                  <a:lnTo>
                    <a:pt x="4521" y="836"/>
                  </a:lnTo>
                  <a:lnTo>
                    <a:pt x="4523" y="836"/>
                  </a:lnTo>
                  <a:lnTo>
                    <a:pt x="4522" y="873"/>
                  </a:lnTo>
                  <a:lnTo>
                    <a:pt x="4522" y="836"/>
                  </a:lnTo>
                  <a:close/>
                  <a:moveTo>
                    <a:pt x="4522" y="910"/>
                  </a:moveTo>
                  <a:lnTo>
                    <a:pt x="4486" y="910"/>
                  </a:lnTo>
                  <a:lnTo>
                    <a:pt x="4486" y="836"/>
                  </a:lnTo>
                  <a:lnTo>
                    <a:pt x="4522" y="836"/>
                  </a:lnTo>
                  <a:lnTo>
                    <a:pt x="4522" y="910"/>
                  </a:lnTo>
                  <a:close/>
                  <a:moveTo>
                    <a:pt x="4483" y="836"/>
                  </a:moveTo>
                  <a:lnTo>
                    <a:pt x="4485" y="836"/>
                  </a:lnTo>
                  <a:lnTo>
                    <a:pt x="4486" y="836"/>
                  </a:lnTo>
                  <a:lnTo>
                    <a:pt x="4486" y="873"/>
                  </a:lnTo>
                  <a:lnTo>
                    <a:pt x="4483" y="836"/>
                  </a:lnTo>
                  <a:close/>
                  <a:moveTo>
                    <a:pt x="4491" y="909"/>
                  </a:moveTo>
                  <a:lnTo>
                    <a:pt x="4451" y="914"/>
                  </a:lnTo>
                  <a:lnTo>
                    <a:pt x="4444" y="839"/>
                  </a:lnTo>
                  <a:lnTo>
                    <a:pt x="4483" y="836"/>
                  </a:lnTo>
                  <a:lnTo>
                    <a:pt x="4491" y="909"/>
                  </a:lnTo>
                  <a:close/>
                  <a:moveTo>
                    <a:pt x="4437" y="842"/>
                  </a:moveTo>
                  <a:lnTo>
                    <a:pt x="4441" y="840"/>
                  </a:lnTo>
                  <a:lnTo>
                    <a:pt x="4444" y="839"/>
                  </a:lnTo>
                  <a:lnTo>
                    <a:pt x="4448" y="877"/>
                  </a:lnTo>
                  <a:lnTo>
                    <a:pt x="4437" y="842"/>
                  </a:lnTo>
                  <a:close/>
                  <a:moveTo>
                    <a:pt x="4458" y="912"/>
                  </a:moveTo>
                  <a:lnTo>
                    <a:pt x="4419" y="925"/>
                  </a:lnTo>
                  <a:lnTo>
                    <a:pt x="4398" y="853"/>
                  </a:lnTo>
                  <a:lnTo>
                    <a:pt x="4437" y="842"/>
                  </a:lnTo>
                  <a:lnTo>
                    <a:pt x="4458" y="912"/>
                  </a:lnTo>
                  <a:close/>
                  <a:moveTo>
                    <a:pt x="4419" y="925"/>
                  </a:moveTo>
                  <a:lnTo>
                    <a:pt x="4417" y="925"/>
                  </a:lnTo>
                  <a:lnTo>
                    <a:pt x="4416" y="925"/>
                  </a:lnTo>
                  <a:lnTo>
                    <a:pt x="4408" y="888"/>
                  </a:lnTo>
                  <a:lnTo>
                    <a:pt x="4419" y="925"/>
                  </a:lnTo>
                  <a:close/>
                  <a:moveTo>
                    <a:pt x="4416" y="925"/>
                  </a:moveTo>
                  <a:lnTo>
                    <a:pt x="4377" y="933"/>
                  </a:lnTo>
                  <a:lnTo>
                    <a:pt x="4363" y="860"/>
                  </a:lnTo>
                  <a:lnTo>
                    <a:pt x="4401" y="852"/>
                  </a:lnTo>
                  <a:lnTo>
                    <a:pt x="4416" y="925"/>
                  </a:lnTo>
                  <a:close/>
                  <a:moveTo>
                    <a:pt x="4357" y="861"/>
                  </a:moveTo>
                  <a:lnTo>
                    <a:pt x="4359" y="860"/>
                  </a:lnTo>
                  <a:lnTo>
                    <a:pt x="4363" y="860"/>
                  </a:lnTo>
                  <a:lnTo>
                    <a:pt x="4370" y="896"/>
                  </a:lnTo>
                  <a:lnTo>
                    <a:pt x="4357" y="861"/>
                  </a:lnTo>
                  <a:close/>
                  <a:moveTo>
                    <a:pt x="4382" y="932"/>
                  </a:moveTo>
                  <a:lnTo>
                    <a:pt x="4301" y="962"/>
                  </a:lnTo>
                  <a:lnTo>
                    <a:pt x="4274" y="893"/>
                  </a:lnTo>
                  <a:lnTo>
                    <a:pt x="4357" y="861"/>
                  </a:lnTo>
                  <a:lnTo>
                    <a:pt x="4382" y="932"/>
                  </a:lnTo>
                  <a:close/>
                  <a:moveTo>
                    <a:pt x="4272" y="894"/>
                  </a:moveTo>
                  <a:lnTo>
                    <a:pt x="4274" y="893"/>
                  </a:lnTo>
                  <a:lnTo>
                    <a:pt x="4287" y="928"/>
                  </a:lnTo>
                  <a:lnTo>
                    <a:pt x="4272" y="894"/>
                  </a:lnTo>
                  <a:close/>
                  <a:moveTo>
                    <a:pt x="4302" y="962"/>
                  </a:moveTo>
                  <a:lnTo>
                    <a:pt x="4224" y="997"/>
                  </a:lnTo>
                  <a:lnTo>
                    <a:pt x="4194" y="929"/>
                  </a:lnTo>
                  <a:lnTo>
                    <a:pt x="4272" y="894"/>
                  </a:lnTo>
                  <a:lnTo>
                    <a:pt x="4302" y="962"/>
                  </a:lnTo>
                  <a:close/>
                  <a:moveTo>
                    <a:pt x="4192" y="930"/>
                  </a:moveTo>
                  <a:lnTo>
                    <a:pt x="4193" y="929"/>
                  </a:lnTo>
                  <a:lnTo>
                    <a:pt x="4194" y="929"/>
                  </a:lnTo>
                  <a:lnTo>
                    <a:pt x="4209" y="963"/>
                  </a:lnTo>
                  <a:lnTo>
                    <a:pt x="4192" y="930"/>
                  </a:lnTo>
                  <a:close/>
                  <a:moveTo>
                    <a:pt x="4228" y="996"/>
                  </a:moveTo>
                  <a:lnTo>
                    <a:pt x="4150" y="1039"/>
                  </a:lnTo>
                  <a:lnTo>
                    <a:pt x="4114" y="974"/>
                  </a:lnTo>
                  <a:lnTo>
                    <a:pt x="4192" y="930"/>
                  </a:lnTo>
                  <a:lnTo>
                    <a:pt x="4228" y="996"/>
                  </a:lnTo>
                  <a:close/>
                  <a:moveTo>
                    <a:pt x="4111" y="975"/>
                  </a:moveTo>
                  <a:lnTo>
                    <a:pt x="4112" y="974"/>
                  </a:lnTo>
                  <a:lnTo>
                    <a:pt x="4114" y="974"/>
                  </a:lnTo>
                  <a:lnTo>
                    <a:pt x="4131" y="1006"/>
                  </a:lnTo>
                  <a:lnTo>
                    <a:pt x="4111" y="975"/>
                  </a:lnTo>
                  <a:close/>
                  <a:moveTo>
                    <a:pt x="4152" y="1037"/>
                  </a:moveTo>
                  <a:lnTo>
                    <a:pt x="4074" y="1088"/>
                  </a:lnTo>
                  <a:lnTo>
                    <a:pt x="4033" y="1026"/>
                  </a:lnTo>
                  <a:lnTo>
                    <a:pt x="4111" y="975"/>
                  </a:lnTo>
                  <a:lnTo>
                    <a:pt x="4152" y="1037"/>
                  </a:lnTo>
                  <a:close/>
                  <a:moveTo>
                    <a:pt x="4032" y="1026"/>
                  </a:moveTo>
                  <a:lnTo>
                    <a:pt x="4031" y="1027"/>
                  </a:lnTo>
                  <a:lnTo>
                    <a:pt x="4033" y="1026"/>
                  </a:lnTo>
                  <a:lnTo>
                    <a:pt x="4053" y="1057"/>
                  </a:lnTo>
                  <a:lnTo>
                    <a:pt x="4032" y="1026"/>
                  </a:lnTo>
                  <a:close/>
                  <a:moveTo>
                    <a:pt x="4074" y="1088"/>
                  </a:moveTo>
                  <a:lnTo>
                    <a:pt x="4000" y="1138"/>
                  </a:lnTo>
                  <a:lnTo>
                    <a:pt x="3959" y="1078"/>
                  </a:lnTo>
                  <a:lnTo>
                    <a:pt x="4032" y="1026"/>
                  </a:lnTo>
                  <a:lnTo>
                    <a:pt x="4074" y="1088"/>
                  </a:lnTo>
                  <a:close/>
                  <a:moveTo>
                    <a:pt x="3958" y="1078"/>
                  </a:moveTo>
                  <a:lnTo>
                    <a:pt x="3958" y="1078"/>
                  </a:lnTo>
                  <a:lnTo>
                    <a:pt x="3959" y="1078"/>
                  </a:lnTo>
                  <a:lnTo>
                    <a:pt x="3979" y="1108"/>
                  </a:lnTo>
                  <a:lnTo>
                    <a:pt x="3958" y="1078"/>
                  </a:lnTo>
                  <a:close/>
                  <a:moveTo>
                    <a:pt x="4001" y="1138"/>
                  </a:moveTo>
                  <a:lnTo>
                    <a:pt x="3927" y="1192"/>
                  </a:lnTo>
                  <a:lnTo>
                    <a:pt x="3883" y="1132"/>
                  </a:lnTo>
                  <a:lnTo>
                    <a:pt x="3958" y="1078"/>
                  </a:lnTo>
                  <a:lnTo>
                    <a:pt x="4001" y="1138"/>
                  </a:lnTo>
                  <a:close/>
                  <a:moveTo>
                    <a:pt x="3882" y="1134"/>
                  </a:moveTo>
                  <a:lnTo>
                    <a:pt x="3883" y="1132"/>
                  </a:lnTo>
                  <a:lnTo>
                    <a:pt x="3905" y="1163"/>
                  </a:lnTo>
                  <a:lnTo>
                    <a:pt x="3882" y="1134"/>
                  </a:lnTo>
                  <a:close/>
                  <a:moveTo>
                    <a:pt x="3929" y="1191"/>
                  </a:moveTo>
                  <a:lnTo>
                    <a:pt x="3862" y="1246"/>
                  </a:lnTo>
                  <a:lnTo>
                    <a:pt x="3816" y="1189"/>
                  </a:lnTo>
                  <a:lnTo>
                    <a:pt x="3882" y="1134"/>
                  </a:lnTo>
                  <a:lnTo>
                    <a:pt x="3929" y="1191"/>
                  </a:lnTo>
                  <a:close/>
                  <a:moveTo>
                    <a:pt x="3815" y="1190"/>
                  </a:moveTo>
                  <a:lnTo>
                    <a:pt x="3815" y="1190"/>
                  </a:lnTo>
                  <a:lnTo>
                    <a:pt x="3816" y="1189"/>
                  </a:lnTo>
                  <a:lnTo>
                    <a:pt x="3839" y="1218"/>
                  </a:lnTo>
                  <a:lnTo>
                    <a:pt x="3815" y="1190"/>
                  </a:lnTo>
                  <a:close/>
                  <a:moveTo>
                    <a:pt x="3863" y="1246"/>
                  </a:moveTo>
                  <a:lnTo>
                    <a:pt x="3801" y="1301"/>
                  </a:lnTo>
                  <a:lnTo>
                    <a:pt x="3752" y="1245"/>
                  </a:lnTo>
                  <a:lnTo>
                    <a:pt x="3815" y="1190"/>
                  </a:lnTo>
                  <a:lnTo>
                    <a:pt x="3863" y="1246"/>
                  </a:lnTo>
                  <a:close/>
                  <a:moveTo>
                    <a:pt x="3752" y="1245"/>
                  </a:moveTo>
                  <a:lnTo>
                    <a:pt x="3754" y="1243"/>
                  </a:lnTo>
                  <a:lnTo>
                    <a:pt x="3752" y="1245"/>
                  </a:lnTo>
                  <a:lnTo>
                    <a:pt x="3776" y="1273"/>
                  </a:lnTo>
                  <a:lnTo>
                    <a:pt x="3752" y="1245"/>
                  </a:lnTo>
                  <a:close/>
                  <a:moveTo>
                    <a:pt x="3801" y="1300"/>
                  </a:moveTo>
                  <a:lnTo>
                    <a:pt x="3699" y="1391"/>
                  </a:lnTo>
                  <a:lnTo>
                    <a:pt x="3651" y="1335"/>
                  </a:lnTo>
                  <a:lnTo>
                    <a:pt x="3752" y="1245"/>
                  </a:lnTo>
                  <a:lnTo>
                    <a:pt x="3801" y="1300"/>
                  </a:lnTo>
                  <a:close/>
                  <a:moveTo>
                    <a:pt x="3648" y="1336"/>
                  </a:moveTo>
                  <a:lnTo>
                    <a:pt x="3648" y="1337"/>
                  </a:lnTo>
                  <a:lnTo>
                    <a:pt x="3651" y="1335"/>
                  </a:lnTo>
                  <a:lnTo>
                    <a:pt x="3675" y="1363"/>
                  </a:lnTo>
                  <a:lnTo>
                    <a:pt x="3648" y="1336"/>
                  </a:lnTo>
                  <a:close/>
                  <a:moveTo>
                    <a:pt x="3701" y="1388"/>
                  </a:moveTo>
                  <a:lnTo>
                    <a:pt x="3634" y="1455"/>
                  </a:lnTo>
                  <a:lnTo>
                    <a:pt x="3582" y="1402"/>
                  </a:lnTo>
                  <a:lnTo>
                    <a:pt x="3648" y="1336"/>
                  </a:lnTo>
                  <a:lnTo>
                    <a:pt x="3701" y="1388"/>
                  </a:lnTo>
                  <a:close/>
                  <a:moveTo>
                    <a:pt x="3581" y="1405"/>
                  </a:moveTo>
                  <a:lnTo>
                    <a:pt x="3582" y="1404"/>
                  </a:lnTo>
                  <a:lnTo>
                    <a:pt x="3582" y="1402"/>
                  </a:lnTo>
                  <a:lnTo>
                    <a:pt x="3609" y="1429"/>
                  </a:lnTo>
                  <a:lnTo>
                    <a:pt x="3581" y="1405"/>
                  </a:lnTo>
                  <a:close/>
                  <a:moveTo>
                    <a:pt x="3637" y="1454"/>
                  </a:moveTo>
                  <a:lnTo>
                    <a:pt x="3613" y="1481"/>
                  </a:lnTo>
                  <a:lnTo>
                    <a:pt x="3557" y="1433"/>
                  </a:lnTo>
                  <a:lnTo>
                    <a:pt x="3581" y="1405"/>
                  </a:lnTo>
                  <a:lnTo>
                    <a:pt x="3637" y="1454"/>
                  </a:lnTo>
                  <a:close/>
                  <a:moveTo>
                    <a:pt x="3613" y="1481"/>
                  </a:moveTo>
                  <a:lnTo>
                    <a:pt x="3418" y="1710"/>
                  </a:lnTo>
                  <a:lnTo>
                    <a:pt x="3552" y="1440"/>
                  </a:lnTo>
                  <a:lnTo>
                    <a:pt x="3585" y="1456"/>
                  </a:lnTo>
                  <a:lnTo>
                    <a:pt x="3613" y="14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958" y="1900"/>
              <a:ext cx="979" cy="1132"/>
            </a:xfrm>
            <a:custGeom>
              <a:avLst/>
              <a:gdLst>
                <a:gd name="T0" fmla="*/ 0 w 7341"/>
                <a:gd name="T1" fmla="*/ 0 h 8488"/>
                <a:gd name="T2" fmla="*/ 0 w 7341"/>
                <a:gd name="T3" fmla="*/ 0 h 8488"/>
                <a:gd name="T4" fmla="*/ 0 w 7341"/>
                <a:gd name="T5" fmla="*/ 0 h 8488"/>
                <a:gd name="T6" fmla="*/ 0 w 7341"/>
                <a:gd name="T7" fmla="*/ 0 h 8488"/>
                <a:gd name="T8" fmla="*/ 0 w 7341"/>
                <a:gd name="T9" fmla="*/ 0 h 8488"/>
                <a:gd name="T10" fmla="*/ 0 w 7341"/>
                <a:gd name="T11" fmla="*/ 0 h 8488"/>
                <a:gd name="T12" fmla="*/ 0 w 7341"/>
                <a:gd name="T13" fmla="*/ 0 h 8488"/>
                <a:gd name="T14" fmla="*/ 0 w 7341"/>
                <a:gd name="T15" fmla="*/ 0 h 8488"/>
                <a:gd name="T16" fmla="*/ 0 w 7341"/>
                <a:gd name="T17" fmla="*/ 0 h 8488"/>
                <a:gd name="T18" fmla="*/ 0 w 7341"/>
                <a:gd name="T19" fmla="*/ 0 h 8488"/>
                <a:gd name="T20" fmla="*/ 0 w 7341"/>
                <a:gd name="T21" fmla="*/ 0 h 8488"/>
                <a:gd name="T22" fmla="*/ 0 w 7341"/>
                <a:gd name="T23" fmla="*/ 0 h 8488"/>
                <a:gd name="T24" fmla="*/ 0 w 7341"/>
                <a:gd name="T25" fmla="*/ 0 h 8488"/>
                <a:gd name="T26" fmla="*/ 0 w 7341"/>
                <a:gd name="T27" fmla="*/ 0 h 8488"/>
                <a:gd name="T28" fmla="*/ 0 w 7341"/>
                <a:gd name="T29" fmla="*/ 0 h 8488"/>
                <a:gd name="T30" fmla="*/ 0 w 7341"/>
                <a:gd name="T31" fmla="*/ 0 h 8488"/>
                <a:gd name="T32" fmla="*/ 0 w 7341"/>
                <a:gd name="T33" fmla="*/ 0 h 8488"/>
                <a:gd name="T34" fmla="*/ 0 w 7341"/>
                <a:gd name="T35" fmla="*/ 0 h 8488"/>
                <a:gd name="T36" fmla="*/ 0 w 7341"/>
                <a:gd name="T37" fmla="*/ 0 h 8488"/>
                <a:gd name="T38" fmla="*/ 0 w 7341"/>
                <a:gd name="T39" fmla="*/ 0 h 8488"/>
                <a:gd name="T40" fmla="*/ 0 w 7341"/>
                <a:gd name="T41" fmla="*/ 0 h 8488"/>
                <a:gd name="T42" fmla="*/ 0 w 7341"/>
                <a:gd name="T43" fmla="*/ 0 h 8488"/>
                <a:gd name="T44" fmla="*/ 0 w 7341"/>
                <a:gd name="T45" fmla="*/ 0 h 8488"/>
                <a:gd name="T46" fmla="*/ 0 w 7341"/>
                <a:gd name="T47" fmla="*/ 0 h 8488"/>
                <a:gd name="T48" fmla="*/ 0 w 7341"/>
                <a:gd name="T49" fmla="*/ 0 h 8488"/>
                <a:gd name="T50" fmla="*/ 0 w 7341"/>
                <a:gd name="T51" fmla="*/ 0 h 8488"/>
                <a:gd name="T52" fmla="*/ 0 w 7341"/>
                <a:gd name="T53" fmla="*/ 0 h 8488"/>
                <a:gd name="T54" fmla="*/ 0 w 7341"/>
                <a:gd name="T55" fmla="*/ 0 h 8488"/>
                <a:gd name="T56" fmla="*/ 0 w 7341"/>
                <a:gd name="T57" fmla="*/ 0 h 8488"/>
                <a:gd name="T58" fmla="*/ 0 w 7341"/>
                <a:gd name="T59" fmla="*/ 0 h 8488"/>
                <a:gd name="T60" fmla="*/ 0 w 7341"/>
                <a:gd name="T61" fmla="*/ 0 h 8488"/>
                <a:gd name="T62" fmla="*/ 0 w 7341"/>
                <a:gd name="T63" fmla="*/ 0 h 8488"/>
                <a:gd name="T64" fmla="*/ 0 w 7341"/>
                <a:gd name="T65" fmla="*/ 0 h 8488"/>
                <a:gd name="T66" fmla="*/ 0 w 7341"/>
                <a:gd name="T67" fmla="*/ 0 h 8488"/>
                <a:gd name="T68" fmla="*/ 0 w 7341"/>
                <a:gd name="T69" fmla="*/ 0 h 8488"/>
                <a:gd name="T70" fmla="*/ 0 w 7341"/>
                <a:gd name="T71" fmla="*/ 0 h 8488"/>
                <a:gd name="T72" fmla="*/ 0 w 7341"/>
                <a:gd name="T73" fmla="*/ 0 h 8488"/>
                <a:gd name="T74" fmla="*/ 0 w 7341"/>
                <a:gd name="T75" fmla="*/ 0 h 8488"/>
                <a:gd name="T76" fmla="*/ 0 w 7341"/>
                <a:gd name="T77" fmla="*/ 0 h 84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341"/>
                <a:gd name="T118" fmla="*/ 0 h 8488"/>
                <a:gd name="T119" fmla="*/ 7341 w 7341"/>
                <a:gd name="T120" fmla="*/ 8488 h 848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341" h="8488">
                  <a:moveTo>
                    <a:pt x="0" y="4801"/>
                  </a:moveTo>
                  <a:lnTo>
                    <a:pt x="0" y="4894"/>
                  </a:lnTo>
                  <a:lnTo>
                    <a:pt x="5" y="4989"/>
                  </a:lnTo>
                  <a:lnTo>
                    <a:pt x="12" y="5082"/>
                  </a:lnTo>
                  <a:lnTo>
                    <a:pt x="20" y="5177"/>
                  </a:lnTo>
                  <a:lnTo>
                    <a:pt x="28" y="5270"/>
                  </a:lnTo>
                  <a:lnTo>
                    <a:pt x="43" y="5360"/>
                  </a:lnTo>
                  <a:lnTo>
                    <a:pt x="74" y="5545"/>
                  </a:lnTo>
                  <a:lnTo>
                    <a:pt x="118" y="5721"/>
                  </a:lnTo>
                  <a:lnTo>
                    <a:pt x="164" y="5898"/>
                  </a:lnTo>
                  <a:lnTo>
                    <a:pt x="222" y="6066"/>
                  </a:lnTo>
                  <a:lnTo>
                    <a:pt x="289" y="6234"/>
                  </a:lnTo>
                  <a:lnTo>
                    <a:pt x="363" y="6399"/>
                  </a:lnTo>
                  <a:lnTo>
                    <a:pt x="441" y="6555"/>
                  </a:lnTo>
                  <a:lnTo>
                    <a:pt x="531" y="6712"/>
                  </a:lnTo>
                  <a:lnTo>
                    <a:pt x="628" y="6862"/>
                  </a:lnTo>
                  <a:lnTo>
                    <a:pt x="730" y="7006"/>
                  </a:lnTo>
                  <a:lnTo>
                    <a:pt x="839" y="7143"/>
                  </a:lnTo>
                  <a:lnTo>
                    <a:pt x="953" y="7281"/>
                  </a:lnTo>
                  <a:lnTo>
                    <a:pt x="1074" y="7406"/>
                  </a:lnTo>
                  <a:lnTo>
                    <a:pt x="1202" y="7527"/>
                  </a:lnTo>
                  <a:lnTo>
                    <a:pt x="1335" y="7644"/>
                  </a:lnTo>
                  <a:lnTo>
                    <a:pt x="1476" y="7754"/>
                  </a:lnTo>
                  <a:lnTo>
                    <a:pt x="1620" y="7857"/>
                  </a:lnTo>
                  <a:lnTo>
                    <a:pt x="1769" y="7954"/>
                  </a:lnTo>
                  <a:lnTo>
                    <a:pt x="1920" y="8040"/>
                  </a:lnTo>
                  <a:lnTo>
                    <a:pt x="2081" y="8123"/>
                  </a:lnTo>
                  <a:lnTo>
                    <a:pt x="2245" y="8197"/>
                  </a:lnTo>
                  <a:lnTo>
                    <a:pt x="2409" y="8263"/>
                  </a:lnTo>
                  <a:lnTo>
                    <a:pt x="2580" y="8323"/>
                  </a:lnTo>
                  <a:lnTo>
                    <a:pt x="2756" y="8370"/>
                  </a:lnTo>
                  <a:lnTo>
                    <a:pt x="2931" y="8413"/>
                  </a:lnTo>
                  <a:lnTo>
                    <a:pt x="3115" y="8445"/>
                  </a:lnTo>
                  <a:lnTo>
                    <a:pt x="3205" y="8456"/>
                  </a:lnTo>
                  <a:lnTo>
                    <a:pt x="3298" y="8468"/>
                  </a:lnTo>
                  <a:lnTo>
                    <a:pt x="3387" y="8475"/>
                  </a:lnTo>
                  <a:lnTo>
                    <a:pt x="3482" y="8483"/>
                  </a:lnTo>
                  <a:lnTo>
                    <a:pt x="3579" y="8488"/>
                  </a:lnTo>
                  <a:lnTo>
                    <a:pt x="3672" y="8488"/>
                  </a:lnTo>
                  <a:lnTo>
                    <a:pt x="3767" y="8488"/>
                  </a:lnTo>
                  <a:lnTo>
                    <a:pt x="3860" y="8483"/>
                  </a:lnTo>
                  <a:lnTo>
                    <a:pt x="3954" y="8475"/>
                  </a:lnTo>
                  <a:lnTo>
                    <a:pt x="4047" y="8468"/>
                  </a:lnTo>
                  <a:lnTo>
                    <a:pt x="4231" y="8445"/>
                  </a:lnTo>
                  <a:lnTo>
                    <a:pt x="4410" y="8413"/>
                  </a:lnTo>
                  <a:lnTo>
                    <a:pt x="4589" y="8373"/>
                  </a:lnTo>
                  <a:lnTo>
                    <a:pt x="4765" y="8323"/>
                  </a:lnTo>
                  <a:lnTo>
                    <a:pt x="4933" y="8263"/>
                  </a:lnTo>
                  <a:lnTo>
                    <a:pt x="5101" y="8202"/>
                  </a:lnTo>
                  <a:lnTo>
                    <a:pt x="5264" y="8127"/>
                  </a:lnTo>
                  <a:lnTo>
                    <a:pt x="5421" y="8045"/>
                  </a:lnTo>
                  <a:lnTo>
                    <a:pt x="5577" y="7959"/>
                  </a:lnTo>
                  <a:lnTo>
                    <a:pt x="5725" y="7864"/>
                  </a:lnTo>
                  <a:lnTo>
                    <a:pt x="5869" y="7762"/>
                  </a:lnTo>
                  <a:lnTo>
                    <a:pt x="6007" y="7652"/>
                  </a:lnTo>
                  <a:lnTo>
                    <a:pt x="6139" y="7536"/>
                  </a:lnTo>
                  <a:lnTo>
                    <a:pt x="6267" y="7418"/>
                  </a:lnTo>
                  <a:lnTo>
                    <a:pt x="6388" y="7288"/>
                  </a:lnTo>
                  <a:lnTo>
                    <a:pt x="6506" y="7155"/>
                  </a:lnTo>
                  <a:lnTo>
                    <a:pt x="6615" y="7018"/>
                  </a:lnTo>
                  <a:lnTo>
                    <a:pt x="6717" y="6873"/>
                  </a:lnTo>
                  <a:lnTo>
                    <a:pt x="6811" y="6724"/>
                  </a:lnTo>
                  <a:lnTo>
                    <a:pt x="6900" y="6572"/>
                  </a:lnTo>
                  <a:lnTo>
                    <a:pt x="6982" y="6414"/>
                  </a:lnTo>
                  <a:lnTo>
                    <a:pt x="7056" y="6250"/>
                  </a:lnTo>
                  <a:lnTo>
                    <a:pt x="7118" y="6081"/>
                  </a:lnTo>
                  <a:lnTo>
                    <a:pt x="7177" y="5913"/>
                  </a:lnTo>
                  <a:lnTo>
                    <a:pt x="7227" y="5736"/>
                  </a:lnTo>
                  <a:lnTo>
                    <a:pt x="7267" y="5560"/>
                  </a:lnTo>
                  <a:lnTo>
                    <a:pt x="7302" y="5380"/>
                  </a:lnTo>
                  <a:lnTo>
                    <a:pt x="7314" y="5287"/>
                  </a:lnTo>
                  <a:lnTo>
                    <a:pt x="7325" y="5195"/>
                  </a:lnTo>
                  <a:lnTo>
                    <a:pt x="7333" y="5102"/>
                  </a:lnTo>
                  <a:lnTo>
                    <a:pt x="7337" y="5007"/>
                  </a:lnTo>
                  <a:lnTo>
                    <a:pt x="7341" y="4914"/>
                  </a:lnTo>
                  <a:lnTo>
                    <a:pt x="7341" y="4816"/>
                  </a:lnTo>
                  <a:lnTo>
                    <a:pt x="7341" y="0"/>
                  </a:lnTo>
                  <a:lnTo>
                    <a:pt x="0" y="0"/>
                  </a:lnTo>
                  <a:lnTo>
                    <a:pt x="0" y="48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1953" y="1894"/>
              <a:ext cx="990" cy="1144"/>
            </a:xfrm>
            <a:custGeom>
              <a:avLst/>
              <a:gdLst>
                <a:gd name="T0" fmla="*/ 0 w 7428"/>
                <a:gd name="T1" fmla="*/ 0 h 8572"/>
                <a:gd name="T2" fmla="*/ 0 w 7428"/>
                <a:gd name="T3" fmla="*/ 0 h 8572"/>
                <a:gd name="T4" fmla="*/ 0 w 7428"/>
                <a:gd name="T5" fmla="*/ 0 h 8572"/>
                <a:gd name="T6" fmla="*/ 0 w 7428"/>
                <a:gd name="T7" fmla="*/ 0 h 8572"/>
                <a:gd name="T8" fmla="*/ 0 w 7428"/>
                <a:gd name="T9" fmla="*/ 0 h 8572"/>
                <a:gd name="T10" fmla="*/ 0 w 7428"/>
                <a:gd name="T11" fmla="*/ 0 h 8572"/>
                <a:gd name="T12" fmla="*/ 0 w 7428"/>
                <a:gd name="T13" fmla="*/ 0 h 8572"/>
                <a:gd name="T14" fmla="*/ 0 w 7428"/>
                <a:gd name="T15" fmla="*/ 0 h 8572"/>
                <a:gd name="T16" fmla="*/ 0 w 7428"/>
                <a:gd name="T17" fmla="*/ 0 h 8572"/>
                <a:gd name="T18" fmla="*/ 0 w 7428"/>
                <a:gd name="T19" fmla="*/ 0 h 8572"/>
                <a:gd name="T20" fmla="*/ 0 w 7428"/>
                <a:gd name="T21" fmla="*/ 0 h 8572"/>
                <a:gd name="T22" fmla="*/ 0 w 7428"/>
                <a:gd name="T23" fmla="*/ 0 h 8572"/>
                <a:gd name="T24" fmla="*/ 0 w 7428"/>
                <a:gd name="T25" fmla="*/ 0 h 8572"/>
                <a:gd name="T26" fmla="*/ 0 w 7428"/>
                <a:gd name="T27" fmla="*/ 0 h 8572"/>
                <a:gd name="T28" fmla="*/ 0 w 7428"/>
                <a:gd name="T29" fmla="*/ 0 h 8572"/>
                <a:gd name="T30" fmla="*/ 0 w 7428"/>
                <a:gd name="T31" fmla="*/ 0 h 8572"/>
                <a:gd name="T32" fmla="*/ 0 w 7428"/>
                <a:gd name="T33" fmla="*/ 0 h 8572"/>
                <a:gd name="T34" fmla="*/ 0 w 7428"/>
                <a:gd name="T35" fmla="*/ 0 h 8572"/>
                <a:gd name="T36" fmla="*/ 0 w 7428"/>
                <a:gd name="T37" fmla="*/ 0 h 8572"/>
                <a:gd name="T38" fmla="*/ 0 w 7428"/>
                <a:gd name="T39" fmla="*/ 0 h 8572"/>
                <a:gd name="T40" fmla="*/ 0 w 7428"/>
                <a:gd name="T41" fmla="*/ 0 h 8572"/>
                <a:gd name="T42" fmla="*/ 0 w 7428"/>
                <a:gd name="T43" fmla="*/ 0 h 8572"/>
                <a:gd name="T44" fmla="*/ 0 w 7428"/>
                <a:gd name="T45" fmla="*/ 0 h 8572"/>
                <a:gd name="T46" fmla="*/ 0 w 7428"/>
                <a:gd name="T47" fmla="*/ 0 h 8572"/>
                <a:gd name="T48" fmla="*/ 0 w 7428"/>
                <a:gd name="T49" fmla="*/ 0 h 8572"/>
                <a:gd name="T50" fmla="*/ 0 w 7428"/>
                <a:gd name="T51" fmla="*/ 0 h 8572"/>
                <a:gd name="T52" fmla="*/ 0 w 7428"/>
                <a:gd name="T53" fmla="*/ 0 h 8572"/>
                <a:gd name="T54" fmla="*/ 0 w 7428"/>
                <a:gd name="T55" fmla="*/ 0 h 8572"/>
                <a:gd name="T56" fmla="*/ 0 w 7428"/>
                <a:gd name="T57" fmla="*/ 0 h 8572"/>
                <a:gd name="T58" fmla="*/ 0 w 7428"/>
                <a:gd name="T59" fmla="*/ 0 h 8572"/>
                <a:gd name="T60" fmla="*/ 0 w 7428"/>
                <a:gd name="T61" fmla="*/ 0 h 8572"/>
                <a:gd name="T62" fmla="*/ 0 w 7428"/>
                <a:gd name="T63" fmla="*/ 0 h 8572"/>
                <a:gd name="T64" fmla="*/ 0 w 7428"/>
                <a:gd name="T65" fmla="*/ 0 h 8572"/>
                <a:gd name="T66" fmla="*/ 0 w 7428"/>
                <a:gd name="T67" fmla="*/ 0 h 8572"/>
                <a:gd name="T68" fmla="*/ 0 w 7428"/>
                <a:gd name="T69" fmla="*/ 0 h 8572"/>
                <a:gd name="T70" fmla="*/ 0 w 7428"/>
                <a:gd name="T71" fmla="*/ 0 h 8572"/>
                <a:gd name="T72" fmla="*/ 0 w 7428"/>
                <a:gd name="T73" fmla="*/ 0 h 8572"/>
                <a:gd name="T74" fmla="*/ 0 w 7428"/>
                <a:gd name="T75" fmla="*/ 0 h 8572"/>
                <a:gd name="T76" fmla="*/ 0 w 7428"/>
                <a:gd name="T77" fmla="*/ 0 h 8572"/>
                <a:gd name="T78" fmla="*/ 0 w 7428"/>
                <a:gd name="T79" fmla="*/ 0 h 8572"/>
                <a:gd name="T80" fmla="*/ 0 w 7428"/>
                <a:gd name="T81" fmla="*/ 0 h 8572"/>
                <a:gd name="T82" fmla="*/ 0 w 7428"/>
                <a:gd name="T83" fmla="*/ 0 h 8572"/>
                <a:gd name="T84" fmla="*/ 0 w 7428"/>
                <a:gd name="T85" fmla="*/ 0 h 8572"/>
                <a:gd name="T86" fmla="*/ 0 w 7428"/>
                <a:gd name="T87" fmla="*/ 0 h 8572"/>
                <a:gd name="T88" fmla="*/ 0 w 7428"/>
                <a:gd name="T89" fmla="*/ 0 h 8572"/>
                <a:gd name="T90" fmla="*/ 0 w 7428"/>
                <a:gd name="T91" fmla="*/ 0 h 8572"/>
                <a:gd name="T92" fmla="*/ 0 w 7428"/>
                <a:gd name="T93" fmla="*/ 0 h 8572"/>
                <a:gd name="T94" fmla="*/ 0 w 7428"/>
                <a:gd name="T95" fmla="*/ 0 h 8572"/>
                <a:gd name="T96" fmla="*/ 0 w 7428"/>
                <a:gd name="T97" fmla="*/ 0 h 8572"/>
                <a:gd name="T98" fmla="*/ 0 w 7428"/>
                <a:gd name="T99" fmla="*/ 0 h 8572"/>
                <a:gd name="T100" fmla="*/ 0 w 7428"/>
                <a:gd name="T101" fmla="*/ 0 h 8572"/>
                <a:gd name="T102" fmla="*/ 0 w 7428"/>
                <a:gd name="T103" fmla="*/ 0 h 8572"/>
                <a:gd name="T104" fmla="*/ 0 w 7428"/>
                <a:gd name="T105" fmla="*/ 0 h 8572"/>
                <a:gd name="T106" fmla="*/ 0 w 7428"/>
                <a:gd name="T107" fmla="*/ 0 h 8572"/>
                <a:gd name="T108" fmla="*/ 0 w 7428"/>
                <a:gd name="T109" fmla="*/ 0 h 8572"/>
                <a:gd name="T110" fmla="*/ 0 w 7428"/>
                <a:gd name="T111" fmla="*/ 0 h 8572"/>
                <a:gd name="T112" fmla="*/ 0 w 7428"/>
                <a:gd name="T113" fmla="*/ 0 h 8572"/>
                <a:gd name="T114" fmla="*/ 0 w 7428"/>
                <a:gd name="T115" fmla="*/ 0 h 8572"/>
                <a:gd name="T116" fmla="*/ 0 w 7428"/>
                <a:gd name="T117" fmla="*/ 0 h 8572"/>
                <a:gd name="T118" fmla="*/ 0 w 7428"/>
                <a:gd name="T119" fmla="*/ 0 h 8572"/>
                <a:gd name="T120" fmla="*/ 0 w 7428"/>
                <a:gd name="T121" fmla="*/ 0 h 85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428"/>
                <a:gd name="T184" fmla="*/ 0 h 8572"/>
                <a:gd name="T185" fmla="*/ 7428 w 7428"/>
                <a:gd name="T186" fmla="*/ 8572 h 857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428" h="8572">
                  <a:moveTo>
                    <a:pt x="86" y="4843"/>
                  </a:moveTo>
                  <a:lnTo>
                    <a:pt x="86" y="4936"/>
                  </a:lnTo>
                  <a:lnTo>
                    <a:pt x="0" y="4936"/>
                  </a:lnTo>
                  <a:lnTo>
                    <a:pt x="0" y="4843"/>
                  </a:lnTo>
                  <a:lnTo>
                    <a:pt x="86" y="4843"/>
                  </a:lnTo>
                  <a:close/>
                  <a:moveTo>
                    <a:pt x="0" y="4938"/>
                  </a:moveTo>
                  <a:lnTo>
                    <a:pt x="0" y="4936"/>
                  </a:lnTo>
                  <a:lnTo>
                    <a:pt x="43" y="4936"/>
                  </a:lnTo>
                  <a:lnTo>
                    <a:pt x="0" y="4938"/>
                  </a:lnTo>
                  <a:close/>
                  <a:moveTo>
                    <a:pt x="86" y="4935"/>
                  </a:moveTo>
                  <a:lnTo>
                    <a:pt x="91" y="5028"/>
                  </a:lnTo>
                  <a:lnTo>
                    <a:pt x="5" y="5032"/>
                  </a:lnTo>
                  <a:lnTo>
                    <a:pt x="0" y="4938"/>
                  </a:lnTo>
                  <a:lnTo>
                    <a:pt x="86" y="4935"/>
                  </a:lnTo>
                  <a:close/>
                  <a:moveTo>
                    <a:pt x="5" y="5034"/>
                  </a:moveTo>
                  <a:lnTo>
                    <a:pt x="5" y="5032"/>
                  </a:lnTo>
                  <a:lnTo>
                    <a:pt x="48" y="5031"/>
                  </a:lnTo>
                  <a:lnTo>
                    <a:pt x="5" y="5034"/>
                  </a:lnTo>
                  <a:close/>
                  <a:moveTo>
                    <a:pt x="90" y="5027"/>
                  </a:moveTo>
                  <a:lnTo>
                    <a:pt x="98" y="5121"/>
                  </a:lnTo>
                  <a:lnTo>
                    <a:pt x="13" y="5128"/>
                  </a:lnTo>
                  <a:lnTo>
                    <a:pt x="5" y="5034"/>
                  </a:lnTo>
                  <a:lnTo>
                    <a:pt x="90" y="5027"/>
                  </a:lnTo>
                  <a:close/>
                  <a:moveTo>
                    <a:pt x="98" y="5121"/>
                  </a:moveTo>
                  <a:lnTo>
                    <a:pt x="106" y="5215"/>
                  </a:lnTo>
                  <a:lnTo>
                    <a:pt x="20" y="5222"/>
                  </a:lnTo>
                  <a:lnTo>
                    <a:pt x="13" y="5128"/>
                  </a:lnTo>
                  <a:lnTo>
                    <a:pt x="98" y="5121"/>
                  </a:lnTo>
                  <a:close/>
                  <a:moveTo>
                    <a:pt x="106" y="5215"/>
                  </a:moveTo>
                  <a:lnTo>
                    <a:pt x="114" y="5309"/>
                  </a:lnTo>
                  <a:lnTo>
                    <a:pt x="28" y="5316"/>
                  </a:lnTo>
                  <a:lnTo>
                    <a:pt x="20" y="5222"/>
                  </a:lnTo>
                  <a:lnTo>
                    <a:pt x="106" y="5215"/>
                  </a:lnTo>
                  <a:close/>
                  <a:moveTo>
                    <a:pt x="28" y="5319"/>
                  </a:moveTo>
                  <a:lnTo>
                    <a:pt x="28" y="5317"/>
                  </a:lnTo>
                  <a:lnTo>
                    <a:pt x="28" y="5316"/>
                  </a:lnTo>
                  <a:lnTo>
                    <a:pt x="71" y="5312"/>
                  </a:lnTo>
                  <a:lnTo>
                    <a:pt x="28" y="5319"/>
                  </a:lnTo>
                  <a:close/>
                  <a:moveTo>
                    <a:pt x="113" y="5305"/>
                  </a:moveTo>
                  <a:lnTo>
                    <a:pt x="129" y="5395"/>
                  </a:lnTo>
                  <a:lnTo>
                    <a:pt x="44" y="5409"/>
                  </a:lnTo>
                  <a:lnTo>
                    <a:pt x="28" y="5319"/>
                  </a:lnTo>
                  <a:lnTo>
                    <a:pt x="113" y="5305"/>
                  </a:lnTo>
                  <a:close/>
                  <a:moveTo>
                    <a:pt x="129" y="5395"/>
                  </a:moveTo>
                  <a:lnTo>
                    <a:pt x="127" y="5388"/>
                  </a:lnTo>
                  <a:lnTo>
                    <a:pt x="129" y="5395"/>
                  </a:lnTo>
                  <a:lnTo>
                    <a:pt x="86" y="5402"/>
                  </a:lnTo>
                  <a:lnTo>
                    <a:pt x="129" y="5395"/>
                  </a:lnTo>
                  <a:close/>
                  <a:moveTo>
                    <a:pt x="129" y="5395"/>
                  </a:moveTo>
                  <a:lnTo>
                    <a:pt x="159" y="5580"/>
                  </a:lnTo>
                  <a:lnTo>
                    <a:pt x="76" y="5594"/>
                  </a:lnTo>
                  <a:lnTo>
                    <a:pt x="44" y="5409"/>
                  </a:lnTo>
                  <a:lnTo>
                    <a:pt x="129" y="5395"/>
                  </a:lnTo>
                  <a:close/>
                  <a:moveTo>
                    <a:pt x="76" y="5597"/>
                  </a:moveTo>
                  <a:lnTo>
                    <a:pt x="76" y="5597"/>
                  </a:lnTo>
                  <a:lnTo>
                    <a:pt x="76" y="5594"/>
                  </a:lnTo>
                  <a:lnTo>
                    <a:pt x="117" y="5587"/>
                  </a:lnTo>
                  <a:lnTo>
                    <a:pt x="76" y="5597"/>
                  </a:lnTo>
                  <a:close/>
                  <a:moveTo>
                    <a:pt x="159" y="5576"/>
                  </a:moveTo>
                  <a:lnTo>
                    <a:pt x="202" y="5753"/>
                  </a:lnTo>
                  <a:lnTo>
                    <a:pt x="119" y="5773"/>
                  </a:lnTo>
                  <a:lnTo>
                    <a:pt x="76" y="5597"/>
                  </a:lnTo>
                  <a:lnTo>
                    <a:pt x="159" y="5576"/>
                  </a:lnTo>
                  <a:close/>
                  <a:moveTo>
                    <a:pt x="119" y="5774"/>
                  </a:moveTo>
                  <a:lnTo>
                    <a:pt x="117" y="5769"/>
                  </a:lnTo>
                  <a:lnTo>
                    <a:pt x="119" y="5773"/>
                  </a:lnTo>
                  <a:lnTo>
                    <a:pt x="161" y="5763"/>
                  </a:lnTo>
                  <a:lnTo>
                    <a:pt x="119" y="5774"/>
                  </a:lnTo>
                  <a:close/>
                  <a:moveTo>
                    <a:pt x="202" y="5752"/>
                  </a:moveTo>
                  <a:lnTo>
                    <a:pt x="249" y="5928"/>
                  </a:lnTo>
                  <a:lnTo>
                    <a:pt x="166" y="5950"/>
                  </a:lnTo>
                  <a:lnTo>
                    <a:pt x="119" y="5774"/>
                  </a:lnTo>
                  <a:lnTo>
                    <a:pt x="202" y="5752"/>
                  </a:lnTo>
                  <a:close/>
                  <a:moveTo>
                    <a:pt x="166" y="5954"/>
                  </a:moveTo>
                  <a:lnTo>
                    <a:pt x="166" y="5951"/>
                  </a:lnTo>
                  <a:lnTo>
                    <a:pt x="166" y="5950"/>
                  </a:lnTo>
                  <a:lnTo>
                    <a:pt x="207" y="5940"/>
                  </a:lnTo>
                  <a:lnTo>
                    <a:pt x="166" y="5954"/>
                  </a:lnTo>
                  <a:close/>
                  <a:moveTo>
                    <a:pt x="248" y="5926"/>
                  </a:moveTo>
                  <a:lnTo>
                    <a:pt x="306" y="6094"/>
                  </a:lnTo>
                  <a:lnTo>
                    <a:pt x="226" y="6122"/>
                  </a:lnTo>
                  <a:lnTo>
                    <a:pt x="166" y="5954"/>
                  </a:lnTo>
                  <a:lnTo>
                    <a:pt x="248" y="5926"/>
                  </a:lnTo>
                  <a:close/>
                  <a:moveTo>
                    <a:pt x="226" y="6123"/>
                  </a:moveTo>
                  <a:lnTo>
                    <a:pt x="227" y="6125"/>
                  </a:lnTo>
                  <a:lnTo>
                    <a:pt x="226" y="6122"/>
                  </a:lnTo>
                  <a:lnTo>
                    <a:pt x="265" y="6108"/>
                  </a:lnTo>
                  <a:lnTo>
                    <a:pt x="226" y="6123"/>
                  </a:lnTo>
                  <a:close/>
                  <a:moveTo>
                    <a:pt x="306" y="6092"/>
                  </a:moveTo>
                  <a:lnTo>
                    <a:pt x="372" y="6261"/>
                  </a:lnTo>
                  <a:lnTo>
                    <a:pt x="292" y="6292"/>
                  </a:lnTo>
                  <a:lnTo>
                    <a:pt x="226" y="6123"/>
                  </a:lnTo>
                  <a:lnTo>
                    <a:pt x="306" y="6092"/>
                  </a:lnTo>
                  <a:close/>
                  <a:moveTo>
                    <a:pt x="293" y="6294"/>
                  </a:moveTo>
                  <a:lnTo>
                    <a:pt x="292" y="6292"/>
                  </a:lnTo>
                  <a:lnTo>
                    <a:pt x="332" y="6276"/>
                  </a:lnTo>
                  <a:lnTo>
                    <a:pt x="293" y="6294"/>
                  </a:lnTo>
                  <a:close/>
                  <a:moveTo>
                    <a:pt x="371" y="6259"/>
                  </a:moveTo>
                  <a:lnTo>
                    <a:pt x="446" y="6423"/>
                  </a:lnTo>
                  <a:lnTo>
                    <a:pt x="368" y="6458"/>
                  </a:lnTo>
                  <a:lnTo>
                    <a:pt x="293" y="6294"/>
                  </a:lnTo>
                  <a:lnTo>
                    <a:pt x="371" y="6259"/>
                  </a:lnTo>
                  <a:close/>
                  <a:moveTo>
                    <a:pt x="368" y="6460"/>
                  </a:moveTo>
                  <a:lnTo>
                    <a:pt x="368" y="6461"/>
                  </a:lnTo>
                  <a:lnTo>
                    <a:pt x="368" y="6458"/>
                  </a:lnTo>
                  <a:lnTo>
                    <a:pt x="406" y="6441"/>
                  </a:lnTo>
                  <a:lnTo>
                    <a:pt x="368" y="6460"/>
                  </a:lnTo>
                  <a:close/>
                  <a:moveTo>
                    <a:pt x="444" y="6422"/>
                  </a:moveTo>
                  <a:lnTo>
                    <a:pt x="522" y="6579"/>
                  </a:lnTo>
                  <a:lnTo>
                    <a:pt x="446" y="6617"/>
                  </a:lnTo>
                  <a:lnTo>
                    <a:pt x="368" y="6460"/>
                  </a:lnTo>
                  <a:lnTo>
                    <a:pt x="444" y="6422"/>
                  </a:lnTo>
                  <a:close/>
                  <a:moveTo>
                    <a:pt x="447" y="6618"/>
                  </a:moveTo>
                  <a:lnTo>
                    <a:pt x="446" y="6616"/>
                  </a:lnTo>
                  <a:lnTo>
                    <a:pt x="446" y="6617"/>
                  </a:lnTo>
                  <a:lnTo>
                    <a:pt x="484" y="6597"/>
                  </a:lnTo>
                  <a:lnTo>
                    <a:pt x="447" y="6618"/>
                  </a:lnTo>
                  <a:close/>
                  <a:moveTo>
                    <a:pt x="521" y="6576"/>
                  </a:moveTo>
                  <a:lnTo>
                    <a:pt x="611" y="6733"/>
                  </a:lnTo>
                  <a:lnTo>
                    <a:pt x="538" y="6776"/>
                  </a:lnTo>
                  <a:lnTo>
                    <a:pt x="447" y="6618"/>
                  </a:lnTo>
                  <a:lnTo>
                    <a:pt x="521" y="6576"/>
                  </a:lnTo>
                  <a:close/>
                  <a:moveTo>
                    <a:pt x="539" y="6777"/>
                  </a:moveTo>
                  <a:lnTo>
                    <a:pt x="539" y="6778"/>
                  </a:lnTo>
                  <a:lnTo>
                    <a:pt x="538" y="6776"/>
                  </a:lnTo>
                  <a:lnTo>
                    <a:pt x="574" y="6754"/>
                  </a:lnTo>
                  <a:lnTo>
                    <a:pt x="539" y="6777"/>
                  </a:lnTo>
                  <a:close/>
                  <a:moveTo>
                    <a:pt x="610" y="6731"/>
                  </a:moveTo>
                  <a:lnTo>
                    <a:pt x="707" y="6880"/>
                  </a:lnTo>
                  <a:lnTo>
                    <a:pt x="635" y="6927"/>
                  </a:lnTo>
                  <a:lnTo>
                    <a:pt x="539" y="6777"/>
                  </a:lnTo>
                  <a:lnTo>
                    <a:pt x="610" y="6731"/>
                  </a:lnTo>
                  <a:close/>
                  <a:moveTo>
                    <a:pt x="636" y="6928"/>
                  </a:moveTo>
                  <a:lnTo>
                    <a:pt x="635" y="6927"/>
                  </a:lnTo>
                  <a:lnTo>
                    <a:pt x="671" y="6904"/>
                  </a:lnTo>
                  <a:lnTo>
                    <a:pt x="636" y="6928"/>
                  </a:lnTo>
                  <a:close/>
                  <a:moveTo>
                    <a:pt x="706" y="6879"/>
                  </a:moveTo>
                  <a:lnTo>
                    <a:pt x="809" y="7024"/>
                  </a:lnTo>
                  <a:lnTo>
                    <a:pt x="738" y="7073"/>
                  </a:lnTo>
                  <a:lnTo>
                    <a:pt x="636" y="6928"/>
                  </a:lnTo>
                  <a:lnTo>
                    <a:pt x="706" y="6879"/>
                  </a:lnTo>
                  <a:close/>
                  <a:moveTo>
                    <a:pt x="740" y="7075"/>
                  </a:moveTo>
                  <a:lnTo>
                    <a:pt x="739" y="7074"/>
                  </a:lnTo>
                  <a:lnTo>
                    <a:pt x="738" y="7073"/>
                  </a:lnTo>
                  <a:lnTo>
                    <a:pt x="773" y="7048"/>
                  </a:lnTo>
                  <a:lnTo>
                    <a:pt x="740" y="7075"/>
                  </a:lnTo>
                  <a:close/>
                  <a:moveTo>
                    <a:pt x="806" y="7022"/>
                  </a:moveTo>
                  <a:lnTo>
                    <a:pt x="916" y="7158"/>
                  </a:lnTo>
                  <a:lnTo>
                    <a:pt x="849" y="7212"/>
                  </a:lnTo>
                  <a:lnTo>
                    <a:pt x="740" y="7075"/>
                  </a:lnTo>
                  <a:lnTo>
                    <a:pt x="806" y="7022"/>
                  </a:lnTo>
                  <a:close/>
                  <a:moveTo>
                    <a:pt x="849" y="7213"/>
                  </a:moveTo>
                  <a:lnTo>
                    <a:pt x="851" y="7214"/>
                  </a:lnTo>
                  <a:lnTo>
                    <a:pt x="849" y="7212"/>
                  </a:lnTo>
                  <a:lnTo>
                    <a:pt x="882" y="7185"/>
                  </a:lnTo>
                  <a:lnTo>
                    <a:pt x="849" y="7213"/>
                  </a:lnTo>
                  <a:close/>
                  <a:moveTo>
                    <a:pt x="916" y="7158"/>
                  </a:moveTo>
                  <a:lnTo>
                    <a:pt x="1029" y="7295"/>
                  </a:lnTo>
                  <a:lnTo>
                    <a:pt x="962" y="7350"/>
                  </a:lnTo>
                  <a:lnTo>
                    <a:pt x="849" y="7213"/>
                  </a:lnTo>
                  <a:lnTo>
                    <a:pt x="916" y="7158"/>
                  </a:lnTo>
                  <a:close/>
                  <a:moveTo>
                    <a:pt x="965" y="7352"/>
                  </a:moveTo>
                  <a:lnTo>
                    <a:pt x="963" y="7351"/>
                  </a:lnTo>
                  <a:lnTo>
                    <a:pt x="962" y="7350"/>
                  </a:lnTo>
                  <a:lnTo>
                    <a:pt x="996" y="7323"/>
                  </a:lnTo>
                  <a:lnTo>
                    <a:pt x="965" y="7352"/>
                  </a:lnTo>
                  <a:close/>
                  <a:moveTo>
                    <a:pt x="1026" y="7293"/>
                  </a:moveTo>
                  <a:lnTo>
                    <a:pt x="1147" y="7418"/>
                  </a:lnTo>
                  <a:lnTo>
                    <a:pt x="1086" y="7478"/>
                  </a:lnTo>
                  <a:lnTo>
                    <a:pt x="965" y="7352"/>
                  </a:lnTo>
                  <a:lnTo>
                    <a:pt x="1026" y="7293"/>
                  </a:lnTo>
                  <a:close/>
                  <a:moveTo>
                    <a:pt x="1087" y="7479"/>
                  </a:moveTo>
                  <a:lnTo>
                    <a:pt x="1087" y="7478"/>
                  </a:lnTo>
                  <a:lnTo>
                    <a:pt x="1086" y="7478"/>
                  </a:lnTo>
                  <a:lnTo>
                    <a:pt x="1117" y="7448"/>
                  </a:lnTo>
                  <a:lnTo>
                    <a:pt x="1087" y="7479"/>
                  </a:lnTo>
                  <a:close/>
                  <a:moveTo>
                    <a:pt x="1146" y="7416"/>
                  </a:moveTo>
                  <a:lnTo>
                    <a:pt x="1274" y="7538"/>
                  </a:lnTo>
                  <a:lnTo>
                    <a:pt x="1216" y="7601"/>
                  </a:lnTo>
                  <a:lnTo>
                    <a:pt x="1087" y="7479"/>
                  </a:lnTo>
                  <a:lnTo>
                    <a:pt x="1146" y="7416"/>
                  </a:lnTo>
                  <a:close/>
                  <a:moveTo>
                    <a:pt x="1217" y="7601"/>
                  </a:moveTo>
                  <a:lnTo>
                    <a:pt x="1215" y="7600"/>
                  </a:lnTo>
                  <a:lnTo>
                    <a:pt x="1216" y="7601"/>
                  </a:lnTo>
                  <a:lnTo>
                    <a:pt x="1245" y="7569"/>
                  </a:lnTo>
                  <a:lnTo>
                    <a:pt x="1217" y="7601"/>
                  </a:lnTo>
                  <a:close/>
                  <a:moveTo>
                    <a:pt x="1274" y="7537"/>
                  </a:moveTo>
                  <a:lnTo>
                    <a:pt x="1407" y="7655"/>
                  </a:lnTo>
                  <a:lnTo>
                    <a:pt x="1350" y="7719"/>
                  </a:lnTo>
                  <a:lnTo>
                    <a:pt x="1217" y="7601"/>
                  </a:lnTo>
                  <a:lnTo>
                    <a:pt x="1274" y="7537"/>
                  </a:lnTo>
                  <a:close/>
                  <a:moveTo>
                    <a:pt x="1352" y="7721"/>
                  </a:moveTo>
                  <a:lnTo>
                    <a:pt x="1351" y="7720"/>
                  </a:lnTo>
                  <a:lnTo>
                    <a:pt x="1350" y="7719"/>
                  </a:lnTo>
                  <a:lnTo>
                    <a:pt x="1378" y="7686"/>
                  </a:lnTo>
                  <a:lnTo>
                    <a:pt x="1352" y="7721"/>
                  </a:lnTo>
                  <a:close/>
                  <a:moveTo>
                    <a:pt x="1404" y="7652"/>
                  </a:moveTo>
                  <a:lnTo>
                    <a:pt x="1544" y="7762"/>
                  </a:lnTo>
                  <a:lnTo>
                    <a:pt x="1493" y="7830"/>
                  </a:lnTo>
                  <a:lnTo>
                    <a:pt x="1352" y="7721"/>
                  </a:lnTo>
                  <a:lnTo>
                    <a:pt x="1404" y="7652"/>
                  </a:lnTo>
                  <a:close/>
                  <a:moveTo>
                    <a:pt x="1494" y="7831"/>
                  </a:moveTo>
                  <a:lnTo>
                    <a:pt x="1494" y="7831"/>
                  </a:lnTo>
                  <a:lnTo>
                    <a:pt x="1493" y="7830"/>
                  </a:lnTo>
                  <a:lnTo>
                    <a:pt x="1519" y="7796"/>
                  </a:lnTo>
                  <a:lnTo>
                    <a:pt x="1494" y="7831"/>
                  </a:lnTo>
                  <a:close/>
                  <a:moveTo>
                    <a:pt x="1543" y="7761"/>
                  </a:moveTo>
                  <a:lnTo>
                    <a:pt x="1687" y="7863"/>
                  </a:lnTo>
                  <a:lnTo>
                    <a:pt x="1638" y="7934"/>
                  </a:lnTo>
                  <a:lnTo>
                    <a:pt x="1494" y="7831"/>
                  </a:lnTo>
                  <a:lnTo>
                    <a:pt x="1543" y="7761"/>
                  </a:lnTo>
                  <a:close/>
                  <a:moveTo>
                    <a:pt x="1640" y="7934"/>
                  </a:moveTo>
                  <a:lnTo>
                    <a:pt x="1640" y="7935"/>
                  </a:lnTo>
                  <a:lnTo>
                    <a:pt x="1638" y="7934"/>
                  </a:lnTo>
                  <a:lnTo>
                    <a:pt x="1663" y="7899"/>
                  </a:lnTo>
                  <a:lnTo>
                    <a:pt x="1640" y="7934"/>
                  </a:lnTo>
                  <a:close/>
                  <a:moveTo>
                    <a:pt x="1686" y="7863"/>
                  </a:moveTo>
                  <a:lnTo>
                    <a:pt x="1835" y="7961"/>
                  </a:lnTo>
                  <a:lnTo>
                    <a:pt x="1787" y="8032"/>
                  </a:lnTo>
                  <a:lnTo>
                    <a:pt x="1640" y="7934"/>
                  </a:lnTo>
                  <a:lnTo>
                    <a:pt x="1686" y="7863"/>
                  </a:lnTo>
                  <a:close/>
                  <a:moveTo>
                    <a:pt x="1790" y="8034"/>
                  </a:moveTo>
                  <a:lnTo>
                    <a:pt x="1788" y="8033"/>
                  </a:lnTo>
                  <a:lnTo>
                    <a:pt x="1787" y="8032"/>
                  </a:lnTo>
                  <a:lnTo>
                    <a:pt x="1812" y="7996"/>
                  </a:lnTo>
                  <a:lnTo>
                    <a:pt x="1790" y="8034"/>
                  </a:lnTo>
                  <a:close/>
                  <a:moveTo>
                    <a:pt x="1833" y="7958"/>
                  </a:moveTo>
                  <a:lnTo>
                    <a:pt x="1984" y="8045"/>
                  </a:lnTo>
                  <a:lnTo>
                    <a:pt x="1942" y="8120"/>
                  </a:lnTo>
                  <a:lnTo>
                    <a:pt x="1790" y="8034"/>
                  </a:lnTo>
                  <a:lnTo>
                    <a:pt x="1833" y="7958"/>
                  </a:lnTo>
                  <a:close/>
                  <a:moveTo>
                    <a:pt x="1944" y="8121"/>
                  </a:moveTo>
                  <a:lnTo>
                    <a:pt x="1943" y="8121"/>
                  </a:lnTo>
                  <a:lnTo>
                    <a:pt x="1942" y="8120"/>
                  </a:lnTo>
                  <a:lnTo>
                    <a:pt x="1963" y="8082"/>
                  </a:lnTo>
                  <a:lnTo>
                    <a:pt x="1944" y="8121"/>
                  </a:lnTo>
                  <a:close/>
                  <a:moveTo>
                    <a:pt x="1983" y="8044"/>
                  </a:moveTo>
                  <a:lnTo>
                    <a:pt x="2143" y="8127"/>
                  </a:lnTo>
                  <a:lnTo>
                    <a:pt x="2104" y="8203"/>
                  </a:lnTo>
                  <a:lnTo>
                    <a:pt x="1944" y="8121"/>
                  </a:lnTo>
                  <a:lnTo>
                    <a:pt x="1983" y="8044"/>
                  </a:lnTo>
                  <a:close/>
                  <a:moveTo>
                    <a:pt x="2106" y="8204"/>
                  </a:moveTo>
                  <a:lnTo>
                    <a:pt x="2104" y="8204"/>
                  </a:lnTo>
                  <a:lnTo>
                    <a:pt x="2104" y="8203"/>
                  </a:lnTo>
                  <a:lnTo>
                    <a:pt x="2124" y="8165"/>
                  </a:lnTo>
                  <a:lnTo>
                    <a:pt x="2106" y="8204"/>
                  </a:lnTo>
                  <a:close/>
                  <a:moveTo>
                    <a:pt x="2141" y="8126"/>
                  </a:moveTo>
                  <a:lnTo>
                    <a:pt x="2305" y="8200"/>
                  </a:lnTo>
                  <a:lnTo>
                    <a:pt x="2270" y="8279"/>
                  </a:lnTo>
                  <a:lnTo>
                    <a:pt x="2106" y="8204"/>
                  </a:lnTo>
                  <a:lnTo>
                    <a:pt x="2141" y="8126"/>
                  </a:lnTo>
                  <a:close/>
                  <a:moveTo>
                    <a:pt x="2271" y="8279"/>
                  </a:moveTo>
                  <a:lnTo>
                    <a:pt x="2271" y="8279"/>
                  </a:lnTo>
                  <a:lnTo>
                    <a:pt x="2270" y="8279"/>
                  </a:lnTo>
                  <a:lnTo>
                    <a:pt x="2288" y="8239"/>
                  </a:lnTo>
                  <a:lnTo>
                    <a:pt x="2271" y="8279"/>
                  </a:lnTo>
                  <a:close/>
                  <a:moveTo>
                    <a:pt x="2304" y="8199"/>
                  </a:moveTo>
                  <a:lnTo>
                    <a:pt x="2467" y="8266"/>
                  </a:lnTo>
                  <a:lnTo>
                    <a:pt x="2435" y="8345"/>
                  </a:lnTo>
                  <a:lnTo>
                    <a:pt x="2271" y="8279"/>
                  </a:lnTo>
                  <a:lnTo>
                    <a:pt x="2304" y="8199"/>
                  </a:lnTo>
                  <a:close/>
                  <a:moveTo>
                    <a:pt x="2438" y="8346"/>
                  </a:moveTo>
                  <a:lnTo>
                    <a:pt x="2435" y="8346"/>
                  </a:lnTo>
                  <a:lnTo>
                    <a:pt x="2435" y="8345"/>
                  </a:lnTo>
                  <a:lnTo>
                    <a:pt x="2452" y="8305"/>
                  </a:lnTo>
                  <a:lnTo>
                    <a:pt x="2438" y="8346"/>
                  </a:lnTo>
                  <a:close/>
                  <a:moveTo>
                    <a:pt x="2465" y="8265"/>
                  </a:moveTo>
                  <a:lnTo>
                    <a:pt x="2637" y="8324"/>
                  </a:lnTo>
                  <a:lnTo>
                    <a:pt x="2609" y="8406"/>
                  </a:lnTo>
                  <a:lnTo>
                    <a:pt x="2438" y="8346"/>
                  </a:lnTo>
                  <a:lnTo>
                    <a:pt x="2465" y="8265"/>
                  </a:lnTo>
                  <a:close/>
                  <a:moveTo>
                    <a:pt x="2612" y="8406"/>
                  </a:moveTo>
                  <a:lnTo>
                    <a:pt x="2610" y="8406"/>
                  </a:lnTo>
                  <a:lnTo>
                    <a:pt x="2609" y="8406"/>
                  </a:lnTo>
                  <a:lnTo>
                    <a:pt x="2623" y="8365"/>
                  </a:lnTo>
                  <a:lnTo>
                    <a:pt x="2612" y="8406"/>
                  </a:lnTo>
                  <a:close/>
                  <a:moveTo>
                    <a:pt x="2633" y="8323"/>
                  </a:moveTo>
                  <a:lnTo>
                    <a:pt x="2809" y="8370"/>
                  </a:lnTo>
                  <a:lnTo>
                    <a:pt x="2788" y="8453"/>
                  </a:lnTo>
                  <a:lnTo>
                    <a:pt x="2612" y="8406"/>
                  </a:lnTo>
                  <a:lnTo>
                    <a:pt x="2633" y="8323"/>
                  </a:lnTo>
                  <a:close/>
                  <a:moveTo>
                    <a:pt x="2788" y="8454"/>
                  </a:moveTo>
                  <a:lnTo>
                    <a:pt x="2793" y="8455"/>
                  </a:lnTo>
                  <a:lnTo>
                    <a:pt x="2788" y="8453"/>
                  </a:lnTo>
                  <a:lnTo>
                    <a:pt x="2799" y="8412"/>
                  </a:lnTo>
                  <a:lnTo>
                    <a:pt x="2788" y="8454"/>
                  </a:lnTo>
                  <a:close/>
                  <a:moveTo>
                    <a:pt x="2809" y="8370"/>
                  </a:moveTo>
                  <a:lnTo>
                    <a:pt x="2985" y="8413"/>
                  </a:lnTo>
                  <a:lnTo>
                    <a:pt x="2964" y="8497"/>
                  </a:lnTo>
                  <a:lnTo>
                    <a:pt x="2788" y="8454"/>
                  </a:lnTo>
                  <a:lnTo>
                    <a:pt x="2809" y="8370"/>
                  </a:lnTo>
                  <a:close/>
                  <a:moveTo>
                    <a:pt x="2967" y="8497"/>
                  </a:moveTo>
                  <a:lnTo>
                    <a:pt x="2964" y="8497"/>
                  </a:lnTo>
                  <a:lnTo>
                    <a:pt x="2974" y="8455"/>
                  </a:lnTo>
                  <a:lnTo>
                    <a:pt x="2967" y="8497"/>
                  </a:lnTo>
                  <a:close/>
                  <a:moveTo>
                    <a:pt x="2981" y="8412"/>
                  </a:moveTo>
                  <a:lnTo>
                    <a:pt x="3165" y="8443"/>
                  </a:lnTo>
                  <a:lnTo>
                    <a:pt x="3150" y="8529"/>
                  </a:lnTo>
                  <a:lnTo>
                    <a:pt x="2967" y="8497"/>
                  </a:lnTo>
                  <a:lnTo>
                    <a:pt x="2981" y="8412"/>
                  </a:lnTo>
                  <a:close/>
                  <a:moveTo>
                    <a:pt x="3152" y="8529"/>
                  </a:moveTo>
                  <a:lnTo>
                    <a:pt x="3155" y="8529"/>
                  </a:lnTo>
                  <a:lnTo>
                    <a:pt x="3150" y="8529"/>
                  </a:lnTo>
                  <a:lnTo>
                    <a:pt x="3158" y="8487"/>
                  </a:lnTo>
                  <a:lnTo>
                    <a:pt x="3152" y="8529"/>
                  </a:lnTo>
                  <a:close/>
                  <a:moveTo>
                    <a:pt x="3163" y="8443"/>
                  </a:moveTo>
                  <a:lnTo>
                    <a:pt x="3252" y="8455"/>
                  </a:lnTo>
                  <a:lnTo>
                    <a:pt x="3242" y="8540"/>
                  </a:lnTo>
                  <a:lnTo>
                    <a:pt x="3152" y="8529"/>
                  </a:lnTo>
                  <a:lnTo>
                    <a:pt x="3163" y="8443"/>
                  </a:lnTo>
                  <a:close/>
                  <a:moveTo>
                    <a:pt x="3242" y="8540"/>
                  </a:moveTo>
                  <a:lnTo>
                    <a:pt x="3230" y="8539"/>
                  </a:lnTo>
                  <a:lnTo>
                    <a:pt x="3242" y="8540"/>
                  </a:lnTo>
                  <a:lnTo>
                    <a:pt x="3248" y="8498"/>
                  </a:lnTo>
                  <a:lnTo>
                    <a:pt x="3242" y="8540"/>
                  </a:lnTo>
                  <a:close/>
                  <a:moveTo>
                    <a:pt x="3252" y="8455"/>
                  </a:moveTo>
                  <a:lnTo>
                    <a:pt x="3345" y="8467"/>
                  </a:lnTo>
                  <a:lnTo>
                    <a:pt x="3336" y="8552"/>
                  </a:lnTo>
                  <a:lnTo>
                    <a:pt x="3242" y="8540"/>
                  </a:lnTo>
                  <a:lnTo>
                    <a:pt x="3252" y="8455"/>
                  </a:lnTo>
                  <a:close/>
                  <a:moveTo>
                    <a:pt x="3337" y="8552"/>
                  </a:moveTo>
                  <a:lnTo>
                    <a:pt x="3337" y="8552"/>
                  </a:lnTo>
                  <a:lnTo>
                    <a:pt x="3336" y="8552"/>
                  </a:lnTo>
                  <a:lnTo>
                    <a:pt x="3341" y="8510"/>
                  </a:lnTo>
                  <a:lnTo>
                    <a:pt x="3337" y="8552"/>
                  </a:lnTo>
                  <a:close/>
                  <a:moveTo>
                    <a:pt x="3344" y="8467"/>
                  </a:moveTo>
                  <a:lnTo>
                    <a:pt x="3434" y="8475"/>
                  </a:lnTo>
                  <a:lnTo>
                    <a:pt x="3427" y="8560"/>
                  </a:lnTo>
                  <a:lnTo>
                    <a:pt x="3337" y="8552"/>
                  </a:lnTo>
                  <a:lnTo>
                    <a:pt x="3344" y="8467"/>
                  </a:lnTo>
                  <a:close/>
                  <a:moveTo>
                    <a:pt x="3427" y="8560"/>
                  </a:moveTo>
                  <a:lnTo>
                    <a:pt x="3423" y="8560"/>
                  </a:lnTo>
                  <a:lnTo>
                    <a:pt x="3427" y="8560"/>
                  </a:lnTo>
                  <a:lnTo>
                    <a:pt x="3430" y="8517"/>
                  </a:lnTo>
                  <a:lnTo>
                    <a:pt x="3427" y="8560"/>
                  </a:lnTo>
                  <a:close/>
                  <a:moveTo>
                    <a:pt x="3434" y="8475"/>
                  </a:moveTo>
                  <a:lnTo>
                    <a:pt x="3528" y="8482"/>
                  </a:lnTo>
                  <a:lnTo>
                    <a:pt x="3521" y="8568"/>
                  </a:lnTo>
                  <a:lnTo>
                    <a:pt x="3427" y="8560"/>
                  </a:lnTo>
                  <a:lnTo>
                    <a:pt x="3434" y="8475"/>
                  </a:lnTo>
                  <a:close/>
                  <a:moveTo>
                    <a:pt x="3522" y="8568"/>
                  </a:moveTo>
                  <a:lnTo>
                    <a:pt x="3523" y="8568"/>
                  </a:lnTo>
                  <a:lnTo>
                    <a:pt x="3521" y="8568"/>
                  </a:lnTo>
                  <a:lnTo>
                    <a:pt x="3525" y="8525"/>
                  </a:lnTo>
                  <a:lnTo>
                    <a:pt x="3522" y="8568"/>
                  </a:lnTo>
                  <a:close/>
                  <a:moveTo>
                    <a:pt x="3526" y="8482"/>
                  </a:moveTo>
                  <a:lnTo>
                    <a:pt x="3624" y="8487"/>
                  </a:lnTo>
                  <a:lnTo>
                    <a:pt x="3620" y="8572"/>
                  </a:lnTo>
                  <a:lnTo>
                    <a:pt x="3522" y="8568"/>
                  </a:lnTo>
                  <a:lnTo>
                    <a:pt x="3526" y="8482"/>
                  </a:lnTo>
                  <a:close/>
                  <a:moveTo>
                    <a:pt x="3622" y="8572"/>
                  </a:moveTo>
                  <a:lnTo>
                    <a:pt x="3620" y="8572"/>
                  </a:lnTo>
                  <a:lnTo>
                    <a:pt x="3622" y="8530"/>
                  </a:lnTo>
                  <a:lnTo>
                    <a:pt x="3622" y="8572"/>
                  </a:lnTo>
                  <a:close/>
                  <a:moveTo>
                    <a:pt x="3622" y="8487"/>
                  </a:moveTo>
                  <a:lnTo>
                    <a:pt x="3715" y="8487"/>
                  </a:lnTo>
                  <a:lnTo>
                    <a:pt x="3715" y="8572"/>
                  </a:lnTo>
                  <a:lnTo>
                    <a:pt x="3622" y="8572"/>
                  </a:lnTo>
                  <a:lnTo>
                    <a:pt x="3622" y="8487"/>
                  </a:lnTo>
                  <a:close/>
                  <a:moveTo>
                    <a:pt x="3715" y="8487"/>
                  </a:moveTo>
                  <a:lnTo>
                    <a:pt x="3810" y="8487"/>
                  </a:lnTo>
                  <a:lnTo>
                    <a:pt x="3810" y="8572"/>
                  </a:lnTo>
                  <a:lnTo>
                    <a:pt x="3715" y="8572"/>
                  </a:lnTo>
                  <a:lnTo>
                    <a:pt x="3715" y="8487"/>
                  </a:lnTo>
                  <a:close/>
                  <a:moveTo>
                    <a:pt x="3811" y="8572"/>
                  </a:moveTo>
                  <a:lnTo>
                    <a:pt x="3810" y="8572"/>
                  </a:lnTo>
                  <a:lnTo>
                    <a:pt x="3810" y="8530"/>
                  </a:lnTo>
                  <a:lnTo>
                    <a:pt x="3811" y="8572"/>
                  </a:lnTo>
                  <a:close/>
                  <a:moveTo>
                    <a:pt x="3807" y="8487"/>
                  </a:moveTo>
                  <a:lnTo>
                    <a:pt x="3902" y="8482"/>
                  </a:lnTo>
                  <a:lnTo>
                    <a:pt x="3905" y="8568"/>
                  </a:lnTo>
                  <a:lnTo>
                    <a:pt x="3811" y="8572"/>
                  </a:lnTo>
                  <a:lnTo>
                    <a:pt x="3807" y="8487"/>
                  </a:lnTo>
                  <a:close/>
                  <a:moveTo>
                    <a:pt x="3906" y="8568"/>
                  </a:moveTo>
                  <a:lnTo>
                    <a:pt x="3904" y="8568"/>
                  </a:lnTo>
                  <a:lnTo>
                    <a:pt x="3905" y="8568"/>
                  </a:lnTo>
                  <a:lnTo>
                    <a:pt x="3903" y="8525"/>
                  </a:lnTo>
                  <a:lnTo>
                    <a:pt x="3906" y="8568"/>
                  </a:lnTo>
                  <a:close/>
                  <a:moveTo>
                    <a:pt x="3899" y="8482"/>
                  </a:moveTo>
                  <a:lnTo>
                    <a:pt x="3994" y="8475"/>
                  </a:lnTo>
                  <a:lnTo>
                    <a:pt x="4001" y="8560"/>
                  </a:lnTo>
                  <a:lnTo>
                    <a:pt x="3906" y="8568"/>
                  </a:lnTo>
                  <a:lnTo>
                    <a:pt x="3899" y="8482"/>
                  </a:lnTo>
                  <a:close/>
                  <a:moveTo>
                    <a:pt x="3994" y="8475"/>
                  </a:moveTo>
                  <a:lnTo>
                    <a:pt x="4087" y="8467"/>
                  </a:lnTo>
                  <a:lnTo>
                    <a:pt x="4094" y="8552"/>
                  </a:lnTo>
                  <a:lnTo>
                    <a:pt x="4001" y="8560"/>
                  </a:lnTo>
                  <a:lnTo>
                    <a:pt x="3994" y="8475"/>
                  </a:lnTo>
                  <a:close/>
                  <a:moveTo>
                    <a:pt x="4096" y="8552"/>
                  </a:moveTo>
                  <a:lnTo>
                    <a:pt x="4096" y="8552"/>
                  </a:lnTo>
                  <a:lnTo>
                    <a:pt x="4094" y="8552"/>
                  </a:lnTo>
                  <a:lnTo>
                    <a:pt x="4090" y="8510"/>
                  </a:lnTo>
                  <a:lnTo>
                    <a:pt x="4096" y="8552"/>
                  </a:lnTo>
                  <a:close/>
                  <a:moveTo>
                    <a:pt x="4084" y="8467"/>
                  </a:moveTo>
                  <a:lnTo>
                    <a:pt x="4268" y="8443"/>
                  </a:lnTo>
                  <a:lnTo>
                    <a:pt x="4279" y="8529"/>
                  </a:lnTo>
                  <a:lnTo>
                    <a:pt x="4096" y="8552"/>
                  </a:lnTo>
                  <a:lnTo>
                    <a:pt x="4084" y="8467"/>
                  </a:lnTo>
                  <a:close/>
                  <a:moveTo>
                    <a:pt x="4281" y="8529"/>
                  </a:moveTo>
                  <a:lnTo>
                    <a:pt x="4279" y="8529"/>
                  </a:lnTo>
                  <a:lnTo>
                    <a:pt x="4274" y="8487"/>
                  </a:lnTo>
                  <a:lnTo>
                    <a:pt x="4281" y="8529"/>
                  </a:lnTo>
                  <a:close/>
                  <a:moveTo>
                    <a:pt x="4267" y="8443"/>
                  </a:moveTo>
                  <a:lnTo>
                    <a:pt x="4446" y="8412"/>
                  </a:lnTo>
                  <a:lnTo>
                    <a:pt x="4460" y="8497"/>
                  </a:lnTo>
                  <a:lnTo>
                    <a:pt x="4281" y="8529"/>
                  </a:lnTo>
                  <a:lnTo>
                    <a:pt x="4267" y="8443"/>
                  </a:lnTo>
                  <a:close/>
                  <a:moveTo>
                    <a:pt x="4463" y="8497"/>
                  </a:moveTo>
                  <a:lnTo>
                    <a:pt x="4463" y="8497"/>
                  </a:lnTo>
                  <a:lnTo>
                    <a:pt x="4460" y="8497"/>
                  </a:lnTo>
                  <a:lnTo>
                    <a:pt x="4453" y="8455"/>
                  </a:lnTo>
                  <a:lnTo>
                    <a:pt x="4463" y="8497"/>
                  </a:lnTo>
                  <a:close/>
                  <a:moveTo>
                    <a:pt x="4444" y="8413"/>
                  </a:moveTo>
                  <a:lnTo>
                    <a:pt x="4623" y="8373"/>
                  </a:lnTo>
                  <a:lnTo>
                    <a:pt x="4642" y="8457"/>
                  </a:lnTo>
                  <a:lnTo>
                    <a:pt x="4463" y="8497"/>
                  </a:lnTo>
                  <a:lnTo>
                    <a:pt x="4444" y="8413"/>
                  </a:lnTo>
                  <a:close/>
                  <a:moveTo>
                    <a:pt x="4644" y="8457"/>
                  </a:moveTo>
                  <a:lnTo>
                    <a:pt x="4644" y="8457"/>
                  </a:lnTo>
                  <a:lnTo>
                    <a:pt x="4642" y="8457"/>
                  </a:lnTo>
                  <a:lnTo>
                    <a:pt x="4632" y="8415"/>
                  </a:lnTo>
                  <a:lnTo>
                    <a:pt x="4644" y="8457"/>
                  </a:lnTo>
                  <a:close/>
                  <a:moveTo>
                    <a:pt x="4621" y="8374"/>
                  </a:moveTo>
                  <a:lnTo>
                    <a:pt x="4797" y="8323"/>
                  </a:lnTo>
                  <a:lnTo>
                    <a:pt x="4820" y="8406"/>
                  </a:lnTo>
                  <a:lnTo>
                    <a:pt x="4644" y="8457"/>
                  </a:lnTo>
                  <a:lnTo>
                    <a:pt x="4621" y="8374"/>
                  </a:lnTo>
                  <a:close/>
                  <a:moveTo>
                    <a:pt x="4822" y="8405"/>
                  </a:moveTo>
                  <a:lnTo>
                    <a:pt x="4819" y="8406"/>
                  </a:lnTo>
                  <a:lnTo>
                    <a:pt x="4820" y="8406"/>
                  </a:lnTo>
                  <a:lnTo>
                    <a:pt x="4808" y="8365"/>
                  </a:lnTo>
                  <a:lnTo>
                    <a:pt x="4822" y="8405"/>
                  </a:lnTo>
                  <a:close/>
                  <a:moveTo>
                    <a:pt x="4794" y="8324"/>
                  </a:moveTo>
                  <a:lnTo>
                    <a:pt x="4962" y="8266"/>
                  </a:lnTo>
                  <a:lnTo>
                    <a:pt x="4990" y="8346"/>
                  </a:lnTo>
                  <a:lnTo>
                    <a:pt x="4822" y="8405"/>
                  </a:lnTo>
                  <a:lnTo>
                    <a:pt x="4794" y="8324"/>
                  </a:lnTo>
                  <a:close/>
                  <a:moveTo>
                    <a:pt x="4991" y="8346"/>
                  </a:moveTo>
                  <a:lnTo>
                    <a:pt x="4989" y="8346"/>
                  </a:lnTo>
                  <a:lnTo>
                    <a:pt x="4990" y="8346"/>
                  </a:lnTo>
                  <a:lnTo>
                    <a:pt x="4976" y="8305"/>
                  </a:lnTo>
                  <a:lnTo>
                    <a:pt x="4991" y="8346"/>
                  </a:lnTo>
                  <a:close/>
                  <a:moveTo>
                    <a:pt x="4962" y="8266"/>
                  </a:moveTo>
                  <a:lnTo>
                    <a:pt x="5129" y="8203"/>
                  </a:lnTo>
                  <a:lnTo>
                    <a:pt x="5158" y="8283"/>
                  </a:lnTo>
                  <a:lnTo>
                    <a:pt x="4991" y="8346"/>
                  </a:lnTo>
                  <a:lnTo>
                    <a:pt x="4962" y="8266"/>
                  </a:lnTo>
                  <a:close/>
                  <a:moveTo>
                    <a:pt x="5162" y="8282"/>
                  </a:moveTo>
                  <a:lnTo>
                    <a:pt x="5162" y="8282"/>
                  </a:lnTo>
                  <a:lnTo>
                    <a:pt x="5158" y="8283"/>
                  </a:lnTo>
                  <a:lnTo>
                    <a:pt x="5144" y="8244"/>
                  </a:lnTo>
                  <a:lnTo>
                    <a:pt x="5162" y="8282"/>
                  </a:lnTo>
                  <a:close/>
                  <a:moveTo>
                    <a:pt x="5126" y="8204"/>
                  </a:moveTo>
                  <a:lnTo>
                    <a:pt x="5290" y="8129"/>
                  </a:lnTo>
                  <a:lnTo>
                    <a:pt x="5326" y="8209"/>
                  </a:lnTo>
                  <a:lnTo>
                    <a:pt x="5162" y="8282"/>
                  </a:lnTo>
                  <a:lnTo>
                    <a:pt x="5126" y="8204"/>
                  </a:lnTo>
                  <a:close/>
                  <a:moveTo>
                    <a:pt x="5327" y="8207"/>
                  </a:moveTo>
                  <a:lnTo>
                    <a:pt x="5325" y="8209"/>
                  </a:lnTo>
                  <a:lnTo>
                    <a:pt x="5326" y="8209"/>
                  </a:lnTo>
                  <a:lnTo>
                    <a:pt x="5307" y="8169"/>
                  </a:lnTo>
                  <a:lnTo>
                    <a:pt x="5327" y="8207"/>
                  </a:lnTo>
                  <a:close/>
                  <a:moveTo>
                    <a:pt x="5288" y="8130"/>
                  </a:moveTo>
                  <a:lnTo>
                    <a:pt x="5445" y="8048"/>
                  </a:lnTo>
                  <a:lnTo>
                    <a:pt x="5484" y="8124"/>
                  </a:lnTo>
                  <a:lnTo>
                    <a:pt x="5327" y="8207"/>
                  </a:lnTo>
                  <a:lnTo>
                    <a:pt x="5288" y="8130"/>
                  </a:lnTo>
                  <a:close/>
                  <a:moveTo>
                    <a:pt x="5484" y="8124"/>
                  </a:moveTo>
                  <a:lnTo>
                    <a:pt x="5489" y="8122"/>
                  </a:lnTo>
                  <a:lnTo>
                    <a:pt x="5484" y="8124"/>
                  </a:lnTo>
                  <a:lnTo>
                    <a:pt x="5464" y="8087"/>
                  </a:lnTo>
                  <a:lnTo>
                    <a:pt x="5484" y="8124"/>
                  </a:lnTo>
                  <a:close/>
                  <a:moveTo>
                    <a:pt x="5444" y="8048"/>
                  </a:moveTo>
                  <a:lnTo>
                    <a:pt x="5599" y="7962"/>
                  </a:lnTo>
                  <a:lnTo>
                    <a:pt x="5640" y="8038"/>
                  </a:lnTo>
                  <a:lnTo>
                    <a:pt x="5484" y="8124"/>
                  </a:lnTo>
                  <a:lnTo>
                    <a:pt x="5444" y="8048"/>
                  </a:lnTo>
                  <a:close/>
                  <a:moveTo>
                    <a:pt x="5642" y="8037"/>
                  </a:moveTo>
                  <a:lnTo>
                    <a:pt x="5641" y="8038"/>
                  </a:lnTo>
                  <a:lnTo>
                    <a:pt x="5640" y="8038"/>
                  </a:lnTo>
                  <a:lnTo>
                    <a:pt x="5620" y="8001"/>
                  </a:lnTo>
                  <a:lnTo>
                    <a:pt x="5642" y="8037"/>
                  </a:lnTo>
                  <a:close/>
                  <a:moveTo>
                    <a:pt x="5597" y="7964"/>
                  </a:moveTo>
                  <a:lnTo>
                    <a:pt x="5746" y="7870"/>
                  </a:lnTo>
                  <a:lnTo>
                    <a:pt x="5791" y="7942"/>
                  </a:lnTo>
                  <a:lnTo>
                    <a:pt x="5642" y="8037"/>
                  </a:lnTo>
                  <a:lnTo>
                    <a:pt x="5597" y="7964"/>
                  </a:lnTo>
                  <a:close/>
                  <a:moveTo>
                    <a:pt x="5793" y="7941"/>
                  </a:moveTo>
                  <a:lnTo>
                    <a:pt x="5793" y="7941"/>
                  </a:lnTo>
                  <a:lnTo>
                    <a:pt x="5791" y="7942"/>
                  </a:lnTo>
                  <a:lnTo>
                    <a:pt x="5768" y="7906"/>
                  </a:lnTo>
                  <a:lnTo>
                    <a:pt x="5793" y="7941"/>
                  </a:lnTo>
                  <a:close/>
                  <a:moveTo>
                    <a:pt x="5744" y="7871"/>
                  </a:moveTo>
                  <a:lnTo>
                    <a:pt x="5888" y="7769"/>
                  </a:lnTo>
                  <a:lnTo>
                    <a:pt x="5937" y="7839"/>
                  </a:lnTo>
                  <a:lnTo>
                    <a:pt x="5793" y="7941"/>
                  </a:lnTo>
                  <a:lnTo>
                    <a:pt x="5744" y="7871"/>
                  </a:lnTo>
                  <a:close/>
                  <a:moveTo>
                    <a:pt x="5939" y="7838"/>
                  </a:moveTo>
                  <a:lnTo>
                    <a:pt x="5938" y="7839"/>
                  </a:lnTo>
                  <a:lnTo>
                    <a:pt x="5937" y="7839"/>
                  </a:lnTo>
                  <a:lnTo>
                    <a:pt x="5912" y="7804"/>
                  </a:lnTo>
                  <a:lnTo>
                    <a:pt x="5939" y="7838"/>
                  </a:lnTo>
                  <a:close/>
                  <a:moveTo>
                    <a:pt x="5886" y="7770"/>
                  </a:moveTo>
                  <a:lnTo>
                    <a:pt x="6023" y="7661"/>
                  </a:lnTo>
                  <a:lnTo>
                    <a:pt x="6077" y="7728"/>
                  </a:lnTo>
                  <a:lnTo>
                    <a:pt x="5939" y="7838"/>
                  </a:lnTo>
                  <a:lnTo>
                    <a:pt x="5886" y="7770"/>
                  </a:lnTo>
                  <a:close/>
                  <a:moveTo>
                    <a:pt x="6078" y="7727"/>
                  </a:moveTo>
                  <a:lnTo>
                    <a:pt x="6075" y="7728"/>
                  </a:lnTo>
                  <a:lnTo>
                    <a:pt x="6077" y="7728"/>
                  </a:lnTo>
                  <a:lnTo>
                    <a:pt x="6050" y="7694"/>
                  </a:lnTo>
                  <a:lnTo>
                    <a:pt x="6078" y="7727"/>
                  </a:lnTo>
                  <a:close/>
                  <a:moveTo>
                    <a:pt x="6021" y="7663"/>
                  </a:moveTo>
                  <a:lnTo>
                    <a:pt x="6153" y="7545"/>
                  </a:lnTo>
                  <a:lnTo>
                    <a:pt x="6210" y="7609"/>
                  </a:lnTo>
                  <a:lnTo>
                    <a:pt x="6078" y="7727"/>
                  </a:lnTo>
                  <a:lnTo>
                    <a:pt x="6021" y="7663"/>
                  </a:lnTo>
                  <a:close/>
                  <a:moveTo>
                    <a:pt x="6210" y="7609"/>
                  </a:moveTo>
                  <a:lnTo>
                    <a:pt x="6215" y="7606"/>
                  </a:lnTo>
                  <a:lnTo>
                    <a:pt x="6210" y="7609"/>
                  </a:lnTo>
                  <a:lnTo>
                    <a:pt x="6182" y="7578"/>
                  </a:lnTo>
                  <a:lnTo>
                    <a:pt x="6210" y="7609"/>
                  </a:lnTo>
                  <a:close/>
                  <a:moveTo>
                    <a:pt x="6153" y="7545"/>
                  </a:moveTo>
                  <a:lnTo>
                    <a:pt x="6283" y="7428"/>
                  </a:lnTo>
                  <a:lnTo>
                    <a:pt x="6340" y="7491"/>
                  </a:lnTo>
                  <a:lnTo>
                    <a:pt x="6210" y="7609"/>
                  </a:lnTo>
                  <a:lnTo>
                    <a:pt x="6153" y="7545"/>
                  </a:lnTo>
                  <a:close/>
                  <a:moveTo>
                    <a:pt x="6342" y="7489"/>
                  </a:moveTo>
                  <a:lnTo>
                    <a:pt x="6341" y="7490"/>
                  </a:lnTo>
                  <a:lnTo>
                    <a:pt x="6340" y="7491"/>
                  </a:lnTo>
                  <a:lnTo>
                    <a:pt x="6310" y="7460"/>
                  </a:lnTo>
                  <a:lnTo>
                    <a:pt x="6342" y="7489"/>
                  </a:lnTo>
                  <a:close/>
                  <a:moveTo>
                    <a:pt x="6280" y="7430"/>
                  </a:moveTo>
                  <a:lnTo>
                    <a:pt x="6401" y="7301"/>
                  </a:lnTo>
                  <a:lnTo>
                    <a:pt x="6463" y="7360"/>
                  </a:lnTo>
                  <a:lnTo>
                    <a:pt x="6342" y="7489"/>
                  </a:lnTo>
                  <a:lnTo>
                    <a:pt x="6280" y="7430"/>
                  </a:lnTo>
                  <a:close/>
                  <a:moveTo>
                    <a:pt x="6464" y="7359"/>
                  </a:moveTo>
                  <a:lnTo>
                    <a:pt x="6462" y="7360"/>
                  </a:lnTo>
                  <a:lnTo>
                    <a:pt x="6463" y="7360"/>
                  </a:lnTo>
                  <a:lnTo>
                    <a:pt x="6431" y="7330"/>
                  </a:lnTo>
                  <a:lnTo>
                    <a:pt x="6464" y="7359"/>
                  </a:lnTo>
                  <a:close/>
                  <a:moveTo>
                    <a:pt x="6400" y="7302"/>
                  </a:moveTo>
                  <a:lnTo>
                    <a:pt x="6516" y="7169"/>
                  </a:lnTo>
                  <a:lnTo>
                    <a:pt x="6580" y="7226"/>
                  </a:lnTo>
                  <a:lnTo>
                    <a:pt x="6464" y="7359"/>
                  </a:lnTo>
                  <a:lnTo>
                    <a:pt x="6400" y="7302"/>
                  </a:lnTo>
                  <a:close/>
                  <a:moveTo>
                    <a:pt x="6583" y="7224"/>
                  </a:moveTo>
                  <a:lnTo>
                    <a:pt x="6583" y="7224"/>
                  </a:lnTo>
                  <a:lnTo>
                    <a:pt x="6580" y="7226"/>
                  </a:lnTo>
                  <a:lnTo>
                    <a:pt x="6549" y="7197"/>
                  </a:lnTo>
                  <a:lnTo>
                    <a:pt x="6583" y="7224"/>
                  </a:lnTo>
                  <a:close/>
                  <a:moveTo>
                    <a:pt x="6515" y="7170"/>
                  </a:moveTo>
                  <a:lnTo>
                    <a:pt x="6625" y="7033"/>
                  </a:lnTo>
                  <a:lnTo>
                    <a:pt x="6692" y="7087"/>
                  </a:lnTo>
                  <a:lnTo>
                    <a:pt x="6583" y="7224"/>
                  </a:lnTo>
                  <a:lnTo>
                    <a:pt x="6515" y="7170"/>
                  </a:lnTo>
                  <a:close/>
                  <a:moveTo>
                    <a:pt x="6693" y="7085"/>
                  </a:moveTo>
                  <a:lnTo>
                    <a:pt x="6692" y="7086"/>
                  </a:lnTo>
                  <a:lnTo>
                    <a:pt x="6692" y="7087"/>
                  </a:lnTo>
                  <a:lnTo>
                    <a:pt x="6658" y="7060"/>
                  </a:lnTo>
                  <a:lnTo>
                    <a:pt x="6693" y="7085"/>
                  </a:lnTo>
                  <a:close/>
                  <a:moveTo>
                    <a:pt x="6623" y="7036"/>
                  </a:moveTo>
                  <a:lnTo>
                    <a:pt x="6725" y="6891"/>
                  </a:lnTo>
                  <a:lnTo>
                    <a:pt x="6795" y="6940"/>
                  </a:lnTo>
                  <a:lnTo>
                    <a:pt x="6693" y="7085"/>
                  </a:lnTo>
                  <a:lnTo>
                    <a:pt x="6623" y="7036"/>
                  </a:lnTo>
                  <a:close/>
                  <a:moveTo>
                    <a:pt x="6796" y="6937"/>
                  </a:moveTo>
                  <a:lnTo>
                    <a:pt x="6795" y="6940"/>
                  </a:lnTo>
                  <a:lnTo>
                    <a:pt x="6760" y="6915"/>
                  </a:lnTo>
                  <a:lnTo>
                    <a:pt x="6796" y="6937"/>
                  </a:lnTo>
                  <a:close/>
                  <a:moveTo>
                    <a:pt x="6724" y="6892"/>
                  </a:moveTo>
                  <a:lnTo>
                    <a:pt x="6817" y="6743"/>
                  </a:lnTo>
                  <a:lnTo>
                    <a:pt x="6890" y="6789"/>
                  </a:lnTo>
                  <a:lnTo>
                    <a:pt x="6796" y="6937"/>
                  </a:lnTo>
                  <a:lnTo>
                    <a:pt x="6724" y="6892"/>
                  </a:lnTo>
                  <a:close/>
                  <a:moveTo>
                    <a:pt x="6890" y="6788"/>
                  </a:moveTo>
                  <a:lnTo>
                    <a:pt x="6891" y="6787"/>
                  </a:lnTo>
                  <a:lnTo>
                    <a:pt x="6890" y="6789"/>
                  </a:lnTo>
                  <a:lnTo>
                    <a:pt x="6854" y="6766"/>
                  </a:lnTo>
                  <a:lnTo>
                    <a:pt x="6890" y="6788"/>
                  </a:lnTo>
                  <a:close/>
                  <a:moveTo>
                    <a:pt x="6817" y="6745"/>
                  </a:moveTo>
                  <a:lnTo>
                    <a:pt x="6906" y="6592"/>
                  </a:lnTo>
                  <a:lnTo>
                    <a:pt x="6980" y="6635"/>
                  </a:lnTo>
                  <a:lnTo>
                    <a:pt x="6890" y="6788"/>
                  </a:lnTo>
                  <a:lnTo>
                    <a:pt x="6817" y="6745"/>
                  </a:lnTo>
                  <a:close/>
                  <a:moveTo>
                    <a:pt x="6981" y="6634"/>
                  </a:moveTo>
                  <a:lnTo>
                    <a:pt x="6981" y="6635"/>
                  </a:lnTo>
                  <a:lnTo>
                    <a:pt x="6980" y="6635"/>
                  </a:lnTo>
                  <a:lnTo>
                    <a:pt x="6943" y="6614"/>
                  </a:lnTo>
                  <a:lnTo>
                    <a:pt x="6981" y="6634"/>
                  </a:lnTo>
                  <a:close/>
                  <a:moveTo>
                    <a:pt x="6905" y="6593"/>
                  </a:moveTo>
                  <a:lnTo>
                    <a:pt x="6987" y="6436"/>
                  </a:lnTo>
                  <a:lnTo>
                    <a:pt x="7063" y="6477"/>
                  </a:lnTo>
                  <a:lnTo>
                    <a:pt x="6981" y="6634"/>
                  </a:lnTo>
                  <a:lnTo>
                    <a:pt x="6905" y="6593"/>
                  </a:lnTo>
                  <a:close/>
                  <a:moveTo>
                    <a:pt x="7064" y="6475"/>
                  </a:moveTo>
                  <a:lnTo>
                    <a:pt x="7063" y="6475"/>
                  </a:lnTo>
                  <a:lnTo>
                    <a:pt x="7063" y="6477"/>
                  </a:lnTo>
                  <a:lnTo>
                    <a:pt x="7025" y="6456"/>
                  </a:lnTo>
                  <a:lnTo>
                    <a:pt x="7064" y="6475"/>
                  </a:lnTo>
                  <a:close/>
                  <a:moveTo>
                    <a:pt x="6985" y="6439"/>
                  </a:moveTo>
                  <a:lnTo>
                    <a:pt x="7060" y="6274"/>
                  </a:lnTo>
                  <a:lnTo>
                    <a:pt x="7138" y="6310"/>
                  </a:lnTo>
                  <a:lnTo>
                    <a:pt x="7064" y="6475"/>
                  </a:lnTo>
                  <a:lnTo>
                    <a:pt x="6985" y="6439"/>
                  </a:lnTo>
                  <a:close/>
                  <a:moveTo>
                    <a:pt x="7139" y="6306"/>
                  </a:moveTo>
                  <a:lnTo>
                    <a:pt x="7138" y="6310"/>
                  </a:lnTo>
                  <a:lnTo>
                    <a:pt x="7099" y="6292"/>
                  </a:lnTo>
                  <a:lnTo>
                    <a:pt x="7139" y="6306"/>
                  </a:lnTo>
                  <a:close/>
                  <a:moveTo>
                    <a:pt x="7059" y="6277"/>
                  </a:moveTo>
                  <a:lnTo>
                    <a:pt x="7122" y="6109"/>
                  </a:lnTo>
                  <a:lnTo>
                    <a:pt x="7202" y="6138"/>
                  </a:lnTo>
                  <a:lnTo>
                    <a:pt x="7139" y="6306"/>
                  </a:lnTo>
                  <a:lnTo>
                    <a:pt x="7059" y="6277"/>
                  </a:lnTo>
                  <a:close/>
                  <a:moveTo>
                    <a:pt x="7202" y="6137"/>
                  </a:moveTo>
                  <a:lnTo>
                    <a:pt x="7203" y="6137"/>
                  </a:lnTo>
                  <a:lnTo>
                    <a:pt x="7202" y="6138"/>
                  </a:lnTo>
                  <a:lnTo>
                    <a:pt x="7161" y="6123"/>
                  </a:lnTo>
                  <a:lnTo>
                    <a:pt x="7202" y="6137"/>
                  </a:lnTo>
                  <a:close/>
                  <a:moveTo>
                    <a:pt x="7122" y="6109"/>
                  </a:moveTo>
                  <a:lnTo>
                    <a:pt x="7180" y="5941"/>
                  </a:lnTo>
                  <a:lnTo>
                    <a:pt x="7260" y="5969"/>
                  </a:lnTo>
                  <a:lnTo>
                    <a:pt x="7202" y="6137"/>
                  </a:lnTo>
                  <a:lnTo>
                    <a:pt x="7122" y="6109"/>
                  </a:lnTo>
                  <a:close/>
                  <a:moveTo>
                    <a:pt x="7261" y="5967"/>
                  </a:moveTo>
                  <a:lnTo>
                    <a:pt x="7261" y="5965"/>
                  </a:lnTo>
                  <a:lnTo>
                    <a:pt x="7260" y="5969"/>
                  </a:lnTo>
                  <a:lnTo>
                    <a:pt x="7220" y="5955"/>
                  </a:lnTo>
                  <a:lnTo>
                    <a:pt x="7261" y="5967"/>
                  </a:lnTo>
                  <a:close/>
                  <a:moveTo>
                    <a:pt x="7179" y="5943"/>
                  </a:moveTo>
                  <a:lnTo>
                    <a:pt x="7230" y="5767"/>
                  </a:lnTo>
                  <a:lnTo>
                    <a:pt x="7312" y="5790"/>
                  </a:lnTo>
                  <a:lnTo>
                    <a:pt x="7261" y="5967"/>
                  </a:lnTo>
                  <a:lnTo>
                    <a:pt x="7179" y="5943"/>
                  </a:lnTo>
                  <a:close/>
                  <a:moveTo>
                    <a:pt x="7312" y="5788"/>
                  </a:moveTo>
                  <a:lnTo>
                    <a:pt x="7312" y="5789"/>
                  </a:lnTo>
                  <a:lnTo>
                    <a:pt x="7312" y="5790"/>
                  </a:lnTo>
                  <a:lnTo>
                    <a:pt x="7270" y="5778"/>
                  </a:lnTo>
                  <a:lnTo>
                    <a:pt x="7312" y="5788"/>
                  </a:lnTo>
                  <a:close/>
                  <a:moveTo>
                    <a:pt x="7229" y="5769"/>
                  </a:moveTo>
                  <a:lnTo>
                    <a:pt x="7268" y="5593"/>
                  </a:lnTo>
                  <a:lnTo>
                    <a:pt x="7352" y="5611"/>
                  </a:lnTo>
                  <a:lnTo>
                    <a:pt x="7312" y="5788"/>
                  </a:lnTo>
                  <a:lnTo>
                    <a:pt x="7229" y="5769"/>
                  </a:lnTo>
                  <a:close/>
                  <a:moveTo>
                    <a:pt x="7352" y="5610"/>
                  </a:moveTo>
                  <a:lnTo>
                    <a:pt x="7352" y="5613"/>
                  </a:lnTo>
                  <a:lnTo>
                    <a:pt x="7352" y="5611"/>
                  </a:lnTo>
                  <a:lnTo>
                    <a:pt x="7310" y="5602"/>
                  </a:lnTo>
                  <a:lnTo>
                    <a:pt x="7352" y="5610"/>
                  </a:lnTo>
                  <a:close/>
                  <a:moveTo>
                    <a:pt x="7268" y="5594"/>
                  </a:moveTo>
                  <a:lnTo>
                    <a:pt x="7303" y="5414"/>
                  </a:lnTo>
                  <a:lnTo>
                    <a:pt x="7387" y="5430"/>
                  </a:lnTo>
                  <a:lnTo>
                    <a:pt x="7352" y="5610"/>
                  </a:lnTo>
                  <a:lnTo>
                    <a:pt x="7268" y="5594"/>
                  </a:lnTo>
                  <a:close/>
                  <a:moveTo>
                    <a:pt x="7388" y="5427"/>
                  </a:moveTo>
                  <a:lnTo>
                    <a:pt x="7387" y="5429"/>
                  </a:lnTo>
                  <a:lnTo>
                    <a:pt x="7387" y="5430"/>
                  </a:lnTo>
                  <a:lnTo>
                    <a:pt x="7345" y="5422"/>
                  </a:lnTo>
                  <a:lnTo>
                    <a:pt x="7388" y="5427"/>
                  </a:lnTo>
                  <a:close/>
                  <a:moveTo>
                    <a:pt x="7302" y="5417"/>
                  </a:moveTo>
                  <a:lnTo>
                    <a:pt x="7315" y="5323"/>
                  </a:lnTo>
                  <a:lnTo>
                    <a:pt x="7400" y="5333"/>
                  </a:lnTo>
                  <a:lnTo>
                    <a:pt x="7388" y="5427"/>
                  </a:lnTo>
                  <a:lnTo>
                    <a:pt x="7302" y="5417"/>
                  </a:lnTo>
                  <a:close/>
                  <a:moveTo>
                    <a:pt x="7315" y="5323"/>
                  </a:moveTo>
                  <a:lnTo>
                    <a:pt x="7316" y="5311"/>
                  </a:lnTo>
                  <a:lnTo>
                    <a:pt x="7315" y="5323"/>
                  </a:lnTo>
                  <a:lnTo>
                    <a:pt x="7357" y="5329"/>
                  </a:lnTo>
                  <a:lnTo>
                    <a:pt x="7315" y="5323"/>
                  </a:lnTo>
                  <a:close/>
                  <a:moveTo>
                    <a:pt x="7315" y="5323"/>
                  </a:moveTo>
                  <a:lnTo>
                    <a:pt x="7326" y="5233"/>
                  </a:lnTo>
                  <a:lnTo>
                    <a:pt x="7411" y="5243"/>
                  </a:lnTo>
                  <a:lnTo>
                    <a:pt x="7400" y="5333"/>
                  </a:lnTo>
                  <a:lnTo>
                    <a:pt x="7315" y="5323"/>
                  </a:lnTo>
                  <a:close/>
                  <a:moveTo>
                    <a:pt x="7411" y="5241"/>
                  </a:moveTo>
                  <a:lnTo>
                    <a:pt x="7411" y="5243"/>
                  </a:lnTo>
                  <a:lnTo>
                    <a:pt x="7368" y="5237"/>
                  </a:lnTo>
                  <a:lnTo>
                    <a:pt x="7411" y="5241"/>
                  </a:lnTo>
                  <a:close/>
                  <a:moveTo>
                    <a:pt x="7325" y="5234"/>
                  </a:moveTo>
                  <a:lnTo>
                    <a:pt x="7333" y="5141"/>
                  </a:lnTo>
                  <a:lnTo>
                    <a:pt x="7419" y="5148"/>
                  </a:lnTo>
                  <a:lnTo>
                    <a:pt x="7411" y="5241"/>
                  </a:lnTo>
                  <a:lnTo>
                    <a:pt x="7325" y="5234"/>
                  </a:lnTo>
                  <a:close/>
                  <a:moveTo>
                    <a:pt x="7419" y="5145"/>
                  </a:moveTo>
                  <a:lnTo>
                    <a:pt x="7419" y="5145"/>
                  </a:lnTo>
                  <a:lnTo>
                    <a:pt x="7419" y="5148"/>
                  </a:lnTo>
                  <a:lnTo>
                    <a:pt x="7376" y="5144"/>
                  </a:lnTo>
                  <a:lnTo>
                    <a:pt x="7419" y="5145"/>
                  </a:lnTo>
                  <a:close/>
                  <a:moveTo>
                    <a:pt x="7333" y="5142"/>
                  </a:moveTo>
                  <a:lnTo>
                    <a:pt x="7337" y="5048"/>
                  </a:lnTo>
                  <a:lnTo>
                    <a:pt x="7423" y="5052"/>
                  </a:lnTo>
                  <a:lnTo>
                    <a:pt x="7419" y="5145"/>
                  </a:lnTo>
                  <a:lnTo>
                    <a:pt x="7333" y="5142"/>
                  </a:lnTo>
                  <a:close/>
                  <a:moveTo>
                    <a:pt x="7337" y="5048"/>
                  </a:moveTo>
                  <a:lnTo>
                    <a:pt x="7341" y="4955"/>
                  </a:lnTo>
                  <a:lnTo>
                    <a:pt x="7428" y="4957"/>
                  </a:lnTo>
                  <a:lnTo>
                    <a:pt x="7423" y="5052"/>
                  </a:lnTo>
                  <a:lnTo>
                    <a:pt x="7337" y="5048"/>
                  </a:lnTo>
                  <a:close/>
                  <a:moveTo>
                    <a:pt x="7428" y="4956"/>
                  </a:moveTo>
                  <a:lnTo>
                    <a:pt x="7428" y="4957"/>
                  </a:lnTo>
                  <a:lnTo>
                    <a:pt x="7384" y="4956"/>
                  </a:lnTo>
                  <a:lnTo>
                    <a:pt x="7428" y="4956"/>
                  </a:lnTo>
                  <a:close/>
                  <a:moveTo>
                    <a:pt x="7341" y="4956"/>
                  </a:moveTo>
                  <a:lnTo>
                    <a:pt x="7341" y="4858"/>
                  </a:lnTo>
                  <a:lnTo>
                    <a:pt x="7428" y="4858"/>
                  </a:lnTo>
                  <a:lnTo>
                    <a:pt x="7428" y="4956"/>
                  </a:lnTo>
                  <a:lnTo>
                    <a:pt x="7341" y="4956"/>
                  </a:lnTo>
                  <a:close/>
                  <a:moveTo>
                    <a:pt x="7341" y="4858"/>
                  </a:moveTo>
                  <a:lnTo>
                    <a:pt x="7341" y="42"/>
                  </a:lnTo>
                  <a:lnTo>
                    <a:pt x="7428" y="42"/>
                  </a:lnTo>
                  <a:lnTo>
                    <a:pt x="7428" y="4858"/>
                  </a:lnTo>
                  <a:lnTo>
                    <a:pt x="7341" y="4858"/>
                  </a:lnTo>
                  <a:close/>
                  <a:moveTo>
                    <a:pt x="7384" y="0"/>
                  </a:moveTo>
                  <a:lnTo>
                    <a:pt x="7428" y="0"/>
                  </a:lnTo>
                  <a:lnTo>
                    <a:pt x="7428" y="42"/>
                  </a:lnTo>
                  <a:lnTo>
                    <a:pt x="7384" y="42"/>
                  </a:lnTo>
                  <a:lnTo>
                    <a:pt x="7384" y="0"/>
                  </a:lnTo>
                  <a:close/>
                  <a:moveTo>
                    <a:pt x="7384" y="85"/>
                  </a:moveTo>
                  <a:lnTo>
                    <a:pt x="43" y="85"/>
                  </a:lnTo>
                  <a:lnTo>
                    <a:pt x="43" y="0"/>
                  </a:lnTo>
                  <a:lnTo>
                    <a:pt x="7384" y="0"/>
                  </a:lnTo>
                  <a:lnTo>
                    <a:pt x="7384" y="85"/>
                  </a:lnTo>
                  <a:close/>
                  <a:moveTo>
                    <a:pt x="0" y="42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42"/>
                  </a:lnTo>
                  <a:lnTo>
                    <a:pt x="0" y="42"/>
                  </a:lnTo>
                  <a:close/>
                  <a:moveTo>
                    <a:pt x="86" y="42"/>
                  </a:moveTo>
                  <a:lnTo>
                    <a:pt x="86" y="4843"/>
                  </a:lnTo>
                  <a:lnTo>
                    <a:pt x="0" y="4843"/>
                  </a:lnTo>
                  <a:lnTo>
                    <a:pt x="0" y="42"/>
                  </a:lnTo>
                  <a:lnTo>
                    <a:pt x="86" y="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1996" y="2063"/>
              <a:ext cx="368" cy="276"/>
            </a:xfrm>
            <a:custGeom>
              <a:avLst/>
              <a:gdLst>
                <a:gd name="T0" fmla="*/ 0 w 2762"/>
                <a:gd name="T1" fmla="*/ 0 h 2073"/>
                <a:gd name="T2" fmla="*/ 0 w 2762"/>
                <a:gd name="T3" fmla="*/ 0 h 2073"/>
                <a:gd name="T4" fmla="*/ 0 w 2762"/>
                <a:gd name="T5" fmla="*/ 0 h 2073"/>
                <a:gd name="T6" fmla="*/ 0 w 2762"/>
                <a:gd name="T7" fmla="*/ 0 h 2073"/>
                <a:gd name="T8" fmla="*/ 0 w 2762"/>
                <a:gd name="T9" fmla="*/ 0 h 2073"/>
                <a:gd name="T10" fmla="*/ 0 w 2762"/>
                <a:gd name="T11" fmla="*/ 0 h 2073"/>
                <a:gd name="T12" fmla="*/ 0 w 2762"/>
                <a:gd name="T13" fmla="*/ 0 h 2073"/>
                <a:gd name="T14" fmla="*/ 0 w 2762"/>
                <a:gd name="T15" fmla="*/ 0 h 2073"/>
                <a:gd name="T16" fmla="*/ 0 w 2762"/>
                <a:gd name="T17" fmla="*/ 0 h 2073"/>
                <a:gd name="T18" fmla="*/ 0 w 2762"/>
                <a:gd name="T19" fmla="*/ 0 h 2073"/>
                <a:gd name="T20" fmla="*/ 0 w 2762"/>
                <a:gd name="T21" fmla="*/ 0 h 2073"/>
                <a:gd name="T22" fmla="*/ 0 w 2762"/>
                <a:gd name="T23" fmla="*/ 0 h 2073"/>
                <a:gd name="T24" fmla="*/ 0 w 2762"/>
                <a:gd name="T25" fmla="*/ 0 h 2073"/>
                <a:gd name="T26" fmla="*/ 0 w 2762"/>
                <a:gd name="T27" fmla="*/ 0 h 2073"/>
                <a:gd name="T28" fmla="*/ 0 w 2762"/>
                <a:gd name="T29" fmla="*/ 0 h 2073"/>
                <a:gd name="T30" fmla="*/ 0 w 2762"/>
                <a:gd name="T31" fmla="*/ 0 h 2073"/>
                <a:gd name="T32" fmla="*/ 0 w 2762"/>
                <a:gd name="T33" fmla="*/ 0 h 2073"/>
                <a:gd name="T34" fmla="*/ 0 w 2762"/>
                <a:gd name="T35" fmla="*/ 0 h 2073"/>
                <a:gd name="T36" fmla="*/ 0 w 2762"/>
                <a:gd name="T37" fmla="*/ 0 h 2073"/>
                <a:gd name="T38" fmla="*/ 0 w 2762"/>
                <a:gd name="T39" fmla="*/ 0 h 2073"/>
                <a:gd name="T40" fmla="*/ 0 w 2762"/>
                <a:gd name="T41" fmla="*/ 0 h 2073"/>
                <a:gd name="T42" fmla="*/ 0 w 2762"/>
                <a:gd name="T43" fmla="*/ 0 h 2073"/>
                <a:gd name="T44" fmla="*/ 0 w 2762"/>
                <a:gd name="T45" fmla="*/ 0 h 2073"/>
                <a:gd name="T46" fmla="*/ 0 w 2762"/>
                <a:gd name="T47" fmla="*/ 0 h 2073"/>
                <a:gd name="T48" fmla="*/ 0 w 2762"/>
                <a:gd name="T49" fmla="*/ 0 h 2073"/>
                <a:gd name="T50" fmla="*/ 0 w 2762"/>
                <a:gd name="T51" fmla="*/ 0 h 2073"/>
                <a:gd name="T52" fmla="*/ 0 w 2762"/>
                <a:gd name="T53" fmla="*/ 0 h 2073"/>
                <a:gd name="T54" fmla="*/ 0 w 2762"/>
                <a:gd name="T55" fmla="*/ 0 h 2073"/>
                <a:gd name="T56" fmla="*/ 0 w 2762"/>
                <a:gd name="T57" fmla="*/ 0 h 2073"/>
                <a:gd name="T58" fmla="*/ 0 w 2762"/>
                <a:gd name="T59" fmla="*/ 0 h 2073"/>
                <a:gd name="T60" fmla="*/ 0 w 2762"/>
                <a:gd name="T61" fmla="*/ 0 h 2073"/>
                <a:gd name="T62" fmla="*/ 0 w 2762"/>
                <a:gd name="T63" fmla="*/ 0 h 2073"/>
                <a:gd name="T64" fmla="*/ 0 w 2762"/>
                <a:gd name="T65" fmla="*/ 0 h 2073"/>
                <a:gd name="T66" fmla="*/ 0 w 2762"/>
                <a:gd name="T67" fmla="*/ 0 h 2073"/>
                <a:gd name="T68" fmla="*/ 0 w 2762"/>
                <a:gd name="T69" fmla="*/ 0 h 2073"/>
                <a:gd name="T70" fmla="*/ 0 w 2762"/>
                <a:gd name="T71" fmla="*/ 0 h 20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62"/>
                <a:gd name="T109" fmla="*/ 0 h 2073"/>
                <a:gd name="T110" fmla="*/ 2762 w 2762"/>
                <a:gd name="T111" fmla="*/ 2073 h 20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62" h="2073">
                  <a:moveTo>
                    <a:pt x="2603" y="0"/>
                  </a:moveTo>
                  <a:lnTo>
                    <a:pt x="2653" y="0"/>
                  </a:lnTo>
                  <a:lnTo>
                    <a:pt x="2653" y="43"/>
                  </a:lnTo>
                  <a:lnTo>
                    <a:pt x="2688" y="39"/>
                  </a:lnTo>
                  <a:lnTo>
                    <a:pt x="2688" y="79"/>
                  </a:lnTo>
                  <a:lnTo>
                    <a:pt x="2727" y="79"/>
                  </a:lnTo>
                  <a:lnTo>
                    <a:pt x="2727" y="114"/>
                  </a:lnTo>
                  <a:lnTo>
                    <a:pt x="2762" y="114"/>
                  </a:lnTo>
                  <a:lnTo>
                    <a:pt x="2762" y="2022"/>
                  </a:lnTo>
                  <a:lnTo>
                    <a:pt x="2563" y="2022"/>
                  </a:lnTo>
                  <a:lnTo>
                    <a:pt x="2482" y="2022"/>
                  </a:lnTo>
                  <a:lnTo>
                    <a:pt x="2407" y="2018"/>
                  </a:lnTo>
                  <a:lnTo>
                    <a:pt x="2344" y="2010"/>
                  </a:lnTo>
                  <a:lnTo>
                    <a:pt x="2286" y="2002"/>
                  </a:lnTo>
                  <a:lnTo>
                    <a:pt x="2235" y="1990"/>
                  </a:lnTo>
                  <a:lnTo>
                    <a:pt x="2193" y="1979"/>
                  </a:lnTo>
                  <a:lnTo>
                    <a:pt x="2114" y="1955"/>
                  </a:lnTo>
                  <a:lnTo>
                    <a:pt x="2052" y="1932"/>
                  </a:lnTo>
                  <a:lnTo>
                    <a:pt x="1989" y="1909"/>
                  </a:lnTo>
                  <a:lnTo>
                    <a:pt x="1958" y="1900"/>
                  </a:lnTo>
                  <a:lnTo>
                    <a:pt x="1927" y="1892"/>
                  </a:lnTo>
                  <a:lnTo>
                    <a:pt x="1892" y="1889"/>
                  </a:lnTo>
                  <a:lnTo>
                    <a:pt x="1853" y="1889"/>
                  </a:lnTo>
                  <a:lnTo>
                    <a:pt x="1807" y="1889"/>
                  </a:lnTo>
                  <a:lnTo>
                    <a:pt x="1767" y="1897"/>
                  </a:lnTo>
                  <a:lnTo>
                    <a:pt x="1728" y="1904"/>
                  </a:lnTo>
                  <a:lnTo>
                    <a:pt x="1697" y="1916"/>
                  </a:lnTo>
                  <a:lnTo>
                    <a:pt x="1666" y="1932"/>
                  </a:lnTo>
                  <a:lnTo>
                    <a:pt x="1638" y="1947"/>
                  </a:lnTo>
                  <a:lnTo>
                    <a:pt x="1588" y="1979"/>
                  </a:lnTo>
                  <a:lnTo>
                    <a:pt x="1540" y="2014"/>
                  </a:lnTo>
                  <a:lnTo>
                    <a:pt x="1494" y="2042"/>
                  </a:lnTo>
                  <a:lnTo>
                    <a:pt x="1470" y="2053"/>
                  </a:lnTo>
                  <a:lnTo>
                    <a:pt x="1444" y="2065"/>
                  </a:lnTo>
                  <a:lnTo>
                    <a:pt x="1412" y="2069"/>
                  </a:lnTo>
                  <a:lnTo>
                    <a:pt x="1381" y="2073"/>
                  </a:lnTo>
                  <a:lnTo>
                    <a:pt x="1346" y="2069"/>
                  </a:lnTo>
                  <a:lnTo>
                    <a:pt x="1318" y="2065"/>
                  </a:lnTo>
                  <a:lnTo>
                    <a:pt x="1291" y="2053"/>
                  </a:lnTo>
                  <a:lnTo>
                    <a:pt x="1263" y="2042"/>
                  </a:lnTo>
                  <a:lnTo>
                    <a:pt x="1217" y="2014"/>
                  </a:lnTo>
                  <a:lnTo>
                    <a:pt x="1170" y="1979"/>
                  </a:lnTo>
                  <a:lnTo>
                    <a:pt x="1124" y="1947"/>
                  </a:lnTo>
                  <a:lnTo>
                    <a:pt x="1096" y="1932"/>
                  </a:lnTo>
                  <a:lnTo>
                    <a:pt x="1064" y="1916"/>
                  </a:lnTo>
                  <a:lnTo>
                    <a:pt x="1033" y="1904"/>
                  </a:lnTo>
                  <a:lnTo>
                    <a:pt x="995" y="1897"/>
                  </a:lnTo>
                  <a:lnTo>
                    <a:pt x="951" y="1889"/>
                  </a:lnTo>
                  <a:lnTo>
                    <a:pt x="908" y="1889"/>
                  </a:lnTo>
                  <a:lnTo>
                    <a:pt x="870" y="1889"/>
                  </a:lnTo>
                  <a:lnTo>
                    <a:pt x="834" y="1892"/>
                  </a:lnTo>
                  <a:lnTo>
                    <a:pt x="799" y="1900"/>
                  </a:lnTo>
                  <a:lnTo>
                    <a:pt x="768" y="1909"/>
                  </a:lnTo>
                  <a:lnTo>
                    <a:pt x="709" y="1932"/>
                  </a:lnTo>
                  <a:lnTo>
                    <a:pt x="643" y="1955"/>
                  </a:lnTo>
                  <a:lnTo>
                    <a:pt x="569" y="1979"/>
                  </a:lnTo>
                  <a:lnTo>
                    <a:pt x="522" y="1990"/>
                  </a:lnTo>
                  <a:lnTo>
                    <a:pt x="472" y="2002"/>
                  </a:lnTo>
                  <a:lnTo>
                    <a:pt x="417" y="2010"/>
                  </a:lnTo>
                  <a:lnTo>
                    <a:pt x="351" y="2018"/>
                  </a:lnTo>
                  <a:lnTo>
                    <a:pt x="280" y="2022"/>
                  </a:lnTo>
                  <a:lnTo>
                    <a:pt x="194" y="2022"/>
                  </a:lnTo>
                  <a:lnTo>
                    <a:pt x="0" y="2022"/>
                  </a:lnTo>
                  <a:lnTo>
                    <a:pt x="0" y="114"/>
                  </a:lnTo>
                  <a:lnTo>
                    <a:pt x="38" y="114"/>
                  </a:lnTo>
                  <a:lnTo>
                    <a:pt x="38" y="79"/>
                  </a:lnTo>
                  <a:lnTo>
                    <a:pt x="73" y="79"/>
                  </a:lnTo>
                  <a:lnTo>
                    <a:pt x="73" y="39"/>
                  </a:lnTo>
                  <a:lnTo>
                    <a:pt x="109" y="39"/>
                  </a:lnTo>
                  <a:lnTo>
                    <a:pt x="109" y="0"/>
                  </a:lnTo>
                  <a:lnTo>
                    <a:pt x="156" y="0"/>
                  </a:lnTo>
                  <a:lnTo>
                    <a:pt x="1373" y="23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1994" y="2061"/>
              <a:ext cx="372" cy="280"/>
            </a:xfrm>
            <a:custGeom>
              <a:avLst/>
              <a:gdLst>
                <a:gd name="T0" fmla="*/ 0 w 2790"/>
                <a:gd name="T1" fmla="*/ 0 h 2099"/>
                <a:gd name="T2" fmla="*/ 0 w 2790"/>
                <a:gd name="T3" fmla="*/ 0 h 2099"/>
                <a:gd name="T4" fmla="*/ 0 w 2790"/>
                <a:gd name="T5" fmla="*/ 0 h 2099"/>
                <a:gd name="T6" fmla="*/ 0 w 2790"/>
                <a:gd name="T7" fmla="*/ 0 h 2099"/>
                <a:gd name="T8" fmla="*/ 0 w 2790"/>
                <a:gd name="T9" fmla="*/ 0 h 2099"/>
                <a:gd name="T10" fmla="*/ 0 w 2790"/>
                <a:gd name="T11" fmla="*/ 0 h 2099"/>
                <a:gd name="T12" fmla="*/ 0 w 2790"/>
                <a:gd name="T13" fmla="*/ 0 h 2099"/>
                <a:gd name="T14" fmla="*/ 0 w 2790"/>
                <a:gd name="T15" fmla="*/ 0 h 2099"/>
                <a:gd name="T16" fmla="*/ 0 w 2790"/>
                <a:gd name="T17" fmla="*/ 0 h 2099"/>
                <a:gd name="T18" fmla="*/ 0 w 2790"/>
                <a:gd name="T19" fmla="*/ 0 h 2099"/>
                <a:gd name="T20" fmla="*/ 0 w 2790"/>
                <a:gd name="T21" fmla="*/ 0 h 2099"/>
                <a:gd name="T22" fmla="*/ 0 w 2790"/>
                <a:gd name="T23" fmla="*/ 0 h 2099"/>
                <a:gd name="T24" fmla="*/ 0 w 2790"/>
                <a:gd name="T25" fmla="*/ 0 h 2099"/>
                <a:gd name="T26" fmla="*/ 0 w 2790"/>
                <a:gd name="T27" fmla="*/ 0 h 2099"/>
                <a:gd name="T28" fmla="*/ 0 w 2790"/>
                <a:gd name="T29" fmla="*/ 0 h 2099"/>
                <a:gd name="T30" fmla="*/ 0 w 2790"/>
                <a:gd name="T31" fmla="*/ 0 h 2099"/>
                <a:gd name="T32" fmla="*/ 0 w 2790"/>
                <a:gd name="T33" fmla="*/ 0 h 2099"/>
                <a:gd name="T34" fmla="*/ 0 w 2790"/>
                <a:gd name="T35" fmla="*/ 0 h 2099"/>
                <a:gd name="T36" fmla="*/ 0 w 2790"/>
                <a:gd name="T37" fmla="*/ 0 h 2099"/>
                <a:gd name="T38" fmla="*/ 0 w 2790"/>
                <a:gd name="T39" fmla="*/ 0 h 2099"/>
                <a:gd name="T40" fmla="*/ 0 w 2790"/>
                <a:gd name="T41" fmla="*/ 0 h 2099"/>
                <a:gd name="T42" fmla="*/ 0 w 2790"/>
                <a:gd name="T43" fmla="*/ 0 h 2099"/>
                <a:gd name="T44" fmla="*/ 0 w 2790"/>
                <a:gd name="T45" fmla="*/ 0 h 2099"/>
                <a:gd name="T46" fmla="*/ 0 w 2790"/>
                <a:gd name="T47" fmla="*/ 0 h 2099"/>
                <a:gd name="T48" fmla="*/ 0 w 2790"/>
                <a:gd name="T49" fmla="*/ 0 h 2099"/>
                <a:gd name="T50" fmla="*/ 0 w 2790"/>
                <a:gd name="T51" fmla="*/ 0 h 2099"/>
                <a:gd name="T52" fmla="*/ 0 w 2790"/>
                <a:gd name="T53" fmla="*/ 0 h 2099"/>
                <a:gd name="T54" fmla="*/ 0 w 2790"/>
                <a:gd name="T55" fmla="*/ 0 h 2099"/>
                <a:gd name="T56" fmla="*/ 0 w 2790"/>
                <a:gd name="T57" fmla="*/ 0 h 2099"/>
                <a:gd name="T58" fmla="*/ 0 w 2790"/>
                <a:gd name="T59" fmla="*/ 0 h 2099"/>
                <a:gd name="T60" fmla="*/ 0 w 2790"/>
                <a:gd name="T61" fmla="*/ 0 h 2099"/>
                <a:gd name="T62" fmla="*/ 0 w 2790"/>
                <a:gd name="T63" fmla="*/ 0 h 2099"/>
                <a:gd name="T64" fmla="*/ 0 w 2790"/>
                <a:gd name="T65" fmla="*/ 0 h 2099"/>
                <a:gd name="T66" fmla="*/ 0 w 2790"/>
                <a:gd name="T67" fmla="*/ 0 h 2099"/>
                <a:gd name="T68" fmla="*/ 0 w 2790"/>
                <a:gd name="T69" fmla="*/ 0 h 2099"/>
                <a:gd name="T70" fmla="*/ 0 w 2790"/>
                <a:gd name="T71" fmla="*/ 0 h 2099"/>
                <a:gd name="T72" fmla="*/ 0 w 2790"/>
                <a:gd name="T73" fmla="*/ 0 h 2099"/>
                <a:gd name="T74" fmla="*/ 0 w 2790"/>
                <a:gd name="T75" fmla="*/ 0 h 2099"/>
                <a:gd name="T76" fmla="*/ 0 w 2790"/>
                <a:gd name="T77" fmla="*/ 0 h 2099"/>
                <a:gd name="T78" fmla="*/ 0 w 2790"/>
                <a:gd name="T79" fmla="*/ 0 h 2099"/>
                <a:gd name="T80" fmla="*/ 0 w 2790"/>
                <a:gd name="T81" fmla="*/ 0 h 2099"/>
                <a:gd name="T82" fmla="*/ 0 w 2790"/>
                <a:gd name="T83" fmla="*/ 0 h 2099"/>
                <a:gd name="T84" fmla="*/ 0 w 2790"/>
                <a:gd name="T85" fmla="*/ 0 h 2099"/>
                <a:gd name="T86" fmla="*/ 0 w 2790"/>
                <a:gd name="T87" fmla="*/ 0 h 2099"/>
                <a:gd name="T88" fmla="*/ 0 w 2790"/>
                <a:gd name="T89" fmla="*/ 0 h 2099"/>
                <a:gd name="T90" fmla="*/ 0 w 2790"/>
                <a:gd name="T91" fmla="*/ 0 h 2099"/>
                <a:gd name="T92" fmla="*/ 0 w 2790"/>
                <a:gd name="T93" fmla="*/ 0 h 2099"/>
                <a:gd name="T94" fmla="*/ 0 w 2790"/>
                <a:gd name="T95" fmla="*/ 0 h 2099"/>
                <a:gd name="T96" fmla="*/ 0 w 2790"/>
                <a:gd name="T97" fmla="*/ 0 h 2099"/>
                <a:gd name="T98" fmla="*/ 0 w 2790"/>
                <a:gd name="T99" fmla="*/ 0 h 2099"/>
                <a:gd name="T100" fmla="*/ 0 w 2790"/>
                <a:gd name="T101" fmla="*/ 0 h 2099"/>
                <a:gd name="T102" fmla="*/ 0 w 2790"/>
                <a:gd name="T103" fmla="*/ 0 h 2099"/>
                <a:gd name="T104" fmla="*/ 0 w 2790"/>
                <a:gd name="T105" fmla="*/ 0 h 2099"/>
                <a:gd name="T106" fmla="*/ 0 w 2790"/>
                <a:gd name="T107" fmla="*/ 0 h 2099"/>
                <a:gd name="T108" fmla="*/ 0 w 2790"/>
                <a:gd name="T109" fmla="*/ 0 h 2099"/>
                <a:gd name="T110" fmla="*/ 0 w 2790"/>
                <a:gd name="T111" fmla="*/ 0 h 2099"/>
                <a:gd name="T112" fmla="*/ 0 w 2790"/>
                <a:gd name="T113" fmla="*/ 0 h 2099"/>
                <a:gd name="T114" fmla="*/ 0 w 2790"/>
                <a:gd name="T115" fmla="*/ 0 h 2099"/>
                <a:gd name="T116" fmla="*/ 0 w 2790"/>
                <a:gd name="T117" fmla="*/ 0 h 2099"/>
                <a:gd name="T118" fmla="*/ 0 w 2790"/>
                <a:gd name="T119" fmla="*/ 0 h 2099"/>
                <a:gd name="T120" fmla="*/ 0 w 2790"/>
                <a:gd name="T121" fmla="*/ 0 h 20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90"/>
                <a:gd name="T184" fmla="*/ 0 h 2099"/>
                <a:gd name="T185" fmla="*/ 2790 w 2790"/>
                <a:gd name="T186" fmla="*/ 2099 h 20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90" h="2099">
                  <a:moveTo>
                    <a:pt x="2617" y="0"/>
                  </a:moveTo>
                  <a:lnTo>
                    <a:pt x="2667" y="0"/>
                  </a:lnTo>
                  <a:lnTo>
                    <a:pt x="2667" y="27"/>
                  </a:lnTo>
                  <a:lnTo>
                    <a:pt x="2617" y="27"/>
                  </a:lnTo>
                  <a:lnTo>
                    <a:pt x="2617" y="0"/>
                  </a:lnTo>
                  <a:close/>
                  <a:moveTo>
                    <a:pt x="2667" y="0"/>
                  </a:moveTo>
                  <a:lnTo>
                    <a:pt x="2681" y="0"/>
                  </a:lnTo>
                  <a:lnTo>
                    <a:pt x="2681" y="13"/>
                  </a:lnTo>
                  <a:lnTo>
                    <a:pt x="2667" y="13"/>
                  </a:lnTo>
                  <a:lnTo>
                    <a:pt x="2667" y="0"/>
                  </a:lnTo>
                  <a:close/>
                  <a:moveTo>
                    <a:pt x="2681" y="13"/>
                  </a:moveTo>
                  <a:lnTo>
                    <a:pt x="2681" y="56"/>
                  </a:lnTo>
                  <a:lnTo>
                    <a:pt x="2654" y="56"/>
                  </a:lnTo>
                  <a:lnTo>
                    <a:pt x="2654" y="13"/>
                  </a:lnTo>
                  <a:lnTo>
                    <a:pt x="2681" y="13"/>
                  </a:lnTo>
                  <a:close/>
                  <a:moveTo>
                    <a:pt x="2669" y="70"/>
                  </a:moveTo>
                  <a:lnTo>
                    <a:pt x="2654" y="71"/>
                  </a:lnTo>
                  <a:lnTo>
                    <a:pt x="2654" y="56"/>
                  </a:lnTo>
                  <a:lnTo>
                    <a:pt x="2667" y="56"/>
                  </a:lnTo>
                  <a:lnTo>
                    <a:pt x="2669" y="70"/>
                  </a:lnTo>
                  <a:close/>
                  <a:moveTo>
                    <a:pt x="2666" y="43"/>
                  </a:moveTo>
                  <a:lnTo>
                    <a:pt x="2700" y="38"/>
                  </a:lnTo>
                  <a:lnTo>
                    <a:pt x="2704" y="66"/>
                  </a:lnTo>
                  <a:lnTo>
                    <a:pt x="2669" y="70"/>
                  </a:lnTo>
                  <a:lnTo>
                    <a:pt x="2666" y="43"/>
                  </a:lnTo>
                  <a:close/>
                  <a:moveTo>
                    <a:pt x="2700" y="38"/>
                  </a:moveTo>
                  <a:lnTo>
                    <a:pt x="2716" y="37"/>
                  </a:lnTo>
                  <a:lnTo>
                    <a:pt x="2716" y="52"/>
                  </a:lnTo>
                  <a:lnTo>
                    <a:pt x="2702" y="52"/>
                  </a:lnTo>
                  <a:lnTo>
                    <a:pt x="2700" y="38"/>
                  </a:lnTo>
                  <a:close/>
                  <a:moveTo>
                    <a:pt x="2716" y="52"/>
                  </a:moveTo>
                  <a:lnTo>
                    <a:pt x="2716" y="92"/>
                  </a:lnTo>
                  <a:lnTo>
                    <a:pt x="2689" y="92"/>
                  </a:lnTo>
                  <a:lnTo>
                    <a:pt x="2689" y="52"/>
                  </a:lnTo>
                  <a:lnTo>
                    <a:pt x="2716" y="52"/>
                  </a:lnTo>
                  <a:close/>
                  <a:moveTo>
                    <a:pt x="2702" y="105"/>
                  </a:moveTo>
                  <a:lnTo>
                    <a:pt x="2689" y="105"/>
                  </a:lnTo>
                  <a:lnTo>
                    <a:pt x="2689" y="92"/>
                  </a:lnTo>
                  <a:lnTo>
                    <a:pt x="2702" y="92"/>
                  </a:lnTo>
                  <a:lnTo>
                    <a:pt x="2702" y="105"/>
                  </a:lnTo>
                  <a:close/>
                  <a:moveTo>
                    <a:pt x="2702" y="78"/>
                  </a:moveTo>
                  <a:lnTo>
                    <a:pt x="2741" y="78"/>
                  </a:lnTo>
                  <a:lnTo>
                    <a:pt x="2741" y="105"/>
                  </a:lnTo>
                  <a:lnTo>
                    <a:pt x="2702" y="105"/>
                  </a:lnTo>
                  <a:lnTo>
                    <a:pt x="2702" y="78"/>
                  </a:lnTo>
                  <a:close/>
                  <a:moveTo>
                    <a:pt x="2741" y="78"/>
                  </a:moveTo>
                  <a:lnTo>
                    <a:pt x="2755" y="78"/>
                  </a:lnTo>
                  <a:lnTo>
                    <a:pt x="2755" y="92"/>
                  </a:lnTo>
                  <a:lnTo>
                    <a:pt x="2741" y="92"/>
                  </a:lnTo>
                  <a:lnTo>
                    <a:pt x="2741" y="78"/>
                  </a:lnTo>
                  <a:close/>
                  <a:moveTo>
                    <a:pt x="2755" y="92"/>
                  </a:moveTo>
                  <a:lnTo>
                    <a:pt x="2755" y="127"/>
                  </a:lnTo>
                  <a:lnTo>
                    <a:pt x="2727" y="127"/>
                  </a:lnTo>
                  <a:lnTo>
                    <a:pt x="2727" y="92"/>
                  </a:lnTo>
                  <a:lnTo>
                    <a:pt x="2755" y="92"/>
                  </a:lnTo>
                  <a:close/>
                  <a:moveTo>
                    <a:pt x="2741" y="140"/>
                  </a:moveTo>
                  <a:lnTo>
                    <a:pt x="2727" y="140"/>
                  </a:lnTo>
                  <a:lnTo>
                    <a:pt x="2727" y="127"/>
                  </a:lnTo>
                  <a:lnTo>
                    <a:pt x="2741" y="127"/>
                  </a:lnTo>
                  <a:lnTo>
                    <a:pt x="2741" y="140"/>
                  </a:lnTo>
                  <a:close/>
                  <a:moveTo>
                    <a:pt x="2741" y="113"/>
                  </a:moveTo>
                  <a:lnTo>
                    <a:pt x="2776" y="113"/>
                  </a:lnTo>
                  <a:lnTo>
                    <a:pt x="2776" y="140"/>
                  </a:lnTo>
                  <a:lnTo>
                    <a:pt x="2741" y="140"/>
                  </a:lnTo>
                  <a:lnTo>
                    <a:pt x="2741" y="113"/>
                  </a:lnTo>
                  <a:close/>
                  <a:moveTo>
                    <a:pt x="2776" y="113"/>
                  </a:moveTo>
                  <a:lnTo>
                    <a:pt x="2790" y="113"/>
                  </a:lnTo>
                  <a:lnTo>
                    <a:pt x="2790" y="127"/>
                  </a:lnTo>
                  <a:lnTo>
                    <a:pt x="2776" y="127"/>
                  </a:lnTo>
                  <a:lnTo>
                    <a:pt x="2776" y="113"/>
                  </a:lnTo>
                  <a:close/>
                  <a:moveTo>
                    <a:pt x="2790" y="127"/>
                  </a:moveTo>
                  <a:lnTo>
                    <a:pt x="2790" y="2035"/>
                  </a:lnTo>
                  <a:lnTo>
                    <a:pt x="2762" y="2035"/>
                  </a:lnTo>
                  <a:lnTo>
                    <a:pt x="2762" y="127"/>
                  </a:lnTo>
                  <a:lnTo>
                    <a:pt x="2790" y="127"/>
                  </a:lnTo>
                  <a:close/>
                  <a:moveTo>
                    <a:pt x="2790" y="2035"/>
                  </a:moveTo>
                  <a:lnTo>
                    <a:pt x="2790" y="2049"/>
                  </a:lnTo>
                  <a:lnTo>
                    <a:pt x="2776" y="2049"/>
                  </a:lnTo>
                  <a:lnTo>
                    <a:pt x="2776" y="2035"/>
                  </a:lnTo>
                  <a:lnTo>
                    <a:pt x="2790" y="2035"/>
                  </a:lnTo>
                  <a:close/>
                  <a:moveTo>
                    <a:pt x="2776" y="2049"/>
                  </a:moveTo>
                  <a:lnTo>
                    <a:pt x="2577" y="2049"/>
                  </a:lnTo>
                  <a:lnTo>
                    <a:pt x="2577" y="2021"/>
                  </a:lnTo>
                  <a:lnTo>
                    <a:pt x="2776" y="2021"/>
                  </a:lnTo>
                  <a:lnTo>
                    <a:pt x="2776" y="2049"/>
                  </a:lnTo>
                  <a:close/>
                  <a:moveTo>
                    <a:pt x="2577" y="2049"/>
                  </a:moveTo>
                  <a:lnTo>
                    <a:pt x="2496" y="2049"/>
                  </a:lnTo>
                  <a:lnTo>
                    <a:pt x="2496" y="2021"/>
                  </a:lnTo>
                  <a:lnTo>
                    <a:pt x="2577" y="2021"/>
                  </a:lnTo>
                  <a:lnTo>
                    <a:pt x="2577" y="2049"/>
                  </a:lnTo>
                  <a:close/>
                  <a:moveTo>
                    <a:pt x="2496" y="2049"/>
                  </a:moveTo>
                  <a:lnTo>
                    <a:pt x="2496" y="2049"/>
                  </a:lnTo>
                  <a:lnTo>
                    <a:pt x="2495" y="2049"/>
                  </a:lnTo>
                  <a:lnTo>
                    <a:pt x="2496" y="2035"/>
                  </a:lnTo>
                  <a:lnTo>
                    <a:pt x="2496" y="2049"/>
                  </a:lnTo>
                  <a:close/>
                  <a:moveTo>
                    <a:pt x="2495" y="2049"/>
                  </a:moveTo>
                  <a:lnTo>
                    <a:pt x="2420" y="2044"/>
                  </a:lnTo>
                  <a:lnTo>
                    <a:pt x="2422" y="2017"/>
                  </a:lnTo>
                  <a:lnTo>
                    <a:pt x="2496" y="2021"/>
                  </a:lnTo>
                  <a:lnTo>
                    <a:pt x="2495" y="2049"/>
                  </a:lnTo>
                  <a:close/>
                  <a:moveTo>
                    <a:pt x="2420" y="2044"/>
                  </a:moveTo>
                  <a:lnTo>
                    <a:pt x="2420" y="2044"/>
                  </a:lnTo>
                  <a:lnTo>
                    <a:pt x="2421" y="2031"/>
                  </a:lnTo>
                  <a:lnTo>
                    <a:pt x="2420" y="2044"/>
                  </a:lnTo>
                  <a:close/>
                  <a:moveTo>
                    <a:pt x="2420" y="2044"/>
                  </a:moveTo>
                  <a:lnTo>
                    <a:pt x="2357" y="2037"/>
                  </a:lnTo>
                  <a:lnTo>
                    <a:pt x="2361" y="2009"/>
                  </a:lnTo>
                  <a:lnTo>
                    <a:pt x="2422" y="2017"/>
                  </a:lnTo>
                  <a:lnTo>
                    <a:pt x="2420" y="2044"/>
                  </a:lnTo>
                  <a:close/>
                  <a:moveTo>
                    <a:pt x="2357" y="2037"/>
                  </a:moveTo>
                  <a:lnTo>
                    <a:pt x="2355" y="2036"/>
                  </a:lnTo>
                  <a:lnTo>
                    <a:pt x="2357" y="2037"/>
                  </a:lnTo>
                  <a:lnTo>
                    <a:pt x="2358" y="2023"/>
                  </a:lnTo>
                  <a:lnTo>
                    <a:pt x="2357" y="2037"/>
                  </a:lnTo>
                  <a:close/>
                  <a:moveTo>
                    <a:pt x="2357" y="2037"/>
                  </a:moveTo>
                  <a:lnTo>
                    <a:pt x="2299" y="2029"/>
                  </a:lnTo>
                  <a:lnTo>
                    <a:pt x="2303" y="2002"/>
                  </a:lnTo>
                  <a:lnTo>
                    <a:pt x="2361" y="2009"/>
                  </a:lnTo>
                  <a:lnTo>
                    <a:pt x="2357" y="2037"/>
                  </a:lnTo>
                  <a:close/>
                  <a:moveTo>
                    <a:pt x="2299" y="2029"/>
                  </a:moveTo>
                  <a:lnTo>
                    <a:pt x="2298" y="2029"/>
                  </a:lnTo>
                  <a:lnTo>
                    <a:pt x="2297" y="2029"/>
                  </a:lnTo>
                  <a:lnTo>
                    <a:pt x="2300" y="2015"/>
                  </a:lnTo>
                  <a:lnTo>
                    <a:pt x="2299" y="2029"/>
                  </a:lnTo>
                  <a:close/>
                  <a:moveTo>
                    <a:pt x="2297" y="2029"/>
                  </a:moveTo>
                  <a:lnTo>
                    <a:pt x="2247" y="2017"/>
                  </a:lnTo>
                  <a:lnTo>
                    <a:pt x="2252" y="1991"/>
                  </a:lnTo>
                  <a:lnTo>
                    <a:pt x="2304" y="2002"/>
                  </a:lnTo>
                  <a:lnTo>
                    <a:pt x="2297" y="2029"/>
                  </a:lnTo>
                  <a:close/>
                  <a:moveTo>
                    <a:pt x="2247" y="2017"/>
                  </a:moveTo>
                  <a:lnTo>
                    <a:pt x="2245" y="2016"/>
                  </a:lnTo>
                  <a:lnTo>
                    <a:pt x="2249" y="2003"/>
                  </a:lnTo>
                  <a:lnTo>
                    <a:pt x="2247" y="2017"/>
                  </a:lnTo>
                  <a:close/>
                  <a:moveTo>
                    <a:pt x="2245" y="2016"/>
                  </a:moveTo>
                  <a:lnTo>
                    <a:pt x="2202" y="2005"/>
                  </a:lnTo>
                  <a:lnTo>
                    <a:pt x="2211" y="1979"/>
                  </a:lnTo>
                  <a:lnTo>
                    <a:pt x="2252" y="1991"/>
                  </a:lnTo>
                  <a:lnTo>
                    <a:pt x="2245" y="2016"/>
                  </a:lnTo>
                  <a:close/>
                  <a:moveTo>
                    <a:pt x="2202" y="2005"/>
                  </a:moveTo>
                  <a:lnTo>
                    <a:pt x="2204" y="2006"/>
                  </a:lnTo>
                  <a:lnTo>
                    <a:pt x="2202" y="2005"/>
                  </a:lnTo>
                  <a:lnTo>
                    <a:pt x="2207" y="1992"/>
                  </a:lnTo>
                  <a:lnTo>
                    <a:pt x="2202" y="2005"/>
                  </a:lnTo>
                  <a:close/>
                  <a:moveTo>
                    <a:pt x="2202" y="2005"/>
                  </a:moveTo>
                  <a:lnTo>
                    <a:pt x="2124" y="1981"/>
                  </a:lnTo>
                  <a:lnTo>
                    <a:pt x="2133" y="1955"/>
                  </a:lnTo>
                  <a:lnTo>
                    <a:pt x="2211" y="1979"/>
                  </a:lnTo>
                  <a:lnTo>
                    <a:pt x="2202" y="2005"/>
                  </a:lnTo>
                  <a:close/>
                  <a:moveTo>
                    <a:pt x="2124" y="1981"/>
                  </a:moveTo>
                  <a:lnTo>
                    <a:pt x="2124" y="1981"/>
                  </a:lnTo>
                  <a:lnTo>
                    <a:pt x="2123" y="1981"/>
                  </a:lnTo>
                  <a:lnTo>
                    <a:pt x="2128" y="1968"/>
                  </a:lnTo>
                  <a:lnTo>
                    <a:pt x="2124" y="1981"/>
                  </a:lnTo>
                  <a:close/>
                  <a:moveTo>
                    <a:pt x="2123" y="1981"/>
                  </a:moveTo>
                  <a:lnTo>
                    <a:pt x="2062" y="1958"/>
                  </a:lnTo>
                  <a:lnTo>
                    <a:pt x="2071" y="1932"/>
                  </a:lnTo>
                  <a:lnTo>
                    <a:pt x="2134" y="1955"/>
                  </a:lnTo>
                  <a:lnTo>
                    <a:pt x="2123" y="1981"/>
                  </a:lnTo>
                  <a:close/>
                  <a:moveTo>
                    <a:pt x="2062" y="1958"/>
                  </a:moveTo>
                  <a:lnTo>
                    <a:pt x="1999" y="1934"/>
                  </a:lnTo>
                  <a:lnTo>
                    <a:pt x="2008" y="1909"/>
                  </a:lnTo>
                  <a:lnTo>
                    <a:pt x="2071" y="1932"/>
                  </a:lnTo>
                  <a:lnTo>
                    <a:pt x="2062" y="1958"/>
                  </a:lnTo>
                  <a:close/>
                  <a:moveTo>
                    <a:pt x="2007" y="1908"/>
                  </a:moveTo>
                  <a:lnTo>
                    <a:pt x="2008" y="1908"/>
                  </a:lnTo>
                  <a:lnTo>
                    <a:pt x="2008" y="1909"/>
                  </a:lnTo>
                  <a:lnTo>
                    <a:pt x="2003" y="1922"/>
                  </a:lnTo>
                  <a:lnTo>
                    <a:pt x="2007" y="1908"/>
                  </a:lnTo>
                  <a:close/>
                  <a:moveTo>
                    <a:pt x="2000" y="1934"/>
                  </a:moveTo>
                  <a:lnTo>
                    <a:pt x="1970" y="1926"/>
                  </a:lnTo>
                  <a:lnTo>
                    <a:pt x="1976" y="1901"/>
                  </a:lnTo>
                  <a:lnTo>
                    <a:pt x="2007" y="1908"/>
                  </a:lnTo>
                  <a:lnTo>
                    <a:pt x="2000" y="1934"/>
                  </a:lnTo>
                  <a:close/>
                  <a:moveTo>
                    <a:pt x="1970" y="1926"/>
                  </a:moveTo>
                  <a:lnTo>
                    <a:pt x="1938" y="1919"/>
                  </a:lnTo>
                  <a:lnTo>
                    <a:pt x="1944" y="1892"/>
                  </a:lnTo>
                  <a:lnTo>
                    <a:pt x="1976" y="1901"/>
                  </a:lnTo>
                  <a:lnTo>
                    <a:pt x="1970" y="1926"/>
                  </a:lnTo>
                  <a:close/>
                  <a:moveTo>
                    <a:pt x="1943" y="1892"/>
                  </a:moveTo>
                  <a:lnTo>
                    <a:pt x="1943" y="1892"/>
                  </a:lnTo>
                  <a:lnTo>
                    <a:pt x="1944" y="1892"/>
                  </a:lnTo>
                  <a:lnTo>
                    <a:pt x="1941" y="1905"/>
                  </a:lnTo>
                  <a:lnTo>
                    <a:pt x="1943" y="1892"/>
                  </a:lnTo>
                  <a:close/>
                  <a:moveTo>
                    <a:pt x="1939" y="1919"/>
                  </a:moveTo>
                  <a:lnTo>
                    <a:pt x="1905" y="1916"/>
                  </a:lnTo>
                  <a:lnTo>
                    <a:pt x="1908" y="1888"/>
                  </a:lnTo>
                  <a:lnTo>
                    <a:pt x="1943" y="1892"/>
                  </a:lnTo>
                  <a:lnTo>
                    <a:pt x="1939" y="1919"/>
                  </a:lnTo>
                  <a:close/>
                  <a:moveTo>
                    <a:pt x="1906" y="1888"/>
                  </a:moveTo>
                  <a:lnTo>
                    <a:pt x="1907" y="1888"/>
                  </a:lnTo>
                  <a:lnTo>
                    <a:pt x="1908" y="1888"/>
                  </a:lnTo>
                  <a:lnTo>
                    <a:pt x="1906" y="1902"/>
                  </a:lnTo>
                  <a:lnTo>
                    <a:pt x="1906" y="1888"/>
                  </a:lnTo>
                  <a:close/>
                  <a:moveTo>
                    <a:pt x="1906" y="1916"/>
                  </a:moveTo>
                  <a:lnTo>
                    <a:pt x="1867" y="1916"/>
                  </a:lnTo>
                  <a:lnTo>
                    <a:pt x="1867" y="1888"/>
                  </a:lnTo>
                  <a:lnTo>
                    <a:pt x="1906" y="1888"/>
                  </a:lnTo>
                  <a:lnTo>
                    <a:pt x="1906" y="1916"/>
                  </a:lnTo>
                  <a:close/>
                  <a:moveTo>
                    <a:pt x="1867" y="1916"/>
                  </a:moveTo>
                  <a:lnTo>
                    <a:pt x="1821" y="1916"/>
                  </a:lnTo>
                  <a:lnTo>
                    <a:pt x="1821" y="1888"/>
                  </a:lnTo>
                  <a:lnTo>
                    <a:pt x="1867" y="1888"/>
                  </a:lnTo>
                  <a:lnTo>
                    <a:pt x="1867" y="1916"/>
                  </a:lnTo>
                  <a:close/>
                  <a:moveTo>
                    <a:pt x="1817" y="1888"/>
                  </a:moveTo>
                  <a:lnTo>
                    <a:pt x="1818" y="1888"/>
                  </a:lnTo>
                  <a:lnTo>
                    <a:pt x="1821" y="1888"/>
                  </a:lnTo>
                  <a:lnTo>
                    <a:pt x="1821" y="1902"/>
                  </a:lnTo>
                  <a:lnTo>
                    <a:pt x="1817" y="1888"/>
                  </a:lnTo>
                  <a:close/>
                  <a:moveTo>
                    <a:pt x="1823" y="1915"/>
                  </a:moveTo>
                  <a:lnTo>
                    <a:pt x="1784" y="1923"/>
                  </a:lnTo>
                  <a:lnTo>
                    <a:pt x="1779" y="1896"/>
                  </a:lnTo>
                  <a:lnTo>
                    <a:pt x="1817" y="1888"/>
                  </a:lnTo>
                  <a:lnTo>
                    <a:pt x="1823" y="1915"/>
                  </a:lnTo>
                  <a:close/>
                  <a:moveTo>
                    <a:pt x="1784" y="1923"/>
                  </a:moveTo>
                  <a:lnTo>
                    <a:pt x="1745" y="1931"/>
                  </a:lnTo>
                  <a:lnTo>
                    <a:pt x="1739" y="1904"/>
                  </a:lnTo>
                  <a:lnTo>
                    <a:pt x="1779" y="1896"/>
                  </a:lnTo>
                  <a:lnTo>
                    <a:pt x="1784" y="1923"/>
                  </a:lnTo>
                  <a:close/>
                  <a:moveTo>
                    <a:pt x="1737" y="1904"/>
                  </a:moveTo>
                  <a:lnTo>
                    <a:pt x="1738" y="1904"/>
                  </a:lnTo>
                  <a:lnTo>
                    <a:pt x="1739" y="1904"/>
                  </a:lnTo>
                  <a:lnTo>
                    <a:pt x="1742" y="1917"/>
                  </a:lnTo>
                  <a:lnTo>
                    <a:pt x="1737" y="1904"/>
                  </a:lnTo>
                  <a:close/>
                  <a:moveTo>
                    <a:pt x="1747" y="1930"/>
                  </a:moveTo>
                  <a:lnTo>
                    <a:pt x="1716" y="1941"/>
                  </a:lnTo>
                  <a:lnTo>
                    <a:pt x="1707" y="1916"/>
                  </a:lnTo>
                  <a:lnTo>
                    <a:pt x="1737" y="1904"/>
                  </a:lnTo>
                  <a:lnTo>
                    <a:pt x="1747" y="1930"/>
                  </a:lnTo>
                  <a:close/>
                  <a:moveTo>
                    <a:pt x="1704" y="1917"/>
                  </a:moveTo>
                  <a:lnTo>
                    <a:pt x="1706" y="1917"/>
                  </a:lnTo>
                  <a:lnTo>
                    <a:pt x="1707" y="1916"/>
                  </a:lnTo>
                  <a:lnTo>
                    <a:pt x="1711" y="1929"/>
                  </a:lnTo>
                  <a:lnTo>
                    <a:pt x="1704" y="1917"/>
                  </a:lnTo>
                  <a:close/>
                  <a:moveTo>
                    <a:pt x="1717" y="1941"/>
                  </a:moveTo>
                  <a:lnTo>
                    <a:pt x="1686" y="1957"/>
                  </a:lnTo>
                  <a:lnTo>
                    <a:pt x="1674" y="1932"/>
                  </a:lnTo>
                  <a:lnTo>
                    <a:pt x="1704" y="1917"/>
                  </a:lnTo>
                  <a:lnTo>
                    <a:pt x="1717" y="1941"/>
                  </a:lnTo>
                  <a:close/>
                  <a:moveTo>
                    <a:pt x="1673" y="1933"/>
                  </a:moveTo>
                  <a:lnTo>
                    <a:pt x="1673" y="1933"/>
                  </a:lnTo>
                  <a:lnTo>
                    <a:pt x="1674" y="1932"/>
                  </a:lnTo>
                  <a:lnTo>
                    <a:pt x="1680" y="1945"/>
                  </a:lnTo>
                  <a:lnTo>
                    <a:pt x="1673" y="1933"/>
                  </a:lnTo>
                  <a:close/>
                  <a:moveTo>
                    <a:pt x="1687" y="1957"/>
                  </a:moveTo>
                  <a:lnTo>
                    <a:pt x="1659" y="1972"/>
                  </a:lnTo>
                  <a:lnTo>
                    <a:pt x="1645" y="1948"/>
                  </a:lnTo>
                  <a:lnTo>
                    <a:pt x="1673" y="1933"/>
                  </a:lnTo>
                  <a:lnTo>
                    <a:pt x="1687" y="1957"/>
                  </a:lnTo>
                  <a:close/>
                  <a:moveTo>
                    <a:pt x="1645" y="1948"/>
                  </a:moveTo>
                  <a:lnTo>
                    <a:pt x="1645" y="1948"/>
                  </a:lnTo>
                  <a:lnTo>
                    <a:pt x="1652" y="1960"/>
                  </a:lnTo>
                  <a:lnTo>
                    <a:pt x="1645" y="1948"/>
                  </a:lnTo>
                  <a:close/>
                  <a:moveTo>
                    <a:pt x="1659" y="1972"/>
                  </a:moveTo>
                  <a:lnTo>
                    <a:pt x="1609" y="2003"/>
                  </a:lnTo>
                  <a:lnTo>
                    <a:pt x="1595" y="1980"/>
                  </a:lnTo>
                  <a:lnTo>
                    <a:pt x="1645" y="1948"/>
                  </a:lnTo>
                  <a:lnTo>
                    <a:pt x="1659" y="1972"/>
                  </a:lnTo>
                  <a:close/>
                  <a:moveTo>
                    <a:pt x="1594" y="1981"/>
                  </a:moveTo>
                  <a:lnTo>
                    <a:pt x="1595" y="1980"/>
                  </a:lnTo>
                  <a:lnTo>
                    <a:pt x="1602" y="1992"/>
                  </a:lnTo>
                  <a:lnTo>
                    <a:pt x="1594" y="1981"/>
                  </a:lnTo>
                  <a:close/>
                  <a:moveTo>
                    <a:pt x="1610" y="2002"/>
                  </a:moveTo>
                  <a:lnTo>
                    <a:pt x="1562" y="2038"/>
                  </a:lnTo>
                  <a:lnTo>
                    <a:pt x="1546" y="2016"/>
                  </a:lnTo>
                  <a:lnTo>
                    <a:pt x="1594" y="1981"/>
                  </a:lnTo>
                  <a:lnTo>
                    <a:pt x="1610" y="2002"/>
                  </a:lnTo>
                  <a:close/>
                  <a:moveTo>
                    <a:pt x="1562" y="2038"/>
                  </a:moveTo>
                  <a:lnTo>
                    <a:pt x="1562" y="2038"/>
                  </a:lnTo>
                  <a:lnTo>
                    <a:pt x="1561" y="2038"/>
                  </a:lnTo>
                  <a:lnTo>
                    <a:pt x="1554" y="2027"/>
                  </a:lnTo>
                  <a:lnTo>
                    <a:pt x="1562" y="2038"/>
                  </a:lnTo>
                  <a:close/>
                  <a:moveTo>
                    <a:pt x="1561" y="2038"/>
                  </a:moveTo>
                  <a:lnTo>
                    <a:pt x="1515" y="2066"/>
                  </a:lnTo>
                  <a:lnTo>
                    <a:pt x="1501" y="2043"/>
                  </a:lnTo>
                  <a:lnTo>
                    <a:pt x="1548" y="2015"/>
                  </a:lnTo>
                  <a:lnTo>
                    <a:pt x="1561" y="2038"/>
                  </a:lnTo>
                  <a:close/>
                  <a:moveTo>
                    <a:pt x="1515" y="2066"/>
                  </a:moveTo>
                  <a:lnTo>
                    <a:pt x="1514" y="2066"/>
                  </a:lnTo>
                  <a:lnTo>
                    <a:pt x="1508" y="2055"/>
                  </a:lnTo>
                  <a:lnTo>
                    <a:pt x="1515" y="2066"/>
                  </a:lnTo>
                  <a:close/>
                  <a:moveTo>
                    <a:pt x="1514" y="2066"/>
                  </a:moveTo>
                  <a:lnTo>
                    <a:pt x="1490" y="2078"/>
                  </a:lnTo>
                  <a:lnTo>
                    <a:pt x="1479" y="2054"/>
                  </a:lnTo>
                  <a:lnTo>
                    <a:pt x="1502" y="2042"/>
                  </a:lnTo>
                  <a:lnTo>
                    <a:pt x="1514" y="2066"/>
                  </a:lnTo>
                  <a:close/>
                  <a:moveTo>
                    <a:pt x="1490" y="2078"/>
                  </a:moveTo>
                  <a:lnTo>
                    <a:pt x="1490" y="2078"/>
                  </a:lnTo>
                  <a:lnTo>
                    <a:pt x="1490" y="2079"/>
                  </a:lnTo>
                  <a:lnTo>
                    <a:pt x="1484" y="2066"/>
                  </a:lnTo>
                  <a:lnTo>
                    <a:pt x="1490" y="2078"/>
                  </a:lnTo>
                  <a:close/>
                  <a:moveTo>
                    <a:pt x="1490" y="2079"/>
                  </a:moveTo>
                  <a:lnTo>
                    <a:pt x="1462" y="2091"/>
                  </a:lnTo>
                  <a:lnTo>
                    <a:pt x="1452" y="2065"/>
                  </a:lnTo>
                  <a:lnTo>
                    <a:pt x="1480" y="2054"/>
                  </a:lnTo>
                  <a:lnTo>
                    <a:pt x="1490" y="2079"/>
                  </a:lnTo>
                  <a:close/>
                  <a:moveTo>
                    <a:pt x="1462" y="2091"/>
                  </a:moveTo>
                  <a:lnTo>
                    <a:pt x="1461" y="2091"/>
                  </a:lnTo>
                  <a:lnTo>
                    <a:pt x="1459" y="2091"/>
                  </a:lnTo>
                  <a:lnTo>
                    <a:pt x="1458" y="2078"/>
                  </a:lnTo>
                  <a:lnTo>
                    <a:pt x="1462" y="2091"/>
                  </a:lnTo>
                  <a:close/>
                  <a:moveTo>
                    <a:pt x="1459" y="2091"/>
                  </a:moveTo>
                  <a:lnTo>
                    <a:pt x="1427" y="2096"/>
                  </a:lnTo>
                  <a:lnTo>
                    <a:pt x="1424" y="2069"/>
                  </a:lnTo>
                  <a:lnTo>
                    <a:pt x="1455" y="2064"/>
                  </a:lnTo>
                  <a:lnTo>
                    <a:pt x="1459" y="2091"/>
                  </a:lnTo>
                  <a:close/>
                  <a:moveTo>
                    <a:pt x="1427" y="2096"/>
                  </a:moveTo>
                  <a:lnTo>
                    <a:pt x="1396" y="2099"/>
                  </a:lnTo>
                  <a:lnTo>
                    <a:pt x="1394" y="2072"/>
                  </a:lnTo>
                  <a:lnTo>
                    <a:pt x="1424" y="2069"/>
                  </a:lnTo>
                  <a:lnTo>
                    <a:pt x="1427" y="2096"/>
                  </a:lnTo>
                  <a:close/>
                  <a:moveTo>
                    <a:pt x="1396" y="2099"/>
                  </a:moveTo>
                  <a:lnTo>
                    <a:pt x="1395" y="2099"/>
                  </a:lnTo>
                  <a:lnTo>
                    <a:pt x="1394" y="2099"/>
                  </a:lnTo>
                  <a:lnTo>
                    <a:pt x="1395" y="2086"/>
                  </a:lnTo>
                  <a:lnTo>
                    <a:pt x="1396" y="2099"/>
                  </a:lnTo>
                  <a:close/>
                  <a:moveTo>
                    <a:pt x="1394" y="2099"/>
                  </a:moveTo>
                  <a:lnTo>
                    <a:pt x="1359" y="2096"/>
                  </a:lnTo>
                  <a:lnTo>
                    <a:pt x="1361" y="2069"/>
                  </a:lnTo>
                  <a:lnTo>
                    <a:pt x="1396" y="2072"/>
                  </a:lnTo>
                  <a:lnTo>
                    <a:pt x="1394" y="2099"/>
                  </a:lnTo>
                  <a:close/>
                  <a:moveTo>
                    <a:pt x="1359" y="2096"/>
                  </a:moveTo>
                  <a:lnTo>
                    <a:pt x="1358" y="2096"/>
                  </a:lnTo>
                  <a:lnTo>
                    <a:pt x="1360" y="2082"/>
                  </a:lnTo>
                  <a:lnTo>
                    <a:pt x="1359" y="2096"/>
                  </a:lnTo>
                  <a:close/>
                  <a:moveTo>
                    <a:pt x="1358" y="2096"/>
                  </a:moveTo>
                  <a:lnTo>
                    <a:pt x="1331" y="2091"/>
                  </a:lnTo>
                  <a:lnTo>
                    <a:pt x="1334" y="2064"/>
                  </a:lnTo>
                  <a:lnTo>
                    <a:pt x="1361" y="2069"/>
                  </a:lnTo>
                  <a:lnTo>
                    <a:pt x="1358" y="2096"/>
                  </a:lnTo>
                  <a:close/>
                  <a:moveTo>
                    <a:pt x="1331" y="2091"/>
                  </a:moveTo>
                  <a:lnTo>
                    <a:pt x="1329" y="2091"/>
                  </a:lnTo>
                  <a:lnTo>
                    <a:pt x="1327" y="2091"/>
                  </a:lnTo>
                  <a:lnTo>
                    <a:pt x="1332" y="2078"/>
                  </a:lnTo>
                  <a:lnTo>
                    <a:pt x="1331" y="2091"/>
                  </a:lnTo>
                  <a:close/>
                  <a:moveTo>
                    <a:pt x="1327" y="2091"/>
                  </a:moveTo>
                  <a:lnTo>
                    <a:pt x="1299" y="2079"/>
                  </a:lnTo>
                  <a:lnTo>
                    <a:pt x="1310" y="2054"/>
                  </a:lnTo>
                  <a:lnTo>
                    <a:pt x="1338" y="2065"/>
                  </a:lnTo>
                  <a:lnTo>
                    <a:pt x="1327" y="2091"/>
                  </a:lnTo>
                  <a:close/>
                  <a:moveTo>
                    <a:pt x="1299" y="2079"/>
                  </a:moveTo>
                  <a:lnTo>
                    <a:pt x="1273" y="2066"/>
                  </a:lnTo>
                  <a:lnTo>
                    <a:pt x="1283" y="2042"/>
                  </a:lnTo>
                  <a:lnTo>
                    <a:pt x="1310" y="2054"/>
                  </a:lnTo>
                  <a:lnTo>
                    <a:pt x="1299" y="2079"/>
                  </a:lnTo>
                  <a:close/>
                  <a:moveTo>
                    <a:pt x="1273" y="2066"/>
                  </a:moveTo>
                  <a:lnTo>
                    <a:pt x="1272" y="2066"/>
                  </a:lnTo>
                  <a:lnTo>
                    <a:pt x="1270" y="2066"/>
                  </a:lnTo>
                  <a:lnTo>
                    <a:pt x="1277" y="2055"/>
                  </a:lnTo>
                  <a:lnTo>
                    <a:pt x="1273" y="2066"/>
                  </a:lnTo>
                  <a:close/>
                  <a:moveTo>
                    <a:pt x="1270" y="2066"/>
                  </a:moveTo>
                  <a:lnTo>
                    <a:pt x="1224" y="2038"/>
                  </a:lnTo>
                  <a:lnTo>
                    <a:pt x="1238" y="2015"/>
                  </a:lnTo>
                  <a:lnTo>
                    <a:pt x="1284" y="2043"/>
                  </a:lnTo>
                  <a:lnTo>
                    <a:pt x="1270" y="2066"/>
                  </a:lnTo>
                  <a:close/>
                  <a:moveTo>
                    <a:pt x="1224" y="2038"/>
                  </a:moveTo>
                  <a:lnTo>
                    <a:pt x="1224" y="2038"/>
                  </a:lnTo>
                  <a:lnTo>
                    <a:pt x="1223" y="2038"/>
                  </a:lnTo>
                  <a:lnTo>
                    <a:pt x="1231" y="2027"/>
                  </a:lnTo>
                  <a:lnTo>
                    <a:pt x="1224" y="2038"/>
                  </a:lnTo>
                  <a:close/>
                  <a:moveTo>
                    <a:pt x="1223" y="2038"/>
                  </a:moveTo>
                  <a:lnTo>
                    <a:pt x="1176" y="2002"/>
                  </a:lnTo>
                  <a:lnTo>
                    <a:pt x="1192" y="1981"/>
                  </a:lnTo>
                  <a:lnTo>
                    <a:pt x="1239" y="2016"/>
                  </a:lnTo>
                  <a:lnTo>
                    <a:pt x="1223" y="2038"/>
                  </a:lnTo>
                  <a:close/>
                  <a:moveTo>
                    <a:pt x="1191" y="1980"/>
                  </a:moveTo>
                  <a:lnTo>
                    <a:pt x="1191" y="1980"/>
                  </a:lnTo>
                  <a:lnTo>
                    <a:pt x="1192" y="1981"/>
                  </a:lnTo>
                  <a:lnTo>
                    <a:pt x="1184" y="1992"/>
                  </a:lnTo>
                  <a:lnTo>
                    <a:pt x="1191" y="1980"/>
                  </a:lnTo>
                  <a:close/>
                  <a:moveTo>
                    <a:pt x="1176" y="2003"/>
                  </a:moveTo>
                  <a:lnTo>
                    <a:pt x="1130" y="1972"/>
                  </a:lnTo>
                  <a:lnTo>
                    <a:pt x="1145" y="1948"/>
                  </a:lnTo>
                  <a:lnTo>
                    <a:pt x="1191" y="1980"/>
                  </a:lnTo>
                  <a:lnTo>
                    <a:pt x="1176" y="2003"/>
                  </a:lnTo>
                  <a:close/>
                  <a:moveTo>
                    <a:pt x="1143" y="1948"/>
                  </a:moveTo>
                  <a:lnTo>
                    <a:pt x="1145" y="1948"/>
                  </a:lnTo>
                  <a:lnTo>
                    <a:pt x="1138" y="1960"/>
                  </a:lnTo>
                  <a:lnTo>
                    <a:pt x="1143" y="1948"/>
                  </a:lnTo>
                  <a:close/>
                  <a:moveTo>
                    <a:pt x="1131" y="1972"/>
                  </a:moveTo>
                  <a:lnTo>
                    <a:pt x="1103" y="1957"/>
                  </a:lnTo>
                  <a:lnTo>
                    <a:pt x="1117" y="1933"/>
                  </a:lnTo>
                  <a:lnTo>
                    <a:pt x="1143" y="1948"/>
                  </a:lnTo>
                  <a:lnTo>
                    <a:pt x="1131" y="1972"/>
                  </a:lnTo>
                  <a:close/>
                  <a:moveTo>
                    <a:pt x="1116" y="1932"/>
                  </a:moveTo>
                  <a:lnTo>
                    <a:pt x="1117" y="1933"/>
                  </a:lnTo>
                  <a:lnTo>
                    <a:pt x="1110" y="1945"/>
                  </a:lnTo>
                  <a:lnTo>
                    <a:pt x="1116" y="1932"/>
                  </a:lnTo>
                  <a:close/>
                  <a:moveTo>
                    <a:pt x="1104" y="1957"/>
                  </a:moveTo>
                  <a:lnTo>
                    <a:pt x="1073" y="1941"/>
                  </a:lnTo>
                  <a:lnTo>
                    <a:pt x="1084" y="1917"/>
                  </a:lnTo>
                  <a:lnTo>
                    <a:pt x="1116" y="1932"/>
                  </a:lnTo>
                  <a:lnTo>
                    <a:pt x="1104" y="1957"/>
                  </a:lnTo>
                  <a:close/>
                  <a:moveTo>
                    <a:pt x="1083" y="1916"/>
                  </a:moveTo>
                  <a:lnTo>
                    <a:pt x="1084" y="1917"/>
                  </a:lnTo>
                  <a:lnTo>
                    <a:pt x="1078" y="1929"/>
                  </a:lnTo>
                  <a:lnTo>
                    <a:pt x="1083" y="1916"/>
                  </a:lnTo>
                  <a:close/>
                  <a:moveTo>
                    <a:pt x="1074" y="1941"/>
                  </a:moveTo>
                  <a:lnTo>
                    <a:pt x="1042" y="1930"/>
                  </a:lnTo>
                  <a:lnTo>
                    <a:pt x="1053" y="1904"/>
                  </a:lnTo>
                  <a:lnTo>
                    <a:pt x="1083" y="1916"/>
                  </a:lnTo>
                  <a:lnTo>
                    <a:pt x="1074" y="1941"/>
                  </a:lnTo>
                  <a:close/>
                  <a:moveTo>
                    <a:pt x="1050" y="1904"/>
                  </a:moveTo>
                  <a:lnTo>
                    <a:pt x="1050" y="1904"/>
                  </a:lnTo>
                  <a:lnTo>
                    <a:pt x="1053" y="1904"/>
                  </a:lnTo>
                  <a:lnTo>
                    <a:pt x="1047" y="1917"/>
                  </a:lnTo>
                  <a:lnTo>
                    <a:pt x="1050" y="1904"/>
                  </a:lnTo>
                  <a:close/>
                  <a:moveTo>
                    <a:pt x="1045" y="1931"/>
                  </a:moveTo>
                  <a:lnTo>
                    <a:pt x="1006" y="1923"/>
                  </a:lnTo>
                  <a:lnTo>
                    <a:pt x="1011" y="1896"/>
                  </a:lnTo>
                  <a:lnTo>
                    <a:pt x="1050" y="1904"/>
                  </a:lnTo>
                  <a:lnTo>
                    <a:pt x="1045" y="1931"/>
                  </a:lnTo>
                  <a:close/>
                  <a:moveTo>
                    <a:pt x="1011" y="1896"/>
                  </a:moveTo>
                  <a:lnTo>
                    <a:pt x="1011" y="1896"/>
                  </a:lnTo>
                  <a:lnTo>
                    <a:pt x="1009" y="1910"/>
                  </a:lnTo>
                  <a:lnTo>
                    <a:pt x="1011" y="1896"/>
                  </a:lnTo>
                  <a:close/>
                  <a:moveTo>
                    <a:pt x="1006" y="1923"/>
                  </a:moveTo>
                  <a:lnTo>
                    <a:pt x="963" y="1915"/>
                  </a:lnTo>
                  <a:lnTo>
                    <a:pt x="968" y="1888"/>
                  </a:lnTo>
                  <a:lnTo>
                    <a:pt x="1011" y="1896"/>
                  </a:lnTo>
                  <a:lnTo>
                    <a:pt x="1006" y="1923"/>
                  </a:lnTo>
                  <a:close/>
                  <a:moveTo>
                    <a:pt x="965" y="1888"/>
                  </a:moveTo>
                  <a:lnTo>
                    <a:pt x="967" y="1888"/>
                  </a:lnTo>
                  <a:lnTo>
                    <a:pt x="968" y="1888"/>
                  </a:lnTo>
                  <a:lnTo>
                    <a:pt x="965" y="1902"/>
                  </a:lnTo>
                  <a:lnTo>
                    <a:pt x="965" y="1888"/>
                  </a:lnTo>
                  <a:close/>
                  <a:moveTo>
                    <a:pt x="965" y="1916"/>
                  </a:moveTo>
                  <a:lnTo>
                    <a:pt x="922" y="1916"/>
                  </a:lnTo>
                  <a:lnTo>
                    <a:pt x="922" y="1888"/>
                  </a:lnTo>
                  <a:lnTo>
                    <a:pt x="965" y="1888"/>
                  </a:lnTo>
                  <a:lnTo>
                    <a:pt x="965" y="1916"/>
                  </a:lnTo>
                  <a:close/>
                  <a:moveTo>
                    <a:pt x="922" y="1916"/>
                  </a:moveTo>
                  <a:lnTo>
                    <a:pt x="884" y="1916"/>
                  </a:lnTo>
                  <a:lnTo>
                    <a:pt x="884" y="1888"/>
                  </a:lnTo>
                  <a:lnTo>
                    <a:pt x="922" y="1888"/>
                  </a:lnTo>
                  <a:lnTo>
                    <a:pt x="922" y="1916"/>
                  </a:lnTo>
                  <a:close/>
                  <a:moveTo>
                    <a:pt x="882" y="1888"/>
                  </a:moveTo>
                  <a:lnTo>
                    <a:pt x="883" y="1888"/>
                  </a:lnTo>
                  <a:lnTo>
                    <a:pt x="884" y="1888"/>
                  </a:lnTo>
                  <a:lnTo>
                    <a:pt x="884" y="1902"/>
                  </a:lnTo>
                  <a:lnTo>
                    <a:pt x="882" y="1888"/>
                  </a:lnTo>
                  <a:close/>
                  <a:moveTo>
                    <a:pt x="885" y="1916"/>
                  </a:moveTo>
                  <a:lnTo>
                    <a:pt x="850" y="1919"/>
                  </a:lnTo>
                  <a:lnTo>
                    <a:pt x="847" y="1892"/>
                  </a:lnTo>
                  <a:lnTo>
                    <a:pt x="882" y="1888"/>
                  </a:lnTo>
                  <a:lnTo>
                    <a:pt x="885" y="1916"/>
                  </a:lnTo>
                  <a:close/>
                  <a:moveTo>
                    <a:pt x="846" y="1892"/>
                  </a:moveTo>
                  <a:lnTo>
                    <a:pt x="846" y="1892"/>
                  </a:lnTo>
                  <a:lnTo>
                    <a:pt x="847" y="1892"/>
                  </a:lnTo>
                  <a:lnTo>
                    <a:pt x="848" y="1905"/>
                  </a:lnTo>
                  <a:lnTo>
                    <a:pt x="846" y="1892"/>
                  </a:lnTo>
                  <a:close/>
                  <a:moveTo>
                    <a:pt x="851" y="1919"/>
                  </a:moveTo>
                  <a:lnTo>
                    <a:pt x="817" y="1926"/>
                  </a:lnTo>
                  <a:lnTo>
                    <a:pt x="811" y="1901"/>
                  </a:lnTo>
                  <a:lnTo>
                    <a:pt x="846" y="1892"/>
                  </a:lnTo>
                  <a:lnTo>
                    <a:pt x="851" y="1919"/>
                  </a:lnTo>
                  <a:close/>
                  <a:moveTo>
                    <a:pt x="810" y="1901"/>
                  </a:moveTo>
                  <a:lnTo>
                    <a:pt x="812" y="1899"/>
                  </a:lnTo>
                  <a:lnTo>
                    <a:pt x="811" y="1901"/>
                  </a:lnTo>
                  <a:lnTo>
                    <a:pt x="813" y="1913"/>
                  </a:lnTo>
                  <a:lnTo>
                    <a:pt x="810" y="1901"/>
                  </a:lnTo>
                  <a:close/>
                  <a:moveTo>
                    <a:pt x="817" y="1926"/>
                  </a:moveTo>
                  <a:lnTo>
                    <a:pt x="785" y="1934"/>
                  </a:lnTo>
                  <a:lnTo>
                    <a:pt x="779" y="1908"/>
                  </a:lnTo>
                  <a:lnTo>
                    <a:pt x="810" y="1901"/>
                  </a:lnTo>
                  <a:lnTo>
                    <a:pt x="817" y="1926"/>
                  </a:lnTo>
                  <a:close/>
                  <a:moveTo>
                    <a:pt x="777" y="1909"/>
                  </a:moveTo>
                  <a:lnTo>
                    <a:pt x="778" y="1909"/>
                  </a:lnTo>
                  <a:lnTo>
                    <a:pt x="779" y="1908"/>
                  </a:lnTo>
                  <a:lnTo>
                    <a:pt x="782" y="1922"/>
                  </a:lnTo>
                  <a:lnTo>
                    <a:pt x="777" y="1909"/>
                  </a:lnTo>
                  <a:close/>
                  <a:moveTo>
                    <a:pt x="787" y="1934"/>
                  </a:moveTo>
                  <a:lnTo>
                    <a:pt x="728" y="1958"/>
                  </a:lnTo>
                  <a:lnTo>
                    <a:pt x="719" y="1932"/>
                  </a:lnTo>
                  <a:lnTo>
                    <a:pt x="777" y="1909"/>
                  </a:lnTo>
                  <a:lnTo>
                    <a:pt x="787" y="1934"/>
                  </a:lnTo>
                  <a:close/>
                  <a:moveTo>
                    <a:pt x="728" y="1958"/>
                  </a:moveTo>
                  <a:lnTo>
                    <a:pt x="728" y="1958"/>
                  </a:lnTo>
                  <a:lnTo>
                    <a:pt x="723" y="1945"/>
                  </a:lnTo>
                  <a:lnTo>
                    <a:pt x="728" y="1958"/>
                  </a:lnTo>
                  <a:close/>
                  <a:moveTo>
                    <a:pt x="728" y="1958"/>
                  </a:moveTo>
                  <a:lnTo>
                    <a:pt x="662" y="1981"/>
                  </a:lnTo>
                  <a:lnTo>
                    <a:pt x="652" y="1955"/>
                  </a:lnTo>
                  <a:lnTo>
                    <a:pt x="719" y="1932"/>
                  </a:lnTo>
                  <a:lnTo>
                    <a:pt x="728" y="1958"/>
                  </a:lnTo>
                  <a:close/>
                  <a:moveTo>
                    <a:pt x="662" y="1981"/>
                  </a:moveTo>
                  <a:lnTo>
                    <a:pt x="661" y="1981"/>
                  </a:lnTo>
                  <a:lnTo>
                    <a:pt x="662" y="1981"/>
                  </a:lnTo>
                  <a:lnTo>
                    <a:pt x="657" y="1968"/>
                  </a:lnTo>
                  <a:lnTo>
                    <a:pt x="662" y="1981"/>
                  </a:lnTo>
                  <a:close/>
                  <a:moveTo>
                    <a:pt x="662" y="1981"/>
                  </a:moveTo>
                  <a:lnTo>
                    <a:pt x="587" y="2005"/>
                  </a:lnTo>
                  <a:lnTo>
                    <a:pt x="579" y="1979"/>
                  </a:lnTo>
                  <a:lnTo>
                    <a:pt x="654" y="1955"/>
                  </a:lnTo>
                  <a:lnTo>
                    <a:pt x="662" y="1981"/>
                  </a:lnTo>
                  <a:close/>
                  <a:moveTo>
                    <a:pt x="587" y="2005"/>
                  </a:moveTo>
                  <a:lnTo>
                    <a:pt x="587" y="2005"/>
                  </a:lnTo>
                  <a:lnTo>
                    <a:pt x="586" y="2005"/>
                  </a:lnTo>
                  <a:lnTo>
                    <a:pt x="583" y="1992"/>
                  </a:lnTo>
                  <a:lnTo>
                    <a:pt x="587" y="2005"/>
                  </a:lnTo>
                  <a:close/>
                  <a:moveTo>
                    <a:pt x="586" y="2005"/>
                  </a:moveTo>
                  <a:lnTo>
                    <a:pt x="540" y="2016"/>
                  </a:lnTo>
                  <a:lnTo>
                    <a:pt x="533" y="1991"/>
                  </a:lnTo>
                  <a:lnTo>
                    <a:pt x="580" y="1979"/>
                  </a:lnTo>
                  <a:lnTo>
                    <a:pt x="586" y="2005"/>
                  </a:lnTo>
                  <a:close/>
                  <a:moveTo>
                    <a:pt x="540" y="2016"/>
                  </a:moveTo>
                  <a:lnTo>
                    <a:pt x="540" y="2017"/>
                  </a:lnTo>
                  <a:lnTo>
                    <a:pt x="536" y="2003"/>
                  </a:lnTo>
                  <a:lnTo>
                    <a:pt x="540" y="2016"/>
                  </a:lnTo>
                  <a:close/>
                  <a:moveTo>
                    <a:pt x="540" y="2017"/>
                  </a:moveTo>
                  <a:lnTo>
                    <a:pt x="488" y="2029"/>
                  </a:lnTo>
                  <a:lnTo>
                    <a:pt x="483" y="2002"/>
                  </a:lnTo>
                  <a:lnTo>
                    <a:pt x="534" y="1991"/>
                  </a:lnTo>
                  <a:lnTo>
                    <a:pt x="540" y="2017"/>
                  </a:lnTo>
                  <a:close/>
                  <a:moveTo>
                    <a:pt x="488" y="2029"/>
                  </a:moveTo>
                  <a:lnTo>
                    <a:pt x="488" y="2029"/>
                  </a:lnTo>
                  <a:lnTo>
                    <a:pt x="487" y="2029"/>
                  </a:lnTo>
                  <a:lnTo>
                    <a:pt x="486" y="2015"/>
                  </a:lnTo>
                  <a:lnTo>
                    <a:pt x="488" y="2029"/>
                  </a:lnTo>
                  <a:close/>
                  <a:moveTo>
                    <a:pt x="487" y="2029"/>
                  </a:moveTo>
                  <a:lnTo>
                    <a:pt x="433" y="2036"/>
                  </a:lnTo>
                  <a:lnTo>
                    <a:pt x="429" y="2009"/>
                  </a:lnTo>
                  <a:lnTo>
                    <a:pt x="484" y="2002"/>
                  </a:lnTo>
                  <a:lnTo>
                    <a:pt x="487" y="2029"/>
                  </a:lnTo>
                  <a:close/>
                  <a:moveTo>
                    <a:pt x="433" y="2036"/>
                  </a:moveTo>
                  <a:lnTo>
                    <a:pt x="433" y="2037"/>
                  </a:lnTo>
                  <a:lnTo>
                    <a:pt x="431" y="2023"/>
                  </a:lnTo>
                  <a:lnTo>
                    <a:pt x="433" y="2036"/>
                  </a:lnTo>
                  <a:close/>
                  <a:moveTo>
                    <a:pt x="433" y="2037"/>
                  </a:moveTo>
                  <a:lnTo>
                    <a:pt x="366" y="2044"/>
                  </a:lnTo>
                  <a:lnTo>
                    <a:pt x="363" y="2017"/>
                  </a:lnTo>
                  <a:lnTo>
                    <a:pt x="429" y="2009"/>
                  </a:lnTo>
                  <a:lnTo>
                    <a:pt x="433" y="2037"/>
                  </a:lnTo>
                  <a:close/>
                  <a:moveTo>
                    <a:pt x="366" y="2044"/>
                  </a:moveTo>
                  <a:lnTo>
                    <a:pt x="366" y="2044"/>
                  </a:lnTo>
                  <a:lnTo>
                    <a:pt x="365" y="2044"/>
                  </a:lnTo>
                  <a:lnTo>
                    <a:pt x="365" y="2031"/>
                  </a:lnTo>
                  <a:lnTo>
                    <a:pt x="366" y="2044"/>
                  </a:lnTo>
                  <a:close/>
                  <a:moveTo>
                    <a:pt x="365" y="2044"/>
                  </a:moveTo>
                  <a:lnTo>
                    <a:pt x="295" y="2049"/>
                  </a:lnTo>
                  <a:lnTo>
                    <a:pt x="294" y="2021"/>
                  </a:lnTo>
                  <a:lnTo>
                    <a:pt x="364" y="2017"/>
                  </a:lnTo>
                  <a:lnTo>
                    <a:pt x="365" y="2044"/>
                  </a:lnTo>
                  <a:close/>
                  <a:moveTo>
                    <a:pt x="295" y="2049"/>
                  </a:moveTo>
                  <a:lnTo>
                    <a:pt x="294" y="2049"/>
                  </a:lnTo>
                  <a:lnTo>
                    <a:pt x="294" y="2035"/>
                  </a:lnTo>
                  <a:lnTo>
                    <a:pt x="295" y="2049"/>
                  </a:lnTo>
                  <a:close/>
                  <a:moveTo>
                    <a:pt x="294" y="2049"/>
                  </a:moveTo>
                  <a:lnTo>
                    <a:pt x="208" y="2049"/>
                  </a:lnTo>
                  <a:lnTo>
                    <a:pt x="208" y="2021"/>
                  </a:lnTo>
                  <a:lnTo>
                    <a:pt x="294" y="2021"/>
                  </a:lnTo>
                  <a:lnTo>
                    <a:pt x="294" y="2049"/>
                  </a:lnTo>
                  <a:close/>
                  <a:moveTo>
                    <a:pt x="208" y="2049"/>
                  </a:moveTo>
                  <a:lnTo>
                    <a:pt x="14" y="2049"/>
                  </a:lnTo>
                  <a:lnTo>
                    <a:pt x="14" y="2021"/>
                  </a:lnTo>
                  <a:lnTo>
                    <a:pt x="208" y="2021"/>
                  </a:lnTo>
                  <a:lnTo>
                    <a:pt x="208" y="2049"/>
                  </a:lnTo>
                  <a:close/>
                  <a:moveTo>
                    <a:pt x="14" y="2049"/>
                  </a:moveTo>
                  <a:lnTo>
                    <a:pt x="0" y="2049"/>
                  </a:lnTo>
                  <a:lnTo>
                    <a:pt x="0" y="2035"/>
                  </a:lnTo>
                  <a:lnTo>
                    <a:pt x="14" y="2035"/>
                  </a:lnTo>
                  <a:lnTo>
                    <a:pt x="14" y="2049"/>
                  </a:lnTo>
                  <a:close/>
                  <a:moveTo>
                    <a:pt x="0" y="2035"/>
                  </a:moveTo>
                  <a:lnTo>
                    <a:pt x="0" y="127"/>
                  </a:lnTo>
                  <a:lnTo>
                    <a:pt x="26" y="127"/>
                  </a:lnTo>
                  <a:lnTo>
                    <a:pt x="26" y="2035"/>
                  </a:lnTo>
                  <a:lnTo>
                    <a:pt x="0" y="2035"/>
                  </a:lnTo>
                  <a:close/>
                  <a:moveTo>
                    <a:pt x="0" y="127"/>
                  </a:moveTo>
                  <a:lnTo>
                    <a:pt x="0" y="113"/>
                  </a:lnTo>
                  <a:lnTo>
                    <a:pt x="14" y="113"/>
                  </a:lnTo>
                  <a:lnTo>
                    <a:pt x="14" y="127"/>
                  </a:lnTo>
                  <a:lnTo>
                    <a:pt x="0" y="127"/>
                  </a:lnTo>
                  <a:close/>
                  <a:moveTo>
                    <a:pt x="14" y="113"/>
                  </a:moveTo>
                  <a:lnTo>
                    <a:pt x="52" y="113"/>
                  </a:lnTo>
                  <a:lnTo>
                    <a:pt x="52" y="140"/>
                  </a:lnTo>
                  <a:lnTo>
                    <a:pt x="14" y="140"/>
                  </a:lnTo>
                  <a:lnTo>
                    <a:pt x="14" y="113"/>
                  </a:lnTo>
                  <a:close/>
                  <a:moveTo>
                    <a:pt x="66" y="127"/>
                  </a:moveTo>
                  <a:lnTo>
                    <a:pt x="66" y="140"/>
                  </a:lnTo>
                  <a:lnTo>
                    <a:pt x="52" y="140"/>
                  </a:lnTo>
                  <a:lnTo>
                    <a:pt x="52" y="127"/>
                  </a:lnTo>
                  <a:lnTo>
                    <a:pt x="66" y="127"/>
                  </a:lnTo>
                  <a:close/>
                  <a:moveTo>
                    <a:pt x="39" y="127"/>
                  </a:moveTo>
                  <a:lnTo>
                    <a:pt x="39" y="92"/>
                  </a:lnTo>
                  <a:lnTo>
                    <a:pt x="66" y="92"/>
                  </a:lnTo>
                  <a:lnTo>
                    <a:pt x="66" y="127"/>
                  </a:lnTo>
                  <a:lnTo>
                    <a:pt x="39" y="127"/>
                  </a:lnTo>
                  <a:close/>
                  <a:moveTo>
                    <a:pt x="39" y="92"/>
                  </a:moveTo>
                  <a:lnTo>
                    <a:pt x="39" y="78"/>
                  </a:lnTo>
                  <a:lnTo>
                    <a:pt x="52" y="78"/>
                  </a:lnTo>
                  <a:lnTo>
                    <a:pt x="52" y="92"/>
                  </a:lnTo>
                  <a:lnTo>
                    <a:pt x="39" y="92"/>
                  </a:lnTo>
                  <a:close/>
                  <a:moveTo>
                    <a:pt x="52" y="78"/>
                  </a:moveTo>
                  <a:lnTo>
                    <a:pt x="87" y="78"/>
                  </a:lnTo>
                  <a:lnTo>
                    <a:pt x="87" y="105"/>
                  </a:lnTo>
                  <a:lnTo>
                    <a:pt x="52" y="105"/>
                  </a:lnTo>
                  <a:lnTo>
                    <a:pt x="52" y="78"/>
                  </a:lnTo>
                  <a:close/>
                  <a:moveTo>
                    <a:pt x="101" y="92"/>
                  </a:moveTo>
                  <a:lnTo>
                    <a:pt x="101" y="105"/>
                  </a:lnTo>
                  <a:lnTo>
                    <a:pt x="87" y="105"/>
                  </a:lnTo>
                  <a:lnTo>
                    <a:pt x="87" y="92"/>
                  </a:lnTo>
                  <a:lnTo>
                    <a:pt x="101" y="92"/>
                  </a:lnTo>
                  <a:close/>
                  <a:moveTo>
                    <a:pt x="74" y="92"/>
                  </a:moveTo>
                  <a:lnTo>
                    <a:pt x="74" y="52"/>
                  </a:lnTo>
                  <a:lnTo>
                    <a:pt x="101" y="52"/>
                  </a:lnTo>
                  <a:lnTo>
                    <a:pt x="101" y="92"/>
                  </a:lnTo>
                  <a:lnTo>
                    <a:pt x="74" y="92"/>
                  </a:lnTo>
                  <a:close/>
                  <a:moveTo>
                    <a:pt x="74" y="52"/>
                  </a:moveTo>
                  <a:lnTo>
                    <a:pt x="74" y="38"/>
                  </a:lnTo>
                  <a:lnTo>
                    <a:pt x="87" y="38"/>
                  </a:lnTo>
                  <a:lnTo>
                    <a:pt x="87" y="52"/>
                  </a:lnTo>
                  <a:lnTo>
                    <a:pt x="74" y="52"/>
                  </a:lnTo>
                  <a:close/>
                  <a:moveTo>
                    <a:pt x="87" y="38"/>
                  </a:moveTo>
                  <a:lnTo>
                    <a:pt x="123" y="38"/>
                  </a:lnTo>
                  <a:lnTo>
                    <a:pt x="123" y="66"/>
                  </a:lnTo>
                  <a:lnTo>
                    <a:pt x="87" y="66"/>
                  </a:lnTo>
                  <a:lnTo>
                    <a:pt x="87" y="38"/>
                  </a:lnTo>
                  <a:close/>
                  <a:moveTo>
                    <a:pt x="136" y="52"/>
                  </a:moveTo>
                  <a:lnTo>
                    <a:pt x="136" y="66"/>
                  </a:lnTo>
                  <a:lnTo>
                    <a:pt x="123" y="66"/>
                  </a:lnTo>
                  <a:lnTo>
                    <a:pt x="123" y="52"/>
                  </a:lnTo>
                  <a:lnTo>
                    <a:pt x="136" y="52"/>
                  </a:lnTo>
                  <a:close/>
                  <a:moveTo>
                    <a:pt x="109" y="52"/>
                  </a:moveTo>
                  <a:lnTo>
                    <a:pt x="109" y="13"/>
                  </a:lnTo>
                  <a:lnTo>
                    <a:pt x="136" y="13"/>
                  </a:lnTo>
                  <a:lnTo>
                    <a:pt x="136" y="52"/>
                  </a:lnTo>
                  <a:lnTo>
                    <a:pt x="109" y="52"/>
                  </a:lnTo>
                  <a:close/>
                  <a:moveTo>
                    <a:pt x="109" y="13"/>
                  </a:moveTo>
                  <a:lnTo>
                    <a:pt x="109" y="0"/>
                  </a:lnTo>
                  <a:lnTo>
                    <a:pt x="123" y="0"/>
                  </a:lnTo>
                  <a:lnTo>
                    <a:pt x="123" y="13"/>
                  </a:lnTo>
                  <a:lnTo>
                    <a:pt x="109" y="13"/>
                  </a:lnTo>
                  <a:close/>
                  <a:moveTo>
                    <a:pt x="123" y="0"/>
                  </a:moveTo>
                  <a:lnTo>
                    <a:pt x="170" y="0"/>
                  </a:lnTo>
                  <a:lnTo>
                    <a:pt x="170" y="27"/>
                  </a:lnTo>
                  <a:lnTo>
                    <a:pt x="123" y="27"/>
                  </a:lnTo>
                  <a:lnTo>
                    <a:pt x="123" y="0"/>
                  </a:lnTo>
                  <a:close/>
                  <a:moveTo>
                    <a:pt x="170" y="0"/>
                  </a:moveTo>
                  <a:lnTo>
                    <a:pt x="171" y="0"/>
                  </a:lnTo>
                  <a:lnTo>
                    <a:pt x="172" y="0"/>
                  </a:lnTo>
                  <a:lnTo>
                    <a:pt x="170" y="13"/>
                  </a:lnTo>
                  <a:lnTo>
                    <a:pt x="170" y="0"/>
                  </a:lnTo>
                  <a:close/>
                  <a:moveTo>
                    <a:pt x="172" y="0"/>
                  </a:moveTo>
                  <a:lnTo>
                    <a:pt x="1390" y="239"/>
                  </a:lnTo>
                  <a:lnTo>
                    <a:pt x="1384" y="266"/>
                  </a:lnTo>
                  <a:lnTo>
                    <a:pt x="167" y="27"/>
                  </a:lnTo>
                  <a:lnTo>
                    <a:pt x="172" y="0"/>
                  </a:lnTo>
                  <a:close/>
                  <a:moveTo>
                    <a:pt x="1389" y="266"/>
                  </a:moveTo>
                  <a:lnTo>
                    <a:pt x="1387" y="266"/>
                  </a:lnTo>
                  <a:lnTo>
                    <a:pt x="1384" y="266"/>
                  </a:lnTo>
                  <a:lnTo>
                    <a:pt x="1387" y="252"/>
                  </a:lnTo>
                  <a:lnTo>
                    <a:pt x="1389" y="266"/>
                  </a:lnTo>
                  <a:close/>
                  <a:moveTo>
                    <a:pt x="1384" y="239"/>
                  </a:moveTo>
                  <a:lnTo>
                    <a:pt x="2613" y="0"/>
                  </a:lnTo>
                  <a:lnTo>
                    <a:pt x="2619" y="27"/>
                  </a:lnTo>
                  <a:lnTo>
                    <a:pt x="1389" y="266"/>
                  </a:lnTo>
                  <a:lnTo>
                    <a:pt x="1384" y="239"/>
                  </a:lnTo>
                  <a:close/>
                  <a:moveTo>
                    <a:pt x="2613" y="0"/>
                  </a:moveTo>
                  <a:lnTo>
                    <a:pt x="2616" y="0"/>
                  </a:lnTo>
                  <a:lnTo>
                    <a:pt x="2617" y="0"/>
                  </a:lnTo>
                  <a:lnTo>
                    <a:pt x="2617" y="13"/>
                  </a:lnTo>
                  <a:lnTo>
                    <a:pt x="26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2532" y="2063"/>
              <a:ext cx="368" cy="276"/>
            </a:xfrm>
            <a:custGeom>
              <a:avLst/>
              <a:gdLst>
                <a:gd name="T0" fmla="*/ 0 w 2763"/>
                <a:gd name="T1" fmla="*/ 0 h 2073"/>
                <a:gd name="T2" fmla="*/ 0 w 2763"/>
                <a:gd name="T3" fmla="*/ 0 h 2073"/>
                <a:gd name="T4" fmla="*/ 0 w 2763"/>
                <a:gd name="T5" fmla="*/ 0 h 2073"/>
                <a:gd name="T6" fmla="*/ 0 w 2763"/>
                <a:gd name="T7" fmla="*/ 0 h 2073"/>
                <a:gd name="T8" fmla="*/ 0 w 2763"/>
                <a:gd name="T9" fmla="*/ 0 h 2073"/>
                <a:gd name="T10" fmla="*/ 0 w 2763"/>
                <a:gd name="T11" fmla="*/ 0 h 2073"/>
                <a:gd name="T12" fmla="*/ 0 w 2763"/>
                <a:gd name="T13" fmla="*/ 0 h 2073"/>
                <a:gd name="T14" fmla="*/ 0 w 2763"/>
                <a:gd name="T15" fmla="*/ 0 h 2073"/>
                <a:gd name="T16" fmla="*/ 0 w 2763"/>
                <a:gd name="T17" fmla="*/ 0 h 2073"/>
                <a:gd name="T18" fmla="*/ 0 w 2763"/>
                <a:gd name="T19" fmla="*/ 0 h 2073"/>
                <a:gd name="T20" fmla="*/ 0 w 2763"/>
                <a:gd name="T21" fmla="*/ 0 h 2073"/>
                <a:gd name="T22" fmla="*/ 0 w 2763"/>
                <a:gd name="T23" fmla="*/ 0 h 2073"/>
                <a:gd name="T24" fmla="*/ 0 w 2763"/>
                <a:gd name="T25" fmla="*/ 0 h 2073"/>
                <a:gd name="T26" fmla="*/ 0 w 2763"/>
                <a:gd name="T27" fmla="*/ 0 h 2073"/>
                <a:gd name="T28" fmla="*/ 0 w 2763"/>
                <a:gd name="T29" fmla="*/ 0 h 2073"/>
                <a:gd name="T30" fmla="*/ 0 w 2763"/>
                <a:gd name="T31" fmla="*/ 0 h 2073"/>
                <a:gd name="T32" fmla="*/ 0 w 2763"/>
                <a:gd name="T33" fmla="*/ 0 h 2073"/>
                <a:gd name="T34" fmla="*/ 0 w 2763"/>
                <a:gd name="T35" fmla="*/ 0 h 2073"/>
                <a:gd name="T36" fmla="*/ 0 w 2763"/>
                <a:gd name="T37" fmla="*/ 0 h 2073"/>
                <a:gd name="T38" fmla="*/ 0 w 2763"/>
                <a:gd name="T39" fmla="*/ 0 h 2073"/>
                <a:gd name="T40" fmla="*/ 0 w 2763"/>
                <a:gd name="T41" fmla="*/ 0 h 2073"/>
                <a:gd name="T42" fmla="*/ 0 w 2763"/>
                <a:gd name="T43" fmla="*/ 0 h 2073"/>
                <a:gd name="T44" fmla="*/ 0 w 2763"/>
                <a:gd name="T45" fmla="*/ 0 h 2073"/>
                <a:gd name="T46" fmla="*/ 0 w 2763"/>
                <a:gd name="T47" fmla="*/ 0 h 2073"/>
                <a:gd name="T48" fmla="*/ 0 w 2763"/>
                <a:gd name="T49" fmla="*/ 0 h 2073"/>
                <a:gd name="T50" fmla="*/ 0 w 2763"/>
                <a:gd name="T51" fmla="*/ 0 h 2073"/>
                <a:gd name="T52" fmla="*/ 0 w 2763"/>
                <a:gd name="T53" fmla="*/ 0 h 2073"/>
                <a:gd name="T54" fmla="*/ 0 w 2763"/>
                <a:gd name="T55" fmla="*/ 0 h 2073"/>
                <a:gd name="T56" fmla="*/ 0 w 2763"/>
                <a:gd name="T57" fmla="*/ 0 h 2073"/>
                <a:gd name="T58" fmla="*/ 0 w 2763"/>
                <a:gd name="T59" fmla="*/ 0 h 2073"/>
                <a:gd name="T60" fmla="*/ 0 w 2763"/>
                <a:gd name="T61" fmla="*/ 0 h 2073"/>
                <a:gd name="T62" fmla="*/ 0 w 2763"/>
                <a:gd name="T63" fmla="*/ 0 h 2073"/>
                <a:gd name="T64" fmla="*/ 0 w 2763"/>
                <a:gd name="T65" fmla="*/ 0 h 2073"/>
                <a:gd name="T66" fmla="*/ 0 w 2763"/>
                <a:gd name="T67" fmla="*/ 0 h 2073"/>
                <a:gd name="T68" fmla="*/ 0 w 2763"/>
                <a:gd name="T69" fmla="*/ 0 h 2073"/>
                <a:gd name="T70" fmla="*/ 0 w 2763"/>
                <a:gd name="T71" fmla="*/ 0 h 20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63"/>
                <a:gd name="T109" fmla="*/ 0 h 2073"/>
                <a:gd name="T110" fmla="*/ 2763 w 2763"/>
                <a:gd name="T111" fmla="*/ 2073 h 20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63" h="2073">
                  <a:moveTo>
                    <a:pt x="2603" y="0"/>
                  </a:moveTo>
                  <a:lnTo>
                    <a:pt x="2654" y="0"/>
                  </a:lnTo>
                  <a:lnTo>
                    <a:pt x="2654" y="43"/>
                  </a:lnTo>
                  <a:lnTo>
                    <a:pt x="2688" y="39"/>
                  </a:lnTo>
                  <a:lnTo>
                    <a:pt x="2688" y="79"/>
                  </a:lnTo>
                  <a:lnTo>
                    <a:pt x="2728" y="79"/>
                  </a:lnTo>
                  <a:lnTo>
                    <a:pt x="2728" y="114"/>
                  </a:lnTo>
                  <a:lnTo>
                    <a:pt x="2763" y="114"/>
                  </a:lnTo>
                  <a:lnTo>
                    <a:pt x="2763" y="2022"/>
                  </a:lnTo>
                  <a:lnTo>
                    <a:pt x="2564" y="2022"/>
                  </a:lnTo>
                  <a:lnTo>
                    <a:pt x="2482" y="2022"/>
                  </a:lnTo>
                  <a:lnTo>
                    <a:pt x="2411" y="2018"/>
                  </a:lnTo>
                  <a:lnTo>
                    <a:pt x="2345" y="2010"/>
                  </a:lnTo>
                  <a:lnTo>
                    <a:pt x="2287" y="2002"/>
                  </a:lnTo>
                  <a:lnTo>
                    <a:pt x="2236" y="1990"/>
                  </a:lnTo>
                  <a:lnTo>
                    <a:pt x="2193" y="1979"/>
                  </a:lnTo>
                  <a:lnTo>
                    <a:pt x="2115" y="1955"/>
                  </a:lnTo>
                  <a:lnTo>
                    <a:pt x="2053" y="1932"/>
                  </a:lnTo>
                  <a:lnTo>
                    <a:pt x="1990" y="1909"/>
                  </a:lnTo>
                  <a:lnTo>
                    <a:pt x="1959" y="1900"/>
                  </a:lnTo>
                  <a:lnTo>
                    <a:pt x="1927" y="1892"/>
                  </a:lnTo>
                  <a:lnTo>
                    <a:pt x="1892" y="1889"/>
                  </a:lnTo>
                  <a:lnTo>
                    <a:pt x="1854" y="1889"/>
                  </a:lnTo>
                  <a:lnTo>
                    <a:pt x="1806" y="1889"/>
                  </a:lnTo>
                  <a:lnTo>
                    <a:pt x="1768" y="1897"/>
                  </a:lnTo>
                  <a:lnTo>
                    <a:pt x="1728" y="1904"/>
                  </a:lnTo>
                  <a:lnTo>
                    <a:pt x="1698" y="1916"/>
                  </a:lnTo>
                  <a:lnTo>
                    <a:pt x="1667" y="1932"/>
                  </a:lnTo>
                  <a:lnTo>
                    <a:pt x="1639" y="1947"/>
                  </a:lnTo>
                  <a:lnTo>
                    <a:pt x="1589" y="1979"/>
                  </a:lnTo>
                  <a:lnTo>
                    <a:pt x="1546" y="2014"/>
                  </a:lnTo>
                  <a:lnTo>
                    <a:pt x="1499" y="2042"/>
                  </a:lnTo>
                  <a:lnTo>
                    <a:pt x="1471" y="2053"/>
                  </a:lnTo>
                  <a:lnTo>
                    <a:pt x="1444" y="2065"/>
                  </a:lnTo>
                  <a:lnTo>
                    <a:pt x="1413" y="2069"/>
                  </a:lnTo>
                  <a:lnTo>
                    <a:pt x="1382" y="2073"/>
                  </a:lnTo>
                  <a:lnTo>
                    <a:pt x="1347" y="2069"/>
                  </a:lnTo>
                  <a:lnTo>
                    <a:pt x="1319" y="2065"/>
                  </a:lnTo>
                  <a:lnTo>
                    <a:pt x="1292" y="2053"/>
                  </a:lnTo>
                  <a:lnTo>
                    <a:pt x="1264" y="2042"/>
                  </a:lnTo>
                  <a:lnTo>
                    <a:pt x="1218" y="2014"/>
                  </a:lnTo>
                  <a:lnTo>
                    <a:pt x="1174" y="1979"/>
                  </a:lnTo>
                  <a:lnTo>
                    <a:pt x="1124" y="1947"/>
                  </a:lnTo>
                  <a:lnTo>
                    <a:pt x="1097" y="1932"/>
                  </a:lnTo>
                  <a:lnTo>
                    <a:pt x="1065" y="1916"/>
                  </a:lnTo>
                  <a:lnTo>
                    <a:pt x="1034" y="1904"/>
                  </a:lnTo>
                  <a:lnTo>
                    <a:pt x="995" y="1897"/>
                  </a:lnTo>
                  <a:lnTo>
                    <a:pt x="956" y="1889"/>
                  </a:lnTo>
                  <a:lnTo>
                    <a:pt x="909" y="1889"/>
                  </a:lnTo>
                  <a:lnTo>
                    <a:pt x="871" y="1889"/>
                  </a:lnTo>
                  <a:lnTo>
                    <a:pt x="835" y="1892"/>
                  </a:lnTo>
                  <a:lnTo>
                    <a:pt x="800" y="1900"/>
                  </a:lnTo>
                  <a:lnTo>
                    <a:pt x="773" y="1909"/>
                  </a:lnTo>
                  <a:lnTo>
                    <a:pt x="710" y="1932"/>
                  </a:lnTo>
                  <a:lnTo>
                    <a:pt x="644" y="1955"/>
                  </a:lnTo>
                  <a:lnTo>
                    <a:pt x="569" y="1979"/>
                  </a:lnTo>
                  <a:lnTo>
                    <a:pt x="523" y="1990"/>
                  </a:lnTo>
                  <a:lnTo>
                    <a:pt x="473" y="2002"/>
                  </a:lnTo>
                  <a:lnTo>
                    <a:pt x="418" y="2010"/>
                  </a:lnTo>
                  <a:lnTo>
                    <a:pt x="352" y="2018"/>
                  </a:lnTo>
                  <a:lnTo>
                    <a:pt x="281" y="2022"/>
                  </a:lnTo>
                  <a:lnTo>
                    <a:pt x="199" y="2022"/>
                  </a:lnTo>
                  <a:lnTo>
                    <a:pt x="0" y="2022"/>
                  </a:lnTo>
                  <a:lnTo>
                    <a:pt x="0" y="114"/>
                  </a:lnTo>
                  <a:lnTo>
                    <a:pt x="39" y="114"/>
                  </a:lnTo>
                  <a:lnTo>
                    <a:pt x="39" y="79"/>
                  </a:lnTo>
                  <a:lnTo>
                    <a:pt x="74" y="79"/>
                  </a:lnTo>
                  <a:lnTo>
                    <a:pt x="74" y="39"/>
                  </a:lnTo>
                  <a:lnTo>
                    <a:pt x="110" y="39"/>
                  </a:lnTo>
                  <a:lnTo>
                    <a:pt x="110" y="0"/>
                  </a:lnTo>
                  <a:lnTo>
                    <a:pt x="156" y="0"/>
                  </a:lnTo>
                  <a:lnTo>
                    <a:pt x="1390" y="192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Freeform 16"/>
            <p:cNvSpPr>
              <a:spLocks noEditPoints="1"/>
            </p:cNvSpPr>
            <p:nvPr/>
          </p:nvSpPr>
          <p:spPr bwMode="auto">
            <a:xfrm>
              <a:off x="2530" y="2061"/>
              <a:ext cx="372" cy="280"/>
            </a:xfrm>
            <a:custGeom>
              <a:avLst/>
              <a:gdLst>
                <a:gd name="T0" fmla="*/ 0 w 2791"/>
                <a:gd name="T1" fmla="*/ 0 h 2099"/>
                <a:gd name="T2" fmla="*/ 0 w 2791"/>
                <a:gd name="T3" fmla="*/ 0 h 2099"/>
                <a:gd name="T4" fmla="*/ 0 w 2791"/>
                <a:gd name="T5" fmla="*/ 0 h 2099"/>
                <a:gd name="T6" fmla="*/ 0 w 2791"/>
                <a:gd name="T7" fmla="*/ 0 h 2099"/>
                <a:gd name="T8" fmla="*/ 0 w 2791"/>
                <a:gd name="T9" fmla="*/ 0 h 2099"/>
                <a:gd name="T10" fmla="*/ 0 w 2791"/>
                <a:gd name="T11" fmla="*/ 0 h 2099"/>
                <a:gd name="T12" fmla="*/ 0 w 2791"/>
                <a:gd name="T13" fmla="*/ 0 h 2099"/>
                <a:gd name="T14" fmla="*/ 0 w 2791"/>
                <a:gd name="T15" fmla="*/ 0 h 2099"/>
                <a:gd name="T16" fmla="*/ 0 w 2791"/>
                <a:gd name="T17" fmla="*/ 0 h 2099"/>
                <a:gd name="T18" fmla="*/ 0 w 2791"/>
                <a:gd name="T19" fmla="*/ 0 h 2099"/>
                <a:gd name="T20" fmla="*/ 0 w 2791"/>
                <a:gd name="T21" fmla="*/ 0 h 2099"/>
                <a:gd name="T22" fmla="*/ 0 w 2791"/>
                <a:gd name="T23" fmla="*/ 0 h 2099"/>
                <a:gd name="T24" fmla="*/ 0 w 2791"/>
                <a:gd name="T25" fmla="*/ 0 h 2099"/>
                <a:gd name="T26" fmla="*/ 0 w 2791"/>
                <a:gd name="T27" fmla="*/ 0 h 2099"/>
                <a:gd name="T28" fmla="*/ 0 w 2791"/>
                <a:gd name="T29" fmla="*/ 0 h 2099"/>
                <a:gd name="T30" fmla="*/ 0 w 2791"/>
                <a:gd name="T31" fmla="*/ 0 h 2099"/>
                <a:gd name="T32" fmla="*/ 0 w 2791"/>
                <a:gd name="T33" fmla="*/ 0 h 2099"/>
                <a:gd name="T34" fmla="*/ 0 w 2791"/>
                <a:gd name="T35" fmla="*/ 0 h 2099"/>
                <a:gd name="T36" fmla="*/ 0 w 2791"/>
                <a:gd name="T37" fmla="*/ 0 h 2099"/>
                <a:gd name="T38" fmla="*/ 0 w 2791"/>
                <a:gd name="T39" fmla="*/ 0 h 2099"/>
                <a:gd name="T40" fmla="*/ 0 w 2791"/>
                <a:gd name="T41" fmla="*/ 0 h 2099"/>
                <a:gd name="T42" fmla="*/ 0 w 2791"/>
                <a:gd name="T43" fmla="*/ 0 h 2099"/>
                <a:gd name="T44" fmla="*/ 0 w 2791"/>
                <a:gd name="T45" fmla="*/ 0 h 2099"/>
                <a:gd name="T46" fmla="*/ 0 w 2791"/>
                <a:gd name="T47" fmla="*/ 0 h 2099"/>
                <a:gd name="T48" fmla="*/ 0 w 2791"/>
                <a:gd name="T49" fmla="*/ 0 h 2099"/>
                <a:gd name="T50" fmla="*/ 0 w 2791"/>
                <a:gd name="T51" fmla="*/ 0 h 2099"/>
                <a:gd name="T52" fmla="*/ 0 w 2791"/>
                <a:gd name="T53" fmla="*/ 0 h 2099"/>
                <a:gd name="T54" fmla="*/ 0 w 2791"/>
                <a:gd name="T55" fmla="*/ 0 h 2099"/>
                <a:gd name="T56" fmla="*/ 0 w 2791"/>
                <a:gd name="T57" fmla="*/ 0 h 2099"/>
                <a:gd name="T58" fmla="*/ 0 w 2791"/>
                <a:gd name="T59" fmla="*/ 0 h 2099"/>
                <a:gd name="T60" fmla="*/ 0 w 2791"/>
                <a:gd name="T61" fmla="*/ 0 h 2099"/>
                <a:gd name="T62" fmla="*/ 0 w 2791"/>
                <a:gd name="T63" fmla="*/ 0 h 2099"/>
                <a:gd name="T64" fmla="*/ 0 w 2791"/>
                <a:gd name="T65" fmla="*/ 0 h 2099"/>
                <a:gd name="T66" fmla="*/ 0 w 2791"/>
                <a:gd name="T67" fmla="*/ 0 h 2099"/>
                <a:gd name="T68" fmla="*/ 0 w 2791"/>
                <a:gd name="T69" fmla="*/ 0 h 2099"/>
                <a:gd name="T70" fmla="*/ 0 w 2791"/>
                <a:gd name="T71" fmla="*/ 0 h 2099"/>
                <a:gd name="T72" fmla="*/ 0 w 2791"/>
                <a:gd name="T73" fmla="*/ 0 h 2099"/>
                <a:gd name="T74" fmla="*/ 0 w 2791"/>
                <a:gd name="T75" fmla="*/ 0 h 2099"/>
                <a:gd name="T76" fmla="*/ 0 w 2791"/>
                <a:gd name="T77" fmla="*/ 0 h 2099"/>
                <a:gd name="T78" fmla="*/ 0 w 2791"/>
                <a:gd name="T79" fmla="*/ 0 h 2099"/>
                <a:gd name="T80" fmla="*/ 0 w 2791"/>
                <a:gd name="T81" fmla="*/ 0 h 2099"/>
                <a:gd name="T82" fmla="*/ 0 w 2791"/>
                <a:gd name="T83" fmla="*/ 0 h 2099"/>
                <a:gd name="T84" fmla="*/ 0 w 2791"/>
                <a:gd name="T85" fmla="*/ 0 h 2099"/>
                <a:gd name="T86" fmla="*/ 0 w 2791"/>
                <a:gd name="T87" fmla="*/ 0 h 2099"/>
                <a:gd name="T88" fmla="*/ 0 w 2791"/>
                <a:gd name="T89" fmla="*/ 0 h 2099"/>
                <a:gd name="T90" fmla="*/ 0 w 2791"/>
                <a:gd name="T91" fmla="*/ 0 h 2099"/>
                <a:gd name="T92" fmla="*/ 0 w 2791"/>
                <a:gd name="T93" fmla="*/ 0 h 2099"/>
                <a:gd name="T94" fmla="*/ 0 w 2791"/>
                <a:gd name="T95" fmla="*/ 0 h 2099"/>
                <a:gd name="T96" fmla="*/ 0 w 2791"/>
                <a:gd name="T97" fmla="*/ 0 h 2099"/>
                <a:gd name="T98" fmla="*/ 0 w 2791"/>
                <a:gd name="T99" fmla="*/ 0 h 2099"/>
                <a:gd name="T100" fmla="*/ 0 w 2791"/>
                <a:gd name="T101" fmla="*/ 0 h 2099"/>
                <a:gd name="T102" fmla="*/ 0 w 2791"/>
                <a:gd name="T103" fmla="*/ 0 h 2099"/>
                <a:gd name="T104" fmla="*/ 0 w 2791"/>
                <a:gd name="T105" fmla="*/ 0 h 2099"/>
                <a:gd name="T106" fmla="*/ 0 w 2791"/>
                <a:gd name="T107" fmla="*/ 0 h 2099"/>
                <a:gd name="T108" fmla="*/ 0 w 2791"/>
                <a:gd name="T109" fmla="*/ 0 h 2099"/>
                <a:gd name="T110" fmla="*/ 0 w 2791"/>
                <a:gd name="T111" fmla="*/ 0 h 2099"/>
                <a:gd name="T112" fmla="*/ 0 w 2791"/>
                <a:gd name="T113" fmla="*/ 0 h 2099"/>
                <a:gd name="T114" fmla="*/ 0 w 2791"/>
                <a:gd name="T115" fmla="*/ 0 h 2099"/>
                <a:gd name="T116" fmla="*/ 0 w 2791"/>
                <a:gd name="T117" fmla="*/ 0 h 2099"/>
                <a:gd name="T118" fmla="*/ 0 w 2791"/>
                <a:gd name="T119" fmla="*/ 0 h 20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91"/>
                <a:gd name="T181" fmla="*/ 0 h 2099"/>
                <a:gd name="T182" fmla="*/ 2791 w 2791"/>
                <a:gd name="T183" fmla="*/ 2099 h 20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91" h="2099">
                  <a:moveTo>
                    <a:pt x="2617" y="0"/>
                  </a:moveTo>
                  <a:lnTo>
                    <a:pt x="2668" y="0"/>
                  </a:lnTo>
                  <a:lnTo>
                    <a:pt x="2668" y="27"/>
                  </a:lnTo>
                  <a:lnTo>
                    <a:pt x="2617" y="27"/>
                  </a:lnTo>
                  <a:lnTo>
                    <a:pt x="2617" y="0"/>
                  </a:lnTo>
                  <a:close/>
                  <a:moveTo>
                    <a:pt x="2668" y="0"/>
                  </a:moveTo>
                  <a:lnTo>
                    <a:pt x="2681" y="0"/>
                  </a:lnTo>
                  <a:lnTo>
                    <a:pt x="2681" y="13"/>
                  </a:lnTo>
                  <a:lnTo>
                    <a:pt x="2668" y="13"/>
                  </a:lnTo>
                  <a:lnTo>
                    <a:pt x="2668" y="0"/>
                  </a:lnTo>
                  <a:close/>
                  <a:moveTo>
                    <a:pt x="2681" y="13"/>
                  </a:moveTo>
                  <a:lnTo>
                    <a:pt x="2681" y="56"/>
                  </a:lnTo>
                  <a:lnTo>
                    <a:pt x="2654" y="56"/>
                  </a:lnTo>
                  <a:lnTo>
                    <a:pt x="2654" y="13"/>
                  </a:lnTo>
                  <a:lnTo>
                    <a:pt x="2681" y="13"/>
                  </a:lnTo>
                  <a:close/>
                  <a:moveTo>
                    <a:pt x="2670" y="70"/>
                  </a:moveTo>
                  <a:lnTo>
                    <a:pt x="2654" y="71"/>
                  </a:lnTo>
                  <a:lnTo>
                    <a:pt x="2654" y="56"/>
                  </a:lnTo>
                  <a:lnTo>
                    <a:pt x="2668" y="56"/>
                  </a:lnTo>
                  <a:lnTo>
                    <a:pt x="2670" y="70"/>
                  </a:lnTo>
                  <a:close/>
                  <a:moveTo>
                    <a:pt x="2666" y="43"/>
                  </a:moveTo>
                  <a:lnTo>
                    <a:pt x="2701" y="38"/>
                  </a:lnTo>
                  <a:lnTo>
                    <a:pt x="2705" y="66"/>
                  </a:lnTo>
                  <a:lnTo>
                    <a:pt x="2670" y="70"/>
                  </a:lnTo>
                  <a:lnTo>
                    <a:pt x="2666" y="43"/>
                  </a:lnTo>
                  <a:close/>
                  <a:moveTo>
                    <a:pt x="2701" y="38"/>
                  </a:moveTo>
                  <a:lnTo>
                    <a:pt x="2716" y="37"/>
                  </a:lnTo>
                  <a:lnTo>
                    <a:pt x="2716" y="52"/>
                  </a:lnTo>
                  <a:lnTo>
                    <a:pt x="2702" y="52"/>
                  </a:lnTo>
                  <a:lnTo>
                    <a:pt x="2701" y="38"/>
                  </a:lnTo>
                  <a:close/>
                  <a:moveTo>
                    <a:pt x="2716" y="52"/>
                  </a:moveTo>
                  <a:lnTo>
                    <a:pt x="2716" y="92"/>
                  </a:lnTo>
                  <a:lnTo>
                    <a:pt x="2690" y="92"/>
                  </a:lnTo>
                  <a:lnTo>
                    <a:pt x="2690" y="52"/>
                  </a:lnTo>
                  <a:lnTo>
                    <a:pt x="2716" y="52"/>
                  </a:lnTo>
                  <a:close/>
                  <a:moveTo>
                    <a:pt x="2702" y="105"/>
                  </a:moveTo>
                  <a:lnTo>
                    <a:pt x="2690" y="105"/>
                  </a:lnTo>
                  <a:lnTo>
                    <a:pt x="2690" y="92"/>
                  </a:lnTo>
                  <a:lnTo>
                    <a:pt x="2702" y="92"/>
                  </a:lnTo>
                  <a:lnTo>
                    <a:pt x="2702" y="105"/>
                  </a:lnTo>
                  <a:close/>
                  <a:moveTo>
                    <a:pt x="2702" y="78"/>
                  </a:moveTo>
                  <a:lnTo>
                    <a:pt x="2742" y="78"/>
                  </a:lnTo>
                  <a:lnTo>
                    <a:pt x="2742" y="105"/>
                  </a:lnTo>
                  <a:lnTo>
                    <a:pt x="2702" y="105"/>
                  </a:lnTo>
                  <a:lnTo>
                    <a:pt x="2702" y="78"/>
                  </a:lnTo>
                  <a:close/>
                  <a:moveTo>
                    <a:pt x="2742" y="78"/>
                  </a:moveTo>
                  <a:lnTo>
                    <a:pt x="2756" y="78"/>
                  </a:lnTo>
                  <a:lnTo>
                    <a:pt x="2756" y="92"/>
                  </a:lnTo>
                  <a:lnTo>
                    <a:pt x="2742" y="92"/>
                  </a:lnTo>
                  <a:lnTo>
                    <a:pt x="2742" y="78"/>
                  </a:lnTo>
                  <a:close/>
                  <a:moveTo>
                    <a:pt x="2756" y="92"/>
                  </a:moveTo>
                  <a:lnTo>
                    <a:pt x="2756" y="127"/>
                  </a:lnTo>
                  <a:lnTo>
                    <a:pt x="2728" y="127"/>
                  </a:lnTo>
                  <a:lnTo>
                    <a:pt x="2728" y="92"/>
                  </a:lnTo>
                  <a:lnTo>
                    <a:pt x="2756" y="92"/>
                  </a:lnTo>
                  <a:close/>
                  <a:moveTo>
                    <a:pt x="2742" y="140"/>
                  </a:moveTo>
                  <a:lnTo>
                    <a:pt x="2728" y="140"/>
                  </a:lnTo>
                  <a:lnTo>
                    <a:pt x="2728" y="127"/>
                  </a:lnTo>
                  <a:lnTo>
                    <a:pt x="2742" y="127"/>
                  </a:lnTo>
                  <a:lnTo>
                    <a:pt x="2742" y="140"/>
                  </a:lnTo>
                  <a:close/>
                  <a:moveTo>
                    <a:pt x="2742" y="113"/>
                  </a:moveTo>
                  <a:lnTo>
                    <a:pt x="2777" y="113"/>
                  </a:lnTo>
                  <a:lnTo>
                    <a:pt x="2777" y="140"/>
                  </a:lnTo>
                  <a:lnTo>
                    <a:pt x="2742" y="140"/>
                  </a:lnTo>
                  <a:lnTo>
                    <a:pt x="2742" y="113"/>
                  </a:lnTo>
                  <a:close/>
                  <a:moveTo>
                    <a:pt x="2777" y="113"/>
                  </a:moveTo>
                  <a:lnTo>
                    <a:pt x="2791" y="113"/>
                  </a:lnTo>
                  <a:lnTo>
                    <a:pt x="2791" y="127"/>
                  </a:lnTo>
                  <a:lnTo>
                    <a:pt x="2777" y="127"/>
                  </a:lnTo>
                  <a:lnTo>
                    <a:pt x="2777" y="113"/>
                  </a:lnTo>
                  <a:close/>
                  <a:moveTo>
                    <a:pt x="2791" y="127"/>
                  </a:moveTo>
                  <a:lnTo>
                    <a:pt x="2791" y="2035"/>
                  </a:lnTo>
                  <a:lnTo>
                    <a:pt x="2763" y="2035"/>
                  </a:lnTo>
                  <a:lnTo>
                    <a:pt x="2763" y="127"/>
                  </a:lnTo>
                  <a:lnTo>
                    <a:pt x="2791" y="127"/>
                  </a:lnTo>
                  <a:close/>
                  <a:moveTo>
                    <a:pt x="2791" y="2035"/>
                  </a:moveTo>
                  <a:lnTo>
                    <a:pt x="2791" y="2049"/>
                  </a:lnTo>
                  <a:lnTo>
                    <a:pt x="2777" y="2049"/>
                  </a:lnTo>
                  <a:lnTo>
                    <a:pt x="2777" y="2035"/>
                  </a:lnTo>
                  <a:lnTo>
                    <a:pt x="2791" y="2035"/>
                  </a:lnTo>
                  <a:close/>
                  <a:moveTo>
                    <a:pt x="2777" y="2049"/>
                  </a:moveTo>
                  <a:lnTo>
                    <a:pt x="2578" y="2049"/>
                  </a:lnTo>
                  <a:lnTo>
                    <a:pt x="2578" y="2021"/>
                  </a:lnTo>
                  <a:lnTo>
                    <a:pt x="2777" y="2021"/>
                  </a:lnTo>
                  <a:lnTo>
                    <a:pt x="2777" y="2049"/>
                  </a:lnTo>
                  <a:close/>
                  <a:moveTo>
                    <a:pt x="2578" y="2049"/>
                  </a:moveTo>
                  <a:lnTo>
                    <a:pt x="2496" y="2049"/>
                  </a:lnTo>
                  <a:lnTo>
                    <a:pt x="2496" y="2021"/>
                  </a:lnTo>
                  <a:lnTo>
                    <a:pt x="2578" y="2021"/>
                  </a:lnTo>
                  <a:lnTo>
                    <a:pt x="2578" y="2049"/>
                  </a:lnTo>
                  <a:close/>
                  <a:moveTo>
                    <a:pt x="2496" y="2049"/>
                  </a:moveTo>
                  <a:lnTo>
                    <a:pt x="2496" y="2049"/>
                  </a:lnTo>
                  <a:lnTo>
                    <a:pt x="2495" y="2049"/>
                  </a:lnTo>
                  <a:lnTo>
                    <a:pt x="2496" y="2035"/>
                  </a:lnTo>
                  <a:lnTo>
                    <a:pt x="2496" y="2049"/>
                  </a:lnTo>
                  <a:close/>
                  <a:moveTo>
                    <a:pt x="2495" y="2049"/>
                  </a:moveTo>
                  <a:lnTo>
                    <a:pt x="2425" y="2044"/>
                  </a:lnTo>
                  <a:lnTo>
                    <a:pt x="2427" y="2017"/>
                  </a:lnTo>
                  <a:lnTo>
                    <a:pt x="2496" y="2021"/>
                  </a:lnTo>
                  <a:lnTo>
                    <a:pt x="2495" y="2049"/>
                  </a:lnTo>
                  <a:close/>
                  <a:moveTo>
                    <a:pt x="2425" y="2044"/>
                  </a:moveTo>
                  <a:lnTo>
                    <a:pt x="2424" y="2044"/>
                  </a:lnTo>
                  <a:lnTo>
                    <a:pt x="2425" y="2031"/>
                  </a:lnTo>
                  <a:lnTo>
                    <a:pt x="2425" y="2044"/>
                  </a:lnTo>
                  <a:close/>
                  <a:moveTo>
                    <a:pt x="2424" y="2044"/>
                  </a:moveTo>
                  <a:lnTo>
                    <a:pt x="2358" y="2037"/>
                  </a:lnTo>
                  <a:lnTo>
                    <a:pt x="2361" y="2009"/>
                  </a:lnTo>
                  <a:lnTo>
                    <a:pt x="2428" y="2017"/>
                  </a:lnTo>
                  <a:lnTo>
                    <a:pt x="2424" y="2044"/>
                  </a:lnTo>
                  <a:close/>
                  <a:moveTo>
                    <a:pt x="2358" y="2037"/>
                  </a:moveTo>
                  <a:lnTo>
                    <a:pt x="2356" y="2036"/>
                  </a:lnTo>
                  <a:lnTo>
                    <a:pt x="2358" y="2037"/>
                  </a:lnTo>
                  <a:lnTo>
                    <a:pt x="2359" y="2023"/>
                  </a:lnTo>
                  <a:lnTo>
                    <a:pt x="2358" y="2037"/>
                  </a:lnTo>
                  <a:close/>
                  <a:moveTo>
                    <a:pt x="2358" y="2037"/>
                  </a:moveTo>
                  <a:lnTo>
                    <a:pt x="2299" y="2029"/>
                  </a:lnTo>
                  <a:lnTo>
                    <a:pt x="2303" y="2002"/>
                  </a:lnTo>
                  <a:lnTo>
                    <a:pt x="2361" y="2009"/>
                  </a:lnTo>
                  <a:lnTo>
                    <a:pt x="2358" y="2037"/>
                  </a:lnTo>
                  <a:close/>
                  <a:moveTo>
                    <a:pt x="2299" y="2029"/>
                  </a:moveTo>
                  <a:lnTo>
                    <a:pt x="2299" y="2029"/>
                  </a:lnTo>
                  <a:lnTo>
                    <a:pt x="2297" y="2029"/>
                  </a:lnTo>
                  <a:lnTo>
                    <a:pt x="2301" y="2015"/>
                  </a:lnTo>
                  <a:lnTo>
                    <a:pt x="2299" y="2029"/>
                  </a:lnTo>
                  <a:close/>
                  <a:moveTo>
                    <a:pt x="2297" y="2029"/>
                  </a:moveTo>
                  <a:lnTo>
                    <a:pt x="2247" y="2017"/>
                  </a:lnTo>
                  <a:lnTo>
                    <a:pt x="2253" y="1991"/>
                  </a:lnTo>
                  <a:lnTo>
                    <a:pt x="2304" y="2002"/>
                  </a:lnTo>
                  <a:lnTo>
                    <a:pt x="2297" y="2029"/>
                  </a:lnTo>
                  <a:close/>
                  <a:moveTo>
                    <a:pt x="2247" y="2017"/>
                  </a:moveTo>
                  <a:lnTo>
                    <a:pt x="2246" y="2016"/>
                  </a:lnTo>
                  <a:lnTo>
                    <a:pt x="2250" y="2003"/>
                  </a:lnTo>
                  <a:lnTo>
                    <a:pt x="2247" y="2017"/>
                  </a:lnTo>
                  <a:close/>
                  <a:moveTo>
                    <a:pt x="2246" y="2016"/>
                  </a:moveTo>
                  <a:lnTo>
                    <a:pt x="2203" y="2005"/>
                  </a:lnTo>
                  <a:lnTo>
                    <a:pt x="2211" y="1979"/>
                  </a:lnTo>
                  <a:lnTo>
                    <a:pt x="2253" y="1991"/>
                  </a:lnTo>
                  <a:lnTo>
                    <a:pt x="2246" y="2016"/>
                  </a:lnTo>
                  <a:close/>
                  <a:moveTo>
                    <a:pt x="2203" y="2005"/>
                  </a:moveTo>
                  <a:lnTo>
                    <a:pt x="2204" y="2006"/>
                  </a:lnTo>
                  <a:lnTo>
                    <a:pt x="2203" y="2005"/>
                  </a:lnTo>
                  <a:lnTo>
                    <a:pt x="2207" y="1992"/>
                  </a:lnTo>
                  <a:lnTo>
                    <a:pt x="2203" y="2005"/>
                  </a:lnTo>
                  <a:close/>
                  <a:moveTo>
                    <a:pt x="2203" y="2005"/>
                  </a:moveTo>
                  <a:lnTo>
                    <a:pt x="2125" y="1981"/>
                  </a:lnTo>
                  <a:lnTo>
                    <a:pt x="2133" y="1955"/>
                  </a:lnTo>
                  <a:lnTo>
                    <a:pt x="2211" y="1979"/>
                  </a:lnTo>
                  <a:lnTo>
                    <a:pt x="2203" y="2005"/>
                  </a:lnTo>
                  <a:close/>
                  <a:moveTo>
                    <a:pt x="2125" y="1981"/>
                  </a:moveTo>
                  <a:lnTo>
                    <a:pt x="2125" y="1981"/>
                  </a:lnTo>
                  <a:lnTo>
                    <a:pt x="2124" y="1981"/>
                  </a:lnTo>
                  <a:lnTo>
                    <a:pt x="2129" y="1968"/>
                  </a:lnTo>
                  <a:lnTo>
                    <a:pt x="2125" y="1981"/>
                  </a:lnTo>
                  <a:close/>
                  <a:moveTo>
                    <a:pt x="2124" y="1981"/>
                  </a:moveTo>
                  <a:lnTo>
                    <a:pt x="2062" y="1958"/>
                  </a:lnTo>
                  <a:lnTo>
                    <a:pt x="2072" y="1932"/>
                  </a:lnTo>
                  <a:lnTo>
                    <a:pt x="2133" y="1955"/>
                  </a:lnTo>
                  <a:lnTo>
                    <a:pt x="2124" y="1981"/>
                  </a:lnTo>
                  <a:close/>
                  <a:moveTo>
                    <a:pt x="2062" y="1958"/>
                  </a:moveTo>
                  <a:lnTo>
                    <a:pt x="2000" y="1934"/>
                  </a:lnTo>
                  <a:lnTo>
                    <a:pt x="2009" y="1909"/>
                  </a:lnTo>
                  <a:lnTo>
                    <a:pt x="2072" y="1932"/>
                  </a:lnTo>
                  <a:lnTo>
                    <a:pt x="2062" y="1958"/>
                  </a:lnTo>
                  <a:close/>
                  <a:moveTo>
                    <a:pt x="2008" y="1908"/>
                  </a:moveTo>
                  <a:lnTo>
                    <a:pt x="2008" y="1908"/>
                  </a:lnTo>
                  <a:lnTo>
                    <a:pt x="2009" y="1909"/>
                  </a:lnTo>
                  <a:lnTo>
                    <a:pt x="2004" y="1922"/>
                  </a:lnTo>
                  <a:lnTo>
                    <a:pt x="2008" y="1908"/>
                  </a:lnTo>
                  <a:close/>
                  <a:moveTo>
                    <a:pt x="2001" y="1934"/>
                  </a:moveTo>
                  <a:lnTo>
                    <a:pt x="1969" y="1926"/>
                  </a:lnTo>
                  <a:lnTo>
                    <a:pt x="1976" y="1901"/>
                  </a:lnTo>
                  <a:lnTo>
                    <a:pt x="2008" y="1908"/>
                  </a:lnTo>
                  <a:lnTo>
                    <a:pt x="2001" y="1934"/>
                  </a:lnTo>
                  <a:close/>
                  <a:moveTo>
                    <a:pt x="1969" y="1926"/>
                  </a:moveTo>
                  <a:lnTo>
                    <a:pt x="1939" y="1919"/>
                  </a:lnTo>
                  <a:lnTo>
                    <a:pt x="1945" y="1892"/>
                  </a:lnTo>
                  <a:lnTo>
                    <a:pt x="1976" y="1901"/>
                  </a:lnTo>
                  <a:lnTo>
                    <a:pt x="1969" y="1926"/>
                  </a:lnTo>
                  <a:close/>
                  <a:moveTo>
                    <a:pt x="1944" y="1892"/>
                  </a:moveTo>
                  <a:lnTo>
                    <a:pt x="1944" y="1892"/>
                  </a:lnTo>
                  <a:lnTo>
                    <a:pt x="1945" y="1892"/>
                  </a:lnTo>
                  <a:lnTo>
                    <a:pt x="1941" y="1905"/>
                  </a:lnTo>
                  <a:lnTo>
                    <a:pt x="1944" y="1892"/>
                  </a:lnTo>
                  <a:close/>
                  <a:moveTo>
                    <a:pt x="1940" y="1919"/>
                  </a:moveTo>
                  <a:lnTo>
                    <a:pt x="1905" y="1916"/>
                  </a:lnTo>
                  <a:lnTo>
                    <a:pt x="1909" y="1888"/>
                  </a:lnTo>
                  <a:lnTo>
                    <a:pt x="1944" y="1892"/>
                  </a:lnTo>
                  <a:lnTo>
                    <a:pt x="1940" y="1919"/>
                  </a:lnTo>
                  <a:close/>
                  <a:moveTo>
                    <a:pt x="1906" y="1888"/>
                  </a:moveTo>
                  <a:lnTo>
                    <a:pt x="1908" y="1888"/>
                  </a:lnTo>
                  <a:lnTo>
                    <a:pt x="1909" y="1888"/>
                  </a:lnTo>
                  <a:lnTo>
                    <a:pt x="1906" y="1902"/>
                  </a:lnTo>
                  <a:lnTo>
                    <a:pt x="1906" y="1888"/>
                  </a:lnTo>
                  <a:close/>
                  <a:moveTo>
                    <a:pt x="1906" y="1916"/>
                  </a:moveTo>
                  <a:lnTo>
                    <a:pt x="1868" y="1916"/>
                  </a:lnTo>
                  <a:lnTo>
                    <a:pt x="1868" y="1888"/>
                  </a:lnTo>
                  <a:lnTo>
                    <a:pt x="1906" y="1888"/>
                  </a:lnTo>
                  <a:lnTo>
                    <a:pt x="1906" y="1916"/>
                  </a:lnTo>
                  <a:close/>
                  <a:moveTo>
                    <a:pt x="1868" y="1916"/>
                  </a:moveTo>
                  <a:lnTo>
                    <a:pt x="1820" y="1916"/>
                  </a:lnTo>
                  <a:lnTo>
                    <a:pt x="1820" y="1888"/>
                  </a:lnTo>
                  <a:lnTo>
                    <a:pt x="1868" y="1888"/>
                  </a:lnTo>
                  <a:lnTo>
                    <a:pt x="1868" y="1916"/>
                  </a:lnTo>
                  <a:close/>
                  <a:moveTo>
                    <a:pt x="1818" y="1888"/>
                  </a:moveTo>
                  <a:lnTo>
                    <a:pt x="1819" y="1888"/>
                  </a:lnTo>
                  <a:lnTo>
                    <a:pt x="1820" y="1888"/>
                  </a:lnTo>
                  <a:lnTo>
                    <a:pt x="1820" y="1902"/>
                  </a:lnTo>
                  <a:lnTo>
                    <a:pt x="1818" y="1888"/>
                  </a:lnTo>
                  <a:close/>
                  <a:moveTo>
                    <a:pt x="1824" y="1915"/>
                  </a:moveTo>
                  <a:lnTo>
                    <a:pt x="1784" y="1923"/>
                  </a:lnTo>
                  <a:lnTo>
                    <a:pt x="1780" y="1896"/>
                  </a:lnTo>
                  <a:lnTo>
                    <a:pt x="1818" y="1888"/>
                  </a:lnTo>
                  <a:lnTo>
                    <a:pt x="1824" y="1915"/>
                  </a:lnTo>
                  <a:close/>
                  <a:moveTo>
                    <a:pt x="1784" y="1923"/>
                  </a:moveTo>
                  <a:lnTo>
                    <a:pt x="1746" y="1931"/>
                  </a:lnTo>
                  <a:lnTo>
                    <a:pt x="1740" y="1904"/>
                  </a:lnTo>
                  <a:lnTo>
                    <a:pt x="1780" y="1896"/>
                  </a:lnTo>
                  <a:lnTo>
                    <a:pt x="1784" y="1923"/>
                  </a:lnTo>
                  <a:close/>
                  <a:moveTo>
                    <a:pt x="1738" y="1904"/>
                  </a:moveTo>
                  <a:lnTo>
                    <a:pt x="1739" y="1904"/>
                  </a:lnTo>
                  <a:lnTo>
                    <a:pt x="1740" y="1904"/>
                  </a:lnTo>
                  <a:lnTo>
                    <a:pt x="1742" y="1917"/>
                  </a:lnTo>
                  <a:lnTo>
                    <a:pt x="1738" y="1904"/>
                  </a:lnTo>
                  <a:close/>
                  <a:moveTo>
                    <a:pt x="1747" y="1930"/>
                  </a:moveTo>
                  <a:lnTo>
                    <a:pt x="1717" y="1941"/>
                  </a:lnTo>
                  <a:lnTo>
                    <a:pt x="1706" y="1916"/>
                  </a:lnTo>
                  <a:lnTo>
                    <a:pt x="1738" y="1904"/>
                  </a:lnTo>
                  <a:lnTo>
                    <a:pt x="1747" y="1930"/>
                  </a:lnTo>
                  <a:close/>
                  <a:moveTo>
                    <a:pt x="1705" y="1917"/>
                  </a:moveTo>
                  <a:lnTo>
                    <a:pt x="1706" y="1917"/>
                  </a:lnTo>
                  <a:lnTo>
                    <a:pt x="1706" y="1916"/>
                  </a:lnTo>
                  <a:lnTo>
                    <a:pt x="1712" y="1929"/>
                  </a:lnTo>
                  <a:lnTo>
                    <a:pt x="1705" y="1917"/>
                  </a:lnTo>
                  <a:close/>
                  <a:moveTo>
                    <a:pt x="1718" y="1941"/>
                  </a:moveTo>
                  <a:lnTo>
                    <a:pt x="1687" y="1957"/>
                  </a:lnTo>
                  <a:lnTo>
                    <a:pt x="1675" y="1932"/>
                  </a:lnTo>
                  <a:lnTo>
                    <a:pt x="1705" y="1917"/>
                  </a:lnTo>
                  <a:lnTo>
                    <a:pt x="1718" y="1941"/>
                  </a:lnTo>
                  <a:close/>
                  <a:moveTo>
                    <a:pt x="1674" y="1933"/>
                  </a:moveTo>
                  <a:lnTo>
                    <a:pt x="1674" y="1933"/>
                  </a:lnTo>
                  <a:lnTo>
                    <a:pt x="1675" y="1932"/>
                  </a:lnTo>
                  <a:lnTo>
                    <a:pt x="1681" y="1945"/>
                  </a:lnTo>
                  <a:lnTo>
                    <a:pt x="1674" y="1933"/>
                  </a:lnTo>
                  <a:close/>
                  <a:moveTo>
                    <a:pt x="1688" y="1957"/>
                  </a:moveTo>
                  <a:lnTo>
                    <a:pt x="1660" y="1972"/>
                  </a:lnTo>
                  <a:lnTo>
                    <a:pt x="1646" y="1948"/>
                  </a:lnTo>
                  <a:lnTo>
                    <a:pt x="1674" y="1933"/>
                  </a:lnTo>
                  <a:lnTo>
                    <a:pt x="1688" y="1957"/>
                  </a:lnTo>
                  <a:close/>
                  <a:moveTo>
                    <a:pt x="1646" y="1948"/>
                  </a:moveTo>
                  <a:lnTo>
                    <a:pt x="1646" y="1948"/>
                  </a:lnTo>
                  <a:lnTo>
                    <a:pt x="1653" y="1960"/>
                  </a:lnTo>
                  <a:lnTo>
                    <a:pt x="1646" y="1948"/>
                  </a:lnTo>
                  <a:close/>
                  <a:moveTo>
                    <a:pt x="1660" y="1972"/>
                  </a:moveTo>
                  <a:lnTo>
                    <a:pt x="1610" y="2003"/>
                  </a:lnTo>
                  <a:lnTo>
                    <a:pt x="1596" y="1980"/>
                  </a:lnTo>
                  <a:lnTo>
                    <a:pt x="1646" y="1948"/>
                  </a:lnTo>
                  <a:lnTo>
                    <a:pt x="1660" y="1972"/>
                  </a:lnTo>
                  <a:close/>
                  <a:moveTo>
                    <a:pt x="1593" y="1981"/>
                  </a:moveTo>
                  <a:lnTo>
                    <a:pt x="1595" y="1980"/>
                  </a:lnTo>
                  <a:lnTo>
                    <a:pt x="1596" y="1980"/>
                  </a:lnTo>
                  <a:lnTo>
                    <a:pt x="1603" y="1992"/>
                  </a:lnTo>
                  <a:lnTo>
                    <a:pt x="1593" y="1981"/>
                  </a:lnTo>
                  <a:close/>
                  <a:moveTo>
                    <a:pt x="1611" y="2002"/>
                  </a:moveTo>
                  <a:lnTo>
                    <a:pt x="1568" y="2037"/>
                  </a:lnTo>
                  <a:lnTo>
                    <a:pt x="1550" y="2016"/>
                  </a:lnTo>
                  <a:lnTo>
                    <a:pt x="1593" y="1981"/>
                  </a:lnTo>
                  <a:lnTo>
                    <a:pt x="1611" y="2002"/>
                  </a:lnTo>
                  <a:close/>
                  <a:moveTo>
                    <a:pt x="1568" y="2037"/>
                  </a:moveTo>
                  <a:lnTo>
                    <a:pt x="1568" y="2038"/>
                  </a:lnTo>
                  <a:lnTo>
                    <a:pt x="1567" y="2038"/>
                  </a:lnTo>
                  <a:lnTo>
                    <a:pt x="1560" y="2027"/>
                  </a:lnTo>
                  <a:lnTo>
                    <a:pt x="1568" y="2037"/>
                  </a:lnTo>
                  <a:close/>
                  <a:moveTo>
                    <a:pt x="1567" y="2038"/>
                  </a:moveTo>
                  <a:lnTo>
                    <a:pt x="1519" y="2066"/>
                  </a:lnTo>
                  <a:lnTo>
                    <a:pt x="1506" y="2043"/>
                  </a:lnTo>
                  <a:lnTo>
                    <a:pt x="1553" y="2015"/>
                  </a:lnTo>
                  <a:lnTo>
                    <a:pt x="1567" y="2038"/>
                  </a:lnTo>
                  <a:close/>
                  <a:moveTo>
                    <a:pt x="1519" y="2066"/>
                  </a:moveTo>
                  <a:lnTo>
                    <a:pt x="1519" y="2066"/>
                  </a:lnTo>
                  <a:lnTo>
                    <a:pt x="1518" y="2066"/>
                  </a:lnTo>
                  <a:lnTo>
                    <a:pt x="1513" y="2055"/>
                  </a:lnTo>
                  <a:lnTo>
                    <a:pt x="1519" y="2066"/>
                  </a:lnTo>
                  <a:close/>
                  <a:moveTo>
                    <a:pt x="1518" y="2066"/>
                  </a:moveTo>
                  <a:lnTo>
                    <a:pt x="1491" y="2079"/>
                  </a:lnTo>
                  <a:lnTo>
                    <a:pt x="1479" y="2054"/>
                  </a:lnTo>
                  <a:lnTo>
                    <a:pt x="1507" y="2042"/>
                  </a:lnTo>
                  <a:lnTo>
                    <a:pt x="1518" y="2066"/>
                  </a:lnTo>
                  <a:close/>
                  <a:moveTo>
                    <a:pt x="1491" y="2079"/>
                  </a:moveTo>
                  <a:lnTo>
                    <a:pt x="1463" y="2091"/>
                  </a:lnTo>
                  <a:lnTo>
                    <a:pt x="1453" y="2065"/>
                  </a:lnTo>
                  <a:lnTo>
                    <a:pt x="1479" y="2054"/>
                  </a:lnTo>
                  <a:lnTo>
                    <a:pt x="1491" y="2079"/>
                  </a:lnTo>
                  <a:close/>
                  <a:moveTo>
                    <a:pt x="1463" y="2091"/>
                  </a:moveTo>
                  <a:lnTo>
                    <a:pt x="1462" y="2091"/>
                  </a:lnTo>
                  <a:lnTo>
                    <a:pt x="1460" y="2091"/>
                  </a:lnTo>
                  <a:lnTo>
                    <a:pt x="1458" y="2078"/>
                  </a:lnTo>
                  <a:lnTo>
                    <a:pt x="1463" y="2091"/>
                  </a:lnTo>
                  <a:close/>
                  <a:moveTo>
                    <a:pt x="1460" y="2091"/>
                  </a:moveTo>
                  <a:lnTo>
                    <a:pt x="1428" y="2096"/>
                  </a:lnTo>
                  <a:lnTo>
                    <a:pt x="1425" y="2069"/>
                  </a:lnTo>
                  <a:lnTo>
                    <a:pt x="1456" y="2064"/>
                  </a:lnTo>
                  <a:lnTo>
                    <a:pt x="1460" y="2091"/>
                  </a:lnTo>
                  <a:close/>
                  <a:moveTo>
                    <a:pt x="1428" y="2096"/>
                  </a:moveTo>
                  <a:lnTo>
                    <a:pt x="1397" y="2099"/>
                  </a:lnTo>
                  <a:lnTo>
                    <a:pt x="1394" y="2072"/>
                  </a:lnTo>
                  <a:lnTo>
                    <a:pt x="1425" y="2069"/>
                  </a:lnTo>
                  <a:lnTo>
                    <a:pt x="1428" y="2096"/>
                  </a:lnTo>
                  <a:close/>
                  <a:moveTo>
                    <a:pt x="1397" y="2099"/>
                  </a:moveTo>
                  <a:lnTo>
                    <a:pt x="1396" y="2099"/>
                  </a:lnTo>
                  <a:lnTo>
                    <a:pt x="1394" y="2099"/>
                  </a:lnTo>
                  <a:lnTo>
                    <a:pt x="1396" y="2086"/>
                  </a:lnTo>
                  <a:lnTo>
                    <a:pt x="1397" y="2099"/>
                  </a:lnTo>
                  <a:close/>
                  <a:moveTo>
                    <a:pt x="1394" y="2099"/>
                  </a:moveTo>
                  <a:lnTo>
                    <a:pt x="1358" y="2096"/>
                  </a:lnTo>
                  <a:lnTo>
                    <a:pt x="1362" y="2069"/>
                  </a:lnTo>
                  <a:lnTo>
                    <a:pt x="1397" y="2072"/>
                  </a:lnTo>
                  <a:lnTo>
                    <a:pt x="1394" y="2099"/>
                  </a:lnTo>
                  <a:close/>
                  <a:moveTo>
                    <a:pt x="1358" y="2096"/>
                  </a:moveTo>
                  <a:lnTo>
                    <a:pt x="1358" y="2096"/>
                  </a:lnTo>
                  <a:lnTo>
                    <a:pt x="1361" y="2082"/>
                  </a:lnTo>
                  <a:lnTo>
                    <a:pt x="1358" y="2096"/>
                  </a:lnTo>
                  <a:close/>
                  <a:moveTo>
                    <a:pt x="1358" y="2096"/>
                  </a:moveTo>
                  <a:lnTo>
                    <a:pt x="1332" y="2091"/>
                  </a:lnTo>
                  <a:lnTo>
                    <a:pt x="1335" y="2064"/>
                  </a:lnTo>
                  <a:lnTo>
                    <a:pt x="1362" y="2069"/>
                  </a:lnTo>
                  <a:lnTo>
                    <a:pt x="1358" y="2096"/>
                  </a:lnTo>
                  <a:close/>
                  <a:moveTo>
                    <a:pt x="1332" y="2091"/>
                  </a:moveTo>
                  <a:lnTo>
                    <a:pt x="1329" y="2091"/>
                  </a:lnTo>
                  <a:lnTo>
                    <a:pt x="1328" y="2091"/>
                  </a:lnTo>
                  <a:lnTo>
                    <a:pt x="1333" y="2078"/>
                  </a:lnTo>
                  <a:lnTo>
                    <a:pt x="1332" y="2091"/>
                  </a:lnTo>
                  <a:close/>
                  <a:moveTo>
                    <a:pt x="1328" y="2091"/>
                  </a:moveTo>
                  <a:lnTo>
                    <a:pt x="1300" y="2079"/>
                  </a:lnTo>
                  <a:lnTo>
                    <a:pt x="1311" y="2054"/>
                  </a:lnTo>
                  <a:lnTo>
                    <a:pt x="1339" y="2065"/>
                  </a:lnTo>
                  <a:lnTo>
                    <a:pt x="1328" y="2091"/>
                  </a:lnTo>
                  <a:close/>
                  <a:moveTo>
                    <a:pt x="1300" y="2079"/>
                  </a:moveTo>
                  <a:lnTo>
                    <a:pt x="1273" y="2066"/>
                  </a:lnTo>
                  <a:lnTo>
                    <a:pt x="1284" y="2042"/>
                  </a:lnTo>
                  <a:lnTo>
                    <a:pt x="1311" y="2054"/>
                  </a:lnTo>
                  <a:lnTo>
                    <a:pt x="1300" y="2079"/>
                  </a:lnTo>
                  <a:close/>
                  <a:moveTo>
                    <a:pt x="1273" y="2066"/>
                  </a:moveTo>
                  <a:lnTo>
                    <a:pt x="1272" y="2066"/>
                  </a:lnTo>
                  <a:lnTo>
                    <a:pt x="1271" y="2066"/>
                  </a:lnTo>
                  <a:lnTo>
                    <a:pt x="1278" y="2055"/>
                  </a:lnTo>
                  <a:lnTo>
                    <a:pt x="1273" y="2066"/>
                  </a:lnTo>
                  <a:close/>
                  <a:moveTo>
                    <a:pt x="1271" y="2066"/>
                  </a:moveTo>
                  <a:lnTo>
                    <a:pt x="1225" y="2038"/>
                  </a:lnTo>
                  <a:lnTo>
                    <a:pt x="1239" y="2015"/>
                  </a:lnTo>
                  <a:lnTo>
                    <a:pt x="1285" y="2043"/>
                  </a:lnTo>
                  <a:lnTo>
                    <a:pt x="1271" y="2066"/>
                  </a:lnTo>
                  <a:close/>
                  <a:moveTo>
                    <a:pt x="1225" y="2038"/>
                  </a:moveTo>
                  <a:lnTo>
                    <a:pt x="1223" y="2038"/>
                  </a:lnTo>
                  <a:lnTo>
                    <a:pt x="1223" y="2037"/>
                  </a:lnTo>
                  <a:lnTo>
                    <a:pt x="1232" y="2027"/>
                  </a:lnTo>
                  <a:lnTo>
                    <a:pt x="1225" y="2038"/>
                  </a:lnTo>
                  <a:close/>
                  <a:moveTo>
                    <a:pt x="1223" y="2037"/>
                  </a:moveTo>
                  <a:lnTo>
                    <a:pt x="1180" y="2002"/>
                  </a:lnTo>
                  <a:lnTo>
                    <a:pt x="1198" y="1981"/>
                  </a:lnTo>
                  <a:lnTo>
                    <a:pt x="1240" y="2016"/>
                  </a:lnTo>
                  <a:lnTo>
                    <a:pt x="1223" y="2037"/>
                  </a:lnTo>
                  <a:close/>
                  <a:moveTo>
                    <a:pt x="1195" y="1980"/>
                  </a:moveTo>
                  <a:lnTo>
                    <a:pt x="1197" y="1980"/>
                  </a:lnTo>
                  <a:lnTo>
                    <a:pt x="1198" y="1981"/>
                  </a:lnTo>
                  <a:lnTo>
                    <a:pt x="1188" y="1992"/>
                  </a:lnTo>
                  <a:lnTo>
                    <a:pt x="1195" y="1980"/>
                  </a:lnTo>
                  <a:close/>
                  <a:moveTo>
                    <a:pt x="1182" y="2003"/>
                  </a:moveTo>
                  <a:lnTo>
                    <a:pt x="1130" y="1972"/>
                  </a:lnTo>
                  <a:lnTo>
                    <a:pt x="1145" y="1948"/>
                  </a:lnTo>
                  <a:lnTo>
                    <a:pt x="1195" y="1980"/>
                  </a:lnTo>
                  <a:lnTo>
                    <a:pt x="1182" y="2003"/>
                  </a:lnTo>
                  <a:close/>
                  <a:moveTo>
                    <a:pt x="1144" y="1948"/>
                  </a:moveTo>
                  <a:lnTo>
                    <a:pt x="1145" y="1948"/>
                  </a:lnTo>
                  <a:lnTo>
                    <a:pt x="1138" y="1960"/>
                  </a:lnTo>
                  <a:lnTo>
                    <a:pt x="1144" y="1948"/>
                  </a:lnTo>
                  <a:close/>
                  <a:moveTo>
                    <a:pt x="1131" y="1972"/>
                  </a:moveTo>
                  <a:lnTo>
                    <a:pt x="1104" y="1957"/>
                  </a:lnTo>
                  <a:lnTo>
                    <a:pt x="1118" y="1933"/>
                  </a:lnTo>
                  <a:lnTo>
                    <a:pt x="1144" y="1948"/>
                  </a:lnTo>
                  <a:lnTo>
                    <a:pt x="1131" y="1972"/>
                  </a:lnTo>
                  <a:close/>
                  <a:moveTo>
                    <a:pt x="1116" y="1932"/>
                  </a:moveTo>
                  <a:lnTo>
                    <a:pt x="1118" y="1933"/>
                  </a:lnTo>
                  <a:lnTo>
                    <a:pt x="1111" y="1945"/>
                  </a:lnTo>
                  <a:lnTo>
                    <a:pt x="1116" y="1932"/>
                  </a:lnTo>
                  <a:close/>
                  <a:moveTo>
                    <a:pt x="1105" y="1957"/>
                  </a:moveTo>
                  <a:lnTo>
                    <a:pt x="1073" y="1941"/>
                  </a:lnTo>
                  <a:lnTo>
                    <a:pt x="1085" y="1917"/>
                  </a:lnTo>
                  <a:lnTo>
                    <a:pt x="1116" y="1932"/>
                  </a:lnTo>
                  <a:lnTo>
                    <a:pt x="1105" y="1957"/>
                  </a:lnTo>
                  <a:close/>
                  <a:moveTo>
                    <a:pt x="1084" y="1916"/>
                  </a:moveTo>
                  <a:lnTo>
                    <a:pt x="1085" y="1917"/>
                  </a:lnTo>
                  <a:lnTo>
                    <a:pt x="1079" y="1929"/>
                  </a:lnTo>
                  <a:lnTo>
                    <a:pt x="1084" y="1916"/>
                  </a:lnTo>
                  <a:close/>
                  <a:moveTo>
                    <a:pt x="1074" y="1941"/>
                  </a:moveTo>
                  <a:lnTo>
                    <a:pt x="1043" y="1930"/>
                  </a:lnTo>
                  <a:lnTo>
                    <a:pt x="1054" y="1904"/>
                  </a:lnTo>
                  <a:lnTo>
                    <a:pt x="1084" y="1916"/>
                  </a:lnTo>
                  <a:lnTo>
                    <a:pt x="1074" y="1941"/>
                  </a:lnTo>
                  <a:close/>
                  <a:moveTo>
                    <a:pt x="1051" y="1904"/>
                  </a:moveTo>
                  <a:lnTo>
                    <a:pt x="1051" y="1904"/>
                  </a:lnTo>
                  <a:lnTo>
                    <a:pt x="1054" y="1904"/>
                  </a:lnTo>
                  <a:lnTo>
                    <a:pt x="1048" y="1917"/>
                  </a:lnTo>
                  <a:lnTo>
                    <a:pt x="1051" y="1904"/>
                  </a:lnTo>
                  <a:close/>
                  <a:moveTo>
                    <a:pt x="1045" y="1931"/>
                  </a:moveTo>
                  <a:lnTo>
                    <a:pt x="1007" y="1923"/>
                  </a:lnTo>
                  <a:lnTo>
                    <a:pt x="1012" y="1896"/>
                  </a:lnTo>
                  <a:lnTo>
                    <a:pt x="1051" y="1904"/>
                  </a:lnTo>
                  <a:lnTo>
                    <a:pt x="1045" y="1931"/>
                  </a:lnTo>
                  <a:close/>
                  <a:moveTo>
                    <a:pt x="1007" y="1923"/>
                  </a:moveTo>
                  <a:lnTo>
                    <a:pt x="967" y="1915"/>
                  </a:lnTo>
                  <a:lnTo>
                    <a:pt x="973" y="1888"/>
                  </a:lnTo>
                  <a:lnTo>
                    <a:pt x="1012" y="1896"/>
                  </a:lnTo>
                  <a:lnTo>
                    <a:pt x="1007" y="1923"/>
                  </a:lnTo>
                  <a:close/>
                  <a:moveTo>
                    <a:pt x="970" y="1888"/>
                  </a:moveTo>
                  <a:lnTo>
                    <a:pt x="971" y="1888"/>
                  </a:lnTo>
                  <a:lnTo>
                    <a:pt x="973" y="1888"/>
                  </a:lnTo>
                  <a:lnTo>
                    <a:pt x="970" y="1902"/>
                  </a:lnTo>
                  <a:lnTo>
                    <a:pt x="970" y="1888"/>
                  </a:lnTo>
                  <a:close/>
                  <a:moveTo>
                    <a:pt x="970" y="1916"/>
                  </a:moveTo>
                  <a:lnTo>
                    <a:pt x="923" y="1916"/>
                  </a:lnTo>
                  <a:lnTo>
                    <a:pt x="923" y="1888"/>
                  </a:lnTo>
                  <a:lnTo>
                    <a:pt x="970" y="1888"/>
                  </a:lnTo>
                  <a:lnTo>
                    <a:pt x="970" y="1916"/>
                  </a:lnTo>
                  <a:close/>
                  <a:moveTo>
                    <a:pt x="923" y="1916"/>
                  </a:moveTo>
                  <a:lnTo>
                    <a:pt x="885" y="1916"/>
                  </a:lnTo>
                  <a:lnTo>
                    <a:pt x="885" y="1888"/>
                  </a:lnTo>
                  <a:lnTo>
                    <a:pt x="923" y="1888"/>
                  </a:lnTo>
                  <a:lnTo>
                    <a:pt x="923" y="1916"/>
                  </a:lnTo>
                  <a:close/>
                  <a:moveTo>
                    <a:pt x="882" y="1888"/>
                  </a:moveTo>
                  <a:lnTo>
                    <a:pt x="884" y="1888"/>
                  </a:lnTo>
                  <a:lnTo>
                    <a:pt x="885" y="1888"/>
                  </a:lnTo>
                  <a:lnTo>
                    <a:pt x="885" y="1902"/>
                  </a:lnTo>
                  <a:lnTo>
                    <a:pt x="882" y="1888"/>
                  </a:lnTo>
                  <a:close/>
                  <a:moveTo>
                    <a:pt x="886" y="1916"/>
                  </a:moveTo>
                  <a:lnTo>
                    <a:pt x="851" y="1919"/>
                  </a:lnTo>
                  <a:lnTo>
                    <a:pt x="848" y="1892"/>
                  </a:lnTo>
                  <a:lnTo>
                    <a:pt x="882" y="1888"/>
                  </a:lnTo>
                  <a:lnTo>
                    <a:pt x="886" y="1916"/>
                  </a:lnTo>
                  <a:close/>
                  <a:moveTo>
                    <a:pt x="846" y="1892"/>
                  </a:moveTo>
                  <a:lnTo>
                    <a:pt x="846" y="1892"/>
                  </a:lnTo>
                  <a:lnTo>
                    <a:pt x="848" y="1892"/>
                  </a:lnTo>
                  <a:lnTo>
                    <a:pt x="849" y="1905"/>
                  </a:lnTo>
                  <a:lnTo>
                    <a:pt x="846" y="1892"/>
                  </a:lnTo>
                  <a:close/>
                  <a:moveTo>
                    <a:pt x="852" y="1919"/>
                  </a:moveTo>
                  <a:lnTo>
                    <a:pt x="817" y="1926"/>
                  </a:lnTo>
                  <a:lnTo>
                    <a:pt x="811" y="1901"/>
                  </a:lnTo>
                  <a:lnTo>
                    <a:pt x="846" y="1892"/>
                  </a:lnTo>
                  <a:lnTo>
                    <a:pt x="852" y="1919"/>
                  </a:lnTo>
                  <a:close/>
                  <a:moveTo>
                    <a:pt x="810" y="1901"/>
                  </a:moveTo>
                  <a:lnTo>
                    <a:pt x="811" y="1901"/>
                  </a:lnTo>
                  <a:lnTo>
                    <a:pt x="814" y="1913"/>
                  </a:lnTo>
                  <a:lnTo>
                    <a:pt x="810" y="1901"/>
                  </a:lnTo>
                  <a:close/>
                  <a:moveTo>
                    <a:pt x="817" y="1926"/>
                  </a:moveTo>
                  <a:lnTo>
                    <a:pt x="791" y="1934"/>
                  </a:lnTo>
                  <a:lnTo>
                    <a:pt x="784" y="1908"/>
                  </a:lnTo>
                  <a:lnTo>
                    <a:pt x="810" y="1901"/>
                  </a:lnTo>
                  <a:lnTo>
                    <a:pt x="817" y="1926"/>
                  </a:lnTo>
                  <a:close/>
                  <a:moveTo>
                    <a:pt x="782" y="1909"/>
                  </a:moveTo>
                  <a:lnTo>
                    <a:pt x="782" y="1908"/>
                  </a:lnTo>
                  <a:lnTo>
                    <a:pt x="784" y="1908"/>
                  </a:lnTo>
                  <a:lnTo>
                    <a:pt x="787" y="1922"/>
                  </a:lnTo>
                  <a:lnTo>
                    <a:pt x="782" y="1909"/>
                  </a:lnTo>
                  <a:close/>
                  <a:moveTo>
                    <a:pt x="792" y="1934"/>
                  </a:moveTo>
                  <a:lnTo>
                    <a:pt x="729" y="1958"/>
                  </a:lnTo>
                  <a:lnTo>
                    <a:pt x="720" y="1932"/>
                  </a:lnTo>
                  <a:lnTo>
                    <a:pt x="782" y="1909"/>
                  </a:lnTo>
                  <a:lnTo>
                    <a:pt x="792" y="1934"/>
                  </a:lnTo>
                  <a:close/>
                  <a:moveTo>
                    <a:pt x="729" y="1958"/>
                  </a:moveTo>
                  <a:lnTo>
                    <a:pt x="728" y="1958"/>
                  </a:lnTo>
                  <a:lnTo>
                    <a:pt x="729" y="1958"/>
                  </a:lnTo>
                  <a:lnTo>
                    <a:pt x="724" y="1945"/>
                  </a:lnTo>
                  <a:lnTo>
                    <a:pt x="729" y="1958"/>
                  </a:lnTo>
                  <a:close/>
                  <a:moveTo>
                    <a:pt x="729" y="1958"/>
                  </a:moveTo>
                  <a:lnTo>
                    <a:pt x="663" y="1981"/>
                  </a:lnTo>
                  <a:lnTo>
                    <a:pt x="653" y="1955"/>
                  </a:lnTo>
                  <a:lnTo>
                    <a:pt x="720" y="1932"/>
                  </a:lnTo>
                  <a:lnTo>
                    <a:pt x="729" y="1958"/>
                  </a:lnTo>
                  <a:close/>
                  <a:moveTo>
                    <a:pt x="663" y="1981"/>
                  </a:moveTo>
                  <a:lnTo>
                    <a:pt x="661" y="1981"/>
                  </a:lnTo>
                  <a:lnTo>
                    <a:pt x="663" y="1981"/>
                  </a:lnTo>
                  <a:lnTo>
                    <a:pt x="658" y="1968"/>
                  </a:lnTo>
                  <a:lnTo>
                    <a:pt x="663" y="1981"/>
                  </a:lnTo>
                  <a:close/>
                  <a:moveTo>
                    <a:pt x="663" y="1981"/>
                  </a:moveTo>
                  <a:lnTo>
                    <a:pt x="588" y="2005"/>
                  </a:lnTo>
                  <a:lnTo>
                    <a:pt x="580" y="1979"/>
                  </a:lnTo>
                  <a:lnTo>
                    <a:pt x="654" y="1955"/>
                  </a:lnTo>
                  <a:lnTo>
                    <a:pt x="663" y="1981"/>
                  </a:lnTo>
                  <a:close/>
                  <a:moveTo>
                    <a:pt x="588" y="2005"/>
                  </a:moveTo>
                  <a:lnTo>
                    <a:pt x="588" y="2005"/>
                  </a:lnTo>
                  <a:lnTo>
                    <a:pt x="587" y="2005"/>
                  </a:lnTo>
                  <a:lnTo>
                    <a:pt x="583" y="1992"/>
                  </a:lnTo>
                  <a:lnTo>
                    <a:pt x="588" y="2005"/>
                  </a:lnTo>
                  <a:close/>
                  <a:moveTo>
                    <a:pt x="587" y="2005"/>
                  </a:moveTo>
                  <a:lnTo>
                    <a:pt x="540" y="2016"/>
                  </a:lnTo>
                  <a:lnTo>
                    <a:pt x="533" y="1991"/>
                  </a:lnTo>
                  <a:lnTo>
                    <a:pt x="581" y="1979"/>
                  </a:lnTo>
                  <a:lnTo>
                    <a:pt x="587" y="2005"/>
                  </a:lnTo>
                  <a:close/>
                  <a:moveTo>
                    <a:pt x="540" y="2016"/>
                  </a:moveTo>
                  <a:lnTo>
                    <a:pt x="540" y="2017"/>
                  </a:lnTo>
                  <a:lnTo>
                    <a:pt x="537" y="2003"/>
                  </a:lnTo>
                  <a:lnTo>
                    <a:pt x="540" y="2016"/>
                  </a:lnTo>
                  <a:close/>
                  <a:moveTo>
                    <a:pt x="540" y="2017"/>
                  </a:moveTo>
                  <a:lnTo>
                    <a:pt x="489" y="2029"/>
                  </a:lnTo>
                  <a:lnTo>
                    <a:pt x="483" y="2002"/>
                  </a:lnTo>
                  <a:lnTo>
                    <a:pt x="535" y="1991"/>
                  </a:lnTo>
                  <a:lnTo>
                    <a:pt x="540" y="2017"/>
                  </a:lnTo>
                  <a:close/>
                  <a:moveTo>
                    <a:pt x="489" y="2029"/>
                  </a:moveTo>
                  <a:lnTo>
                    <a:pt x="489" y="2029"/>
                  </a:lnTo>
                  <a:lnTo>
                    <a:pt x="488" y="2029"/>
                  </a:lnTo>
                  <a:lnTo>
                    <a:pt x="487" y="2015"/>
                  </a:lnTo>
                  <a:lnTo>
                    <a:pt x="489" y="2029"/>
                  </a:lnTo>
                  <a:close/>
                  <a:moveTo>
                    <a:pt x="488" y="2029"/>
                  </a:moveTo>
                  <a:lnTo>
                    <a:pt x="433" y="2036"/>
                  </a:lnTo>
                  <a:lnTo>
                    <a:pt x="430" y="2009"/>
                  </a:lnTo>
                  <a:lnTo>
                    <a:pt x="484" y="2002"/>
                  </a:lnTo>
                  <a:lnTo>
                    <a:pt x="488" y="2029"/>
                  </a:lnTo>
                  <a:close/>
                  <a:moveTo>
                    <a:pt x="433" y="2036"/>
                  </a:moveTo>
                  <a:lnTo>
                    <a:pt x="433" y="2037"/>
                  </a:lnTo>
                  <a:lnTo>
                    <a:pt x="432" y="2023"/>
                  </a:lnTo>
                  <a:lnTo>
                    <a:pt x="433" y="2036"/>
                  </a:lnTo>
                  <a:close/>
                  <a:moveTo>
                    <a:pt x="433" y="2037"/>
                  </a:moveTo>
                  <a:lnTo>
                    <a:pt x="367" y="2044"/>
                  </a:lnTo>
                  <a:lnTo>
                    <a:pt x="363" y="2017"/>
                  </a:lnTo>
                  <a:lnTo>
                    <a:pt x="430" y="2009"/>
                  </a:lnTo>
                  <a:lnTo>
                    <a:pt x="433" y="2037"/>
                  </a:lnTo>
                  <a:close/>
                  <a:moveTo>
                    <a:pt x="367" y="2044"/>
                  </a:moveTo>
                  <a:lnTo>
                    <a:pt x="367" y="2044"/>
                  </a:lnTo>
                  <a:lnTo>
                    <a:pt x="366" y="2044"/>
                  </a:lnTo>
                  <a:lnTo>
                    <a:pt x="366" y="2031"/>
                  </a:lnTo>
                  <a:lnTo>
                    <a:pt x="367" y="2044"/>
                  </a:lnTo>
                  <a:close/>
                  <a:moveTo>
                    <a:pt x="366" y="2044"/>
                  </a:moveTo>
                  <a:lnTo>
                    <a:pt x="296" y="2049"/>
                  </a:lnTo>
                  <a:lnTo>
                    <a:pt x="295" y="2021"/>
                  </a:lnTo>
                  <a:lnTo>
                    <a:pt x="365" y="2017"/>
                  </a:lnTo>
                  <a:lnTo>
                    <a:pt x="366" y="2044"/>
                  </a:lnTo>
                  <a:close/>
                  <a:moveTo>
                    <a:pt x="296" y="2049"/>
                  </a:moveTo>
                  <a:lnTo>
                    <a:pt x="295" y="2049"/>
                  </a:lnTo>
                  <a:lnTo>
                    <a:pt x="295" y="2035"/>
                  </a:lnTo>
                  <a:lnTo>
                    <a:pt x="296" y="2049"/>
                  </a:lnTo>
                  <a:close/>
                  <a:moveTo>
                    <a:pt x="295" y="2049"/>
                  </a:moveTo>
                  <a:lnTo>
                    <a:pt x="213" y="2049"/>
                  </a:lnTo>
                  <a:lnTo>
                    <a:pt x="213" y="2021"/>
                  </a:lnTo>
                  <a:lnTo>
                    <a:pt x="295" y="2021"/>
                  </a:lnTo>
                  <a:lnTo>
                    <a:pt x="295" y="2049"/>
                  </a:lnTo>
                  <a:close/>
                  <a:moveTo>
                    <a:pt x="213" y="2049"/>
                  </a:moveTo>
                  <a:lnTo>
                    <a:pt x="14" y="2049"/>
                  </a:lnTo>
                  <a:lnTo>
                    <a:pt x="14" y="2021"/>
                  </a:lnTo>
                  <a:lnTo>
                    <a:pt x="213" y="2021"/>
                  </a:lnTo>
                  <a:lnTo>
                    <a:pt x="213" y="2049"/>
                  </a:lnTo>
                  <a:close/>
                  <a:moveTo>
                    <a:pt x="14" y="2049"/>
                  </a:moveTo>
                  <a:lnTo>
                    <a:pt x="0" y="2049"/>
                  </a:lnTo>
                  <a:lnTo>
                    <a:pt x="0" y="2035"/>
                  </a:lnTo>
                  <a:lnTo>
                    <a:pt x="14" y="2035"/>
                  </a:lnTo>
                  <a:lnTo>
                    <a:pt x="14" y="2049"/>
                  </a:lnTo>
                  <a:close/>
                  <a:moveTo>
                    <a:pt x="0" y="2035"/>
                  </a:moveTo>
                  <a:lnTo>
                    <a:pt x="0" y="127"/>
                  </a:lnTo>
                  <a:lnTo>
                    <a:pt x="27" y="127"/>
                  </a:lnTo>
                  <a:lnTo>
                    <a:pt x="27" y="2035"/>
                  </a:lnTo>
                  <a:lnTo>
                    <a:pt x="0" y="2035"/>
                  </a:lnTo>
                  <a:close/>
                  <a:moveTo>
                    <a:pt x="0" y="127"/>
                  </a:moveTo>
                  <a:lnTo>
                    <a:pt x="0" y="113"/>
                  </a:lnTo>
                  <a:lnTo>
                    <a:pt x="14" y="113"/>
                  </a:lnTo>
                  <a:lnTo>
                    <a:pt x="14" y="127"/>
                  </a:lnTo>
                  <a:lnTo>
                    <a:pt x="0" y="127"/>
                  </a:lnTo>
                  <a:close/>
                  <a:moveTo>
                    <a:pt x="14" y="113"/>
                  </a:moveTo>
                  <a:lnTo>
                    <a:pt x="53" y="113"/>
                  </a:lnTo>
                  <a:lnTo>
                    <a:pt x="53" y="140"/>
                  </a:lnTo>
                  <a:lnTo>
                    <a:pt x="14" y="140"/>
                  </a:lnTo>
                  <a:lnTo>
                    <a:pt x="14" y="113"/>
                  </a:lnTo>
                  <a:close/>
                  <a:moveTo>
                    <a:pt x="67" y="127"/>
                  </a:moveTo>
                  <a:lnTo>
                    <a:pt x="67" y="140"/>
                  </a:lnTo>
                  <a:lnTo>
                    <a:pt x="53" y="140"/>
                  </a:lnTo>
                  <a:lnTo>
                    <a:pt x="53" y="127"/>
                  </a:lnTo>
                  <a:lnTo>
                    <a:pt x="67" y="127"/>
                  </a:lnTo>
                  <a:close/>
                  <a:moveTo>
                    <a:pt x="40" y="127"/>
                  </a:moveTo>
                  <a:lnTo>
                    <a:pt x="40" y="92"/>
                  </a:lnTo>
                  <a:lnTo>
                    <a:pt x="67" y="92"/>
                  </a:lnTo>
                  <a:lnTo>
                    <a:pt x="67" y="127"/>
                  </a:lnTo>
                  <a:lnTo>
                    <a:pt x="40" y="127"/>
                  </a:lnTo>
                  <a:close/>
                  <a:moveTo>
                    <a:pt x="40" y="92"/>
                  </a:moveTo>
                  <a:lnTo>
                    <a:pt x="40" y="78"/>
                  </a:lnTo>
                  <a:lnTo>
                    <a:pt x="53" y="78"/>
                  </a:lnTo>
                  <a:lnTo>
                    <a:pt x="53" y="92"/>
                  </a:lnTo>
                  <a:lnTo>
                    <a:pt x="40" y="92"/>
                  </a:lnTo>
                  <a:close/>
                  <a:moveTo>
                    <a:pt x="53" y="78"/>
                  </a:moveTo>
                  <a:lnTo>
                    <a:pt x="88" y="78"/>
                  </a:lnTo>
                  <a:lnTo>
                    <a:pt x="88" y="105"/>
                  </a:lnTo>
                  <a:lnTo>
                    <a:pt x="53" y="105"/>
                  </a:lnTo>
                  <a:lnTo>
                    <a:pt x="53" y="78"/>
                  </a:lnTo>
                  <a:close/>
                  <a:moveTo>
                    <a:pt x="102" y="92"/>
                  </a:moveTo>
                  <a:lnTo>
                    <a:pt x="102" y="105"/>
                  </a:lnTo>
                  <a:lnTo>
                    <a:pt x="88" y="105"/>
                  </a:lnTo>
                  <a:lnTo>
                    <a:pt x="88" y="92"/>
                  </a:lnTo>
                  <a:lnTo>
                    <a:pt x="102" y="92"/>
                  </a:lnTo>
                  <a:close/>
                  <a:moveTo>
                    <a:pt x="75" y="92"/>
                  </a:moveTo>
                  <a:lnTo>
                    <a:pt x="75" y="52"/>
                  </a:lnTo>
                  <a:lnTo>
                    <a:pt x="102" y="52"/>
                  </a:lnTo>
                  <a:lnTo>
                    <a:pt x="102" y="92"/>
                  </a:lnTo>
                  <a:lnTo>
                    <a:pt x="75" y="92"/>
                  </a:lnTo>
                  <a:close/>
                  <a:moveTo>
                    <a:pt x="75" y="52"/>
                  </a:moveTo>
                  <a:lnTo>
                    <a:pt x="75" y="38"/>
                  </a:lnTo>
                  <a:lnTo>
                    <a:pt x="88" y="38"/>
                  </a:lnTo>
                  <a:lnTo>
                    <a:pt x="88" y="52"/>
                  </a:lnTo>
                  <a:lnTo>
                    <a:pt x="75" y="52"/>
                  </a:lnTo>
                  <a:close/>
                  <a:moveTo>
                    <a:pt x="88" y="38"/>
                  </a:moveTo>
                  <a:lnTo>
                    <a:pt x="124" y="38"/>
                  </a:lnTo>
                  <a:lnTo>
                    <a:pt x="124" y="66"/>
                  </a:lnTo>
                  <a:lnTo>
                    <a:pt x="88" y="66"/>
                  </a:lnTo>
                  <a:lnTo>
                    <a:pt x="88" y="38"/>
                  </a:lnTo>
                  <a:close/>
                  <a:moveTo>
                    <a:pt x="137" y="52"/>
                  </a:moveTo>
                  <a:lnTo>
                    <a:pt x="137" y="66"/>
                  </a:lnTo>
                  <a:lnTo>
                    <a:pt x="124" y="66"/>
                  </a:lnTo>
                  <a:lnTo>
                    <a:pt x="124" y="52"/>
                  </a:lnTo>
                  <a:lnTo>
                    <a:pt x="137" y="52"/>
                  </a:lnTo>
                  <a:close/>
                  <a:moveTo>
                    <a:pt x="110" y="52"/>
                  </a:moveTo>
                  <a:lnTo>
                    <a:pt x="110" y="13"/>
                  </a:lnTo>
                  <a:lnTo>
                    <a:pt x="137" y="13"/>
                  </a:lnTo>
                  <a:lnTo>
                    <a:pt x="137" y="52"/>
                  </a:lnTo>
                  <a:lnTo>
                    <a:pt x="110" y="52"/>
                  </a:lnTo>
                  <a:close/>
                  <a:moveTo>
                    <a:pt x="110" y="13"/>
                  </a:moveTo>
                  <a:lnTo>
                    <a:pt x="110" y="0"/>
                  </a:lnTo>
                  <a:lnTo>
                    <a:pt x="124" y="0"/>
                  </a:lnTo>
                  <a:lnTo>
                    <a:pt x="124" y="13"/>
                  </a:lnTo>
                  <a:lnTo>
                    <a:pt x="110" y="13"/>
                  </a:lnTo>
                  <a:close/>
                  <a:moveTo>
                    <a:pt x="124" y="0"/>
                  </a:moveTo>
                  <a:lnTo>
                    <a:pt x="170" y="0"/>
                  </a:lnTo>
                  <a:lnTo>
                    <a:pt x="170" y="27"/>
                  </a:lnTo>
                  <a:lnTo>
                    <a:pt x="124" y="27"/>
                  </a:lnTo>
                  <a:lnTo>
                    <a:pt x="124" y="0"/>
                  </a:lnTo>
                  <a:close/>
                  <a:moveTo>
                    <a:pt x="170" y="0"/>
                  </a:moveTo>
                  <a:lnTo>
                    <a:pt x="171" y="0"/>
                  </a:lnTo>
                  <a:lnTo>
                    <a:pt x="173" y="0"/>
                  </a:lnTo>
                  <a:lnTo>
                    <a:pt x="170" y="13"/>
                  </a:lnTo>
                  <a:lnTo>
                    <a:pt x="170" y="0"/>
                  </a:lnTo>
                  <a:close/>
                  <a:moveTo>
                    <a:pt x="173" y="0"/>
                  </a:moveTo>
                  <a:lnTo>
                    <a:pt x="1405" y="191"/>
                  </a:lnTo>
                  <a:lnTo>
                    <a:pt x="1401" y="218"/>
                  </a:lnTo>
                  <a:lnTo>
                    <a:pt x="168" y="27"/>
                  </a:lnTo>
                  <a:lnTo>
                    <a:pt x="173" y="0"/>
                  </a:lnTo>
                  <a:close/>
                  <a:moveTo>
                    <a:pt x="1405" y="218"/>
                  </a:moveTo>
                  <a:lnTo>
                    <a:pt x="1404" y="219"/>
                  </a:lnTo>
                  <a:lnTo>
                    <a:pt x="1401" y="218"/>
                  </a:lnTo>
                  <a:lnTo>
                    <a:pt x="1404" y="205"/>
                  </a:lnTo>
                  <a:lnTo>
                    <a:pt x="1405" y="218"/>
                  </a:lnTo>
                  <a:close/>
                  <a:moveTo>
                    <a:pt x="1401" y="191"/>
                  </a:moveTo>
                  <a:lnTo>
                    <a:pt x="2615" y="0"/>
                  </a:lnTo>
                  <a:lnTo>
                    <a:pt x="2619" y="27"/>
                  </a:lnTo>
                  <a:lnTo>
                    <a:pt x="1405" y="218"/>
                  </a:lnTo>
                  <a:lnTo>
                    <a:pt x="1401" y="191"/>
                  </a:lnTo>
                  <a:close/>
                  <a:moveTo>
                    <a:pt x="2615" y="0"/>
                  </a:moveTo>
                  <a:lnTo>
                    <a:pt x="2616" y="0"/>
                  </a:lnTo>
                  <a:lnTo>
                    <a:pt x="2617" y="0"/>
                  </a:lnTo>
                  <a:lnTo>
                    <a:pt x="2617" y="13"/>
                  </a:lnTo>
                  <a:lnTo>
                    <a:pt x="26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2262" y="2698"/>
              <a:ext cx="368" cy="277"/>
            </a:xfrm>
            <a:custGeom>
              <a:avLst/>
              <a:gdLst>
                <a:gd name="T0" fmla="*/ 0 w 2763"/>
                <a:gd name="T1" fmla="*/ 0 h 2072"/>
                <a:gd name="T2" fmla="*/ 0 w 2763"/>
                <a:gd name="T3" fmla="*/ 0 h 2072"/>
                <a:gd name="T4" fmla="*/ 0 w 2763"/>
                <a:gd name="T5" fmla="*/ 0 h 2072"/>
                <a:gd name="T6" fmla="*/ 0 w 2763"/>
                <a:gd name="T7" fmla="*/ 0 h 2072"/>
                <a:gd name="T8" fmla="*/ 0 w 2763"/>
                <a:gd name="T9" fmla="*/ 0 h 2072"/>
                <a:gd name="T10" fmla="*/ 0 w 2763"/>
                <a:gd name="T11" fmla="*/ 0 h 2072"/>
                <a:gd name="T12" fmla="*/ 0 w 2763"/>
                <a:gd name="T13" fmla="*/ 0 h 2072"/>
                <a:gd name="T14" fmla="*/ 0 w 2763"/>
                <a:gd name="T15" fmla="*/ 0 h 2072"/>
                <a:gd name="T16" fmla="*/ 0 w 2763"/>
                <a:gd name="T17" fmla="*/ 0 h 2072"/>
                <a:gd name="T18" fmla="*/ 0 w 2763"/>
                <a:gd name="T19" fmla="*/ 0 h 2072"/>
                <a:gd name="T20" fmla="*/ 0 w 2763"/>
                <a:gd name="T21" fmla="*/ 0 h 2072"/>
                <a:gd name="T22" fmla="*/ 0 w 2763"/>
                <a:gd name="T23" fmla="*/ 0 h 2072"/>
                <a:gd name="T24" fmla="*/ 0 w 2763"/>
                <a:gd name="T25" fmla="*/ 0 h 2072"/>
                <a:gd name="T26" fmla="*/ 0 w 2763"/>
                <a:gd name="T27" fmla="*/ 0 h 2072"/>
                <a:gd name="T28" fmla="*/ 0 w 2763"/>
                <a:gd name="T29" fmla="*/ 0 h 2072"/>
                <a:gd name="T30" fmla="*/ 0 w 2763"/>
                <a:gd name="T31" fmla="*/ 0 h 2072"/>
                <a:gd name="T32" fmla="*/ 0 w 2763"/>
                <a:gd name="T33" fmla="*/ 0 h 2072"/>
                <a:gd name="T34" fmla="*/ 0 w 2763"/>
                <a:gd name="T35" fmla="*/ 0 h 2072"/>
                <a:gd name="T36" fmla="*/ 0 w 2763"/>
                <a:gd name="T37" fmla="*/ 0 h 2072"/>
                <a:gd name="T38" fmla="*/ 0 w 2763"/>
                <a:gd name="T39" fmla="*/ 0 h 2072"/>
                <a:gd name="T40" fmla="*/ 0 w 2763"/>
                <a:gd name="T41" fmla="*/ 0 h 2072"/>
                <a:gd name="T42" fmla="*/ 0 w 2763"/>
                <a:gd name="T43" fmla="*/ 0 h 2072"/>
                <a:gd name="T44" fmla="*/ 0 w 2763"/>
                <a:gd name="T45" fmla="*/ 0 h 2072"/>
                <a:gd name="T46" fmla="*/ 0 w 2763"/>
                <a:gd name="T47" fmla="*/ 0 h 2072"/>
                <a:gd name="T48" fmla="*/ 0 w 2763"/>
                <a:gd name="T49" fmla="*/ 0 h 2072"/>
                <a:gd name="T50" fmla="*/ 0 w 2763"/>
                <a:gd name="T51" fmla="*/ 0 h 2072"/>
                <a:gd name="T52" fmla="*/ 0 w 2763"/>
                <a:gd name="T53" fmla="*/ 0 h 2072"/>
                <a:gd name="T54" fmla="*/ 0 w 2763"/>
                <a:gd name="T55" fmla="*/ 0 h 2072"/>
                <a:gd name="T56" fmla="*/ 0 w 2763"/>
                <a:gd name="T57" fmla="*/ 0 h 2072"/>
                <a:gd name="T58" fmla="*/ 0 w 2763"/>
                <a:gd name="T59" fmla="*/ 0 h 2072"/>
                <a:gd name="T60" fmla="*/ 0 w 2763"/>
                <a:gd name="T61" fmla="*/ 0 h 2072"/>
                <a:gd name="T62" fmla="*/ 0 w 2763"/>
                <a:gd name="T63" fmla="*/ 0 h 2072"/>
                <a:gd name="T64" fmla="*/ 0 w 2763"/>
                <a:gd name="T65" fmla="*/ 0 h 2072"/>
                <a:gd name="T66" fmla="*/ 0 w 2763"/>
                <a:gd name="T67" fmla="*/ 0 h 2072"/>
                <a:gd name="T68" fmla="*/ 0 w 2763"/>
                <a:gd name="T69" fmla="*/ 0 h 2072"/>
                <a:gd name="T70" fmla="*/ 0 w 2763"/>
                <a:gd name="T71" fmla="*/ 0 h 20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63"/>
                <a:gd name="T109" fmla="*/ 0 h 2072"/>
                <a:gd name="T110" fmla="*/ 2763 w 2763"/>
                <a:gd name="T111" fmla="*/ 2072 h 20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63" h="2072">
                  <a:moveTo>
                    <a:pt x="2602" y="0"/>
                  </a:moveTo>
                  <a:lnTo>
                    <a:pt x="2653" y="3"/>
                  </a:lnTo>
                  <a:lnTo>
                    <a:pt x="2653" y="46"/>
                  </a:lnTo>
                  <a:lnTo>
                    <a:pt x="2688" y="43"/>
                  </a:lnTo>
                  <a:lnTo>
                    <a:pt x="2693" y="81"/>
                  </a:lnTo>
                  <a:lnTo>
                    <a:pt x="2728" y="81"/>
                  </a:lnTo>
                  <a:lnTo>
                    <a:pt x="2728" y="116"/>
                  </a:lnTo>
                  <a:lnTo>
                    <a:pt x="2763" y="116"/>
                  </a:lnTo>
                  <a:lnTo>
                    <a:pt x="2763" y="2025"/>
                  </a:lnTo>
                  <a:lnTo>
                    <a:pt x="2564" y="2025"/>
                  </a:lnTo>
                  <a:lnTo>
                    <a:pt x="2481" y="2021"/>
                  </a:lnTo>
                  <a:lnTo>
                    <a:pt x="2411" y="2017"/>
                  </a:lnTo>
                  <a:lnTo>
                    <a:pt x="2345" y="2014"/>
                  </a:lnTo>
                  <a:lnTo>
                    <a:pt x="2290" y="2002"/>
                  </a:lnTo>
                  <a:lnTo>
                    <a:pt x="2240" y="1994"/>
                  </a:lnTo>
                  <a:lnTo>
                    <a:pt x="2192" y="1982"/>
                  </a:lnTo>
                  <a:lnTo>
                    <a:pt x="2114" y="1959"/>
                  </a:lnTo>
                  <a:lnTo>
                    <a:pt x="2053" y="1931"/>
                  </a:lnTo>
                  <a:lnTo>
                    <a:pt x="1990" y="1911"/>
                  </a:lnTo>
                  <a:lnTo>
                    <a:pt x="1959" y="1904"/>
                  </a:lnTo>
                  <a:lnTo>
                    <a:pt x="1927" y="1896"/>
                  </a:lnTo>
                  <a:lnTo>
                    <a:pt x="1892" y="1892"/>
                  </a:lnTo>
                  <a:lnTo>
                    <a:pt x="1853" y="1892"/>
                  </a:lnTo>
                  <a:lnTo>
                    <a:pt x="1806" y="1892"/>
                  </a:lnTo>
                  <a:lnTo>
                    <a:pt x="1768" y="1899"/>
                  </a:lnTo>
                  <a:lnTo>
                    <a:pt x="1728" y="1907"/>
                  </a:lnTo>
                  <a:lnTo>
                    <a:pt x="1697" y="1919"/>
                  </a:lnTo>
                  <a:lnTo>
                    <a:pt x="1666" y="1931"/>
                  </a:lnTo>
                  <a:lnTo>
                    <a:pt x="1639" y="1947"/>
                  </a:lnTo>
                  <a:lnTo>
                    <a:pt x="1587" y="1982"/>
                  </a:lnTo>
                  <a:lnTo>
                    <a:pt x="1545" y="2017"/>
                  </a:lnTo>
                  <a:lnTo>
                    <a:pt x="1498" y="2044"/>
                  </a:lnTo>
                  <a:lnTo>
                    <a:pt x="1471" y="2057"/>
                  </a:lnTo>
                  <a:lnTo>
                    <a:pt x="1443" y="2064"/>
                  </a:lnTo>
                  <a:lnTo>
                    <a:pt x="1413" y="2072"/>
                  </a:lnTo>
                  <a:lnTo>
                    <a:pt x="1381" y="2072"/>
                  </a:lnTo>
                  <a:lnTo>
                    <a:pt x="1346" y="2072"/>
                  </a:lnTo>
                  <a:lnTo>
                    <a:pt x="1319" y="2064"/>
                  </a:lnTo>
                  <a:lnTo>
                    <a:pt x="1292" y="2057"/>
                  </a:lnTo>
                  <a:lnTo>
                    <a:pt x="1264" y="2044"/>
                  </a:lnTo>
                  <a:lnTo>
                    <a:pt x="1217" y="2017"/>
                  </a:lnTo>
                  <a:lnTo>
                    <a:pt x="1174" y="1982"/>
                  </a:lnTo>
                  <a:lnTo>
                    <a:pt x="1123" y="1947"/>
                  </a:lnTo>
                  <a:lnTo>
                    <a:pt x="1096" y="1931"/>
                  </a:lnTo>
                  <a:lnTo>
                    <a:pt x="1065" y="1919"/>
                  </a:lnTo>
                  <a:lnTo>
                    <a:pt x="1033" y="1907"/>
                  </a:lnTo>
                  <a:lnTo>
                    <a:pt x="995" y="1899"/>
                  </a:lnTo>
                  <a:lnTo>
                    <a:pt x="955" y="1892"/>
                  </a:lnTo>
                  <a:lnTo>
                    <a:pt x="909" y="1892"/>
                  </a:lnTo>
                  <a:lnTo>
                    <a:pt x="869" y="1892"/>
                  </a:lnTo>
                  <a:lnTo>
                    <a:pt x="834" y="1896"/>
                  </a:lnTo>
                  <a:lnTo>
                    <a:pt x="803" y="1904"/>
                  </a:lnTo>
                  <a:lnTo>
                    <a:pt x="773" y="1911"/>
                  </a:lnTo>
                  <a:lnTo>
                    <a:pt x="710" y="1931"/>
                  </a:lnTo>
                  <a:lnTo>
                    <a:pt x="644" y="1959"/>
                  </a:lnTo>
                  <a:lnTo>
                    <a:pt x="569" y="1982"/>
                  </a:lnTo>
                  <a:lnTo>
                    <a:pt x="523" y="1994"/>
                  </a:lnTo>
                  <a:lnTo>
                    <a:pt x="471" y="2002"/>
                  </a:lnTo>
                  <a:lnTo>
                    <a:pt x="417" y="2014"/>
                  </a:lnTo>
                  <a:lnTo>
                    <a:pt x="350" y="2017"/>
                  </a:lnTo>
                  <a:lnTo>
                    <a:pt x="281" y="2021"/>
                  </a:lnTo>
                  <a:lnTo>
                    <a:pt x="199" y="2025"/>
                  </a:lnTo>
                  <a:lnTo>
                    <a:pt x="0" y="2025"/>
                  </a:lnTo>
                  <a:lnTo>
                    <a:pt x="0" y="116"/>
                  </a:lnTo>
                  <a:lnTo>
                    <a:pt x="38" y="116"/>
                  </a:lnTo>
                  <a:lnTo>
                    <a:pt x="38" y="81"/>
                  </a:lnTo>
                  <a:lnTo>
                    <a:pt x="73" y="81"/>
                  </a:lnTo>
                  <a:lnTo>
                    <a:pt x="73" y="43"/>
                  </a:lnTo>
                  <a:lnTo>
                    <a:pt x="108" y="43"/>
                  </a:lnTo>
                  <a:lnTo>
                    <a:pt x="108" y="0"/>
                  </a:lnTo>
                  <a:lnTo>
                    <a:pt x="156" y="0"/>
                  </a:lnTo>
                  <a:lnTo>
                    <a:pt x="1393" y="215"/>
                  </a:lnTo>
                  <a:lnTo>
                    <a:pt x="260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Freeform 18"/>
            <p:cNvSpPr>
              <a:spLocks noEditPoints="1"/>
            </p:cNvSpPr>
            <p:nvPr/>
          </p:nvSpPr>
          <p:spPr bwMode="auto">
            <a:xfrm>
              <a:off x="2260" y="2697"/>
              <a:ext cx="372" cy="280"/>
            </a:xfrm>
            <a:custGeom>
              <a:avLst/>
              <a:gdLst>
                <a:gd name="T0" fmla="*/ 0 w 2791"/>
                <a:gd name="T1" fmla="*/ 0 h 2100"/>
                <a:gd name="T2" fmla="*/ 0 w 2791"/>
                <a:gd name="T3" fmla="*/ 0 h 2100"/>
                <a:gd name="T4" fmla="*/ 0 w 2791"/>
                <a:gd name="T5" fmla="*/ 0 h 2100"/>
                <a:gd name="T6" fmla="*/ 0 w 2791"/>
                <a:gd name="T7" fmla="*/ 0 h 2100"/>
                <a:gd name="T8" fmla="*/ 0 w 2791"/>
                <a:gd name="T9" fmla="*/ 0 h 2100"/>
                <a:gd name="T10" fmla="*/ 0 w 2791"/>
                <a:gd name="T11" fmla="*/ 0 h 2100"/>
                <a:gd name="T12" fmla="*/ 0 w 2791"/>
                <a:gd name="T13" fmla="*/ 0 h 2100"/>
                <a:gd name="T14" fmla="*/ 0 w 2791"/>
                <a:gd name="T15" fmla="*/ 0 h 2100"/>
                <a:gd name="T16" fmla="*/ 0 w 2791"/>
                <a:gd name="T17" fmla="*/ 0 h 2100"/>
                <a:gd name="T18" fmla="*/ 0 w 2791"/>
                <a:gd name="T19" fmla="*/ 0 h 2100"/>
                <a:gd name="T20" fmla="*/ 0 w 2791"/>
                <a:gd name="T21" fmla="*/ 0 h 2100"/>
                <a:gd name="T22" fmla="*/ 0 w 2791"/>
                <a:gd name="T23" fmla="*/ 0 h 2100"/>
                <a:gd name="T24" fmla="*/ 0 w 2791"/>
                <a:gd name="T25" fmla="*/ 0 h 2100"/>
                <a:gd name="T26" fmla="*/ 0 w 2791"/>
                <a:gd name="T27" fmla="*/ 0 h 2100"/>
                <a:gd name="T28" fmla="*/ 0 w 2791"/>
                <a:gd name="T29" fmla="*/ 0 h 2100"/>
                <a:gd name="T30" fmla="*/ 0 w 2791"/>
                <a:gd name="T31" fmla="*/ 0 h 2100"/>
                <a:gd name="T32" fmla="*/ 0 w 2791"/>
                <a:gd name="T33" fmla="*/ 0 h 2100"/>
                <a:gd name="T34" fmla="*/ 0 w 2791"/>
                <a:gd name="T35" fmla="*/ 0 h 2100"/>
                <a:gd name="T36" fmla="*/ 0 w 2791"/>
                <a:gd name="T37" fmla="*/ 0 h 2100"/>
                <a:gd name="T38" fmla="*/ 0 w 2791"/>
                <a:gd name="T39" fmla="*/ 0 h 2100"/>
                <a:gd name="T40" fmla="*/ 0 w 2791"/>
                <a:gd name="T41" fmla="*/ 0 h 2100"/>
                <a:gd name="T42" fmla="*/ 0 w 2791"/>
                <a:gd name="T43" fmla="*/ 0 h 2100"/>
                <a:gd name="T44" fmla="*/ 0 w 2791"/>
                <a:gd name="T45" fmla="*/ 0 h 2100"/>
                <a:gd name="T46" fmla="*/ 0 w 2791"/>
                <a:gd name="T47" fmla="*/ 0 h 2100"/>
                <a:gd name="T48" fmla="*/ 0 w 2791"/>
                <a:gd name="T49" fmla="*/ 0 h 2100"/>
                <a:gd name="T50" fmla="*/ 0 w 2791"/>
                <a:gd name="T51" fmla="*/ 0 h 2100"/>
                <a:gd name="T52" fmla="*/ 0 w 2791"/>
                <a:gd name="T53" fmla="*/ 0 h 2100"/>
                <a:gd name="T54" fmla="*/ 0 w 2791"/>
                <a:gd name="T55" fmla="*/ 0 h 2100"/>
                <a:gd name="T56" fmla="*/ 0 w 2791"/>
                <a:gd name="T57" fmla="*/ 0 h 2100"/>
                <a:gd name="T58" fmla="*/ 0 w 2791"/>
                <a:gd name="T59" fmla="*/ 0 h 2100"/>
                <a:gd name="T60" fmla="*/ 0 w 2791"/>
                <a:gd name="T61" fmla="*/ 0 h 2100"/>
                <a:gd name="T62" fmla="*/ 0 w 2791"/>
                <a:gd name="T63" fmla="*/ 0 h 2100"/>
                <a:gd name="T64" fmla="*/ 0 w 2791"/>
                <a:gd name="T65" fmla="*/ 0 h 2100"/>
                <a:gd name="T66" fmla="*/ 0 w 2791"/>
                <a:gd name="T67" fmla="*/ 0 h 2100"/>
                <a:gd name="T68" fmla="*/ 0 w 2791"/>
                <a:gd name="T69" fmla="*/ 0 h 2100"/>
                <a:gd name="T70" fmla="*/ 0 w 2791"/>
                <a:gd name="T71" fmla="*/ 0 h 2100"/>
                <a:gd name="T72" fmla="*/ 0 w 2791"/>
                <a:gd name="T73" fmla="*/ 0 h 2100"/>
                <a:gd name="T74" fmla="*/ 0 w 2791"/>
                <a:gd name="T75" fmla="*/ 0 h 2100"/>
                <a:gd name="T76" fmla="*/ 0 w 2791"/>
                <a:gd name="T77" fmla="*/ 0 h 2100"/>
                <a:gd name="T78" fmla="*/ 0 w 2791"/>
                <a:gd name="T79" fmla="*/ 0 h 2100"/>
                <a:gd name="T80" fmla="*/ 0 w 2791"/>
                <a:gd name="T81" fmla="*/ 0 h 2100"/>
                <a:gd name="T82" fmla="*/ 0 w 2791"/>
                <a:gd name="T83" fmla="*/ 0 h 2100"/>
                <a:gd name="T84" fmla="*/ 0 w 2791"/>
                <a:gd name="T85" fmla="*/ 0 h 2100"/>
                <a:gd name="T86" fmla="*/ 0 w 2791"/>
                <a:gd name="T87" fmla="*/ 0 h 2100"/>
                <a:gd name="T88" fmla="*/ 0 w 2791"/>
                <a:gd name="T89" fmla="*/ 0 h 2100"/>
                <a:gd name="T90" fmla="*/ 0 w 2791"/>
                <a:gd name="T91" fmla="*/ 0 h 2100"/>
                <a:gd name="T92" fmla="*/ 0 w 2791"/>
                <a:gd name="T93" fmla="*/ 0 h 2100"/>
                <a:gd name="T94" fmla="*/ 0 w 2791"/>
                <a:gd name="T95" fmla="*/ 0 h 2100"/>
                <a:gd name="T96" fmla="*/ 0 w 2791"/>
                <a:gd name="T97" fmla="*/ 0 h 2100"/>
                <a:gd name="T98" fmla="*/ 0 w 2791"/>
                <a:gd name="T99" fmla="*/ 0 h 2100"/>
                <a:gd name="T100" fmla="*/ 0 w 2791"/>
                <a:gd name="T101" fmla="*/ 0 h 2100"/>
                <a:gd name="T102" fmla="*/ 0 w 2791"/>
                <a:gd name="T103" fmla="*/ 0 h 2100"/>
                <a:gd name="T104" fmla="*/ 0 w 2791"/>
                <a:gd name="T105" fmla="*/ 0 h 2100"/>
                <a:gd name="T106" fmla="*/ 0 w 2791"/>
                <a:gd name="T107" fmla="*/ 0 h 2100"/>
                <a:gd name="T108" fmla="*/ 0 w 2791"/>
                <a:gd name="T109" fmla="*/ 0 h 2100"/>
                <a:gd name="T110" fmla="*/ 0 w 2791"/>
                <a:gd name="T111" fmla="*/ 0 h 2100"/>
                <a:gd name="T112" fmla="*/ 0 w 2791"/>
                <a:gd name="T113" fmla="*/ 0 h 2100"/>
                <a:gd name="T114" fmla="*/ 0 w 2791"/>
                <a:gd name="T115" fmla="*/ 0 h 2100"/>
                <a:gd name="T116" fmla="*/ 0 w 2791"/>
                <a:gd name="T117" fmla="*/ 0 h 21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91"/>
                <a:gd name="T178" fmla="*/ 0 h 2100"/>
                <a:gd name="T179" fmla="*/ 2791 w 2791"/>
                <a:gd name="T180" fmla="*/ 2100 h 21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91" h="2100">
                  <a:moveTo>
                    <a:pt x="2617" y="0"/>
                  </a:moveTo>
                  <a:lnTo>
                    <a:pt x="2668" y="4"/>
                  </a:lnTo>
                  <a:lnTo>
                    <a:pt x="2666" y="31"/>
                  </a:lnTo>
                  <a:lnTo>
                    <a:pt x="2616" y="28"/>
                  </a:lnTo>
                  <a:lnTo>
                    <a:pt x="2617" y="0"/>
                  </a:lnTo>
                  <a:close/>
                  <a:moveTo>
                    <a:pt x="2668" y="4"/>
                  </a:moveTo>
                  <a:lnTo>
                    <a:pt x="2681" y="4"/>
                  </a:lnTo>
                  <a:lnTo>
                    <a:pt x="2681" y="17"/>
                  </a:lnTo>
                  <a:lnTo>
                    <a:pt x="2667" y="17"/>
                  </a:lnTo>
                  <a:lnTo>
                    <a:pt x="2668" y="4"/>
                  </a:lnTo>
                  <a:close/>
                  <a:moveTo>
                    <a:pt x="2681" y="17"/>
                  </a:moveTo>
                  <a:lnTo>
                    <a:pt x="2681" y="60"/>
                  </a:lnTo>
                  <a:lnTo>
                    <a:pt x="2653" y="60"/>
                  </a:lnTo>
                  <a:lnTo>
                    <a:pt x="2653" y="17"/>
                  </a:lnTo>
                  <a:lnTo>
                    <a:pt x="2681" y="17"/>
                  </a:lnTo>
                  <a:close/>
                  <a:moveTo>
                    <a:pt x="2668" y="74"/>
                  </a:moveTo>
                  <a:lnTo>
                    <a:pt x="2653" y="76"/>
                  </a:lnTo>
                  <a:lnTo>
                    <a:pt x="2653" y="60"/>
                  </a:lnTo>
                  <a:lnTo>
                    <a:pt x="2667" y="60"/>
                  </a:lnTo>
                  <a:lnTo>
                    <a:pt x="2668" y="74"/>
                  </a:lnTo>
                  <a:close/>
                  <a:moveTo>
                    <a:pt x="2666" y="46"/>
                  </a:moveTo>
                  <a:lnTo>
                    <a:pt x="2701" y="43"/>
                  </a:lnTo>
                  <a:lnTo>
                    <a:pt x="2703" y="70"/>
                  </a:lnTo>
                  <a:lnTo>
                    <a:pt x="2668" y="74"/>
                  </a:lnTo>
                  <a:lnTo>
                    <a:pt x="2666" y="46"/>
                  </a:lnTo>
                  <a:close/>
                  <a:moveTo>
                    <a:pt x="2701" y="43"/>
                  </a:moveTo>
                  <a:lnTo>
                    <a:pt x="2715" y="42"/>
                  </a:lnTo>
                  <a:lnTo>
                    <a:pt x="2716" y="56"/>
                  </a:lnTo>
                  <a:lnTo>
                    <a:pt x="2702" y="57"/>
                  </a:lnTo>
                  <a:lnTo>
                    <a:pt x="2701" y="43"/>
                  </a:lnTo>
                  <a:close/>
                  <a:moveTo>
                    <a:pt x="2716" y="56"/>
                  </a:moveTo>
                  <a:lnTo>
                    <a:pt x="2720" y="94"/>
                  </a:lnTo>
                  <a:lnTo>
                    <a:pt x="2693" y="97"/>
                  </a:lnTo>
                  <a:lnTo>
                    <a:pt x="2689" y="58"/>
                  </a:lnTo>
                  <a:lnTo>
                    <a:pt x="2716" y="56"/>
                  </a:lnTo>
                  <a:close/>
                  <a:moveTo>
                    <a:pt x="2707" y="109"/>
                  </a:moveTo>
                  <a:lnTo>
                    <a:pt x="2694" y="109"/>
                  </a:lnTo>
                  <a:lnTo>
                    <a:pt x="2693" y="97"/>
                  </a:lnTo>
                  <a:lnTo>
                    <a:pt x="2707" y="95"/>
                  </a:lnTo>
                  <a:lnTo>
                    <a:pt x="2707" y="109"/>
                  </a:lnTo>
                  <a:close/>
                  <a:moveTo>
                    <a:pt x="2707" y="83"/>
                  </a:moveTo>
                  <a:lnTo>
                    <a:pt x="2742" y="83"/>
                  </a:lnTo>
                  <a:lnTo>
                    <a:pt x="2742" y="109"/>
                  </a:lnTo>
                  <a:lnTo>
                    <a:pt x="2707" y="109"/>
                  </a:lnTo>
                  <a:lnTo>
                    <a:pt x="2707" y="83"/>
                  </a:lnTo>
                  <a:close/>
                  <a:moveTo>
                    <a:pt x="2742" y="83"/>
                  </a:moveTo>
                  <a:lnTo>
                    <a:pt x="2755" y="83"/>
                  </a:lnTo>
                  <a:lnTo>
                    <a:pt x="2755" y="95"/>
                  </a:lnTo>
                  <a:lnTo>
                    <a:pt x="2742" y="95"/>
                  </a:lnTo>
                  <a:lnTo>
                    <a:pt x="2742" y="83"/>
                  </a:lnTo>
                  <a:close/>
                  <a:moveTo>
                    <a:pt x="2755" y="95"/>
                  </a:moveTo>
                  <a:lnTo>
                    <a:pt x="2755" y="130"/>
                  </a:lnTo>
                  <a:lnTo>
                    <a:pt x="2728" y="130"/>
                  </a:lnTo>
                  <a:lnTo>
                    <a:pt x="2728" y="95"/>
                  </a:lnTo>
                  <a:lnTo>
                    <a:pt x="2755" y="95"/>
                  </a:lnTo>
                  <a:close/>
                  <a:moveTo>
                    <a:pt x="2742" y="144"/>
                  </a:moveTo>
                  <a:lnTo>
                    <a:pt x="2728" y="144"/>
                  </a:lnTo>
                  <a:lnTo>
                    <a:pt x="2728" y="130"/>
                  </a:lnTo>
                  <a:lnTo>
                    <a:pt x="2742" y="130"/>
                  </a:lnTo>
                  <a:lnTo>
                    <a:pt x="2742" y="144"/>
                  </a:lnTo>
                  <a:close/>
                  <a:moveTo>
                    <a:pt x="2742" y="118"/>
                  </a:moveTo>
                  <a:lnTo>
                    <a:pt x="2777" y="118"/>
                  </a:lnTo>
                  <a:lnTo>
                    <a:pt x="2777" y="144"/>
                  </a:lnTo>
                  <a:lnTo>
                    <a:pt x="2742" y="144"/>
                  </a:lnTo>
                  <a:lnTo>
                    <a:pt x="2742" y="118"/>
                  </a:lnTo>
                  <a:close/>
                  <a:moveTo>
                    <a:pt x="2777" y="118"/>
                  </a:moveTo>
                  <a:lnTo>
                    <a:pt x="2791" y="118"/>
                  </a:lnTo>
                  <a:lnTo>
                    <a:pt x="2791" y="130"/>
                  </a:lnTo>
                  <a:lnTo>
                    <a:pt x="2777" y="130"/>
                  </a:lnTo>
                  <a:lnTo>
                    <a:pt x="2777" y="118"/>
                  </a:lnTo>
                  <a:close/>
                  <a:moveTo>
                    <a:pt x="2791" y="130"/>
                  </a:moveTo>
                  <a:lnTo>
                    <a:pt x="2791" y="2039"/>
                  </a:lnTo>
                  <a:lnTo>
                    <a:pt x="2763" y="2039"/>
                  </a:lnTo>
                  <a:lnTo>
                    <a:pt x="2763" y="130"/>
                  </a:lnTo>
                  <a:lnTo>
                    <a:pt x="2791" y="130"/>
                  </a:lnTo>
                  <a:close/>
                  <a:moveTo>
                    <a:pt x="2791" y="2039"/>
                  </a:moveTo>
                  <a:lnTo>
                    <a:pt x="2791" y="2052"/>
                  </a:lnTo>
                  <a:lnTo>
                    <a:pt x="2777" y="2052"/>
                  </a:lnTo>
                  <a:lnTo>
                    <a:pt x="2777" y="2039"/>
                  </a:lnTo>
                  <a:lnTo>
                    <a:pt x="2791" y="2039"/>
                  </a:lnTo>
                  <a:close/>
                  <a:moveTo>
                    <a:pt x="2777" y="2052"/>
                  </a:moveTo>
                  <a:lnTo>
                    <a:pt x="2578" y="2052"/>
                  </a:lnTo>
                  <a:lnTo>
                    <a:pt x="2578" y="2025"/>
                  </a:lnTo>
                  <a:lnTo>
                    <a:pt x="2777" y="2025"/>
                  </a:lnTo>
                  <a:lnTo>
                    <a:pt x="2777" y="2052"/>
                  </a:lnTo>
                  <a:close/>
                  <a:moveTo>
                    <a:pt x="2578" y="2052"/>
                  </a:moveTo>
                  <a:lnTo>
                    <a:pt x="2576" y="2052"/>
                  </a:lnTo>
                  <a:lnTo>
                    <a:pt x="2578" y="2039"/>
                  </a:lnTo>
                  <a:lnTo>
                    <a:pt x="2578" y="2052"/>
                  </a:lnTo>
                  <a:close/>
                  <a:moveTo>
                    <a:pt x="2576" y="2052"/>
                  </a:moveTo>
                  <a:lnTo>
                    <a:pt x="2495" y="2049"/>
                  </a:lnTo>
                  <a:lnTo>
                    <a:pt x="2496" y="2022"/>
                  </a:lnTo>
                  <a:lnTo>
                    <a:pt x="2578" y="2025"/>
                  </a:lnTo>
                  <a:lnTo>
                    <a:pt x="2576" y="2052"/>
                  </a:lnTo>
                  <a:close/>
                  <a:moveTo>
                    <a:pt x="2495" y="2049"/>
                  </a:moveTo>
                  <a:lnTo>
                    <a:pt x="2501" y="2049"/>
                  </a:lnTo>
                  <a:lnTo>
                    <a:pt x="2495" y="2049"/>
                  </a:lnTo>
                  <a:lnTo>
                    <a:pt x="2495" y="2035"/>
                  </a:lnTo>
                  <a:lnTo>
                    <a:pt x="2495" y="2049"/>
                  </a:lnTo>
                  <a:close/>
                  <a:moveTo>
                    <a:pt x="2495" y="2049"/>
                  </a:moveTo>
                  <a:lnTo>
                    <a:pt x="2424" y="2045"/>
                  </a:lnTo>
                  <a:lnTo>
                    <a:pt x="2426" y="2017"/>
                  </a:lnTo>
                  <a:lnTo>
                    <a:pt x="2496" y="2022"/>
                  </a:lnTo>
                  <a:lnTo>
                    <a:pt x="2495" y="2049"/>
                  </a:lnTo>
                  <a:close/>
                  <a:moveTo>
                    <a:pt x="2424" y="2045"/>
                  </a:moveTo>
                  <a:lnTo>
                    <a:pt x="2358" y="2041"/>
                  </a:lnTo>
                  <a:lnTo>
                    <a:pt x="2360" y="2014"/>
                  </a:lnTo>
                  <a:lnTo>
                    <a:pt x="2426" y="2017"/>
                  </a:lnTo>
                  <a:lnTo>
                    <a:pt x="2424" y="2045"/>
                  </a:lnTo>
                  <a:close/>
                  <a:moveTo>
                    <a:pt x="2358" y="2041"/>
                  </a:moveTo>
                  <a:lnTo>
                    <a:pt x="2357" y="2041"/>
                  </a:lnTo>
                  <a:lnTo>
                    <a:pt x="2359" y="2028"/>
                  </a:lnTo>
                  <a:lnTo>
                    <a:pt x="2358" y="2041"/>
                  </a:lnTo>
                  <a:close/>
                  <a:moveTo>
                    <a:pt x="2357" y="2041"/>
                  </a:moveTo>
                  <a:lnTo>
                    <a:pt x="2302" y="2029"/>
                  </a:lnTo>
                  <a:lnTo>
                    <a:pt x="2308" y="2002"/>
                  </a:lnTo>
                  <a:lnTo>
                    <a:pt x="2361" y="2014"/>
                  </a:lnTo>
                  <a:lnTo>
                    <a:pt x="2357" y="2041"/>
                  </a:lnTo>
                  <a:close/>
                  <a:moveTo>
                    <a:pt x="2306" y="2002"/>
                  </a:moveTo>
                  <a:lnTo>
                    <a:pt x="2306" y="2002"/>
                  </a:lnTo>
                  <a:lnTo>
                    <a:pt x="2308" y="2002"/>
                  </a:lnTo>
                  <a:lnTo>
                    <a:pt x="2304" y="2016"/>
                  </a:lnTo>
                  <a:lnTo>
                    <a:pt x="2306" y="2002"/>
                  </a:lnTo>
                  <a:close/>
                  <a:moveTo>
                    <a:pt x="2302" y="2029"/>
                  </a:moveTo>
                  <a:lnTo>
                    <a:pt x="2252" y="2021"/>
                  </a:lnTo>
                  <a:lnTo>
                    <a:pt x="2255" y="1994"/>
                  </a:lnTo>
                  <a:lnTo>
                    <a:pt x="2306" y="2002"/>
                  </a:lnTo>
                  <a:lnTo>
                    <a:pt x="2302" y="2029"/>
                  </a:lnTo>
                  <a:close/>
                  <a:moveTo>
                    <a:pt x="2252" y="2021"/>
                  </a:moveTo>
                  <a:lnTo>
                    <a:pt x="2251" y="2021"/>
                  </a:lnTo>
                  <a:lnTo>
                    <a:pt x="2254" y="2008"/>
                  </a:lnTo>
                  <a:lnTo>
                    <a:pt x="2252" y="2021"/>
                  </a:lnTo>
                  <a:close/>
                  <a:moveTo>
                    <a:pt x="2251" y="2021"/>
                  </a:moveTo>
                  <a:lnTo>
                    <a:pt x="2203" y="2009"/>
                  </a:lnTo>
                  <a:lnTo>
                    <a:pt x="2210" y="1982"/>
                  </a:lnTo>
                  <a:lnTo>
                    <a:pt x="2256" y="1995"/>
                  </a:lnTo>
                  <a:lnTo>
                    <a:pt x="2251" y="2021"/>
                  </a:lnTo>
                  <a:close/>
                  <a:moveTo>
                    <a:pt x="2203" y="2009"/>
                  </a:moveTo>
                  <a:lnTo>
                    <a:pt x="2203" y="2009"/>
                  </a:lnTo>
                  <a:lnTo>
                    <a:pt x="2206" y="1996"/>
                  </a:lnTo>
                  <a:lnTo>
                    <a:pt x="2203" y="2009"/>
                  </a:lnTo>
                  <a:close/>
                  <a:moveTo>
                    <a:pt x="2203" y="2009"/>
                  </a:moveTo>
                  <a:lnTo>
                    <a:pt x="2125" y="1986"/>
                  </a:lnTo>
                  <a:lnTo>
                    <a:pt x="2133" y="1959"/>
                  </a:lnTo>
                  <a:lnTo>
                    <a:pt x="2211" y="1983"/>
                  </a:lnTo>
                  <a:lnTo>
                    <a:pt x="2203" y="2009"/>
                  </a:lnTo>
                  <a:close/>
                  <a:moveTo>
                    <a:pt x="2125" y="1986"/>
                  </a:moveTo>
                  <a:lnTo>
                    <a:pt x="2124" y="1986"/>
                  </a:lnTo>
                  <a:lnTo>
                    <a:pt x="2124" y="1985"/>
                  </a:lnTo>
                  <a:lnTo>
                    <a:pt x="2128" y="1973"/>
                  </a:lnTo>
                  <a:lnTo>
                    <a:pt x="2125" y="1986"/>
                  </a:lnTo>
                  <a:close/>
                  <a:moveTo>
                    <a:pt x="2124" y="1985"/>
                  </a:moveTo>
                  <a:lnTo>
                    <a:pt x="2061" y="1958"/>
                  </a:lnTo>
                  <a:lnTo>
                    <a:pt x="2071" y="1933"/>
                  </a:lnTo>
                  <a:lnTo>
                    <a:pt x="2134" y="1960"/>
                  </a:lnTo>
                  <a:lnTo>
                    <a:pt x="2124" y="1985"/>
                  </a:lnTo>
                  <a:close/>
                  <a:moveTo>
                    <a:pt x="2070" y="1932"/>
                  </a:moveTo>
                  <a:lnTo>
                    <a:pt x="2071" y="1932"/>
                  </a:lnTo>
                  <a:lnTo>
                    <a:pt x="2071" y="1933"/>
                  </a:lnTo>
                  <a:lnTo>
                    <a:pt x="2067" y="1945"/>
                  </a:lnTo>
                  <a:lnTo>
                    <a:pt x="2070" y="1932"/>
                  </a:lnTo>
                  <a:close/>
                  <a:moveTo>
                    <a:pt x="2062" y="1958"/>
                  </a:moveTo>
                  <a:lnTo>
                    <a:pt x="1999" y="1939"/>
                  </a:lnTo>
                  <a:lnTo>
                    <a:pt x="2007" y="1912"/>
                  </a:lnTo>
                  <a:lnTo>
                    <a:pt x="2070" y="1932"/>
                  </a:lnTo>
                  <a:lnTo>
                    <a:pt x="2062" y="1958"/>
                  </a:lnTo>
                  <a:close/>
                  <a:moveTo>
                    <a:pt x="2007" y="1912"/>
                  </a:moveTo>
                  <a:lnTo>
                    <a:pt x="2007" y="1912"/>
                  </a:lnTo>
                  <a:lnTo>
                    <a:pt x="2004" y="1925"/>
                  </a:lnTo>
                  <a:lnTo>
                    <a:pt x="2007" y="1912"/>
                  </a:lnTo>
                  <a:close/>
                  <a:moveTo>
                    <a:pt x="2000" y="1939"/>
                  </a:moveTo>
                  <a:lnTo>
                    <a:pt x="1969" y="1931"/>
                  </a:lnTo>
                  <a:lnTo>
                    <a:pt x="1976" y="1904"/>
                  </a:lnTo>
                  <a:lnTo>
                    <a:pt x="2007" y="1912"/>
                  </a:lnTo>
                  <a:lnTo>
                    <a:pt x="2000" y="1939"/>
                  </a:lnTo>
                  <a:close/>
                  <a:moveTo>
                    <a:pt x="1969" y="1931"/>
                  </a:moveTo>
                  <a:lnTo>
                    <a:pt x="1938" y="1923"/>
                  </a:lnTo>
                  <a:lnTo>
                    <a:pt x="1945" y="1897"/>
                  </a:lnTo>
                  <a:lnTo>
                    <a:pt x="1976" y="1904"/>
                  </a:lnTo>
                  <a:lnTo>
                    <a:pt x="1969" y="1931"/>
                  </a:lnTo>
                  <a:close/>
                  <a:moveTo>
                    <a:pt x="1942" y="1896"/>
                  </a:moveTo>
                  <a:lnTo>
                    <a:pt x="1943" y="1896"/>
                  </a:lnTo>
                  <a:lnTo>
                    <a:pt x="1945" y="1897"/>
                  </a:lnTo>
                  <a:lnTo>
                    <a:pt x="1941" y="1910"/>
                  </a:lnTo>
                  <a:lnTo>
                    <a:pt x="1942" y="1896"/>
                  </a:lnTo>
                  <a:close/>
                  <a:moveTo>
                    <a:pt x="1940" y="1924"/>
                  </a:moveTo>
                  <a:lnTo>
                    <a:pt x="1905" y="1919"/>
                  </a:lnTo>
                  <a:lnTo>
                    <a:pt x="1907" y="1892"/>
                  </a:lnTo>
                  <a:lnTo>
                    <a:pt x="1942" y="1896"/>
                  </a:lnTo>
                  <a:lnTo>
                    <a:pt x="1940" y="1924"/>
                  </a:lnTo>
                  <a:close/>
                  <a:moveTo>
                    <a:pt x="1906" y="1892"/>
                  </a:moveTo>
                  <a:lnTo>
                    <a:pt x="1906" y="1892"/>
                  </a:lnTo>
                  <a:lnTo>
                    <a:pt x="1907" y="1892"/>
                  </a:lnTo>
                  <a:lnTo>
                    <a:pt x="1906" y="1906"/>
                  </a:lnTo>
                  <a:lnTo>
                    <a:pt x="1906" y="1892"/>
                  </a:lnTo>
                  <a:close/>
                  <a:moveTo>
                    <a:pt x="1906" y="1919"/>
                  </a:moveTo>
                  <a:lnTo>
                    <a:pt x="1867" y="1919"/>
                  </a:lnTo>
                  <a:lnTo>
                    <a:pt x="1867" y="1892"/>
                  </a:lnTo>
                  <a:lnTo>
                    <a:pt x="1906" y="1892"/>
                  </a:lnTo>
                  <a:lnTo>
                    <a:pt x="1906" y="1919"/>
                  </a:lnTo>
                  <a:close/>
                  <a:moveTo>
                    <a:pt x="1867" y="1919"/>
                  </a:moveTo>
                  <a:lnTo>
                    <a:pt x="1820" y="1919"/>
                  </a:lnTo>
                  <a:lnTo>
                    <a:pt x="1820" y="1892"/>
                  </a:lnTo>
                  <a:lnTo>
                    <a:pt x="1867" y="1892"/>
                  </a:lnTo>
                  <a:lnTo>
                    <a:pt x="1867" y="1919"/>
                  </a:lnTo>
                  <a:close/>
                  <a:moveTo>
                    <a:pt x="1818" y="1892"/>
                  </a:moveTo>
                  <a:lnTo>
                    <a:pt x="1819" y="1892"/>
                  </a:lnTo>
                  <a:lnTo>
                    <a:pt x="1820" y="1892"/>
                  </a:lnTo>
                  <a:lnTo>
                    <a:pt x="1820" y="1906"/>
                  </a:lnTo>
                  <a:lnTo>
                    <a:pt x="1818" y="1892"/>
                  </a:lnTo>
                  <a:close/>
                  <a:moveTo>
                    <a:pt x="1824" y="1919"/>
                  </a:moveTo>
                  <a:lnTo>
                    <a:pt x="1784" y="1927"/>
                  </a:lnTo>
                  <a:lnTo>
                    <a:pt x="1778" y="1900"/>
                  </a:lnTo>
                  <a:lnTo>
                    <a:pt x="1818" y="1892"/>
                  </a:lnTo>
                  <a:lnTo>
                    <a:pt x="1824" y="1919"/>
                  </a:lnTo>
                  <a:close/>
                  <a:moveTo>
                    <a:pt x="1784" y="1927"/>
                  </a:moveTo>
                  <a:lnTo>
                    <a:pt x="1744" y="1935"/>
                  </a:lnTo>
                  <a:lnTo>
                    <a:pt x="1740" y="1909"/>
                  </a:lnTo>
                  <a:lnTo>
                    <a:pt x="1778" y="1900"/>
                  </a:lnTo>
                  <a:lnTo>
                    <a:pt x="1784" y="1927"/>
                  </a:lnTo>
                  <a:close/>
                  <a:moveTo>
                    <a:pt x="1737" y="1909"/>
                  </a:moveTo>
                  <a:lnTo>
                    <a:pt x="1739" y="1909"/>
                  </a:lnTo>
                  <a:lnTo>
                    <a:pt x="1740" y="1909"/>
                  </a:lnTo>
                  <a:lnTo>
                    <a:pt x="1742" y="1921"/>
                  </a:lnTo>
                  <a:lnTo>
                    <a:pt x="1737" y="1909"/>
                  </a:lnTo>
                  <a:close/>
                  <a:moveTo>
                    <a:pt x="1747" y="1934"/>
                  </a:moveTo>
                  <a:lnTo>
                    <a:pt x="1715" y="1946"/>
                  </a:lnTo>
                  <a:lnTo>
                    <a:pt x="1706" y="1920"/>
                  </a:lnTo>
                  <a:lnTo>
                    <a:pt x="1737" y="1909"/>
                  </a:lnTo>
                  <a:lnTo>
                    <a:pt x="1747" y="1934"/>
                  </a:lnTo>
                  <a:close/>
                  <a:moveTo>
                    <a:pt x="1715" y="1946"/>
                  </a:moveTo>
                  <a:lnTo>
                    <a:pt x="1685" y="1958"/>
                  </a:lnTo>
                  <a:lnTo>
                    <a:pt x="1675" y="1932"/>
                  </a:lnTo>
                  <a:lnTo>
                    <a:pt x="1706" y="1920"/>
                  </a:lnTo>
                  <a:lnTo>
                    <a:pt x="1715" y="1946"/>
                  </a:lnTo>
                  <a:close/>
                  <a:moveTo>
                    <a:pt x="1673" y="1933"/>
                  </a:moveTo>
                  <a:lnTo>
                    <a:pt x="1673" y="1933"/>
                  </a:lnTo>
                  <a:lnTo>
                    <a:pt x="1675" y="1932"/>
                  </a:lnTo>
                  <a:lnTo>
                    <a:pt x="1680" y="1945"/>
                  </a:lnTo>
                  <a:lnTo>
                    <a:pt x="1673" y="1933"/>
                  </a:lnTo>
                  <a:close/>
                  <a:moveTo>
                    <a:pt x="1686" y="1957"/>
                  </a:moveTo>
                  <a:lnTo>
                    <a:pt x="1660" y="1973"/>
                  </a:lnTo>
                  <a:lnTo>
                    <a:pt x="1646" y="1948"/>
                  </a:lnTo>
                  <a:lnTo>
                    <a:pt x="1673" y="1933"/>
                  </a:lnTo>
                  <a:lnTo>
                    <a:pt x="1686" y="1957"/>
                  </a:lnTo>
                  <a:close/>
                  <a:moveTo>
                    <a:pt x="1644" y="1949"/>
                  </a:moveTo>
                  <a:lnTo>
                    <a:pt x="1646" y="1949"/>
                  </a:lnTo>
                  <a:lnTo>
                    <a:pt x="1646" y="1948"/>
                  </a:lnTo>
                  <a:lnTo>
                    <a:pt x="1653" y="1961"/>
                  </a:lnTo>
                  <a:lnTo>
                    <a:pt x="1644" y="1949"/>
                  </a:lnTo>
                  <a:close/>
                  <a:moveTo>
                    <a:pt x="1661" y="1972"/>
                  </a:moveTo>
                  <a:lnTo>
                    <a:pt x="1609" y="2007"/>
                  </a:lnTo>
                  <a:lnTo>
                    <a:pt x="1594" y="1985"/>
                  </a:lnTo>
                  <a:lnTo>
                    <a:pt x="1644" y="1949"/>
                  </a:lnTo>
                  <a:lnTo>
                    <a:pt x="1661" y="1972"/>
                  </a:lnTo>
                  <a:close/>
                  <a:moveTo>
                    <a:pt x="1593" y="1986"/>
                  </a:moveTo>
                  <a:lnTo>
                    <a:pt x="1593" y="1986"/>
                  </a:lnTo>
                  <a:lnTo>
                    <a:pt x="1594" y="1985"/>
                  </a:lnTo>
                  <a:lnTo>
                    <a:pt x="1601" y="1996"/>
                  </a:lnTo>
                  <a:lnTo>
                    <a:pt x="1593" y="1986"/>
                  </a:lnTo>
                  <a:close/>
                  <a:moveTo>
                    <a:pt x="1611" y="2007"/>
                  </a:moveTo>
                  <a:lnTo>
                    <a:pt x="1568" y="2042"/>
                  </a:lnTo>
                  <a:lnTo>
                    <a:pt x="1550" y="2021"/>
                  </a:lnTo>
                  <a:lnTo>
                    <a:pt x="1593" y="1986"/>
                  </a:lnTo>
                  <a:lnTo>
                    <a:pt x="1611" y="2007"/>
                  </a:lnTo>
                  <a:close/>
                  <a:moveTo>
                    <a:pt x="1568" y="2042"/>
                  </a:moveTo>
                  <a:lnTo>
                    <a:pt x="1566" y="2043"/>
                  </a:lnTo>
                  <a:lnTo>
                    <a:pt x="1565" y="2043"/>
                  </a:lnTo>
                  <a:lnTo>
                    <a:pt x="1559" y="2031"/>
                  </a:lnTo>
                  <a:lnTo>
                    <a:pt x="1568" y="2042"/>
                  </a:lnTo>
                  <a:close/>
                  <a:moveTo>
                    <a:pt x="1565" y="2043"/>
                  </a:moveTo>
                  <a:lnTo>
                    <a:pt x="1519" y="2071"/>
                  </a:lnTo>
                  <a:lnTo>
                    <a:pt x="1505" y="2046"/>
                  </a:lnTo>
                  <a:lnTo>
                    <a:pt x="1552" y="2020"/>
                  </a:lnTo>
                  <a:lnTo>
                    <a:pt x="1565" y="2043"/>
                  </a:lnTo>
                  <a:close/>
                  <a:moveTo>
                    <a:pt x="1519" y="2071"/>
                  </a:moveTo>
                  <a:lnTo>
                    <a:pt x="1519" y="2071"/>
                  </a:lnTo>
                  <a:lnTo>
                    <a:pt x="1518" y="2071"/>
                  </a:lnTo>
                  <a:lnTo>
                    <a:pt x="1512" y="2058"/>
                  </a:lnTo>
                  <a:lnTo>
                    <a:pt x="1519" y="2071"/>
                  </a:lnTo>
                  <a:close/>
                  <a:moveTo>
                    <a:pt x="1518" y="2071"/>
                  </a:moveTo>
                  <a:lnTo>
                    <a:pt x="1490" y="2083"/>
                  </a:lnTo>
                  <a:lnTo>
                    <a:pt x="1479" y="2058"/>
                  </a:lnTo>
                  <a:lnTo>
                    <a:pt x="1507" y="2046"/>
                  </a:lnTo>
                  <a:lnTo>
                    <a:pt x="1518" y="2071"/>
                  </a:lnTo>
                  <a:close/>
                  <a:moveTo>
                    <a:pt x="1490" y="2083"/>
                  </a:moveTo>
                  <a:lnTo>
                    <a:pt x="1490" y="2084"/>
                  </a:lnTo>
                  <a:lnTo>
                    <a:pt x="1488" y="2084"/>
                  </a:lnTo>
                  <a:lnTo>
                    <a:pt x="1485" y="2071"/>
                  </a:lnTo>
                  <a:lnTo>
                    <a:pt x="1490" y="2083"/>
                  </a:lnTo>
                  <a:close/>
                  <a:moveTo>
                    <a:pt x="1488" y="2084"/>
                  </a:moveTo>
                  <a:lnTo>
                    <a:pt x="1462" y="2092"/>
                  </a:lnTo>
                  <a:lnTo>
                    <a:pt x="1454" y="2065"/>
                  </a:lnTo>
                  <a:lnTo>
                    <a:pt x="1481" y="2057"/>
                  </a:lnTo>
                  <a:lnTo>
                    <a:pt x="1488" y="2084"/>
                  </a:lnTo>
                  <a:close/>
                  <a:moveTo>
                    <a:pt x="1462" y="2092"/>
                  </a:moveTo>
                  <a:lnTo>
                    <a:pt x="1462" y="2091"/>
                  </a:lnTo>
                  <a:lnTo>
                    <a:pt x="1461" y="2092"/>
                  </a:lnTo>
                  <a:lnTo>
                    <a:pt x="1457" y="2078"/>
                  </a:lnTo>
                  <a:lnTo>
                    <a:pt x="1462" y="2092"/>
                  </a:lnTo>
                  <a:close/>
                  <a:moveTo>
                    <a:pt x="1461" y="2092"/>
                  </a:moveTo>
                  <a:lnTo>
                    <a:pt x="1429" y="2099"/>
                  </a:lnTo>
                  <a:lnTo>
                    <a:pt x="1423" y="2073"/>
                  </a:lnTo>
                  <a:lnTo>
                    <a:pt x="1455" y="2065"/>
                  </a:lnTo>
                  <a:lnTo>
                    <a:pt x="1461" y="2092"/>
                  </a:lnTo>
                  <a:close/>
                  <a:moveTo>
                    <a:pt x="1429" y="2099"/>
                  </a:moveTo>
                  <a:lnTo>
                    <a:pt x="1428" y="2100"/>
                  </a:lnTo>
                  <a:lnTo>
                    <a:pt x="1427" y="2100"/>
                  </a:lnTo>
                  <a:lnTo>
                    <a:pt x="1427" y="2086"/>
                  </a:lnTo>
                  <a:lnTo>
                    <a:pt x="1429" y="2099"/>
                  </a:lnTo>
                  <a:close/>
                  <a:moveTo>
                    <a:pt x="1427" y="2100"/>
                  </a:moveTo>
                  <a:lnTo>
                    <a:pt x="1395" y="2100"/>
                  </a:lnTo>
                  <a:lnTo>
                    <a:pt x="1395" y="2072"/>
                  </a:lnTo>
                  <a:lnTo>
                    <a:pt x="1427" y="2072"/>
                  </a:lnTo>
                  <a:lnTo>
                    <a:pt x="1427" y="2100"/>
                  </a:lnTo>
                  <a:close/>
                  <a:moveTo>
                    <a:pt x="1395" y="2100"/>
                  </a:moveTo>
                  <a:lnTo>
                    <a:pt x="1360" y="2100"/>
                  </a:lnTo>
                  <a:lnTo>
                    <a:pt x="1360" y="2072"/>
                  </a:lnTo>
                  <a:lnTo>
                    <a:pt x="1395" y="2072"/>
                  </a:lnTo>
                  <a:lnTo>
                    <a:pt x="1395" y="2100"/>
                  </a:lnTo>
                  <a:close/>
                  <a:moveTo>
                    <a:pt x="1360" y="2100"/>
                  </a:moveTo>
                  <a:lnTo>
                    <a:pt x="1358" y="2100"/>
                  </a:lnTo>
                  <a:lnTo>
                    <a:pt x="1356" y="2099"/>
                  </a:lnTo>
                  <a:lnTo>
                    <a:pt x="1360" y="2086"/>
                  </a:lnTo>
                  <a:lnTo>
                    <a:pt x="1360" y="2100"/>
                  </a:lnTo>
                  <a:close/>
                  <a:moveTo>
                    <a:pt x="1356" y="2099"/>
                  </a:moveTo>
                  <a:lnTo>
                    <a:pt x="1329" y="2092"/>
                  </a:lnTo>
                  <a:lnTo>
                    <a:pt x="1336" y="2065"/>
                  </a:lnTo>
                  <a:lnTo>
                    <a:pt x="1364" y="2073"/>
                  </a:lnTo>
                  <a:lnTo>
                    <a:pt x="1356" y="2099"/>
                  </a:lnTo>
                  <a:close/>
                  <a:moveTo>
                    <a:pt x="1329" y="2092"/>
                  </a:moveTo>
                  <a:lnTo>
                    <a:pt x="1301" y="2084"/>
                  </a:lnTo>
                  <a:lnTo>
                    <a:pt x="1309" y="2057"/>
                  </a:lnTo>
                  <a:lnTo>
                    <a:pt x="1336" y="2065"/>
                  </a:lnTo>
                  <a:lnTo>
                    <a:pt x="1329" y="2092"/>
                  </a:lnTo>
                  <a:close/>
                  <a:moveTo>
                    <a:pt x="1301" y="2084"/>
                  </a:moveTo>
                  <a:lnTo>
                    <a:pt x="1301" y="2084"/>
                  </a:lnTo>
                  <a:lnTo>
                    <a:pt x="1300" y="2083"/>
                  </a:lnTo>
                  <a:lnTo>
                    <a:pt x="1306" y="2071"/>
                  </a:lnTo>
                  <a:lnTo>
                    <a:pt x="1301" y="2084"/>
                  </a:lnTo>
                  <a:close/>
                  <a:moveTo>
                    <a:pt x="1300" y="2083"/>
                  </a:moveTo>
                  <a:lnTo>
                    <a:pt x="1273" y="2071"/>
                  </a:lnTo>
                  <a:lnTo>
                    <a:pt x="1284" y="2046"/>
                  </a:lnTo>
                  <a:lnTo>
                    <a:pt x="1310" y="2058"/>
                  </a:lnTo>
                  <a:lnTo>
                    <a:pt x="1300" y="2083"/>
                  </a:lnTo>
                  <a:close/>
                  <a:moveTo>
                    <a:pt x="1273" y="2071"/>
                  </a:moveTo>
                  <a:lnTo>
                    <a:pt x="1272" y="2071"/>
                  </a:lnTo>
                  <a:lnTo>
                    <a:pt x="1271" y="2071"/>
                  </a:lnTo>
                  <a:lnTo>
                    <a:pt x="1278" y="2058"/>
                  </a:lnTo>
                  <a:lnTo>
                    <a:pt x="1273" y="2071"/>
                  </a:lnTo>
                  <a:close/>
                  <a:moveTo>
                    <a:pt x="1271" y="2071"/>
                  </a:moveTo>
                  <a:lnTo>
                    <a:pt x="1224" y="2043"/>
                  </a:lnTo>
                  <a:lnTo>
                    <a:pt x="1238" y="2020"/>
                  </a:lnTo>
                  <a:lnTo>
                    <a:pt x="1285" y="2046"/>
                  </a:lnTo>
                  <a:lnTo>
                    <a:pt x="1271" y="2071"/>
                  </a:lnTo>
                  <a:close/>
                  <a:moveTo>
                    <a:pt x="1224" y="2043"/>
                  </a:moveTo>
                  <a:lnTo>
                    <a:pt x="1223" y="2043"/>
                  </a:lnTo>
                  <a:lnTo>
                    <a:pt x="1222" y="2042"/>
                  </a:lnTo>
                  <a:lnTo>
                    <a:pt x="1231" y="2031"/>
                  </a:lnTo>
                  <a:lnTo>
                    <a:pt x="1224" y="2043"/>
                  </a:lnTo>
                  <a:close/>
                  <a:moveTo>
                    <a:pt x="1222" y="2042"/>
                  </a:moveTo>
                  <a:lnTo>
                    <a:pt x="1180" y="2007"/>
                  </a:lnTo>
                  <a:lnTo>
                    <a:pt x="1196" y="1986"/>
                  </a:lnTo>
                  <a:lnTo>
                    <a:pt x="1239" y="2021"/>
                  </a:lnTo>
                  <a:lnTo>
                    <a:pt x="1222" y="2042"/>
                  </a:lnTo>
                  <a:close/>
                  <a:moveTo>
                    <a:pt x="1196" y="1985"/>
                  </a:moveTo>
                  <a:lnTo>
                    <a:pt x="1196" y="1986"/>
                  </a:lnTo>
                  <a:lnTo>
                    <a:pt x="1188" y="1996"/>
                  </a:lnTo>
                  <a:lnTo>
                    <a:pt x="1196" y="1985"/>
                  </a:lnTo>
                  <a:close/>
                  <a:moveTo>
                    <a:pt x="1180" y="2007"/>
                  </a:moveTo>
                  <a:lnTo>
                    <a:pt x="1130" y="1972"/>
                  </a:lnTo>
                  <a:lnTo>
                    <a:pt x="1145" y="1949"/>
                  </a:lnTo>
                  <a:lnTo>
                    <a:pt x="1196" y="1985"/>
                  </a:lnTo>
                  <a:lnTo>
                    <a:pt x="1180" y="2007"/>
                  </a:lnTo>
                  <a:close/>
                  <a:moveTo>
                    <a:pt x="1144" y="1948"/>
                  </a:moveTo>
                  <a:lnTo>
                    <a:pt x="1144" y="1949"/>
                  </a:lnTo>
                  <a:lnTo>
                    <a:pt x="1145" y="1949"/>
                  </a:lnTo>
                  <a:lnTo>
                    <a:pt x="1137" y="1961"/>
                  </a:lnTo>
                  <a:lnTo>
                    <a:pt x="1144" y="1948"/>
                  </a:lnTo>
                  <a:close/>
                  <a:moveTo>
                    <a:pt x="1131" y="1973"/>
                  </a:moveTo>
                  <a:lnTo>
                    <a:pt x="1103" y="1957"/>
                  </a:lnTo>
                  <a:lnTo>
                    <a:pt x="1117" y="1933"/>
                  </a:lnTo>
                  <a:lnTo>
                    <a:pt x="1144" y="1948"/>
                  </a:lnTo>
                  <a:lnTo>
                    <a:pt x="1131" y="1973"/>
                  </a:lnTo>
                  <a:close/>
                  <a:moveTo>
                    <a:pt x="1115" y="1932"/>
                  </a:moveTo>
                  <a:lnTo>
                    <a:pt x="1116" y="1933"/>
                  </a:lnTo>
                  <a:lnTo>
                    <a:pt x="1117" y="1933"/>
                  </a:lnTo>
                  <a:lnTo>
                    <a:pt x="1110" y="1945"/>
                  </a:lnTo>
                  <a:lnTo>
                    <a:pt x="1115" y="1932"/>
                  </a:lnTo>
                  <a:close/>
                  <a:moveTo>
                    <a:pt x="1106" y="1958"/>
                  </a:moveTo>
                  <a:lnTo>
                    <a:pt x="1074" y="1946"/>
                  </a:lnTo>
                  <a:lnTo>
                    <a:pt x="1083" y="1920"/>
                  </a:lnTo>
                  <a:lnTo>
                    <a:pt x="1115" y="1932"/>
                  </a:lnTo>
                  <a:lnTo>
                    <a:pt x="1106" y="1958"/>
                  </a:lnTo>
                  <a:close/>
                  <a:moveTo>
                    <a:pt x="1074" y="1946"/>
                  </a:moveTo>
                  <a:lnTo>
                    <a:pt x="1043" y="1934"/>
                  </a:lnTo>
                  <a:lnTo>
                    <a:pt x="1052" y="1909"/>
                  </a:lnTo>
                  <a:lnTo>
                    <a:pt x="1083" y="1920"/>
                  </a:lnTo>
                  <a:lnTo>
                    <a:pt x="1074" y="1946"/>
                  </a:lnTo>
                  <a:close/>
                  <a:moveTo>
                    <a:pt x="1051" y="1909"/>
                  </a:moveTo>
                  <a:lnTo>
                    <a:pt x="1051" y="1909"/>
                  </a:lnTo>
                  <a:lnTo>
                    <a:pt x="1052" y="1909"/>
                  </a:lnTo>
                  <a:lnTo>
                    <a:pt x="1047" y="1921"/>
                  </a:lnTo>
                  <a:lnTo>
                    <a:pt x="1051" y="1909"/>
                  </a:lnTo>
                  <a:close/>
                  <a:moveTo>
                    <a:pt x="1045" y="1935"/>
                  </a:moveTo>
                  <a:lnTo>
                    <a:pt x="1006" y="1927"/>
                  </a:lnTo>
                  <a:lnTo>
                    <a:pt x="1011" y="1900"/>
                  </a:lnTo>
                  <a:lnTo>
                    <a:pt x="1051" y="1909"/>
                  </a:lnTo>
                  <a:lnTo>
                    <a:pt x="1045" y="1935"/>
                  </a:lnTo>
                  <a:close/>
                  <a:moveTo>
                    <a:pt x="1006" y="1927"/>
                  </a:moveTo>
                  <a:lnTo>
                    <a:pt x="967" y="1919"/>
                  </a:lnTo>
                  <a:lnTo>
                    <a:pt x="972" y="1892"/>
                  </a:lnTo>
                  <a:lnTo>
                    <a:pt x="1011" y="1900"/>
                  </a:lnTo>
                  <a:lnTo>
                    <a:pt x="1006" y="1927"/>
                  </a:lnTo>
                  <a:close/>
                  <a:moveTo>
                    <a:pt x="969" y="1892"/>
                  </a:moveTo>
                  <a:lnTo>
                    <a:pt x="971" y="1892"/>
                  </a:lnTo>
                  <a:lnTo>
                    <a:pt x="972" y="1892"/>
                  </a:lnTo>
                  <a:lnTo>
                    <a:pt x="969" y="1906"/>
                  </a:lnTo>
                  <a:lnTo>
                    <a:pt x="969" y="1892"/>
                  </a:lnTo>
                  <a:close/>
                  <a:moveTo>
                    <a:pt x="969" y="1919"/>
                  </a:moveTo>
                  <a:lnTo>
                    <a:pt x="923" y="1919"/>
                  </a:lnTo>
                  <a:lnTo>
                    <a:pt x="923" y="1892"/>
                  </a:lnTo>
                  <a:lnTo>
                    <a:pt x="969" y="1892"/>
                  </a:lnTo>
                  <a:lnTo>
                    <a:pt x="969" y="1919"/>
                  </a:lnTo>
                  <a:close/>
                  <a:moveTo>
                    <a:pt x="923" y="1919"/>
                  </a:moveTo>
                  <a:lnTo>
                    <a:pt x="883" y="1919"/>
                  </a:lnTo>
                  <a:lnTo>
                    <a:pt x="883" y="1892"/>
                  </a:lnTo>
                  <a:lnTo>
                    <a:pt x="923" y="1892"/>
                  </a:lnTo>
                  <a:lnTo>
                    <a:pt x="923" y="1919"/>
                  </a:lnTo>
                  <a:close/>
                  <a:moveTo>
                    <a:pt x="882" y="1892"/>
                  </a:moveTo>
                  <a:lnTo>
                    <a:pt x="883" y="1892"/>
                  </a:lnTo>
                  <a:lnTo>
                    <a:pt x="883" y="1906"/>
                  </a:lnTo>
                  <a:lnTo>
                    <a:pt x="882" y="1892"/>
                  </a:lnTo>
                  <a:close/>
                  <a:moveTo>
                    <a:pt x="886" y="1919"/>
                  </a:moveTo>
                  <a:lnTo>
                    <a:pt x="850" y="1924"/>
                  </a:lnTo>
                  <a:lnTo>
                    <a:pt x="847" y="1896"/>
                  </a:lnTo>
                  <a:lnTo>
                    <a:pt x="882" y="1892"/>
                  </a:lnTo>
                  <a:lnTo>
                    <a:pt x="886" y="1919"/>
                  </a:lnTo>
                  <a:close/>
                  <a:moveTo>
                    <a:pt x="845" y="1897"/>
                  </a:moveTo>
                  <a:lnTo>
                    <a:pt x="846" y="1896"/>
                  </a:lnTo>
                  <a:lnTo>
                    <a:pt x="847" y="1896"/>
                  </a:lnTo>
                  <a:lnTo>
                    <a:pt x="848" y="1910"/>
                  </a:lnTo>
                  <a:lnTo>
                    <a:pt x="845" y="1897"/>
                  </a:lnTo>
                  <a:close/>
                  <a:moveTo>
                    <a:pt x="852" y="1923"/>
                  </a:moveTo>
                  <a:lnTo>
                    <a:pt x="821" y="1931"/>
                  </a:lnTo>
                  <a:lnTo>
                    <a:pt x="815" y="1904"/>
                  </a:lnTo>
                  <a:lnTo>
                    <a:pt x="845" y="1897"/>
                  </a:lnTo>
                  <a:lnTo>
                    <a:pt x="852" y="1923"/>
                  </a:lnTo>
                  <a:close/>
                  <a:moveTo>
                    <a:pt x="821" y="1931"/>
                  </a:moveTo>
                  <a:lnTo>
                    <a:pt x="789" y="1939"/>
                  </a:lnTo>
                  <a:lnTo>
                    <a:pt x="783" y="1912"/>
                  </a:lnTo>
                  <a:lnTo>
                    <a:pt x="815" y="1904"/>
                  </a:lnTo>
                  <a:lnTo>
                    <a:pt x="821" y="1931"/>
                  </a:lnTo>
                  <a:close/>
                  <a:moveTo>
                    <a:pt x="782" y="1912"/>
                  </a:moveTo>
                  <a:lnTo>
                    <a:pt x="782" y="1912"/>
                  </a:lnTo>
                  <a:lnTo>
                    <a:pt x="783" y="1912"/>
                  </a:lnTo>
                  <a:lnTo>
                    <a:pt x="787" y="1925"/>
                  </a:lnTo>
                  <a:lnTo>
                    <a:pt x="782" y="1912"/>
                  </a:lnTo>
                  <a:close/>
                  <a:moveTo>
                    <a:pt x="790" y="1939"/>
                  </a:moveTo>
                  <a:lnTo>
                    <a:pt x="727" y="1958"/>
                  </a:lnTo>
                  <a:lnTo>
                    <a:pt x="719" y="1932"/>
                  </a:lnTo>
                  <a:lnTo>
                    <a:pt x="782" y="1912"/>
                  </a:lnTo>
                  <a:lnTo>
                    <a:pt x="790" y="1939"/>
                  </a:lnTo>
                  <a:close/>
                  <a:moveTo>
                    <a:pt x="718" y="1932"/>
                  </a:moveTo>
                  <a:lnTo>
                    <a:pt x="719" y="1932"/>
                  </a:lnTo>
                  <a:lnTo>
                    <a:pt x="724" y="1945"/>
                  </a:lnTo>
                  <a:lnTo>
                    <a:pt x="718" y="1932"/>
                  </a:lnTo>
                  <a:close/>
                  <a:moveTo>
                    <a:pt x="729" y="1958"/>
                  </a:moveTo>
                  <a:lnTo>
                    <a:pt x="662" y="1986"/>
                  </a:lnTo>
                  <a:lnTo>
                    <a:pt x="652" y="1960"/>
                  </a:lnTo>
                  <a:lnTo>
                    <a:pt x="718" y="1932"/>
                  </a:lnTo>
                  <a:lnTo>
                    <a:pt x="729" y="1958"/>
                  </a:lnTo>
                  <a:close/>
                  <a:moveTo>
                    <a:pt x="662" y="1986"/>
                  </a:moveTo>
                  <a:lnTo>
                    <a:pt x="662" y="1986"/>
                  </a:lnTo>
                  <a:lnTo>
                    <a:pt x="661" y="1986"/>
                  </a:lnTo>
                  <a:lnTo>
                    <a:pt x="658" y="1973"/>
                  </a:lnTo>
                  <a:lnTo>
                    <a:pt x="662" y="1986"/>
                  </a:lnTo>
                  <a:close/>
                  <a:moveTo>
                    <a:pt x="661" y="1986"/>
                  </a:moveTo>
                  <a:lnTo>
                    <a:pt x="588" y="2009"/>
                  </a:lnTo>
                  <a:lnTo>
                    <a:pt x="580" y="1983"/>
                  </a:lnTo>
                  <a:lnTo>
                    <a:pt x="653" y="1960"/>
                  </a:lnTo>
                  <a:lnTo>
                    <a:pt x="661" y="1986"/>
                  </a:lnTo>
                  <a:close/>
                  <a:moveTo>
                    <a:pt x="588" y="2009"/>
                  </a:moveTo>
                  <a:lnTo>
                    <a:pt x="588" y="2009"/>
                  </a:lnTo>
                  <a:lnTo>
                    <a:pt x="587" y="2009"/>
                  </a:lnTo>
                  <a:lnTo>
                    <a:pt x="583" y="1996"/>
                  </a:lnTo>
                  <a:lnTo>
                    <a:pt x="588" y="2009"/>
                  </a:lnTo>
                  <a:close/>
                  <a:moveTo>
                    <a:pt x="587" y="2009"/>
                  </a:moveTo>
                  <a:lnTo>
                    <a:pt x="540" y="2021"/>
                  </a:lnTo>
                  <a:lnTo>
                    <a:pt x="533" y="1995"/>
                  </a:lnTo>
                  <a:lnTo>
                    <a:pt x="580" y="1982"/>
                  </a:lnTo>
                  <a:lnTo>
                    <a:pt x="587" y="2009"/>
                  </a:lnTo>
                  <a:close/>
                  <a:moveTo>
                    <a:pt x="540" y="2021"/>
                  </a:moveTo>
                  <a:lnTo>
                    <a:pt x="539" y="2021"/>
                  </a:lnTo>
                  <a:lnTo>
                    <a:pt x="537" y="2008"/>
                  </a:lnTo>
                  <a:lnTo>
                    <a:pt x="540" y="2021"/>
                  </a:lnTo>
                  <a:close/>
                  <a:moveTo>
                    <a:pt x="539" y="2021"/>
                  </a:moveTo>
                  <a:lnTo>
                    <a:pt x="488" y="2029"/>
                  </a:lnTo>
                  <a:lnTo>
                    <a:pt x="484" y="2002"/>
                  </a:lnTo>
                  <a:lnTo>
                    <a:pt x="534" y="1994"/>
                  </a:lnTo>
                  <a:lnTo>
                    <a:pt x="539" y="2021"/>
                  </a:lnTo>
                  <a:close/>
                  <a:moveTo>
                    <a:pt x="483" y="2002"/>
                  </a:moveTo>
                  <a:lnTo>
                    <a:pt x="483" y="2002"/>
                  </a:lnTo>
                  <a:lnTo>
                    <a:pt x="484" y="2002"/>
                  </a:lnTo>
                  <a:lnTo>
                    <a:pt x="485" y="2016"/>
                  </a:lnTo>
                  <a:lnTo>
                    <a:pt x="483" y="2002"/>
                  </a:lnTo>
                  <a:close/>
                  <a:moveTo>
                    <a:pt x="489" y="2029"/>
                  </a:moveTo>
                  <a:lnTo>
                    <a:pt x="434" y="2041"/>
                  </a:lnTo>
                  <a:lnTo>
                    <a:pt x="428" y="2014"/>
                  </a:lnTo>
                  <a:lnTo>
                    <a:pt x="483" y="2002"/>
                  </a:lnTo>
                  <a:lnTo>
                    <a:pt x="489" y="2029"/>
                  </a:lnTo>
                  <a:close/>
                  <a:moveTo>
                    <a:pt x="434" y="2041"/>
                  </a:moveTo>
                  <a:lnTo>
                    <a:pt x="433" y="2041"/>
                  </a:lnTo>
                  <a:lnTo>
                    <a:pt x="432" y="2041"/>
                  </a:lnTo>
                  <a:lnTo>
                    <a:pt x="431" y="2028"/>
                  </a:lnTo>
                  <a:lnTo>
                    <a:pt x="434" y="2041"/>
                  </a:lnTo>
                  <a:close/>
                  <a:moveTo>
                    <a:pt x="432" y="2041"/>
                  </a:moveTo>
                  <a:lnTo>
                    <a:pt x="366" y="2045"/>
                  </a:lnTo>
                  <a:lnTo>
                    <a:pt x="364" y="2017"/>
                  </a:lnTo>
                  <a:lnTo>
                    <a:pt x="431" y="2014"/>
                  </a:lnTo>
                  <a:lnTo>
                    <a:pt x="432" y="2041"/>
                  </a:lnTo>
                  <a:close/>
                  <a:moveTo>
                    <a:pt x="366" y="2045"/>
                  </a:moveTo>
                  <a:lnTo>
                    <a:pt x="296" y="2049"/>
                  </a:lnTo>
                  <a:lnTo>
                    <a:pt x="293" y="2022"/>
                  </a:lnTo>
                  <a:lnTo>
                    <a:pt x="364" y="2017"/>
                  </a:lnTo>
                  <a:lnTo>
                    <a:pt x="366" y="2045"/>
                  </a:lnTo>
                  <a:close/>
                  <a:moveTo>
                    <a:pt x="296" y="2049"/>
                  </a:moveTo>
                  <a:lnTo>
                    <a:pt x="289" y="2049"/>
                  </a:lnTo>
                  <a:lnTo>
                    <a:pt x="296" y="2049"/>
                  </a:lnTo>
                  <a:lnTo>
                    <a:pt x="295" y="2035"/>
                  </a:lnTo>
                  <a:lnTo>
                    <a:pt x="296" y="2049"/>
                  </a:lnTo>
                  <a:close/>
                  <a:moveTo>
                    <a:pt x="296" y="2049"/>
                  </a:moveTo>
                  <a:lnTo>
                    <a:pt x="213" y="2052"/>
                  </a:lnTo>
                  <a:lnTo>
                    <a:pt x="212" y="2025"/>
                  </a:lnTo>
                  <a:lnTo>
                    <a:pt x="293" y="2022"/>
                  </a:lnTo>
                  <a:lnTo>
                    <a:pt x="296" y="2049"/>
                  </a:lnTo>
                  <a:close/>
                  <a:moveTo>
                    <a:pt x="213" y="2052"/>
                  </a:moveTo>
                  <a:lnTo>
                    <a:pt x="213" y="2052"/>
                  </a:lnTo>
                  <a:lnTo>
                    <a:pt x="213" y="2039"/>
                  </a:lnTo>
                  <a:lnTo>
                    <a:pt x="213" y="2052"/>
                  </a:lnTo>
                  <a:close/>
                  <a:moveTo>
                    <a:pt x="213" y="2052"/>
                  </a:moveTo>
                  <a:lnTo>
                    <a:pt x="14" y="2052"/>
                  </a:lnTo>
                  <a:lnTo>
                    <a:pt x="14" y="2025"/>
                  </a:lnTo>
                  <a:lnTo>
                    <a:pt x="213" y="2025"/>
                  </a:lnTo>
                  <a:lnTo>
                    <a:pt x="213" y="2052"/>
                  </a:lnTo>
                  <a:close/>
                  <a:moveTo>
                    <a:pt x="14" y="2052"/>
                  </a:moveTo>
                  <a:lnTo>
                    <a:pt x="0" y="2052"/>
                  </a:lnTo>
                  <a:lnTo>
                    <a:pt x="0" y="2039"/>
                  </a:lnTo>
                  <a:lnTo>
                    <a:pt x="14" y="2039"/>
                  </a:lnTo>
                  <a:lnTo>
                    <a:pt x="14" y="2052"/>
                  </a:lnTo>
                  <a:close/>
                  <a:moveTo>
                    <a:pt x="0" y="2039"/>
                  </a:moveTo>
                  <a:lnTo>
                    <a:pt x="0" y="130"/>
                  </a:lnTo>
                  <a:lnTo>
                    <a:pt x="27" y="130"/>
                  </a:lnTo>
                  <a:lnTo>
                    <a:pt x="27" y="2039"/>
                  </a:lnTo>
                  <a:lnTo>
                    <a:pt x="0" y="2039"/>
                  </a:lnTo>
                  <a:close/>
                  <a:moveTo>
                    <a:pt x="0" y="130"/>
                  </a:moveTo>
                  <a:lnTo>
                    <a:pt x="0" y="118"/>
                  </a:lnTo>
                  <a:lnTo>
                    <a:pt x="14" y="118"/>
                  </a:lnTo>
                  <a:lnTo>
                    <a:pt x="14" y="130"/>
                  </a:lnTo>
                  <a:lnTo>
                    <a:pt x="0" y="130"/>
                  </a:lnTo>
                  <a:close/>
                  <a:moveTo>
                    <a:pt x="14" y="118"/>
                  </a:moveTo>
                  <a:lnTo>
                    <a:pt x="52" y="118"/>
                  </a:lnTo>
                  <a:lnTo>
                    <a:pt x="52" y="144"/>
                  </a:lnTo>
                  <a:lnTo>
                    <a:pt x="14" y="144"/>
                  </a:lnTo>
                  <a:lnTo>
                    <a:pt x="14" y="118"/>
                  </a:lnTo>
                  <a:close/>
                  <a:moveTo>
                    <a:pt x="66" y="130"/>
                  </a:moveTo>
                  <a:lnTo>
                    <a:pt x="66" y="144"/>
                  </a:lnTo>
                  <a:lnTo>
                    <a:pt x="52" y="144"/>
                  </a:lnTo>
                  <a:lnTo>
                    <a:pt x="52" y="130"/>
                  </a:lnTo>
                  <a:lnTo>
                    <a:pt x="66" y="130"/>
                  </a:lnTo>
                  <a:close/>
                  <a:moveTo>
                    <a:pt x="39" y="130"/>
                  </a:moveTo>
                  <a:lnTo>
                    <a:pt x="39" y="95"/>
                  </a:lnTo>
                  <a:lnTo>
                    <a:pt x="66" y="95"/>
                  </a:lnTo>
                  <a:lnTo>
                    <a:pt x="66" y="130"/>
                  </a:lnTo>
                  <a:lnTo>
                    <a:pt x="39" y="130"/>
                  </a:lnTo>
                  <a:close/>
                  <a:moveTo>
                    <a:pt x="39" y="95"/>
                  </a:moveTo>
                  <a:lnTo>
                    <a:pt x="39" y="83"/>
                  </a:lnTo>
                  <a:lnTo>
                    <a:pt x="52" y="83"/>
                  </a:lnTo>
                  <a:lnTo>
                    <a:pt x="52" y="95"/>
                  </a:lnTo>
                  <a:lnTo>
                    <a:pt x="39" y="95"/>
                  </a:lnTo>
                  <a:close/>
                  <a:moveTo>
                    <a:pt x="52" y="83"/>
                  </a:moveTo>
                  <a:lnTo>
                    <a:pt x="87" y="83"/>
                  </a:lnTo>
                  <a:lnTo>
                    <a:pt x="87" y="109"/>
                  </a:lnTo>
                  <a:lnTo>
                    <a:pt x="52" y="109"/>
                  </a:lnTo>
                  <a:lnTo>
                    <a:pt x="52" y="83"/>
                  </a:lnTo>
                  <a:close/>
                  <a:moveTo>
                    <a:pt x="101" y="95"/>
                  </a:moveTo>
                  <a:lnTo>
                    <a:pt x="101" y="109"/>
                  </a:lnTo>
                  <a:lnTo>
                    <a:pt x="87" y="109"/>
                  </a:lnTo>
                  <a:lnTo>
                    <a:pt x="87" y="95"/>
                  </a:lnTo>
                  <a:lnTo>
                    <a:pt x="101" y="95"/>
                  </a:lnTo>
                  <a:close/>
                  <a:moveTo>
                    <a:pt x="73" y="95"/>
                  </a:moveTo>
                  <a:lnTo>
                    <a:pt x="73" y="57"/>
                  </a:lnTo>
                  <a:lnTo>
                    <a:pt x="101" y="57"/>
                  </a:lnTo>
                  <a:lnTo>
                    <a:pt x="101" y="95"/>
                  </a:lnTo>
                  <a:lnTo>
                    <a:pt x="73" y="95"/>
                  </a:lnTo>
                  <a:close/>
                  <a:moveTo>
                    <a:pt x="73" y="57"/>
                  </a:moveTo>
                  <a:lnTo>
                    <a:pt x="73" y="43"/>
                  </a:lnTo>
                  <a:lnTo>
                    <a:pt x="87" y="43"/>
                  </a:lnTo>
                  <a:lnTo>
                    <a:pt x="87" y="57"/>
                  </a:lnTo>
                  <a:lnTo>
                    <a:pt x="73" y="57"/>
                  </a:lnTo>
                  <a:close/>
                  <a:moveTo>
                    <a:pt x="87" y="43"/>
                  </a:moveTo>
                  <a:lnTo>
                    <a:pt x="122" y="43"/>
                  </a:lnTo>
                  <a:lnTo>
                    <a:pt x="122" y="70"/>
                  </a:lnTo>
                  <a:lnTo>
                    <a:pt x="87" y="70"/>
                  </a:lnTo>
                  <a:lnTo>
                    <a:pt x="87" y="43"/>
                  </a:lnTo>
                  <a:close/>
                  <a:moveTo>
                    <a:pt x="136" y="57"/>
                  </a:moveTo>
                  <a:lnTo>
                    <a:pt x="136" y="70"/>
                  </a:lnTo>
                  <a:lnTo>
                    <a:pt x="122" y="70"/>
                  </a:lnTo>
                  <a:lnTo>
                    <a:pt x="122" y="57"/>
                  </a:lnTo>
                  <a:lnTo>
                    <a:pt x="136" y="57"/>
                  </a:lnTo>
                  <a:close/>
                  <a:moveTo>
                    <a:pt x="110" y="57"/>
                  </a:moveTo>
                  <a:lnTo>
                    <a:pt x="110" y="14"/>
                  </a:lnTo>
                  <a:lnTo>
                    <a:pt x="136" y="14"/>
                  </a:lnTo>
                  <a:lnTo>
                    <a:pt x="136" y="57"/>
                  </a:lnTo>
                  <a:lnTo>
                    <a:pt x="110" y="57"/>
                  </a:lnTo>
                  <a:close/>
                  <a:moveTo>
                    <a:pt x="110" y="14"/>
                  </a:moveTo>
                  <a:lnTo>
                    <a:pt x="110" y="0"/>
                  </a:lnTo>
                  <a:lnTo>
                    <a:pt x="122" y="0"/>
                  </a:lnTo>
                  <a:lnTo>
                    <a:pt x="122" y="14"/>
                  </a:lnTo>
                  <a:lnTo>
                    <a:pt x="110" y="14"/>
                  </a:lnTo>
                  <a:close/>
                  <a:moveTo>
                    <a:pt x="122" y="0"/>
                  </a:moveTo>
                  <a:lnTo>
                    <a:pt x="170" y="0"/>
                  </a:lnTo>
                  <a:lnTo>
                    <a:pt x="170" y="28"/>
                  </a:lnTo>
                  <a:lnTo>
                    <a:pt x="122" y="28"/>
                  </a:lnTo>
                  <a:lnTo>
                    <a:pt x="122" y="0"/>
                  </a:lnTo>
                  <a:close/>
                  <a:moveTo>
                    <a:pt x="170" y="0"/>
                  </a:moveTo>
                  <a:lnTo>
                    <a:pt x="171" y="0"/>
                  </a:lnTo>
                  <a:lnTo>
                    <a:pt x="172" y="0"/>
                  </a:lnTo>
                  <a:lnTo>
                    <a:pt x="170" y="14"/>
                  </a:lnTo>
                  <a:lnTo>
                    <a:pt x="170" y="0"/>
                  </a:lnTo>
                  <a:close/>
                  <a:moveTo>
                    <a:pt x="172" y="0"/>
                  </a:moveTo>
                  <a:lnTo>
                    <a:pt x="1409" y="216"/>
                  </a:lnTo>
                  <a:lnTo>
                    <a:pt x="1405" y="243"/>
                  </a:lnTo>
                  <a:lnTo>
                    <a:pt x="168" y="26"/>
                  </a:lnTo>
                  <a:lnTo>
                    <a:pt x="172" y="0"/>
                  </a:lnTo>
                  <a:close/>
                  <a:moveTo>
                    <a:pt x="1409" y="243"/>
                  </a:moveTo>
                  <a:lnTo>
                    <a:pt x="1407" y="243"/>
                  </a:lnTo>
                  <a:lnTo>
                    <a:pt x="1405" y="243"/>
                  </a:lnTo>
                  <a:lnTo>
                    <a:pt x="1407" y="229"/>
                  </a:lnTo>
                  <a:lnTo>
                    <a:pt x="1409" y="243"/>
                  </a:lnTo>
                  <a:close/>
                  <a:moveTo>
                    <a:pt x="1405" y="216"/>
                  </a:moveTo>
                  <a:lnTo>
                    <a:pt x="2614" y="0"/>
                  </a:lnTo>
                  <a:lnTo>
                    <a:pt x="2618" y="26"/>
                  </a:lnTo>
                  <a:lnTo>
                    <a:pt x="1409" y="243"/>
                  </a:lnTo>
                  <a:lnTo>
                    <a:pt x="1405" y="216"/>
                  </a:lnTo>
                  <a:close/>
                  <a:moveTo>
                    <a:pt x="2614" y="0"/>
                  </a:moveTo>
                  <a:lnTo>
                    <a:pt x="2616" y="0"/>
                  </a:lnTo>
                  <a:lnTo>
                    <a:pt x="2617" y="0"/>
                  </a:lnTo>
                  <a:lnTo>
                    <a:pt x="2616" y="14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Freeform 19"/>
            <p:cNvSpPr>
              <a:spLocks noEditPoints="1"/>
            </p:cNvSpPr>
            <p:nvPr/>
          </p:nvSpPr>
          <p:spPr bwMode="auto">
            <a:xfrm>
              <a:off x="2418" y="1298"/>
              <a:ext cx="140" cy="73"/>
            </a:xfrm>
            <a:custGeom>
              <a:avLst/>
              <a:gdLst>
                <a:gd name="T0" fmla="*/ 0 w 1048"/>
                <a:gd name="T1" fmla="*/ 0 h 547"/>
                <a:gd name="T2" fmla="*/ 0 w 1048"/>
                <a:gd name="T3" fmla="*/ 0 h 547"/>
                <a:gd name="T4" fmla="*/ 0 w 1048"/>
                <a:gd name="T5" fmla="*/ 0 h 547"/>
                <a:gd name="T6" fmla="*/ 0 w 1048"/>
                <a:gd name="T7" fmla="*/ 0 h 547"/>
                <a:gd name="T8" fmla="*/ 0 w 1048"/>
                <a:gd name="T9" fmla="*/ 0 h 547"/>
                <a:gd name="T10" fmla="*/ 0 w 1048"/>
                <a:gd name="T11" fmla="*/ 0 h 547"/>
                <a:gd name="T12" fmla="*/ 0 w 1048"/>
                <a:gd name="T13" fmla="*/ 0 h 547"/>
                <a:gd name="T14" fmla="*/ 0 w 1048"/>
                <a:gd name="T15" fmla="*/ 0 h 547"/>
                <a:gd name="T16" fmla="*/ 0 w 1048"/>
                <a:gd name="T17" fmla="*/ 0 h 547"/>
                <a:gd name="T18" fmla="*/ 0 w 1048"/>
                <a:gd name="T19" fmla="*/ 0 h 547"/>
                <a:gd name="T20" fmla="*/ 0 w 1048"/>
                <a:gd name="T21" fmla="*/ 0 h 547"/>
                <a:gd name="T22" fmla="*/ 0 w 1048"/>
                <a:gd name="T23" fmla="*/ 0 h 547"/>
                <a:gd name="T24" fmla="*/ 0 w 1048"/>
                <a:gd name="T25" fmla="*/ 0 h 547"/>
                <a:gd name="T26" fmla="*/ 0 w 1048"/>
                <a:gd name="T27" fmla="*/ 0 h 547"/>
                <a:gd name="T28" fmla="*/ 0 w 1048"/>
                <a:gd name="T29" fmla="*/ 0 h 547"/>
                <a:gd name="T30" fmla="*/ 0 w 1048"/>
                <a:gd name="T31" fmla="*/ 0 h 547"/>
                <a:gd name="T32" fmla="*/ 0 w 1048"/>
                <a:gd name="T33" fmla="*/ 0 h 547"/>
                <a:gd name="T34" fmla="*/ 0 w 1048"/>
                <a:gd name="T35" fmla="*/ 0 h 547"/>
                <a:gd name="T36" fmla="*/ 0 w 1048"/>
                <a:gd name="T37" fmla="*/ 0 h 547"/>
                <a:gd name="T38" fmla="*/ 0 w 1048"/>
                <a:gd name="T39" fmla="*/ 0 h 547"/>
                <a:gd name="T40" fmla="*/ 0 w 1048"/>
                <a:gd name="T41" fmla="*/ 0 h 547"/>
                <a:gd name="T42" fmla="*/ 0 w 1048"/>
                <a:gd name="T43" fmla="*/ 0 h 547"/>
                <a:gd name="T44" fmla="*/ 0 w 1048"/>
                <a:gd name="T45" fmla="*/ 0 h 547"/>
                <a:gd name="T46" fmla="*/ 0 w 1048"/>
                <a:gd name="T47" fmla="*/ 0 h 547"/>
                <a:gd name="T48" fmla="*/ 0 w 1048"/>
                <a:gd name="T49" fmla="*/ 0 h 547"/>
                <a:gd name="T50" fmla="*/ 0 w 1048"/>
                <a:gd name="T51" fmla="*/ 0 h 547"/>
                <a:gd name="T52" fmla="*/ 0 w 1048"/>
                <a:gd name="T53" fmla="*/ 0 h 547"/>
                <a:gd name="T54" fmla="*/ 0 w 1048"/>
                <a:gd name="T55" fmla="*/ 0 h 547"/>
                <a:gd name="T56" fmla="*/ 0 w 1048"/>
                <a:gd name="T57" fmla="*/ 0 h 547"/>
                <a:gd name="T58" fmla="*/ 0 w 1048"/>
                <a:gd name="T59" fmla="*/ 0 h 547"/>
                <a:gd name="T60" fmla="*/ 0 w 1048"/>
                <a:gd name="T61" fmla="*/ 0 h 547"/>
                <a:gd name="T62" fmla="*/ 0 w 1048"/>
                <a:gd name="T63" fmla="*/ 0 h 547"/>
                <a:gd name="T64" fmla="*/ 0 w 1048"/>
                <a:gd name="T65" fmla="*/ 0 h 547"/>
                <a:gd name="T66" fmla="*/ 0 w 1048"/>
                <a:gd name="T67" fmla="*/ 0 h 547"/>
                <a:gd name="T68" fmla="*/ 0 w 1048"/>
                <a:gd name="T69" fmla="*/ 0 h 547"/>
                <a:gd name="T70" fmla="*/ 0 w 1048"/>
                <a:gd name="T71" fmla="*/ 0 h 547"/>
                <a:gd name="T72" fmla="*/ 0 w 1048"/>
                <a:gd name="T73" fmla="*/ 0 h 547"/>
                <a:gd name="T74" fmla="*/ 0 w 1048"/>
                <a:gd name="T75" fmla="*/ 0 h 547"/>
                <a:gd name="T76" fmla="*/ 0 w 1048"/>
                <a:gd name="T77" fmla="*/ 0 h 547"/>
                <a:gd name="T78" fmla="*/ 0 w 1048"/>
                <a:gd name="T79" fmla="*/ 0 h 547"/>
                <a:gd name="T80" fmla="*/ 0 w 1048"/>
                <a:gd name="T81" fmla="*/ 0 h 547"/>
                <a:gd name="T82" fmla="*/ 0 w 1048"/>
                <a:gd name="T83" fmla="*/ 0 h 547"/>
                <a:gd name="T84" fmla="*/ 0 w 1048"/>
                <a:gd name="T85" fmla="*/ 0 h 547"/>
                <a:gd name="T86" fmla="*/ 0 w 1048"/>
                <a:gd name="T87" fmla="*/ 0 h 547"/>
                <a:gd name="T88" fmla="*/ 0 w 1048"/>
                <a:gd name="T89" fmla="*/ 0 h 547"/>
                <a:gd name="T90" fmla="*/ 0 w 1048"/>
                <a:gd name="T91" fmla="*/ 0 h 547"/>
                <a:gd name="T92" fmla="*/ 0 w 1048"/>
                <a:gd name="T93" fmla="*/ 0 h 547"/>
                <a:gd name="T94" fmla="*/ 0 w 1048"/>
                <a:gd name="T95" fmla="*/ 0 h 547"/>
                <a:gd name="T96" fmla="*/ 0 w 1048"/>
                <a:gd name="T97" fmla="*/ 0 h 547"/>
                <a:gd name="T98" fmla="*/ 0 w 1048"/>
                <a:gd name="T99" fmla="*/ 0 h 547"/>
                <a:gd name="T100" fmla="*/ 0 w 1048"/>
                <a:gd name="T101" fmla="*/ 0 h 5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48"/>
                <a:gd name="T154" fmla="*/ 0 h 547"/>
                <a:gd name="T155" fmla="*/ 1048 w 1048"/>
                <a:gd name="T156" fmla="*/ 547 h 5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48" h="547">
                  <a:moveTo>
                    <a:pt x="0" y="524"/>
                  </a:moveTo>
                  <a:lnTo>
                    <a:pt x="17" y="489"/>
                  </a:lnTo>
                  <a:lnTo>
                    <a:pt x="70" y="512"/>
                  </a:lnTo>
                  <a:lnTo>
                    <a:pt x="54" y="547"/>
                  </a:lnTo>
                  <a:lnTo>
                    <a:pt x="0" y="524"/>
                  </a:lnTo>
                  <a:close/>
                  <a:moveTo>
                    <a:pt x="17" y="489"/>
                  </a:moveTo>
                  <a:lnTo>
                    <a:pt x="18" y="486"/>
                  </a:lnTo>
                  <a:lnTo>
                    <a:pt x="19" y="484"/>
                  </a:lnTo>
                  <a:lnTo>
                    <a:pt x="43" y="501"/>
                  </a:lnTo>
                  <a:lnTo>
                    <a:pt x="17" y="489"/>
                  </a:lnTo>
                  <a:close/>
                  <a:moveTo>
                    <a:pt x="19" y="484"/>
                  </a:moveTo>
                  <a:lnTo>
                    <a:pt x="47" y="444"/>
                  </a:lnTo>
                  <a:lnTo>
                    <a:pt x="94" y="478"/>
                  </a:lnTo>
                  <a:lnTo>
                    <a:pt x="67" y="517"/>
                  </a:lnTo>
                  <a:lnTo>
                    <a:pt x="19" y="484"/>
                  </a:lnTo>
                  <a:close/>
                  <a:moveTo>
                    <a:pt x="47" y="444"/>
                  </a:moveTo>
                  <a:lnTo>
                    <a:pt x="47" y="444"/>
                  </a:lnTo>
                  <a:lnTo>
                    <a:pt x="47" y="443"/>
                  </a:lnTo>
                  <a:lnTo>
                    <a:pt x="70" y="461"/>
                  </a:lnTo>
                  <a:lnTo>
                    <a:pt x="47" y="444"/>
                  </a:lnTo>
                  <a:close/>
                  <a:moveTo>
                    <a:pt x="47" y="443"/>
                  </a:moveTo>
                  <a:lnTo>
                    <a:pt x="82" y="397"/>
                  </a:lnTo>
                  <a:lnTo>
                    <a:pt x="129" y="432"/>
                  </a:lnTo>
                  <a:lnTo>
                    <a:pt x="93" y="478"/>
                  </a:lnTo>
                  <a:lnTo>
                    <a:pt x="47" y="443"/>
                  </a:lnTo>
                  <a:close/>
                  <a:moveTo>
                    <a:pt x="82" y="397"/>
                  </a:moveTo>
                  <a:lnTo>
                    <a:pt x="83" y="395"/>
                  </a:lnTo>
                  <a:lnTo>
                    <a:pt x="84" y="395"/>
                  </a:lnTo>
                  <a:lnTo>
                    <a:pt x="106" y="414"/>
                  </a:lnTo>
                  <a:lnTo>
                    <a:pt x="82" y="397"/>
                  </a:lnTo>
                  <a:close/>
                  <a:moveTo>
                    <a:pt x="84" y="395"/>
                  </a:moveTo>
                  <a:lnTo>
                    <a:pt x="134" y="336"/>
                  </a:lnTo>
                  <a:lnTo>
                    <a:pt x="178" y="374"/>
                  </a:lnTo>
                  <a:lnTo>
                    <a:pt x="127" y="434"/>
                  </a:lnTo>
                  <a:lnTo>
                    <a:pt x="84" y="395"/>
                  </a:lnTo>
                  <a:close/>
                  <a:moveTo>
                    <a:pt x="134" y="336"/>
                  </a:moveTo>
                  <a:lnTo>
                    <a:pt x="135" y="335"/>
                  </a:lnTo>
                  <a:lnTo>
                    <a:pt x="136" y="335"/>
                  </a:lnTo>
                  <a:lnTo>
                    <a:pt x="156" y="356"/>
                  </a:lnTo>
                  <a:lnTo>
                    <a:pt x="134" y="336"/>
                  </a:lnTo>
                  <a:close/>
                  <a:moveTo>
                    <a:pt x="136" y="335"/>
                  </a:moveTo>
                  <a:lnTo>
                    <a:pt x="203" y="272"/>
                  </a:lnTo>
                  <a:lnTo>
                    <a:pt x="242" y="314"/>
                  </a:lnTo>
                  <a:lnTo>
                    <a:pt x="176" y="377"/>
                  </a:lnTo>
                  <a:lnTo>
                    <a:pt x="136" y="335"/>
                  </a:lnTo>
                  <a:close/>
                  <a:moveTo>
                    <a:pt x="203" y="272"/>
                  </a:moveTo>
                  <a:lnTo>
                    <a:pt x="204" y="270"/>
                  </a:lnTo>
                  <a:lnTo>
                    <a:pt x="222" y="293"/>
                  </a:lnTo>
                  <a:lnTo>
                    <a:pt x="203" y="272"/>
                  </a:lnTo>
                  <a:close/>
                  <a:moveTo>
                    <a:pt x="204" y="270"/>
                  </a:moveTo>
                  <a:lnTo>
                    <a:pt x="243" y="239"/>
                  </a:lnTo>
                  <a:lnTo>
                    <a:pt x="280" y="284"/>
                  </a:lnTo>
                  <a:lnTo>
                    <a:pt x="241" y="316"/>
                  </a:lnTo>
                  <a:lnTo>
                    <a:pt x="204" y="270"/>
                  </a:lnTo>
                  <a:close/>
                  <a:moveTo>
                    <a:pt x="243" y="239"/>
                  </a:moveTo>
                  <a:lnTo>
                    <a:pt x="245" y="238"/>
                  </a:lnTo>
                  <a:lnTo>
                    <a:pt x="246" y="238"/>
                  </a:lnTo>
                  <a:lnTo>
                    <a:pt x="262" y="261"/>
                  </a:lnTo>
                  <a:lnTo>
                    <a:pt x="243" y="239"/>
                  </a:lnTo>
                  <a:close/>
                  <a:moveTo>
                    <a:pt x="246" y="238"/>
                  </a:moveTo>
                  <a:lnTo>
                    <a:pt x="292" y="206"/>
                  </a:lnTo>
                  <a:lnTo>
                    <a:pt x="325" y="254"/>
                  </a:lnTo>
                  <a:lnTo>
                    <a:pt x="278" y="286"/>
                  </a:lnTo>
                  <a:lnTo>
                    <a:pt x="246" y="238"/>
                  </a:lnTo>
                  <a:close/>
                  <a:moveTo>
                    <a:pt x="326" y="254"/>
                  </a:moveTo>
                  <a:lnTo>
                    <a:pt x="325" y="254"/>
                  </a:lnTo>
                  <a:lnTo>
                    <a:pt x="309" y="231"/>
                  </a:lnTo>
                  <a:lnTo>
                    <a:pt x="326" y="254"/>
                  </a:lnTo>
                  <a:close/>
                  <a:moveTo>
                    <a:pt x="291" y="207"/>
                  </a:moveTo>
                  <a:lnTo>
                    <a:pt x="338" y="171"/>
                  </a:lnTo>
                  <a:lnTo>
                    <a:pt x="373" y="218"/>
                  </a:lnTo>
                  <a:lnTo>
                    <a:pt x="326" y="254"/>
                  </a:lnTo>
                  <a:lnTo>
                    <a:pt x="291" y="207"/>
                  </a:lnTo>
                  <a:close/>
                  <a:moveTo>
                    <a:pt x="338" y="171"/>
                  </a:moveTo>
                  <a:lnTo>
                    <a:pt x="340" y="170"/>
                  </a:lnTo>
                  <a:lnTo>
                    <a:pt x="341" y="170"/>
                  </a:lnTo>
                  <a:lnTo>
                    <a:pt x="355" y="194"/>
                  </a:lnTo>
                  <a:lnTo>
                    <a:pt x="338" y="171"/>
                  </a:lnTo>
                  <a:close/>
                  <a:moveTo>
                    <a:pt x="341" y="170"/>
                  </a:moveTo>
                  <a:lnTo>
                    <a:pt x="396" y="138"/>
                  </a:lnTo>
                  <a:lnTo>
                    <a:pt x="425" y="189"/>
                  </a:lnTo>
                  <a:lnTo>
                    <a:pt x="370" y="220"/>
                  </a:lnTo>
                  <a:lnTo>
                    <a:pt x="341" y="170"/>
                  </a:lnTo>
                  <a:close/>
                  <a:moveTo>
                    <a:pt x="396" y="138"/>
                  </a:moveTo>
                  <a:lnTo>
                    <a:pt x="397" y="137"/>
                  </a:lnTo>
                  <a:lnTo>
                    <a:pt x="398" y="137"/>
                  </a:lnTo>
                  <a:lnTo>
                    <a:pt x="410" y="164"/>
                  </a:lnTo>
                  <a:lnTo>
                    <a:pt x="396" y="138"/>
                  </a:lnTo>
                  <a:close/>
                  <a:moveTo>
                    <a:pt x="398" y="137"/>
                  </a:moveTo>
                  <a:lnTo>
                    <a:pt x="441" y="117"/>
                  </a:lnTo>
                  <a:lnTo>
                    <a:pt x="465" y="171"/>
                  </a:lnTo>
                  <a:lnTo>
                    <a:pt x="421" y="190"/>
                  </a:lnTo>
                  <a:lnTo>
                    <a:pt x="398" y="137"/>
                  </a:lnTo>
                  <a:close/>
                  <a:moveTo>
                    <a:pt x="441" y="117"/>
                  </a:moveTo>
                  <a:lnTo>
                    <a:pt x="484" y="97"/>
                  </a:lnTo>
                  <a:lnTo>
                    <a:pt x="508" y="151"/>
                  </a:lnTo>
                  <a:lnTo>
                    <a:pt x="465" y="171"/>
                  </a:lnTo>
                  <a:lnTo>
                    <a:pt x="441" y="117"/>
                  </a:lnTo>
                  <a:close/>
                  <a:moveTo>
                    <a:pt x="484" y="97"/>
                  </a:moveTo>
                  <a:lnTo>
                    <a:pt x="484" y="97"/>
                  </a:lnTo>
                  <a:lnTo>
                    <a:pt x="487" y="96"/>
                  </a:lnTo>
                  <a:lnTo>
                    <a:pt x="496" y="124"/>
                  </a:lnTo>
                  <a:lnTo>
                    <a:pt x="484" y="97"/>
                  </a:lnTo>
                  <a:close/>
                  <a:moveTo>
                    <a:pt x="487" y="96"/>
                  </a:moveTo>
                  <a:lnTo>
                    <a:pt x="533" y="81"/>
                  </a:lnTo>
                  <a:lnTo>
                    <a:pt x="552" y="136"/>
                  </a:lnTo>
                  <a:lnTo>
                    <a:pt x="505" y="152"/>
                  </a:lnTo>
                  <a:lnTo>
                    <a:pt x="487" y="96"/>
                  </a:lnTo>
                  <a:close/>
                  <a:moveTo>
                    <a:pt x="533" y="81"/>
                  </a:moveTo>
                  <a:lnTo>
                    <a:pt x="536" y="80"/>
                  </a:lnTo>
                  <a:lnTo>
                    <a:pt x="537" y="80"/>
                  </a:lnTo>
                  <a:lnTo>
                    <a:pt x="542" y="109"/>
                  </a:lnTo>
                  <a:lnTo>
                    <a:pt x="533" y="81"/>
                  </a:lnTo>
                  <a:close/>
                  <a:moveTo>
                    <a:pt x="537" y="80"/>
                  </a:moveTo>
                  <a:lnTo>
                    <a:pt x="587" y="68"/>
                  </a:lnTo>
                  <a:lnTo>
                    <a:pt x="600" y="125"/>
                  </a:lnTo>
                  <a:lnTo>
                    <a:pt x="549" y="137"/>
                  </a:lnTo>
                  <a:lnTo>
                    <a:pt x="537" y="80"/>
                  </a:lnTo>
                  <a:close/>
                  <a:moveTo>
                    <a:pt x="587" y="68"/>
                  </a:moveTo>
                  <a:lnTo>
                    <a:pt x="638" y="57"/>
                  </a:lnTo>
                  <a:lnTo>
                    <a:pt x="651" y="114"/>
                  </a:lnTo>
                  <a:lnTo>
                    <a:pt x="600" y="125"/>
                  </a:lnTo>
                  <a:lnTo>
                    <a:pt x="587" y="68"/>
                  </a:lnTo>
                  <a:close/>
                  <a:moveTo>
                    <a:pt x="638" y="57"/>
                  </a:moveTo>
                  <a:lnTo>
                    <a:pt x="640" y="57"/>
                  </a:lnTo>
                  <a:lnTo>
                    <a:pt x="644" y="85"/>
                  </a:lnTo>
                  <a:lnTo>
                    <a:pt x="638" y="57"/>
                  </a:lnTo>
                  <a:close/>
                  <a:moveTo>
                    <a:pt x="640" y="57"/>
                  </a:moveTo>
                  <a:lnTo>
                    <a:pt x="698" y="48"/>
                  </a:lnTo>
                  <a:lnTo>
                    <a:pt x="707" y="107"/>
                  </a:lnTo>
                  <a:lnTo>
                    <a:pt x="648" y="114"/>
                  </a:lnTo>
                  <a:lnTo>
                    <a:pt x="640" y="57"/>
                  </a:lnTo>
                  <a:close/>
                  <a:moveTo>
                    <a:pt x="698" y="48"/>
                  </a:moveTo>
                  <a:lnTo>
                    <a:pt x="701" y="48"/>
                  </a:lnTo>
                  <a:lnTo>
                    <a:pt x="703" y="78"/>
                  </a:lnTo>
                  <a:lnTo>
                    <a:pt x="698" y="48"/>
                  </a:lnTo>
                  <a:close/>
                  <a:moveTo>
                    <a:pt x="701" y="48"/>
                  </a:moveTo>
                  <a:lnTo>
                    <a:pt x="764" y="44"/>
                  </a:lnTo>
                  <a:lnTo>
                    <a:pt x="767" y="102"/>
                  </a:lnTo>
                  <a:lnTo>
                    <a:pt x="704" y="107"/>
                  </a:lnTo>
                  <a:lnTo>
                    <a:pt x="701" y="48"/>
                  </a:lnTo>
                  <a:close/>
                  <a:moveTo>
                    <a:pt x="764" y="44"/>
                  </a:moveTo>
                  <a:lnTo>
                    <a:pt x="760" y="45"/>
                  </a:lnTo>
                  <a:lnTo>
                    <a:pt x="764" y="44"/>
                  </a:lnTo>
                  <a:lnTo>
                    <a:pt x="765" y="73"/>
                  </a:lnTo>
                  <a:lnTo>
                    <a:pt x="764" y="44"/>
                  </a:lnTo>
                  <a:close/>
                  <a:moveTo>
                    <a:pt x="764" y="44"/>
                  </a:moveTo>
                  <a:lnTo>
                    <a:pt x="830" y="40"/>
                  </a:lnTo>
                  <a:lnTo>
                    <a:pt x="833" y="99"/>
                  </a:lnTo>
                  <a:lnTo>
                    <a:pt x="767" y="102"/>
                  </a:lnTo>
                  <a:lnTo>
                    <a:pt x="764" y="44"/>
                  </a:lnTo>
                  <a:close/>
                  <a:moveTo>
                    <a:pt x="830" y="40"/>
                  </a:moveTo>
                  <a:lnTo>
                    <a:pt x="832" y="40"/>
                  </a:lnTo>
                  <a:lnTo>
                    <a:pt x="831" y="40"/>
                  </a:lnTo>
                  <a:lnTo>
                    <a:pt x="831" y="69"/>
                  </a:lnTo>
                  <a:lnTo>
                    <a:pt x="830" y="40"/>
                  </a:lnTo>
                  <a:close/>
                  <a:moveTo>
                    <a:pt x="831" y="40"/>
                  </a:moveTo>
                  <a:lnTo>
                    <a:pt x="871" y="40"/>
                  </a:lnTo>
                  <a:lnTo>
                    <a:pt x="871" y="99"/>
                  </a:lnTo>
                  <a:lnTo>
                    <a:pt x="831" y="99"/>
                  </a:lnTo>
                  <a:lnTo>
                    <a:pt x="831" y="40"/>
                  </a:lnTo>
                  <a:close/>
                  <a:moveTo>
                    <a:pt x="876" y="99"/>
                  </a:moveTo>
                  <a:lnTo>
                    <a:pt x="873" y="99"/>
                  </a:lnTo>
                  <a:lnTo>
                    <a:pt x="871" y="99"/>
                  </a:lnTo>
                  <a:lnTo>
                    <a:pt x="871" y="69"/>
                  </a:lnTo>
                  <a:lnTo>
                    <a:pt x="876" y="99"/>
                  </a:lnTo>
                  <a:close/>
                  <a:moveTo>
                    <a:pt x="865" y="40"/>
                  </a:moveTo>
                  <a:lnTo>
                    <a:pt x="903" y="33"/>
                  </a:lnTo>
                  <a:lnTo>
                    <a:pt x="915" y="90"/>
                  </a:lnTo>
                  <a:lnTo>
                    <a:pt x="876" y="99"/>
                  </a:lnTo>
                  <a:lnTo>
                    <a:pt x="865" y="40"/>
                  </a:lnTo>
                  <a:close/>
                  <a:moveTo>
                    <a:pt x="903" y="33"/>
                  </a:moveTo>
                  <a:lnTo>
                    <a:pt x="899" y="34"/>
                  </a:lnTo>
                  <a:lnTo>
                    <a:pt x="904" y="33"/>
                  </a:lnTo>
                  <a:lnTo>
                    <a:pt x="909" y="61"/>
                  </a:lnTo>
                  <a:lnTo>
                    <a:pt x="903" y="33"/>
                  </a:lnTo>
                  <a:close/>
                  <a:moveTo>
                    <a:pt x="904" y="33"/>
                  </a:moveTo>
                  <a:lnTo>
                    <a:pt x="966" y="22"/>
                  </a:lnTo>
                  <a:lnTo>
                    <a:pt x="978" y="79"/>
                  </a:lnTo>
                  <a:lnTo>
                    <a:pt x="915" y="90"/>
                  </a:lnTo>
                  <a:lnTo>
                    <a:pt x="904" y="33"/>
                  </a:lnTo>
                  <a:close/>
                  <a:moveTo>
                    <a:pt x="981" y="78"/>
                  </a:moveTo>
                  <a:lnTo>
                    <a:pt x="980" y="79"/>
                  </a:lnTo>
                  <a:lnTo>
                    <a:pt x="978" y="79"/>
                  </a:lnTo>
                  <a:lnTo>
                    <a:pt x="972" y="50"/>
                  </a:lnTo>
                  <a:lnTo>
                    <a:pt x="981" y="78"/>
                  </a:lnTo>
                  <a:close/>
                  <a:moveTo>
                    <a:pt x="963" y="22"/>
                  </a:moveTo>
                  <a:lnTo>
                    <a:pt x="1009" y="6"/>
                  </a:lnTo>
                  <a:lnTo>
                    <a:pt x="1028" y="62"/>
                  </a:lnTo>
                  <a:lnTo>
                    <a:pt x="981" y="78"/>
                  </a:lnTo>
                  <a:lnTo>
                    <a:pt x="963" y="22"/>
                  </a:lnTo>
                  <a:close/>
                  <a:moveTo>
                    <a:pt x="1031" y="60"/>
                  </a:moveTo>
                  <a:lnTo>
                    <a:pt x="1030" y="61"/>
                  </a:lnTo>
                  <a:lnTo>
                    <a:pt x="1028" y="62"/>
                  </a:lnTo>
                  <a:lnTo>
                    <a:pt x="1018" y="34"/>
                  </a:lnTo>
                  <a:lnTo>
                    <a:pt x="1031" y="60"/>
                  </a:lnTo>
                  <a:close/>
                  <a:moveTo>
                    <a:pt x="1006" y="7"/>
                  </a:moveTo>
                  <a:lnTo>
                    <a:pt x="1021" y="0"/>
                  </a:lnTo>
                  <a:lnTo>
                    <a:pt x="1048" y="53"/>
                  </a:lnTo>
                  <a:lnTo>
                    <a:pt x="1031" y="60"/>
                  </a:lnTo>
                  <a:lnTo>
                    <a:pt x="10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2251" y="1299"/>
              <a:ext cx="122" cy="61"/>
            </a:xfrm>
            <a:custGeom>
              <a:avLst/>
              <a:gdLst>
                <a:gd name="T0" fmla="*/ 0 w 917"/>
                <a:gd name="T1" fmla="*/ 0 h 455"/>
                <a:gd name="T2" fmla="*/ 0 w 917"/>
                <a:gd name="T3" fmla="*/ 0 h 455"/>
                <a:gd name="T4" fmla="*/ 0 w 917"/>
                <a:gd name="T5" fmla="*/ 0 h 455"/>
                <a:gd name="T6" fmla="*/ 0 w 917"/>
                <a:gd name="T7" fmla="*/ 0 h 455"/>
                <a:gd name="T8" fmla="*/ 0 w 917"/>
                <a:gd name="T9" fmla="*/ 0 h 455"/>
                <a:gd name="T10" fmla="*/ 0 w 917"/>
                <a:gd name="T11" fmla="*/ 0 h 455"/>
                <a:gd name="T12" fmla="*/ 0 w 917"/>
                <a:gd name="T13" fmla="*/ 0 h 455"/>
                <a:gd name="T14" fmla="*/ 0 w 917"/>
                <a:gd name="T15" fmla="*/ 0 h 455"/>
                <a:gd name="T16" fmla="*/ 0 w 917"/>
                <a:gd name="T17" fmla="*/ 0 h 455"/>
                <a:gd name="T18" fmla="*/ 0 w 917"/>
                <a:gd name="T19" fmla="*/ 0 h 455"/>
                <a:gd name="T20" fmla="*/ 0 w 917"/>
                <a:gd name="T21" fmla="*/ 0 h 455"/>
                <a:gd name="T22" fmla="*/ 0 w 917"/>
                <a:gd name="T23" fmla="*/ 0 h 455"/>
                <a:gd name="T24" fmla="*/ 0 w 917"/>
                <a:gd name="T25" fmla="*/ 0 h 455"/>
                <a:gd name="T26" fmla="*/ 0 w 917"/>
                <a:gd name="T27" fmla="*/ 0 h 455"/>
                <a:gd name="T28" fmla="*/ 0 w 917"/>
                <a:gd name="T29" fmla="*/ 0 h 455"/>
                <a:gd name="T30" fmla="*/ 0 w 917"/>
                <a:gd name="T31" fmla="*/ 0 h 455"/>
                <a:gd name="T32" fmla="*/ 0 w 917"/>
                <a:gd name="T33" fmla="*/ 0 h 455"/>
                <a:gd name="T34" fmla="*/ 0 w 917"/>
                <a:gd name="T35" fmla="*/ 0 h 455"/>
                <a:gd name="T36" fmla="*/ 0 w 917"/>
                <a:gd name="T37" fmla="*/ 0 h 455"/>
                <a:gd name="T38" fmla="*/ 0 w 917"/>
                <a:gd name="T39" fmla="*/ 0 h 455"/>
                <a:gd name="T40" fmla="*/ 0 w 917"/>
                <a:gd name="T41" fmla="*/ 0 h 455"/>
                <a:gd name="T42" fmla="*/ 0 w 917"/>
                <a:gd name="T43" fmla="*/ 0 h 455"/>
                <a:gd name="T44" fmla="*/ 0 w 917"/>
                <a:gd name="T45" fmla="*/ 0 h 455"/>
                <a:gd name="T46" fmla="*/ 0 w 917"/>
                <a:gd name="T47" fmla="*/ 0 h 455"/>
                <a:gd name="T48" fmla="*/ 0 w 917"/>
                <a:gd name="T49" fmla="*/ 0 h 455"/>
                <a:gd name="T50" fmla="*/ 0 w 917"/>
                <a:gd name="T51" fmla="*/ 0 h 455"/>
                <a:gd name="T52" fmla="*/ 0 w 917"/>
                <a:gd name="T53" fmla="*/ 0 h 455"/>
                <a:gd name="T54" fmla="*/ 0 w 917"/>
                <a:gd name="T55" fmla="*/ 0 h 455"/>
                <a:gd name="T56" fmla="*/ 0 w 917"/>
                <a:gd name="T57" fmla="*/ 0 h 455"/>
                <a:gd name="T58" fmla="*/ 0 w 917"/>
                <a:gd name="T59" fmla="*/ 0 h 455"/>
                <a:gd name="T60" fmla="*/ 0 w 917"/>
                <a:gd name="T61" fmla="*/ 0 h 455"/>
                <a:gd name="T62" fmla="*/ 0 w 917"/>
                <a:gd name="T63" fmla="*/ 0 h 455"/>
                <a:gd name="T64" fmla="*/ 0 w 917"/>
                <a:gd name="T65" fmla="*/ 0 h 455"/>
                <a:gd name="T66" fmla="*/ 0 w 917"/>
                <a:gd name="T67" fmla="*/ 0 h 455"/>
                <a:gd name="T68" fmla="*/ 0 w 917"/>
                <a:gd name="T69" fmla="*/ 0 h 455"/>
                <a:gd name="T70" fmla="*/ 0 w 917"/>
                <a:gd name="T71" fmla="*/ 0 h 455"/>
                <a:gd name="T72" fmla="*/ 0 w 917"/>
                <a:gd name="T73" fmla="*/ 0 h 455"/>
                <a:gd name="T74" fmla="*/ 0 w 917"/>
                <a:gd name="T75" fmla="*/ 0 h 455"/>
                <a:gd name="T76" fmla="*/ 0 w 917"/>
                <a:gd name="T77" fmla="*/ 0 h 455"/>
                <a:gd name="T78" fmla="*/ 0 w 917"/>
                <a:gd name="T79" fmla="*/ 0 h 455"/>
                <a:gd name="T80" fmla="*/ 0 w 917"/>
                <a:gd name="T81" fmla="*/ 0 h 455"/>
                <a:gd name="T82" fmla="*/ 0 w 917"/>
                <a:gd name="T83" fmla="*/ 0 h 455"/>
                <a:gd name="T84" fmla="*/ 0 w 917"/>
                <a:gd name="T85" fmla="*/ 0 h 455"/>
                <a:gd name="T86" fmla="*/ 0 w 917"/>
                <a:gd name="T87" fmla="*/ 0 h 455"/>
                <a:gd name="T88" fmla="*/ 0 w 917"/>
                <a:gd name="T89" fmla="*/ 0 h 455"/>
                <a:gd name="T90" fmla="*/ 0 w 917"/>
                <a:gd name="T91" fmla="*/ 0 h 455"/>
                <a:gd name="T92" fmla="*/ 0 w 917"/>
                <a:gd name="T93" fmla="*/ 0 h 455"/>
                <a:gd name="T94" fmla="*/ 0 w 917"/>
                <a:gd name="T95" fmla="*/ 0 h 455"/>
                <a:gd name="T96" fmla="*/ 0 w 917"/>
                <a:gd name="T97" fmla="*/ 0 h 455"/>
                <a:gd name="T98" fmla="*/ 0 w 917"/>
                <a:gd name="T99" fmla="*/ 0 h 455"/>
                <a:gd name="T100" fmla="*/ 0 w 917"/>
                <a:gd name="T101" fmla="*/ 0 h 455"/>
                <a:gd name="T102" fmla="*/ 0 w 917"/>
                <a:gd name="T103" fmla="*/ 0 h 455"/>
                <a:gd name="T104" fmla="*/ 0 w 917"/>
                <a:gd name="T105" fmla="*/ 0 h 455"/>
                <a:gd name="T106" fmla="*/ 0 w 917"/>
                <a:gd name="T107" fmla="*/ 0 h 455"/>
                <a:gd name="T108" fmla="*/ 0 w 917"/>
                <a:gd name="T109" fmla="*/ 0 h 455"/>
                <a:gd name="T110" fmla="*/ 0 w 917"/>
                <a:gd name="T111" fmla="*/ 0 h 455"/>
                <a:gd name="T112" fmla="*/ 0 w 917"/>
                <a:gd name="T113" fmla="*/ 0 h 455"/>
                <a:gd name="T114" fmla="*/ 0 w 917"/>
                <a:gd name="T115" fmla="*/ 0 h 45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17"/>
                <a:gd name="T175" fmla="*/ 0 h 455"/>
                <a:gd name="T176" fmla="*/ 917 w 917"/>
                <a:gd name="T177" fmla="*/ 455 h 45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17" h="455">
                  <a:moveTo>
                    <a:pt x="32" y="0"/>
                  </a:moveTo>
                  <a:lnTo>
                    <a:pt x="75" y="27"/>
                  </a:lnTo>
                  <a:lnTo>
                    <a:pt x="44" y="77"/>
                  </a:lnTo>
                  <a:lnTo>
                    <a:pt x="0" y="49"/>
                  </a:lnTo>
                  <a:lnTo>
                    <a:pt x="32" y="0"/>
                  </a:lnTo>
                  <a:close/>
                  <a:moveTo>
                    <a:pt x="45" y="77"/>
                  </a:moveTo>
                  <a:lnTo>
                    <a:pt x="44" y="76"/>
                  </a:lnTo>
                  <a:lnTo>
                    <a:pt x="44" y="77"/>
                  </a:lnTo>
                  <a:lnTo>
                    <a:pt x="59" y="51"/>
                  </a:lnTo>
                  <a:lnTo>
                    <a:pt x="45" y="77"/>
                  </a:lnTo>
                  <a:close/>
                  <a:moveTo>
                    <a:pt x="74" y="27"/>
                  </a:moveTo>
                  <a:lnTo>
                    <a:pt x="120" y="54"/>
                  </a:lnTo>
                  <a:lnTo>
                    <a:pt x="91" y="105"/>
                  </a:lnTo>
                  <a:lnTo>
                    <a:pt x="45" y="77"/>
                  </a:lnTo>
                  <a:lnTo>
                    <a:pt x="74" y="27"/>
                  </a:lnTo>
                  <a:close/>
                  <a:moveTo>
                    <a:pt x="92" y="105"/>
                  </a:moveTo>
                  <a:lnTo>
                    <a:pt x="92" y="105"/>
                  </a:lnTo>
                  <a:lnTo>
                    <a:pt x="91" y="105"/>
                  </a:lnTo>
                  <a:lnTo>
                    <a:pt x="106" y="79"/>
                  </a:lnTo>
                  <a:lnTo>
                    <a:pt x="92" y="105"/>
                  </a:lnTo>
                  <a:close/>
                  <a:moveTo>
                    <a:pt x="119" y="52"/>
                  </a:moveTo>
                  <a:lnTo>
                    <a:pt x="181" y="84"/>
                  </a:lnTo>
                  <a:lnTo>
                    <a:pt x="155" y="137"/>
                  </a:lnTo>
                  <a:lnTo>
                    <a:pt x="92" y="105"/>
                  </a:lnTo>
                  <a:lnTo>
                    <a:pt x="119" y="52"/>
                  </a:lnTo>
                  <a:close/>
                  <a:moveTo>
                    <a:pt x="156" y="138"/>
                  </a:moveTo>
                  <a:lnTo>
                    <a:pt x="155" y="137"/>
                  </a:lnTo>
                  <a:lnTo>
                    <a:pt x="168" y="111"/>
                  </a:lnTo>
                  <a:lnTo>
                    <a:pt x="156" y="138"/>
                  </a:lnTo>
                  <a:close/>
                  <a:moveTo>
                    <a:pt x="180" y="84"/>
                  </a:moveTo>
                  <a:lnTo>
                    <a:pt x="251" y="114"/>
                  </a:lnTo>
                  <a:lnTo>
                    <a:pt x="227" y="168"/>
                  </a:lnTo>
                  <a:lnTo>
                    <a:pt x="156" y="138"/>
                  </a:lnTo>
                  <a:lnTo>
                    <a:pt x="180" y="84"/>
                  </a:lnTo>
                  <a:close/>
                  <a:moveTo>
                    <a:pt x="229" y="169"/>
                  </a:moveTo>
                  <a:lnTo>
                    <a:pt x="227" y="169"/>
                  </a:lnTo>
                  <a:lnTo>
                    <a:pt x="227" y="168"/>
                  </a:lnTo>
                  <a:lnTo>
                    <a:pt x="239" y="141"/>
                  </a:lnTo>
                  <a:lnTo>
                    <a:pt x="229" y="169"/>
                  </a:lnTo>
                  <a:close/>
                  <a:moveTo>
                    <a:pt x="249" y="114"/>
                  </a:moveTo>
                  <a:lnTo>
                    <a:pt x="331" y="146"/>
                  </a:lnTo>
                  <a:lnTo>
                    <a:pt x="310" y="201"/>
                  </a:lnTo>
                  <a:lnTo>
                    <a:pt x="229" y="169"/>
                  </a:lnTo>
                  <a:lnTo>
                    <a:pt x="249" y="114"/>
                  </a:lnTo>
                  <a:close/>
                  <a:moveTo>
                    <a:pt x="311" y="201"/>
                  </a:moveTo>
                  <a:lnTo>
                    <a:pt x="311" y="201"/>
                  </a:lnTo>
                  <a:lnTo>
                    <a:pt x="310" y="201"/>
                  </a:lnTo>
                  <a:lnTo>
                    <a:pt x="320" y="173"/>
                  </a:lnTo>
                  <a:lnTo>
                    <a:pt x="311" y="201"/>
                  </a:lnTo>
                  <a:close/>
                  <a:moveTo>
                    <a:pt x="330" y="145"/>
                  </a:moveTo>
                  <a:lnTo>
                    <a:pt x="415" y="173"/>
                  </a:lnTo>
                  <a:lnTo>
                    <a:pt x="397" y="229"/>
                  </a:lnTo>
                  <a:lnTo>
                    <a:pt x="311" y="201"/>
                  </a:lnTo>
                  <a:lnTo>
                    <a:pt x="330" y="145"/>
                  </a:lnTo>
                  <a:close/>
                  <a:moveTo>
                    <a:pt x="400" y="229"/>
                  </a:moveTo>
                  <a:lnTo>
                    <a:pt x="397" y="229"/>
                  </a:lnTo>
                  <a:lnTo>
                    <a:pt x="407" y="201"/>
                  </a:lnTo>
                  <a:lnTo>
                    <a:pt x="400" y="229"/>
                  </a:lnTo>
                  <a:close/>
                  <a:moveTo>
                    <a:pt x="414" y="172"/>
                  </a:moveTo>
                  <a:lnTo>
                    <a:pt x="460" y="183"/>
                  </a:lnTo>
                  <a:lnTo>
                    <a:pt x="446" y="240"/>
                  </a:lnTo>
                  <a:lnTo>
                    <a:pt x="400" y="229"/>
                  </a:lnTo>
                  <a:lnTo>
                    <a:pt x="414" y="172"/>
                  </a:lnTo>
                  <a:close/>
                  <a:moveTo>
                    <a:pt x="451" y="242"/>
                  </a:moveTo>
                  <a:lnTo>
                    <a:pt x="448" y="242"/>
                  </a:lnTo>
                  <a:lnTo>
                    <a:pt x="446" y="240"/>
                  </a:lnTo>
                  <a:lnTo>
                    <a:pt x="453" y="212"/>
                  </a:lnTo>
                  <a:lnTo>
                    <a:pt x="451" y="242"/>
                  </a:lnTo>
                  <a:close/>
                  <a:moveTo>
                    <a:pt x="455" y="183"/>
                  </a:moveTo>
                  <a:lnTo>
                    <a:pt x="502" y="187"/>
                  </a:lnTo>
                  <a:lnTo>
                    <a:pt x="497" y="245"/>
                  </a:lnTo>
                  <a:lnTo>
                    <a:pt x="451" y="242"/>
                  </a:lnTo>
                  <a:lnTo>
                    <a:pt x="455" y="183"/>
                  </a:lnTo>
                  <a:close/>
                  <a:moveTo>
                    <a:pt x="502" y="187"/>
                  </a:moveTo>
                  <a:lnTo>
                    <a:pt x="504" y="187"/>
                  </a:lnTo>
                  <a:lnTo>
                    <a:pt x="500" y="216"/>
                  </a:lnTo>
                  <a:lnTo>
                    <a:pt x="502" y="187"/>
                  </a:lnTo>
                  <a:close/>
                  <a:moveTo>
                    <a:pt x="504" y="187"/>
                  </a:moveTo>
                  <a:lnTo>
                    <a:pt x="649" y="207"/>
                  </a:lnTo>
                  <a:lnTo>
                    <a:pt x="640" y="265"/>
                  </a:lnTo>
                  <a:lnTo>
                    <a:pt x="496" y="245"/>
                  </a:lnTo>
                  <a:lnTo>
                    <a:pt x="504" y="187"/>
                  </a:lnTo>
                  <a:close/>
                  <a:moveTo>
                    <a:pt x="649" y="207"/>
                  </a:moveTo>
                  <a:lnTo>
                    <a:pt x="646" y="207"/>
                  </a:lnTo>
                  <a:lnTo>
                    <a:pt x="649" y="207"/>
                  </a:lnTo>
                  <a:lnTo>
                    <a:pt x="644" y="236"/>
                  </a:lnTo>
                  <a:lnTo>
                    <a:pt x="649" y="207"/>
                  </a:lnTo>
                  <a:close/>
                  <a:moveTo>
                    <a:pt x="649" y="207"/>
                  </a:moveTo>
                  <a:lnTo>
                    <a:pt x="700" y="215"/>
                  </a:lnTo>
                  <a:lnTo>
                    <a:pt x="691" y="273"/>
                  </a:lnTo>
                  <a:lnTo>
                    <a:pt x="640" y="265"/>
                  </a:lnTo>
                  <a:lnTo>
                    <a:pt x="649" y="207"/>
                  </a:lnTo>
                  <a:close/>
                  <a:moveTo>
                    <a:pt x="700" y="215"/>
                  </a:moveTo>
                  <a:lnTo>
                    <a:pt x="701" y="215"/>
                  </a:lnTo>
                  <a:lnTo>
                    <a:pt x="703" y="216"/>
                  </a:lnTo>
                  <a:lnTo>
                    <a:pt x="695" y="244"/>
                  </a:lnTo>
                  <a:lnTo>
                    <a:pt x="700" y="215"/>
                  </a:lnTo>
                  <a:close/>
                  <a:moveTo>
                    <a:pt x="703" y="216"/>
                  </a:moveTo>
                  <a:lnTo>
                    <a:pt x="743" y="228"/>
                  </a:lnTo>
                  <a:lnTo>
                    <a:pt x="725" y="284"/>
                  </a:lnTo>
                  <a:lnTo>
                    <a:pt x="687" y="272"/>
                  </a:lnTo>
                  <a:lnTo>
                    <a:pt x="703" y="216"/>
                  </a:lnTo>
                  <a:close/>
                  <a:moveTo>
                    <a:pt x="727" y="284"/>
                  </a:moveTo>
                  <a:lnTo>
                    <a:pt x="727" y="284"/>
                  </a:lnTo>
                  <a:lnTo>
                    <a:pt x="725" y="284"/>
                  </a:lnTo>
                  <a:lnTo>
                    <a:pt x="735" y="256"/>
                  </a:lnTo>
                  <a:lnTo>
                    <a:pt x="727" y="284"/>
                  </a:lnTo>
                  <a:close/>
                  <a:moveTo>
                    <a:pt x="742" y="228"/>
                  </a:moveTo>
                  <a:lnTo>
                    <a:pt x="770" y="235"/>
                  </a:lnTo>
                  <a:lnTo>
                    <a:pt x="753" y="292"/>
                  </a:lnTo>
                  <a:lnTo>
                    <a:pt x="727" y="284"/>
                  </a:lnTo>
                  <a:lnTo>
                    <a:pt x="742" y="228"/>
                  </a:lnTo>
                  <a:close/>
                  <a:moveTo>
                    <a:pt x="770" y="235"/>
                  </a:moveTo>
                  <a:lnTo>
                    <a:pt x="774" y="236"/>
                  </a:lnTo>
                  <a:lnTo>
                    <a:pt x="778" y="239"/>
                  </a:lnTo>
                  <a:lnTo>
                    <a:pt x="762" y="263"/>
                  </a:lnTo>
                  <a:lnTo>
                    <a:pt x="770" y="235"/>
                  </a:lnTo>
                  <a:close/>
                  <a:moveTo>
                    <a:pt x="778" y="239"/>
                  </a:moveTo>
                  <a:lnTo>
                    <a:pt x="801" y="255"/>
                  </a:lnTo>
                  <a:lnTo>
                    <a:pt x="768" y="304"/>
                  </a:lnTo>
                  <a:lnTo>
                    <a:pt x="745" y="287"/>
                  </a:lnTo>
                  <a:lnTo>
                    <a:pt x="778" y="239"/>
                  </a:lnTo>
                  <a:close/>
                  <a:moveTo>
                    <a:pt x="801" y="255"/>
                  </a:moveTo>
                  <a:lnTo>
                    <a:pt x="802" y="256"/>
                  </a:lnTo>
                  <a:lnTo>
                    <a:pt x="803" y="256"/>
                  </a:lnTo>
                  <a:lnTo>
                    <a:pt x="785" y="279"/>
                  </a:lnTo>
                  <a:lnTo>
                    <a:pt x="801" y="255"/>
                  </a:lnTo>
                  <a:close/>
                  <a:moveTo>
                    <a:pt x="803" y="256"/>
                  </a:moveTo>
                  <a:lnTo>
                    <a:pt x="823" y="272"/>
                  </a:lnTo>
                  <a:lnTo>
                    <a:pt x="786" y="318"/>
                  </a:lnTo>
                  <a:lnTo>
                    <a:pt x="766" y="301"/>
                  </a:lnTo>
                  <a:lnTo>
                    <a:pt x="803" y="256"/>
                  </a:lnTo>
                  <a:close/>
                  <a:moveTo>
                    <a:pt x="823" y="272"/>
                  </a:moveTo>
                  <a:lnTo>
                    <a:pt x="824" y="273"/>
                  </a:lnTo>
                  <a:lnTo>
                    <a:pt x="827" y="276"/>
                  </a:lnTo>
                  <a:lnTo>
                    <a:pt x="805" y="294"/>
                  </a:lnTo>
                  <a:lnTo>
                    <a:pt x="823" y="272"/>
                  </a:lnTo>
                  <a:close/>
                  <a:moveTo>
                    <a:pt x="827" y="276"/>
                  </a:moveTo>
                  <a:lnTo>
                    <a:pt x="846" y="299"/>
                  </a:lnTo>
                  <a:lnTo>
                    <a:pt x="801" y="336"/>
                  </a:lnTo>
                  <a:lnTo>
                    <a:pt x="782" y="313"/>
                  </a:lnTo>
                  <a:lnTo>
                    <a:pt x="827" y="276"/>
                  </a:lnTo>
                  <a:close/>
                  <a:moveTo>
                    <a:pt x="846" y="299"/>
                  </a:moveTo>
                  <a:lnTo>
                    <a:pt x="848" y="301"/>
                  </a:lnTo>
                  <a:lnTo>
                    <a:pt x="849" y="302"/>
                  </a:lnTo>
                  <a:lnTo>
                    <a:pt x="824" y="318"/>
                  </a:lnTo>
                  <a:lnTo>
                    <a:pt x="846" y="299"/>
                  </a:lnTo>
                  <a:close/>
                  <a:moveTo>
                    <a:pt x="849" y="302"/>
                  </a:moveTo>
                  <a:lnTo>
                    <a:pt x="879" y="349"/>
                  </a:lnTo>
                  <a:lnTo>
                    <a:pt x="831" y="382"/>
                  </a:lnTo>
                  <a:lnTo>
                    <a:pt x="800" y="334"/>
                  </a:lnTo>
                  <a:lnTo>
                    <a:pt x="849" y="302"/>
                  </a:lnTo>
                  <a:close/>
                  <a:moveTo>
                    <a:pt x="879" y="349"/>
                  </a:moveTo>
                  <a:lnTo>
                    <a:pt x="881" y="351"/>
                  </a:lnTo>
                  <a:lnTo>
                    <a:pt x="881" y="353"/>
                  </a:lnTo>
                  <a:lnTo>
                    <a:pt x="856" y="366"/>
                  </a:lnTo>
                  <a:lnTo>
                    <a:pt x="879" y="349"/>
                  </a:lnTo>
                  <a:close/>
                  <a:moveTo>
                    <a:pt x="881" y="353"/>
                  </a:moveTo>
                  <a:lnTo>
                    <a:pt x="901" y="396"/>
                  </a:lnTo>
                  <a:lnTo>
                    <a:pt x="848" y="420"/>
                  </a:lnTo>
                  <a:lnTo>
                    <a:pt x="829" y="377"/>
                  </a:lnTo>
                  <a:lnTo>
                    <a:pt x="881" y="353"/>
                  </a:lnTo>
                  <a:close/>
                  <a:moveTo>
                    <a:pt x="901" y="396"/>
                  </a:moveTo>
                  <a:lnTo>
                    <a:pt x="899" y="391"/>
                  </a:lnTo>
                  <a:lnTo>
                    <a:pt x="901" y="396"/>
                  </a:lnTo>
                  <a:lnTo>
                    <a:pt x="874" y="409"/>
                  </a:lnTo>
                  <a:lnTo>
                    <a:pt x="901" y="396"/>
                  </a:lnTo>
                  <a:close/>
                  <a:moveTo>
                    <a:pt x="901" y="396"/>
                  </a:moveTo>
                  <a:lnTo>
                    <a:pt x="917" y="432"/>
                  </a:lnTo>
                  <a:lnTo>
                    <a:pt x="864" y="455"/>
                  </a:lnTo>
                  <a:lnTo>
                    <a:pt x="848" y="420"/>
                  </a:lnTo>
                  <a:lnTo>
                    <a:pt x="901" y="3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2489" y="1424"/>
              <a:ext cx="78" cy="87"/>
            </a:xfrm>
            <a:custGeom>
              <a:avLst/>
              <a:gdLst>
                <a:gd name="T0" fmla="*/ 0 w 589"/>
                <a:gd name="T1" fmla="*/ 0 h 654"/>
                <a:gd name="T2" fmla="*/ 0 w 589"/>
                <a:gd name="T3" fmla="*/ 0 h 654"/>
                <a:gd name="T4" fmla="*/ 0 w 589"/>
                <a:gd name="T5" fmla="*/ 0 h 654"/>
                <a:gd name="T6" fmla="*/ 0 w 589"/>
                <a:gd name="T7" fmla="*/ 0 h 654"/>
                <a:gd name="T8" fmla="*/ 0 w 589"/>
                <a:gd name="T9" fmla="*/ 0 h 654"/>
                <a:gd name="T10" fmla="*/ 0 w 589"/>
                <a:gd name="T11" fmla="*/ 0 h 654"/>
                <a:gd name="T12" fmla="*/ 0 w 589"/>
                <a:gd name="T13" fmla="*/ 0 h 654"/>
                <a:gd name="T14" fmla="*/ 0 w 589"/>
                <a:gd name="T15" fmla="*/ 0 h 654"/>
                <a:gd name="T16" fmla="*/ 0 w 589"/>
                <a:gd name="T17" fmla="*/ 0 h 654"/>
                <a:gd name="T18" fmla="*/ 0 w 589"/>
                <a:gd name="T19" fmla="*/ 0 h 654"/>
                <a:gd name="T20" fmla="*/ 0 w 589"/>
                <a:gd name="T21" fmla="*/ 0 h 654"/>
                <a:gd name="T22" fmla="*/ 0 w 589"/>
                <a:gd name="T23" fmla="*/ 0 h 654"/>
                <a:gd name="T24" fmla="*/ 0 w 589"/>
                <a:gd name="T25" fmla="*/ 0 h 654"/>
                <a:gd name="T26" fmla="*/ 0 w 589"/>
                <a:gd name="T27" fmla="*/ 0 h 654"/>
                <a:gd name="T28" fmla="*/ 0 w 589"/>
                <a:gd name="T29" fmla="*/ 0 h 654"/>
                <a:gd name="T30" fmla="*/ 0 w 589"/>
                <a:gd name="T31" fmla="*/ 0 h 654"/>
                <a:gd name="T32" fmla="*/ 0 w 589"/>
                <a:gd name="T33" fmla="*/ 0 h 654"/>
                <a:gd name="T34" fmla="*/ 0 w 589"/>
                <a:gd name="T35" fmla="*/ 0 h 654"/>
                <a:gd name="T36" fmla="*/ 0 w 589"/>
                <a:gd name="T37" fmla="*/ 0 h 654"/>
                <a:gd name="T38" fmla="*/ 0 w 589"/>
                <a:gd name="T39" fmla="*/ 0 h 654"/>
                <a:gd name="T40" fmla="*/ 0 w 589"/>
                <a:gd name="T41" fmla="*/ 0 h 654"/>
                <a:gd name="T42" fmla="*/ 0 w 589"/>
                <a:gd name="T43" fmla="*/ 0 h 654"/>
                <a:gd name="T44" fmla="*/ 0 w 589"/>
                <a:gd name="T45" fmla="*/ 0 h 654"/>
                <a:gd name="T46" fmla="*/ 0 w 589"/>
                <a:gd name="T47" fmla="*/ 0 h 654"/>
                <a:gd name="T48" fmla="*/ 0 w 589"/>
                <a:gd name="T49" fmla="*/ 0 h 654"/>
                <a:gd name="T50" fmla="*/ 0 w 589"/>
                <a:gd name="T51" fmla="*/ 0 h 654"/>
                <a:gd name="T52" fmla="*/ 0 w 589"/>
                <a:gd name="T53" fmla="*/ 0 h 654"/>
                <a:gd name="T54" fmla="*/ 0 w 589"/>
                <a:gd name="T55" fmla="*/ 0 h 654"/>
                <a:gd name="T56" fmla="*/ 0 w 589"/>
                <a:gd name="T57" fmla="*/ 0 h 654"/>
                <a:gd name="T58" fmla="*/ 0 w 589"/>
                <a:gd name="T59" fmla="*/ 0 h 654"/>
                <a:gd name="T60" fmla="*/ 0 w 589"/>
                <a:gd name="T61" fmla="*/ 0 h 654"/>
                <a:gd name="T62" fmla="*/ 0 w 589"/>
                <a:gd name="T63" fmla="*/ 0 h 654"/>
                <a:gd name="T64" fmla="*/ 0 w 589"/>
                <a:gd name="T65" fmla="*/ 0 h 654"/>
                <a:gd name="T66" fmla="*/ 0 w 589"/>
                <a:gd name="T67" fmla="*/ 0 h 654"/>
                <a:gd name="T68" fmla="*/ 0 w 589"/>
                <a:gd name="T69" fmla="*/ 0 h 654"/>
                <a:gd name="T70" fmla="*/ 0 w 589"/>
                <a:gd name="T71" fmla="*/ 0 h 654"/>
                <a:gd name="T72" fmla="*/ 0 w 589"/>
                <a:gd name="T73" fmla="*/ 0 h 65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9"/>
                <a:gd name="T112" fmla="*/ 0 h 654"/>
                <a:gd name="T113" fmla="*/ 589 w 589"/>
                <a:gd name="T114" fmla="*/ 654 h 65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9" h="654">
                  <a:moveTo>
                    <a:pt x="519" y="0"/>
                  </a:moveTo>
                  <a:lnTo>
                    <a:pt x="508" y="20"/>
                  </a:lnTo>
                  <a:lnTo>
                    <a:pt x="491" y="48"/>
                  </a:lnTo>
                  <a:lnTo>
                    <a:pt x="468" y="78"/>
                  </a:lnTo>
                  <a:lnTo>
                    <a:pt x="430" y="118"/>
                  </a:lnTo>
                  <a:lnTo>
                    <a:pt x="382" y="161"/>
                  </a:lnTo>
                  <a:lnTo>
                    <a:pt x="316" y="211"/>
                  </a:lnTo>
                  <a:lnTo>
                    <a:pt x="234" y="263"/>
                  </a:lnTo>
                  <a:lnTo>
                    <a:pt x="195" y="290"/>
                  </a:lnTo>
                  <a:lnTo>
                    <a:pt x="160" y="318"/>
                  </a:lnTo>
                  <a:lnTo>
                    <a:pt x="128" y="349"/>
                  </a:lnTo>
                  <a:lnTo>
                    <a:pt x="102" y="381"/>
                  </a:lnTo>
                  <a:lnTo>
                    <a:pt x="78" y="411"/>
                  </a:lnTo>
                  <a:lnTo>
                    <a:pt x="59" y="447"/>
                  </a:lnTo>
                  <a:lnTo>
                    <a:pt x="43" y="478"/>
                  </a:lnTo>
                  <a:lnTo>
                    <a:pt x="32" y="509"/>
                  </a:lnTo>
                  <a:lnTo>
                    <a:pt x="15" y="564"/>
                  </a:lnTo>
                  <a:lnTo>
                    <a:pt x="4" y="611"/>
                  </a:lnTo>
                  <a:lnTo>
                    <a:pt x="0" y="654"/>
                  </a:lnTo>
                  <a:lnTo>
                    <a:pt x="12" y="619"/>
                  </a:lnTo>
                  <a:lnTo>
                    <a:pt x="24" y="580"/>
                  </a:lnTo>
                  <a:lnTo>
                    <a:pt x="50" y="533"/>
                  </a:lnTo>
                  <a:lnTo>
                    <a:pt x="90" y="478"/>
                  </a:lnTo>
                  <a:lnTo>
                    <a:pt x="113" y="447"/>
                  </a:lnTo>
                  <a:lnTo>
                    <a:pt x="145" y="419"/>
                  </a:lnTo>
                  <a:lnTo>
                    <a:pt x="176" y="388"/>
                  </a:lnTo>
                  <a:lnTo>
                    <a:pt x="214" y="356"/>
                  </a:lnTo>
                  <a:lnTo>
                    <a:pt x="258" y="326"/>
                  </a:lnTo>
                  <a:lnTo>
                    <a:pt x="309" y="298"/>
                  </a:lnTo>
                  <a:lnTo>
                    <a:pt x="387" y="247"/>
                  </a:lnTo>
                  <a:lnTo>
                    <a:pt x="453" y="200"/>
                  </a:lnTo>
                  <a:lnTo>
                    <a:pt x="500" y="161"/>
                  </a:lnTo>
                  <a:lnTo>
                    <a:pt x="539" y="121"/>
                  </a:lnTo>
                  <a:lnTo>
                    <a:pt x="562" y="94"/>
                  </a:lnTo>
                  <a:lnTo>
                    <a:pt x="578" y="71"/>
                  </a:lnTo>
                  <a:lnTo>
                    <a:pt x="589" y="51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2506" y="1393"/>
              <a:ext cx="230" cy="140"/>
            </a:xfrm>
            <a:custGeom>
              <a:avLst/>
              <a:gdLst>
                <a:gd name="T0" fmla="*/ 0 w 1721"/>
                <a:gd name="T1" fmla="*/ 0 h 1051"/>
                <a:gd name="T2" fmla="*/ 0 w 1721"/>
                <a:gd name="T3" fmla="*/ 0 h 1051"/>
                <a:gd name="T4" fmla="*/ 0 w 1721"/>
                <a:gd name="T5" fmla="*/ 0 h 1051"/>
                <a:gd name="T6" fmla="*/ 0 w 1721"/>
                <a:gd name="T7" fmla="*/ 0 h 1051"/>
                <a:gd name="T8" fmla="*/ 0 w 1721"/>
                <a:gd name="T9" fmla="*/ 0 h 1051"/>
                <a:gd name="T10" fmla="*/ 0 w 1721"/>
                <a:gd name="T11" fmla="*/ 0 h 1051"/>
                <a:gd name="T12" fmla="*/ 0 w 1721"/>
                <a:gd name="T13" fmla="*/ 0 h 1051"/>
                <a:gd name="T14" fmla="*/ 0 w 1721"/>
                <a:gd name="T15" fmla="*/ 0 h 1051"/>
                <a:gd name="T16" fmla="*/ 0 w 1721"/>
                <a:gd name="T17" fmla="*/ 0 h 1051"/>
                <a:gd name="T18" fmla="*/ 0 w 1721"/>
                <a:gd name="T19" fmla="*/ 0 h 1051"/>
                <a:gd name="T20" fmla="*/ 0 w 1721"/>
                <a:gd name="T21" fmla="*/ 0 h 1051"/>
                <a:gd name="T22" fmla="*/ 0 w 1721"/>
                <a:gd name="T23" fmla="*/ 0 h 1051"/>
                <a:gd name="T24" fmla="*/ 0 w 1721"/>
                <a:gd name="T25" fmla="*/ 0 h 1051"/>
                <a:gd name="T26" fmla="*/ 0 w 1721"/>
                <a:gd name="T27" fmla="*/ 0 h 1051"/>
                <a:gd name="T28" fmla="*/ 0 w 1721"/>
                <a:gd name="T29" fmla="*/ 0 h 1051"/>
                <a:gd name="T30" fmla="*/ 0 w 1721"/>
                <a:gd name="T31" fmla="*/ 0 h 1051"/>
                <a:gd name="T32" fmla="*/ 0 w 1721"/>
                <a:gd name="T33" fmla="*/ 0 h 1051"/>
                <a:gd name="T34" fmla="*/ 0 w 1721"/>
                <a:gd name="T35" fmla="*/ 0 h 1051"/>
                <a:gd name="T36" fmla="*/ 0 w 1721"/>
                <a:gd name="T37" fmla="*/ 0 h 1051"/>
                <a:gd name="T38" fmla="*/ 0 w 1721"/>
                <a:gd name="T39" fmla="*/ 0 h 1051"/>
                <a:gd name="T40" fmla="*/ 0 w 1721"/>
                <a:gd name="T41" fmla="*/ 0 h 1051"/>
                <a:gd name="T42" fmla="*/ 0 w 1721"/>
                <a:gd name="T43" fmla="*/ 0 h 1051"/>
                <a:gd name="T44" fmla="*/ 0 w 1721"/>
                <a:gd name="T45" fmla="*/ 0 h 1051"/>
                <a:gd name="T46" fmla="*/ 0 w 1721"/>
                <a:gd name="T47" fmla="*/ 0 h 1051"/>
                <a:gd name="T48" fmla="*/ 0 w 1721"/>
                <a:gd name="T49" fmla="*/ 0 h 1051"/>
                <a:gd name="T50" fmla="*/ 0 w 1721"/>
                <a:gd name="T51" fmla="*/ 0 h 1051"/>
                <a:gd name="T52" fmla="*/ 0 w 1721"/>
                <a:gd name="T53" fmla="*/ 0 h 1051"/>
                <a:gd name="T54" fmla="*/ 0 w 1721"/>
                <a:gd name="T55" fmla="*/ 0 h 1051"/>
                <a:gd name="T56" fmla="*/ 0 w 1721"/>
                <a:gd name="T57" fmla="*/ 0 h 1051"/>
                <a:gd name="T58" fmla="*/ 0 w 1721"/>
                <a:gd name="T59" fmla="*/ 0 h 1051"/>
                <a:gd name="T60" fmla="*/ 0 w 1721"/>
                <a:gd name="T61" fmla="*/ 0 h 1051"/>
                <a:gd name="T62" fmla="*/ 0 w 1721"/>
                <a:gd name="T63" fmla="*/ 0 h 1051"/>
                <a:gd name="T64" fmla="*/ 0 w 1721"/>
                <a:gd name="T65" fmla="*/ 0 h 1051"/>
                <a:gd name="T66" fmla="*/ 0 w 1721"/>
                <a:gd name="T67" fmla="*/ 0 h 1051"/>
                <a:gd name="T68" fmla="*/ 0 w 1721"/>
                <a:gd name="T69" fmla="*/ 0 h 1051"/>
                <a:gd name="T70" fmla="*/ 0 w 1721"/>
                <a:gd name="T71" fmla="*/ 0 h 1051"/>
                <a:gd name="T72" fmla="*/ 0 w 1721"/>
                <a:gd name="T73" fmla="*/ 0 h 1051"/>
                <a:gd name="T74" fmla="*/ 0 w 1721"/>
                <a:gd name="T75" fmla="*/ 0 h 1051"/>
                <a:gd name="T76" fmla="*/ 0 w 1721"/>
                <a:gd name="T77" fmla="*/ 0 h 1051"/>
                <a:gd name="T78" fmla="*/ 0 w 1721"/>
                <a:gd name="T79" fmla="*/ 0 h 1051"/>
                <a:gd name="T80" fmla="*/ 0 w 1721"/>
                <a:gd name="T81" fmla="*/ 0 h 1051"/>
                <a:gd name="T82" fmla="*/ 0 w 1721"/>
                <a:gd name="T83" fmla="*/ 0 h 1051"/>
                <a:gd name="T84" fmla="*/ 0 w 1721"/>
                <a:gd name="T85" fmla="*/ 0 h 1051"/>
                <a:gd name="T86" fmla="*/ 0 w 1721"/>
                <a:gd name="T87" fmla="*/ 0 h 1051"/>
                <a:gd name="T88" fmla="*/ 0 w 1721"/>
                <a:gd name="T89" fmla="*/ 0 h 1051"/>
                <a:gd name="T90" fmla="*/ 0 w 1721"/>
                <a:gd name="T91" fmla="*/ 0 h 1051"/>
                <a:gd name="T92" fmla="*/ 0 w 1721"/>
                <a:gd name="T93" fmla="*/ 0 h 10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1"/>
                <a:gd name="T142" fmla="*/ 0 h 1051"/>
                <a:gd name="T143" fmla="*/ 1721 w 1721"/>
                <a:gd name="T144" fmla="*/ 1051 h 10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1" h="1051">
                  <a:moveTo>
                    <a:pt x="0" y="1051"/>
                  </a:moveTo>
                  <a:lnTo>
                    <a:pt x="15" y="1008"/>
                  </a:lnTo>
                  <a:lnTo>
                    <a:pt x="35" y="964"/>
                  </a:lnTo>
                  <a:lnTo>
                    <a:pt x="66" y="909"/>
                  </a:lnTo>
                  <a:lnTo>
                    <a:pt x="109" y="856"/>
                  </a:lnTo>
                  <a:lnTo>
                    <a:pt x="133" y="824"/>
                  </a:lnTo>
                  <a:lnTo>
                    <a:pt x="164" y="796"/>
                  </a:lnTo>
                  <a:lnTo>
                    <a:pt x="194" y="769"/>
                  </a:lnTo>
                  <a:lnTo>
                    <a:pt x="230" y="746"/>
                  </a:lnTo>
                  <a:lnTo>
                    <a:pt x="269" y="721"/>
                  </a:lnTo>
                  <a:lnTo>
                    <a:pt x="312" y="703"/>
                  </a:lnTo>
                  <a:lnTo>
                    <a:pt x="375" y="679"/>
                  </a:lnTo>
                  <a:lnTo>
                    <a:pt x="436" y="651"/>
                  </a:lnTo>
                  <a:lnTo>
                    <a:pt x="496" y="616"/>
                  </a:lnTo>
                  <a:lnTo>
                    <a:pt x="554" y="581"/>
                  </a:lnTo>
                  <a:lnTo>
                    <a:pt x="612" y="538"/>
                  </a:lnTo>
                  <a:lnTo>
                    <a:pt x="667" y="491"/>
                  </a:lnTo>
                  <a:lnTo>
                    <a:pt x="721" y="436"/>
                  </a:lnTo>
                  <a:lnTo>
                    <a:pt x="780" y="373"/>
                  </a:lnTo>
                  <a:lnTo>
                    <a:pt x="839" y="303"/>
                  </a:lnTo>
                  <a:lnTo>
                    <a:pt x="897" y="236"/>
                  </a:lnTo>
                  <a:lnTo>
                    <a:pt x="960" y="173"/>
                  </a:lnTo>
                  <a:lnTo>
                    <a:pt x="1030" y="118"/>
                  </a:lnTo>
                  <a:lnTo>
                    <a:pt x="1065" y="95"/>
                  </a:lnTo>
                  <a:lnTo>
                    <a:pt x="1100" y="72"/>
                  </a:lnTo>
                  <a:lnTo>
                    <a:pt x="1139" y="52"/>
                  </a:lnTo>
                  <a:lnTo>
                    <a:pt x="1179" y="37"/>
                  </a:lnTo>
                  <a:lnTo>
                    <a:pt x="1217" y="20"/>
                  </a:lnTo>
                  <a:lnTo>
                    <a:pt x="1260" y="12"/>
                  </a:lnTo>
                  <a:lnTo>
                    <a:pt x="1303" y="5"/>
                  </a:lnTo>
                  <a:lnTo>
                    <a:pt x="1346" y="0"/>
                  </a:lnTo>
                  <a:lnTo>
                    <a:pt x="1385" y="5"/>
                  </a:lnTo>
                  <a:lnTo>
                    <a:pt x="1416" y="9"/>
                  </a:lnTo>
                  <a:lnTo>
                    <a:pt x="1451" y="17"/>
                  </a:lnTo>
                  <a:lnTo>
                    <a:pt x="1479" y="25"/>
                  </a:lnTo>
                  <a:lnTo>
                    <a:pt x="1506" y="40"/>
                  </a:lnTo>
                  <a:lnTo>
                    <a:pt x="1534" y="52"/>
                  </a:lnTo>
                  <a:lnTo>
                    <a:pt x="1557" y="72"/>
                  </a:lnTo>
                  <a:lnTo>
                    <a:pt x="1577" y="87"/>
                  </a:lnTo>
                  <a:lnTo>
                    <a:pt x="1595" y="107"/>
                  </a:lnTo>
                  <a:lnTo>
                    <a:pt x="1612" y="130"/>
                  </a:lnTo>
                  <a:lnTo>
                    <a:pt x="1643" y="177"/>
                  </a:lnTo>
                  <a:lnTo>
                    <a:pt x="1666" y="225"/>
                  </a:lnTo>
                  <a:lnTo>
                    <a:pt x="1686" y="280"/>
                  </a:lnTo>
                  <a:lnTo>
                    <a:pt x="1698" y="330"/>
                  </a:lnTo>
                  <a:lnTo>
                    <a:pt x="1709" y="377"/>
                  </a:lnTo>
                  <a:lnTo>
                    <a:pt x="1713" y="425"/>
                  </a:lnTo>
                  <a:lnTo>
                    <a:pt x="1716" y="467"/>
                  </a:lnTo>
                  <a:lnTo>
                    <a:pt x="1721" y="530"/>
                  </a:lnTo>
                  <a:lnTo>
                    <a:pt x="1716" y="553"/>
                  </a:lnTo>
                  <a:lnTo>
                    <a:pt x="1716" y="530"/>
                  </a:lnTo>
                  <a:lnTo>
                    <a:pt x="1705" y="479"/>
                  </a:lnTo>
                  <a:lnTo>
                    <a:pt x="1686" y="400"/>
                  </a:lnTo>
                  <a:lnTo>
                    <a:pt x="1673" y="358"/>
                  </a:lnTo>
                  <a:lnTo>
                    <a:pt x="1655" y="315"/>
                  </a:lnTo>
                  <a:lnTo>
                    <a:pt x="1635" y="272"/>
                  </a:lnTo>
                  <a:lnTo>
                    <a:pt x="1607" y="228"/>
                  </a:lnTo>
                  <a:lnTo>
                    <a:pt x="1580" y="189"/>
                  </a:lnTo>
                  <a:lnTo>
                    <a:pt x="1545" y="150"/>
                  </a:lnTo>
                  <a:lnTo>
                    <a:pt x="1502" y="122"/>
                  </a:lnTo>
                  <a:lnTo>
                    <a:pt x="1483" y="107"/>
                  </a:lnTo>
                  <a:lnTo>
                    <a:pt x="1459" y="99"/>
                  </a:lnTo>
                  <a:lnTo>
                    <a:pt x="1432" y="87"/>
                  </a:lnTo>
                  <a:lnTo>
                    <a:pt x="1405" y="83"/>
                  </a:lnTo>
                  <a:lnTo>
                    <a:pt x="1378" y="79"/>
                  </a:lnTo>
                  <a:lnTo>
                    <a:pt x="1346" y="75"/>
                  </a:lnTo>
                  <a:lnTo>
                    <a:pt x="1315" y="79"/>
                  </a:lnTo>
                  <a:lnTo>
                    <a:pt x="1284" y="83"/>
                  </a:lnTo>
                  <a:lnTo>
                    <a:pt x="1249" y="92"/>
                  </a:lnTo>
                  <a:lnTo>
                    <a:pt x="1217" y="103"/>
                  </a:lnTo>
                  <a:lnTo>
                    <a:pt x="1182" y="115"/>
                  </a:lnTo>
                  <a:lnTo>
                    <a:pt x="1151" y="130"/>
                  </a:lnTo>
                  <a:lnTo>
                    <a:pt x="1088" y="170"/>
                  </a:lnTo>
                  <a:lnTo>
                    <a:pt x="1022" y="220"/>
                  </a:lnTo>
                  <a:lnTo>
                    <a:pt x="960" y="275"/>
                  </a:lnTo>
                  <a:lnTo>
                    <a:pt x="897" y="338"/>
                  </a:lnTo>
                  <a:lnTo>
                    <a:pt x="839" y="408"/>
                  </a:lnTo>
                  <a:lnTo>
                    <a:pt x="784" y="471"/>
                  </a:lnTo>
                  <a:lnTo>
                    <a:pt x="726" y="526"/>
                  </a:lnTo>
                  <a:lnTo>
                    <a:pt x="667" y="576"/>
                  </a:lnTo>
                  <a:lnTo>
                    <a:pt x="609" y="624"/>
                  </a:lnTo>
                  <a:lnTo>
                    <a:pt x="550" y="663"/>
                  </a:lnTo>
                  <a:lnTo>
                    <a:pt x="491" y="698"/>
                  </a:lnTo>
                  <a:lnTo>
                    <a:pt x="433" y="721"/>
                  </a:lnTo>
                  <a:lnTo>
                    <a:pt x="375" y="741"/>
                  </a:lnTo>
                  <a:lnTo>
                    <a:pt x="327" y="758"/>
                  </a:lnTo>
                  <a:lnTo>
                    <a:pt x="289" y="776"/>
                  </a:lnTo>
                  <a:lnTo>
                    <a:pt x="249" y="796"/>
                  </a:lnTo>
                  <a:lnTo>
                    <a:pt x="211" y="819"/>
                  </a:lnTo>
                  <a:lnTo>
                    <a:pt x="179" y="843"/>
                  </a:lnTo>
                  <a:lnTo>
                    <a:pt x="148" y="871"/>
                  </a:lnTo>
                  <a:lnTo>
                    <a:pt x="93" y="922"/>
                  </a:lnTo>
                  <a:lnTo>
                    <a:pt x="55" y="969"/>
                  </a:lnTo>
                  <a:lnTo>
                    <a:pt x="23" y="1012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2112" y="1389"/>
              <a:ext cx="324" cy="370"/>
            </a:xfrm>
            <a:custGeom>
              <a:avLst/>
              <a:gdLst>
                <a:gd name="T0" fmla="*/ 0 w 2431"/>
                <a:gd name="T1" fmla="*/ 0 h 2782"/>
                <a:gd name="T2" fmla="*/ 0 w 2431"/>
                <a:gd name="T3" fmla="*/ 0 h 2782"/>
                <a:gd name="T4" fmla="*/ 0 w 2431"/>
                <a:gd name="T5" fmla="*/ 0 h 2782"/>
                <a:gd name="T6" fmla="*/ 0 w 2431"/>
                <a:gd name="T7" fmla="*/ 0 h 2782"/>
                <a:gd name="T8" fmla="*/ 0 w 2431"/>
                <a:gd name="T9" fmla="*/ 0 h 2782"/>
                <a:gd name="T10" fmla="*/ 0 w 2431"/>
                <a:gd name="T11" fmla="*/ 0 h 2782"/>
                <a:gd name="T12" fmla="*/ 0 w 2431"/>
                <a:gd name="T13" fmla="*/ 0 h 2782"/>
                <a:gd name="T14" fmla="*/ 0 w 2431"/>
                <a:gd name="T15" fmla="*/ 0 h 2782"/>
                <a:gd name="T16" fmla="*/ 0 w 2431"/>
                <a:gd name="T17" fmla="*/ 0 h 2782"/>
                <a:gd name="T18" fmla="*/ 0 w 2431"/>
                <a:gd name="T19" fmla="*/ 0 h 2782"/>
                <a:gd name="T20" fmla="*/ 0 w 2431"/>
                <a:gd name="T21" fmla="*/ 0 h 2782"/>
                <a:gd name="T22" fmla="*/ 0 w 2431"/>
                <a:gd name="T23" fmla="*/ 0 h 2782"/>
                <a:gd name="T24" fmla="*/ 0 w 2431"/>
                <a:gd name="T25" fmla="*/ 0 h 2782"/>
                <a:gd name="T26" fmla="*/ 0 w 2431"/>
                <a:gd name="T27" fmla="*/ 0 h 2782"/>
                <a:gd name="T28" fmla="*/ 0 w 2431"/>
                <a:gd name="T29" fmla="*/ 0 h 2782"/>
                <a:gd name="T30" fmla="*/ 0 w 2431"/>
                <a:gd name="T31" fmla="*/ 0 h 2782"/>
                <a:gd name="T32" fmla="*/ 0 w 2431"/>
                <a:gd name="T33" fmla="*/ 0 h 2782"/>
                <a:gd name="T34" fmla="*/ 0 w 2431"/>
                <a:gd name="T35" fmla="*/ 0 h 2782"/>
                <a:gd name="T36" fmla="*/ 0 w 2431"/>
                <a:gd name="T37" fmla="*/ 0 h 2782"/>
                <a:gd name="T38" fmla="*/ 0 w 2431"/>
                <a:gd name="T39" fmla="*/ 0 h 2782"/>
                <a:gd name="T40" fmla="*/ 0 w 2431"/>
                <a:gd name="T41" fmla="*/ 0 h 2782"/>
                <a:gd name="T42" fmla="*/ 0 w 2431"/>
                <a:gd name="T43" fmla="*/ 0 h 2782"/>
                <a:gd name="T44" fmla="*/ 0 w 2431"/>
                <a:gd name="T45" fmla="*/ 0 h 2782"/>
                <a:gd name="T46" fmla="*/ 0 w 2431"/>
                <a:gd name="T47" fmla="*/ 0 h 2782"/>
                <a:gd name="T48" fmla="*/ 0 w 2431"/>
                <a:gd name="T49" fmla="*/ 0 h 2782"/>
                <a:gd name="T50" fmla="*/ 0 w 2431"/>
                <a:gd name="T51" fmla="*/ 0 h 2782"/>
                <a:gd name="T52" fmla="*/ 0 w 2431"/>
                <a:gd name="T53" fmla="*/ 0 h 2782"/>
                <a:gd name="T54" fmla="*/ 0 w 2431"/>
                <a:gd name="T55" fmla="*/ 0 h 2782"/>
                <a:gd name="T56" fmla="*/ 0 w 2431"/>
                <a:gd name="T57" fmla="*/ 0 h 2782"/>
                <a:gd name="T58" fmla="*/ 0 w 2431"/>
                <a:gd name="T59" fmla="*/ 0 h 2782"/>
                <a:gd name="T60" fmla="*/ 0 w 2431"/>
                <a:gd name="T61" fmla="*/ 0 h 2782"/>
                <a:gd name="T62" fmla="*/ 0 w 2431"/>
                <a:gd name="T63" fmla="*/ 0 h 2782"/>
                <a:gd name="T64" fmla="*/ 0 w 2431"/>
                <a:gd name="T65" fmla="*/ 0 h 2782"/>
                <a:gd name="T66" fmla="*/ 0 w 2431"/>
                <a:gd name="T67" fmla="*/ 0 h 2782"/>
                <a:gd name="T68" fmla="*/ 0 w 2431"/>
                <a:gd name="T69" fmla="*/ 0 h 2782"/>
                <a:gd name="T70" fmla="*/ 0 w 2431"/>
                <a:gd name="T71" fmla="*/ 0 h 2782"/>
                <a:gd name="T72" fmla="*/ 0 w 2431"/>
                <a:gd name="T73" fmla="*/ 0 h 2782"/>
                <a:gd name="T74" fmla="*/ 0 w 2431"/>
                <a:gd name="T75" fmla="*/ 0 h 2782"/>
                <a:gd name="T76" fmla="*/ 0 w 2431"/>
                <a:gd name="T77" fmla="*/ 0 h 2782"/>
                <a:gd name="T78" fmla="*/ 0 w 2431"/>
                <a:gd name="T79" fmla="*/ 0 h 2782"/>
                <a:gd name="T80" fmla="*/ 0 w 2431"/>
                <a:gd name="T81" fmla="*/ 0 h 2782"/>
                <a:gd name="T82" fmla="*/ 0 w 2431"/>
                <a:gd name="T83" fmla="*/ 0 h 2782"/>
                <a:gd name="T84" fmla="*/ 0 w 2431"/>
                <a:gd name="T85" fmla="*/ 0 h 2782"/>
                <a:gd name="T86" fmla="*/ 0 w 2431"/>
                <a:gd name="T87" fmla="*/ 0 h 2782"/>
                <a:gd name="T88" fmla="*/ 0 w 2431"/>
                <a:gd name="T89" fmla="*/ 0 h 2782"/>
                <a:gd name="T90" fmla="*/ 0 w 2431"/>
                <a:gd name="T91" fmla="*/ 0 h 2782"/>
                <a:gd name="T92" fmla="*/ 0 w 2431"/>
                <a:gd name="T93" fmla="*/ 0 h 2782"/>
                <a:gd name="T94" fmla="*/ 0 w 2431"/>
                <a:gd name="T95" fmla="*/ 0 h 2782"/>
                <a:gd name="T96" fmla="*/ 0 w 2431"/>
                <a:gd name="T97" fmla="*/ 0 h 2782"/>
                <a:gd name="T98" fmla="*/ 0 w 2431"/>
                <a:gd name="T99" fmla="*/ 0 h 2782"/>
                <a:gd name="T100" fmla="*/ 0 w 2431"/>
                <a:gd name="T101" fmla="*/ 0 h 278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31"/>
                <a:gd name="T154" fmla="*/ 0 h 2782"/>
                <a:gd name="T155" fmla="*/ 2431 w 2431"/>
                <a:gd name="T156" fmla="*/ 2782 h 278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31" h="2782">
                  <a:moveTo>
                    <a:pt x="972" y="1086"/>
                  </a:moveTo>
                  <a:lnTo>
                    <a:pt x="955" y="1152"/>
                  </a:lnTo>
                  <a:lnTo>
                    <a:pt x="944" y="1224"/>
                  </a:lnTo>
                  <a:lnTo>
                    <a:pt x="937" y="1302"/>
                  </a:lnTo>
                  <a:lnTo>
                    <a:pt x="932" y="1384"/>
                  </a:lnTo>
                  <a:lnTo>
                    <a:pt x="940" y="1454"/>
                  </a:lnTo>
                  <a:lnTo>
                    <a:pt x="952" y="1525"/>
                  </a:lnTo>
                  <a:lnTo>
                    <a:pt x="972" y="1592"/>
                  </a:lnTo>
                  <a:lnTo>
                    <a:pt x="998" y="1662"/>
                  </a:lnTo>
                  <a:lnTo>
                    <a:pt x="1033" y="1728"/>
                  </a:lnTo>
                  <a:lnTo>
                    <a:pt x="1073" y="1791"/>
                  </a:lnTo>
                  <a:lnTo>
                    <a:pt x="1119" y="1858"/>
                  </a:lnTo>
                  <a:lnTo>
                    <a:pt x="1166" y="1921"/>
                  </a:lnTo>
                  <a:lnTo>
                    <a:pt x="1221" y="1983"/>
                  </a:lnTo>
                  <a:lnTo>
                    <a:pt x="1284" y="2041"/>
                  </a:lnTo>
                  <a:lnTo>
                    <a:pt x="1342" y="2101"/>
                  </a:lnTo>
                  <a:lnTo>
                    <a:pt x="1408" y="2159"/>
                  </a:lnTo>
                  <a:lnTo>
                    <a:pt x="1474" y="2214"/>
                  </a:lnTo>
                  <a:lnTo>
                    <a:pt x="1545" y="2266"/>
                  </a:lnTo>
                  <a:lnTo>
                    <a:pt x="1681" y="2367"/>
                  </a:lnTo>
                  <a:lnTo>
                    <a:pt x="1822" y="2457"/>
                  </a:lnTo>
                  <a:lnTo>
                    <a:pt x="1958" y="2539"/>
                  </a:lnTo>
                  <a:lnTo>
                    <a:pt x="2083" y="2610"/>
                  </a:lnTo>
                  <a:lnTo>
                    <a:pt x="2197" y="2669"/>
                  </a:lnTo>
                  <a:lnTo>
                    <a:pt x="2368" y="2755"/>
                  </a:lnTo>
                  <a:lnTo>
                    <a:pt x="2431" y="2782"/>
                  </a:lnTo>
                  <a:lnTo>
                    <a:pt x="2373" y="2755"/>
                  </a:lnTo>
                  <a:lnTo>
                    <a:pt x="2212" y="2669"/>
                  </a:lnTo>
                  <a:lnTo>
                    <a:pt x="2107" y="2606"/>
                  </a:lnTo>
                  <a:lnTo>
                    <a:pt x="1990" y="2532"/>
                  </a:lnTo>
                  <a:lnTo>
                    <a:pt x="1861" y="2446"/>
                  </a:lnTo>
                  <a:lnTo>
                    <a:pt x="1728" y="2351"/>
                  </a:lnTo>
                  <a:lnTo>
                    <a:pt x="1600" y="2249"/>
                  </a:lnTo>
                  <a:lnTo>
                    <a:pt x="1534" y="2195"/>
                  </a:lnTo>
                  <a:lnTo>
                    <a:pt x="1471" y="2140"/>
                  </a:lnTo>
                  <a:lnTo>
                    <a:pt x="1413" y="2081"/>
                  </a:lnTo>
                  <a:lnTo>
                    <a:pt x="1353" y="2018"/>
                  </a:lnTo>
                  <a:lnTo>
                    <a:pt x="1299" y="1956"/>
                  </a:lnTo>
                  <a:lnTo>
                    <a:pt x="1249" y="1893"/>
                  </a:lnTo>
                  <a:lnTo>
                    <a:pt x="1202" y="1830"/>
                  </a:lnTo>
                  <a:lnTo>
                    <a:pt x="1159" y="1763"/>
                  </a:lnTo>
                  <a:lnTo>
                    <a:pt x="1119" y="1693"/>
                  </a:lnTo>
                  <a:lnTo>
                    <a:pt x="1088" y="1627"/>
                  </a:lnTo>
                  <a:lnTo>
                    <a:pt x="1061" y="1557"/>
                  </a:lnTo>
                  <a:lnTo>
                    <a:pt x="1041" y="1485"/>
                  </a:lnTo>
                  <a:lnTo>
                    <a:pt x="1030" y="1415"/>
                  </a:lnTo>
                  <a:lnTo>
                    <a:pt x="1026" y="1340"/>
                  </a:lnTo>
                  <a:lnTo>
                    <a:pt x="1030" y="1297"/>
                  </a:lnTo>
                  <a:lnTo>
                    <a:pt x="1033" y="1254"/>
                  </a:lnTo>
                  <a:lnTo>
                    <a:pt x="1038" y="1212"/>
                  </a:lnTo>
                  <a:lnTo>
                    <a:pt x="1050" y="1172"/>
                  </a:lnTo>
                  <a:lnTo>
                    <a:pt x="1073" y="1094"/>
                  </a:lnTo>
                  <a:lnTo>
                    <a:pt x="1104" y="1024"/>
                  </a:lnTo>
                  <a:lnTo>
                    <a:pt x="1139" y="957"/>
                  </a:lnTo>
                  <a:lnTo>
                    <a:pt x="1178" y="894"/>
                  </a:lnTo>
                  <a:lnTo>
                    <a:pt x="1225" y="839"/>
                  </a:lnTo>
                  <a:lnTo>
                    <a:pt x="1268" y="788"/>
                  </a:lnTo>
                  <a:lnTo>
                    <a:pt x="1315" y="745"/>
                  </a:lnTo>
                  <a:lnTo>
                    <a:pt x="1358" y="706"/>
                  </a:lnTo>
                  <a:lnTo>
                    <a:pt x="1431" y="643"/>
                  </a:lnTo>
                  <a:lnTo>
                    <a:pt x="1486" y="608"/>
                  </a:lnTo>
                  <a:lnTo>
                    <a:pt x="1510" y="596"/>
                  </a:lnTo>
                  <a:lnTo>
                    <a:pt x="1467" y="569"/>
                  </a:lnTo>
                  <a:lnTo>
                    <a:pt x="1373" y="506"/>
                  </a:lnTo>
                  <a:lnTo>
                    <a:pt x="1315" y="467"/>
                  </a:lnTo>
                  <a:lnTo>
                    <a:pt x="1257" y="420"/>
                  </a:lnTo>
                  <a:lnTo>
                    <a:pt x="1202" y="373"/>
                  </a:lnTo>
                  <a:lnTo>
                    <a:pt x="1151" y="326"/>
                  </a:lnTo>
                  <a:lnTo>
                    <a:pt x="1108" y="267"/>
                  </a:lnTo>
                  <a:lnTo>
                    <a:pt x="1069" y="212"/>
                  </a:lnTo>
                  <a:lnTo>
                    <a:pt x="1033" y="157"/>
                  </a:lnTo>
                  <a:lnTo>
                    <a:pt x="1010" y="110"/>
                  </a:lnTo>
                  <a:lnTo>
                    <a:pt x="975" y="35"/>
                  </a:lnTo>
                  <a:lnTo>
                    <a:pt x="964" y="5"/>
                  </a:lnTo>
                  <a:lnTo>
                    <a:pt x="882" y="0"/>
                  </a:lnTo>
                  <a:lnTo>
                    <a:pt x="897" y="44"/>
                  </a:lnTo>
                  <a:lnTo>
                    <a:pt x="912" y="90"/>
                  </a:lnTo>
                  <a:lnTo>
                    <a:pt x="940" y="145"/>
                  </a:lnTo>
                  <a:lnTo>
                    <a:pt x="972" y="212"/>
                  </a:lnTo>
                  <a:lnTo>
                    <a:pt x="1010" y="278"/>
                  </a:lnTo>
                  <a:lnTo>
                    <a:pt x="1057" y="345"/>
                  </a:lnTo>
                  <a:lnTo>
                    <a:pt x="1085" y="381"/>
                  </a:lnTo>
                  <a:lnTo>
                    <a:pt x="1111" y="412"/>
                  </a:lnTo>
                  <a:lnTo>
                    <a:pt x="1154" y="451"/>
                  </a:lnTo>
                  <a:lnTo>
                    <a:pt x="1197" y="490"/>
                  </a:lnTo>
                  <a:lnTo>
                    <a:pt x="1272" y="545"/>
                  </a:lnTo>
                  <a:lnTo>
                    <a:pt x="1327" y="581"/>
                  </a:lnTo>
                  <a:lnTo>
                    <a:pt x="1346" y="596"/>
                  </a:lnTo>
                  <a:lnTo>
                    <a:pt x="1323" y="611"/>
                  </a:lnTo>
                  <a:lnTo>
                    <a:pt x="1292" y="631"/>
                  </a:lnTo>
                  <a:lnTo>
                    <a:pt x="1252" y="666"/>
                  </a:lnTo>
                  <a:lnTo>
                    <a:pt x="1206" y="714"/>
                  </a:lnTo>
                  <a:lnTo>
                    <a:pt x="1154" y="773"/>
                  </a:lnTo>
                  <a:lnTo>
                    <a:pt x="1100" y="851"/>
                  </a:lnTo>
                  <a:lnTo>
                    <a:pt x="1041" y="944"/>
                  </a:lnTo>
                  <a:lnTo>
                    <a:pt x="1038" y="914"/>
                  </a:lnTo>
                  <a:lnTo>
                    <a:pt x="1018" y="831"/>
                  </a:lnTo>
                  <a:lnTo>
                    <a:pt x="979" y="714"/>
                  </a:lnTo>
                  <a:lnTo>
                    <a:pt x="955" y="639"/>
                  </a:lnTo>
                  <a:lnTo>
                    <a:pt x="924" y="565"/>
                  </a:lnTo>
                  <a:lnTo>
                    <a:pt x="889" y="495"/>
                  </a:lnTo>
                  <a:lnTo>
                    <a:pt x="842" y="416"/>
                  </a:lnTo>
                  <a:lnTo>
                    <a:pt x="784" y="326"/>
                  </a:lnTo>
                  <a:lnTo>
                    <a:pt x="749" y="283"/>
                  </a:lnTo>
                  <a:lnTo>
                    <a:pt x="713" y="240"/>
                  </a:lnTo>
                  <a:lnTo>
                    <a:pt x="675" y="200"/>
                  </a:lnTo>
                  <a:lnTo>
                    <a:pt x="635" y="162"/>
                  </a:lnTo>
                  <a:lnTo>
                    <a:pt x="592" y="127"/>
                  </a:lnTo>
                  <a:lnTo>
                    <a:pt x="550" y="99"/>
                  </a:lnTo>
                  <a:lnTo>
                    <a:pt x="503" y="72"/>
                  </a:lnTo>
                  <a:lnTo>
                    <a:pt x="456" y="52"/>
                  </a:lnTo>
                  <a:lnTo>
                    <a:pt x="410" y="40"/>
                  </a:lnTo>
                  <a:lnTo>
                    <a:pt x="363" y="35"/>
                  </a:lnTo>
                  <a:lnTo>
                    <a:pt x="315" y="40"/>
                  </a:lnTo>
                  <a:lnTo>
                    <a:pt x="272" y="52"/>
                  </a:lnTo>
                  <a:lnTo>
                    <a:pt x="234" y="67"/>
                  </a:lnTo>
                  <a:lnTo>
                    <a:pt x="199" y="87"/>
                  </a:lnTo>
                  <a:lnTo>
                    <a:pt x="163" y="114"/>
                  </a:lnTo>
                  <a:lnTo>
                    <a:pt x="136" y="142"/>
                  </a:lnTo>
                  <a:lnTo>
                    <a:pt x="109" y="169"/>
                  </a:lnTo>
                  <a:lnTo>
                    <a:pt x="85" y="200"/>
                  </a:lnTo>
                  <a:lnTo>
                    <a:pt x="47" y="260"/>
                  </a:lnTo>
                  <a:lnTo>
                    <a:pt x="19" y="310"/>
                  </a:lnTo>
                  <a:lnTo>
                    <a:pt x="0" y="361"/>
                  </a:lnTo>
                  <a:lnTo>
                    <a:pt x="19" y="322"/>
                  </a:lnTo>
                  <a:lnTo>
                    <a:pt x="47" y="283"/>
                  </a:lnTo>
                  <a:lnTo>
                    <a:pt x="85" y="235"/>
                  </a:lnTo>
                  <a:lnTo>
                    <a:pt x="109" y="212"/>
                  </a:lnTo>
                  <a:lnTo>
                    <a:pt x="133" y="193"/>
                  </a:lnTo>
                  <a:lnTo>
                    <a:pt x="159" y="169"/>
                  </a:lnTo>
                  <a:lnTo>
                    <a:pt x="191" y="150"/>
                  </a:lnTo>
                  <a:lnTo>
                    <a:pt x="226" y="134"/>
                  </a:lnTo>
                  <a:lnTo>
                    <a:pt x="261" y="122"/>
                  </a:lnTo>
                  <a:lnTo>
                    <a:pt x="300" y="114"/>
                  </a:lnTo>
                  <a:lnTo>
                    <a:pt x="343" y="110"/>
                  </a:lnTo>
                  <a:lnTo>
                    <a:pt x="386" y="114"/>
                  </a:lnTo>
                  <a:lnTo>
                    <a:pt x="429" y="127"/>
                  </a:lnTo>
                  <a:lnTo>
                    <a:pt x="468" y="142"/>
                  </a:lnTo>
                  <a:lnTo>
                    <a:pt x="511" y="165"/>
                  </a:lnTo>
                  <a:lnTo>
                    <a:pt x="550" y="193"/>
                  </a:lnTo>
                  <a:lnTo>
                    <a:pt x="585" y="224"/>
                  </a:lnTo>
                  <a:lnTo>
                    <a:pt x="620" y="260"/>
                  </a:lnTo>
                  <a:lnTo>
                    <a:pt x="655" y="295"/>
                  </a:lnTo>
                  <a:lnTo>
                    <a:pt x="687" y="333"/>
                  </a:lnTo>
                  <a:lnTo>
                    <a:pt x="718" y="373"/>
                  </a:lnTo>
                  <a:lnTo>
                    <a:pt x="773" y="455"/>
                  </a:lnTo>
                  <a:lnTo>
                    <a:pt x="816" y="533"/>
                  </a:lnTo>
                  <a:lnTo>
                    <a:pt x="846" y="604"/>
                  </a:lnTo>
                  <a:lnTo>
                    <a:pt x="877" y="690"/>
                  </a:lnTo>
                  <a:lnTo>
                    <a:pt x="905" y="773"/>
                  </a:lnTo>
                  <a:lnTo>
                    <a:pt x="929" y="854"/>
                  </a:lnTo>
                  <a:lnTo>
                    <a:pt x="944" y="929"/>
                  </a:lnTo>
                  <a:lnTo>
                    <a:pt x="964" y="1043"/>
                  </a:lnTo>
                  <a:lnTo>
                    <a:pt x="972" y="10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2148" y="1635"/>
              <a:ext cx="33" cy="158"/>
            </a:xfrm>
            <a:custGeom>
              <a:avLst/>
              <a:gdLst>
                <a:gd name="T0" fmla="*/ 0 w 249"/>
                <a:gd name="T1" fmla="*/ 0 h 1187"/>
                <a:gd name="T2" fmla="*/ 0 w 249"/>
                <a:gd name="T3" fmla="*/ 0 h 1187"/>
                <a:gd name="T4" fmla="*/ 0 w 249"/>
                <a:gd name="T5" fmla="*/ 0 h 1187"/>
                <a:gd name="T6" fmla="*/ 0 w 249"/>
                <a:gd name="T7" fmla="*/ 0 h 1187"/>
                <a:gd name="T8" fmla="*/ 0 w 249"/>
                <a:gd name="T9" fmla="*/ 0 h 1187"/>
                <a:gd name="T10" fmla="*/ 0 w 249"/>
                <a:gd name="T11" fmla="*/ 0 h 1187"/>
                <a:gd name="T12" fmla="*/ 0 w 249"/>
                <a:gd name="T13" fmla="*/ 0 h 1187"/>
                <a:gd name="T14" fmla="*/ 0 w 249"/>
                <a:gd name="T15" fmla="*/ 0 h 1187"/>
                <a:gd name="T16" fmla="*/ 0 w 249"/>
                <a:gd name="T17" fmla="*/ 0 h 1187"/>
                <a:gd name="T18" fmla="*/ 0 w 249"/>
                <a:gd name="T19" fmla="*/ 0 h 1187"/>
                <a:gd name="T20" fmla="*/ 0 w 249"/>
                <a:gd name="T21" fmla="*/ 0 h 1187"/>
                <a:gd name="T22" fmla="*/ 0 w 249"/>
                <a:gd name="T23" fmla="*/ 0 h 1187"/>
                <a:gd name="T24" fmla="*/ 0 w 249"/>
                <a:gd name="T25" fmla="*/ 0 h 1187"/>
                <a:gd name="T26" fmla="*/ 0 w 249"/>
                <a:gd name="T27" fmla="*/ 0 h 1187"/>
                <a:gd name="T28" fmla="*/ 0 w 249"/>
                <a:gd name="T29" fmla="*/ 0 h 1187"/>
                <a:gd name="T30" fmla="*/ 0 w 249"/>
                <a:gd name="T31" fmla="*/ 0 h 1187"/>
                <a:gd name="T32" fmla="*/ 0 w 249"/>
                <a:gd name="T33" fmla="*/ 0 h 1187"/>
                <a:gd name="T34" fmla="*/ 0 w 249"/>
                <a:gd name="T35" fmla="*/ 0 h 1187"/>
                <a:gd name="T36" fmla="*/ 0 w 249"/>
                <a:gd name="T37" fmla="*/ 0 h 1187"/>
                <a:gd name="T38" fmla="*/ 0 w 249"/>
                <a:gd name="T39" fmla="*/ 0 h 1187"/>
                <a:gd name="T40" fmla="*/ 0 w 249"/>
                <a:gd name="T41" fmla="*/ 0 h 1187"/>
                <a:gd name="T42" fmla="*/ 0 w 249"/>
                <a:gd name="T43" fmla="*/ 0 h 1187"/>
                <a:gd name="T44" fmla="*/ 0 w 249"/>
                <a:gd name="T45" fmla="*/ 0 h 1187"/>
                <a:gd name="T46" fmla="*/ 0 w 249"/>
                <a:gd name="T47" fmla="*/ 0 h 1187"/>
                <a:gd name="T48" fmla="*/ 0 w 249"/>
                <a:gd name="T49" fmla="*/ 0 h 1187"/>
                <a:gd name="T50" fmla="*/ 0 w 249"/>
                <a:gd name="T51" fmla="*/ 0 h 1187"/>
                <a:gd name="T52" fmla="*/ 0 w 249"/>
                <a:gd name="T53" fmla="*/ 0 h 1187"/>
                <a:gd name="T54" fmla="*/ 0 w 249"/>
                <a:gd name="T55" fmla="*/ 0 h 1187"/>
                <a:gd name="T56" fmla="*/ 0 w 249"/>
                <a:gd name="T57" fmla="*/ 0 h 11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9"/>
                <a:gd name="T88" fmla="*/ 0 h 1187"/>
                <a:gd name="T89" fmla="*/ 249 w 249"/>
                <a:gd name="T90" fmla="*/ 1187 h 11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9" h="1187">
                  <a:moveTo>
                    <a:pt x="0" y="1093"/>
                  </a:moveTo>
                  <a:lnTo>
                    <a:pt x="47" y="1187"/>
                  </a:lnTo>
                  <a:lnTo>
                    <a:pt x="59" y="1168"/>
                  </a:lnTo>
                  <a:lnTo>
                    <a:pt x="90" y="1109"/>
                  </a:lnTo>
                  <a:lnTo>
                    <a:pt x="113" y="1062"/>
                  </a:lnTo>
                  <a:lnTo>
                    <a:pt x="133" y="1007"/>
                  </a:lnTo>
                  <a:lnTo>
                    <a:pt x="156" y="944"/>
                  </a:lnTo>
                  <a:lnTo>
                    <a:pt x="180" y="874"/>
                  </a:lnTo>
                  <a:lnTo>
                    <a:pt x="199" y="792"/>
                  </a:lnTo>
                  <a:lnTo>
                    <a:pt x="218" y="701"/>
                  </a:lnTo>
                  <a:lnTo>
                    <a:pt x="234" y="604"/>
                  </a:lnTo>
                  <a:lnTo>
                    <a:pt x="246" y="498"/>
                  </a:lnTo>
                  <a:lnTo>
                    <a:pt x="249" y="384"/>
                  </a:lnTo>
                  <a:lnTo>
                    <a:pt x="249" y="263"/>
                  </a:lnTo>
                  <a:lnTo>
                    <a:pt x="242" y="133"/>
                  </a:lnTo>
                  <a:lnTo>
                    <a:pt x="226" y="0"/>
                  </a:lnTo>
                  <a:lnTo>
                    <a:pt x="223" y="149"/>
                  </a:lnTo>
                  <a:lnTo>
                    <a:pt x="211" y="286"/>
                  </a:lnTo>
                  <a:lnTo>
                    <a:pt x="199" y="408"/>
                  </a:lnTo>
                  <a:lnTo>
                    <a:pt x="183" y="521"/>
                  </a:lnTo>
                  <a:lnTo>
                    <a:pt x="168" y="623"/>
                  </a:lnTo>
                  <a:lnTo>
                    <a:pt x="148" y="714"/>
                  </a:lnTo>
                  <a:lnTo>
                    <a:pt x="128" y="792"/>
                  </a:lnTo>
                  <a:lnTo>
                    <a:pt x="110" y="859"/>
                  </a:lnTo>
                  <a:lnTo>
                    <a:pt x="85" y="917"/>
                  </a:lnTo>
                  <a:lnTo>
                    <a:pt x="67" y="968"/>
                  </a:lnTo>
                  <a:lnTo>
                    <a:pt x="35" y="1042"/>
                  </a:lnTo>
                  <a:lnTo>
                    <a:pt x="7" y="1082"/>
                  </a:lnTo>
                  <a:lnTo>
                    <a:pt x="0" y="10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2213" y="1658"/>
              <a:ext cx="27" cy="93"/>
            </a:xfrm>
            <a:custGeom>
              <a:avLst/>
              <a:gdLst>
                <a:gd name="T0" fmla="*/ 0 w 199"/>
                <a:gd name="T1" fmla="*/ 0 h 697"/>
                <a:gd name="T2" fmla="*/ 0 w 199"/>
                <a:gd name="T3" fmla="*/ 0 h 697"/>
                <a:gd name="T4" fmla="*/ 0 w 199"/>
                <a:gd name="T5" fmla="*/ 0 h 697"/>
                <a:gd name="T6" fmla="*/ 0 w 199"/>
                <a:gd name="T7" fmla="*/ 0 h 697"/>
                <a:gd name="T8" fmla="*/ 0 w 199"/>
                <a:gd name="T9" fmla="*/ 0 h 697"/>
                <a:gd name="T10" fmla="*/ 0 w 199"/>
                <a:gd name="T11" fmla="*/ 0 h 697"/>
                <a:gd name="T12" fmla="*/ 0 w 199"/>
                <a:gd name="T13" fmla="*/ 0 h 697"/>
                <a:gd name="T14" fmla="*/ 0 w 199"/>
                <a:gd name="T15" fmla="*/ 0 h 697"/>
                <a:gd name="T16" fmla="*/ 0 w 199"/>
                <a:gd name="T17" fmla="*/ 0 h 697"/>
                <a:gd name="T18" fmla="*/ 0 w 199"/>
                <a:gd name="T19" fmla="*/ 0 h 697"/>
                <a:gd name="T20" fmla="*/ 0 w 199"/>
                <a:gd name="T21" fmla="*/ 0 h 697"/>
                <a:gd name="T22" fmla="*/ 0 w 199"/>
                <a:gd name="T23" fmla="*/ 0 h 697"/>
                <a:gd name="T24" fmla="*/ 0 w 199"/>
                <a:gd name="T25" fmla="*/ 0 h 697"/>
                <a:gd name="T26" fmla="*/ 0 w 199"/>
                <a:gd name="T27" fmla="*/ 0 h 697"/>
                <a:gd name="T28" fmla="*/ 0 w 199"/>
                <a:gd name="T29" fmla="*/ 0 h 697"/>
                <a:gd name="T30" fmla="*/ 0 w 199"/>
                <a:gd name="T31" fmla="*/ 0 h 697"/>
                <a:gd name="T32" fmla="*/ 0 w 199"/>
                <a:gd name="T33" fmla="*/ 0 h 697"/>
                <a:gd name="T34" fmla="*/ 0 w 199"/>
                <a:gd name="T35" fmla="*/ 0 h 697"/>
                <a:gd name="T36" fmla="*/ 0 w 199"/>
                <a:gd name="T37" fmla="*/ 0 h 697"/>
                <a:gd name="T38" fmla="*/ 0 w 199"/>
                <a:gd name="T39" fmla="*/ 0 h 697"/>
                <a:gd name="T40" fmla="*/ 0 w 199"/>
                <a:gd name="T41" fmla="*/ 0 h 697"/>
                <a:gd name="T42" fmla="*/ 0 w 199"/>
                <a:gd name="T43" fmla="*/ 0 h 697"/>
                <a:gd name="T44" fmla="*/ 0 w 199"/>
                <a:gd name="T45" fmla="*/ 0 h 697"/>
                <a:gd name="T46" fmla="*/ 0 w 199"/>
                <a:gd name="T47" fmla="*/ 0 h 697"/>
                <a:gd name="T48" fmla="*/ 0 w 199"/>
                <a:gd name="T49" fmla="*/ 0 h 697"/>
                <a:gd name="T50" fmla="*/ 0 w 199"/>
                <a:gd name="T51" fmla="*/ 0 h 6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697"/>
                <a:gd name="T80" fmla="*/ 199 w 199"/>
                <a:gd name="T81" fmla="*/ 697 h 6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697">
                  <a:moveTo>
                    <a:pt x="0" y="677"/>
                  </a:moveTo>
                  <a:lnTo>
                    <a:pt x="102" y="697"/>
                  </a:lnTo>
                  <a:lnTo>
                    <a:pt x="110" y="686"/>
                  </a:lnTo>
                  <a:lnTo>
                    <a:pt x="126" y="654"/>
                  </a:lnTo>
                  <a:lnTo>
                    <a:pt x="145" y="599"/>
                  </a:lnTo>
                  <a:lnTo>
                    <a:pt x="168" y="521"/>
                  </a:lnTo>
                  <a:lnTo>
                    <a:pt x="181" y="478"/>
                  </a:lnTo>
                  <a:lnTo>
                    <a:pt x="188" y="423"/>
                  </a:lnTo>
                  <a:lnTo>
                    <a:pt x="196" y="368"/>
                  </a:lnTo>
                  <a:lnTo>
                    <a:pt x="199" y="305"/>
                  </a:lnTo>
                  <a:lnTo>
                    <a:pt x="199" y="238"/>
                  </a:lnTo>
                  <a:lnTo>
                    <a:pt x="199" y="165"/>
                  </a:lnTo>
                  <a:lnTo>
                    <a:pt x="196" y="86"/>
                  </a:lnTo>
                  <a:lnTo>
                    <a:pt x="184" y="0"/>
                  </a:lnTo>
                  <a:lnTo>
                    <a:pt x="181" y="90"/>
                  </a:lnTo>
                  <a:lnTo>
                    <a:pt x="173" y="176"/>
                  </a:lnTo>
                  <a:lnTo>
                    <a:pt x="164" y="250"/>
                  </a:lnTo>
                  <a:lnTo>
                    <a:pt x="149" y="316"/>
                  </a:lnTo>
                  <a:lnTo>
                    <a:pt x="138" y="379"/>
                  </a:lnTo>
                  <a:lnTo>
                    <a:pt x="121" y="434"/>
                  </a:lnTo>
                  <a:lnTo>
                    <a:pt x="106" y="486"/>
                  </a:lnTo>
                  <a:lnTo>
                    <a:pt x="86" y="528"/>
                  </a:lnTo>
                  <a:lnTo>
                    <a:pt x="55" y="594"/>
                  </a:lnTo>
                  <a:lnTo>
                    <a:pt x="28" y="642"/>
                  </a:lnTo>
                  <a:lnTo>
                    <a:pt x="9" y="669"/>
                  </a:lnTo>
                  <a:lnTo>
                    <a:pt x="0" y="6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2565" y="1625"/>
              <a:ext cx="53" cy="78"/>
            </a:xfrm>
            <a:custGeom>
              <a:avLst/>
              <a:gdLst>
                <a:gd name="T0" fmla="*/ 0 w 398"/>
                <a:gd name="T1" fmla="*/ 0 h 591"/>
                <a:gd name="T2" fmla="*/ 0 w 398"/>
                <a:gd name="T3" fmla="*/ 0 h 591"/>
                <a:gd name="T4" fmla="*/ 0 w 398"/>
                <a:gd name="T5" fmla="*/ 0 h 591"/>
                <a:gd name="T6" fmla="*/ 0 w 398"/>
                <a:gd name="T7" fmla="*/ 0 h 591"/>
                <a:gd name="T8" fmla="*/ 0 w 398"/>
                <a:gd name="T9" fmla="*/ 0 h 591"/>
                <a:gd name="T10" fmla="*/ 0 w 398"/>
                <a:gd name="T11" fmla="*/ 0 h 591"/>
                <a:gd name="T12" fmla="*/ 0 w 398"/>
                <a:gd name="T13" fmla="*/ 0 h 591"/>
                <a:gd name="T14" fmla="*/ 0 w 398"/>
                <a:gd name="T15" fmla="*/ 0 h 591"/>
                <a:gd name="T16" fmla="*/ 0 w 398"/>
                <a:gd name="T17" fmla="*/ 0 h 591"/>
                <a:gd name="T18" fmla="*/ 0 w 398"/>
                <a:gd name="T19" fmla="*/ 0 h 591"/>
                <a:gd name="T20" fmla="*/ 0 w 398"/>
                <a:gd name="T21" fmla="*/ 0 h 591"/>
                <a:gd name="T22" fmla="*/ 0 w 398"/>
                <a:gd name="T23" fmla="*/ 0 h 591"/>
                <a:gd name="T24" fmla="*/ 0 w 398"/>
                <a:gd name="T25" fmla="*/ 0 h 591"/>
                <a:gd name="T26" fmla="*/ 0 w 398"/>
                <a:gd name="T27" fmla="*/ 0 h 591"/>
                <a:gd name="T28" fmla="*/ 0 w 398"/>
                <a:gd name="T29" fmla="*/ 0 h 591"/>
                <a:gd name="T30" fmla="*/ 0 w 398"/>
                <a:gd name="T31" fmla="*/ 0 h 591"/>
                <a:gd name="T32" fmla="*/ 0 w 398"/>
                <a:gd name="T33" fmla="*/ 0 h 591"/>
                <a:gd name="T34" fmla="*/ 0 w 398"/>
                <a:gd name="T35" fmla="*/ 0 h 591"/>
                <a:gd name="T36" fmla="*/ 0 w 398"/>
                <a:gd name="T37" fmla="*/ 0 h 591"/>
                <a:gd name="T38" fmla="*/ 0 w 398"/>
                <a:gd name="T39" fmla="*/ 0 h 591"/>
                <a:gd name="T40" fmla="*/ 0 w 398"/>
                <a:gd name="T41" fmla="*/ 0 h 591"/>
                <a:gd name="T42" fmla="*/ 0 w 398"/>
                <a:gd name="T43" fmla="*/ 0 h 591"/>
                <a:gd name="T44" fmla="*/ 0 w 398"/>
                <a:gd name="T45" fmla="*/ 0 h 591"/>
                <a:gd name="T46" fmla="*/ 0 w 398"/>
                <a:gd name="T47" fmla="*/ 0 h 591"/>
                <a:gd name="T48" fmla="*/ 0 w 398"/>
                <a:gd name="T49" fmla="*/ 0 h 591"/>
                <a:gd name="T50" fmla="*/ 0 w 398"/>
                <a:gd name="T51" fmla="*/ 0 h 591"/>
                <a:gd name="T52" fmla="*/ 0 w 398"/>
                <a:gd name="T53" fmla="*/ 0 h 5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8"/>
                <a:gd name="T82" fmla="*/ 0 h 591"/>
                <a:gd name="T83" fmla="*/ 398 w 398"/>
                <a:gd name="T84" fmla="*/ 591 h 5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8" h="591">
                  <a:moveTo>
                    <a:pt x="348" y="591"/>
                  </a:moveTo>
                  <a:lnTo>
                    <a:pt x="398" y="517"/>
                  </a:lnTo>
                  <a:lnTo>
                    <a:pt x="380" y="509"/>
                  </a:lnTo>
                  <a:lnTo>
                    <a:pt x="356" y="494"/>
                  </a:lnTo>
                  <a:lnTo>
                    <a:pt x="325" y="474"/>
                  </a:lnTo>
                  <a:lnTo>
                    <a:pt x="285" y="446"/>
                  </a:lnTo>
                  <a:lnTo>
                    <a:pt x="247" y="411"/>
                  </a:lnTo>
                  <a:lnTo>
                    <a:pt x="204" y="364"/>
                  </a:lnTo>
                  <a:lnTo>
                    <a:pt x="157" y="309"/>
                  </a:lnTo>
                  <a:lnTo>
                    <a:pt x="121" y="254"/>
                  </a:lnTo>
                  <a:lnTo>
                    <a:pt x="90" y="203"/>
                  </a:lnTo>
                  <a:lnTo>
                    <a:pt x="63" y="153"/>
                  </a:lnTo>
                  <a:lnTo>
                    <a:pt x="40" y="106"/>
                  </a:lnTo>
                  <a:lnTo>
                    <a:pt x="12" y="31"/>
                  </a:lnTo>
                  <a:lnTo>
                    <a:pt x="0" y="0"/>
                  </a:lnTo>
                  <a:lnTo>
                    <a:pt x="5" y="39"/>
                  </a:lnTo>
                  <a:lnTo>
                    <a:pt x="12" y="78"/>
                  </a:lnTo>
                  <a:lnTo>
                    <a:pt x="24" y="129"/>
                  </a:lnTo>
                  <a:lnTo>
                    <a:pt x="43" y="184"/>
                  </a:lnTo>
                  <a:lnTo>
                    <a:pt x="67" y="246"/>
                  </a:lnTo>
                  <a:lnTo>
                    <a:pt x="95" y="306"/>
                  </a:lnTo>
                  <a:lnTo>
                    <a:pt x="130" y="364"/>
                  </a:lnTo>
                  <a:lnTo>
                    <a:pt x="173" y="416"/>
                  </a:lnTo>
                  <a:lnTo>
                    <a:pt x="211" y="458"/>
                  </a:lnTo>
                  <a:lnTo>
                    <a:pt x="282" y="532"/>
                  </a:lnTo>
                  <a:lnTo>
                    <a:pt x="329" y="576"/>
                  </a:lnTo>
                  <a:lnTo>
                    <a:pt x="348" y="5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2627" y="1619"/>
              <a:ext cx="19" cy="83"/>
            </a:xfrm>
            <a:custGeom>
              <a:avLst/>
              <a:gdLst>
                <a:gd name="T0" fmla="*/ 0 w 145"/>
                <a:gd name="T1" fmla="*/ 0 h 623"/>
                <a:gd name="T2" fmla="*/ 0 w 145"/>
                <a:gd name="T3" fmla="*/ 0 h 623"/>
                <a:gd name="T4" fmla="*/ 0 w 145"/>
                <a:gd name="T5" fmla="*/ 0 h 623"/>
                <a:gd name="T6" fmla="*/ 0 w 145"/>
                <a:gd name="T7" fmla="*/ 0 h 623"/>
                <a:gd name="T8" fmla="*/ 0 w 145"/>
                <a:gd name="T9" fmla="*/ 0 h 623"/>
                <a:gd name="T10" fmla="*/ 0 w 145"/>
                <a:gd name="T11" fmla="*/ 0 h 623"/>
                <a:gd name="T12" fmla="*/ 0 w 145"/>
                <a:gd name="T13" fmla="*/ 0 h 623"/>
                <a:gd name="T14" fmla="*/ 0 w 145"/>
                <a:gd name="T15" fmla="*/ 0 h 623"/>
                <a:gd name="T16" fmla="*/ 0 w 145"/>
                <a:gd name="T17" fmla="*/ 0 h 623"/>
                <a:gd name="T18" fmla="*/ 0 w 145"/>
                <a:gd name="T19" fmla="*/ 0 h 623"/>
                <a:gd name="T20" fmla="*/ 0 w 145"/>
                <a:gd name="T21" fmla="*/ 0 h 623"/>
                <a:gd name="T22" fmla="*/ 0 w 145"/>
                <a:gd name="T23" fmla="*/ 0 h 623"/>
                <a:gd name="T24" fmla="*/ 0 w 145"/>
                <a:gd name="T25" fmla="*/ 0 h 623"/>
                <a:gd name="T26" fmla="*/ 0 w 145"/>
                <a:gd name="T27" fmla="*/ 0 h 623"/>
                <a:gd name="T28" fmla="*/ 0 w 145"/>
                <a:gd name="T29" fmla="*/ 0 h 623"/>
                <a:gd name="T30" fmla="*/ 0 w 145"/>
                <a:gd name="T31" fmla="*/ 0 h 6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5"/>
                <a:gd name="T49" fmla="*/ 0 h 623"/>
                <a:gd name="T50" fmla="*/ 145 w 145"/>
                <a:gd name="T51" fmla="*/ 623 h 6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5" h="623">
                  <a:moveTo>
                    <a:pt x="43" y="568"/>
                  </a:moveTo>
                  <a:lnTo>
                    <a:pt x="145" y="623"/>
                  </a:lnTo>
                  <a:lnTo>
                    <a:pt x="128" y="581"/>
                  </a:lnTo>
                  <a:lnTo>
                    <a:pt x="110" y="526"/>
                  </a:lnTo>
                  <a:lnTo>
                    <a:pt x="90" y="451"/>
                  </a:lnTo>
                  <a:lnTo>
                    <a:pt x="67" y="361"/>
                  </a:lnTo>
                  <a:lnTo>
                    <a:pt x="43" y="255"/>
                  </a:lnTo>
                  <a:lnTo>
                    <a:pt x="24" y="134"/>
                  </a:lnTo>
                  <a:lnTo>
                    <a:pt x="8" y="0"/>
                  </a:lnTo>
                  <a:lnTo>
                    <a:pt x="0" y="118"/>
                  </a:lnTo>
                  <a:lnTo>
                    <a:pt x="0" y="228"/>
                  </a:lnTo>
                  <a:lnTo>
                    <a:pt x="4" y="326"/>
                  </a:lnTo>
                  <a:lnTo>
                    <a:pt x="15" y="408"/>
                  </a:lnTo>
                  <a:lnTo>
                    <a:pt x="24" y="478"/>
                  </a:lnTo>
                  <a:lnTo>
                    <a:pt x="35" y="530"/>
                  </a:lnTo>
                  <a:lnTo>
                    <a:pt x="43" y="5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2684" y="1595"/>
              <a:ext cx="24" cy="144"/>
            </a:xfrm>
            <a:custGeom>
              <a:avLst/>
              <a:gdLst>
                <a:gd name="T0" fmla="*/ 0 w 183"/>
                <a:gd name="T1" fmla="*/ 0 h 1074"/>
                <a:gd name="T2" fmla="*/ 0 w 183"/>
                <a:gd name="T3" fmla="*/ 0 h 1074"/>
                <a:gd name="T4" fmla="*/ 0 w 183"/>
                <a:gd name="T5" fmla="*/ 0 h 1074"/>
                <a:gd name="T6" fmla="*/ 0 w 183"/>
                <a:gd name="T7" fmla="*/ 0 h 1074"/>
                <a:gd name="T8" fmla="*/ 0 w 183"/>
                <a:gd name="T9" fmla="*/ 0 h 1074"/>
                <a:gd name="T10" fmla="*/ 0 w 183"/>
                <a:gd name="T11" fmla="*/ 0 h 1074"/>
                <a:gd name="T12" fmla="*/ 0 w 183"/>
                <a:gd name="T13" fmla="*/ 0 h 1074"/>
                <a:gd name="T14" fmla="*/ 0 w 183"/>
                <a:gd name="T15" fmla="*/ 0 h 1074"/>
                <a:gd name="T16" fmla="*/ 0 w 183"/>
                <a:gd name="T17" fmla="*/ 0 h 1074"/>
                <a:gd name="T18" fmla="*/ 0 w 183"/>
                <a:gd name="T19" fmla="*/ 0 h 1074"/>
                <a:gd name="T20" fmla="*/ 0 w 183"/>
                <a:gd name="T21" fmla="*/ 0 h 1074"/>
                <a:gd name="T22" fmla="*/ 0 w 183"/>
                <a:gd name="T23" fmla="*/ 0 h 1074"/>
                <a:gd name="T24" fmla="*/ 0 w 183"/>
                <a:gd name="T25" fmla="*/ 0 h 1074"/>
                <a:gd name="T26" fmla="*/ 0 w 183"/>
                <a:gd name="T27" fmla="*/ 0 h 1074"/>
                <a:gd name="T28" fmla="*/ 0 w 183"/>
                <a:gd name="T29" fmla="*/ 0 h 1074"/>
                <a:gd name="T30" fmla="*/ 0 w 183"/>
                <a:gd name="T31" fmla="*/ 0 h 10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3"/>
                <a:gd name="T49" fmla="*/ 0 h 1074"/>
                <a:gd name="T50" fmla="*/ 183 w 183"/>
                <a:gd name="T51" fmla="*/ 1074 h 10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3" h="1074">
                  <a:moveTo>
                    <a:pt x="78" y="1030"/>
                  </a:moveTo>
                  <a:lnTo>
                    <a:pt x="183" y="1074"/>
                  </a:lnTo>
                  <a:lnTo>
                    <a:pt x="159" y="968"/>
                  </a:lnTo>
                  <a:lnTo>
                    <a:pt x="109" y="702"/>
                  </a:lnTo>
                  <a:lnTo>
                    <a:pt x="78" y="533"/>
                  </a:lnTo>
                  <a:lnTo>
                    <a:pt x="51" y="353"/>
                  </a:lnTo>
                  <a:lnTo>
                    <a:pt x="23" y="173"/>
                  </a:lnTo>
                  <a:lnTo>
                    <a:pt x="3" y="0"/>
                  </a:lnTo>
                  <a:lnTo>
                    <a:pt x="0" y="114"/>
                  </a:lnTo>
                  <a:lnTo>
                    <a:pt x="0" y="223"/>
                  </a:lnTo>
                  <a:lnTo>
                    <a:pt x="8" y="423"/>
                  </a:lnTo>
                  <a:lnTo>
                    <a:pt x="19" y="596"/>
                  </a:lnTo>
                  <a:lnTo>
                    <a:pt x="31" y="744"/>
                  </a:lnTo>
                  <a:lnTo>
                    <a:pt x="51" y="866"/>
                  </a:lnTo>
                  <a:lnTo>
                    <a:pt x="62" y="957"/>
                  </a:lnTo>
                  <a:lnTo>
                    <a:pt x="78" y="10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>
              <a:off x="2423" y="1922"/>
              <a:ext cx="51" cy="564"/>
            </a:xfrm>
            <a:custGeom>
              <a:avLst/>
              <a:gdLst>
                <a:gd name="T0" fmla="*/ 0 w 378"/>
                <a:gd name="T1" fmla="*/ 0 h 4231"/>
                <a:gd name="T2" fmla="*/ 0 w 378"/>
                <a:gd name="T3" fmla="*/ 0 h 4231"/>
                <a:gd name="T4" fmla="*/ 0 w 378"/>
                <a:gd name="T5" fmla="*/ 0 h 4231"/>
                <a:gd name="T6" fmla="*/ 0 w 378"/>
                <a:gd name="T7" fmla="*/ 0 h 4231"/>
                <a:gd name="T8" fmla="*/ 0 w 378"/>
                <a:gd name="T9" fmla="*/ 0 h 4231"/>
                <a:gd name="T10" fmla="*/ 0 w 378"/>
                <a:gd name="T11" fmla="*/ 0 h 4231"/>
                <a:gd name="T12" fmla="*/ 0 w 378"/>
                <a:gd name="T13" fmla="*/ 0 h 4231"/>
                <a:gd name="T14" fmla="*/ 0 w 378"/>
                <a:gd name="T15" fmla="*/ 0 h 4231"/>
                <a:gd name="T16" fmla="*/ 0 w 378"/>
                <a:gd name="T17" fmla="*/ 0 h 4231"/>
                <a:gd name="T18" fmla="*/ 0 w 378"/>
                <a:gd name="T19" fmla="*/ 0 h 4231"/>
                <a:gd name="T20" fmla="*/ 0 w 378"/>
                <a:gd name="T21" fmla="*/ 0 h 4231"/>
                <a:gd name="T22" fmla="*/ 0 w 378"/>
                <a:gd name="T23" fmla="*/ 0 h 4231"/>
                <a:gd name="T24" fmla="*/ 0 w 378"/>
                <a:gd name="T25" fmla="*/ 0 h 4231"/>
                <a:gd name="T26" fmla="*/ 0 w 378"/>
                <a:gd name="T27" fmla="*/ 0 h 4231"/>
                <a:gd name="T28" fmla="*/ 0 w 378"/>
                <a:gd name="T29" fmla="*/ 0 h 4231"/>
                <a:gd name="T30" fmla="*/ 0 w 378"/>
                <a:gd name="T31" fmla="*/ 0 h 4231"/>
                <a:gd name="T32" fmla="*/ 0 w 378"/>
                <a:gd name="T33" fmla="*/ 0 h 4231"/>
                <a:gd name="T34" fmla="*/ 0 w 378"/>
                <a:gd name="T35" fmla="*/ 0 h 4231"/>
                <a:gd name="T36" fmla="*/ 0 w 378"/>
                <a:gd name="T37" fmla="*/ 0 h 4231"/>
                <a:gd name="T38" fmla="*/ 0 w 378"/>
                <a:gd name="T39" fmla="*/ 0 h 4231"/>
                <a:gd name="T40" fmla="*/ 0 w 378"/>
                <a:gd name="T41" fmla="*/ 0 h 4231"/>
                <a:gd name="T42" fmla="*/ 0 w 378"/>
                <a:gd name="T43" fmla="*/ 0 h 4231"/>
                <a:gd name="T44" fmla="*/ 0 w 378"/>
                <a:gd name="T45" fmla="*/ 0 h 4231"/>
                <a:gd name="T46" fmla="*/ 0 w 378"/>
                <a:gd name="T47" fmla="*/ 0 h 4231"/>
                <a:gd name="T48" fmla="*/ 0 w 378"/>
                <a:gd name="T49" fmla="*/ 0 h 4231"/>
                <a:gd name="T50" fmla="*/ 0 w 378"/>
                <a:gd name="T51" fmla="*/ 0 h 4231"/>
                <a:gd name="T52" fmla="*/ 0 w 378"/>
                <a:gd name="T53" fmla="*/ 0 h 42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"/>
                <a:gd name="T82" fmla="*/ 0 h 4231"/>
                <a:gd name="T83" fmla="*/ 378 w 378"/>
                <a:gd name="T84" fmla="*/ 4231 h 42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" h="4231">
                  <a:moveTo>
                    <a:pt x="371" y="4231"/>
                  </a:moveTo>
                  <a:lnTo>
                    <a:pt x="378" y="549"/>
                  </a:lnTo>
                  <a:lnTo>
                    <a:pt x="378" y="482"/>
                  </a:lnTo>
                  <a:lnTo>
                    <a:pt x="371" y="416"/>
                  </a:lnTo>
                  <a:lnTo>
                    <a:pt x="363" y="357"/>
                  </a:lnTo>
                  <a:lnTo>
                    <a:pt x="352" y="302"/>
                  </a:lnTo>
                  <a:lnTo>
                    <a:pt x="336" y="254"/>
                  </a:lnTo>
                  <a:lnTo>
                    <a:pt x="320" y="208"/>
                  </a:lnTo>
                  <a:lnTo>
                    <a:pt x="305" y="169"/>
                  </a:lnTo>
                  <a:lnTo>
                    <a:pt x="285" y="133"/>
                  </a:lnTo>
                  <a:lnTo>
                    <a:pt x="250" y="75"/>
                  </a:lnTo>
                  <a:lnTo>
                    <a:pt x="222" y="31"/>
                  </a:lnTo>
                  <a:lnTo>
                    <a:pt x="199" y="8"/>
                  </a:lnTo>
                  <a:lnTo>
                    <a:pt x="191" y="0"/>
                  </a:lnTo>
                  <a:lnTo>
                    <a:pt x="161" y="36"/>
                  </a:lnTo>
                  <a:lnTo>
                    <a:pt x="133" y="78"/>
                  </a:lnTo>
                  <a:lnTo>
                    <a:pt x="98" y="141"/>
                  </a:lnTo>
                  <a:lnTo>
                    <a:pt x="78" y="176"/>
                  </a:lnTo>
                  <a:lnTo>
                    <a:pt x="63" y="219"/>
                  </a:lnTo>
                  <a:lnTo>
                    <a:pt x="47" y="266"/>
                  </a:lnTo>
                  <a:lnTo>
                    <a:pt x="32" y="318"/>
                  </a:lnTo>
                  <a:lnTo>
                    <a:pt x="20" y="372"/>
                  </a:lnTo>
                  <a:lnTo>
                    <a:pt x="8" y="431"/>
                  </a:lnTo>
                  <a:lnTo>
                    <a:pt x="5" y="494"/>
                  </a:lnTo>
                  <a:lnTo>
                    <a:pt x="0" y="564"/>
                  </a:lnTo>
                  <a:lnTo>
                    <a:pt x="0" y="4200"/>
                  </a:lnTo>
                  <a:lnTo>
                    <a:pt x="371" y="42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2420" y="1918"/>
              <a:ext cx="56" cy="568"/>
            </a:xfrm>
            <a:custGeom>
              <a:avLst/>
              <a:gdLst>
                <a:gd name="T0" fmla="*/ 0 w 421"/>
                <a:gd name="T1" fmla="*/ 0 h 4263"/>
                <a:gd name="T2" fmla="*/ 0 w 421"/>
                <a:gd name="T3" fmla="*/ 0 h 4263"/>
                <a:gd name="T4" fmla="*/ 0 w 421"/>
                <a:gd name="T5" fmla="*/ 0 h 4263"/>
                <a:gd name="T6" fmla="*/ 0 w 421"/>
                <a:gd name="T7" fmla="*/ 0 h 4263"/>
                <a:gd name="T8" fmla="*/ 0 w 421"/>
                <a:gd name="T9" fmla="*/ 0 h 4263"/>
                <a:gd name="T10" fmla="*/ 0 w 421"/>
                <a:gd name="T11" fmla="*/ 0 h 4263"/>
                <a:gd name="T12" fmla="*/ 0 w 421"/>
                <a:gd name="T13" fmla="*/ 0 h 4263"/>
                <a:gd name="T14" fmla="*/ 0 w 421"/>
                <a:gd name="T15" fmla="*/ 0 h 4263"/>
                <a:gd name="T16" fmla="*/ 0 w 421"/>
                <a:gd name="T17" fmla="*/ 0 h 4263"/>
                <a:gd name="T18" fmla="*/ 0 w 421"/>
                <a:gd name="T19" fmla="*/ 0 h 4263"/>
                <a:gd name="T20" fmla="*/ 0 w 421"/>
                <a:gd name="T21" fmla="*/ 0 h 4263"/>
                <a:gd name="T22" fmla="*/ 0 w 421"/>
                <a:gd name="T23" fmla="*/ 0 h 4263"/>
                <a:gd name="T24" fmla="*/ 0 w 421"/>
                <a:gd name="T25" fmla="*/ 0 h 4263"/>
                <a:gd name="T26" fmla="*/ 0 w 421"/>
                <a:gd name="T27" fmla="*/ 0 h 4263"/>
                <a:gd name="T28" fmla="*/ 0 w 421"/>
                <a:gd name="T29" fmla="*/ 0 h 4263"/>
                <a:gd name="T30" fmla="*/ 0 w 421"/>
                <a:gd name="T31" fmla="*/ 0 h 4263"/>
                <a:gd name="T32" fmla="*/ 0 w 421"/>
                <a:gd name="T33" fmla="*/ 0 h 4263"/>
                <a:gd name="T34" fmla="*/ 0 w 421"/>
                <a:gd name="T35" fmla="*/ 0 h 4263"/>
                <a:gd name="T36" fmla="*/ 0 w 421"/>
                <a:gd name="T37" fmla="*/ 0 h 4263"/>
                <a:gd name="T38" fmla="*/ 0 w 421"/>
                <a:gd name="T39" fmla="*/ 0 h 4263"/>
                <a:gd name="T40" fmla="*/ 0 w 421"/>
                <a:gd name="T41" fmla="*/ 0 h 4263"/>
                <a:gd name="T42" fmla="*/ 0 w 421"/>
                <a:gd name="T43" fmla="*/ 0 h 4263"/>
                <a:gd name="T44" fmla="*/ 0 w 421"/>
                <a:gd name="T45" fmla="*/ 0 h 4263"/>
                <a:gd name="T46" fmla="*/ 0 w 421"/>
                <a:gd name="T47" fmla="*/ 0 h 4263"/>
                <a:gd name="T48" fmla="*/ 0 w 421"/>
                <a:gd name="T49" fmla="*/ 0 h 4263"/>
                <a:gd name="T50" fmla="*/ 0 w 421"/>
                <a:gd name="T51" fmla="*/ 0 h 4263"/>
                <a:gd name="T52" fmla="*/ 0 w 421"/>
                <a:gd name="T53" fmla="*/ 0 h 4263"/>
                <a:gd name="T54" fmla="*/ 0 w 421"/>
                <a:gd name="T55" fmla="*/ 0 h 4263"/>
                <a:gd name="T56" fmla="*/ 0 w 421"/>
                <a:gd name="T57" fmla="*/ 0 h 4263"/>
                <a:gd name="T58" fmla="*/ 0 w 421"/>
                <a:gd name="T59" fmla="*/ 0 h 4263"/>
                <a:gd name="T60" fmla="*/ 0 w 421"/>
                <a:gd name="T61" fmla="*/ 0 h 4263"/>
                <a:gd name="T62" fmla="*/ 0 w 421"/>
                <a:gd name="T63" fmla="*/ 0 h 4263"/>
                <a:gd name="T64" fmla="*/ 0 w 421"/>
                <a:gd name="T65" fmla="*/ 0 h 4263"/>
                <a:gd name="T66" fmla="*/ 0 w 421"/>
                <a:gd name="T67" fmla="*/ 0 h 4263"/>
                <a:gd name="T68" fmla="*/ 0 w 421"/>
                <a:gd name="T69" fmla="*/ 0 h 4263"/>
                <a:gd name="T70" fmla="*/ 0 w 421"/>
                <a:gd name="T71" fmla="*/ 0 h 4263"/>
                <a:gd name="T72" fmla="*/ 0 w 421"/>
                <a:gd name="T73" fmla="*/ 0 h 4263"/>
                <a:gd name="T74" fmla="*/ 0 w 421"/>
                <a:gd name="T75" fmla="*/ 0 h 4263"/>
                <a:gd name="T76" fmla="*/ 0 w 421"/>
                <a:gd name="T77" fmla="*/ 0 h 4263"/>
                <a:gd name="T78" fmla="*/ 0 w 421"/>
                <a:gd name="T79" fmla="*/ 0 h 4263"/>
                <a:gd name="T80" fmla="*/ 0 w 421"/>
                <a:gd name="T81" fmla="*/ 0 h 4263"/>
                <a:gd name="T82" fmla="*/ 0 w 421"/>
                <a:gd name="T83" fmla="*/ 0 h 4263"/>
                <a:gd name="T84" fmla="*/ 0 w 421"/>
                <a:gd name="T85" fmla="*/ 0 h 4263"/>
                <a:gd name="T86" fmla="*/ 0 w 421"/>
                <a:gd name="T87" fmla="*/ 0 h 4263"/>
                <a:gd name="T88" fmla="*/ 0 w 421"/>
                <a:gd name="T89" fmla="*/ 0 h 4263"/>
                <a:gd name="T90" fmla="*/ 0 w 421"/>
                <a:gd name="T91" fmla="*/ 0 h 4263"/>
                <a:gd name="T92" fmla="*/ 0 w 421"/>
                <a:gd name="T93" fmla="*/ 0 h 4263"/>
                <a:gd name="T94" fmla="*/ 0 w 421"/>
                <a:gd name="T95" fmla="*/ 0 h 4263"/>
                <a:gd name="T96" fmla="*/ 0 w 421"/>
                <a:gd name="T97" fmla="*/ 0 h 4263"/>
                <a:gd name="T98" fmla="*/ 0 w 421"/>
                <a:gd name="T99" fmla="*/ 0 h 4263"/>
                <a:gd name="T100" fmla="*/ 0 w 421"/>
                <a:gd name="T101" fmla="*/ 0 h 4263"/>
                <a:gd name="T102" fmla="*/ 0 w 421"/>
                <a:gd name="T103" fmla="*/ 0 h 4263"/>
                <a:gd name="T104" fmla="*/ 0 w 421"/>
                <a:gd name="T105" fmla="*/ 0 h 4263"/>
                <a:gd name="T106" fmla="*/ 0 w 421"/>
                <a:gd name="T107" fmla="*/ 0 h 4263"/>
                <a:gd name="T108" fmla="*/ 0 w 421"/>
                <a:gd name="T109" fmla="*/ 0 h 4263"/>
                <a:gd name="T110" fmla="*/ 0 w 421"/>
                <a:gd name="T111" fmla="*/ 0 h 4263"/>
                <a:gd name="T112" fmla="*/ 0 w 421"/>
                <a:gd name="T113" fmla="*/ 0 h 42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21"/>
                <a:gd name="T172" fmla="*/ 0 h 4263"/>
                <a:gd name="T173" fmla="*/ 421 w 421"/>
                <a:gd name="T174" fmla="*/ 4263 h 42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21" h="4263">
                  <a:moveTo>
                    <a:pt x="370" y="4263"/>
                  </a:moveTo>
                  <a:lnTo>
                    <a:pt x="378" y="581"/>
                  </a:lnTo>
                  <a:lnTo>
                    <a:pt x="421" y="581"/>
                  </a:lnTo>
                  <a:lnTo>
                    <a:pt x="413" y="4263"/>
                  </a:lnTo>
                  <a:lnTo>
                    <a:pt x="370" y="4263"/>
                  </a:lnTo>
                  <a:close/>
                  <a:moveTo>
                    <a:pt x="378" y="581"/>
                  </a:moveTo>
                  <a:lnTo>
                    <a:pt x="378" y="514"/>
                  </a:lnTo>
                  <a:lnTo>
                    <a:pt x="421" y="514"/>
                  </a:lnTo>
                  <a:lnTo>
                    <a:pt x="421" y="581"/>
                  </a:lnTo>
                  <a:lnTo>
                    <a:pt x="378" y="581"/>
                  </a:lnTo>
                  <a:close/>
                  <a:moveTo>
                    <a:pt x="421" y="512"/>
                  </a:moveTo>
                  <a:lnTo>
                    <a:pt x="421" y="513"/>
                  </a:lnTo>
                  <a:lnTo>
                    <a:pt x="421" y="514"/>
                  </a:lnTo>
                  <a:lnTo>
                    <a:pt x="399" y="514"/>
                  </a:lnTo>
                  <a:lnTo>
                    <a:pt x="421" y="512"/>
                  </a:lnTo>
                  <a:close/>
                  <a:moveTo>
                    <a:pt x="378" y="517"/>
                  </a:moveTo>
                  <a:lnTo>
                    <a:pt x="370" y="450"/>
                  </a:lnTo>
                  <a:lnTo>
                    <a:pt x="413" y="445"/>
                  </a:lnTo>
                  <a:lnTo>
                    <a:pt x="421" y="512"/>
                  </a:lnTo>
                  <a:lnTo>
                    <a:pt x="378" y="517"/>
                  </a:lnTo>
                  <a:close/>
                  <a:moveTo>
                    <a:pt x="413" y="444"/>
                  </a:moveTo>
                  <a:lnTo>
                    <a:pt x="413" y="442"/>
                  </a:lnTo>
                  <a:lnTo>
                    <a:pt x="413" y="445"/>
                  </a:lnTo>
                  <a:lnTo>
                    <a:pt x="392" y="448"/>
                  </a:lnTo>
                  <a:lnTo>
                    <a:pt x="413" y="444"/>
                  </a:lnTo>
                  <a:close/>
                  <a:moveTo>
                    <a:pt x="370" y="450"/>
                  </a:moveTo>
                  <a:lnTo>
                    <a:pt x="363" y="392"/>
                  </a:lnTo>
                  <a:lnTo>
                    <a:pt x="405" y="386"/>
                  </a:lnTo>
                  <a:lnTo>
                    <a:pt x="413" y="444"/>
                  </a:lnTo>
                  <a:lnTo>
                    <a:pt x="370" y="450"/>
                  </a:lnTo>
                  <a:close/>
                  <a:moveTo>
                    <a:pt x="405" y="385"/>
                  </a:moveTo>
                  <a:lnTo>
                    <a:pt x="405" y="386"/>
                  </a:lnTo>
                  <a:lnTo>
                    <a:pt x="384" y="389"/>
                  </a:lnTo>
                  <a:lnTo>
                    <a:pt x="405" y="385"/>
                  </a:lnTo>
                  <a:close/>
                  <a:moveTo>
                    <a:pt x="363" y="393"/>
                  </a:moveTo>
                  <a:lnTo>
                    <a:pt x="352" y="338"/>
                  </a:lnTo>
                  <a:lnTo>
                    <a:pt x="394" y="330"/>
                  </a:lnTo>
                  <a:lnTo>
                    <a:pt x="405" y="385"/>
                  </a:lnTo>
                  <a:lnTo>
                    <a:pt x="363" y="393"/>
                  </a:lnTo>
                  <a:close/>
                  <a:moveTo>
                    <a:pt x="392" y="327"/>
                  </a:moveTo>
                  <a:lnTo>
                    <a:pt x="394" y="328"/>
                  </a:lnTo>
                  <a:lnTo>
                    <a:pt x="394" y="330"/>
                  </a:lnTo>
                  <a:lnTo>
                    <a:pt x="373" y="334"/>
                  </a:lnTo>
                  <a:lnTo>
                    <a:pt x="392" y="327"/>
                  </a:lnTo>
                  <a:close/>
                  <a:moveTo>
                    <a:pt x="352" y="340"/>
                  </a:moveTo>
                  <a:lnTo>
                    <a:pt x="336" y="293"/>
                  </a:lnTo>
                  <a:lnTo>
                    <a:pt x="377" y="281"/>
                  </a:lnTo>
                  <a:lnTo>
                    <a:pt x="392" y="327"/>
                  </a:lnTo>
                  <a:lnTo>
                    <a:pt x="352" y="340"/>
                  </a:lnTo>
                  <a:close/>
                  <a:moveTo>
                    <a:pt x="336" y="293"/>
                  </a:moveTo>
                  <a:lnTo>
                    <a:pt x="321" y="247"/>
                  </a:lnTo>
                  <a:lnTo>
                    <a:pt x="362" y="233"/>
                  </a:lnTo>
                  <a:lnTo>
                    <a:pt x="377" y="281"/>
                  </a:lnTo>
                  <a:lnTo>
                    <a:pt x="336" y="293"/>
                  </a:lnTo>
                  <a:close/>
                  <a:moveTo>
                    <a:pt x="361" y="232"/>
                  </a:moveTo>
                  <a:lnTo>
                    <a:pt x="362" y="233"/>
                  </a:lnTo>
                  <a:lnTo>
                    <a:pt x="341" y="240"/>
                  </a:lnTo>
                  <a:lnTo>
                    <a:pt x="361" y="232"/>
                  </a:lnTo>
                  <a:close/>
                  <a:moveTo>
                    <a:pt x="321" y="248"/>
                  </a:moveTo>
                  <a:lnTo>
                    <a:pt x="306" y="208"/>
                  </a:lnTo>
                  <a:lnTo>
                    <a:pt x="346" y="193"/>
                  </a:lnTo>
                  <a:lnTo>
                    <a:pt x="361" y="232"/>
                  </a:lnTo>
                  <a:lnTo>
                    <a:pt x="321" y="248"/>
                  </a:lnTo>
                  <a:close/>
                  <a:moveTo>
                    <a:pt x="345" y="191"/>
                  </a:moveTo>
                  <a:lnTo>
                    <a:pt x="345" y="192"/>
                  </a:lnTo>
                  <a:lnTo>
                    <a:pt x="346" y="193"/>
                  </a:lnTo>
                  <a:lnTo>
                    <a:pt x="326" y="201"/>
                  </a:lnTo>
                  <a:lnTo>
                    <a:pt x="345" y="191"/>
                  </a:lnTo>
                  <a:close/>
                  <a:moveTo>
                    <a:pt x="307" y="210"/>
                  </a:moveTo>
                  <a:lnTo>
                    <a:pt x="288" y="175"/>
                  </a:lnTo>
                  <a:lnTo>
                    <a:pt x="325" y="154"/>
                  </a:lnTo>
                  <a:lnTo>
                    <a:pt x="345" y="191"/>
                  </a:lnTo>
                  <a:lnTo>
                    <a:pt x="307" y="210"/>
                  </a:lnTo>
                  <a:close/>
                  <a:moveTo>
                    <a:pt x="325" y="154"/>
                  </a:moveTo>
                  <a:lnTo>
                    <a:pt x="324" y="152"/>
                  </a:lnTo>
                  <a:lnTo>
                    <a:pt x="325" y="154"/>
                  </a:lnTo>
                  <a:lnTo>
                    <a:pt x="306" y="165"/>
                  </a:lnTo>
                  <a:lnTo>
                    <a:pt x="325" y="154"/>
                  </a:lnTo>
                  <a:close/>
                  <a:moveTo>
                    <a:pt x="288" y="177"/>
                  </a:moveTo>
                  <a:lnTo>
                    <a:pt x="253" y="117"/>
                  </a:lnTo>
                  <a:lnTo>
                    <a:pt x="290" y="96"/>
                  </a:lnTo>
                  <a:lnTo>
                    <a:pt x="325" y="154"/>
                  </a:lnTo>
                  <a:lnTo>
                    <a:pt x="288" y="177"/>
                  </a:lnTo>
                  <a:close/>
                  <a:moveTo>
                    <a:pt x="289" y="95"/>
                  </a:moveTo>
                  <a:lnTo>
                    <a:pt x="290" y="96"/>
                  </a:lnTo>
                  <a:lnTo>
                    <a:pt x="271" y="107"/>
                  </a:lnTo>
                  <a:lnTo>
                    <a:pt x="289" y="95"/>
                  </a:lnTo>
                  <a:close/>
                  <a:moveTo>
                    <a:pt x="253" y="118"/>
                  </a:moveTo>
                  <a:lnTo>
                    <a:pt x="226" y="75"/>
                  </a:lnTo>
                  <a:lnTo>
                    <a:pt x="262" y="52"/>
                  </a:lnTo>
                  <a:lnTo>
                    <a:pt x="289" y="95"/>
                  </a:lnTo>
                  <a:lnTo>
                    <a:pt x="253" y="118"/>
                  </a:lnTo>
                  <a:close/>
                  <a:moveTo>
                    <a:pt x="259" y="48"/>
                  </a:moveTo>
                  <a:lnTo>
                    <a:pt x="261" y="50"/>
                  </a:lnTo>
                  <a:lnTo>
                    <a:pt x="262" y="52"/>
                  </a:lnTo>
                  <a:lnTo>
                    <a:pt x="243" y="63"/>
                  </a:lnTo>
                  <a:lnTo>
                    <a:pt x="259" y="48"/>
                  </a:lnTo>
                  <a:close/>
                  <a:moveTo>
                    <a:pt x="228" y="78"/>
                  </a:moveTo>
                  <a:lnTo>
                    <a:pt x="205" y="55"/>
                  </a:lnTo>
                  <a:lnTo>
                    <a:pt x="235" y="25"/>
                  </a:lnTo>
                  <a:lnTo>
                    <a:pt x="259" y="48"/>
                  </a:lnTo>
                  <a:lnTo>
                    <a:pt x="228" y="78"/>
                  </a:lnTo>
                  <a:close/>
                  <a:moveTo>
                    <a:pt x="205" y="55"/>
                  </a:moveTo>
                  <a:lnTo>
                    <a:pt x="197" y="47"/>
                  </a:lnTo>
                  <a:lnTo>
                    <a:pt x="228" y="17"/>
                  </a:lnTo>
                  <a:lnTo>
                    <a:pt x="235" y="25"/>
                  </a:lnTo>
                  <a:lnTo>
                    <a:pt x="205" y="55"/>
                  </a:lnTo>
                  <a:close/>
                  <a:moveTo>
                    <a:pt x="197" y="18"/>
                  </a:moveTo>
                  <a:lnTo>
                    <a:pt x="212" y="0"/>
                  </a:lnTo>
                  <a:lnTo>
                    <a:pt x="228" y="17"/>
                  </a:lnTo>
                  <a:lnTo>
                    <a:pt x="212" y="32"/>
                  </a:lnTo>
                  <a:lnTo>
                    <a:pt x="197" y="18"/>
                  </a:lnTo>
                  <a:close/>
                  <a:moveTo>
                    <a:pt x="228" y="47"/>
                  </a:moveTo>
                  <a:lnTo>
                    <a:pt x="197" y="82"/>
                  </a:lnTo>
                  <a:lnTo>
                    <a:pt x="165" y="53"/>
                  </a:lnTo>
                  <a:lnTo>
                    <a:pt x="197" y="18"/>
                  </a:lnTo>
                  <a:lnTo>
                    <a:pt x="228" y="47"/>
                  </a:lnTo>
                  <a:close/>
                  <a:moveTo>
                    <a:pt x="163" y="56"/>
                  </a:moveTo>
                  <a:lnTo>
                    <a:pt x="164" y="54"/>
                  </a:lnTo>
                  <a:lnTo>
                    <a:pt x="165" y="53"/>
                  </a:lnTo>
                  <a:lnTo>
                    <a:pt x="182" y="68"/>
                  </a:lnTo>
                  <a:lnTo>
                    <a:pt x="163" y="56"/>
                  </a:lnTo>
                  <a:close/>
                  <a:moveTo>
                    <a:pt x="199" y="78"/>
                  </a:moveTo>
                  <a:lnTo>
                    <a:pt x="172" y="122"/>
                  </a:lnTo>
                  <a:lnTo>
                    <a:pt x="136" y="99"/>
                  </a:lnTo>
                  <a:lnTo>
                    <a:pt x="163" y="56"/>
                  </a:lnTo>
                  <a:lnTo>
                    <a:pt x="199" y="78"/>
                  </a:lnTo>
                  <a:close/>
                  <a:moveTo>
                    <a:pt x="135" y="99"/>
                  </a:moveTo>
                  <a:lnTo>
                    <a:pt x="135" y="99"/>
                  </a:lnTo>
                  <a:lnTo>
                    <a:pt x="136" y="99"/>
                  </a:lnTo>
                  <a:lnTo>
                    <a:pt x="154" y="110"/>
                  </a:lnTo>
                  <a:lnTo>
                    <a:pt x="135" y="99"/>
                  </a:lnTo>
                  <a:close/>
                  <a:moveTo>
                    <a:pt x="172" y="121"/>
                  </a:moveTo>
                  <a:lnTo>
                    <a:pt x="137" y="184"/>
                  </a:lnTo>
                  <a:lnTo>
                    <a:pt x="100" y="163"/>
                  </a:lnTo>
                  <a:lnTo>
                    <a:pt x="135" y="99"/>
                  </a:lnTo>
                  <a:lnTo>
                    <a:pt x="172" y="121"/>
                  </a:lnTo>
                  <a:close/>
                  <a:moveTo>
                    <a:pt x="100" y="163"/>
                  </a:moveTo>
                  <a:lnTo>
                    <a:pt x="104" y="156"/>
                  </a:lnTo>
                  <a:lnTo>
                    <a:pt x="100" y="163"/>
                  </a:lnTo>
                  <a:lnTo>
                    <a:pt x="119" y="173"/>
                  </a:lnTo>
                  <a:lnTo>
                    <a:pt x="100" y="163"/>
                  </a:lnTo>
                  <a:close/>
                  <a:moveTo>
                    <a:pt x="137" y="184"/>
                  </a:moveTo>
                  <a:lnTo>
                    <a:pt x="118" y="219"/>
                  </a:lnTo>
                  <a:lnTo>
                    <a:pt x="80" y="198"/>
                  </a:lnTo>
                  <a:lnTo>
                    <a:pt x="100" y="163"/>
                  </a:lnTo>
                  <a:lnTo>
                    <a:pt x="137" y="184"/>
                  </a:lnTo>
                  <a:close/>
                  <a:moveTo>
                    <a:pt x="79" y="201"/>
                  </a:moveTo>
                  <a:lnTo>
                    <a:pt x="79" y="200"/>
                  </a:lnTo>
                  <a:lnTo>
                    <a:pt x="80" y="198"/>
                  </a:lnTo>
                  <a:lnTo>
                    <a:pt x="99" y="208"/>
                  </a:lnTo>
                  <a:lnTo>
                    <a:pt x="79" y="201"/>
                  </a:lnTo>
                  <a:close/>
                  <a:moveTo>
                    <a:pt x="120" y="216"/>
                  </a:moveTo>
                  <a:lnTo>
                    <a:pt x="104" y="258"/>
                  </a:lnTo>
                  <a:lnTo>
                    <a:pt x="64" y="244"/>
                  </a:lnTo>
                  <a:lnTo>
                    <a:pt x="79" y="201"/>
                  </a:lnTo>
                  <a:lnTo>
                    <a:pt x="120" y="216"/>
                  </a:lnTo>
                  <a:close/>
                  <a:moveTo>
                    <a:pt x="63" y="244"/>
                  </a:moveTo>
                  <a:lnTo>
                    <a:pt x="63" y="247"/>
                  </a:lnTo>
                  <a:lnTo>
                    <a:pt x="64" y="244"/>
                  </a:lnTo>
                  <a:lnTo>
                    <a:pt x="84" y="251"/>
                  </a:lnTo>
                  <a:lnTo>
                    <a:pt x="63" y="244"/>
                  </a:lnTo>
                  <a:close/>
                  <a:moveTo>
                    <a:pt x="104" y="258"/>
                  </a:moveTo>
                  <a:lnTo>
                    <a:pt x="89" y="305"/>
                  </a:lnTo>
                  <a:lnTo>
                    <a:pt x="48" y="292"/>
                  </a:lnTo>
                  <a:lnTo>
                    <a:pt x="63" y="244"/>
                  </a:lnTo>
                  <a:lnTo>
                    <a:pt x="104" y="258"/>
                  </a:lnTo>
                  <a:close/>
                  <a:moveTo>
                    <a:pt x="48" y="292"/>
                  </a:moveTo>
                  <a:lnTo>
                    <a:pt x="48" y="290"/>
                  </a:lnTo>
                  <a:lnTo>
                    <a:pt x="48" y="292"/>
                  </a:lnTo>
                  <a:lnTo>
                    <a:pt x="68" y="298"/>
                  </a:lnTo>
                  <a:lnTo>
                    <a:pt x="48" y="292"/>
                  </a:lnTo>
                  <a:close/>
                  <a:moveTo>
                    <a:pt x="89" y="305"/>
                  </a:moveTo>
                  <a:lnTo>
                    <a:pt x="73" y="355"/>
                  </a:lnTo>
                  <a:lnTo>
                    <a:pt x="32" y="344"/>
                  </a:lnTo>
                  <a:lnTo>
                    <a:pt x="48" y="292"/>
                  </a:lnTo>
                  <a:lnTo>
                    <a:pt x="89" y="305"/>
                  </a:lnTo>
                  <a:close/>
                  <a:moveTo>
                    <a:pt x="32" y="345"/>
                  </a:moveTo>
                  <a:lnTo>
                    <a:pt x="32" y="345"/>
                  </a:lnTo>
                  <a:lnTo>
                    <a:pt x="32" y="344"/>
                  </a:lnTo>
                  <a:lnTo>
                    <a:pt x="53" y="350"/>
                  </a:lnTo>
                  <a:lnTo>
                    <a:pt x="32" y="345"/>
                  </a:lnTo>
                  <a:close/>
                  <a:moveTo>
                    <a:pt x="73" y="354"/>
                  </a:moveTo>
                  <a:lnTo>
                    <a:pt x="62" y="409"/>
                  </a:lnTo>
                  <a:lnTo>
                    <a:pt x="20" y="400"/>
                  </a:lnTo>
                  <a:lnTo>
                    <a:pt x="32" y="345"/>
                  </a:lnTo>
                  <a:lnTo>
                    <a:pt x="73" y="354"/>
                  </a:lnTo>
                  <a:close/>
                  <a:moveTo>
                    <a:pt x="20" y="400"/>
                  </a:moveTo>
                  <a:lnTo>
                    <a:pt x="20" y="402"/>
                  </a:lnTo>
                  <a:lnTo>
                    <a:pt x="20" y="400"/>
                  </a:lnTo>
                  <a:lnTo>
                    <a:pt x="41" y="404"/>
                  </a:lnTo>
                  <a:lnTo>
                    <a:pt x="20" y="400"/>
                  </a:lnTo>
                  <a:close/>
                  <a:moveTo>
                    <a:pt x="62" y="409"/>
                  </a:moveTo>
                  <a:lnTo>
                    <a:pt x="50" y="468"/>
                  </a:lnTo>
                  <a:lnTo>
                    <a:pt x="8" y="459"/>
                  </a:lnTo>
                  <a:lnTo>
                    <a:pt x="20" y="400"/>
                  </a:lnTo>
                  <a:lnTo>
                    <a:pt x="62" y="409"/>
                  </a:lnTo>
                  <a:close/>
                  <a:moveTo>
                    <a:pt x="7" y="462"/>
                  </a:moveTo>
                  <a:lnTo>
                    <a:pt x="8" y="461"/>
                  </a:lnTo>
                  <a:lnTo>
                    <a:pt x="8" y="459"/>
                  </a:lnTo>
                  <a:lnTo>
                    <a:pt x="29" y="463"/>
                  </a:lnTo>
                  <a:lnTo>
                    <a:pt x="7" y="462"/>
                  </a:lnTo>
                  <a:close/>
                  <a:moveTo>
                    <a:pt x="50" y="464"/>
                  </a:moveTo>
                  <a:lnTo>
                    <a:pt x="47" y="527"/>
                  </a:lnTo>
                  <a:lnTo>
                    <a:pt x="4" y="525"/>
                  </a:lnTo>
                  <a:lnTo>
                    <a:pt x="7" y="462"/>
                  </a:lnTo>
                  <a:lnTo>
                    <a:pt x="50" y="464"/>
                  </a:lnTo>
                  <a:close/>
                  <a:moveTo>
                    <a:pt x="4" y="525"/>
                  </a:moveTo>
                  <a:lnTo>
                    <a:pt x="4" y="524"/>
                  </a:lnTo>
                  <a:lnTo>
                    <a:pt x="4" y="525"/>
                  </a:lnTo>
                  <a:lnTo>
                    <a:pt x="26" y="526"/>
                  </a:lnTo>
                  <a:lnTo>
                    <a:pt x="4" y="525"/>
                  </a:lnTo>
                  <a:close/>
                  <a:moveTo>
                    <a:pt x="47" y="527"/>
                  </a:moveTo>
                  <a:lnTo>
                    <a:pt x="43" y="597"/>
                  </a:lnTo>
                  <a:lnTo>
                    <a:pt x="0" y="595"/>
                  </a:lnTo>
                  <a:lnTo>
                    <a:pt x="4" y="525"/>
                  </a:lnTo>
                  <a:lnTo>
                    <a:pt x="47" y="527"/>
                  </a:lnTo>
                  <a:close/>
                  <a:moveTo>
                    <a:pt x="0" y="596"/>
                  </a:moveTo>
                  <a:lnTo>
                    <a:pt x="0" y="597"/>
                  </a:lnTo>
                  <a:lnTo>
                    <a:pt x="0" y="595"/>
                  </a:lnTo>
                  <a:lnTo>
                    <a:pt x="21" y="596"/>
                  </a:lnTo>
                  <a:lnTo>
                    <a:pt x="0" y="596"/>
                  </a:lnTo>
                  <a:close/>
                  <a:moveTo>
                    <a:pt x="43" y="596"/>
                  </a:moveTo>
                  <a:lnTo>
                    <a:pt x="43" y="4232"/>
                  </a:lnTo>
                  <a:lnTo>
                    <a:pt x="0" y="4232"/>
                  </a:lnTo>
                  <a:lnTo>
                    <a:pt x="0" y="596"/>
                  </a:lnTo>
                  <a:lnTo>
                    <a:pt x="43" y="5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2425" y="2520"/>
              <a:ext cx="39" cy="113"/>
            </a:xfrm>
            <a:custGeom>
              <a:avLst/>
              <a:gdLst>
                <a:gd name="T0" fmla="*/ 0 w 293"/>
                <a:gd name="T1" fmla="*/ 0 h 850"/>
                <a:gd name="T2" fmla="*/ 0 w 293"/>
                <a:gd name="T3" fmla="*/ 0 h 850"/>
                <a:gd name="T4" fmla="*/ 0 w 293"/>
                <a:gd name="T5" fmla="*/ 0 h 850"/>
                <a:gd name="T6" fmla="*/ 0 w 293"/>
                <a:gd name="T7" fmla="*/ 0 h 850"/>
                <a:gd name="T8" fmla="*/ 0 w 293"/>
                <a:gd name="T9" fmla="*/ 0 h 850"/>
                <a:gd name="T10" fmla="*/ 0 w 293"/>
                <a:gd name="T11" fmla="*/ 0 h 850"/>
                <a:gd name="T12" fmla="*/ 0 w 293"/>
                <a:gd name="T13" fmla="*/ 0 h 850"/>
                <a:gd name="T14" fmla="*/ 0 w 293"/>
                <a:gd name="T15" fmla="*/ 0 h 850"/>
                <a:gd name="T16" fmla="*/ 0 w 293"/>
                <a:gd name="T17" fmla="*/ 0 h 850"/>
                <a:gd name="T18" fmla="*/ 0 w 293"/>
                <a:gd name="T19" fmla="*/ 0 h 850"/>
                <a:gd name="T20" fmla="*/ 0 w 293"/>
                <a:gd name="T21" fmla="*/ 0 h 850"/>
                <a:gd name="T22" fmla="*/ 0 w 293"/>
                <a:gd name="T23" fmla="*/ 0 h 850"/>
                <a:gd name="T24" fmla="*/ 0 w 293"/>
                <a:gd name="T25" fmla="*/ 0 h 850"/>
                <a:gd name="T26" fmla="*/ 0 w 293"/>
                <a:gd name="T27" fmla="*/ 0 h 850"/>
                <a:gd name="T28" fmla="*/ 0 w 293"/>
                <a:gd name="T29" fmla="*/ 0 h 850"/>
                <a:gd name="T30" fmla="*/ 0 w 293"/>
                <a:gd name="T31" fmla="*/ 0 h 850"/>
                <a:gd name="T32" fmla="*/ 0 w 293"/>
                <a:gd name="T33" fmla="*/ 0 h 850"/>
                <a:gd name="T34" fmla="*/ 0 w 293"/>
                <a:gd name="T35" fmla="*/ 0 h 850"/>
                <a:gd name="T36" fmla="*/ 0 w 293"/>
                <a:gd name="T37" fmla="*/ 0 h 850"/>
                <a:gd name="T38" fmla="*/ 0 w 293"/>
                <a:gd name="T39" fmla="*/ 0 h 850"/>
                <a:gd name="T40" fmla="*/ 0 w 293"/>
                <a:gd name="T41" fmla="*/ 0 h 850"/>
                <a:gd name="T42" fmla="*/ 0 w 293"/>
                <a:gd name="T43" fmla="*/ 0 h 850"/>
                <a:gd name="T44" fmla="*/ 0 w 293"/>
                <a:gd name="T45" fmla="*/ 0 h 850"/>
                <a:gd name="T46" fmla="*/ 0 w 293"/>
                <a:gd name="T47" fmla="*/ 0 h 850"/>
                <a:gd name="T48" fmla="*/ 0 w 293"/>
                <a:gd name="T49" fmla="*/ 0 h 850"/>
                <a:gd name="T50" fmla="*/ 0 w 293"/>
                <a:gd name="T51" fmla="*/ 0 h 850"/>
                <a:gd name="T52" fmla="*/ 0 w 293"/>
                <a:gd name="T53" fmla="*/ 0 h 850"/>
                <a:gd name="T54" fmla="*/ 0 w 293"/>
                <a:gd name="T55" fmla="*/ 0 h 850"/>
                <a:gd name="T56" fmla="*/ 0 w 293"/>
                <a:gd name="T57" fmla="*/ 0 h 850"/>
                <a:gd name="T58" fmla="*/ 0 w 293"/>
                <a:gd name="T59" fmla="*/ 0 h 850"/>
                <a:gd name="T60" fmla="*/ 0 w 293"/>
                <a:gd name="T61" fmla="*/ 0 h 850"/>
                <a:gd name="T62" fmla="*/ 0 w 293"/>
                <a:gd name="T63" fmla="*/ 0 h 850"/>
                <a:gd name="T64" fmla="*/ 0 w 293"/>
                <a:gd name="T65" fmla="*/ 0 h 850"/>
                <a:gd name="T66" fmla="*/ 0 w 293"/>
                <a:gd name="T67" fmla="*/ 0 h 850"/>
                <a:gd name="T68" fmla="*/ 0 w 293"/>
                <a:gd name="T69" fmla="*/ 0 h 850"/>
                <a:gd name="T70" fmla="*/ 0 w 293"/>
                <a:gd name="T71" fmla="*/ 0 h 850"/>
                <a:gd name="T72" fmla="*/ 0 w 293"/>
                <a:gd name="T73" fmla="*/ 0 h 850"/>
                <a:gd name="T74" fmla="*/ 0 w 293"/>
                <a:gd name="T75" fmla="*/ 0 h 850"/>
                <a:gd name="T76" fmla="*/ 0 w 293"/>
                <a:gd name="T77" fmla="*/ 0 h 850"/>
                <a:gd name="T78" fmla="*/ 0 w 293"/>
                <a:gd name="T79" fmla="*/ 0 h 850"/>
                <a:gd name="T80" fmla="*/ 0 w 293"/>
                <a:gd name="T81" fmla="*/ 0 h 850"/>
                <a:gd name="T82" fmla="*/ 0 w 293"/>
                <a:gd name="T83" fmla="*/ 0 h 850"/>
                <a:gd name="T84" fmla="*/ 0 w 293"/>
                <a:gd name="T85" fmla="*/ 0 h 850"/>
                <a:gd name="T86" fmla="*/ 0 w 293"/>
                <a:gd name="T87" fmla="*/ 0 h 850"/>
                <a:gd name="T88" fmla="*/ 0 w 293"/>
                <a:gd name="T89" fmla="*/ 0 h 8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3"/>
                <a:gd name="T136" fmla="*/ 0 h 850"/>
                <a:gd name="T137" fmla="*/ 293 w 293"/>
                <a:gd name="T138" fmla="*/ 850 h 8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3" h="850">
                  <a:moveTo>
                    <a:pt x="7" y="8"/>
                  </a:moveTo>
                  <a:lnTo>
                    <a:pt x="7" y="58"/>
                  </a:lnTo>
                  <a:lnTo>
                    <a:pt x="7" y="101"/>
                  </a:lnTo>
                  <a:lnTo>
                    <a:pt x="12" y="133"/>
                  </a:lnTo>
                  <a:lnTo>
                    <a:pt x="4" y="156"/>
                  </a:lnTo>
                  <a:lnTo>
                    <a:pt x="0" y="179"/>
                  </a:lnTo>
                  <a:lnTo>
                    <a:pt x="0" y="238"/>
                  </a:lnTo>
                  <a:lnTo>
                    <a:pt x="4" y="293"/>
                  </a:lnTo>
                  <a:lnTo>
                    <a:pt x="12" y="336"/>
                  </a:lnTo>
                  <a:lnTo>
                    <a:pt x="4" y="376"/>
                  </a:lnTo>
                  <a:lnTo>
                    <a:pt x="4" y="431"/>
                  </a:lnTo>
                  <a:lnTo>
                    <a:pt x="4" y="486"/>
                  </a:lnTo>
                  <a:lnTo>
                    <a:pt x="7" y="509"/>
                  </a:lnTo>
                  <a:lnTo>
                    <a:pt x="12" y="524"/>
                  </a:lnTo>
                  <a:lnTo>
                    <a:pt x="7" y="556"/>
                  </a:lnTo>
                  <a:lnTo>
                    <a:pt x="4" y="611"/>
                  </a:lnTo>
                  <a:lnTo>
                    <a:pt x="4" y="665"/>
                  </a:lnTo>
                  <a:lnTo>
                    <a:pt x="4" y="689"/>
                  </a:lnTo>
                  <a:lnTo>
                    <a:pt x="12" y="709"/>
                  </a:lnTo>
                  <a:lnTo>
                    <a:pt x="7" y="724"/>
                  </a:lnTo>
                  <a:lnTo>
                    <a:pt x="7" y="744"/>
                  </a:lnTo>
                  <a:lnTo>
                    <a:pt x="7" y="790"/>
                  </a:lnTo>
                  <a:lnTo>
                    <a:pt x="16" y="850"/>
                  </a:lnTo>
                  <a:lnTo>
                    <a:pt x="284" y="845"/>
                  </a:lnTo>
                  <a:lnTo>
                    <a:pt x="289" y="764"/>
                  </a:lnTo>
                  <a:lnTo>
                    <a:pt x="289" y="701"/>
                  </a:lnTo>
                  <a:lnTo>
                    <a:pt x="284" y="654"/>
                  </a:lnTo>
                  <a:lnTo>
                    <a:pt x="289" y="611"/>
                  </a:lnTo>
                  <a:lnTo>
                    <a:pt x="293" y="552"/>
                  </a:lnTo>
                  <a:lnTo>
                    <a:pt x="289" y="493"/>
                  </a:lnTo>
                  <a:lnTo>
                    <a:pt x="284" y="446"/>
                  </a:lnTo>
                  <a:lnTo>
                    <a:pt x="289" y="403"/>
                  </a:lnTo>
                  <a:lnTo>
                    <a:pt x="293" y="348"/>
                  </a:lnTo>
                  <a:lnTo>
                    <a:pt x="289" y="301"/>
                  </a:lnTo>
                  <a:lnTo>
                    <a:pt x="284" y="262"/>
                  </a:lnTo>
                  <a:lnTo>
                    <a:pt x="289" y="215"/>
                  </a:lnTo>
                  <a:lnTo>
                    <a:pt x="289" y="156"/>
                  </a:lnTo>
                  <a:lnTo>
                    <a:pt x="289" y="98"/>
                  </a:lnTo>
                  <a:lnTo>
                    <a:pt x="284" y="63"/>
                  </a:lnTo>
                  <a:lnTo>
                    <a:pt x="284" y="43"/>
                  </a:lnTo>
                  <a:lnTo>
                    <a:pt x="284" y="23"/>
                  </a:lnTo>
                  <a:lnTo>
                    <a:pt x="284" y="3"/>
                  </a:lnTo>
                  <a:lnTo>
                    <a:pt x="238" y="0"/>
                  </a:lnTo>
                  <a:lnTo>
                    <a:pt x="140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auto">
            <a:xfrm>
              <a:off x="2422" y="2517"/>
              <a:ext cx="45" cy="119"/>
            </a:xfrm>
            <a:custGeom>
              <a:avLst/>
              <a:gdLst>
                <a:gd name="T0" fmla="*/ 0 w 337"/>
                <a:gd name="T1" fmla="*/ 0 h 894"/>
                <a:gd name="T2" fmla="*/ 0 w 337"/>
                <a:gd name="T3" fmla="*/ 0 h 894"/>
                <a:gd name="T4" fmla="*/ 0 w 337"/>
                <a:gd name="T5" fmla="*/ 0 h 894"/>
                <a:gd name="T6" fmla="*/ 0 w 337"/>
                <a:gd name="T7" fmla="*/ 0 h 894"/>
                <a:gd name="T8" fmla="*/ 0 w 337"/>
                <a:gd name="T9" fmla="*/ 0 h 894"/>
                <a:gd name="T10" fmla="*/ 0 w 337"/>
                <a:gd name="T11" fmla="*/ 0 h 894"/>
                <a:gd name="T12" fmla="*/ 0 w 337"/>
                <a:gd name="T13" fmla="*/ 0 h 894"/>
                <a:gd name="T14" fmla="*/ 0 w 337"/>
                <a:gd name="T15" fmla="*/ 0 h 894"/>
                <a:gd name="T16" fmla="*/ 0 w 337"/>
                <a:gd name="T17" fmla="*/ 0 h 894"/>
                <a:gd name="T18" fmla="*/ 0 w 337"/>
                <a:gd name="T19" fmla="*/ 0 h 894"/>
                <a:gd name="T20" fmla="*/ 0 w 337"/>
                <a:gd name="T21" fmla="*/ 0 h 894"/>
                <a:gd name="T22" fmla="*/ 0 w 337"/>
                <a:gd name="T23" fmla="*/ 0 h 894"/>
                <a:gd name="T24" fmla="*/ 0 w 337"/>
                <a:gd name="T25" fmla="*/ 0 h 894"/>
                <a:gd name="T26" fmla="*/ 0 w 337"/>
                <a:gd name="T27" fmla="*/ 0 h 894"/>
                <a:gd name="T28" fmla="*/ 0 w 337"/>
                <a:gd name="T29" fmla="*/ 0 h 894"/>
                <a:gd name="T30" fmla="*/ 0 w 337"/>
                <a:gd name="T31" fmla="*/ 0 h 894"/>
                <a:gd name="T32" fmla="*/ 0 w 337"/>
                <a:gd name="T33" fmla="*/ 0 h 894"/>
                <a:gd name="T34" fmla="*/ 0 w 337"/>
                <a:gd name="T35" fmla="*/ 0 h 894"/>
                <a:gd name="T36" fmla="*/ 0 w 337"/>
                <a:gd name="T37" fmla="*/ 0 h 894"/>
                <a:gd name="T38" fmla="*/ 0 w 337"/>
                <a:gd name="T39" fmla="*/ 0 h 894"/>
                <a:gd name="T40" fmla="*/ 0 w 337"/>
                <a:gd name="T41" fmla="*/ 0 h 894"/>
                <a:gd name="T42" fmla="*/ 0 w 337"/>
                <a:gd name="T43" fmla="*/ 0 h 894"/>
                <a:gd name="T44" fmla="*/ 0 w 337"/>
                <a:gd name="T45" fmla="*/ 0 h 894"/>
                <a:gd name="T46" fmla="*/ 0 w 337"/>
                <a:gd name="T47" fmla="*/ 0 h 894"/>
                <a:gd name="T48" fmla="*/ 0 w 337"/>
                <a:gd name="T49" fmla="*/ 0 h 894"/>
                <a:gd name="T50" fmla="*/ 0 w 337"/>
                <a:gd name="T51" fmla="*/ 0 h 894"/>
                <a:gd name="T52" fmla="*/ 0 w 337"/>
                <a:gd name="T53" fmla="*/ 0 h 894"/>
                <a:gd name="T54" fmla="*/ 0 w 337"/>
                <a:gd name="T55" fmla="*/ 0 h 894"/>
                <a:gd name="T56" fmla="*/ 0 w 337"/>
                <a:gd name="T57" fmla="*/ 0 h 894"/>
                <a:gd name="T58" fmla="*/ 0 w 337"/>
                <a:gd name="T59" fmla="*/ 0 h 894"/>
                <a:gd name="T60" fmla="*/ 0 w 337"/>
                <a:gd name="T61" fmla="*/ 0 h 894"/>
                <a:gd name="T62" fmla="*/ 0 w 337"/>
                <a:gd name="T63" fmla="*/ 0 h 894"/>
                <a:gd name="T64" fmla="*/ 0 w 337"/>
                <a:gd name="T65" fmla="*/ 0 h 894"/>
                <a:gd name="T66" fmla="*/ 0 w 337"/>
                <a:gd name="T67" fmla="*/ 0 h 894"/>
                <a:gd name="T68" fmla="*/ 0 w 337"/>
                <a:gd name="T69" fmla="*/ 0 h 894"/>
                <a:gd name="T70" fmla="*/ 0 w 337"/>
                <a:gd name="T71" fmla="*/ 0 h 894"/>
                <a:gd name="T72" fmla="*/ 0 w 337"/>
                <a:gd name="T73" fmla="*/ 0 h 894"/>
                <a:gd name="T74" fmla="*/ 0 w 337"/>
                <a:gd name="T75" fmla="*/ 0 h 894"/>
                <a:gd name="T76" fmla="*/ 0 w 337"/>
                <a:gd name="T77" fmla="*/ 0 h 894"/>
                <a:gd name="T78" fmla="*/ 0 w 337"/>
                <a:gd name="T79" fmla="*/ 0 h 894"/>
                <a:gd name="T80" fmla="*/ 0 w 337"/>
                <a:gd name="T81" fmla="*/ 0 h 894"/>
                <a:gd name="T82" fmla="*/ 0 w 337"/>
                <a:gd name="T83" fmla="*/ 0 h 894"/>
                <a:gd name="T84" fmla="*/ 0 w 337"/>
                <a:gd name="T85" fmla="*/ 0 h 894"/>
                <a:gd name="T86" fmla="*/ 0 w 337"/>
                <a:gd name="T87" fmla="*/ 0 h 894"/>
                <a:gd name="T88" fmla="*/ 0 w 337"/>
                <a:gd name="T89" fmla="*/ 0 h 894"/>
                <a:gd name="T90" fmla="*/ 0 w 337"/>
                <a:gd name="T91" fmla="*/ 0 h 894"/>
                <a:gd name="T92" fmla="*/ 0 w 337"/>
                <a:gd name="T93" fmla="*/ 0 h 894"/>
                <a:gd name="T94" fmla="*/ 0 w 337"/>
                <a:gd name="T95" fmla="*/ 0 h 894"/>
                <a:gd name="T96" fmla="*/ 0 w 337"/>
                <a:gd name="T97" fmla="*/ 0 h 894"/>
                <a:gd name="T98" fmla="*/ 0 w 337"/>
                <a:gd name="T99" fmla="*/ 0 h 894"/>
                <a:gd name="T100" fmla="*/ 0 w 337"/>
                <a:gd name="T101" fmla="*/ 0 h 894"/>
                <a:gd name="T102" fmla="*/ 0 w 337"/>
                <a:gd name="T103" fmla="*/ 0 h 894"/>
                <a:gd name="T104" fmla="*/ 0 w 337"/>
                <a:gd name="T105" fmla="*/ 0 h 894"/>
                <a:gd name="T106" fmla="*/ 0 w 337"/>
                <a:gd name="T107" fmla="*/ 0 h 894"/>
                <a:gd name="T108" fmla="*/ 0 w 337"/>
                <a:gd name="T109" fmla="*/ 0 h 894"/>
                <a:gd name="T110" fmla="*/ 0 w 337"/>
                <a:gd name="T111" fmla="*/ 0 h 894"/>
                <a:gd name="T112" fmla="*/ 0 w 337"/>
                <a:gd name="T113" fmla="*/ 0 h 8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7"/>
                <a:gd name="T172" fmla="*/ 0 h 894"/>
                <a:gd name="T173" fmla="*/ 337 w 337"/>
                <a:gd name="T174" fmla="*/ 894 h 8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7" h="894">
                  <a:moveTo>
                    <a:pt x="52" y="31"/>
                  </a:moveTo>
                  <a:lnTo>
                    <a:pt x="52" y="81"/>
                  </a:lnTo>
                  <a:lnTo>
                    <a:pt x="8" y="81"/>
                  </a:lnTo>
                  <a:lnTo>
                    <a:pt x="8" y="31"/>
                  </a:lnTo>
                  <a:lnTo>
                    <a:pt x="52" y="31"/>
                  </a:lnTo>
                  <a:close/>
                  <a:moveTo>
                    <a:pt x="52" y="81"/>
                  </a:moveTo>
                  <a:lnTo>
                    <a:pt x="52" y="124"/>
                  </a:lnTo>
                  <a:lnTo>
                    <a:pt x="8" y="124"/>
                  </a:lnTo>
                  <a:lnTo>
                    <a:pt x="8" y="81"/>
                  </a:lnTo>
                  <a:lnTo>
                    <a:pt x="52" y="81"/>
                  </a:lnTo>
                  <a:close/>
                  <a:moveTo>
                    <a:pt x="8" y="127"/>
                  </a:moveTo>
                  <a:lnTo>
                    <a:pt x="8" y="125"/>
                  </a:lnTo>
                  <a:lnTo>
                    <a:pt x="8" y="124"/>
                  </a:lnTo>
                  <a:lnTo>
                    <a:pt x="29" y="124"/>
                  </a:lnTo>
                  <a:lnTo>
                    <a:pt x="8" y="127"/>
                  </a:lnTo>
                  <a:close/>
                  <a:moveTo>
                    <a:pt x="52" y="122"/>
                  </a:moveTo>
                  <a:lnTo>
                    <a:pt x="55" y="153"/>
                  </a:lnTo>
                  <a:lnTo>
                    <a:pt x="12" y="158"/>
                  </a:lnTo>
                  <a:lnTo>
                    <a:pt x="8" y="127"/>
                  </a:lnTo>
                  <a:lnTo>
                    <a:pt x="52" y="122"/>
                  </a:lnTo>
                  <a:close/>
                  <a:moveTo>
                    <a:pt x="55" y="153"/>
                  </a:moveTo>
                  <a:lnTo>
                    <a:pt x="55" y="158"/>
                  </a:lnTo>
                  <a:lnTo>
                    <a:pt x="54" y="163"/>
                  </a:lnTo>
                  <a:lnTo>
                    <a:pt x="34" y="156"/>
                  </a:lnTo>
                  <a:lnTo>
                    <a:pt x="55" y="153"/>
                  </a:lnTo>
                  <a:close/>
                  <a:moveTo>
                    <a:pt x="54" y="163"/>
                  </a:moveTo>
                  <a:lnTo>
                    <a:pt x="46" y="186"/>
                  </a:lnTo>
                  <a:lnTo>
                    <a:pt x="5" y="172"/>
                  </a:lnTo>
                  <a:lnTo>
                    <a:pt x="13" y="149"/>
                  </a:lnTo>
                  <a:lnTo>
                    <a:pt x="54" y="163"/>
                  </a:lnTo>
                  <a:close/>
                  <a:moveTo>
                    <a:pt x="5" y="176"/>
                  </a:moveTo>
                  <a:lnTo>
                    <a:pt x="5" y="173"/>
                  </a:lnTo>
                  <a:lnTo>
                    <a:pt x="5" y="172"/>
                  </a:lnTo>
                  <a:lnTo>
                    <a:pt x="26" y="179"/>
                  </a:lnTo>
                  <a:lnTo>
                    <a:pt x="5" y="176"/>
                  </a:lnTo>
                  <a:close/>
                  <a:moveTo>
                    <a:pt x="47" y="183"/>
                  </a:moveTo>
                  <a:lnTo>
                    <a:pt x="43" y="206"/>
                  </a:lnTo>
                  <a:lnTo>
                    <a:pt x="0" y="199"/>
                  </a:lnTo>
                  <a:lnTo>
                    <a:pt x="5" y="176"/>
                  </a:lnTo>
                  <a:lnTo>
                    <a:pt x="47" y="183"/>
                  </a:lnTo>
                  <a:close/>
                  <a:moveTo>
                    <a:pt x="0" y="202"/>
                  </a:moveTo>
                  <a:lnTo>
                    <a:pt x="0" y="201"/>
                  </a:lnTo>
                  <a:lnTo>
                    <a:pt x="0" y="199"/>
                  </a:lnTo>
                  <a:lnTo>
                    <a:pt x="22" y="202"/>
                  </a:lnTo>
                  <a:lnTo>
                    <a:pt x="0" y="202"/>
                  </a:lnTo>
                  <a:close/>
                  <a:moveTo>
                    <a:pt x="43" y="202"/>
                  </a:moveTo>
                  <a:lnTo>
                    <a:pt x="43" y="261"/>
                  </a:lnTo>
                  <a:lnTo>
                    <a:pt x="0" y="261"/>
                  </a:lnTo>
                  <a:lnTo>
                    <a:pt x="0" y="202"/>
                  </a:lnTo>
                  <a:lnTo>
                    <a:pt x="43" y="202"/>
                  </a:lnTo>
                  <a:close/>
                  <a:moveTo>
                    <a:pt x="0" y="263"/>
                  </a:moveTo>
                  <a:lnTo>
                    <a:pt x="0" y="262"/>
                  </a:lnTo>
                  <a:lnTo>
                    <a:pt x="0" y="261"/>
                  </a:lnTo>
                  <a:lnTo>
                    <a:pt x="22" y="261"/>
                  </a:lnTo>
                  <a:lnTo>
                    <a:pt x="0" y="263"/>
                  </a:lnTo>
                  <a:close/>
                  <a:moveTo>
                    <a:pt x="43" y="260"/>
                  </a:moveTo>
                  <a:lnTo>
                    <a:pt x="47" y="315"/>
                  </a:lnTo>
                  <a:lnTo>
                    <a:pt x="5" y="318"/>
                  </a:lnTo>
                  <a:lnTo>
                    <a:pt x="0" y="263"/>
                  </a:lnTo>
                  <a:lnTo>
                    <a:pt x="43" y="260"/>
                  </a:lnTo>
                  <a:close/>
                  <a:moveTo>
                    <a:pt x="5" y="320"/>
                  </a:moveTo>
                  <a:lnTo>
                    <a:pt x="5" y="319"/>
                  </a:lnTo>
                  <a:lnTo>
                    <a:pt x="5" y="318"/>
                  </a:lnTo>
                  <a:lnTo>
                    <a:pt x="26" y="316"/>
                  </a:lnTo>
                  <a:lnTo>
                    <a:pt x="5" y="320"/>
                  </a:lnTo>
                  <a:close/>
                  <a:moveTo>
                    <a:pt x="47" y="312"/>
                  </a:moveTo>
                  <a:lnTo>
                    <a:pt x="55" y="356"/>
                  </a:lnTo>
                  <a:lnTo>
                    <a:pt x="12" y="364"/>
                  </a:lnTo>
                  <a:lnTo>
                    <a:pt x="5" y="320"/>
                  </a:lnTo>
                  <a:lnTo>
                    <a:pt x="47" y="312"/>
                  </a:lnTo>
                  <a:close/>
                  <a:moveTo>
                    <a:pt x="55" y="356"/>
                  </a:moveTo>
                  <a:lnTo>
                    <a:pt x="55" y="359"/>
                  </a:lnTo>
                  <a:lnTo>
                    <a:pt x="55" y="364"/>
                  </a:lnTo>
                  <a:lnTo>
                    <a:pt x="34" y="359"/>
                  </a:lnTo>
                  <a:lnTo>
                    <a:pt x="55" y="356"/>
                  </a:lnTo>
                  <a:close/>
                  <a:moveTo>
                    <a:pt x="55" y="364"/>
                  </a:moveTo>
                  <a:lnTo>
                    <a:pt x="47" y="402"/>
                  </a:lnTo>
                  <a:lnTo>
                    <a:pt x="5" y="394"/>
                  </a:lnTo>
                  <a:lnTo>
                    <a:pt x="13" y="356"/>
                  </a:lnTo>
                  <a:lnTo>
                    <a:pt x="55" y="364"/>
                  </a:lnTo>
                  <a:close/>
                  <a:moveTo>
                    <a:pt x="4" y="399"/>
                  </a:moveTo>
                  <a:lnTo>
                    <a:pt x="4" y="396"/>
                  </a:lnTo>
                  <a:lnTo>
                    <a:pt x="5" y="394"/>
                  </a:lnTo>
                  <a:lnTo>
                    <a:pt x="26" y="399"/>
                  </a:lnTo>
                  <a:lnTo>
                    <a:pt x="4" y="399"/>
                  </a:lnTo>
                  <a:close/>
                  <a:moveTo>
                    <a:pt x="47" y="399"/>
                  </a:moveTo>
                  <a:lnTo>
                    <a:pt x="47" y="454"/>
                  </a:lnTo>
                  <a:lnTo>
                    <a:pt x="4" y="454"/>
                  </a:lnTo>
                  <a:lnTo>
                    <a:pt x="4" y="399"/>
                  </a:lnTo>
                  <a:lnTo>
                    <a:pt x="47" y="399"/>
                  </a:lnTo>
                  <a:close/>
                  <a:moveTo>
                    <a:pt x="47" y="454"/>
                  </a:moveTo>
                  <a:lnTo>
                    <a:pt x="47" y="509"/>
                  </a:lnTo>
                  <a:lnTo>
                    <a:pt x="4" y="509"/>
                  </a:lnTo>
                  <a:lnTo>
                    <a:pt x="4" y="454"/>
                  </a:lnTo>
                  <a:lnTo>
                    <a:pt x="47" y="454"/>
                  </a:lnTo>
                  <a:close/>
                  <a:moveTo>
                    <a:pt x="5" y="512"/>
                  </a:moveTo>
                  <a:lnTo>
                    <a:pt x="4" y="510"/>
                  </a:lnTo>
                  <a:lnTo>
                    <a:pt x="4" y="509"/>
                  </a:lnTo>
                  <a:lnTo>
                    <a:pt x="26" y="509"/>
                  </a:lnTo>
                  <a:lnTo>
                    <a:pt x="5" y="512"/>
                  </a:lnTo>
                  <a:close/>
                  <a:moveTo>
                    <a:pt x="47" y="505"/>
                  </a:moveTo>
                  <a:lnTo>
                    <a:pt x="50" y="528"/>
                  </a:lnTo>
                  <a:lnTo>
                    <a:pt x="8" y="535"/>
                  </a:lnTo>
                  <a:lnTo>
                    <a:pt x="5" y="512"/>
                  </a:lnTo>
                  <a:lnTo>
                    <a:pt x="47" y="505"/>
                  </a:lnTo>
                  <a:close/>
                  <a:moveTo>
                    <a:pt x="8" y="537"/>
                  </a:moveTo>
                  <a:lnTo>
                    <a:pt x="8" y="537"/>
                  </a:lnTo>
                  <a:lnTo>
                    <a:pt x="8" y="535"/>
                  </a:lnTo>
                  <a:lnTo>
                    <a:pt x="29" y="532"/>
                  </a:lnTo>
                  <a:lnTo>
                    <a:pt x="8" y="537"/>
                  </a:lnTo>
                  <a:close/>
                  <a:moveTo>
                    <a:pt x="50" y="526"/>
                  </a:moveTo>
                  <a:lnTo>
                    <a:pt x="54" y="542"/>
                  </a:lnTo>
                  <a:lnTo>
                    <a:pt x="13" y="553"/>
                  </a:lnTo>
                  <a:lnTo>
                    <a:pt x="8" y="537"/>
                  </a:lnTo>
                  <a:lnTo>
                    <a:pt x="50" y="526"/>
                  </a:lnTo>
                  <a:close/>
                  <a:moveTo>
                    <a:pt x="54" y="542"/>
                  </a:moveTo>
                  <a:lnTo>
                    <a:pt x="55" y="546"/>
                  </a:lnTo>
                  <a:lnTo>
                    <a:pt x="55" y="549"/>
                  </a:lnTo>
                  <a:lnTo>
                    <a:pt x="34" y="547"/>
                  </a:lnTo>
                  <a:lnTo>
                    <a:pt x="54" y="542"/>
                  </a:lnTo>
                  <a:close/>
                  <a:moveTo>
                    <a:pt x="55" y="549"/>
                  </a:moveTo>
                  <a:lnTo>
                    <a:pt x="52" y="581"/>
                  </a:lnTo>
                  <a:lnTo>
                    <a:pt x="8" y="576"/>
                  </a:lnTo>
                  <a:lnTo>
                    <a:pt x="12" y="545"/>
                  </a:lnTo>
                  <a:lnTo>
                    <a:pt x="55" y="549"/>
                  </a:lnTo>
                  <a:close/>
                  <a:moveTo>
                    <a:pt x="8" y="577"/>
                  </a:moveTo>
                  <a:lnTo>
                    <a:pt x="8" y="576"/>
                  </a:lnTo>
                  <a:lnTo>
                    <a:pt x="29" y="579"/>
                  </a:lnTo>
                  <a:lnTo>
                    <a:pt x="8" y="577"/>
                  </a:lnTo>
                  <a:close/>
                  <a:moveTo>
                    <a:pt x="52" y="580"/>
                  </a:moveTo>
                  <a:lnTo>
                    <a:pt x="47" y="635"/>
                  </a:lnTo>
                  <a:lnTo>
                    <a:pt x="5" y="632"/>
                  </a:lnTo>
                  <a:lnTo>
                    <a:pt x="8" y="577"/>
                  </a:lnTo>
                  <a:lnTo>
                    <a:pt x="52" y="580"/>
                  </a:lnTo>
                  <a:close/>
                  <a:moveTo>
                    <a:pt x="4" y="634"/>
                  </a:moveTo>
                  <a:lnTo>
                    <a:pt x="4" y="634"/>
                  </a:lnTo>
                  <a:lnTo>
                    <a:pt x="5" y="632"/>
                  </a:lnTo>
                  <a:lnTo>
                    <a:pt x="26" y="634"/>
                  </a:lnTo>
                  <a:lnTo>
                    <a:pt x="4" y="634"/>
                  </a:lnTo>
                  <a:close/>
                  <a:moveTo>
                    <a:pt x="47" y="634"/>
                  </a:moveTo>
                  <a:lnTo>
                    <a:pt x="47" y="688"/>
                  </a:lnTo>
                  <a:lnTo>
                    <a:pt x="4" y="688"/>
                  </a:lnTo>
                  <a:lnTo>
                    <a:pt x="4" y="634"/>
                  </a:lnTo>
                  <a:lnTo>
                    <a:pt x="47" y="634"/>
                  </a:lnTo>
                  <a:close/>
                  <a:moveTo>
                    <a:pt x="47" y="688"/>
                  </a:moveTo>
                  <a:lnTo>
                    <a:pt x="47" y="712"/>
                  </a:lnTo>
                  <a:lnTo>
                    <a:pt x="4" y="712"/>
                  </a:lnTo>
                  <a:lnTo>
                    <a:pt x="4" y="688"/>
                  </a:lnTo>
                  <a:lnTo>
                    <a:pt x="47" y="688"/>
                  </a:lnTo>
                  <a:close/>
                  <a:moveTo>
                    <a:pt x="6" y="720"/>
                  </a:moveTo>
                  <a:lnTo>
                    <a:pt x="4" y="717"/>
                  </a:lnTo>
                  <a:lnTo>
                    <a:pt x="4" y="712"/>
                  </a:lnTo>
                  <a:lnTo>
                    <a:pt x="26" y="712"/>
                  </a:lnTo>
                  <a:lnTo>
                    <a:pt x="6" y="720"/>
                  </a:lnTo>
                  <a:close/>
                  <a:moveTo>
                    <a:pt x="46" y="704"/>
                  </a:moveTo>
                  <a:lnTo>
                    <a:pt x="54" y="724"/>
                  </a:lnTo>
                  <a:lnTo>
                    <a:pt x="13" y="740"/>
                  </a:lnTo>
                  <a:lnTo>
                    <a:pt x="6" y="720"/>
                  </a:lnTo>
                  <a:lnTo>
                    <a:pt x="46" y="704"/>
                  </a:lnTo>
                  <a:close/>
                  <a:moveTo>
                    <a:pt x="54" y="724"/>
                  </a:moveTo>
                  <a:lnTo>
                    <a:pt x="56" y="731"/>
                  </a:lnTo>
                  <a:lnTo>
                    <a:pt x="54" y="736"/>
                  </a:lnTo>
                  <a:lnTo>
                    <a:pt x="34" y="732"/>
                  </a:lnTo>
                  <a:lnTo>
                    <a:pt x="54" y="724"/>
                  </a:lnTo>
                  <a:close/>
                  <a:moveTo>
                    <a:pt x="54" y="736"/>
                  </a:moveTo>
                  <a:lnTo>
                    <a:pt x="50" y="753"/>
                  </a:lnTo>
                  <a:lnTo>
                    <a:pt x="8" y="742"/>
                  </a:lnTo>
                  <a:lnTo>
                    <a:pt x="13" y="727"/>
                  </a:lnTo>
                  <a:lnTo>
                    <a:pt x="54" y="736"/>
                  </a:lnTo>
                  <a:close/>
                  <a:moveTo>
                    <a:pt x="8" y="747"/>
                  </a:moveTo>
                  <a:lnTo>
                    <a:pt x="8" y="745"/>
                  </a:lnTo>
                  <a:lnTo>
                    <a:pt x="8" y="742"/>
                  </a:lnTo>
                  <a:lnTo>
                    <a:pt x="29" y="747"/>
                  </a:lnTo>
                  <a:lnTo>
                    <a:pt x="8" y="747"/>
                  </a:lnTo>
                  <a:close/>
                  <a:moveTo>
                    <a:pt x="52" y="747"/>
                  </a:moveTo>
                  <a:lnTo>
                    <a:pt x="52" y="767"/>
                  </a:lnTo>
                  <a:lnTo>
                    <a:pt x="8" y="767"/>
                  </a:lnTo>
                  <a:lnTo>
                    <a:pt x="8" y="747"/>
                  </a:lnTo>
                  <a:lnTo>
                    <a:pt x="52" y="747"/>
                  </a:lnTo>
                  <a:close/>
                  <a:moveTo>
                    <a:pt x="52" y="767"/>
                  </a:moveTo>
                  <a:lnTo>
                    <a:pt x="52" y="813"/>
                  </a:lnTo>
                  <a:lnTo>
                    <a:pt x="8" y="813"/>
                  </a:lnTo>
                  <a:lnTo>
                    <a:pt x="8" y="767"/>
                  </a:lnTo>
                  <a:lnTo>
                    <a:pt x="52" y="767"/>
                  </a:lnTo>
                  <a:close/>
                  <a:moveTo>
                    <a:pt x="8" y="817"/>
                  </a:moveTo>
                  <a:lnTo>
                    <a:pt x="8" y="816"/>
                  </a:lnTo>
                  <a:lnTo>
                    <a:pt x="8" y="813"/>
                  </a:lnTo>
                  <a:lnTo>
                    <a:pt x="29" y="813"/>
                  </a:lnTo>
                  <a:lnTo>
                    <a:pt x="8" y="817"/>
                  </a:lnTo>
                  <a:close/>
                  <a:moveTo>
                    <a:pt x="52" y="811"/>
                  </a:moveTo>
                  <a:lnTo>
                    <a:pt x="58" y="870"/>
                  </a:lnTo>
                  <a:lnTo>
                    <a:pt x="17" y="875"/>
                  </a:lnTo>
                  <a:lnTo>
                    <a:pt x="8" y="817"/>
                  </a:lnTo>
                  <a:lnTo>
                    <a:pt x="52" y="811"/>
                  </a:lnTo>
                  <a:close/>
                  <a:moveTo>
                    <a:pt x="38" y="894"/>
                  </a:moveTo>
                  <a:lnTo>
                    <a:pt x="19" y="894"/>
                  </a:lnTo>
                  <a:lnTo>
                    <a:pt x="17" y="875"/>
                  </a:lnTo>
                  <a:lnTo>
                    <a:pt x="38" y="873"/>
                  </a:lnTo>
                  <a:lnTo>
                    <a:pt x="38" y="894"/>
                  </a:lnTo>
                  <a:close/>
                  <a:moveTo>
                    <a:pt x="38" y="851"/>
                  </a:moveTo>
                  <a:lnTo>
                    <a:pt x="306" y="847"/>
                  </a:lnTo>
                  <a:lnTo>
                    <a:pt x="308" y="891"/>
                  </a:lnTo>
                  <a:lnTo>
                    <a:pt x="38" y="894"/>
                  </a:lnTo>
                  <a:lnTo>
                    <a:pt x="38" y="851"/>
                  </a:lnTo>
                  <a:close/>
                  <a:moveTo>
                    <a:pt x="328" y="870"/>
                  </a:moveTo>
                  <a:lnTo>
                    <a:pt x="327" y="891"/>
                  </a:lnTo>
                  <a:lnTo>
                    <a:pt x="308" y="891"/>
                  </a:lnTo>
                  <a:lnTo>
                    <a:pt x="306" y="868"/>
                  </a:lnTo>
                  <a:lnTo>
                    <a:pt x="328" y="870"/>
                  </a:lnTo>
                  <a:close/>
                  <a:moveTo>
                    <a:pt x="285" y="867"/>
                  </a:moveTo>
                  <a:lnTo>
                    <a:pt x="289" y="785"/>
                  </a:lnTo>
                  <a:lnTo>
                    <a:pt x="332" y="788"/>
                  </a:lnTo>
                  <a:lnTo>
                    <a:pt x="328" y="870"/>
                  </a:lnTo>
                  <a:lnTo>
                    <a:pt x="285" y="867"/>
                  </a:lnTo>
                  <a:close/>
                  <a:moveTo>
                    <a:pt x="332" y="787"/>
                  </a:moveTo>
                  <a:lnTo>
                    <a:pt x="332" y="788"/>
                  </a:lnTo>
                  <a:lnTo>
                    <a:pt x="311" y="787"/>
                  </a:lnTo>
                  <a:lnTo>
                    <a:pt x="332" y="787"/>
                  </a:lnTo>
                  <a:close/>
                  <a:moveTo>
                    <a:pt x="289" y="787"/>
                  </a:moveTo>
                  <a:lnTo>
                    <a:pt x="289" y="724"/>
                  </a:lnTo>
                  <a:lnTo>
                    <a:pt x="332" y="724"/>
                  </a:lnTo>
                  <a:lnTo>
                    <a:pt x="332" y="787"/>
                  </a:lnTo>
                  <a:lnTo>
                    <a:pt x="289" y="787"/>
                  </a:lnTo>
                  <a:close/>
                  <a:moveTo>
                    <a:pt x="332" y="722"/>
                  </a:moveTo>
                  <a:lnTo>
                    <a:pt x="332" y="724"/>
                  </a:lnTo>
                  <a:lnTo>
                    <a:pt x="311" y="724"/>
                  </a:lnTo>
                  <a:lnTo>
                    <a:pt x="332" y="722"/>
                  </a:lnTo>
                  <a:close/>
                  <a:moveTo>
                    <a:pt x="289" y="726"/>
                  </a:moveTo>
                  <a:lnTo>
                    <a:pt x="285" y="678"/>
                  </a:lnTo>
                  <a:lnTo>
                    <a:pt x="328" y="674"/>
                  </a:lnTo>
                  <a:lnTo>
                    <a:pt x="332" y="722"/>
                  </a:lnTo>
                  <a:lnTo>
                    <a:pt x="289" y="726"/>
                  </a:lnTo>
                  <a:close/>
                  <a:moveTo>
                    <a:pt x="285" y="678"/>
                  </a:moveTo>
                  <a:lnTo>
                    <a:pt x="285" y="677"/>
                  </a:lnTo>
                  <a:lnTo>
                    <a:pt x="285" y="674"/>
                  </a:lnTo>
                  <a:lnTo>
                    <a:pt x="306" y="677"/>
                  </a:lnTo>
                  <a:lnTo>
                    <a:pt x="285" y="678"/>
                  </a:lnTo>
                  <a:close/>
                  <a:moveTo>
                    <a:pt x="285" y="674"/>
                  </a:moveTo>
                  <a:lnTo>
                    <a:pt x="289" y="631"/>
                  </a:lnTo>
                  <a:lnTo>
                    <a:pt x="332" y="636"/>
                  </a:lnTo>
                  <a:lnTo>
                    <a:pt x="328" y="679"/>
                  </a:lnTo>
                  <a:lnTo>
                    <a:pt x="285" y="674"/>
                  </a:lnTo>
                  <a:close/>
                  <a:moveTo>
                    <a:pt x="332" y="635"/>
                  </a:moveTo>
                  <a:lnTo>
                    <a:pt x="332" y="637"/>
                  </a:lnTo>
                  <a:lnTo>
                    <a:pt x="332" y="636"/>
                  </a:lnTo>
                  <a:lnTo>
                    <a:pt x="311" y="634"/>
                  </a:lnTo>
                  <a:lnTo>
                    <a:pt x="332" y="635"/>
                  </a:lnTo>
                  <a:close/>
                  <a:moveTo>
                    <a:pt x="289" y="632"/>
                  </a:moveTo>
                  <a:lnTo>
                    <a:pt x="294" y="574"/>
                  </a:lnTo>
                  <a:lnTo>
                    <a:pt x="335" y="576"/>
                  </a:lnTo>
                  <a:lnTo>
                    <a:pt x="332" y="635"/>
                  </a:lnTo>
                  <a:lnTo>
                    <a:pt x="289" y="632"/>
                  </a:lnTo>
                  <a:close/>
                  <a:moveTo>
                    <a:pt x="335" y="574"/>
                  </a:moveTo>
                  <a:lnTo>
                    <a:pt x="337" y="575"/>
                  </a:lnTo>
                  <a:lnTo>
                    <a:pt x="335" y="576"/>
                  </a:lnTo>
                  <a:lnTo>
                    <a:pt x="315" y="575"/>
                  </a:lnTo>
                  <a:lnTo>
                    <a:pt x="335" y="574"/>
                  </a:lnTo>
                  <a:close/>
                  <a:moveTo>
                    <a:pt x="294" y="576"/>
                  </a:moveTo>
                  <a:lnTo>
                    <a:pt x="289" y="518"/>
                  </a:lnTo>
                  <a:lnTo>
                    <a:pt x="332" y="514"/>
                  </a:lnTo>
                  <a:lnTo>
                    <a:pt x="335" y="574"/>
                  </a:lnTo>
                  <a:lnTo>
                    <a:pt x="294" y="576"/>
                  </a:lnTo>
                  <a:close/>
                  <a:moveTo>
                    <a:pt x="332" y="514"/>
                  </a:moveTo>
                  <a:lnTo>
                    <a:pt x="332" y="512"/>
                  </a:lnTo>
                  <a:lnTo>
                    <a:pt x="332" y="514"/>
                  </a:lnTo>
                  <a:lnTo>
                    <a:pt x="311" y="516"/>
                  </a:lnTo>
                  <a:lnTo>
                    <a:pt x="332" y="514"/>
                  </a:lnTo>
                  <a:close/>
                  <a:moveTo>
                    <a:pt x="289" y="518"/>
                  </a:moveTo>
                  <a:lnTo>
                    <a:pt x="285" y="471"/>
                  </a:lnTo>
                  <a:lnTo>
                    <a:pt x="328" y="468"/>
                  </a:lnTo>
                  <a:lnTo>
                    <a:pt x="332" y="514"/>
                  </a:lnTo>
                  <a:lnTo>
                    <a:pt x="289" y="518"/>
                  </a:lnTo>
                  <a:close/>
                  <a:moveTo>
                    <a:pt x="285" y="471"/>
                  </a:moveTo>
                  <a:lnTo>
                    <a:pt x="285" y="469"/>
                  </a:lnTo>
                  <a:lnTo>
                    <a:pt x="285" y="468"/>
                  </a:lnTo>
                  <a:lnTo>
                    <a:pt x="306" y="469"/>
                  </a:lnTo>
                  <a:lnTo>
                    <a:pt x="285" y="471"/>
                  </a:lnTo>
                  <a:close/>
                  <a:moveTo>
                    <a:pt x="285" y="468"/>
                  </a:moveTo>
                  <a:lnTo>
                    <a:pt x="289" y="424"/>
                  </a:lnTo>
                  <a:lnTo>
                    <a:pt x="332" y="428"/>
                  </a:lnTo>
                  <a:lnTo>
                    <a:pt x="328" y="471"/>
                  </a:lnTo>
                  <a:lnTo>
                    <a:pt x="285" y="468"/>
                  </a:lnTo>
                  <a:close/>
                  <a:moveTo>
                    <a:pt x="332" y="428"/>
                  </a:moveTo>
                  <a:lnTo>
                    <a:pt x="332" y="430"/>
                  </a:lnTo>
                  <a:lnTo>
                    <a:pt x="332" y="428"/>
                  </a:lnTo>
                  <a:lnTo>
                    <a:pt x="311" y="426"/>
                  </a:lnTo>
                  <a:lnTo>
                    <a:pt x="332" y="428"/>
                  </a:lnTo>
                  <a:close/>
                  <a:moveTo>
                    <a:pt x="289" y="424"/>
                  </a:moveTo>
                  <a:lnTo>
                    <a:pt x="294" y="370"/>
                  </a:lnTo>
                  <a:lnTo>
                    <a:pt x="335" y="373"/>
                  </a:lnTo>
                  <a:lnTo>
                    <a:pt x="332" y="428"/>
                  </a:lnTo>
                  <a:lnTo>
                    <a:pt x="289" y="424"/>
                  </a:lnTo>
                  <a:close/>
                  <a:moveTo>
                    <a:pt x="335" y="370"/>
                  </a:moveTo>
                  <a:lnTo>
                    <a:pt x="337" y="371"/>
                  </a:lnTo>
                  <a:lnTo>
                    <a:pt x="335" y="373"/>
                  </a:lnTo>
                  <a:lnTo>
                    <a:pt x="315" y="371"/>
                  </a:lnTo>
                  <a:lnTo>
                    <a:pt x="335" y="370"/>
                  </a:lnTo>
                  <a:close/>
                  <a:moveTo>
                    <a:pt x="294" y="373"/>
                  </a:moveTo>
                  <a:lnTo>
                    <a:pt x="289" y="326"/>
                  </a:lnTo>
                  <a:lnTo>
                    <a:pt x="332" y="323"/>
                  </a:lnTo>
                  <a:lnTo>
                    <a:pt x="335" y="370"/>
                  </a:lnTo>
                  <a:lnTo>
                    <a:pt x="294" y="373"/>
                  </a:lnTo>
                  <a:close/>
                  <a:moveTo>
                    <a:pt x="332" y="322"/>
                  </a:moveTo>
                  <a:lnTo>
                    <a:pt x="332" y="320"/>
                  </a:lnTo>
                  <a:lnTo>
                    <a:pt x="332" y="323"/>
                  </a:lnTo>
                  <a:lnTo>
                    <a:pt x="311" y="324"/>
                  </a:lnTo>
                  <a:lnTo>
                    <a:pt x="332" y="322"/>
                  </a:lnTo>
                  <a:close/>
                  <a:moveTo>
                    <a:pt x="289" y="326"/>
                  </a:moveTo>
                  <a:lnTo>
                    <a:pt x="285" y="287"/>
                  </a:lnTo>
                  <a:lnTo>
                    <a:pt x="328" y="283"/>
                  </a:lnTo>
                  <a:lnTo>
                    <a:pt x="332" y="322"/>
                  </a:lnTo>
                  <a:lnTo>
                    <a:pt x="289" y="326"/>
                  </a:lnTo>
                  <a:close/>
                  <a:moveTo>
                    <a:pt x="285" y="287"/>
                  </a:moveTo>
                  <a:lnTo>
                    <a:pt x="285" y="285"/>
                  </a:lnTo>
                  <a:lnTo>
                    <a:pt x="285" y="283"/>
                  </a:lnTo>
                  <a:lnTo>
                    <a:pt x="306" y="285"/>
                  </a:lnTo>
                  <a:lnTo>
                    <a:pt x="285" y="287"/>
                  </a:lnTo>
                  <a:close/>
                  <a:moveTo>
                    <a:pt x="285" y="283"/>
                  </a:moveTo>
                  <a:lnTo>
                    <a:pt x="289" y="236"/>
                  </a:lnTo>
                  <a:lnTo>
                    <a:pt x="332" y="240"/>
                  </a:lnTo>
                  <a:lnTo>
                    <a:pt x="328" y="287"/>
                  </a:lnTo>
                  <a:lnTo>
                    <a:pt x="285" y="283"/>
                  </a:lnTo>
                  <a:close/>
                  <a:moveTo>
                    <a:pt x="332" y="238"/>
                  </a:moveTo>
                  <a:lnTo>
                    <a:pt x="332" y="239"/>
                  </a:lnTo>
                  <a:lnTo>
                    <a:pt x="332" y="240"/>
                  </a:lnTo>
                  <a:lnTo>
                    <a:pt x="311" y="238"/>
                  </a:lnTo>
                  <a:lnTo>
                    <a:pt x="332" y="238"/>
                  </a:lnTo>
                  <a:close/>
                  <a:moveTo>
                    <a:pt x="289" y="238"/>
                  </a:moveTo>
                  <a:lnTo>
                    <a:pt x="289" y="179"/>
                  </a:lnTo>
                  <a:lnTo>
                    <a:pt x="332" y="179"/>
                  </a:lnTo>
                  <a:lnTo>
                    <a:pt x="332" y="238"/>
                  </a:lnTo>
                  <a:lnTo>
                    <a:pt x="289" y="238"/>
                  </a:lnTo>
                  <a:close/>
                  <a:moveTo>
                    <a:pt x="289" y="179"/>
                  </a:moveTo>
                  <a:lnTo>
                    <a:pt x="289" y="121"/>
                  </a:lnTo>
                  <a:lnTo>
                    <a:pt x="332" y="121"/>
                  </a:lnTo>
                  <a:lnTo>
                    <a:pt x="332" y="179"/>
                  </a:lnTo>
                  <a:lnTo>
                    <a:pt x="289" y="179"/>
                  </a:lnTo>
                  <a:close/>
                  <a:moveTo>
                    <a:pt x="332" y="118"/>
                  </a:moveTo>
                  <a:lnTo>
                    <a:pt x="332" y="120"/>
                  </a:lnTo>
                  <a:lnTo>
                    <a:pt x="332" y="121"/>
                  </a:lnTo>
                  <a:lnTo>
                    <a:pt x="311" y="121"/>
                  </a:lnTo>
                  <a:lnTo>
                    <a:pt x="332" y="118"/>
                  </a:lnTo>
                  <a:close/>
                  <a:moveTo>
                    <a:pt x="289" y="123"/>
                  </a:moveTo>
                  <a:lnTo>
                    <a:pt x="285" y="88"/>
                  </a:lnTo>
                  <a:lnTo>
                    <a:pt x="328" y="83"/>
                  </a:lnTo>
                  <a:lnTo>
                    <a:pt x="332" y="118"/>
                  </a:lnTo>
                  <a:lnTo>
                    <a:pt x="289" y="123"/>
                  </a:lnTo>
                  <a:close/>
                  <a:moveTo>
                    <a:pt x="285" y="88"/>
                  </a:moveTo>
                  <a:lnTo>
                    <a:pt x="285" y="86"/>
                  </a:lnTo>
                  <a:lnTo>
                    <a:pt x="306" y="86"/>
                  </a:lnTo>
                  <a:lnTo>
                    <a:pt x="285" y="88"/>
                  </a:lnTo>
                  <a:close/>
                  <a:moveTo>
                    <a:pt x="285" y="86"/>
                  </a:moveTo>
                  <a:lnTo>
                    <a:pt x="285" y="66"/>
                  </a:lnTo>
                  <a:lnTo>
                    <a:pt x="328" y="66"/>
                  </a:lnTo>
                  <a:lnTo>
                    <a:pt x="328" y="86"/>
                  </a:lnTo>
                  <a:lnTo>
                    <a:pt x="285" y="86"/>
                  </a:lnTo>
                  <a:close/>
                  <a:moveTo>
                    <a:pt x="285" y="66"/>
                  </a:moveTo>
                  <a:lnTo>
                    <a:pt x="285" y="46"/>
                  </a:lnTo>
                  <a:lnTo>
                    <a:pt x="328" y="46"/>
                  </a:lnTo>
                  <a:lnTo>
                    <a:pt x="328" y="66"/>
                  </a:lnTo>
                  <a:lnTo>
                    <a:pt x="285" y="66"/>
                  </a:lnTo>
                  <a:close/>
                  <a:moveTo>
                    <a:pt x="285" y="46"/>
                  </a:moveTo>
                  <a:lnTo>
                    <a:pt x="285" y="26"/>
                  </a:lnTo>
                  <a:lnTo>
                    <a:pt x="328" y="26"/>
                  </a:lnTo>
                  <a:lnTo>
                    <a:pt x="328" y="46"/>
                  </a:lnTo>
                  <a:lnTo>
                    <a:pt x="285" y="46"/>
                  </a:lnTo>
                  <a:close/>
                  <a:moveTo>
                    <a:pt x="309" y="5"/>
                  </a:moveTo>
                  <a:lnTo>
                    <a:pt x="328" y="6"/>
                  </a:lnTo>
                  <a:lnTo>
                    <a:pt x="328" y="26"/>
                  </a:lnTo>
                  <a:lnTo>
                    <a:pt x="306" y="26"/>
                  </a:lnTo>
                  <a:lnTo>
                    <a:pt x="309" y="5"/>
                  </a:lnTo>
                  <a:close/>
                  <a:moveTo>
                    <a:pt x="305" y="48"/>
                  </a:moveTo>
                  <a:lnTo>
                    <a:pt x="259" y="44"/>
                  </a:lnTo>
                  <a:lnTo>
                    <a:pt x="262" y="2"/>
                  </a:lnTo>
                  <a:lnTo>
                    <a:pt x="309" y="5"/>
                  </a:lnTo>
                  <a:lnTo>
                    <a:pt x="305" y="48"/>
                  </a:lnTo>
                  <a:close/>
                  <a:moveTo>
                    <a:pt x="260" y="0"/>
                  </a:moveTo>
                  <a:lnTo>
                    <a:pt x="261" y="0"/>
                  </a:lnTo>
                  <a:lnTo>
                    <a:pt x="262" y="2"/>
                  </a:lnTo>
                  <a:lnTo>
                    <a:pt x="260" y="23"/>
                  </a:lnTo>
                  <a:lnTo>
                    <a:pt x="260" y="0"/>
                  </a:lnTo>
                  <a:close/>
                  <a:moveTo>
                    <a:pt x="260" y="44"/>
                  </a:moveTo>
                  <a:lnTo>
                    <a:pt x="162" y="44"/>
                  </a:lnTo>
                  <a:lnTo>
                    <a:pt x="162" y="0"/>
                  </a:lnTo>
                  <a:lnTo>
                    <a:pt x="260" y="0"/>
                  </a:lnTo>
                  <a:lnTo>
                    <a:pt x="260" y="44"/>
                  </a:lnTo>
                  <a:close/>
                  <a:moveTo>
                    <a:pt x="161" y="2"/>
                  </a:moveTo>
                  <a:lnTo>
                    <a:pt x="162" y="0"/>
                  </a:lnTo>
                  <a:lnTo>
                    <a:pt x="162" y="23"/>
                  </a:lnTo>
                  <a:lnTo>
                    <a:pt x="161" y="2"/>
                  </a:lnTo>
                  <a:close/>
                  <a:moveTo>
                    <a:pt x="163" y="44"/>
                  </a:moveTo>
                  <a:lnTo>
                    <a:pt x="31" y="52"/>
                  </a:lnTo>
                  <a:lnTo>
                    <a:pt x="28" y="9"/>
                  </a:lnTo>
                  <a:lnTo>
                    <a:pt x="161" y="2"/>
                  </a:lnTo>
                  <a:lnTo>
                    <a:pt x="163" y="44"/>
                  </a:lnTo>
                  <a:close/>
                  <a:moveTo>
                    <a:pt x="8" y="31"/>
                  </a:moveTo>
                  <a:lnTo>
                    <a:pt x="8" y="10"/>
                  </a:lnTo>
                  <a:lnTo>
                    <a:pt x="28" y="9"/>
                  </a:lnTo>
                  <a:lnTo>
                    <a:pt x="29" y="31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2416" y="2628"/>
              <a:ext cx="59" cy="53"/>
            </a:xfrm>
            <a:custGeom>
              <a:avLst/>
              <a:gdLst>
                <a:gd name="T0" fmla="*/ 0 w 436"/>
                <a:gd name="T1" fmla="*/ 0 h 400"/>
                <a:gd name="T2" fmla="*/ 0 w 436"/>
                <a:gd name="T3" fmla="*/ 0 h 400"/>
                <a:gd name="T4" fmla="*/ 0 w 436"/>
                <a:gd name="T5" fmla="*/ 0 h 400"/>
                <a:gd name="T6" fmla="*/ 0 w 436"/>
                <a:gd name="T7" fmla="*/ 0 h 400"/>
                <a:gd name="T8" fmla="*/ 0 w 436"/>
                <a:gd name="T9" fmla="*/ 0 h 400"/>
                <a:gd name="T10" fmla="*/ 0 w 436"/>
                <a:gd name="T11" fmla="*/ 0 h 400"/>
                <a:gd name="T12" fmla="*/ 0 w 436"/>
                <a:gd name="T13" fmla="*/ 0 h 400"/>
                <a:gd name="T14" fmla="*/ 0 w 436"/>
                <a:gd name="T15" fmla="*/ 0 h 400"/>
                <a:gd name="T16" fmla="*/ 0 w 436"/>
                <a:gd name="T17" fmla="*/ 0 h 400"/>
                <a:gd name="T18" fmla="*/ 0 w 436"/>
                <a:gd name="T19" fmla="*/ 0 h 400"/>
                <a:gd name="T20" fmla="*/ 0 w 436"/>
                <a:gd name="T21" fmla="*/ 0 h 400"/>
                <a:gd name="T22" fmla="*/ 0 w 436"/>
                <a:gd name="T23" fmla="*/ 0 h 400"/>
                <a:gd name="T24" fmla="*/ 0 w 436"/>
                <a:gd name="T25" fmla="*/ 0 h 400"/>
                <a:gd name="T26" fmla="*/ 0 w 436"/>
                <a:gd name="T27" fmla="*/ 0 h 400"/>
                <a:gd name="T28" fmla="*/ 0 w 436"/>
                <a:gd name="T29" fmla="*/ 0 h 400"/>
                <a:gd name="T30" fmla="*/ 0 w 436"/>
                <a:gd name="T31" fmla="*/ 0 h 400"/>
                <a:gd name="T32" fmla="*/ 0 w 436"/>
                <a:gd name="T33" fmla="*/ 0 h 400"/>
                <a:gd name="T34" fmla="*/ 0 w 436"/>
                <a:gd name="T35" fmla="*/ 0 h 400"/>
                <a:gd name="T36" fmla="*/ 0 w 436"/>
                <a:gd name="T37" fmla="*/ 0 h 400"/>
                <a:gd name="T38" fmla="*/ 0 w 436"/>
                <a:gd name="T39" fmla="*/ 0 h 400"/>
                <a:gd name="T40" fmla="*/ 0 w 436"/>
                <a:gd name="T41" fmla="*/ 0 h 400"/>
                <a:gd name="T42" fmla="*/ 0 w 436"/>
                <a:gd name="T43" fmla="*/ 0 h 400"/>
                <a:gd name="T44" fmla="*/ 0 w 436"/>
                <a:gd name="T45" fmla="*/ 0 h 400"/>
                <a:gd name="T46" fmla="*/ 0 w 436"/>
                <a:gd name="T47" fmla="*/ 0 h 400"/>
                <a:gd name="T48" fmla="*/ 0 w 436"/>
                <a:gd name="T49" fmla="*/ 0 h 400"/>
                <a:gd name="T50" fmla="*/ 0 w 436"/>
                <a:gd name="T51" fmla="*/ 0 h 400"/>
                <a:gd name="T52" fmla="*/ 0 w 436"/>
                <a:gd name="T53" fmla="*/ 0 h 400"/>
                <a:gd name="T54" fmla="*/ 0 w 436"/>
                <a:gd name="T55" fmla="*/ 0 h 400"/>
                <a:gd name="T56" fmla="*/ 0 w 436"/>
                <a:gd name="T57" fmla="*/ 0 h 400"/>
                <a:gd name="T58" fmla="*/ 0 w 436"/>
                <a:gd name="T59" fmla="*/ 0 h 400"/>
                <a:gd name="T60" fmla="*/ 0 w 436"/>
                <a:gd name="T61" fmla="*/ 0 h 400"/>
                <a:gd name="T62" fmla="*/ 0 w 436"/>
                <a:gd name="T63" fmla="*/ 0 h 400"/>
                <a:gd name="T64" fmla="*/ 0 w 436"/>
                <a:gd name="T65" fmla="*/ 0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6"/>
                <a:gd name="T100" fmla="*/ 0 h 400"/>
                <a:gd name="T101" fmla="*/ 436 w 436"/>
                <a:gd name="T102" fmla="*/ 400 h 4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6" h="400">
                  <a:moveTo>
                    <a:pt x="436" y="200"/>
                  </a:moveTo>
                  <a:lnTo>
                    <a:pt x="433" y="243"/>
                  </a:lnTo>
                  <a:lnTo>
                    <a:pt x="417" y="278"/>
                  </a:lnTo>
                  <a:lnTo>
                    <a:pt x="398" y="313"/>
                  </a:lnTo>
                  <a:lnTo>
                    <a:pt x="370" y="342"/>
                  </a:lnTo>
                  <a:lnTo>
                    <a:pt x="339" y="368"/>
                  </a:lnTo>
                  <a:lnTo>
                    <a:pt x="304" y="385"/>
                  </a:lnTo>
                  <a:lnTo>
                    <a:pt x="261" y="396"/>
                  </a:lnTo>
                  <a:lnTo>
                    <a:pt x="218" y="400"/>
                  </a:lnTo>
                  <a:lnTo>
                    <a:pt x="175" y="396"/>
                  </a:lnTo>
                  <a:lnTo>
                    <a:pt x="133" y="385"/>
                  </a:lnTo>
                  <a:lnTo>
                    <a:pt x="97" y="368"/>
                  </a:lnTo>
                  <a:lnTo>
                    <a:pt x="66" y="342"/>
                  </a:lnTo>
                  <a:lnTo>
                    <a:pt x="38" y="313"/>
                  </a:lnTo>
                  <a:lnTo>
                    <a:pt x="19" y="278"/>
                  </a:lnTo>
                  <a:lnTo>
                    <a:pt x="4" y="243"/>
                  </a:lnTo>
                  <a:lnTo>
                    <a:pt x="0" y="200"/>
                  </a:lnTo>
                  <a:lnTo>
                    <a:pt x="4" y="162"/>
                  </a:lnTo>
                  <a:lnTo>
                    <a:pt x="19" y="125"/>
                  </a:lnTo>
                  <a:lnTo>
                    <a:pt x="38" y="90"/>
                  </a:lnTo>
                  <a:lnTo>
                    <a:pt x="66" y="59"/>
                  </a:lnTo>
                  <a:lnTo>
                    <a:pt x="97" y="35"/>
                  </a:lnTo>
                  <a:lnTo>
                    <a:pt x="133" y="17"/>
                  </a:lnTo>
                  <a:lnTo>
                    <a:pt x="175" y="4"/>
                  </a:lnTo>
                  <a:lnTo>
                    <a:pt x="218" y="0"/>
                  </a:lnTo>
                  <a:lnTo>
                    <a:pt x="261" y="4"/>
                  </a:lnTo>
                  <a:lnTo>
                    <a:pt x="304" y="17"/>
                  </a:lnTo>
                  <a:lnTo>
                    <a:pt x="339" y="35"/>
                  </a:lnTo>
                  <a:lnTo>
                    <a:pt x="370" y="59"/>
                  </a:lnTo>
                  <a:lnTo>
                    <a:pt x="398" y="90"/>
                  </a:lnTo>
                  <a:lnTo>
                    <a:pt x="417" y="125"/>
                  </a:lnTo>
                  <a:lnTo>
                    <a:pt x="433" y="162"/>
                  </a:lnTo>
                  <a:lnTo>
                    <a:pt x="436" y="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414" y="2625"/>
              <a:ext cx="64" cy="59"/>
            </a:xfrm>
            <a:custGeom>
              <a:avLst/>
              <a:gdLst>
                <a:gd name="T0" fmla="*/ 0 w 481"/>
                <a:gd name="T1" fmla="*/ 0 h 443"/>
                <a:gd name="T2" fmla="*/ 0 w 481"/>
                <a:gd name="T3" fmla="*/ 0 h 443"/>
                <a:gd name="T4" fmla="*/ 0 w 481"/>
                <a:gd name="T5" fmla="*/ 0 h 443"/>
                <a:gd name="T6" fmla="*/ 0 w 481"/>
                <a:gd name="T7" fmla="*/ 0 h 443"/>
                <a:gd name="T8" fmla="*/ 0 w 481"/>
                <a:gd name="T9" fmla="*/ 0 h 443"/>
                <a:gd name="T10" fmla="*/ 0 w 481"/>
                <a:gd name="T11" fmla="*/ 0 h 443"/>
                <a:gd name="T12" fmla="*/ 0 w 481"/>
                <a:gd name="T13" fmla="*/ 0 h 443"/>
                <a:gd name="T14" fmla="*/ 0 w 481"/>
                <a:gd name="T15" fmla="*/ 0 h 443"/>
                <a:gd name="T16" fmla="*/ 0 w 481"/>
                <a:gd name="T17" fmla="*/ 0 h 443"/>
                <a:gd name="T18" fmla="*/ 0 w 481"/>
                <a:gd name="T19" fmla="*/ 0 h 443"/>
                <a:gd name="T20" fmla="*/ 0 w 481"/>
                <a:gd name="T21" fmla="*/ 0 h 443"/>
                <a:gd name="T22" fmla="*/ 0 w 481"/>
                <a:gd name="T23" fmla="*/ 0 h 443"/>
                <a:gd name="T24" fmla="*/ 0 w 481"/>
                <a:gd name="T25" fmla="*/ 0 h 443"/>
                <a:gd name="T26" fmla="*/ 0 w 481"/>
                <a:gd name="T27" fmla="*/ 0 h 443"/>
                <a:gd name="T28" fmla="*/ 0 w 481"/>
                <a:gd name="T29" fmla="*/ 0 h 443"/>
                <a:gd name="T30" fmla="*/ 0 w 481"/>
                <a:gd name="T31" fmla="*/ 0 h 443"/>
                <a:gd name="T32" fmla="*/ 0 w 481"/>
                <a:gd name="T33" fmla="*/ 0 h 443"/>
                <a:gd name="T34" fmla="*/ 0 w 481"/>
                <a:gd name="T35" fmla="*/ 0 h 443"/>
                <a:gd name="T36" fmla="*/ 0 w 481"/>
                <a:gd name="T37" fmla="*/ 0 h 443"/>
                <a:gd name="T38" fmla="*/ 0 w 481"/>
                <a:gd name="T39" fmla="*/ 0 h 443"/>
                <a:gd name="T40" fmla="*/ 0 w 481"/>
                <a:gd name="T41" fmla="*/ 0 h 443"/>
                <a:gd name="T42" fmla="*/ 0 w 481"/>
                <a:gd name="T43" fmla="*/ 0 h 443"/>
                <a:gd name="T44" fmla="*/ 0 w 481"/>
                <a:gd name="T45" fmla="*/ 0 h 443"/>
                <a:gd name="T46" fmla="*/ 0 w 481"/>
                <a:gd name="T47" fmla="*/ 0 h 443"/>
                <a:gd name="T48" fmla="*/ 0 w 481"/>
                <a:gd name="T49" fmla="*/ 0 h 443"/>
                <a:gd name="T50" fmla="*/ 0 w 481"/>
                <a:gd name="T51" fmla="*/ 0 h 443"/>
                <a:gd name="T52" fmla="*/ 0 w 481"/>
                <a:gd name="T53" fmla="*/ 0 h 443"/>
                <a:gd name="T54" fmla="*/ 0 w 481"/>
                <a:gd name="T55" fmla="*/ 0 h 443"/>
                <a:gd name="T56" fmla="*/ 0 w 481"/>
                <a:gd name="T57" fmla="*/ 0 h 443"/>
                <a:gd name="T58" fmla="*/ 0 w 481"/>
                <a:gd name="T59" fmla="*/ 0 h 443"/>
                <a:gd name="T60" fmla="*/ 0 w 481"/>
                <a:gd name="T61" fmla="*/ 0 h 443"/>
                <a:gd name="T62" fmla="*/ 0 w 481"/>
                <a:gd name="T63" fmla="*/ 0 h 443"/>
                <a:gd name="T64" fmla="*/ 0 w 481"/>
                <a:gd name="T65" fmla="*/ 0 h 443"/>
                <a:gd name="T66" fmla="*/ 0 w 481"/>
                <a:gd name="T67" fmla="*/ 0 h 443"/>
                <a:gd name="T68" fmla="*/ 0 w 481"/>
                <a:gd name="T69" fmla="*/ 0 h 443"/>
                <a:gd name="T70" fmla="*/ 0 w 481"/>
                <a:gd name="T71" fmla="*/ 0 h 443"/>
                <a:gd name="T72" fmla="*/ 0 w 481"/>
                <a:gd name="T73" fmla="*/ 0 h 443"/>
                <a:gd name="T74" fmla="*/ 0 w 481"/>
                <a:gd name="T75" fmla="*/ 0 h 443"/>
                <a:gd name="T76" fmla="*/ 0 w 481"/>
                <a:gd name="T77" fmla="*/ 0 h 443"/>
                <a:gd name="T78" fmla="*/ 0 w 481"/>
                <a:gd name="T79" fmla="*/ 0 h 443"/>
                <a:gd name="T80" fmla="*/ 0 w 481"/>
                <a:gd name="T81" fmla="*/ 0 h 443"/>
                <a:gd name="T82" fmla="*/ 0 w 481"/>
                <a:gd name="T83" fmla="*/ 0 h 443"/>
                <a:gd name="T84" fmla="*/ 0 w 481"/>
                <a:gd name="T85" fmla="*/ 0 h 443"/>
                <a:gd name="T86" fmla="*/ 0 w 481"/>
                <a:gd name="T87" fmla="*/ 0 h 443"/>
                <a:gd name="T88" fmla="*/ 0 w 481"/>
                <a:gd name="T89" fmla="*/ 0 h 443"/>
                <a:gd name="T90" fmla="*/ 0 w 481"/>
                <a:gd name="T91" fmla="*/ 0 h 443"/>
                <a:gd name="T92" fmla="*/ 0 w 481"/>
                <a:gd name="T93" fmla="*/ 0 h 443"/>
                <a:gd name="T94" fmla="*/ 0 w 481"/>
                <a:gd name="T95" fmla="*/ 0 h 443"/>
                <a:gd name="T96" fmla="*/ 0 w 481"/>
                <a:gd name="T97" fmla="*/ 0 h 443"/>
                <a:gd name="T98" fmla="*/ 0 w 481"/>
                <a:gd name="T99" fmla="*/ 0 h 443"/>
                <a:gd name="T100" fmla="*/ 0 w 481"/>
                <a:gd name="T101" fmla="*/ 0 h 443"/>
                <a:gd name="T102" fmla="*/ 0 w 481"/>
                <a:gd name="T103" fmla="*/ 0 h 443"/>
                <a:gd name="T104" fmla="*/ 0 w 481"/>
                <a:gd name="T105" fmla="*/ 0 h 4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1"/>
                <a:gd name="T160" fmla="*/ 0 h 443"/>
                <a:gd name="T161" fmla="*/ 481 w 481"/>
                <a:gd name="T162" fmla="*/ 443 h 4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1" h="443">
                  <a:moveTo>
                    <a:pt x="481" y="223"/>
                  </a:moveTo>
                  <a:lnTo>
                    <a:pt x="476" y="267"/>
                  </a:lnTo>
                  <a:lnTo>
                    <a:pt x="433" y="262"/>
                  </a:lnTo>
                  <a:lnTo>
                    <a:pt x="438" y="219"/>
                  </a:lnTo>
                  <a:lnTo>
                    <a:pt x="481" y="223"/>
                  </a:lnTo>
                  <a:close/>
                  <a:moveTo>
                    <a:pt x="476" y="267"/>
                  </a:moveTo>
                  <a:lnTo>
                    <a:pt x="476" y="270"/>
                  </a:lnTo>
                  <a:lnTo>
                    <a:pt x="475" y="274"/>
                  </a:lnTo>
                  <a:lnTo>
                    <a:pt x="455" y="264"/>
                  </a:lnTo>
                  <a:lnTo>
                    <a:pt x="476" y="267"/>
                  </a:lnTo>
                  <a:close/>
                  <a:moveTo>
                    <a:pt x="475" y="274"/>
                  </a:moveTo>
                  <a:lnTo>
                    <a:pt x="458" y="309"/>
                  </a:lnTo>
                  <a:lnTo>
                    <a:pt x="420" y="291"/>
                  </a:lnTo>
                  <a:lnTo>
                    <a:pt x="435" y="256"/>
                  </a:lnTo>
                  <a:lnTo>
                    <a:pt x="475" y="274"/>
                  </a:lnTo>
                  <a:close/>
                  <a:moveTo>
                    <a:pt x="458" y="309"/>
                  </a:moveTo>
                  <a:lnTo>
                    <a:pt x="458" y="309"/>
                  </a:lnTo>
                  <a:lnTo>
                    <a:pt x="457" y="310"/>
                  </a:lnTo>
                  <a:lnTo>
                    <a:pt x="439" y="299"/>
                  </a:lnTo>
                  <a:lnTo>
                    <a:pt x="458" y="309"/>
                  </a:lnTo>
                  <a:close/>
                  <a:moveTo>
                    <a:pt x="457" y="310"/>
                  </a:moveTo>
                  <a:lnTo>
                    <a:pt x="439" y="345"/>
                  </a:lnTo>
                  <a:lnTo>
                    <a:pt x="401" y="324"/>
                  </a:lnTo>
                  <a:lnTo>
                    <a:pt x="420" y="289"/>
                  </a:lnTo>
                  <a:lnTo>
                    <a:pt x="457" y="310"/>
                  </a:lnTo>
                  <a:close/>
                  <a:moveTo>
                    <a:pt x="439" y="345"/>
                  </a:moveTo>
                  <a:lnTo>
                    <a:pt x="436" y="348"/>
                  </a:lnTo>
                  <a:lnTo>
                    <a:pt x="435" y="350"/>
                  </a:lnTo>
                  <a:lnTo>
                    <a:pt x="420" y="334"/>
                  </a:lnTo>
                  <a:lnTo>
                    <a:pt x="439" y="345"/>
                  </a:lnTo>
                  <a:close/>
                  <a:moveTo>
                    <a:pt x="435" y="350"/>
                  </a:moveTo>
                  <a:lnTo>
                    <a:pt x="407" y="378"/>
                  </a:lnTo>
                  <a:lnTo>
                    <a:pt x="377" y="347"/>
                  </a:lnTo>
                  <a:lnTo>
                    <a:pt x="405" y="319"/>
                  </a:lnTo>
                  <a:lnTo>
                    <a:pt x="435" y="350"/>
                  </a:lnTo>
                  <a:close/>
                  <a:moveTo>
                    <a:pt x="407" y="378"/>
                  </a:moveTo>
                  <a:lnTo>
                    <a:pt x="407" y="378"/>
                  </a:lnTo>
                  <a:lnTo>
                    <a:pt x="406" y="379"/>
                  </a:lnTo>
                  <a:lnTo>
                    <a:pt x="392" y="363"/>
                  </a:lnTo>
                  <a:lnTo>
                    <a:pt x="407" y="378"/>
                  </a:lnTo>
                  <a:close/>
                  <a:moveTo>
                    <a:pt x="406" y="379"/>
                  </a:moveTo>
                  <a:lnTo>
                    <a:pt x="375" y="406"/>
                  </a:lnTo>
                  <a:lnTo>
                    <a:pt x="347" y="374"/>
                  </a:lnTo>
                  <a:lnTo>
                    <a:pt x="378" y="346"/>
                  </a:lnTo>
                  <a:lnTo>
                    <a:pt x="406" y="379"/>
                  </a:lnTo>
                  <a:close/>
                  <a:moveTo>
                    <a:pt x="375" y="406"/>
                  </a:moveTo>
                  <a:lnTo>
                    <a:pt x="372" y="408"/>
                  </a:lnTo>
                  <a:lnTo>
                    <a:pt x="370" y="409"/>
                  </a:lnTo>
                  <a:lnTo>
                    <a:pt x="361" y="389"/>
                  </a:lnTo>
                  <a:lnTo>
                    <a:pt x="375" y="406"/>
                  </a:lnTo>
                  <a:close/>
                  <a:moveTo>
                    <a:pt x="370" y="409"/>
                  </a:moveTo>
                  <a:lnTo>
                    <a:pt x="335" y="426"/>
                  </a:lnTo>
                  <a:lnTo>
                    <a:pt x="318" y="386"/>
                  </a:lnTo>
                  <a:lnTo>
                    <a:pt x="353" y="371"/>
                  </a:lnTo>
                  <a:lnTo>
                    <a:pt x="370" y="409"/>
                  </a:lnTo>
                  <a:close/>
                  <a:moveTo>
                    <a:pt x="335" y="426"/>
                  </a:moveTo>
                  <a:lnTo>
                    <a:pt x="333" y="426"/>
                  </a:lnTo>
                  <a:lnTo>
                    <a:pt x="332" y="427"/>
                  </a:lnTo>
                  <a:lnTo>
                    <a:pt x="326" y="406"/>
                  </a:lnTo>
                  <a:lnTo>
                    <a:pt x="335" y="426"/>
                  </a:lnTo>
                  <a:close/>
                  <a:moveTo>
                    <a:pt x="332" y="427"/>
                  </a:moveTo>
                  <a:lnTo>
                    <a:pt x="289" y="438"/>
                  </a:lnTo>
                  <a:lnTo>
                    <a:pt x="277" y="396"/>
                  </a:lnTo>
                  <a:lnTo>
                    <a:pt x="320" y="385"/>
                  </a:lnTo>
                  <a:lnTo>
                    <a:pt x="332" y="427"/>
                  </a:lnTo>
                  <a:close/>
                  <a:moveTo>
                    <a:pt x="289" y="438"/>
                  </a:moveTo>
                  <a:lnTo>
                    <a:pt x="286" y="438"/>
                  </a:lnTo>
                  <a:lnTo>
                    <a:pt x="285" y="438"/>
                  </a:lnTo>
                  <a:lnTo>
                    <a:pt x="283" y="417"/>
                  </a:lnTo>
                  <a:lnTo>
                    <a:pt x="289" y="438"/>
                  </a:lnTo>
                  <a:close/>
                  <a:moveTo>
                    <a:pt x="285" y="438"/>
                  </a:moveTo>
                  <a:lnTo>
                    <a:pt x="242" y="443"/>
                  </a:lnTo>
                  <a:lnTo>
                    <a:pt x="239" y="400"/>
                  </a:lnTo>
                  <a:lnTo>
                    <a:pt x="282" y="395"/>
                  </a:lnTo>
                  <a:lnTo>
                    <a:pt x="285" y="438"/>
                  </a:lnTo>
                  <a:close/>
                  <a:moveTo>
                    <a:pt x="242" y="443"/>
                  </a:moveTo>
                  <a:lnTo>
                    <a:pt x="240" y="443"/>
                  </a:lnTo>
                  <a:lnTo>
                    <a:pt x="239" y="443"/>
                  </a:lnTo>
                  <a:lnTo>
                    <a:pt x="240" y="421"/>
                  </a:lnTo>
                  <a:lnTo>
                    <a:pt x="242" y="443"/>
                  </a:lnTo>
                  <a:close/>
                  <a:moveTo>
                    <a:pt x="239" y="443"/>
                  </a:moveTo>
                  <a:lnTo>
                    <a:pt x="195" y="438"/>
                  </a:lnTo>
                  <a:lnTo>
                    <a:pt x="199" y="395"/>
                  </a:lnTo>
                  <a:lnTo>
                    <a:pt x="242" y="400"/>
                  </a:lnTo>
                  <a:lnTo>
                    <a:pt x="239" y="443"/>
                  </a:lnTo>
                  <a:close/>
                  <a:moveTo>
                    <a:pt x="195" y="438"/>
                  </a:moveTo>
                  <a:lnTo>
                    <a:pt x="193" y="438"/>
                  </a:lnTo>
                  <a:lnTo>
                    <a:pt x="192" y="438"/>
                  </a:lnTo>
                  <a:lnTo>
                    <a:pt x="197" y="417"/>
                  </a:lnTo>
                  <a:lnTo>
                    <a:pt x="195" y="438"/>
                  </a:lnTo>
                  <a:close/>
                  <a:moveTo>
                    <a:pt x="192" y="438"/>
                  </a:moveTo>
                  <a:lnTo>
                    <a:pt x="149" y="427"/>
                  </a:lnTo>
                  <a:lnTo>
                    <a:pt x="159" y="385"/>
                  </a:lnTo>
                  <a:lnTo>
                    <a:pt x="202" y="396"/>
                  </a:lnTo>
                  <a:lnTo>
                    <a:pt x="192" y="438"/>
                  </a:lnTo>
                  <a:close/>
                  <a:moveTo>
                    <a:pt x="149" y="427"/>
                  </a:moveTo>
                  <a:lnTo>
                    <a:pt x="147" y="426"/>
                  </a:lnTo>
                  <a:lnTo>
                    <a:pt x="145" y="426"/>
                  </a:lnTo>
                  <a:lnTo>
                    <a:pt x="155" y="406"/>
                  </a:lnTo>
                  <a:lnTo>
                    <a:pt x="149" y="427"/>
                  </a:lnTo>
                  <a:close/>
                  <a:moveTo>
                    <a:pt x="145" y="426"/>
                  </a:moveTo>
                  <a:lnTo>
                    <a:pt x="111" y="409"/>
                  </a:lnTo>
                  <a:lnTo>
                    <a:pt x="128" y="371"/>
                  </a:lnTo>
                  <a:lnTo>
                    <a:pt x="163" y="386"/>
                  </a:lnTo>
                  <a:lnTo>
                    <a:pt x="145" y="426"/>
                  </a:lnTo>
                  <a:close/>
                  <a:moveTo>
                    <a:pt x="111" y="409"/>
                  </a:moveTo>
                  <a:lnTo>
                    <a:pt x="107" y="408"/>
                  </a:lnTo>
                  <a:lnTo>
                    <a:pt x="105" y="406"/>
                  </a:lnTo>
                  <a:lnTo>
                    <a:pt x="119" y="389"/>
                  </a:lnTo>
                  <a:lnTo>
                    <a:pt x="111" y="409"/>
                  </a:lnTo>
                  <a:close/>
                  <a:moveTo>
                    <a:pt x="105" y="406"/>
                  </a:moveTo>
                  <a:lnTo>
                    <a:pt x="73" y="379"/>
                  </a:lnTo>
                  <a:lnTo>
                    <a:pt x="102" y="346"/>
                  </a:lnTo>
                  <a:lnTo>
                    <a:pt x="133" y="374"/>
                  </a:lnTo>
                  <a:lnTo>
                    <a:pt x="105" y="406"/>
                  </a:lnTo>
                  <a:close/>
                  <a:moveTo>
                    <a:pt x="73" y="379"/>
                  </a:moveTo>
                  <a:lnTo>
                    <a:pt x="72" y="378"/>
                  </a:lnTo>
                  <a:lnTo>
                    <a:pt x="73" y="378"/>
                  </a:lnTo>
                  <a:lnTo>
                    <a:pt x="88" y="363"/>
                  </a:lnTo>
                  <a:lnTo>
                    <a:pt x="73" y="379"/>
                  </a:lnTo>
                  <a:close/>
                  <a:moveTo>
                    <a:pt x="73" y="378"/>
                  </a:moveTo>
                  <a:lnTo>
                    <a:pt x="45" y="350"/>
                  </a:lnTo>
                  <a:lnTo>
                    <a:pt x="76" y="319"/>
                  </a:lnTo>
                  <a:lnTo>
                    <a:pt x="104" y="347"/>
                  </a:lnTo>
                  <a:lnTo>
                    <a:pt x="73" y="378"/>
                  </a:lnTo>
                  <a:close/>
                  <a:moveTo>
                    <a:pt x="45" y="350"/>
                  </a:moveTo>
                  <a:lnTo>
                    <a:pt x="43" y="348"/>
                  </a:lnTo>
                  <a:lnTo>
                    <a:pt x="42" y="345"/>
                  </a:lnTo>
                  <a:lnTo>
                    <a:pt x="60" y="334"/>
                  </a:lnTo>
                  <a:lnTo>
                    <a:pt x="45" y="350"/>
                  </a:lnTo>
                  <a:close/>
                  <a:moveTo>
                    <a:pt x="42" y="345"/>
                  </a:moveTo>
                  <a:lnTo>
                    <a:pt x="22" y="310"/>
                  </a:lnTo>
                  <a:lnTo>
                    <a:pt x="59" y="289"/>
                  </a:lnTo>
                  <a:lnTo>
                    <a:pt x="79" y="324"/>
                  </a:lnTo>
                  <a:lnTo>
                    <a:pt x="42" y="345"/>
                  </a:lnTo>
                  <a:close/>
                  <a:moveTo>
                    <a:pt x="22" y="310"/>
                  </a:moveTo>
                  <a:lnTo>
                    <a:pt x="22" y="309"/>
                  </a:lnTo>
                  <a:lnTo>
                    <a:pt x="41" y="299"/>
                  </a:lnTo>
                  <a:lnTo>
                    <a:pt x="22" y="310"/>
                  </a:lnTo>
                  <a:close/>
                  <a:moveTo>
                    <a:pt x="22" y="309"/>
                  </a:moveTo>
                  <a:lnTo>
                    <a:pt x="6" y="274"/>
                  </a:lnTo>
                  <a:lnTo>
                    <a:pt x="45" y="256"/>
                  </a:lnTo>
                  <a:lnTo>
                    <a:pt x="60" y="291"/>
                  </a:lnTo>
                  <a:lnTo>
                    <a:pt x="22" y="309"/>
                  </a:lnTo>
                  <a:close/>
                  <a:moveTo>
                    <a:pt x="6" y="274"/>
                  </a:moveTo>
                  <a:lnTo>
                    <a:pt x="5" y="270"/>
                  </a:lnTo>
                  <a:lnTo>
                    <a:pt x="5" y="267"/>
                  </a:lnTo>
                  <a:lnTo>
                    <a:pt x="26" y="264"/>
                  </a:lnTo>
                  <a:lnTo>
                    <a:pt x="6" y="274"/>
                  </a:lnTo>
                  <a:close/>
                  <a:moveTo>
                    <a:pt x="5" y="267"/>
                  </a:moveTo>
                  <a:lnTo>
                    <a:pt x="0" y="223"/>
                  </a:lnTo>
                  <a:lnTo>
                    <a:pt x="43" y="219"/>
                  </a:lnTo>
                  <a:lnTo>
                    <a:pt x="47" y="262"/>
                  </a:lnTo>
                  <a:lnTo>
                    <a:pt x="5" y="267"/>
                  </a:lnTo>
                  <a:close/>
                  <a:moveTo>
                    <a:pt x="0" y="223"/>
                  </a:moveTo>
                  <a:lnTo>
                    <a:pt x="0" y="221"/>
                  </a:lnTo>
                  <a:lnTo>
                    <a:pt x="0" y="219"/>
                  </a:lnTo>
                  <a:lnTo>
                    <a:pt x="22" y="221"/>
                  </a:lnTo>
                  <a:lnTo>
                    <a:pt x="0" y="223"/>
                  </a:lnTo>
                  <a:close/>
                  <a:moveTo>
                    <a:pt x="0" y="219"/>
                  </a:moveTo>
                  <a:lnTo>
                    <a:pt x="5" y="180"/>
                  </a:lnTo>
                  <a:lnTo>
                    <a:pt x="47" y="184"/>
                  </a:lnTo>
                  <a:lnTo>
                    <a:pt x="43" y="223"/>
                  </a:lnTo>
                  <a:lnTo>
                    <a:pt x="0" y="219"/>
                  </a:lnTo>
                  <a:close/>
                  <a:moveTo>
                    <a:pt x="5" y="180"/>
                  </a:moveTo>
                  <a:lnTo>
                    <a:pt x="5" y="177"/>
                  </a:lnTo>
                  <a:lnTo>
                    <a:pt x="6" y="173"/>
                  </a:lnTo>
                  <a:lnTo>
                    <a:pt x="26" y="183"/>
                  </a:lnTo>
                  <a:lnTo>
                    <a:pt x="5" y="180"/>
                  </a:lnTo>
                  <a:close/>
                  <a:moveTo>
                    <a:pt x="6" y="173"/>
                  </a:moveTo>
                  <a:lnTo>
                    <a:pt x="22" y="138"/>
                  </a:lnTo>
                  <a:lnTo>
                    <a:pt x="60" y="156"/>
                  </a:lnTo>
                  <a:lnTo>
                    <a:pt x="45" y="191"/>
                  </a:lnTo>
                  <a:lnTo>
                    <a:pt x="6" y="173"/>
                  </a:lnTo>
                  <a:close/>
                  <a:moveTo>
                    <a:pt x="22" y="138"/>
                  </a:moveTo>
                  <a:lnTo>
                    <a:pt x="22" y="137"/>
                  </a:lnTo>
                  <a:lnTo>
                    <a:pt x="22" y="136"/>
                  </a:lnTo>
                  <a:lnTo>
                    <a:pt x="41" y="146"/>
                  </a:lnTo>
                  <a:lnTo>
                    <a:pt x="22" y="138"/>
                  </a:lnTo>
                  <a:close/>
                  <a:moveTo>
                    <a:pt x="22" y="136"/>
                  </a:moveTo>
                  <a:lnTo>
                    <a:pt x="42" y="101"/>
                  </a:lnTo>
                  <a:lnTo>
                    <a:pt x="79" y="122"/>
                  </a:lnTo>
                  <a:lnTo>
                    <a:pt x="59" y="157"/>
                  </a:lnTo>
                  <a:lnTo>
                    <a:pt x="22" y="136"/>
                  </a:lnTo>
                  <a:close/>
                  <a:moveTo>
                    <a:pt x="42" y="101"/>
                  </a:moveTo>
                  <a:lnTo>
                    <a:pt x="43" y="100"/>
                  </a:lnTo>
                  <a:lnTo>
                    <a:pt x="44" y="97"/>
                  </a:lnTo>
                  <a:lnTo>
                    <a:pt x="60" y="111"/>
                  </a:lnTo>
                  <a:lnTo>
                    <a:pt x="42" y="101"/>
                  </a:lnTo>
                  <a:close/>
                  <a:moveTo>
                    <a:pt x="44" y="97"/>
                  </a:moveTo>
                  <a:lnTo>
                    <a:pt x="72" y="66"/>
                  </a:lnTo>
                  <a:lnTo>
                    <a:pt x="104" y="95"/>
                  </a:lnTo>
                  <a:lnTo>
                    <a:pt x="77" y="125"/>
                  </a:lnTo>
                  <a:lnTo>
                    <a:pt x="44" y="97"/>
                  </a:lnTo>
                  <a:close/>
                  <a:moveTo>
                    <a:pt x="72" y="66"/>
                  </a:moveTo>
                  <a:lnTo>
                    <a:pt x="73" y="65"/>
                  </a:lnTo>
                  <a:lnTo>
                    <a:pt x="76" y="63"/>
                  </a:lnTo>
                  <a:lnTo>
                    <a:pt x="88" y="80"/>
                  </a:lnTo>
                  <a:lnTo>
                    <a:pt x="72" y="66"/>
                  </a:lnTo>
                  <a:close/>
                  <a:moveTo>
                    <a:pt x="76" y="63"/>
                  </a:moveTo>
                  <a:lnTo>
                    <a:pt x="106" y="40"/>
                  </a:lnTo>
                  <a:lnTo>
                    <a:pt x="131" y="74"/>
                  </a:lnTo>
                  <a:lnTo>
                    <a:pt x="101" y="97"/>
                  </a:lnTo>
                  <a:lnTo>
                    <a:pt x="76" y="63"/>
                  </a:lnTo>
                  <a:close/>
                  <a:moveTo>
                    <a:pt x="106" y="40"/>
                  </a:moveTo>
                  <a:lnTo>
                    <a:pt x="107" y="39"/>
                  </a:lnTo>
                  <a:lnTo>
                    <a:pt x="108" y="38"/>
                  </a:lnTo>
                  <a:lnTo>
                    <a:pt x="119" y="56"/>
                  </a:lnTo>
                  <a:lnTo>
                    <a:pt x="106" y="40"/>
                  </a:lnTo>
                  <a:close/>
                  <a:moveTo>
                    <a:pt x="108" y="38"/>
                  </a:moveTo>
                  <a:lnTo>
                    <a:pt x="144" y="18"/>
                  </a:lnTo>
                  <a:lnTo>
                    <a:pt x="165" y="56"/>
                  </a:lnTo>
                  <a:lnTo>
                    <a:pt x="129" y="75"/>
                  </a:lnTo>
                  <a:lnTo>
                    <a:pt x="108" y="38"/>
                  </a:lnTo>
                  <a:close/>
                  <a:moveTo>
                    <a:pt x="144" y="18"/>
                  </a:moveTo>
                  <a:lnTo>
                    <a:pt x="147" y="17"/>
                  </a:lnTo>
                  <a:lnTo>
                    <a:pt x="149" y="17"/>
                  </a:lnTo>
                  <a:lnTo>
                    <a:pt x="155" y="38"/>
                  </a:lnTo>
                  <a:lnTo>
                    <a:pt x="144" y="18"/>
                  </a:lnTo>
                  <a:close/>
                  <a:moveTo>
                    <a:pt x="149" y="17"/>
                  </a:moveTo>
                  <a:lnTo>
                    <a:pt x="192" y="5"/>
                  </a:lnTo>
                  <a:lnTo>
                    <a:pt x="202" y="46"/>
                  </a:lnTo>
                  <a:lnTo>
                    <a:pt x="159" y="58"/>
                  </a:lnTo>
                  <a:lnTo>
                    <a:pt x="149" y="17"/>
                  </a:lnTo>
                  <a:close/>
                  <a:moveTo>
                    <a:pt x="192" y="5"/>
                  </a:moveTo>
                  <a:lnTo>
                    <a:pt x="193" y="4"/>
                  </a:lnTo>
                  <a:lnTo>
                    <a:pt x="195" y="4"/>
                  </a:lnTo>
                  <a:lnTo>
                    <a:pt x="197" y="25"/>
                  </a:lnTo>
                  <a:lnTo>
                    <a:pt x="192" y="5"/>
                  </a:lnTo>
                  <a:close/>
                  <a:moveTo>
                    <a:pt x="195" y="4"/>
                  </a:moveTo>
                  <a:lnTo>
                    <a:pt x="239" y="0"/>
                  </a:lnTo>
                  <a:lnTo>
                    <a:pt x="242" y="42"/>
                  </a:lnTo>
                  <a:lnTo>
                    <a:pt x="199" y="47"/>
                  </a:lnTo>
                  <a:lnTo>
                    <a:pt x="195" y="4"/>
                  </a:lnTo>
                  <a:close/>
                  <a:moveTo>
                    <a:pt x="239" y="0"/>
                  </a:moveTo>
                  <a:lnTo>
                    <a:pt x="240" y="0"/>
                  </a:lnTo>
                  <a:lnTo>
                    <a:pt x="242" y="0"/>
                  </a:lnTo>
                  <a:lnTo>
                    <a:pt x="240" y="21"/>
                  </a:lnTo>
                  <a:lnTo>
                    <a:pt x="239" y="0"/>
                  </a:lnTo>
                  <a:close/>
                  <a:moveTo>
                    <a:pt x="242" y="0"/>
                  </a:moveTo>
                  <a:lnTo>
                    <a:pt x="285" y="4"/>
                  </a:lnTo>
                  <a:lnTo>
                    <a:pt x="282" y="47"/>
                  </a:lnTo>
                  <a:lnTo>
                    <a:pt x="239" y="42"/>
                  </a:lnTo>
                  <a:lnTo>
                    <a:pt x="242" y="0"/>
                  </a:lnTo>
                  <a:close/>
                  <a:moveTo>
                    <a:pt x="285" y="4"/>
                  </a:moveTo>
                  <a:lnTo>
                    <a:pt x="286" y="4"/>
                  </a:lnTo>
                  <a:lnTo>
                    <a:pt x="289" y="5"/>
                  </a:lnTo>
                  <a:lnTo>
                    <a:pt x="283" y="25"/>
                  </a:lnTo>
                  <a:lnTo>
                    <a:pt x="285" y="4"/>
                  </a:lnTo>
                  <a:close/>
                  <a:moveTo>
                    <a:pt x="289" y="5"/>
                  </a:moveTo>
                  <a:lnTo>
                    <a:pt x="332" y="17"/>
                  </a:lnTo>
                  <a:lnTo>
                    <a:pt x="320" y="58"/>
                  </a:lnTo>
                  <a:lnTo>
                    <a:pt x="277" y="46"/>
                  </a:lnTo>
                  <a:lnTo>
                    <a:pt x="289" y="5"/>
                  </a:lnTo>
                  <a:close/>
                  <a:moveTo>
                    <a:pt x="332" y="17"/>
                  </a:moveTo>
                  <a:lnTo>
                    <a:pt x="334" y="17"/>
                  </a:lnTo>
                  <a:lnTo>
                    <a:pt x="336" y="18"/>
                  </a:lnTo>
                  <a:lnTo>
                    <a:pt x="326" y="38"/>
                  </a:lnTo>
                  <a:lnTo>
                    <a:pt x="332" y="17"/>
                  </a:lnTo>
                  <a:close/>
                  <a:moveTo>
                    <a:pt x="336" y="18"/>
                  </a:moveTo>
                  <a:lnTo>
                    <a:pt x="371" y="38"/>
                  </a:lnTo>
                  <a:lnTo>
                    <a:pt x="350" y="75"/>
                  </a:lnTo>
                  <a:lnTo>
                    <a:pt x="315" y="56"/>
                  </a:lnTo>
                  <a:lnTo>
                    <a:pt x="336" y="18"/>
                  </a:lnTo>
                  <a:close/>
                  <a:moveTo>
                    <a:pt x="371" y="38"/>
                  </a:moveTo>
                  <a:lnTo>
                    <a:pt x="372" y="39"/>
                  </a:lnTo>
                  <a:lnTo>
                    <a:pt x="374" y="40"/>
                  </a:lnTo>
                  <a:lnTo>
                    <a:pt x="361" y="56"/>
                  </a:lnTo>
                  <a:lnTo>
                    <a:pt x="371" y="38"/>
                  </a:lnTo>
                  <a:close/>
                  <a:moveTo>
                    <a:pt x="374" y="40"/>
                  </a:moveTo>
                  <a:lnTo>
                    <a:pt x="405" y="63"/>
                  </a:lnTo>
                  <a:lnTo>
                    <a:pt x="379" y="97"/>
                  </a:lnTo>
                  <a:lnTo>
                    <a:pt x="348" y="74"/>
                  </a:lnTo>
                  <a:lnTo>
                    <a:pt x="374" y="40"/>
                  </a:lnTo>
                  <a:close/>
                  <a:moveTo>
                    <a:pt x="405" y="63"/>
                  </a:moveTo>
                  <a:lnTo>
                    <a:pt x="407" y="65"/>
                  </a:lnTo>
                  <a:lnTo>
                    <a:pt x="408" y="66"/>
                  </a:lnTo>
                  <a:lnTo>
                    <a:pt x="392" y="80"/>
                  </a:lnTo>
                  <a:lnTo>
                    <a:pt x="405" y="63"/>
                  </a:lnTo>
                  <a:close/>
                  <a:moveTo>
                    <a:pt x="408" y="66"/>
                  </a:moveTo>
                  <a:lnTo>
                    <a:pt x="435" y="97"/>
                  </a:lnTo>
                  <a:lnTo>
                    <a:pt x="404" y="125"/>
                  </a:lnTo>
                  <a:lnTo>
                    <a:pt x="376" y="95"/>
                  </a:lnTo>
                  <a:lnTo>
                    <a:pt x="408" y="66"/>
                  </a:lnTo>
                  <a:close/>
                  <a:moveTo>
                    <a:pt x="435" y="97"/>
                  </a:moveTo>
                  <a:lnTo>
                    <a:pt x="438" y="100"/>
                  </a:lnTo>
                  <a:lnTo>
                    <a:pt x="439" y="101"/>
                  </a:lnTo>
                  <a:lnTo>
                    <a:pt x="420" y="111"/>
                  </a:lnTo>
                  <a:lnTo>
                    <a:pt x="435" y="97"/>
                  </a:lnTo>
                  <a:close/>
                  <a:moveTo>
                    <a:pt x="439" y="101"/>
                  </a:moveTo>
                  <a:lnTo>
                    <a:pt x="457" y="136"/>
                  </a:lnTo>
                  <a:lnTo>
                    <a:pt x="420" y="157"/>
                  </a:lnTo>
                  <a:lnTo>
                    <a:pt x="401" y="122"/>
                  </a:lnTo>
                  <a:lnTo>
                    <a:pt x="439" y="101"/>
                  </a:lnTo>
                  <a:close/>
                  <a:moveTo>
                    <a:pt x="457" y="136"/>
                  </a:moveTo>
                  <a:lnTo>
                    <a:pt x="458" y="137"/>
                  </a:lnTo>
                  <a:lnTo>
                    <a:pt x="458" y="138"/>
                  </a:lnTo>
                  <a:lnTo>
                    <a:pt x="439" y="146"/>
                  </a:lnTo>
                  <a:lnTo>
                    <a:pt x="457" y="136"/>
                  </a:lnTo>
                  <a:close/>
                  <a:moveTo>
                    <a:pt x="458" y="138"/>
                  </a:moveTo>
                  <a:lnTo>
                    <a:pt x="475" y="173"/>
                  </a:lnTo>
                  <a:lnTo>
                    <a:pt x="435" y="191"/>
                  </a:lnTo>
                  <a:lnTo>
                    <a:pt x="420" y="156"/>
                  </a:lnTo>
                  <a:lnTo>
                    <a:pt x="458" y="138"/>
                  </a:lnTo>
                  <a:close/>
                  <a:moveTo>
                    <a:pt x="475" y="173"/>
                  </a:moveTo>
                  <a:lnTo>
                    <a:pt x="476" y="177"/>
                  </a:lnTo>
                  <a:lnTo>
                    <a:pt x="476" y="180"/>
                  </a:lnTo>
                  <a:lnTo>
                    <a:pt x="455" y="183"/>
                  </a:lnTo>
                  <a:lnTo>
                    <a:pt x="475" y="173"/>
                  </a:lnTo>
                  <a:close/>
                  <a:moveTo>
                    <a:pt x="476" y="180"/>
                  </a:moveTo>
                  <a:lnTo>
                    <a:pt x="481" y="219"/>
                  </a:lnTo>
                  <a:lnTo>
                    <a:pt x="438" y="223"/>
                  </a:lnTo>
                  <a:lnTo>
                    <a:pt x="433" y="184"/>
                  </a:lnTo>
                  <a:lnTo>
                    <a:pt x="476" y="180"/>
                  </a:lnTo>
                  <a:close/>
                  <a:moveTo>
                    <a:pt x="481" y="219"/>
                  </a:moveTo>
                  <a:lnTo>
                    <a:pt x="481" y="221"/>
                  </a:lnTo>
                  <a:lnTo>
                    <a:pt x="481" y="223"/>
                  </a:lnTo>
                  <a:lnTo>
                    <a:pt x="458" y="221"/>
                  </a:lnTo>
                  <a:lnTo>
                    <a:pt x="481" y="2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427" y="2528"/>
              <a:ext cx="36" cy="10"/>
            </a:xfrm>
            <a:custGeom>
              <a:avLst/>
              <a:gdLst>
                <a:gd name="T0" fmla="*/ 0 w 272"/>
                <a:gd name="T1" fmla="*/ 0 h 70"/>
                <a:gd name="T2" fmla="*/ 0 w 272"/>
                <a:gd name="T3" fmla="*/ 0 h 70"/>
                <a:gd name="T4" fmla="*/ 0 w 272"/>
                <a:gd name="T5" fmla="*/ 0 h 70"/>
                <a:gd name="T6" fmla="*/ 0 60000 65536"/>
                <a:gd name="T7" fmla="*/ 0 60000 65536"/>
                <a:gd name="T8" fmla="*/ 0 60000 65536"/>
                <a:gd name="T9" fmla="*/ 0 w 272"/>
                <a:gd name="T10" fmla="*/ 0 h 70"/>
                <a:gd name="T11" fmla="*/ 272 w 27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0">
                  <a:moveTo>
                    <a:pt x="0" y="70"/>
                  </a:moveTo>
                  <a:lnTo>
                    <a:pt x="27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2426" y="2526"/>
              <a:ext cx="38" cy="14"/>
            </a:xfrm>
            <a:custGeom>
              <a:avLst/>
              <a:gdLst>
                <a:gd name="T0" fmla="*/ 0 w 284"/>
                <a:gd name="T1" fmla="*/ 0 h 112"/>
                <a:gd name="T2" fmla="*/ 0 w 284"/>
                <a:gd name="T3" fmla="*/ 0 h 112"/>
                <a:gd name="T4" fmla="*/ 0 w 284"/>
                <a:gd name="T5" fmla="*/ 0 h 112"/>
                <a:gd name="T6" fmla="*/ 0 w 284"/>
                <a:gd name="T7" fmla="*/ 0 h 112"/>
                <a:gd name="T8" fmla="*/ 0 w 2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2"/>
                <a:gd name="T17" fmla="*/ 284 w 28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2">
                  <a:moveTo>
                    <a:pt x="0" y="70"/>
                  </a:moveTo>
                  <a:lnTo>
                    <a:pt x="274" y="0"/>
                  </a:lnTo>
                  <a:lnTo>
                    <a:pt x="284" y="40"/>
                  </a:lnTo>
                  <a:lnTo>
                    <a:pt x="11" y="11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2427" y="2555"/>
              <a:ext cx="36" cy="10"/>
            </a:xfrm>
            <a:custGeom>
              <a:avLst/>
              <a:gdLst>
                <a:gd name="T0" fmla="*/ 0 w 272"/>
                <a:gd name="T1" fmla="*/ 0 h 70"/>
                <a:gd name="T2" fmla="*/ 0 w 272"/>
                <a:gd name="T3" fmla="*/ 0 h 70"/>
                <a:gd name="T4" fmla="*/ 0 w 272"/>
                <a:gd name="T5" fmla="*/ 0 h 70"/>
                <a:gd name="T6" fmla="*/ 0 60000 65536"/>
                <a:gd name="T7" fmla="*/ 0 60000 65536"/>
                <a:gd name="T8" fmla="*/ 0 60000 65536"/>
                <a:gd name="T9" fmla="*/ 0 w 272"/>
                <a:gd name="T10" fmla="*/ 0 h 70"/>
                <a:gd name="T11" fmla="*/ 272 w 27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0">
                  <a:moveTo>
                    <a:pt x="0" y="70"/>
                  </a:moveTo>
                  <a:lnTo>
                    <a:pt x="27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2426" y="2552"/>
              <a:ext cx="38" cy="16"/>
            </a:xfrm>
            <a:custGeom>
              <a:avLst/>
              <a:gdLst>
                <a:gd name="T0" fmla="*/ 0 w 284"/>
                <a:gd name="T1" fmla="*/ 0 h 112"/>
                <a:gd name="T2" fmla="*/ 0 w 284"/>
                <a:gd name="T3" fmla="*/ 0 h 112"/>
                <a:gd name="T4" fmla="*/ 0 w 284"/>
                <a:gd name="T5" fmla="*/ 0 h 112"/>
                <a:gd name="T6" fmla="*/ 0 w 284"/>
                <a:gd name="T7" fmla="*/ 0 h 112"/>
                <a:gd name="T8" fmla="*/ 0 w 2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2"/>
                <a:gd name="T17" fmla="*/ 284 w 28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2">
                  <a:moveTo>
                    <a:pt x="0" y="70"/>
                  </a:moveTo>
                  <a:lnTo>
                    <a:pt x="274" y="0"/>
                  </a:lnTo>
                  <a:lnTo>
                    <a:pt x="284" y="42"/>
                  </a:lnTo>
                  <a:lnTo>
                    <a:pt x="11" y="11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>
              <a:off x="2427" y="2582"/>
              <a:ext cx="36" cy="9"/>
            </a:xfrm>
            <a:custGeom>
              <a:avLst/>
              <a:gdLst>
                <a:gd name="T0" fmla="*/ 0 w 272"/>
                <a:gd name="T1" fmla="*/ 0 h 70"/>
                <a:gd name="T2" fmla="*/ 0 w 272"/>
                <a:gd name="T3" fmla="*/ 0 h 70"/>
                <a:gd name="T4" fmla="*/ 0 w 272"/>
                <a:gd name="T5" fmla="*/ 0 h 70"/>
                <a:gd name="T6" fmla="*/ 0 60000 65536"/>
                <a:gd name="T7" fmla="*/ 0 60000 65536"/>
                <a:gd name="T8" fmla="*/ 0 60000 65536"/>
                <a:gd name="T9" fmla="*/ 0 w 272"/>
                <a:gd name="T10" fmla="*/ 0 h 70"/>
                <a:gd name="T11" fmla="*/ 272 w 272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0">
                  <a:moveTo>
                    <a:pt x="0" y="70"/>
                  </a:moveTo>
                  <a:lnTo>
                    <a:pt x="27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2426" y="2579"/>
              <a:ext cx="38" cy="15"/>
            </a:xfrm>
            <a:custGeom>
              <a:avLst/>
              <a:gdLst>
                <a:gd name="T0" fmla="*/ 0 w 284"/>
                <a:gd name="T1" fmla="*/ 0 h 112"/>
                <a:gd name="T2" fmla="*/ 0 w 284"/>
                <a:gd name="T3" fmla="*/ 0 h 112"/>
                <a:gd name="T4" fmla="*/ 0 w 284"/>
                <a:gd name="T5" fmla="*/ 0 h 112"/>
                <a:gd name="T6" fmla="*/ 0 w 284"/>
                <a:gd name="T7" fmla="*/ 0 h 112"/>
                <a:gd name="T8" fmla="*/ 0 w 2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2"/>
                <a:gd name="T17" fmla="*/ 284 w 28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2">
                  <a:moveTo>
                    <a:pt x="0" y="70"/>
                  </a:moveTo>
                  <a:lnTo>
                    <a:pt x="274" y="0"/>
                  </a:lnTo>
                  <a:lnTo>
                    <a:pt x="284" y="42"/>
                  </a:lnTo>
                  <a:lnTo>
                    <a:pt x="11" y="11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2427" y="2606"/>
              <a:ext cx="36" cy="10"/>
            </a:xfrm>
            <a:custGeom>
              <a:avLst/>
              <a:gdLst>
                <a:gd name="T0" fmla="*/ 0 w 272"/>
                <a:gd name="T1" fmla="*/ 0 h 71"/>
                <a:gd name="T2" fmla="*/ 0 w 272"/>
                <a:gd name="T3" fmla="*/ 0 h 71"/>
                <a:gd name="T4" fmla="*/ 0 w 272"/>
                <a:gd name="T5" fmla="*/ 0 h 71"/>
                <a:gd name="T6" fmla="*/ 0 60000 65536"/>
                <a:gd name="T7" fmla="*/ 0 60000 65536"/>
                <a:gd name="T8" fmla="*/ 0 60000 65536"/>
                <a:gd name="T9" fmla="*/ 0 w 272"/>
                <a:gd name="T10" fmla="*/ 0 h 71"/>
                <a:gd name="T11" fmla="*/ 272 w 272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71">
                  <a:moveTo>
                    <a:pt x="0" y="71"/>
                  </a:moveTo>
                  <a:lnTo>
                    <a:pt x="272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2426" y="2603"/>
              <a:ext cx="38" cy="15"/>
            </a:xfrm>
            <a:custGeom>
              <a:avLst/>
              <a:gdLst>
                <a:gd name="T0" fmla="*/ 0 w 284"/>
                <a:gd name="T1" fmla="*/ 0 h 113"/>
                <a:gd name="T2" fmla="*/ 0 w 284"/>
                <a:gd name="T3" fmla="*/ 0 h 113"/>
                <a:gd name="T4" fmla="*/ 0 w 284"/>
                <a:gd name="T5" fmla="*/ 0 h 113"/>
                <a:gd name="T6" fmla="*/ 0 w 284"/>
                <a:gd name="T7" fmla="*/ 0 h 113"/>
                <a:gd name="T8" fmla="*/ 0 w 284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4"/>
                <a:gd name="T16" fmla="*/ 0 h 113"/>
                <a:gd name="T17" fmla="*/ 284 w 284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4" h="113">
                  <a:moveTo>
                    <a:pt x="0" y="71"/>
                  </a:moveTo>
                  <a:lnTo>
                    <a:pt x="274" y="0"/>
                  </a:lnTo>
                  <a:lnTo>
                    <a:pt x="284" y="42"/>
                  </a:lnTo>
                  <a:lnTo>
                    <a:pt x="11" y="11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2328" y="2468"/>
              <a:ext cx="241" cy="73"/>
            </a:xfrm>
            <a:custGeom>
              <a:avLst/>
              <a:gdLst>
                <a:gd name="T0" fmla="*/ 0 w 1811"/>
                <a:gd name="T1" fmla="*/ 0 h 548"/>
                <a:gd name="T2" fmla="*/ 0 w 1811"/>
                <a:gd name="T3" fmla="*/ 0 h 548"/>
                <a:gd name="T4" fmla="*/ 0 w 1811"/>
                <a:gd name="T5" fmla="*/ 0 h 548"/>
                <a:gd name="T6" fmla="*/ 0 w 1811"/>
                <a:gd name="T7" fmla="*/ 0 h 548"/>
                <a:gd name="T8" fmla="*/ 0 w 1811"/>
                <a:gd name="T9" fmla="*/ 0 h 548"/>
                <a:gd name="T10" fmla="*/ 0 w 1811"/>
                <a:gd name="T11" fmla="*/ 0 h 548"/>
                <a:gd name="T12" fmla="*/ 0 w 1811"/>
                <a:gd name="T13" fmla="*/ 0 h 548"/>
                <a:gd name="T14" fmla="*/ 0 w 1811"/>
                <a:gd name="T15" fmla="*/ 0 h 548"/>
                <a:gd name="T16" fmla="*/ 0 w 1811"/>
                <a:gd name="T17" fmla="*/ 0 h 548"/>
                <a:gd name="T18" fmla="*/ 0 w 1811"/>
                <a:gd name="T19" fmla="*/ 0 h 548"/>
                <a:gd name="T20" fmla="*/ 0 w 1811"/>
                <a:gd name="T21" fmla="*/ 0 h 548"/>
                <a:gd name="T22" fmla="*/ 0 w 1811"/>
                <a:gd name="T23" fmla="*/ 0 h 548"/>
                <a:gd name="T24" fmla="*/ 0 w 1811"/>
                <a:gd name="T25" fmla="*/ 0 h 548"/>
                <a:gd name="T26" fmla="*/ 0 w 1811"/>
                <a:gd name="T27" fmla="*/ 0 h 548"/>
                <a:gd name="T28" fmla="*/ 0 w 1811"/>
                <a:gd name="T29" fmla="*/ 0 h 548"/>
                <a:gd name="T30" fmla="*/ 0 w 1811"/>
                <a:gd name="T31" fmla="*/ 0 h 548"/>
                <a:gd name="T32" fmla="*/ 0 w 1811"/>
                <a:gd name="T33" fmla="*/ 0 h 548"/>
                <a:gd name="T34" fmla="*/ 0 w 1811"/>
                <a:gd name="T35" fmla="*/ 0 h 548"/>
                <a:gd name="T36" fmla="*/ 0 w 1811"/>
                <a:gd name="T37" fmla="*/ 0 h 548"/>
                <a:gd name="T38" fmla="*/ 0 w 1811"/>
                <a:gd name="T39" fmla="*/ 0 h 548"/>
                <a:gd name="T40" fmla="*/ 0 w 1811"/>
                <a:gd name="T41" fmla="*/ 0 h 548"/>
                <a:gd name="T42" fmla="*/ 0 w 1811"/>
                <a:gd name="T43" fmla="*/ 0 h 548"/>
                <a:gd name="T44" fmla="*/ 0 w 1811"/>
                <a:gd name="T45" fmla="*/ 0 h 548"/>
                <a:gd name="T46" fmla="*/ 0 w 1811"/>
                <a:gd name="T47" fmla="*/ 0 h 548"/>
                <a:gd name="T48" fmla="*/ 0 w 1811"/>
                <a:gd name="T49" fmla="*/ 0 h 548"/>
                <a:gd name="T50" fmla="*/ 0 w 1811"/>
                <a:gd name="T51" fmla="*/ 0 h 548"/>
                <a:gd name="T52" fmla="*/ 0 w 1811"/>
                <a:gd name="T53" fmla="*/ 0 h 548"/>
                <a:gd name="T54" fmla="*/ 0 w 1811"/>
                <a:gd name="T55" fmla="*/ 0 h 548"/>
                <a:gd name="T56" fmla="*/ 0 w 1811"/>
                <a:gd name="T57" fmla="*/ 0 h 548"/>
                <a:gd name="T58" fmla="*/ 0 w 1811"/>
                <a:gd name="T59" fmla="*/ 0 h 548"/>
                <a:gd name="T60" fmla="*/ 0 w 1811"/>
                <a:gd name="T61" fmla="*/ 0 h 548"/>
                <a:gd name="T62" fmla="*/ 0 w 1811"/>
                <a:gd name="T63" fmla="*/ 0 h 548"/>
                <a:gd name="T64" fmla="*/ 0 w 1811"/>
                <a:gd name="T65" fmla="*/ 0 h 548"/>
                <a:gd name="T66" fmla="*/ 0 w 1811"/>
                <a:gd name="T67" fmla="*/ 0 h 548"/>
                <a:gd name="T68" fmla="*/ 0 w 1811"/>
                <a:gd name="T69" fmla="*/ 0 h 548"/>
                <a:gd name="T70" fmla="*/ 0 w 1811"/>
                <a:gd name="T71" fmla="*/ 0 h 548"/>
                <a:gd name="T72" fmla="*/ 0 w 1811"/>
                <a:gd name="T73" fmla="*/ 0 h 548"/>
                <a:gd name="T74" fmla="*/ 0 w 1811"/>
                <a:gd name="T75" fmla="*/ 0 h 548"/>
                <a:gd name="T76" fmla="*/ 0 w 1811"/>
                <a:gd name="T77" fmla="*/ 0 h 548"/>
                <a:gd name="T78" fmla="*/ 0 w 1811"/>
                <a:gd name="T79" fmla="*/ 0 h 548"/>
                <a:gd name="T80" fmla="*/ 0 w 1811"/>
                <a:gd name="T81" fmla="*/ 0 h 548"/>
                <a:gd name="T82" fmla="*/ 0 w 1811"/>
                <a:gd name="T83" fmla="*/ 0 h 548"/>
                <a:gd name="T84" fmla="*/ 0 w 1811"/>
                <a:gd name="T85" fmla="*/ 0 h 548"/>
                <a:gd name="T86" fmla="*/ 0 w 1811"/>
                <a:gd name="T87" fmla="*/ 0 h 548"/>
                <a:gd name="T88" fmla="*/ 0 w 1811"/>
                <a:gd name="T89" fmla="*/ 0 h 5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11"/>
                <a:gd name="T136" fmla="*/ 0 h 548"/>
                <a:gd name="T137" fmla="*/ 1811 w 1811"/>
                <a:gd name="T138" fmla="*/ 548 h 54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11" h="548">
                  <a:moveTo>
                    <a:pt x="905" y="400"/>
                  </a:moveTo>
                  <a:lnTo>
                    <a:pt x="980" y="403"/>
                  </a:lnTo>
                  <a:lnTo>
                    <a:pt x="1054" y="407"/>
                  </a:lnTo>
                  <a:lnTo>
                    <a:pt x="1202" y="423"/>
                  </a:lnTo>
                  <a:lnTo>
                    <a:pt x="1347" y="446"/>
                  </a:lnTo>
                  <a:lnTo>
                    <a:pt x="1479" y="473"/>
                  </a:lnTo>
                  <a:lnTo>
                    <a:pt x="1592" y="501"/>
                  </a:lnTo>
                  <a:lnTo>
                    <a:pt x="1683" y="525"/>
                  </a:lnTo>
                  <a:lnTo>
                    <a:pt x="1761" y="548"/>
                  </a:lnTo>
                  <a:lnTo>
                    <a:pt x="1761" y="490"/>
                  </a:lnTo>
                  <a:lnTo>
                    <a:pt x="1764" y="345"/>
                  </a:lnTo>
                  <a:lnTo>
                    <a:pt x="1768" y="255"/>
                  </a:lnTo>
                  <a:lnTo>
                    <a:pt x="1776" y="164"/>
                  </a:lnTo>
                  <a:lnTo>
                    <a:pt x="1791" y="78"/>
                  </a:lnTo>
                  <a:lnTo>
                    <a:pt x="1811" y="0"/>
                  </a:lnTo>
                  <a:lnTo>
                    <a:pt x="1753" y="19"/>
                  </a:lnTo>
                  <a:lnTo>
                    <a:pt x="1663" y="39"/>
                  </a:lnTo>
                  <a:lnTo>
                    <a:pt x="1557" y="62"/>
                  </a:lnTo>
                  <a:lnTo>
                    <a:pt x="1436" y="85"/>
                  </a:lnTo>
                  <a:lnTo>
                    <a:pt x="1303" y="109"/>
                  </a:lnTo>
                  <a:lnTo>
                    <a:pt x="1167" y="125"/>
                  </a:lnTo>
                  <a:lnTo>
                    <a:pt x="1035" y="137"/>
                  </a:lnTo>
                  <a:lnTo>
                    <a:pt x="905" y="140"/>
                  </a:lnTo>
                  <a:lnTo>
                    <a:pt x="773" y="137"/>
                  </a:lnTo>
                  <a:lnTo>
                    <a:pt x="637" y="125"/>
                  </a:lnTo>
                  <a:lnTo>
                    <a:pt x="499" y="109"/>
                  </a:lnTo>
                  <a:lnTo>
                    <a:pt x="371" y="85"/>
                  </a:lnTo>
                  <a:lnTo>
                    <a:pt x="254" y="62"/>
                  </a:lnTo>
                  <a:lnTo>
                    <a:pt x="149" y="39"/>
                  </a:lnTo>
                  <a:lnTo>
                    <a:pt x="63" y="15"/>
                  </a:lnTo>
                  <a:lnTo>
                    <a:pt x="0" y="0"/>
                  </a:lnTo>
                  <a:lnTo>
                    <a:pt x="20" y="78"/>
                  </a:lnTo>
                  <a:lnTo>
                    <a:pt x="32" y="164"/>
                  </a:lnTo>
                  <a:lnTo>
                    <a:pt x="43" y="255"/>
                  </a:lnTo>
                  <a:lnTo>
                    <a:pt x="47" y="345"/>
                  </a:lnTo>
                  <a:lnTo>
                    <a:pt x="51" y="490"/>
                  </a:lnTo>
                  <a:lnTo>
                    <a:pt x="51" y="548"/>
                  </a:lnTo>
                  <a:lnTo>
                    <a:pt x="133" y="525"/>
                  </a:lnTo>
                  <a:lnTo>
                    <a:pt x="222" y="501"/>
                  </a:lnTo>
                  <a:lnTo>
                    <a:pt x="335" y="473"/>
                  </a:lnTo>
                  <a:lnTo>
                    <a:pt x="473" y="446"/>
                  </a:lnTo>
                  <a:lnTo>
                    <a:pt x="613" y="423"/>
                  </a:lnTo>
                  <a:lnTo>
                    <a:pt x="761" y="407"/>
                  </a:lnTo>
                  <a:lnTo>
                    <a:pt x="836" y="403"/>
                  </a:lnTo>
                  <a:lnTo>
                    <a:pt x="905" y="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2324" y="2463"/>
              <a:ext cx="249" cy="81"/>
            </a:xfrm>
            <a:custGeom>
              <a:avLst/>
              <a:gdLst>
                <a:gd name="T0" fmla="*/ 0 w 1870"/>
                <a:gd name="T1" fmla="*/ 0 h 611"/>
                <a:gd name="T2" fmla="*/ 0 w 1870"/>
                <a:gd name="T3" fmla="*/ 0 h 611"/>
                <a:gd name="T4" fmla="*/ 0 w 1870"/>
                <a:gd name="T5" fmla="*/ 0 h 611"/>
                <a:gd name="T6" fmla="*/ 0 w 1870"/>
                <a:gd name="T7" fmla="*/ 0 h 611"/>
                <a:gd name="T8" fmla="*/ 0 w 1870"/>
                <a:gd name="T9" fmla="*/ 0 h 611"/>
                <a:gd name="T10" fmla="*/ 0 w 1870"/>
                <a:gd name="T11" fmla="*/ 0 h 611"/>
                <a:gd name="T12" fmla="*/ 0 w 1870"/>
                <a:gd name="T13" fmla="*/ 0 h 611"/>
                <a:gd name="T14" fmla="*/ 0 w 1870"/>
                <a:gd name="T15" fmla="*/ 0 h 611"/>
                <a:gd name="T16" fmla="*/ 0 w 1870"/>
                <a:gd name="T17" fmla="*/ 0 h 611"/>
                <a:gd name="T18" fmla="*/ 0 w 1870"/>
                <a:gd name="T19" fmla="*/ 0 h 611"/>
                <a:gd name="T20" fmla="*/ 0 w 1870"/>
                <a:gd name="T21" fmla="*/ 0 h 611"/>
                <a:gd name="T22" fmla="*/ 0 w 1870"/>
                <a:gd name="T23" fmla="*/ 0 h 611"/>
                <a:gd name="T24" fmla="*/ 0 w 1870"/>
                <a:gd name="T25" fmla="*/ 0 h 611"/>
                <a:gd name="T26" fmla="*/ 0 w 1870"/>
                <a:gd name="T27" fmla="*/ 0 h 611"/>
                <a:gd name="T28" fmla="*/ 0 w 1870"/>
                <a:gd name="T29" fmla="*/ 0 h 611"/>
                <a:gd name="T30" fmla="*/ 0 w 1870"/>
                <a:gd name="T31" fmla="*/ 0 h 611"/>
                <a:gd name="T32" fmla="*/ 0 w 1870"/>
                <a:gd name="T33" fmla="*/ 0 h 611"/>
                <a:gd name="T34" fmla="*/ 0 w 1870"/>
                <a:gd name="T35" fmla="*/ 0 h 611"/>
                <a:gd name="T36" fmla="*/ 0 w 1870"/>
                <a:gd name="T37" fmla="*/ 0 h 611"/>
                <a:gd name="T38" fmla="*/ 0 w 1870"/>
                <a:gd name="T39" fmla="*/ 0 h 611"/>
                <a:gd name="T40" fmla="*/ 0 w 1870"/>
                <a:gd name="T41" fmla="*/ 0 h 611"/>
                <a:gd name="T42" fmla="*/ 0 w 1870"/>
                <a:gd name="T43" fmla="*/ 0 h 611"/>
                <a:gd name="T44" fmla="*/ 0 w 1870"/>
                <a:gd name="T45" fmla="*/ 0 h 611"/>
                <a:gd name="T46" fmla="*/ 0 w 1870"/>
                <a:gd name="T47" fmla="*/ 0 h 611"/>
                <a:gd name="T48" fmla="*/ 0 w 1870"/>
                <a:gd name="T49" fmla="*/ 0 h 611"/>
                <a:gd name="T50" fmla="*/ 0 w 1870"/>
                <a:gd name="T51" fmla="*/ 0 h 611"/>
                <a:gd name="T52" fmla="*/ 0 w 1870"/>
                <a:gd name="T53" fmla="*/ 0 h 611"/>
                <a:gd name="T54" fmla="*/ 0 w 1870"/>
                <a:gd name="T55" fmla="*/ 0 h 611"/>
                <a:gd name="T56" fmla="*/ 0 w 1870"/>
                <a:gd name="T57" fmla="*/ 0 h 611"/>
                <a:gd name="T58" fmla="*/ 0 w 1870"/>
                <a:gd name="T59" fmla="*/ 0 h 611"/>
                <a:gd name="T60" fmla="*/ 0 w 1870"/>
                <a:gd name="T61" fmla="*/ 0 h 611"/>
                <a:gd name="T62" fmla="*/ 0 w 1870"/>
                <a:gd name="T63" fmla="*/ 0 h 611"/>
                <a:gd name="T64" fmla="*/ 0 w 1870"/>
                <a:gd name="T65" fmla="*/ 0 h 611"/>
                <a:gd name="T66" fmla="*/ 0 w 1870"/>
                <a:gd name="T67" fmla="*/ 0 h 611"/>
                <a:gd name="T68" fmla="*/ 0 w 1870"/>
                <a:gd name="T69" fmla="*/ 0 h 611"/>
                <a:gd name="T70" fmla="*/ 0 w 1870"/>
                <a:gd name="T71" fmla="*/ 0 h 611"/>
                <a:gd name="T72" fmla="*/ 0 w 1870"/>
                <a:gd name="T73" fmla="*/ 0 h 611"/>
                <a:gd name="T74" fmla="*/ 0 w 1870"/>
                <a:gd name="T75" fmla="*/ 0 h 611"/>
                <a:gd name="T76" fmla="*/ 0 w 1870"/>
                <a:gd name="T77" fmla="*/ 0 h 611"/>
                <a:gd name="T78" fmla="*/ 0 w 1870"/>
                <a:gd name="T79" fmla="*/ 0 h 611"/>
                <a:gd name="T80" fmla="*/ 0 w 1870"/>
                <a:gd name="T81" fmla="*/ 0 h 611"/>
                <a:gd name="T82" fmla="*/ 0 w 1870"/>
                <a:gd name="T83" fmla="*/ 0 h 611"/>
                <a:gd name="T84" fmla="*/ 0 w 1870"/>
                <a:gd name="T85" fmla="*/ 0 h 611"/>
                <a:gd name="T86" fmla="*/ 0 w 1870"/>
                <a:gd name="T87" fmla="*/ 0 h 611"/>
                <a:gd name="T88" fmla="*/ 0 w 1870"/>
                <a:gd name="T89" fmla="*/ 0 h 611"/>
                <a:gd name="T90" fmla="*/ 0 w 1870"/>
                <a:gd name="T91" fmla="*/ 0 h 611"/>
                <a:gd name="T92" fmla="*/ 0 w 1870"/>
                <a:gd name="T93" fmla="*/ 0 h 611"/>
                <a:gd name="T94" fmla="*/ 0 w 1870"/>
                <a:gd name="T95" fmla="*/ 0 h 611"/>
                <a:gd name="T96" fmla="*/ 0 w 1870"/>
                <a:gd name="T97" fmla="*/ 0 h 611"/>
                <a:gd name="T98" fmla="*/ 0 w 1870"/>
                <a:gd name="T99" fmla="*/ 0 h 611"/>
                <a:gd name="T100" fmla="*/ 0 w 1870"/>
                <a:gd name="T101" fmla="*/ 0 h 611"/>
                <a:gd name="T102" fmla="*/ 0 w 1870"/>
                <a:gd name="T103" fmla="*/ 0 h 611"/>
                <a:gd name="T104" fmla="*/ 0 w 1870"/>
                <a:gd name="T105" fmla="*/ 0 h 611"/>
                <a:gd name="T106" fmla="*/ 0 w 1870"/>
                <a:gd name="T107" fmla="*/ 0 h 611"/>
                <a:gd name="T108" fmla="*/ 0 w 1870"/>
                <a:gd name="T109" fmla="*/ 0 h 611"/>
                <a:gd name="T110" fmla="*/ 0 w 1870"/>
                <a:gd name="T111" fmla="*/ 0 h 611"/>
                <a:gd name="T112" fmla="*/ 0 w 1870"/>
                <a:gd name="T113" fmla="*/ 0 h 611"/>
                <a:gd name="T114" fmla="*/ 0 w 1870"/>
                <a:gd name="T115" fmla="*/ 0 h 611"/>
                <a:gd name="T116" fmla="*/ 0 w 1870"/>
                <a:gd name="T117" fmla="*/ 0 h 611"/>
                <a:gd name="T118" fmla="*/ 0 w 1870"/>
                <a:gd name="T119" fmla="*/ 0 h 611"/>
                <a:gd name="T120" fmla="*/ 0 w 1870"/>
                <a:gd name="T121" fmla="*/ 0 h 6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70"/>
                <a:gd name="T184" fmla="*/ 0 h 611"/>
                <a:gd name="T185" fmla="*/ 1870 w 1870"/>
                <a:gd name="T186" fmla="*/ 611 h 6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70" h="611">
                  <a:moveTo>
                    <a:pt x="936" y="412"/>
                  </a:moveTo>
                  <a:lnTo>
                    <a:pt x="1010" y="416"/>
                  </a:lnTo>
                  <a:lnTo>
                    <a:pt x="1008" y="458"/>
                  </a:lnTo>
                  <a:lnTo>
                    <a:pt x="933" y="455"/>
                  </a:lnTo>
                  <a:lnTo>
                    <a:pt x="936" y="412"/>
                  </a:lnTo>
                  <a:close/>
                  <a:moveTo>
                    <a:pt x="1010" y="416"/>
                  </a:moveTo>
                  <a:lnTo>
                    <a:pt x="1085" y="420"/>
                  </a:lnTo>
                  <a:lnTo>
                    <a:pt x="1082" y="463"/>
                  </a:lnTo>
                  <a:lnTo>
                    <a:pt x="1008" y="458"/>
                  </a:lnTo>
                  <a:lnTo>
                    <a:pt x="1010" y="416"/>
                  </a:lnTo>
                  <a:close/>
                  <a:moveTo>
                    <a:pt x="1085" y="420"/>
                  </a:moveTo>
                  <a:lnTo>
                    <a:pt x="1085" y="420"/>
                  </a:lnTo>
                  <a:lnTo>
                    <a:pt x="1083" y="441"/>
                  </a:lnTo>
                  <a:lnTo>
                    <a:pt x="1085" y="420"/>
                  </a:lnTo>
                  <a:close/>
                  <a:moveTo>
                    <a:pt x="1085" y="420"/>
                  </a:moveTo>
                  <a:lnTo>
                    <a:pt x="1234" y="435"/>
                  </a:lnTo>
                  <a:lnTo>
                    <a:pt x="1229" y="478"/>
                  </a:lnTo>
                  <a:lnTo>
                    <a:pt x="1081" y="463"/>
                  </a:lnTo>
                  <a:lnTo>
                    <a:pt x="1085" y="420"/>
                  </a:lnTo>
                  <a:close/>
                  <a:moveTo>
                    <a:pt x="1234" y="435"/>
                  </a:moveTo>
                  <a:lnTo>
                    <a:pt x="1235" y="436"/>
                  </a:lnTo>
                  <a:lnTo>
                    <a:pt x="1231" y="457"/>
                  </a:lnTo>
                  <a:lnTo>
                    <a:pt x="1234" y="435"/>
                  </a:lnTo>
                  <a:close/>
                  <a:moveTo>
                    <a:pt x="1235" y="436"/>
                  </a:moveTo>
                  <a:lnTo>
                    <a:pt x="1379" y="459"/>
                  </a:lnTo>
                  <a:lnTo>
                    <a:pt x="1372" y="501"/>
                  </a:lnTo>
                  <a:lnTo>
                    <a:pt x="1228" y="478"/>
                  </a:lnTo>
                  <a:lnTo>
                    <a:pt x="1235" y="436"/>
                  </a:lnTo>
                  <a:close/>
                  <a:moveTo>
                    <a:pt x="1379" y="459"/>
                  </a:moveTo>
                  <a:lnTo>
                    <a:pt x="1380" y="459"/>
                  </a:lnTo>
                  <a:lnTo>
                    <a:pt x="1376" y="480"/>
                  </a:lnTo>
                  <a:lnTo>
                    <a:pt x="1379" y="459"/>
                  </a:lnTo>
                  <a:close/>
                  <a:moveTo>
                    <a:pt x="1380" y="459"/>
                  </a:moveTo>
                  <a:lnTo>
                    <a:pt x="1513" y="486"/>
                  </a:lnTo>
                  <a:lnTo>
                    <a:pt x="1504" y="528"/>
                  </a:lnTo>
                  <a:lnTo>
                    <a:pt x="1371" y="501"/>
                  </a:lnTo>
                  <a:lnTo>
                    <a:pt x="1380" y="459"/>
                  </a:lnTo>
                  <a:close/>
                  <a:moveTo>
                    <a:pt x="1513" y="486"/>
                  </a:moveTo>
                  <a:lnTo>
                    <a:pt x="1513" y="486"/>
                  </a:lnTo>
                  <a:lnTo>
                    <a:pt x="1508" y="507"/>
                  </a:lnTo>
                  <a:lnTo>
                    <a:pt x="1513" y="486"/>
                  </a:lnTo>
                  <a:close/>
                  <a:moveTo>
                    <a:pt x="1513" y="486"/>
                  </a:moveTo>
                  <a:lnTo>
                    <a:pt x="1627" y="514"/>
                  </a:lnTo>
                  <a:lnTo>
                    <a:pt x="1616" y="556"/>
                  </a:lnTo>
                  <a:lnTo>
                    <a:pt x="1504" y="528"/>
                  </a:lnTo>
                  <a:lnTo>
                    <a:pt x="1513" y="486"/>
                  </a:lnTo>
                  <a:close/>
                  <a:moveTo>
                    <a:pt x="1627" y="514"/>
                  </a:moveTo>
                  <a:lnTo>
                    <a:pt x="1622" y="513"/>
                  </a:lnTo>
                  <a:lnTo>
                    <a:pt x="1627" y="514"/>
                  </a:lnTo>
                  <a:lnTo>
                    <a:pt x="1621" y="535"/>
                  </a:lnTo>
                  <a:lnTo>
                    <a:pt x="1627" y="514"/>
                  </a:lnTo>
                  <a:close/>
                  <a:moveTo>
                    <a:pt x="1627" y="514"/>
                  </a:moveTo>
                  <a:lnTo>
                    <a:pt x="1716" y="538"/>
                  </a:lnTo>
                  <a:lnTo>
                    <a:pt x="1706" y="580"/>
                  </a:lnTo>
                  <a:lnTo>
                    <a:pt x="1616" y="556"/>
                  </a:lnTo>
                  <a:lnTo>
                    <a:pt x="1627" y="514"/>
                  </a:lnTo>
                  <a:close/>
                  <a:moveTo>
                    <a:pt x="1716" y="538"/>
                  </a:moveTo>
                  <a:lnTo>
                    <a:pt x="1718" y="539"/>
                  </a:lnTo>
                  <a:lnTo>
                    <a:pt x="1718" y="538"/>
                  </a:lnTo>
                  <a:lnTo>
                    <a:pt x="1712" y="559"/>
                  </a:lnTo>
                  <a:lnTo>
                    <a:pt x="1716" y="538"/>
                  </a:lnTo>
                  <a:close/>
                  <a:moveTo>
                    <a:pt x="1718" y="538"/>
                  </a:moveTo>
                  <a:lnTo>
                    <a:pt x="1796" y="561"/>
                  </a:lnTo>
                  <a:lnTo>
                    <a:pt x="1783" y="603"/>
                  </a:lnTo>
                  <a:lnTo>
                    <a:pt x="1705" y="580"/>
                  </a:lnTo>
                  <a:lnTo>
                    <a:pt x="1718" y="538"/>
                  </a:lnTo>
                  <a:close/>
                  <a:moveTo>
                    <a:pt x="1811" y="582"/>
                  </a:moveTo>
                  <a:lnTo>
                    <a:pt x="1811" y="611"/>
                  </a:lnTo>
                  <a:lnTo>
                    <a:pt x="1783" y="603"/>
                  </a:lnTo>
                  <a:lnTo>
                    <a:pt x="1790" y="582"/>
                  </a:lnTo>
                  <a:lnTo>
                    <a:pt x="1811" y="582"/>
                  </a:lnTo>
                  <a:close/>
                  <a:moveTo>
                    <a:pt x="1768" y="582"/>
                  </a:moveTo>
                  <a:lnTo>
                    <a:pt x="1768" y="524"/>
                  </a:lnTo>
                  <a:lnTo>
                    <a:pt x="1811" y="524"/>
                  </a:lnTo>
                  <a:lnTo>
                    <a:pt x="1811" y="582"/>
                  </a:lnTo>
                  <a:lnTo>
                    <a:pt x="1768" y="582"/>
                  </a:lnTo>
                  <a:close/>
                  <a:moveTo>
                    <a:pt x="1768" y="524"/>
                  </a:moveTo>
                  <a:lnTo>
                    <a:pt x="1768" y="523"/>
                  </a:lnTo>
                  <a:lnTo>
                    <a:pt x="1790" y="524"/>
                  </a:lnTo>
                  <a:lnTo>
                    <a:pt x="1768" y="524"/>
                  </a:lnTo>
                  <a:close/>
                  <a:moveTo>
                    <a:pt x="1768" y="523"/>
                  </a:moveTo>
                  <a:lnTo>
                    <a:pt x="1771" y="378"/>
                  </a:lnTo>
                  <a:lnTo>
                    <a:pt x="1814" y="379"/>
                  </a:lnTo>
                  <a:lnTo>
                    <a:pt x="1811" y="524"/>
                  </a:lnTo>
                  <a:lnTo>
                    <a:pt x="1768" y="523"/>
                  </a:lnTo>
                  <a:close/>
                  <a:moveTo>
                    <a:pt x="1771" y="378"/>
                  </a:moveTo>
                  <a:lnTo>
                    <a:pt x="1772" y="376"/>
                  </a:lnTo>
                  <a:lnTo>
                    <a:pt x="1771" y="378"/>
                  </a:lnTo>
                  <a:lnTo>
                    <a:pt x="1793" y="379"/>
                  </a:lnTo>
                  <a:lnTo>
                    <a:pt x="1771" y="378"/>
                  </a:lnTo>
                  <a:close/>
                  <a:moveTo>
                    <a:pt x="1771" y="378"/>
                  </a:moveTo>
                  <a:lnTo>
                    <a:pt x="1776" y="288"/>
                  </a:lnTo>
                  <a:lnTo>
                    <a:pt x="1819" y="289"/>
                  </a:lnTo>
                  <a:lnTo>
                    <a:pt x="1814" y="379"/>
                  </a:lnTo>
                  <a:lnTo>
                    <a:pt x="1771" y="378"/>
                  </a:lnTo>
                  <a:close/>
                  <a:moveTo>
                    <a:pt x="1776" y="288"/>
                  </a:moveTo>
                  <a:lnTo>
                    <a:pt x="1776" y="288"/>
                  </a:lnTo>
                  <a:lnTo>
                    <a:pt x="1776" y="287"/>
                  </a:lnTo>
                  <a:lnTo>
                    <a:pt x="1797" y="289"/>
                  </a:lnTo>
                  <a:lnTo>
                    <a:pt x="1776" y="288"/>
                  </a:lnTo>
                  <a:close/>
                  <a:moveTo>
                    <a:pt x="1776" y="287"/>
                  </a:moveTo>
                  <a:lnTo>
                    <a:pt x="1784" y="197"/>
                  </a:lnTo>
                  <a:lnTo>
                    <a:pt x="1826" y="200"/>
                  </a:lnTo>
                  <a:lnTo>
                    <a:pt x="1819" y="290"/>
                  </a:lnTo>
                  <a:lnTo>
                    <a:pt x="1776" y="287"/>
                  </a:lnTo>
                  <a:close/>
                  <a:moveTo>
                    <a:pt x="1784" y="197"/>
                  </a:moveTo>
                  <a:lnTo>
                    <a:pt x="1784" y="195"/>
                  </a:lnTo>
                  <a:lnTo>
                    <a:pt x="1784" y="194"/>
                  </a:lnTo>
                  <a:lnTo>
                    <a:pt x="1805" y="198"/>
                  </a:lnTo>
                  <a:lnTo>
                    <a:pt x="1784" y="197"/>
                  </a:lnTo>
                  <a:close/>
                  <a:moveTo>
                    <a:pt x="1784" y="194"/>
                  </a:moveTo>
                  <a:lnTo>
                    <a:pt x="1799" y="108"/>
                  </a:lnTo>
                  <a:lnTo>
                    <a:pt x="1842" y="116"/>
                  </a:lnTo>
                  <a:lnTo>
                    <a:pt x="1826" y="202"/>
                  </a:lnTo>
                  <a:lnTo>
                    <a:pt x="1784" y="194"/>
                  </a:lnTo>
                  <a:close/>
                  <a:moveTo>
                    <a:pt x="1799" y="108"/>
                  </a:moveTo>
                  <a:lnTo>
                    <a:pt x="1799" y="108"/>
                  </a:lnTo>
                  <a:lnTo>
                    <a:pt x="1800" y="107"/>
                  </a:lnTo>
                  <a:lnTo>
                    <a:pt x="1820" y="112"/>
                  </a:lnTo>
                  <a:lnTo>
                    <a:pt x="1799" y="108"/>
                  </a:lnTo>
                  <a:close/>
                  <a:moveTo>
                    <a:pt x="1800" y="107"/>
                  </a:moveTo>
                  <a:lnTo>
                    <a:pt x="1819" y="28"/>
                  </a:lnTo>
                  <a:lnTo>
                    <a:pt x="1861" y="39"/>
                  </a:lnTo>
                  <a:lnTo>
                    <a:pt x="1841" y="117"/>
                  </a:lnTo>
                  <a:lnTo>
                    <a:pt x="1800" y="107"/>
                  </a:lnTo>
                  <a:close/>
                  <a:moveTo>
                    <a:pt x="1833" y="13"/>
                  </a:moveTo>
                  <a:lnTo>
                    <a:pt x="1870" y="0"/>
                  </a:lnTo>
                  <a:lnTo>
                    <a:pt x="1861" y="39"/>
                  </a:lnTo>
                  <a:lnTo>
                    <a:pt x="1840" y="34"/>
                  </a:lnTo>
                  <a:lnTo>
                    <a:pt x="1833" y="13"/>
                  </a:lnTo>
                  <a:close/>
                  <a:moveTo>
                    <a:pt x="1847" y="54"/>
                  </a:moveTo>
                  <a:lnTo>
                    <a:pt x="1789" y="74"/>
                  </a:lnTo>
                  <a:lnTo>
                    <a:pt x="1775" y="33"/>
                  </a:lnTo>
                  <a:lnTo>
                    <a:pt x="1833" y="13"/>
                  </a:lnTo>
                  <a:lnTo>
                    <a:pt x="1847" y="54"/>
                  </a:lnTo>
                  <a:close/>
                  <a:moveTo>
                    <a:pt x="1789" y="74"/>
                  </a:moveTo>
                  <a:lnTo>
                    <a:pt x="1787" y="74"/>
                  </a:lnTo>
                  <a:lnTo>
                    <a:pt x="1786" y="74"/>
                  </a:lnTo>
                  <a:lnTo>
                    <a:pt x="1782" y="53"/>
                  </a:lnTo>
                  <a:lnTo>
                    <a:pt x="1789" y="74"/>
                  </a:lnTo>
                  <a:close/>
                  <a:moveTo>
                    <a:pt x="1786" y="74"/>
                  </a:moveTo>
                  <a:lnTo>
                    <a:pt x="1697" y="94"/>
                  </a:lnTo>
                  <a:lnTo>
                    <a:pt x="1687" y="52"/>
                  </a:lnTo>
                  <a:lnTo>
                    <a:pt x="1777" y="32"/>
                  </a:lnTo>
                  <a:lnTo>
                    <a:pt x="1786" y="74"/>
                  </a:lnTo>
                  <a:close/>
                  <a:moveTo>
                    <a:pt x="1687" y="52"/>
                  </a:moveTo>
                  <a:lnTo>
                    <a:pt x="1684" y="53"/>
                  </a:lnTo>
                  <a:lnTo>
                    <a:pt x="1687" y="52"/>
                  </a:lnTo>
                  <a:lnTo>
                    <a:pt x="1692" y="73"/>
                  </a:lnTo>
                  <a:lnTo>
                    <a:pt x="1687" y="52"/>
                  </a:lnTo>
                  <a:close/>
                  <a:moveTo>
                    <a:pt x="1697" y="94"/>
                  </a:moveTo>
                  <a:lnTo>
                    <a:pt x="1591" y="117"/>
                  </a:lnTo>
                  <a:lnTo>
                    <a:pt x="1581" y="75"/>
                  </a:lnTo>
                  <a:lnTo>
                    <a:pt x="1687" y="52"/>
                  </a:lnTo>
                  <a:lnTo>
                    <a:pt x="1697" y="94"/>
                  </a:lnTo>
                  <a:close/>
                  <a:moveTo>
                    <a:pt x="1591" y="117"/>
                  </a:moveTo>
                  <a:lnTo>
                    <a:pt x="1592" y="117"/>
                  </a:lnTo>
                  <a:lnTo>
                    <a:pt x="1591" y="117"/>
                  </a:lnTo>
                  <a:lnTo>
                    <a:pt x="1586" y="96"/>
                  </a:lnTo>
                  <a:lnTo>
                    <a:pt x="1591" y="117"/>
                  </a:lnTo>
                  <a:close/>
                  <a:moveTo>
                    <a:pt x="1591" y="117"/>
                  </a:moveTo>
                  <a:lnTo>
                    <a:pt x="1470" y="140"/>
                  </a:lnTo>
                  <a:lnTo>
                    <a:pt x="1462" y="98"/>
                  </a:lnTo>
                  <a:lnTo>
                    <a:pt x="1583" y="75"/>
                  </a:lnTo>
                  <a:lnTo>
                    <a:pt x="1591" y="117"/>
                  </a:lnTo>
                  <a:close/>
                  <a:moveTo>
                    <a:pt x="1470" y="140"/>
                  </a:moveTo>
                  <a:lnTo>
                    <a:pt x="1469" y="142"/>
                  </a:lnTo>
                  <a:lnTo>
                    <a:pt x="1469" y="140"/>
                  </a:lnTo>
                  <a:lnTo>
                    <a:pt x="1465" y="119"/>
                  </a:lnTo>
                  <a:lnTo>
                    <a:pt x="1470" y="140"/>
                  </a:lnTo>
                  <a:close/>
                  <a:moveTo>
                    <a:pt x="1469" y="140"/>
                  </a:moveTo>
                  <a:lnTo>
                    <a:pt x="1336" y="165"/>
                  </a:lnTo>
                  <a:lnTo>
                    <a:pt x="1329" y="122"/>
                  </a:lnTo>
                  <a:lnTo>
                    <a:pt x="1462" y="98"/>
                  </a:lnTo>
                  <a:lnTo>
                    <a:pt x="1469" y="140"/>
                  </a:lnTo>
                  <a:close/>
                  <a:moveTo>
                    <a:pt x="1336" y="165"/>
                  </a:moveTo>
                  <a:lnTo>
                    <a:pt x="1336" y="165"/>
                  </a:lnTo>
                  <a:lnTo>
                    <a:pt x="1335" y="165"/>
                  </a:lnTo>
                  <a:lnTo>
                    <a:pt x="1332" y="143"/>
                  </a:lnTo>
                  <a:lnTo>
                    <a:pt x="1336" y="165"/>
                  </a:lnTo>
                  <a:close/>
                  <a:moveTo>
                    <a:pt x="1335" y="165"/>
                  </a:moveTo>
                  <a:lnTo>
                    <a:pt x="1199" y="180"/>
                  </a:lnTo>
                  <a:lnTo>
                    <a:pt x="1194" y="138"/>
                  </a:lnTo>
                  <a:lnTo>
                    <a:pt x="1330" y="122"/>
                  </a:lnTo>
                  <a:lnTo>
                    <a:pt x="1335" y="165"/>
                  </a:lnTo>
                  <a:close/>
                  <a:moveTo>
                    <a:pt x="1199" y="180"/>
                  </a:moveTo>
                  <a:lnTo>
                    <a:pt x="1197" y="180"/>
                  </a:lnTo>
                  <a:lnTo>
                    <a:pt x="1196" y="159"/>
                  </a:lnTo>
                  <a:lnTo>
                    <a:pt x="1199" y="180"/>
                  </a:lnTo>
                  <a:close/>
                  <a:moveTo>
                    <a:pt x="1197" y="180"/>
                  </a:moveTo>
                  <a:lnTo>
                    <a:pt x="1065" y="192"/>
                  </a:lnTo>
                  <a:lnTo>
                    <a:pt x="1061" y="150"/>
                  </a:lnTo>
                  <a:lnTo>
                    <a:pt x="1194" y="137"/>
                  </a:lnTo>
                  <a:lnTo>
                    <a:pt x="1197" y="180"/>
                  </a:lnTo>
                  <a:close/>
                  <a:moveTo>
                    <a:pt x="1065" y="192"/>
                  </a:moveTo>
                  <a:lnTo>
                    <a:pt x="1065" y="192"/>
                  </a:lnTo>
                  <a:lnTo>
                    <a:pt x="1064" y="192"/>
                  </a:lnTo>
                  <a:lnTo>
                    <a:pt x="1064" y="171"/>
                  </a:lnTo>
                  <a:lnTo>
                    <a:pt x="1065" y="192"/>
                  </a:lnTo>
                  <a:close/>
                  <a:moveTo>
                    <a:pt x="1064" y="192"/>
                  </a:moveTo>
                  <a:lnTo>
                    <a:pt x="936" y="197"/>
                  </a:lnTo>
                  <a:lnTo>
                    <a:pt x="934" y="153"/>
                  </a:lnTo>
                  <a:lnTo>
                    <a:pt x="1062" y="149"/>
                  </a:lnTo>
                  <a:lnTo>
                    <a:pt x="1064" y="192"/>
                  </a:lnTo>
                  <a:close/>
                  <a:moveTo>
                    <a:pt x="936" y="197"/>
                  </a:moveTo>
                  <a:lnTo>
                    <a:pt x="934" y="197"/>
                  </a:lnTo>
                  <a:lnTo>
                    <a:pt x="934" y="174"/>
                  </a:lnTo>
                  <a:lnTo>
                    <a:pt x="936" y="197"/>
                  </a:lnTo>
                  <a:close/>
                  <a:moveTo>
                    <a:pt x="934" y="197"/>
                  </a:moveTo>
                  <a:lnTo>
                    <a:pt x="802" y="192"/>
                  </a:lnTo>
                  <a:lnTo>
                    <a:pt x="803" y="149"/>
                  </a:lnTo>
                  <a:lnTo>
                    <a:pt x="936" y="153"/>
                  </a:lnTo>
                  <a:lnTo>
                    <a:pt x="934" y="197"/>
                  </a:lnTo>
                  <a:close/>
                  <a:moveTo>
                    <a:pt x="802" y="192"/>
                  </a:moveTo>
                  <a:lnTo>
                    <a:pt x="801" y="192"/>
                  </a:lnTo>
                  <a:lnTo>
                    <a:pt x="802" y="171"/>
                  </a:lnTo>
                  <a:lnTo>
                    <a:pt x="802" y="192"/>
                  </a:lnTo>
                  <a:close/>
                  <a:moveTo>
                    <a:pt x="801" y="192"/>
                  </a:moveTo>
                  <a:lnTo>
                    <a:pt x="663" y="180"/>
                  </a:lnTo>
                  <a:lnTo>
                    <a:pt x="667" y="137"/>
                  </a:lnTo>
                  <a:lnTo>
                    <a:pt x="804" y="150"/>
                  </a:lnTo>
                  <a:lnTo>
                    <a:pt x="801" y="192"/>
                  </a:lnTo>
                  <a:close/>
                  <a:moveTo>
                    <a:pt x="663" y="180"/>
                  </a:moveTo>
                  <a:lnTo>
                    <a:pt x="663" y="180"/>
                  </a:lnTo>
                  <a:lnTo>
                    <a:pt x="666" y="159"/>
                  </a:lnTo>
                  <a:lnTo>
                    <a:pt x="663" y="180"/>
                  </a:lnTo>
                  <a:close/>
                  <a:moveTo>
                    <a:pt x="663" y="180"/>
                  </a:moveTo>
                  <a:lnTo>
                    <a:pt x="526" y="165"/>
                  </a:lnTo>
                  <a:lnTo>
                    <a:pt x="531" y="122"/>
                  </a:lnTo>
                  <a:lnTo>
                    <a:pt x="668" y="138"/>
                  </a:lnTo>
                  <a:lnTo>
                    <a:pt x="663" y="180"/>
                  </a:lnTo>
                  <a:close/>
                  <a:moveTo>
                    <a:pt x="526" y="165"/>
                  </a:moveTo>
                  <a:lnTo>
                    <a:pt x="525" y="165"/>
                  </a:lnTo>
                  <a:lnTo>
                    <a:pt x="528" y="143"/>
                  </a:lnTo>
                  <a:lnTo>
                    <a:pt x="526" y="165"/>
                  </a:lnTo>
                  <a:close/>
                  <a:moveTo>
                    <a:pt x="525" y="165"/>
                  </a:moveTo>
                  <a:lnTo>
                    <a:pt x="396" y="140"/>
                  </a:lnTo>
                  <a:lnTo>
                    <a:pt x="404" y="98"/>
                  </a:lnTo>
                  <a:lnTo>
                    <a:pt x="533" y="122"/>
                  </a:lnTo>
                  <a:lnTo>
                    <a:pt x="525" y="165"/>
                  </a:lnTo>
                  <a:close/>
                  <a:moveTo>
                    <a:pt x="396" y="140"/>
                  </a:moveTo>
                  <a:lnTo>
                    <a:pt x="396" y="140"/>
                  </a:lnTo>
                  <a:lnTo>
                    <a:pt x="400" y="119"/>
                  </a:lnTo>
                  <a:lnTo>
                    <a:pt x="396" y="140"/>
                  </a:lnTo>
                  <a:close/>
                  <a:moveTo>
                    <a:pt x="396" y="140"/>
                  </a:moveTo>
                  <a:lnTo>
                    <a:pt x="278" y="117"/>
                  </a:lnTo>
                  <a:lnTo>
                    <a:pt x="287" y="75"/>
                  </a:lnTo>
                  <a:lnTo>
                    <a:pt x="404" y="98"/>
                  </a:lnTo>
                  <a:lnTo>
                    <a:pt x="396" y="140"/>
                  </a:lnTo>
                  <a:close/>
                  <a:moveTo>
                    <a:pt x="278" y="117"/>
                  </a:moveTo>
                  <a:lnTo>
                    <a:pt x="278" y="117"/>
                  </a:lnTo>
                  <a:lnTo>
                    <a:pt x="283" y="96"/>
                  </a:lnTo>
                  <a:lnTo>
                    <a:pt x="278" y="117"/>
                  </a:lnTo>
                  <a:close/>
                  <a:moveTo>
                    <a:pt x="278" y="117"/>
                  </a:moveTo>
                  <a:lnTo>
                    <a:pt x="173" y="94"/>
                  </a:lnTo>
                  <a:lnTo>
                    <a:pt x="182" y="52"/>
                  </a:lnTo>
                  <a:lnTo>
                    <a:pt x="287" y="75"/>
                  </a:lnTo>
                  <a:lnTo>
                    <a:pt x="278" y="117"/>
                  </a:lnTo>
                  <a:close/>
                  <a:moveTo>
                    <a:pt x="173" y="94"/>
                  </a:moveTo>
                  <a:lnTo>
                    <a:pt x="172" y="94"/>
                  </a:lnTo>
                  <a:lnTo>
                    <a:pt x="178" y="73"/>
                  </a:lnTo>
                  <a:lnTo>
                    <a:pt x="173" y="94"/>
                  </a:lnTo>
                  <a:close/>
                  <a:moveTo>
                    <a:pt x="172" y="94"/>
                  </a:moveTo>
                  <a:lnTo>
                    <a:pt x="86" y="70"/>
                  </a:lnTo>
                  <a:lnTo>
                    <a:pt x="98" y="28"/>
                  </a:lnTo>
                  <a:lnTo>
                    <a:pt x="183" y="52"/>
                  </a:lnTo>
                  <a:lnTo>
                    <a:pt x="172" y="94"/>
                  </a:lnTo>
                  <a:close/>
                  <a:moveTo>
                    <a:pt x="97" y="28"/>
                  </a:moveTo>
                  <a:lnTo>
                    <a:pt x="99" y="28"/>
                  </a:lnTo>
                  <a:lnTo>
                    <a:pt x="98" y="28"/>
                  </a:lnTo>
                  <a:lnTo>
                    <a:pt x="92" y="49"/>
                  </a:lnTo>
                  <a:lnTo>
                    <a:pt x="97" y="28"/>
                  </a:lnTo>
                  <a:close/>
                  <a:moveTo>
                    <a:pt x="86" y="70"/>
                  </a:moveTo>
                  <a:lnTo>
                    <a:pt x="25" y="54"/>
                  </a:lnTo>
                  <a:lnTo>
                    <a:pt x="34" y="13"/>
                  </a:lnTo>
                  <a:lnTo>
                    <a:pt x="97" y="28"/>
                  </a:lnTo>
                  <a:lnTo>
                    <a:pt x="86" y="70"/>
                  </a:lnTo>
                  <a:close/>
                  <a:moveTo>
                    <a:pt x="8" y="39"/>
                  </a:moveTo>
                  <a:lnTo>
                    <a:pt x="0" y="4"/>
                  </a:lnTo>
                  <a:lnTo>
                    <a:pt x="34" y="13"/>
                  </a:lnTo>
                  <a:lnTo>
                    <a:pt x="29" y="34"/>
                  </a:lnTo>
                  <a:lnTo>
                    <a:pt x="8" y="39"/>
                  </a:lnTo>
                  <a:close/>
                  <a:moveTo>
                    <a:pt x="50" y="28"/>
                  </a:moveTo>
                  <a:lnTo>
                    <a:pt x="70" y="107"/>
                  </a:lnTo>
                  <a:lnTo>
                    <a:pt x="28" y="117"/>
                  </a:lnTo>
                  <a:lnTo>
                    <a:pt x="8" y="39"/>
                  </a:lnTo>
                  <a:lnTo>
                    <a:pt x="50" y="28"/>
                  </a:lnTo>
                  <a:close/>
                  <a:moveTo>
                    <a:pt x="70" y="107"/>
                  </a:moveTo>
                  <a:lnTo>
                    <a:pt x="70" y="109"/>
                  </a:lnTo>
                  <a:lnTo>
                    <a:pt x="49" y="112"/>
                  </a:lnTo>
                  <a:lnTo>
                    <a:pt x="70" y="107"/>
                  </a:lnTo>
                  <a:close/>
                  <a:moveTo>
                    <a:pt x="70" y="109"/>
                  </a:moveTo>
                  <a:lnTo>
                    <a:pt x="82" y="195"/>
                  </a:lnTo>
                  <a:lnTo>
                    <a:pt x="40" y="201"/>
                  </a:lnTo>
                  <a:lnTo>
                    <a:pt x="28" y="115"/>
                  </a:lnTo>
                  <a:lnTo>
                    <a:pt x="70" y="109"/>
                  </a:lnTo>
                  <a:close/>
                  <a:moveTo>
                    <a:pt x="82" y="195"/>
                  </a:moveTo>
                  <a:lnTo>
                    <a:pt x="82" y="193"/>
                  </a:lnTo>
                  <a:lnTo>
                    <a:pt x="82" y="195"/>
                  </a:lnTo>
                  <a:lnTo>
                    <a:pt x="61" y="198"/>
                  </a:lnTo>
                  <a:lnTo>
                    <a:pt x="82" y="195"/>
                  </a:lnTo>
                  <a:close/>
                  <a:moveTo>
                    <a:pt x="82" y="195"/>
                  </a:moveTo>
                  <a:lnTo>
                    <a:pt x="93" y="285"/>
                  </a:lnTo>
                  <a:lnTo>
                    <a:pt x="51" y="291"/>
                  </a:lnTo>
                  <a:lnTo>
                    <a:pt x="40" y="201"/>
                  </a:lnTo>
                  <a:lnTo>
                    <a:pt x="82" y="195"/>
                  </a:lnTo>
                  <a:close/>
                  <a:moveTo>
                    <a:pt x="93" y="285"/>
                  </a:moveTo>
                  <a:lnTo>
                    <a:pt x="93" y="287"/>
                  </a:lnTo>
                  <a:lnTo>
                    <a:pt x="93" y="288"/>
                  </a:lnTo>
                  <a:lnTo>
                    <a:pt x="72" y="289"/>
                  </a:lnTo>
                  <a:lnTo>
                    <a:pt x="93" y="285"/>
                  </a:lnTo>
                  <a:close/>
                  <a:moveTo>
                    <a:pt x="93" y="288"/>
                  </a:moveTo>
                  <a:lnTo>
                    <a:pt x="98" y="378"/>
                  </a:lnTo>
                  <a:lnTo>
                    <a:pt x="55" y="379"/>
                  </a:lnTo>
                  <a:lnTo>
                    <a:pt x="51" y="289"/>
                  </a:lnTo>
                  <a:lnTo>
                    <a:pt x="93" y="288"/>
                  </a:lnTo>
                  <a:close/>
                  <a:moveTo>
                    <a:pt x="98" y="378"/>
                  </a:moveTo>
                  <a:lnTo>
                    <a:pt x="98" y="376"/>
                  </a:lnTo>
                  <a:lnTo>
                    <a:pt x="98" y="378"/>
                  </a:lnTo>
                  <a:lnTo>
                    <a:pt x="76" y="379"/>
                  </a:lnTo>
                  <a:lnTo>
                    <a:pt x="98" y="378"/>
                  </a:lnTo>
                  <a:close/>
                  <a:moveTo>
                    <a:pt x="98" y="378"/>
                  </a:moveTo>
                  <a:lnTo>
                    <a:pt x="101" y="523"/>
                  </a:lnTo>
                  <a:lnTo>
                    <a:pt x="58" y="524"/>
                  </a:lnTo>
                  <a:lnTo>
                    <a:pt x="55" y="379"/>
                  </a:lnTo>
                  <a:lnTo>
                    <a:pt x="98" y="378"/>
                  </a:lnTo>
                  <a:close/>
                  <a:moveTo>
                    <a:pt x="101" y="523"/>
                  </a:moveTo>
                  <a:lnTo>
                    <a:pt x="101" y="524"/>
                  </a:lnTo>
                  <a:lnTo>
                    <a:pt x="80" y="524"/>
                  </a:lnTo>
                  <a:lnTo>
                    <a:pt x="101" y="523"/>
                  </a:lnTo>
                  <a:close/>
                  <a:moveTo>
                    <a:pt x="101" y="524"/>
                  </a:moveTo>
                  <a:lnTo>
                    <a:pt x="101" y="582"/>
                  </a:lnTo>
                  <a:lnTo>
                    <a:pt x="58" y="582"/>
                  </a:lnTo>
                  <a:lnTo>
                    <a:pt x="58" y="524"/>
                  </a:lnTo>
                  <a:lnTo>
                    <a:pt x="101" y="524"/>
                  </a:lnTo>
                  <a:close/>
                  <a:moveTo>
                    <a:pt x="86" y="603"/>
                  </a:moveTo>
                  <a:lnTo>
                    <a:pt x="58" y="610"/>
                  </a:lnTo>
                  <a:lnTo>
                    <a:pt x="58" y="582"/>
                  </a:lnTo>
                  <a:lnTo>
                    <a:pt x="80" y="582"/>
                  </a:lnTo>
                  <a:lnTo>
                    <a:pt x="86" y="603"/>
                  </a:lnTo>
                  <a:close/>
                  <a:moveTo>
                    <a:pt x="75" y="561"/>
                  </a:moveTo>
                  <a:lnTo>
                    <a:pt x="156" y="538"/>
                  </a:lnTo>
                  <a:lnTo>
                    <a:pt x="168" y="580"/>
                  </a:lnTo>
                  <a:lnTo>
                    <a:pt x="86" y="603"/>
                  </a:lnTo>
                  <a:lnTo>
                    <a:pt x="75" y="561"/>
                  </a:lnTo>
                  <a:close/>
                  <a:moveTo>
                    <a:pt x="156" y="538"/>
                  </a:moveTo>
                  <a:lnTo>
                    <a:pt x="154" y="539"/>
                  </a:lnTo>
                  <a:lnTo>
                    <a:pt x="156" y="538"/>
                  </a:lnTo>
                  <a:lnTo>
                    <a:pt x="162" y="559"/>
                  </a:lnTo>
                  <a:lnTo>
                    <a:pt x="156" y="538"/>
                  </a:lnTo>
                  <a:close/>
                  <a:moveTo>
                    <a:pt x="156" y="538"/>
                  </a:moveTo>
                  <a:lnTo>
                    <a:pt x="247" y="514"/>
                  </a:lnTo>
                  <a:lnTo>
                    <a:pt x="257" y="556"/>
                  </a:lnTo>
                  <a:lnTo>
                    <a:pt x="168" y="580"/>
                  </a:lnTo>
                  <a:lnTo>
                    <a:pt x="156" y="538"/>
                  </a:lnTo>
                  <a:close/>
                  <a:moveTo>
                    <a:pt x="247" y="514"/>
                  </a:moveTo>
                  <a:lnTo>
                    <a:pt x="251" y="513"/>
                  </a:lnTo>
                  <a:lnTo>
                    <a:pt x="247" y="514"/>
                  </a:lnTo>
                  <a:lnTo>
                    <a:pt x="251" y="535"/>
                  </a:lnTo>
                  <a:lnTo>
                    <a:pt x="247" y="514"/>
                  </a:lnTo>
                  <a:close/>
                  <a:moveTo>
                    <a:pt x="247" y="514"/>
                  </a:moveTo>
                  <a:lnTo>
                    <a:pt x="360" y="486"/>
                  </a:lnTo>
                  <a:lnTo>
                    <a:pt x="370" y="528"/>
                  </a:lnTo>
                  <a:lnTo>
                    <a:pt x="257" y="556"/>
                  </a:lnTo>
                  <a:lnTo>
                    <a:pt x="247" y="514"/>
                  </a:lnTo>
                  <a:close/>
                  <a:moveTo>
                    <a:pt x="360" y="486"/>
                  </a:moveTo>
                  <a:lnTo>
                    <a:pt x="360" y="486"/>
                  </a:lnTo>
                  <a:lnTo>
                    <a:pt x="361" y="486"/>
                  </a:lnTo>
                  <a:lnTo>
                    <a:pt x="364" y="507"/>
                  </a:lnTo>
                  <a:lnTo>
                    <a:pt x="360" y="486"/>
                  </a:lnTo>
                  <a:close/>
                  <a:moveTo>
                    <a:pt x="361" y="486"/>
                  </a:moveTo>
                  <a:lnTo>
                    <a:pt x="497" y="459"/>
                  </a:lnTo>
                  <a:lnTo>
                    <a:pt x="505" y="501"/>
                  </a:lnTo>
                  <a:lnTo>
                    <a:pt x="369" y="528"/>
                  </a:lnTo>
                  <a:lnTo>
                    <a:pt x="361" y="486"/>
                  </a:lnTo>
                  <a:close/>
                  <a:moveTo>
                    <a:pt x="497" y="459"/>
                  </a:moveTo>
                  <a:lnTo>
                    <a:pt x="497" y="459"/>
                  </a:lnTo>
                  <a:lnTo>
                    <a:pt x="498" y="459"/>
                  </a:lnTo>
                  <a:lnTo>
                    <a:pt x="502" y="480"/>
                  </a:lnTo>
                  <a:lnTo>
                    <a:pt x="497" y="459"/>
                  </a:lnTo>
                  <a:close/>
                  <a:moveTo>
                    <a:pt x="498" y="459"/>
                  </a:moveTo>
                  <a:lnTo>
                    <a:pt x="639" y="436"/>
                  </a:lnTo>
                  <a:lnTo>
                    <a:pt x="646" y="478"/>
                  </a:lnTo>
                  <a:lnTo>
                    <a:pt x="505" y="501"/>
                  </a:lnTo>
                  <a:lnTo>
                    <a:pt x="498" y="459"/>
                  </a:lnTo>
                  <a:close/>
                  <a:moveTo>
                    <a:pt x="639" y="436"/>
                  </a:moveTo>
                  <a:lnTo>
                    <a:pt x="639" y="436"/>
                  </a:lnTo>
                  <a:lnTo>
                    <a:pt x="640" y="435"/>
                  </a:lnTo>
                  <a:lnTo>
                    <a:pt x="642" y="457"/>
                  </a:lnTo>
                  <a:lnTo>
                    <a:pt x="639" y="436"/>
                  </a:lnTo>
                  <a:close/>
                  <a:moveTo>
                    <a:pt x="640" y="435"/>
                  </a:moveTo>
                  <a:lnTo>
                    <a:pt x="788" y="420"/>
                  </a:lnTo>
                  <a:lnTo>
                    <a:pt x="793" y="463"/>
                  </a:lnTo>
                  <a:lnTo>
                    <a:pt x="644" y="478"/>
                  </a:lnTo>
                  <a:lnTo>
                    <a:pt x="640" y="435"/>
                  </a:lnTo>
                  <a:close/>
                  <a:moveTo>
                    <a:pt x="788" y="420"/>
                  </a:moveTo>
                  <a:lnTo>
                    <a:pt x="789" y="420"/>
                  </a:lnTo>
                  <a:lnTo>
                    <a:pt x="790" y="441"/>
                  </a:lnTo>
                  <a:lnTo>
                    <a:pt x="788" y="420"/>
                  </a:lnTo>
                  <a:close/>
                  <a:moveTo>
                    <a:pt x="789" y="420"/>
                  </a:moveTo>
                  <a:lnTo>
                    <a:pt x="863" y="416"/>
                  </a:lnTo>
                  <a:lnTo>
                    <a:pt x="866" y="458"/>
                  </a:lnTo>
                  <a:lnTo>
                    <a:pt x="791" y="463"/>
                  </a:lnTo>
                  <a:lnTo>
                    <a:pt x="789" y="420"/>
                  </a:lnTo>
                  <a:close/>
                  <a:moveTo>
                    <a:pt x="866" y="458"/>
                  </a:moveTo>
                  <a:lnTo>
                    <a:pt x="867" y="458"/>
                  </a:lnTo>
                  <a:lnTo>
                    <a:pt x="866" y="458"/>
                  </a:lnTo>
                  <a:lnTo>
                    <a:pt x="865" y="437"/>
                  </a:lnTo>
                  <a:lnTo>
                    <a:pt x="866" y="458"/>
                  </a:lnTo>
                  <a:close/>
                  <a:moveTo>
                    <a:pt x="863" y="416"/>
                  </a:moveTo>
                  <a:lnTo>
                    <a:pt x="933" y="412"/>
                  </a:lnTo>
                  <a:lnTo>
                    <a:pt x="936" y="455"/>
                  </a:lnTo>
                  <a:lnTo>
                    <a:pt x="866" y="458"/>
                  </a:lnTo>
                  <a:lnTo>
                    <a:pt x="863" y="416"/>
                  </a:lnTo>
                  <a:close/>
                  <a:moveTo>
                    <a:pt x="933" y="412"/>
                  </a:moveTo>
                  <a:lnTo>
                    <a:pt x="934" y="412"/>
                  </a:lnTo>
                  <a:lnTo>
                    <a:pt x="936" y="412"/>
                  </a:lnTo>
                  <a:lnTo>
                    <a:pt x="934" y="434"/>
                  </a:lnTo>
                  <a:lnTo>
                    <a:pt x="933" y="4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>
              <a:off x="2443" y="1987"/>
              <a:ext cx="11" cy="498"/>
            </a:xfrm>
            <a:custGeom>
              <a:avLst/>
              <a:gdLst>
                <a:gd name="T0" fmla="*/ 0 w 78"/>
                <a:gd name="T1" fmla="*/ 0 h 3734"/>
                <a:gd name="T2" fmla="*/ 0 w 78"/>
                <a:gd name="T3" fmla="*/ 0 h 3734"/>
                <a:gd name="T4" fmla="*/ 0 w 78"/>
                <a:gd name="T5" fmla="*/ 0 h 3734"/>
                <a:gd name="T6" fmla="*/ 0 w 78"/>
                <a:gd name="T7" fmla="*/ 0 h 3734"/>
                <a:gd name="T8" fmla="*/ 0 w 78"/>
                <a:gd name="T9" fmla="*/ 0 h 3734"/>
                <a:gd name="T10" fmla="*/ 0 w 78"/>
                <a:gd name="T11" fmla="*/ 0 h 3734"/>
                <a:gd name="T12" fmla="*/ 0 w 78"/>
                <a:gd name="T13" fmla="*/ 0 h 3734"/>
                <a:gd name="T14" fmla="*/ 0 w 78"/>
                <a:gd name="T15" fmla="*/ 0 h 3734"/>
                <a:gd name="T16" fmla="*/ 0 w 78"/>
                <a:gd name="T17" fmla="*/ 0 h 3734"/>
                <a:gd name="T18" fmla="*/ 0 w 78"/>
                <a:gd name="T19" fmla="*/ 0 h 3734"/>
                <a:gd name="T20" fmla="*/ 0 w 78"/>
                <a:gd name="T21" fmla="*/ 0 h 3734"/>
                <a:gd name="T22" fmla="*/ 0 w 78"/>
                <a:gd name="T23" fmla="*/ 0 h 3734"/>
                <a:gd name="T24" fmla="*/ 0 w 78"/>
                <a:gd name="T25" fmla="*/ 0 h 3734"/>
                <a:gd name="T26" fmla="*/ 0 w 78"/>
                <a:gd name="T27" fmla="*/ 0 h 3734"/>
                <a:gd name="T28" fmla="*/ 0 w 78"/>
                <a:gd name="T29" fmla="*/ 0 h 3734"/>
                <a:gd name="T30" fmla="*/ 0 w 78"/>
                <a:gd name="T31" fmla="*/ 0 h 3734"/>
                <a:gd name="T32" fmla="*/ 0 w 78"/>
                <a:gd name="T33" fmla="*/ 0 h 37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3734"/>
                <a:gd name="T53" fmla="*/ 78 w 78"/>
                <a:gd name="T54" fmla="*/ 3734 h 37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3734">
                  <a:moveTo>
                    <a:pt x="0" y="3727"/>
                  </a:moveTo>
                  <a:lnTo>
                    <a:pt x="0" y="3146"/>
                  </a:lnTo>
                  <a:lnTo>
                    <a:pt x="4" y="1866"/>
                  </a:lnTo>
                  <a:lnTo>
                    <a:pt x="12" y="1180"/>
                  </a:lnTo>
                  <a:lnTo>
                    <a:pt x="15" y="584"/>
                  </a:lnTo>
                  <a:lnTo>
                    <a:pt x="27" y="161"/>
                  </a:lnTo>
                  <a:lnTo>
                    <a:pt x="30" y="43"/>
                  </a:lnTo>
                  <a:lnTo>
                    <a:pt x="35" y="11"/>
                  </a:lnTo>
                  <a:lnTo>
                    <a:pt x="38" y="0"/>
                  </a:lnTo>
                  <a:lnTo>
                    <a:pt x="38" y="11"/>
                  </a:lnTo>
                  <a:lnTo>
                    <a:pt x="42" y="43"/>
                  </a:lnTo>
                  <a:lnTo>
                    <a:pt x="50" y="161"/>
                  </a:lnTo>
                  <a:lnTo>
                    <a:pt x="58" y="584"/>
                  </a:lnTo>
                  <a:lnTo>
                    <a:pt x="66" y="1183"/>
                  </a:lnTo>
                  <a:lnTo>
                    <a:pt x="70" y="1869"/>
                  </a:lnTo>
                  <a:lnTo>
                    <a:pt x="73" y="3151"/>
                  </a:lnTo>
                  <a:lnTo>
                    <a:pt x="78" y="373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2327" y="2467"/>
              <a:ext cx="243" cy="56"/>
            </a:xfrm>
            <a:custGeom>
              <a:avLst/>
              <a:gdLst>
                <a:gd name="T0" fmla="*/ 0 w 1824"/>
                <a:gd name="T1" fmla="*/ 0 h 421"/>
                <a:gd name="T2" fmla="*/ 0 w 1824"/>
                <a:gd name="T3" fmla="*/ 0 h 421"/>
                <a:gd name="T4" fmla="*/ 0 w 1824"/>
                <a:gd name="T5" fmla="*/ 0 h 421"/>
                <a:gd name="T6" fmla="*/ 0 w 1824"/>
                <a:gd name="T7" fmla="*/ 0 h 421"/>
                <a:gd name="T8" fmla="*/ 0 w 1824"/>
                <a:gd name="T9" fmla="*/ 0 h 421"/>
                <a:gd name="T10" fmla="*/ 0 w 1824"/>
                <a:gd name="T11" fmla="*/ 0 h 421"/>
                <a:gd name="T12" fmla="*/ 0 w 1824"/>
                <a:gd name="T13" fmla="*/ 0 h 421"/>
                <a:gd name="T14" fmla="*/ 0 w 1824"/>
                <a:gd name="T15" fmla="*/ 0 h 421"/>
                <a:gd name="T16" fmla="*/ 0 w 1824"/>
                <a:gd name="T17" fmla="*/ 0 h 421"/>
                <a:gd name="T18" fmla="*/ 0 w 1824"/>
                <a:gd name="T19" fmla="*/ 0 h 421"/>
                <a:gd name="T20" fmla="*/ 0 w 1824"/>
                <a:gd name="T21" fmla="*/ 0 h 421"/>
                <a:gd name="T22" fmla="*/ 0 w 1824"/>
                <a:gd name="T23" fmla="*/ 0 h 421"/>
                <a:gd name="T24" fmla="*/ 0 w 1824"/>
                <a:gd name="T25" fmla="*/ 0 h 421"/>
                <a:gd name="T26" fmla="*/ 0 w 1824"/>
                <a:gd name="T27" fmla="*/ 0 h 421"/>
                <a:gd name="T28" fmla="*/ 0 w 1824"/>
                <a:gd name="T29" fmla="*/ 0 h 421"/>
                <a:gd name="T30" fmla="*/ 0 w 1824"/>
                <a:gd name="T31" fmla="*/ 0 h 421"/>
                <a:gd name="T32" fmla="*/ 0 w 1824"/>
                <a:gd name="T33" fmla="*/ 0 h 421"/>
                <a:gd name="T34" fmla="*/ 0 w 1824"/>
                <a:gd name="T35" fmla="*/ 0 h 421"/>
                <a:gd name="T36" fmla="*/ 0 w 1824"/>
                <a:gd name="T37" fmla="*/ 0 h 421"/>
                <a:gd name="T38" fmla="*/ 0 w 1824"/>
                <a:gd name="T39" fmla="*/ 0 h 421"/>
                <a:gd name="T40" fmla="*/ 0 w 1824"/>
                <a:gd name="T41" fmla="*/ 0 h 421"/>
                <a:gd name="T42" fmla="*/ 0 w 1824"/>
                <a:gd name="T43" fmla="*/ 0 h 421"/>
                <a:gd name="T44" fmla="*/ 0 w 1824"/>
                <a:gd name="T45" fmla="*/ 0 h 421"/>
                <a:gd name="T46" fmla="*/ 0 w 1824"/>
                <a:gd name="T47" fmla="*/ 0 h 421"/>
                <a:gd name="T48" fmla="*/ 0 w 1824"/>
                <a:gd name="T49" fmla="*/ 0 h 421"/>
                <a:gd name="T50" fmla="*/ 0 w 1824"/>
                <a:gd name="T51" fmla="*/ 0 h 421"/>
                <a:gd name="T52" fmla="*/ 0 w 1824"/>
                <a:gd name="T53" fmla="*/ 0 h 421"/>
                <a:gd name="T54" fmla="*/ 0 w 1824"/>
                <a:gd name="T55" fmla="*/ 0 h 421"/>
                <a:gd name="T56" fmla="*/ 0 w 1824"/>
                <a:gd name="T57" fmla="*/ 0 h 421"/>
                <a:gd name="T58" fmla="*/ 0 w 1824"/>
                <a:gd name="T59" fmla="*/ 0 h 421"/>
                <a:gd name="T60" fmla="*/ 0 w 1824"/>
                <a:gd name="T61" fmla="*/ 0 h 421"/>
                <a:gd name="T62" fmla="*/ 0 w 1824"/>
                <a:gd name="T63" fmla="*/ 0 h 421"/>
                <a:gd name="T64" fmla="*/ 0 w 1824"/>
                <a:gd name="T65" fmla="*/ 0 h 421"/>
                <a:gd name="T66" fmla="*/ 0 w 1824"/>
                <a:gd name="T67" fmla="*/ 0 h 421"/>
                <a:gd name="T68" fmla="*/ 0 w 1824"/>
                <a:gd name="T69" fmla="*/ 0 h 421"/>
                <a:gd name="T70" fmla="*/ 0 w 1824"/>
                <a:gd name="T71" fmla="*/ 0 h 421"/>
                <a:gd name="T72" fmla="*/ 0 w 1824"/>
                <a:gd name="T73" fmla="*/ 0 h 421"/>
                <a:gd name="T74" fmla="*/ 0 w 1824"/>
                <a:gd name="T75" fmla="*/ 0 h 421"/>
                <a:gd name="T76" fmla="*/ 0 w 1824"/>
                <a:gd name="T77" fmla="*/ 0 h 421"/>
                <a:gd name="T78" fmla="*/ 0 w 1824"/>
                <a:gd name="T79" fmla="*/ 0 h 421"/>
                <a:gd name="T80" fmla="*/ 0 w 1824"/>
                <a:gd name="T81" fmla="*/ 0 h 421"/>
                <a:gd name="T82" fmla="*/ 0 w 1824"/>
                <a:gd name="T83" fmla="*/ 0 h 421"/>
                <a:gd name="T84" fmla="*/ 0 w 1824"/>
                <a:gd name="T85" fmla="*/ 0 h 421"/>
                <a:gd name="T86" fmla="*/ 0 w 1824"/>
                <a:gd name="T87" fmla="*/ 0 h 421"/>
                <a:gd name="T88" fmla="*/ 0 w 1824"/>
                <a:gd name="T89" fmla="*/ 0 h 421"/>
                <a:gd name="T90" fmla="*/ 0 w 1824"/>
                <a:gd name="T91" fmla="*/ 0 h 421"/>
                <a:gd name="T92" fmla="*/ 0 w 1824"/>
                <a:gd name="T93" fmla="*/ 0 h 421"/>
                <a:gd name="T94" fmla="*/ 0 w 1824"/>
                <a:gd name="T95" fmla="*/ 0 h 421"/>
                <a:gd name="T96" fmla="*/ 0 w 1824"/>
                <a:gd name="T97" fmla="*/ 0 h 421"/>
                <a:gd name="T98" fmla="*/ 0 w 1824"/>
                <a:gd name="T99" fmla="*/ 0 h 421"/>
                <a:gd name="T100" fmla="*/ 0 w 1824"/>
                <a:gd name="T101" fmla="*/ 0 h 421"/>
                <a:gd name="T102" fmla="*/ 0 w 1824"/>
                <a:gd name="T103" fmla="*/ 0 h 421"/>
                <a:gd name="T104" fmla="*/ 0 w 1824"/>
                <a:gd name="T105" fmla="*/ 0 h 421"/>
                <a:gd name="T106" fmla="*/ 0 w 1824"/>
                <a:gd name="T107" fmla="*/ 0 h 4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4"/>
                <a:gd name="T163" fmla="*/ 0 h 421"/>
                <a:gd name="T164" fmla="*/ 1824 w 1824"/>
                <a:gd name="T165" fmla="*/ 421 h 42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4" h="421">
                  <a:moveTo>
                    <a:pt x="121" y="413"/>
                  </a:moveTo>
                  <a:lnTo>
                    <a:pt x="113" y="335"/>
                  </a:lnTo>
                  <a:lnTo>
                    <a:pt x="136" y="332"/>
                  </a:lnTo>
                  <a:lnTo>
                    <a:pt x="144" y="411"/>
                  </a:lnTo>
                  <a:lnTo>
                    <a:pt x="121" y="413"/>
                  </a:lnTo>
                  <a:close/>
                  <a:moveTo>
                    <a:pt x="136" y="332"/>
                  </a:moveTo>
                  <a:lnTo>
                    <a:pt x="136" y="332"/>
                  </a:lnTo>
                  <a:lnTo>
                    <a:pt x="124" y="333"/>
                  </a:lnTo>
                  <a:lnTo>
                    <a:pt x="136" y="332"/>
                  </a:lnTo>
                  <a:close/>
                  <a:moveTo>
                    <a:pt x="113" y="336"/>
                  </a:moveTo>
                  <a:lnTo>
                    <a:pt x="101" y="266"/>
                  </a:lnTo>
                  <a:lnTo>
                    <a:pt x="124" y="261"/>
                  </a:lnTo>
                  <a:lnTo>
                    <a:pt x="136" y="332"/>
                  </a:lnTo>
                  <a:lnTo>
                    <a:pt x="113" y="336"/>
                  </a:lnTo>
                  <a:close/>
                  <a:moveTo>
                    <a:pt x="124" y="260"/>
                  </a:moveTo>
                  <a:lnTo>
                    <a:pt x="124" y="261"/>
                  </a:lnTo>
                  <a:lnTo>
                    <a:pt x="113" y="263"/>
                  </a:lnTo>
                  <a:lnTo>
                    <a:pt x="124" y="260"/>
                  </a:lnTo>
                  <a:close/>
                  <a:moveTo>
                    <a:pt x="101" y="267"/>
                  </a:moveTo>
                  <a:lnTo>
                    <a:pt x="82" y="200"/>
                  </a:lnTo>
                  <a:lnTo>
                    <a:pt x="104" y="193"/>
                  </a:lnTo>
                  <a:lnTo>
                    <a:pt x="124" y="260"/>
                  </a:lnTo>
                  <a:lnTo>
                    <a:pt x="101" y="267"/>
                  </a:lnTo>
                  <a:close/>
                  <a:moveTo>
                    <a:pt x="104" y="193"/>
                  </a:moveTo>
                  <a:lnTo>
                    <a:pt x="104" y="192"/>
                  </a:lnTo>
                  <a:lnTo>
                    <a:pt x="104" y="193"/>
                  </a:lnTo>
                  <a:lnTo>
                    <a:pt x="93" y="197"/>
                  </a:lnTo>
                  <a:lnTo>
                    <a:pt x="104" y="193"/>
                  </a:lnTo>
                  <a:close/>
                  <a:moveTo>
                    <a:pt x="82" y="200"/>
                  </a:moveTo>
                  <a:lnTo>
                    <a:pt x="63" y="145"/>
                  </a:lnTo>
                  <a:lnTo>
                    <a:pt x="85" y="138"/>
                  </a:lnTo>
                  <a:lnTo>
                    <a:pt x="104" y="193"/>
                  </a:lnTo>
                  <a:lnTo>
                    <a:pt x="82" y="200"/>
                  </a:lnTo>
                  <a:close/>
                  <a:moveTo>
                    <a:pt x="85" y="138"/>
                  </a:moveTo>
                  <a:lnTo>
                    <a:pt x="86" y="143"/>
                  </a:lnTo>
                  <a:lnTo>
                    <a:pt x="85" y="138"/>
                  </a:lnTo>
                  <a:lnTo>
                    <a:pt x="73" y="142"/>
                  </a:lnTo>
                  <a:lnTo>
                    <a:pt x="85" y="138"/>
                  </a:lnTo>
                  <a:close/>
                  <a:moveTo>
                    <a:pt x="63" y="145"/>
                  </a:moveTo>
                  <a:lnTo>
                    <a:pt x="47" y="102"/>
                  </a:lnTo>
                  <a:lnTo>
                    <a:pt x="68" y="95"/>
                  </a:lnTo>
                  <a:lnTo>
                    <a:pt x="85" y="138"/>
                  </a:lnTo>
                  <a:lnTo>
                    <a:pt x="63" y="145"/>
                  </a:lnTo>
                  <a:close/>
                  <a:moveTo>
                    <a:pt x="68" y="94"/>
                  </a:moveTo>
                  <a:lnTo>
                    <a:pt x="68" y="94"/>
                  </a:lnTo>
                  <a:lnTo>
                    <a:pt x="68" y="95"/>
                  </a:lnTo>
                  <a:lnTo>
                    <a:pt x="58" y="99"/>
                  </a:lnTo>
                  <a:lnTo>
                    <a:pt x="68" y="94"/>
                  </a:lnTo>
                  <a:close/>
                  <a:moveTo>
                    <a:pt x="47" y="103"/>
                  </a:moveTo>
                  <a:lnTo>
                    <a:pt x="31" y="68"/>
                  </a:lnTo>
                  <a:lnTo>
                    <a:pt x="53" y="59"/>
                  </a:lnTo>
                  <a:lnTo>
                    <a:pt x="68" y="94"/>
                  </a:lnTo>
                  <a:lnTo>
                    <a:pt x="47" y="103"/>
                  </a:lnTo>
                  <a:close/>
                  <a:moveTo>
                    <a:pt x="52" y="58"/>
                  </a:moveTo>
                  <a:lnTo>
                    <a:pt x="53" y="58"/>
                  </a:lnTo>
                  <a:lnTo>
                    <a:pt x="53" y="59"/>
                  </a:lnTo>
                  <a:lnTo>
                    <a:pt x="43" y="64"/>
                  </a:lnTo>
                  <a:lnTo>
                    <a:pt x="52" y="58"/>
                  </a:lnTo>
                  <a:close/>
                  <a:moveTo>
                    <a:pt x="32" y="69"/>
                  </a:moveTo>
                  <a:lnTo>
                    <a:pt x="16" y="41"/>
                  </a:lnTo>
                  <a:lnTo>
                    <a:pt x="37" y="30"/>
                  </a:lnTo>
                  <a:lnTo>
                    <a:pt x="52" y="58"/>
                  </a:lnTo>
                  <a:lnTo>
                    <a:pt x="32" y="69"/>
                  </a:lnTo>
                  <a:close/>
                  <a:moveTo>
                    <a:pt x="16" y="41"/>
                  </a:moveTo>
                  <a:lnTo>
                    <a:pt x="0" y="12"/>
                  </a:lnTo>
                  <a:lnTo>
                    <a:pt x="31" y="25"/>
                  </a:lnTo>
                  <a:lnTo>
                    <a:pt x="26" y="36"/>
                  </a:lnTo>
                  <a:lnTo>
                    <a:pt x="16" y="41"/>
                  </a:lnTo>
                  <a:close/>
                  <a:moveTo>
                    <a:pt x="31" y="25"/>
                  </a:moveTo>
                  <a:lnTo>
                    <a:pt x="97" y="53"/>
                  </a:lnTo>
                  <a:lnTo>
                    <a:pt x="88" y="74"/>
                  </a:lnTo>
                  <a:lnTo>
                    <a:pt x="22" y="47"/>
                  </a:lnTo>
                  <a:lnTo>
                    <a:pt x="31" y="25"/>
                  </a:lnTo>
                  <a:close/>
                  <a:moveTo>
                    <a:pt x="89" y="74"/>
                  </a:moveTo>
                  <a:lnTo>
                    <a:pt x="88" y="74"/>
                  </a:lnTo>
                  <a:lnTo>
                    <a:pt x="93" y="64"/>
                  </a:lnTo>
                  <a:lnTo>
                    <a:pt x="89" y="74"/>
                  </a:lnTo>
                  <a:close/>
                  <a:moveTo>
                    <a:pt x="97" y="52"/>
                  </a:moveTo>
                  <a:lnTo>
                    <a:pt x="179" y="83"/>
                  </a:lnTo>
                  <a:lnTo>
                    <a:pt x="171" y="106"/>
                  </a:lnTo>
                  <a:lnTo>
                    <a:pt x="89" y="74"/>
                  </a:lnTo>
                  <a:lnTo>
                    <a:pt x="97" y="52"/>
                  </a:lnTo>
                  <a:close/>
                  <a:moveTo>
                    <a:pt x="172" y="106"/>
                  </a:moveTo>
                  <a:lnTo>
                    <a:pt x="171" y="106"/>
                  </a:lnTo>
                  <a:lnTo>
                    <a:pt x="175" y="95"/>
                  </a:lnTo>
                  <a:lnTo>
                    <a:pt x="172" y="106"/>
                  </a:lnTo>
                  <a:close/>
                  <a:moveTo>
                    <a:pt x="178" y="83"/>
                  </a:moveTo>
                  <a:lnTo>
                    <a:pt x="284" y="115"/>
                  </a:lnTo>
                  <a:lnTo>
                    <a:pt x="277" y="137"/>
                  </a:lnTo>
                  <a:lnTo>
                    <a:pt x="172" y="106"/>
                  </a:lnTo>
                  <a:lnTo>
                    <a:pt x="178" y="83"/>
                  </a:lnTo>
                  <a:close/>
                  <a:moveTo>
                    <a:pt x="278" y="137"/>
                  </a:moveTo>
                  <a:lnTo>
                    <a:pt x="278" y="137"/>
                  </a:lnTo>
                  <a:lnTo>
                    <a:pt x="277" y="137"/>
                  </a:lnTo>
                  <a:lnTo>
                    <a:pt x="280" y="127"/>
                  </a:lnTo>
                  <a:lnTo>
                    <a:pt x="278" y="137"/>
                  </a:lnTo>
                  <a:close/>
                  <a:moveTo>
                    <a:pt x="284" y="115"/>
                  </a:moveTo>
                  <a:lnTo>
                    <a:pt x="416" y="150"/>
                  </a:lnTo>
                  <a:lnTo>
                    <a:pt x="410" y="172"/>
                  </a:lnTo>
                  <a:lnTo>
                    <a:pt x="278" y="137"/>
                  </a:lnTo>
                  <a:lnTo>
                    <a:pt x="284" y="115"/>
                  </a:lnTo>
                  <a:close/>
                  <a:moveTo>
                    <a:pt x="410" y="173"/>
                  </a:moveTo>
                  <a:lnTo>
                    <a:pt x="410" y="173"/>
                  </a:lnTo>
                  <a:lnTo>
                    <a:pt x="410" y="172"/>
                  </a:lnTo>
                  <a:lnTo>
                    <a:pt x="413" y="162"/>
                  </a:lnTo>
                  <a:lnTo>
                    <a:pt x="410" y="173"/>
                  </a:lnTo>
                  <a:close/>
                  <a:moveTo>
                    <a:pt x="415" y="150"/>
                  </a:moveTo>
                  <a:lnTo>
                    <a:pt x="486" y="165"/>
                  </a:lnTo>
                  <a:lnTo>
                    <a:pt x="480" y="189"/>
                  </a:lnTo>
                  <a:lnTo>
                    <a:pt x="410" y="173"/>
                  </a:lnTo>
                  <a:lnTo>
                    <a:pt x="415" y="150"/>
                  </a:lnTo>
                  <a:close/>
                  <a:moveTo>
                    <a:pt x="481" y="189"/>
                  </a:moveTo>
                  <a:lnTo>
                    <a:pt x="481" y="189"/>
                  </a:lnTo>
                  <a:lnTo>
                    <a:pt x="480" y="189"/>
                  </a:lnTo>
                  <a:lnTo>
                    <a:pt x="484" y="177"/>
                  </a:lnTo>
                  <a:lnTo>
                    <a:pt x="481" y="189"/>
                  </a:lnTo>
                  <a:close/>
                  <a:moveTo>
                    <a:pt x="485" y="165"/>
                  </a:moveTo>
                  <a:lnTo>
                    <a:pt x="563" y="177"/>
                  </a:lnTo>
                  <a:lnTo>
                    <a:pt x="559" y="200"/>
                  </a:lnTo>
                  <a:lnTo>
                    <a:pt x="481" y="189"/>
                  </a:lnTo>
                  <a:lnTo>
                    <a:pt x="485" y="165"/>
                  </a:lnTo>
                  <a:close/>
                  <a:moveTo>
                    <a:pt x="563" y="177"/>
                  </a:moveTo>
                  <a:lnTo>
                    <a:pt x="641" y="189"/>
                  </a:lnTo>
                  <a:lnTo>
                    <a:pt x="637" y="212"/>
                  </a:lnTo>
                  <a:lnTo>
                    <a:pt x="559" y="200"/>
                  </a:lnTo>
                  <a:lnTo>
                    <a:pt x="563" y="177"/>
                  </a:lnTo>
                  <a:close/>
                  <a:moveTo>
                    <a:pt x="637" y="212"/>
                  </a:moveTo>
                  <a:lnTo>
                    <a:pt x="640" y="212"/>
                  </a:lnTo>
                  <a:lnTo>
                    <a:pt x="637" y="212"/>
                  </a:lnTo>
                  <a:lnTo>
                    <a:pt x="640" y="200"/>
                  </a:lnTo>
                  <a:lnTo>
                    <a:pt x="637" y="212"/>
                  </a:lnTo>
                  <a:close/>
                  <a:moveTo>
                    <a:pt x="641" y="189"/>
                  </a:moveTo>
                  <a:lnTo>
                    <a:pt x="727" y="200"/>
                  </a:lnTo>
                  <a:lnTo>
                    <a:pt x="723" y="224"/>
                  </a:lnTo>
                  <a:lnTo>
                    <a:pt x="637" y="212"/>
                  </a:lnTo>
                  <a:lnTo>
                    <a:pt x="641" y="189"/>
                  </a:lnTo>
                  <a:close/>
                  <a:moveTo>
                    <a:pt x="725" y="224"/>
                  </a:moveTo>
                  <a:lnTo>
                    <a:pt x="725" y="224"/>
                  </a:lnTo>
                  <a:lnTo>
                    <a:pt x="723" y="224"/>
                  </a:lnTo>
                  <a:lnTo>
                    <a:pt x="726" y="212"/>
                  </a:lnTo>
                  <a:lnTo>
                    <a:pt x="725" y="224"/>
                  </a:lnTo>
                  <a:close/>
                  <a:moveTo>
                    <a:pt x="726" y="200"/>
                  </a:moveTo>
                  <a:lnTo>
                    <a:pt x="812" y="205"/>
                  </a:lnTo>
                  <a:lnTo>
                    <a:pt x="811" y="228"/>
                  </a:lnTo>
                  <a:lnTo>
                    <a:pt x="725" y="224"/>
                  </a:lnTo>
                  <a:lnTo>
                    <a:pt x="726" y="200"/>
                  </a:lnTo>
                  <a:close/>
                  <a:moveTo>
                    <a:pt x="812" y="205"/>
                  </a:moveTo>
                  <a:lnTo>
                    <a:pt x="902" y="208"/>
                  </a:lnTo>
                  <a:lnTo>
                    <a:pt x="900" y="232"/>
                  </a:lnTo>
                  <a:lnTo>
                    <a:pt x="811" y="228"/>
                  </a:lnTo>
                  <a:lnTo>
                    <a:pt x="812" y="205"/>
                  </a:lnTo>
                  <a:close/>
                  <a:moveTo>
                    <a:pt x="902" y="232"/>
                  </a:moveTo>
                  <a:lnTo>
                    <a:pt x="900" y="232"/>
                  </a:lnTo>
                  <a:lnTo>
                    <a:pt x="900" y="220"/>
                  </a:lnTo>
                  <a:lnTo>
                    <a:pt x="902" y="232"/>
                  </a:lnTo>
                  <a:close/>
                  <a:moveTo>
                    <a:pt x="900" y="208"/>
                  </a:moveTo>
                  <a:lnTo>
                    <a:pt x="1002" y="205"/>
                  </a:lnTo>
                  <a:lnTo>
                    <a:pt x="1003" y="228"/>
                  </a:lnTo>
                  <a:lnTo>
                    <a:pt x="902" y="232"/>
                  </a:lnTo>
                  <a:lnTo>
                    <a:pt x="900" y="208"/>
                  </a:lnTo>
                  <a:close/>
                  <a:moveTo>
                    <a:pt x="1002" y="205"/>
                  </a:moveTo>
                  <a:lnTo>
                    <a:pt x="1103" y="200"/>
                  </a:lnTo>
                  <a:lnTo>
                    <a:pt x="1104" y="224"/>
                  </a:lnTo>
                  <a:lnTo>
                    <a:pt x="1003" y="228"/>
                  </a:lnTo>
                  <a:lnTo>
                    <a:pt x="1002" y="205"/>
                  </a:lnTo>
                  <a:close/>
                  <a:moveTo>
                    <a:pt x="1105" y="224"/>
                  </a:moveTo>
                  <a:lnTo>
                    <a:pt x="1105" y="224"/>
                  </a:lnTo>
                  <a:lnTo>
                    <a:pt x="1104" y="224"/>
                  </a:lnTo>
                  <a:lnTo>
                    <a:pt x="1104" y="212"/>
                  </a:lnTo>
                  <a:lnTo>
                    <a:pt x="1105" y="224"/>
                  </a:lnTo>
                  <a:close/>
                  <a:moveTo>
                    <a:pt x="1103" y="200"/>
                  </a:moveTo>
                  <a:lnTo>
                    <a:pt x="1192" y="189"/>
                  </a:lnTo>
                  <a:lnTo>
                    <a:pt x="1195" y="212"/>
                  </a:lnTo>
                  <a:lnTo>
                    <a:pt x="1105" y="224"/>
                  </a:lnTo>
                  <a:lnTo>
                    <a:pt x="1103" y="200"/>
                  </a:lnTo>
                  <a:close/>
                  <a:moveTo>
                    <a:pt x="1192" y="189"/>
                  </a:moveTo>
                  <a:lnTo>
                    <a:pt x="1282" y="177"/>
                  </a:lnTo>
                  <a:lnTo>
                    <a:pt x="1284" y="200"/>
                  </a:lnTo>
                  <a:lnTo>
                    <a:pt x="1195" y="212"/>
                  </a:lnTo>
                  <a:lnTo>
                    <a:pt x="1192" y="189"/>
                  </a:lnTo>
                  <a:close/>
                  <a:moveTo>
                    <a:pt x="1286" y="200"/>
                  </a:moveTo>
                  <a:lnTo>
                    <a:pt x="1286" y="200"/>
                  </a:lnTo>
                  <a:lnTo>
                    <a:pt x="1284" y="200"/>
                  </a:lnTo>
                  <a:lnTo>
                    <a:pt x="1283" y="189"/>
                  </a:lnTo>
                  <a:lnTo>
                    <a:pt x="1286" y="200"/>
                  </a:lnTo>
                  <a:close/>
                  <a:moveTo>
                    <a:pt x="1281" y="177"/>
                  </a:moveTo>
                  <a:lnTo>
                    <a:pt x="1359" y="162"/>
                  </a:lnTo>
                  <a:lnTo>
                    <a:pt x="1363" y="185"/>
                  </a:lnTo>
                  <a:lnTo>
                    <a:pt x="1286" y="200"/>
                  </a:lnTo>
                  <a:lnTo>
                    <a:pt x="1281" y="177"/>
                  </a:lnTo>
                  <a:close/>
                  <a:moveTo>
                    <a:pt x="1363" y="185"/>
                  </a:moveTo>
                  <a:lnTo>
                    <a:pt x="1361" y="185"/>
                  </a:lnTo>
                  <a:lnTo>
                    <a:pt x="1363" y="185"/>
                  </a:lnTo>
                  <a:lnTo>
                    <a:pt x="1361" y="173"/>
                  </a:lnTo>
                  <a:lnTo>
                    <a:pt x="1363" y="185"/>
                  </a:lnTo>
                  <a:close/>
                  <a:moveTo>
                    <a:pt x="1359" y="162"/>
                  </a:moveTo>
                  <a:lnTo>
                    <a:pt x="1433" y="147"/>
                  </a:lnTo>
                  <a:lnTo>
                    <a:pt x="1438" y="169"/>
                  </a:lnTo>
                  <a:lnTo>
                    <a:pt x="1363" y="185"/>
                  </a:lnTo>
                  <a:lnTo>
                    <a:pt x="1359" y="162"/>
                  </a:lnTo>
                  <a:close/>
                  <a:moveTo>
                    <a:pt x="1438" y="169"/>
                  </a:moveTo>
                  <a:lnTo>
                    <a:pt x="1439" y="169"/>
                  </a:lnTo>
                  <a:lnTo>
                    <a:pt x="1438" y="169"/>
                  </a:lnTo>
                  <a:lnTo>
                    <a:pt x="1436" y="157"/>
                  </a:lnTo>
                  <a:lnTo>
                    <a:pt x="1438" y="169"/>
                  </a:lnTo>
                  <a:close/>
                  <a:moveTo>
                    <a:pt x="1433" y="147"/>
                  </a:moveTo>
                  <a:lnTo>
                    <a:pt x="1500" y="130"/>
                  </a:lnTo>
                  <a:lnTo>
                    <a:pt x="1504" y="154"/>
                  </a:lnTo>
                  <a:lnTo>
                    <a:pt x="1438" y="169"/>
                  </a:lnTo>
                  <a:lnTo>
                    <a:pt x="1433" y="147"/>
                  </a:lnTo>
                  <a:close/>
                  <a:moveTo>
                    <a:pt x="1505" y="154"/>
                  </a:moveTo>
                  <a:lnTo>
                    <a:pt x="1504" y="154"/>
                  </a:lnTo>
                  <a:lnTo>
                    <a:pt x="1502" y="142"/>
                  </a:lnTo>
                  <a:lnTo>
                    <a:pt x="1505" y="154"/>
                  </a:lnTo>
                  <a:close/>
                  <a:moveTo>
                    <a:pt x="1498" y="130"/>
                  </a:moveTo>
                  <a:lnTo>
                    <a:pt x="1561" y="111"/>
                  </a:lnTo>
                  <a:lnTo>
                    <a:pt x="1567" y="134"/>
                  </a:lnTo>
                  <a:lnTo>
                    <a:pt x="1505" y="154"/>
                  </a:lnTo>
                  <a:lnTo>
                    <a:pt x="1498" y="130"/>
                  </a:lnTo>
                  <a:close/>
                  <a:moveTo>
                    <a:pt x="1568" y="134"/>
                  </a:moveTo>
                  <a:lnTo>
                    <a:pt x="1568" y="134"/>
                  </a:lnTo>
                  <a:lnTo>
                    <a:pt x="1567" y="134"/>
                  </a:lnTo>
                  <a:lnTo>
                    <a:pt x="1565" y="122"/>
                  </a:lnTo>
                  <a:lnTo>
                    <a:pt x="1568" y="134"/>
                  </a:lnTo>
                  <a:close/>
                  <a:moveTo>
                    <a:pt x="1560" y="111"/>
                  </a:moveTo>
                  <a:lnTo>
                    <a:pt x="1658" y="76"/>
                  </a:lnTo>
                  <a:lnTo>
                    <a:pt x="1666" y="97"/>
                  </a:lnTo>
                  <a:lnTo>
                    <a:pt x="1568" y="134"/>
                  </a:lnTo>
                  <a:lnTo>
                    <a:pt x="1560" y="111"/>
                  </a:lnTo>
                  <a:close/>
                  <a:moveTo>
                    <a:pt x="1666" y="97"/>
                  </a:moveTo>
                  <a:lnTo>
                    <a:pt x="1666" y="97"/>
                  </a:lnTo>
                  <a:lnTo>
                    <a:pt x="1661" y="87"/>
                  </a:lnTo>
                  <a:lnTo>
                    <a:pt x="1666" y="97"/>
                  </a:lnTo>
                  <a:close/>
                  <a:moveTo>
                    <a:pt x="1658" y="76"/>
                  </a:moveTo>
                  <a:lnTo>
                    <a:pt x="1731" y="45"/>
                  </a:lnTo>
                  <a:lnTo>
                    <a:pt x="1740" y="66"/>
                  </a:lnTo>
                  <a:lnTo>
                    <a:pt x="1666" y="97"/>
                  </a:lnTo>
                  <a:lnTo>
                    <a:pt x="1658" y="76"/>
                  </a:lnTo>
                  <a:close/>
                  <a:moveTo>
                    <a:pt x="1740" y="66"/>
                  </a:moveTo>
                  <a:lnTo>
                    <a:pt x="1740" y="67"/>
                  </a:lnTo>
                  <a:lnTo>
                    <a:pt x="1740" y="66"/>
                  </a:lnTo>
                  <a:lnTo>
                    <a:pt x="1736" y="55"/>
                  </a:lnTo>
                  <a:lnTo>
                    <a:pt x="1740" y="66"/>
                  </a:lnTo>
                  <a:close/>
                  <a:moveTo>
                    <a:pt x="1731" y="45"/>
                  </a:moveTo>
                  <a:lnTo>
                    <a:pt x="1774" y="25"/>
                  </a:lnTo>
                  <a:lnTo>
                    <a:pt x="1784" y="47"/>
                  </a:lnTo>
                  <a:lnTo>
                    <a:pt x="1740" y="66"/>
                  </a:lnTo>
                  <a:lnTo>
                    <a:pt x="1731" y="45"/>
                  </a:lnTo>
                  <a:close/>
                  <a:moveTo>
                    <a:pt x="1784" y="46"/>
                  </a:moveTo>
                  <a:lnTo>
                    <a:pt x="1784" y="46"/>
                  </a:lnTo>
                  <a:lnTo>
                    <a:pt x="1784" y="47"/>
                  </a:lnTo>
                  <a:lnTo>
                    <a:pt x="1779" y="36"/>
                  </a:lnTo>
                  <a:lnTo>
                    <a:pt x="1784" y="46"/>
                  </a:lnTo>
                  <a:close/>
                  <a:moveTo>
                    <a:pt x="1774" y="25"/>
                  </a:moveTo>
                  <a:lnTo>
                    <a:pt x="1789" y="18"/>
                  </a:lnTo>
                  <a:lnTo>
                    <a:pt x="1800" y="39"/>
                  </a:lnTo>
                  <a:lnTo>
                    <a:pt x="1784" y="46"/>
                  </a:lnTo>
                  <a:lnTo>
                    <a:pt x="1774" y="25"/>
                  </a:lnTo>
                  <a:close/>
                  <a:moveTo>
                    <a:pt x="1789" y="18"/>
                  </a:moveTo>
                  <a:lnTo>
                    <a:pt x="1824" y="0"/>
                  </a:lnTo>
                  <a:lnTo>
                    <a:pt x="1804" y="34"/>
                  </a:lnTo>
                  <a:lnTo>
                    <a:pt x="1794" y="29"/>
                  </a:lnTo>
                  <a:lnTo>
                    <a:pt x="1789" y="18"/>
                  </a:lnTo>
                  <a:close/>
                  <a:moveTo>
                    <a:pt x="1804" y="34"/>
                  </a:moveTo>
                  <a:lnTo>
                    <a:pt x="1789" y="61"/>
                  </a:lnTo>
                  <a:lnTo>
                    <a:pt x="1768" y="50"/>
                  </a:lnTo>
                  <a:lnTo>
                    <a:pt x="1785" y="23"/>
                  </a:lnTo>
                  <a:lnTo>
                    <a:pt x="1804" y="34"/>
                  </a:lnTo>
                  <a:close/>
                  <a:moveTo>
                    <a:pt x="1767" y="52"/>
                  </a:moveTo>
                  <a:lnTo>
                    <a:pt x="1768" y="51"/>
                  </a:lnTo>
                  <a:lnTo>
                    <a:pt x="1768" y="50"/>
                  </a:lnTo>
                  <a:lnTo>
                    <a:pt x="1779" y="55"/>
                  </a:lnTo>
                  <a:lnTo>
                    <a:pt x="1767" y="52"/>
                  </a:lnTo>
                  <a:close/>
                  <a:moveTo>
                    <a:pt x="1791" y="59"/>
                  </a:moveTo>
                  <a:lnTo>
                    <a:pt x="1763" y="142"/>
                  </a:lnTo>
                  <a:lnTo>
                    <a:pt x="1740" y="134"/>
                  </a:lnTo>
                  <a:lnTo>
                    <a:pt x="1767" y="52"/>
                  </a:lnTo>
                  <a:lnTo>
                    <a:pt x="1791" y="59"/>
                  </a:lnTo>
                  <a:close/>
                  <a:moveTo>
                    <a:pt x="1763" y="142"/>
                  </a:moveTo>
                  <a:lnTo>
                    <a:pt x="1763" y="142"/>
                  </a:lnTo>
                  <a:lnTo>
                    <a:pt x="1752" y="138"/>
                  </a:lnTo>
                  <a:lnTo>
                    <a:pt x="1763" y="142"/>
                  </a:lnTo>
                  <a:close/>
                  <a:moveTo>
                    <a:pt x="1763" y="142"/>
                  </a:moveTo>
                  <a:lnTo>
                    <a:pt x="1743" y="197"/>
                  </a:lnTo>
                  <a:lnTo>
                    <a:pt x="1721" y="189"/>
                  </a:lnTo>
                  <a:lnTo>
                    <a:pt x="1740" y="134"/>
                  </a:lnTo>
                  <a:lnTo>
                    <a:pt x="1763" y="142"/>
                  </a:lnTo>
                  <a:close/>
                  <a:moveTo>
                    <a:pt x="1721" y="190"/>
                  </a:moveTo>
                  <a:lnTo>
                    <a:pt x="1721" y="190"/>
                  </a:lnTo>
                  <a:lnTo>
                    <a:pt x="1721" y="189"/>
                  </a:lnTo>
                  <a:lnTo>
                    <a:pt x="1732" y="193"/>
                  </a:lnTo>
                  <a:lnTo>
                    <a:pt x="1721" y="190"/>
                  </a:lnTo>
                  <a:close/>
                  <a:moveTo>
                    <a:pt x="1744" y="196"/>
                  </a:moveTo>
                  <a:lnTo>
                    <a:pt x="1728" y="262"/>
                  </a:lnTo>
                  <a:lnTo>
                    <a:pt x="1706" y="256"/>
                  </a:lnTo>
                  <a:lnTo>
                    <a:pt x="1721" y="190"/>
                  </a:lnTo>
                  <a:lnTo>
                    <a:pt x="1744" y="196"/>
                  </a:lnTo>
                  <a:close/>
                  <a:moveTo>
                    <a:pt x="1706" y="256"/>
                  </a:moveTo>
                  <a:lnTo>
                    <a:pt x="1706" y="256"/>
                  </a:lnTo>
                  <a:lnTo>
                    <a:pt x="1716" y="260"/>
                  </a:lnTo>
                  <a:lnTo>
                    <a:pt x="1706" y="256"/>
                  </a:lnTo>
                  <a:close/>
                  <a:moveTo>
                    <a:pt x="1728" y="262"/>
                  </a:moveTo>
                  <a:lnTo>
                    <a:pt x="1713" y="336"/>
                  </a:lnTo>
                  <a:lnTo>
                    <a:pt x="1689" y="331"/>
                  </a:lnTo>
                  <a:lnTo>
                    <a:pt x="1706" y="256"/>
                  </a:lnTo>
                  <a:lnTo>
                    <a:pt x="1728" y="262"/>
                  </a:lnTo>
                  <a:close/>
                  <a:moveTo>
                    <a:pt x="1689" y="332"/>
                  </a:moveTo>
                  <a:lnTo>
                    <a:pt x="1689" y="332"/>
                  </a:lnTo>
                  <a:lnTo>
                    <a:pt x="1689" y="331"/>
                  </a:lnTo>
                  <a:lnTo>
                    <a:pt x="1701" y="333"/>
                  </a:lnTo>
                  <a:lnTo>
                    <a:pt x="1689" y="332"/>
                  </a:lnTo>
                  <a:close/>
                  <a:moveTo>
                    <a:pt x="1713" y="336"/>
                  </a:moveTo>
                  <a:lnTo>
                    <a:pt x="1701" y="421"/>
                  </a:lnTo>
                  <a:lnTo>
                    <a:pt x="1678" y="419"/>
                  </a:lnTo>
                  <a:lnTo>
                    <a:pt x="1689" y="332"/>
                  </a:lnTo>
                  <a:lnTo>
                    <a:pt x="1713" y="3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2001" y="2301"/>
              <a:ext cx="18" cy="31"/>
            </a:xfrm>
            <a:custGeom>
              <a:avLst/>
              <a:gdLst>
                <a:gd name="T0" fmla="*/ 0 w 137"/>
                <a:gd name="T1" fmla="*/ 0 h 233"/>
                <a:gd name="T2" fmla="*/ 0 w 137"/>
                <a:gd name="T3" fmla="*/ 0 h 233"/>
                <a:gd name="T4" fmla="*/ 0 w 137"/>
                <a:gd name="T5" fmla="*/ 0 h 233"/>
                <a:gd name="T6" fmla="*/ 0 w 137"/>
                <a:gd name="T7" fmla="*/ 0 h 233"/>
                <a:gd name="T8" fmla="*/ 0 w 137"/>
                <a:gd name="T9" fmla="*/ 0 h 233"/>
                <a:gd name="T10" fmla="*/ 0 w 137"/>
                <a:gd name="T11" fmla="*/ 0 h 233"/>
                <a:gd name="T12" fmla="*/ 0 w 137"/>
                <a:gd name="T13" fmla="*/ 0 h 233"/>
                <a:gd name="T14" fmla="*/ 0 w 137"/>
                <a:gd name="T15" fmla="*/ 0 h 233"/>
                <a:gd name="T16" fmla="*/ 0 w 137"/>
                <a:gd name="T17" fmla="*/ 0 h 233"/>
                <a:gd name="T18" fmla="*/ 0 w 137"/>
                <a:gd name="T19" fmla="*/ 0 h 233"/>
                <a:gd name="T20" fmla="*/ 0 w 137"/>
                <a:gd name="T21" fmla="*/ 0 h 233"/>
                <a:gd name="T22" fmla="*/ 0 w 137"/>
                <a:gd name="T23" fmla="*/ 0 h 233"/>
                <a:gd name="T24" fmla="*/ 0 w 137"/>
                <a:gd name="T25" fmla="*/ 0 h 233"/>
                <a:gd name="T26" fmla="*/ 0 w 137"/>
                <a:gd name="T27" fmla="*/ 0 h 233"/>
                <a:gd name="T28" fmla="*/ 0 w 137"/>
                <a:gd name="T29" fmla="*/ 0 h 233"/>
                <a:gd name="T30" fmla="*/ 0 w 137"/>
                <a:gd name="T31" fmla="*/ 0 h 233"/>
                <a:gd name="T32" fmla="*/ 0 w 137"/>
                <a:gd name="T33" fmla="*/ 0 h 233"/>
                <a:gd name="T34" fmla="*/ 0 w 137"/>
                <a:gd name="T35" fmla="*/ 0 h 233"/>
                <a:gd name="T36" fmla="*/ 0 w 137"/>
                <a:gd name="T37" fmla="*/ 0 h 233"/>
                <a:gd name="T38" fmla="*/ 0 w 137"/>
                <a:gd name="T39" fmla="*/ 0 h 233"/>
                <a:gd name="T40" fmla="*/ 0 w 137"/>
                <a:gd name="T41" fmla="*/ 0 h 233"/>
                <a:gd name="T42" fmla="*/ 0 w 137"/>
                <a:gd name="T43" fmla="*/ 0 h 233"/>
                <a:gd name="T44" fmla="*/ 0 w 137"/>
                <a:gd name="T45" fmla="*/ 0 h 233"/>
                <a:gd name="T46" fmla="*/ 0 w 137"/>
                <a:gd name="T47" fmla="*/ 0 h 233"/>
                <a:gd name="T48" fmla="*/ 0 w 137"/>
                <a:gd name="T49" fmla="*/ 0 h 233"/>
                <a:gd name="T50" fmla="*/ 0 w 137"/>
                <a:gd name="T51" fmla="*/ 0 h 233"/>
                <a:gd name="T52" fmla="*/ 0 w 137"/>
                <a:gd name="T53" fmla="*/ 0 h 233"/>
                <a:gd name="T54" fmla="*/ 0 w 137"/>
                <a:gd name="T55" fmla="*/ 0 h 233"/>
                <a:gd name="T56" fmla="*/ 0 w 137"/>
                <a:gd name="T57" fmla="*/ 0 h 233"/>
                <a:gd name="T58" fmla="*/ 0 w 137"/>
                <a:gd name="T59" fmla="*/ 0 h 233"/>
                <a:gd name="T60" fmla="*/ 0 w 137"/>
                <a:gd name="T61" fmla="*/ 0 h 233"/>
                <a:gd name="T62" fmla="*/ 0 w 137"/>
                <a:gd name="T63" fmla="*/ 0 h 23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3"/>
                <a:gd name="T98" fmla="*/ 137 w 137"/>
                <a:gd name="T99" fmla="*/ 233 h 23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3">
                  <a:moveTo>
                    <a:pt x="0" y="233"/>
                  </a:moveTo>
                  <a:lnTo>
                    <a:pt x="0" y="181"/>
                  </a:lnTo>
                  <a:lnTo>
                    <a:pt x="27" y="181"/>
                  </a:lnTo>
                  <a:lnTo>
                    <a:pt x="27" y="233"/>
                  </a:lnTo>
                  <a:lnTo>
                    <a:pt x="0" y="233"/>
                  </a:lnTo>
                  <a:close/>
                  <a:moveTo>
                    <a:pt x="0" y="181"/>
                  </a:moveTo>
                  <a:lnTo>
                    <a:pt x="0" y="169"/>
                  </a:lnTo>
                  <a:lnTo>
                    <a:pt x="13" y="169"/>
                  </a:lnTo>
                  <a:lnTo>
                    <a:pt x="13" y="181"/>
                  </a:lnTo>
                  <a:lnTo>
                    <a:pt x="0" y="181"/>
                  </a:lnTo>
                  <a:close/>
                  <a:moveTo>
                    <a:pt x="13" y="169"/>
                  </a:moveTo>
                  <a:lnTo>
                    <a:pt x="49" y="169"/>
                  </a:lnTo>
                  <a:lnTo>
                    <a:pt x="49" y="196"/>
                  </a:lnTo>
                  <a:lnTo>
                    <a:pt x="13" y="196"/>
                  </a:lnTo>
                  <a:lnTo>
                    <a:pt x="13" y="169"/>
                  </a:lnTo>
                  <a:close/>
                  <a:moveTo>
                    <a:pt x="62" y="181"/>
                  </a:moveTo>
                  <a:lnTo>
                    <a:pt x="62" y="196"/>
                  </a:lnTo>
                  <a:lnTo>
                    <a:pt x="49" y="196"/>
                  </a:lnTo>
                  <a:lnTo>
                    <a:pt x="49" y="181"/>
                  </a:lnTo>
                  <a:lnTo>
                    <a:pt x="62" y="181"/>
                  </a:lnTo>
                  <a:close/>
                  <a:moveTo>
                    <a:pt x="35" y="181"/>
                  </a:moveTo>
                  <a:lnTo>
                    <a:pt x="35" y="127"/>
                  </a:lnTo>
                  <a:lnTo>
                    <a:pt x="62" y="127"/>
                  </a:lnTo>
                  <a:lnTo>
                    <a:pt x="62" y="181"/>
                  </a:lnTo>
                  <a:lnTo>
                    <a:pt x="35" y="181"/>
                  </a:lnTo>
                  <a:close/>
                  <a:moveTo>
                    <a:pt x="35" y="127"/>
                  </a:moveTo>
                  <a:lnTo>
                    <a:pt x="35" y="114"/>
                  </a:lnTo>
                  <a:lnTo>
                    <a:pt x="49" y="114"/>
                  </a:lnTo>
                  <a:lnTo>
                    <a:pt x="49" y="127"/>
                  </a:lnTo>
                  <a:lnTo>
                    <a:pt x="35" y="127"/>
                  </a:lnTo>
                  <a:close/>
                  <a:moveTo>
                    <a:pt x="49" y="114"/>
                  </a:moveTo>
                  <a:lnTo>
                    <a:pt x="84" y="114"/>
                  </a:lnTo>
                  <a:lnTo>
                    <a:pt x="84" y="141"/>
                  </a:lnTo>
                  <a:lnTo>
                    <a:pt x="49" y="141"/>
                  </a:lnTo>
                  <a:lnTo>
                    <a:pt x="49" y="114"/>
                  </a:lnTo>
                  <a:close/>
                  <a:moveTo>
                    <a:pt x="96" y="127"/>
                  </a:moveTo>
                  <a:lnTo>
                    <a:pt x="96" y="141"/>
                  </a:lnTo>
                  <a:lnTo>
                    <a:pt x="84" y="141"/>
                  </a:lnTo>
                  <a:lnTo>
                    <a:pt x="84" y="127"/>
                  </a:lnTo>
                  <a:lnTo>
                    <a:pt x="96" y="127"/>
                  </a:lnTo>
                  <a:close/>
                  <a:moveTo>
                    <a:pt x="70" y="127"/>
                  </a:moveTo>
                  <a:lnTo>
                    <a:pt x="70" y="65"/>
                  </a:lnTo>
                  <a:lnTo>
                    <a:pt x="96" y="65"/>
                  </a:lnTo>
                  <a:lnTo>
                    <a:pt x="96" y="127"/>
                  </a:lnTo>
                  <a:lnTo>
                    <a:pt x="70" y="127"/>
                  </a:lnTo>
                  <a:close/>
                  <a:moveTo>
                    <a:pt x="70" y="65"/>
                  </a:moveTo>
                  <a:lnTo>
                    <a:pt x="70" y="51"/>
                  </a:lnTo>
                  <a:lnTo>
                    <a:pt x="84" y="51"/>
                  </a:lnTo>
                  <a:lnTo>
                    <a:pt x="84" y="65"/>
                  </a:lnTo>
                  <a:lnTo>
                    <a:pt x="70" y="65"/>
                  </a:lnTo>
                  <a:close/>
                  <a:moveTo>
                    <a:pt x="84" y="51"/>
                  </a:moveTo>
                  <a:lnTo>
                    <a:pt x="122" y="51"/>
                  </a:lnTo>
                  <a:lnTo>
                    <a:pt x="122" y="78"/>
                  </a:lnTo>
                  <a:lnTo>
                    <a:pt x="84" y="78"/>
                  </a:lnTo>
                  <a:lnTo>
                    <a:pt x="84" y="51"/>
                  </a:lnTo>
                  <a:close/>
                  <a:moveTo>
                    <a:pt x="136" y="63"/>
                  </a:moveTo>
                  <a:lnTo>
                    <a:pt x="137" y="78"/>
                  </a:lnTo>
                  <a:lnTo>
                    <a:pt x="122" y="78"/>
                  </a:lnTo>
                  <a:lnTo>
                    <a:pt x="122" y="65"/>
                  </a:lnTo>
                  <a:lnTo>
                    <a:pt x="136" y="63"/>
                  </a:lnTo>
                  <a:close/>
                  <a:moveTo>
                    <a:pt x="109" y="65"/>
                  </a:moveTo>
                  <a:lnTo>
                    <a:pt x="105" y="3"/>
                  </a:lnTo>
                  <a:lnTo>
                    <a:pt x="132" y="0"/>
                  </a:lnTo>
                  <a:lnTo>
                    <a:pt x="136" y="63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Line 48"/>
            <p:cNvSpPr>
              <a:spLocks noChangeShapeType="1"/>
            </p:cNvSpPr>
            <p:nvPr/>
          </p:nvSpPr>
          <p:spPr bwMode="auto">
            <a:xfrm flipH="1">
              <a:off x="2001" y="2073"/>
              <a:ext cx="1" cy="2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Line 49"/>
            <p:cNvSpPr>
              <a:spLocks noChangeShapeType="1"/>
            </p:cNvSpPr>
            <p:nvPr/>
          </p:nvSpPr>
          <p:spPr bwMode="auto">
            <a:xfrm flipH="1">
              <a:off x="2006" y="2068"/>
              <a:ext cx="1" cy="2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Line 50"/>
            <p:cNvSpPr>
              <a:spLocks noChangeShapeType="1"/>
            </p:cNvSpPr>
            <p:nvPr/>
          </p:nvSpPr>
          <p:spPr bwMode="auto">
            <a:xfrm>
              <a:off x="2354" y="2069"/>
              <a:ext cx="0" cy="2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Line 51"/>
            <p:cNvSpPr>
              <a:spLocks noChangeShapeType="1"/>
            </p:cNvSpPr>
            <p:nvPr/>
          </p:nvSpPr>
          <p:spPr bwMode="auto">
            <a:xfrm flipH="1">
              <a:off x="2011" y="2063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Freeform 52"/>
            <p:cNvSpPr>
              <a:spLocks/>
            </p:cNvSpPr>
            <p:nvPr/>
          </p:nvSpPr>
          <p:spPr bwMode="auto">
            <a:xfrm>
              <a:off x="2017" y="2043"/>
              <a:ext cx="326" cy="278"/>
            </a:xfrm>
            <a:custGeom>
              <a:avLst/>
              <a:gdLst>
                <a:gd name="T0" fmla="*/ 0 w 2447"/>
                <a:gd name="T1" fmla="*/ 0 h 2080"/>
                <a:gd name="T2" fmla="*/ 0 w 2447"/>
                <a:gd name="T3" fmla="*/ 0 h 2080"/>
                <a:gd name="T4" fmla="*/ 0 w 2447"/>
                <a:gd name="T5" fmla="*/ 0 h 2080"/>
                <a:gd name="T6" fmla="*/ 0 w 2447"/>
                <a:gd name="T7" fmla="*/ 0 h 2080"/>
                <a:gd name="T8" fmla="*/ 0 w 2447"/>
                <a:gd name="T9" fmla="*/ 0 h 2080"/>
                <a:gd name="T10" fmla="*/ 0 w 2447"/>
                <a:gd name="T11" fmla="*/ 0 h 2080"/>
                <a:gd name="T12" fmla="*/ 0 w 2447"/>
                <a:gd name="T13" fmla="*/ 0 h 2080"/>
                <a:gd name="T14" fmla="*/ 0 w 2447"/>
                <a:gd name="T15" fmla="*/ 0 h 2080"/>
                <a:gd name="T16" fmla="*/ 0 w 2447"/>
                <a:gd name="T17" fmla="*/ 0 h 2080"/>
                <a:gd name="T18" fmla="*/ 0 w 2447"/>
                <a:gd name="T19" fmla="*/ 0 h 2080"/>
                <a:gd name="T20" fmla="*/ 0 w 2447"/>
                <a:gd name="T21" fmla="*/ 0 h 2080"/>
                <a:gd name="T22" fmla="*/ 0 w 2447"/>
                <a:gd name="T23" fmla="*/ 0 h 2080"/>
                <a:gd name="T24" fmla="*/ 0 w 2447"/>
                <a:gd name="T25" fmla="*/ 0 h 2080"/>
                <a:gd name="T26" fmla="*/ 0 w 2447"/>
                <a:gd name="T27" fmla="*/ 0 h 2080"/>
                <a:gd name="T28" fmla="*/ 0 w 2447"/>
                <a:gd name="T29" fmla="*/ 0 h 2080"/>
                <a:gd name="T30" fmla="*/ 0 w 2447"/>
                <a:gd name="T31" fmla="*/ 0 h 2080"/>
                <a:gd name="T32" fmla="*/ 0 w 2447"/>
                <a:gd name="T33" fmla="*/ 0 h 2080"/>
                <a:gd name="T34" fmla="*/ 0 w 2447"/>
                <a:gd name="T35" fmla="*/ 0 h 2080"/>
                <a:gd name="T36" fmla="*/ 0 w 2447"/>
                <a:gd name="T37" fmla="*/ 0 h 2080"/>
                <a:gd name="T38" fmla="*/ 0 w 2447"/>
                <a:gd name="T39" fmla="*/ 0 h 2080"/>
                <a:gd name="T40" fmla="*/ 0 w 2447"/>
                <a:gd name="T41" fmla="*/ 0 h 2080"/>
                <a:gd name="T42" fmla="*/ 0 w 2447"/>
                <a:gd name="T43" fmla="*/ 0 h 2080"/>
                <a:gd name="T44" fmla="*/ 0 w 2447"/>
                <a:gd name="T45" fmla="*/ 0 h 2080"/>
                <a:gd name="T46" fmla="*/ 0 w 2447"/>
                <a:gd name="T47" fmla="*/ 0 h 2080"/>
                <a:gd name="T48" fmla="*/ 0 w 2447"/>
                <a:gd name="T49" fmla="*/ 0 h 2080"/>
                <a:gd name="T50" fmla="*/ 0 w 2447"/>
                <a:gd name="T51" fmla="*/ 0 h 2080"/>
                <a:gd name="T52" fmla="*/ 0 w 2447"/>
                <a:gd name="T53" fmla="*/ 0 h 2080"/>
                <a:gd name="T54" fmla="*/ 0 w 2447"/>
                <a:gd name="T55" fmla="*/ 0 h 2080"/>
                <a:gd name="T56" fmla="*/ 0 w 2447"/>
                <a:gd name="T57" fmla="*/ 0 h 2080"/>
                <a:gd name="T58" fmla="*/ 0 w 2447"/>
                <a:gd name="T59" fmla="*/ 0 h 2080"/>
                <a:gd name="T60" fmla="*/ 0 w 2447"/>
                <a:gd name="T61" fmla="*/ 0 h 2080"/>
                <a:gd name="T62" fmla="*/ 0 w 2447"/>
                <a:gd name="T63" fmla="*/ 0 h 2080"/>
                <a:gd name="T64" fmla="*/ 0 w 2447"/>
                <a:gd name="T65" fmla="*/ 0 h 2080"/>
                <a:gd name="T66" fmla="*/ 0 w 2447"/>
                <a:gd name="T67" fmla="*/ 0 h 2080"/>
                <a:gd name="T68" fmla="*/ 0 w 2447"/>
                <a:gd name="T69" fmla="*/ 0 h 2080"/>
                <a:gd name="T70" fmla="*/ 0 w 2447"/>
                <a:gd name="T71" fmla="*/ 0 h 2080"/>
                <a:gd name="T72" fmla="*/ 0 w 2447"/>
                <a:gd name="T73" fmla="*/ 0 h 2080"/>
                <a:gd name="T74" fmla="*/ 0 w 2447"/>
                <a:gd name="T75" fmla="*/ 0 h 2080"/>
                <a:gd name="T76" fmla="*/ 0 w 2447"/>
                <a:gd name="T77" fmla="*/ 0 h 2080"/>
                <a:gd name="T78" fmla="*/ 0 w 2447"/>
                <a:gd name="T79" fmla="*/ 0 h 2080"/>
                <a:gd name="T80" fmla="*/ 0 w 2447"/>
                <a:gd name="T81" fmla="*/ 0 h 2080"/>
                <a:gd name="T82" fmla="*/ 0 w 2447"/>
                <a:gd name="T83" fmla="*/ 0 h 2080"/>
                <a:gd name="T84" fmla="*/ 0 w 2447"/>
                <a:gd name="T85" fmla="*/ 0 h 2080"/>
                <a:gd name="T86" fmla="*/ 0 w 2447"/>
                <a:gd name="T87" fmla="*/ 0 h 2080"/>
                <a:gd name="T88" fmla="*/ 0 w 2447"/>
                <a:gd name="T89" fmla="*/ 0 h 2080"/>
                <a:gd name="T90" fmla="*/ 0 w 2447"/>
                <a:gd name="T91" fmla="*/ 0 h 2080"/>
                <a:gd name="T92" fmla="*/ 0 w 2447"/>
                <a:gd name="T93" fmla="*/ 0 h 2080"/>
                <a:gd name="T94" fmla="*/ 0 w 2447"/>
                <a:gd name="T95" fmla="*/ 0 h 2080"/>
                <a:gd name="T96" fmla="*/ 0 w 2447"/>
                <a:gd name="T97" fmla="*/ 0 h 2080"/>
                <a:gd name="T98" fmla="*/ 0 w 2447"/>
                <a:gd name="T99" fmla="*/ 0 h 20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7"/>
                <a:gd name="T151" fmla="*/ 0 h 2080"/>
                <a:gd name="T152" fmla="*/ 2447 w 2447"/>
                <a:gd name="T153" fmla="*/ 2080 h 20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7" h="2080">
                  <a:moveTo>
                    <a:pt x="1225" y="2080"/>
                  </a:moveTo>
                  <a:lnTo>
                    <a:pt x="1221" y="2069"/>
                  </a:lnTo>
                  <a:lnTo>
                    <a:pt x="1202" y="2037"/>
                  </a:lnTo>
                  <a:lnTo>
                    <a:pt x="1174" y="1994"/>
                  </a:lnTo>
                  <a:lnTo>
                    <a:pt x="1155" y="1967"/>
                  </a:lnTo>
                  <a:lnTo>
                    <a:pt x="1135" y="1939"/>
                  </a:lnTo>
                  <a:lnTo>
                    <a:pt x="1107" y="1916"/>
                  </a:lnTo>
                  <a:lnTo>
                    <a:pt x="1077" y="1889"/>
                  </a:lnTo>
                  <a:lnTo>
                    <a:pt x="1041" y="1865"/>
                  </a:lnTo>
                  <a:lnTo>
                    <a:pt x="1003" y="1846"/>
                  </a:lnTo>
                  <a:lnTo>
                    <a:pt x="960" y="1826"/>
                  </a:lnTo>
                  <a:lnTo>
                    <a:pt x="913" y="1814"/>
                  </a:lnTo>
                  <a:lnTo>
                    <a:pt x="862" y="1802"/>
                  </a:lnTo>
                  <a:lnTo>
                    <a:pt x="804" y="1799"/>
                  </a:lnTo>
                  <a:lnTo>
                    <a:pt x="744" y="1802"/>
                  </a:lnTo>
                  <a:lnTo>
                    <a:pt x="691" y="1806"/>
                  </a:lnTo>
                  <a:lnTo>
                    <a:pt x="643" y="1814"/>
                  </a:lnTo>
                  <a:lnTo>
                    <a:pt x="596" y="1822"/>
                  </a:lnTo>
                  <a:lnTo>
                    <a:pt x="515" y="1842"/>
                  </a:lnTo>
                  <a:lnTo>
                    <a:pt x="441" y="1865"/>
                  </a:lnTo>
                  <a:lnTo>
                    <a:pt x="374" y="1892"/>
                  </a:lnTo>
                  <a:lnTo>
                    <a:pt x="316" y="1912"/>
                  </a:lnTo>
                  <a:lnTo>
                    <a:pt x="257" y="1927"/>
                  </a:lnTo>
                  <a:lnTo>
                    <a:pt x="225" y="1932"/>
                  </a:lnTo>
                  <a:lnTo>
                    <a:pt x="195" y="1932"/>
                  </a:lnTo>
                  <a:lnTo>
                    <a:pt x="0" y="1936"/>
                  </a:lnTo>
                  <a:lnTo>
                    <a:pt x="0" y="133"/>
                  </a:lnTo>
                  <a:lnTo>
                    <a:pt x="195" y="133"/>
                  </a:lnTo>
                  <a:lnTo>
                    <a:pt x="225" y="133"/>
                  </a:lnTo>
                  <a:lnTo>
                    <a:pt x="257" y="126"/>
                  </a:lnTo>
                  <a:lnTo>
                    <a:pt x="316" y="114"/>
                  </a:lnTo>
                  <a:lnTo>
                    <a:pt x="374" y="90"/>
                  </a:lnTo>
                  <a:lnTo>
                    <a:pt x="441" y="66"/>
                  </a:lnTo>
                  <a:lnTo>
                    <a:pt x="515" y="43"/>
                  </a:lnTo>
                  <a:lnTo>
                    <a:pt x="596" y="20"/>
                  </a:lnTo>
                  <a:lnTo>
                    <a:pt x="643" y="11"/>
                  </a:lnTo>
                  <a:lnTo>
                    <a:pt x="691" y="4"/>
                  </a:lnTo>
                  <a:lnTo>
                    <a:pt x="744" y="0"/>
                  </a:lnTo>
                  <a:lnTo>
                    <a:pt x="804" y="0"/>
                  </a:lnTo>
                  <a:lnTo>
                    <a:pt x="862" y="0"/>
                  </a:lnTo>
                  <a:lnTo>
                    <a:pt x="913" y="8"/>
                  </a:lnTo>
                  <a:lnTo>
                    <a:pt x="960" y="20"/>
                  </a:lnTo>
                  <a:lnTo>
                    <a:pt x="1003" y="36"/>
                  </a:lnTo>
                  <a:lnTo>
                    <a:pt x="1041" y="51"/>
                  </a:lnTo>
                  <a:lnTo>
                    <a:pt x="1077" y="66"/>
                  </a:lnTo>
                  <a:lnTo>
                    <a:pt x="1107" y="86"/>
                  </a:lnTo>
                  <a:lnTo>
                    <a:pt x="1135" y="110"/>
                  </a:lnTo>
                  <a:lnTo>
                    <a:pt x="1174" y="149"/>
                  </a:lnTo>
                  <a:lnTo>
                    <a:pt x="1202" y="184"/>
                  </a:lnTo>
                  <a:lnTo>
                    <a:pt x="1221" y="208"/>
                  </a:lnTo>
                  <a:lnTo>
                    <a:pt x="1225" y="216"/>
                  </a:lnTo>
                  <a:lnTo>
                    <a:pt x="1228" y="208"/>
                  </a:lnTo>
                  <a:lnTo>
                    <a:pt x="1245" y="184"/>
                  </a:lnTo>
                  <a:lnTo>
                    <a:pt x="1271" y="149"/>
                  </a:lnTo>
                  <a:lnTo>
                    <a:pt x="1314" y="110"/>
                  </a:lnTo>
                  <a:lnTo>
                    <a:pt x="1342" y="86"/>
                  </a:lnTo>
                  <a:lnTo>
                    <a:pt x="1373" y="66"/>
                  </a:lnTo>
                  <a:lnTo>
                    <a:pt x="1404" y="51"/>
                  </a:lnTo>
                  <a:lnTo>
                    <a:pt x="1444" y="36"/>
                  </a:lnTo>
                  <a:lnTo>
                    <a:pt x="1487" y="20"/>
                  </a:lnTo>
                  <a:lnTo>
                    <a:pt x="1537" y="8"/>
                  </a:lnTo>
                  <a:lnTo>
                    <a:pt x="1588" y="0"/>
                  </a:lnTo>
                  <a:lnTo>
                    <a:pt x="1646" y="0"/>
                  </a:lnTo>
                  <a:lnTo>
                    <a:pt x="1701" y="0"/>
                  </a:lnTo>
                  <a:lnTo>
                    <a:pt x="1755" y="4"/>
                  </a:lnTo>
                  <a:lnTo>
                    <a:pt x="1807" y="11"/>
                  </a:lnTo>
                  <a:lnTo>
                    <a:pt x="1853" y="20"/>
                  </a:lnTo>
                  <a:lnTo>
                    <a:pt x="1935" y="43"/>
                  </a:lnTo>
                  <a:lnTo>
                    <a:pt x="2006" y="66"/>
                  </a:lnTo>
                  <a:lnTo>
                    <a:pt x="2072" y="90"/>
                  </a:lnTo>
                  <a:lnTo>
                    <a:pt x="2134" y="114"/>
                  </a:lnTo>
                  <a:lnTo>
                    <a:pt x="2193" y="126"/>
                  </a:lnTo>
                  <a:lnTo>
                    <a:pt x="2224" y="133"/>
                  </a:lnTo>
                  <a:lnTo>
                    <a:pt x="2251" y="133"/>
                  </a:lnTo>
                  <a:lnTo>
                    <a:pt x="2447" y="133"/>
                  </a:lnTo>
                  <a:lnTo>
                    <a:pt x="2447" y="1936"/>
                  </a:lnTo>
                  <a:lnTo>
                    <a:pt x="2251" y="1936"/>
                  </a:lnTo>
                  <a:lnTo>
                    <a:pt x="2224" y="1932"/>
                  </a:lnTo>
                  <a:lnTo>
                    <a:pt x="2193" y="1927"/>
                  </a:lnTo>
                  <a:lnTo>
                    <a:pt x="2134" y="1912"/>
                  </a:lnTo>
                  <a:lnTo>
                    <a:pt x="2072" y="1892"/>
                  </a:lnTo>
                  <a:lnTo>
                    <a:pt x="2006" y="1869"/>
                  </a:lnTo>
                  <a:lnTo>
                    <a:pt x="1935" y="1842"/>
                  </a:lnTo>
                  <a:lnTo>
                    <a:pt x="1853" y="1822"/>
                  </a:lnTo>
                  <a:lnTo>
                    <a:pt x="1807" y="1814"/>
                  </a:lnTo>
                  <a:lnTo>
                    <a:pt x="1755" y="1806"/>
                  </a:lnTo>
                  <a:lnTo>
                    <a:pt x="1701" y="1802"/>
                  </a:lnTo>
                  <a:lnTo>
                    <a:pt x="1646" y="1802"/>
                  </a:lnTo>
                  <a:lnTo>
                    <a:pt x="1588" y="1802"/>
                  </a:lnTo>
                  <a:lnTo>
                    <a:pt x="1537" y="1814"/>
                  </a:lnTo>
                  <a:lnTo>
                    <a:pt x="1487" y="1826"/>
                  </a:lnTo>
                  <a:lnTo>
                    <a:pt x="1444" y="1846"/>
                  </a:lnTo>
                  <a:lnTo>
                    <a:pt x="1404" y="1865"/>
                  </a:lnTo>
                  <a:lnTo>
                    <a:pt x="1373" y="1889"/>
                  </a:lnTo>
                  <a:lnTo>
                    <a:pt x="1342" y="1916"/>
                  </a:lnTo>
                  <a:lnTo>
                    <a:pt x="1314" y="1944"/>
                  </a:lnTo>
                  <a:lnTo>
                    <a:pt x="1291" y="1967"/>
                  </a:lnTo>
                  <a:lnTo>
                    <a:pt x="1271" y="1994"/>
                  </a:lnTo>
                  <a:lnTo>
                    <a:pt x="1245" y="2037"/>
                  </a:lnTo>
                  <a:lnTo>
                    <a:pt x="1228" y="2069"/>
                  </a:lnTo>
                  <a:lnTo>
                    <a:pt x="1225" y="20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Freeform 53"/>
            <p:cNvSpPr>
              <a:spLocks noEditPoints="1"/>
            </p:cNvSpPr>
            <p:nvPr/>
          </p:nvSpPr>
          <p:spPr bwMode="auto">
            <a:xfrm>
              <a:off x="2015" y="2041"/>
              <a:ext cx="330" cy="285"/>
            </a:xfrm>
            <a:custGeom>
              <a:avLst/>
              <a:gdLst>
                <a:gd name="T0" fmla="*/ 0 w 2473"/>
                <a:gd name="T1" fmla="*/ 0 h 2137"/>
                <a:gd name="T2" fmla="*/ 0 w 2473"/>
                <a:gd name="T3" fmla="*/ 0 h 2137"/>
                <a:gd name="T4" fmla="*/ 0 w 2473"/>
                <a:gd name="T5" fmla="*/ 0 h 2137"/>
                <a:gd name="T6" fmla="*/ 0 w 2473"/>
                <a:gd name="T7" fmla="*/ 0 h 2137"/>
                <a:gd name="T8" fmla="*/ 0 w 2473"/>
                <a:gd name="T9" fmla="*/ 0 h 2137"/>
                <a:gd name="T10" fmla="*/ 0 w 2473"/>
                <a:gd name="T11" fmla="*/ 0 h 2137"/>
                <a:gd name="T12" fmla="*/ 0 w 2473"/>
                <a:gd name="T13" fmla="*/ 0 h 2137"/>
                <a:gd name="T14" fmla="*/ 0 w 2473"/>
                <a:gd name="T15" fmla="*/ 0 h 2137"/>
                <a:gd name="T16" fmla="*/ 0 w 2473"/>
                <a:gd name="T17" fmla="*/ 0 h 2137"/>
                <a:gd name="T18" fmla="*/ 0 w 2473"/>
                <a:gd name="T19" fmla="*/ 0 h 2137"/>
                <a:gd name="T20" fmla="*/ 0 w 2473"/>
                <a:gd name="T21" fmla="*/ 0 h 2137"/>
                <a:gd name="T22" fmla="*/ 0 w 2473"/>
                <a:gd name="T23" fmla="*/ 0 h 2137"/>
                <a:gd name="T24" fmla="*/ 0 w 2473"/>
                <a:gd name="T25" fmla="*/ 0 h 2137"/>
                <a:gd name="T26" fmla="*/ 0 w 2473"/>
                <a:gd name="T27" fmla="*/ 0 h 2137"/>
                <a:gd name="T28" fmla="*/ 0 w 2473"/>
                <a:gd name="T29" fmla="*/ 0 h 2137"/>
                <a:gd name="T30" fmla="*/ 0 w 2473"/>
                <a:gd name="T31" fmla="*/ 0 h 2137"/>
                <a:gd name="T32" fmla="*/ 0 w 2473"/>
                <a:gd name="T33" fmla="*/ 0 h 2137"/>
                <a:gd name="T34" fmla="*/ 0 w 2473"/>
                <a:gd name="T35" fmla="*/ 0 h 2137"/>
                <a:gd name="T36" fmla="*/ 0 w 2473"/>
                <a:gd name="T37" fmla="*/ 0 h 2137"/>
                <a:gd name="T38" fmla="*/ 0 w 2473"/>
                <a:gd name="T39" fmla="*/ 0 h 2137"/>
                <a:gd name="T40" fmla="*/ 0 w 2473"/>
                <a:gd name="T41" fmla="*/ 0 h 2137"/>
                <a:gd name="T42" fmla="*/ 0 w 2473"/>
                <a:gd name="T43" fmla="*/ 0 h 2137"/>
                <a:gd name="T44" fmla="*/ 0 w 2473"/>
                <a:gd name="T45" fmla="*/ 0 h 2137"/>
                <a:gd name="T46" fmla="*/ 0 w 2473"/>
                <a:gd name="T47" fmla="*/ 0 h 2137"/>
                <a:gd name="T48" fmla="*/ 0 w 2473"/>
                <a:gd name="T49" fmla="*/ 0 h 2137"/>
                <a:gd name="T50" fmla="*/ 0 w 2473"/>
                <a:gd name="T51" fmla="*/ 0 h 2137"/>
                <a:gd name="T52" fmla="*/ 0 w 2473"/>
                <a:gd name="T53" fmla="*/ 0 h 2137"/>
                <a:gd name="T54" fmla="*/ 0 w 2473"/>
                <a:gd name="T55" fmla="*/ 0 h 2137"/>
                <a:gd name="T56" fmla="*/ 0 w 2473"/>
                <a:gd name="T57" fmla="*/ 0 h 2137"/>
                <a:gd name="T58" fmla="*/ 0 w 2473"/>
                <a:gd name="T59" fmla="*/ 0 h 2137"/>
                <a:gd name="T60" fmla="*/ 0 w 2473"/>
                <a:gd name="T61" fmla="*/ 0 h 2137"/>
                <a:gd name="T62" fmla="*/ 0 w 2473"/>
                <a:gd name="T63" fmla="*/ 0 h 2137"/>
                <a:gd name="T64" fmla="*/ 0 w 2473"/>
                <a:gd name="T65" fmla="*/ 0 h 2137"/>
                <a:gd name="T66" fmla="*/ 0 w 2473"/>
                <a:gd name="T67" fmla="*/ 0 h 2137"/>
                <a:gd name="T68" fmla="*/ 0 w 2473"/>
                <a:gd name="T69" fmla="*/ 0 h 2137"/>
                <a:gd name="T70" fmla="*/ 0 w 2473"/>
                <a:gd name="T71" fmla="*/ 0 h 2137"/>
                <a:gd name="T72" fmla="*/ 0 w 2473"/>
                <a:gd name="T73" fmla="*/ 0 h 2137"/>
                <a:gd name="T74" fmla="*/ 0 w 2473"/>
                <a:gd name="T75" fmla="*/ 0 h 2137"/>
                <a:gd name="T76" fmla="*/ 0 w 2473"/>
                <a:gd name="T77" fmla="*/ 0 h 2137"/>
                <a:gd name="T78" fmla="*/ 0 w 2473"/>
                <a:gd name="T79" fmla="*/ 0 h 2137"/>
                <a:gd name="T80" fmla="*/ 0 w 2473"/>
                <a:gd name="T81" fmla="*/ 0 h 2137"/>
                <a:gd name="T82" fmla="*/ 0 w 2473"/>
                <a:gd name="T83" fmla="*/ 0 h 2137"/>
                <a:gd name="T84" fmla="*/ 0 w 2473"/>
                <a:gd name="T85" fmla="*/ 0 h 2137"/>
                <a:gd name="T86" fmla="*/ 0 w 2473"/>
                <a:gd name="T87" fmla="*/ 0 h 2137"/>
                <a:gd name="T88" fmla="*/ 0 w 2473"/>
                <a:gd name="T89" fmla="*/ 0 h 2137"/>
                <a:gd name="T90" fmla="*/ 0 w 2473"/>
                <a:gd name="T91" fmla="*/ 0 h 2137"/>
                <a:gd name="T92" fmla="*/ 0 w 2473"/>
                <a:gd name="T93" fmla="*/ 0 h 2137"/>
                <a:gd name="T94" fmla="*/ 0 w 2473"/>
                <a:gd name="T95" fmla="*/ 0 h 2137"/>
                <a:gd name="T96" fmla="*/ 0 w 2473"/>
                <a:gd name="T97" fmla="*/ 0 h 2137"/>
                <a:gd name="T98" fmla="*/ 0 w 2473"/>
                <a:gd name="T99" fmla="*/ 0 h 2137"/>
                <a:gd name="T100" fmla="*/ 0 w 2473"/>
                <a:gd name="T101" fmla="*/ 0 h 2137"/>
                <a:gd name="T102" fmla="*/ 0 w 2473"/>
                <a:gd name="T103" fmla="*/ 0 h 2137"/>
                <a:gd name="T104" fmla="*/ 0 w 2473"/>
                <a:gd name="T105" fmla="*/ 0 h 2137"/>
                <a:gd name="T106" fmla="*/ 0 w 2473"/>
                <a:gd name="T107" fmla="*/ 0 h 2137"/>
                <a:gd name="T108" fmla="*/ 0 w 2473"/>
                <a:gd name="T109" fmla="*/ 0 h 2137"/>
                <a:gd name="T110" fmla="*/ 0 w 2473"/>
                <a:gd name="T111" fmla="*/ 0 h 2137"/>
                <a:gd name="T112" fmla="*/ 0 w 2473"/>
                <a:gd name="T113" fmla="*/ 0 h 2137"/>
                <a:gd name="T114" fmla="*/ 0 w 2473"/>
                <a:gd name="T115" fmla="*/ 0 h 2137"/>
                <a:gd name="T116" fmla="*/ 0 w 2473"/>
                <a:gd name="T117" fmla="*/ 0 h 2137"/>
                <a:gd name="T118" fmla="*/ 0 w 2473"/>
                <a:gd name="T119" fmla="*/ 0 h 2137"/>
                <a:gd name="T120" fmla="*/ 0 w 2473"/>
                <a:gd name="T121" fmla="*/ 0 h 2137"/>
                <a:gd name="T122" fmla="*/ 0 w 2473"/>
                <a:gd name="T123" fmla="*/ 0 h 2137"/>
                <a:gd name="T124" fmla="*/ 0 w 2473"/>
                <a:gd name="T125" fmla="*/ 0 h 21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73"/>
                <a:gd name="T190" fmla="*/ 0 h 2137"/>
                <a:gd name="T191" fmla="*/ 2473 w 2473"/>
                <a:gd name="T192" fmla="*/ 2137 h 21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73" h="2137">
                  <a:moveTo>
                    <a:pt x="1226" y="2098"/>
                  </a:moveTo>
                  <a:lnTo>
                    <a:pt x="1221" y="2086"/>
                  </a:lnTo>
                  <a:lnTo>
                    <a:pt x="1248" y="2077"/>
                  </a:lnTo>
                  <a:lnTo>
                    <a:pt x="1252" y="2090"/>
                  </a:lnTo>
                  <a:lnTo>
                    <a:pt x="1226" y="2098"/>
                  </a:lnTo>
                  <a:close/>
                  <a:moveTo>
                    <a:pt x="1247" y="2075"/>
                  </a:moveTo>
                  <a:lnTo>
                    <a:pt x="1247" y="2076"/>
                  </a:lnTo>
                  <a:lnTo>
                    <a:pt x="1248" y="2077"/>
                  </a:lnTo>
                  <a:lnTo>
                    <a:pt x="1235" y="2082"/>
                  </a:lnTo>
                  <a:lnTo>
                    <a:pt x="1247" y="2075"/>
                  </a:lnTo>
                  <a:close/>
                  <a:moveTo>
                    <a:pt x="1224" y="2089"/>
                  </a:moveTo>
                  <a:lnTo>
                    <a:pt x="1204" y="2057"/>
                  </a:lnTo>
                  <a:lnTo>
                    <a:pt x="1227" y="2043"/>
                  </a:lnTo>
                  <a:lnTo>
                    <a:pt x="1247" y="2075"/>
                  </a:lnTo>
                  <a:lnTo>
                    <a:pt x="1224" y="2089"/>
                  </a:lnTo>
                  <a:close/>
                  <a:moveTo>
                    <a:pt x="1227" y="2043"/>
                  </a:moveTo>
                  <a:lnTo>
                    <a:pt x="1226" y="2042"/>
                  </a:lnTo>
                  <a:lnTo>
                    <a:pt x="1227" y="2043"/>
                  </a:lnTo>
                  <a:lnTo>
                    <a:pt x="1216" y="2050"/>
                  </a:lnTo>
                  <a:lnTo>
                    <a:pt x="1227" y="2043"/>
                  </a:lnTo>
                  <a:close/>
                  <a:moveTo>
                    <a:pt x="1204" y="2058"/>
                  </a:moveTo>
                  <a:lnTo>
                    <a:pt x="1176" y="2015"/>
                  </a:lnTo>
                  <a:lnTo>
                    <a:pt x="1199" y="2000"/>
                  </a:lnTo>
                  <a:lnTo>
                    <a:pt x="1227" y="2043"/>
                  </a:lnTo>
                  <a:lnTo>
                    <a:pt x="1204" y="2058"/>
                  </a:lnTo>
                  <a:close/>
                  <a:moveTo>
                    <a:pt x="1199" y="2000"/>
                  </a:moveTo>
                  <a:lnTo>
                    <a:pt x="1199" y="2000"/>
                  </a:lnTo>
                  <a:lnTo>
                    <a:pt x="1188" y="2007"/>
                  </a:lnTo>
                  <a:lnTo>
                    <a:pt x="1199" y="2000"/>
                  </a:lnTo>
                  <a:close/>
                  <a:moveTo>
                    <a:pt x="1177" y="2015"/>
                  </a:moveTo>
                  <a:lnTo>
                    <a:pt x="1157" y="1988"/>
                  </a:lnTo>
                  <a:lnTo>
                    <a:pt x="1180" y="1972"/>
                  </a:lnTo>
                  <a:lnTo>
                    <a:pt x="1199" y="2000"/>
                  </a:lnTo>
                  <a:lnTo>
                    <a:pt x="1177" y="2015"/>
                  </a:lnTo>
                  <a:close/>
                  <a:moveTo>
                    <a:pt x="1157" y="1988"/>
                  </a:moveTo>
                  <a:lnTo>
                    <a:pt x="1138" y="1960"/>
                  </a:lnTo>
                  <a:lnTo>
                    <a:pt x="1160" y="1945"/>
                  </a:lnTo>
                  <a:lnTo>
                    <a:pt x="1180" y="1972"/>
                  </a:lnTo>
                  <a:lnTo>
                    <a:pt x="1157" y="1988"/>
                  </a:lnTo>
                  <a:close/>
                  <a:moveTo>
                    <a:pt x="1157" y="1943"/>
                  </a:moveTo>
                  <a:lnTo>
                    <a:pt x="1160" y="1943"/>
                  </a:lnTo>
                  <a:lnTo>
                    <a:pt x="1160" y="1945"/>
                  </a:lnTo>
                  <a:lnTo>
                    <a:pt x="1149" y="1952"/>
                  </a:lnTo>
                  <a:lnTo>
                    <a:pt x="1157" y="1943"/>
                  </a:lnTo>
                  <a:close/>
                  <a:moveTo>
                    <a:pt x="1140" y="1963"/>
                  </a:moveTo>
                  <a:lnTo>
                    <a:pt x="1113" y="1939"/>
                  </a:lnTo>
                  <a:lnTo>
                    <a:pt x="1131" y="1918"/>
                  </a:lnTo>
                  <a:lnTo>
                    <a:pt x="1157" y="1943"/>
                  </a:lnTo>
                  <a:lnTo>
                    <a:pt x="1140" y="1963"/>
                  </a:lnTo>
                  <a:close/>
                  <a:moveTo>
                    <a:pt x="1113" y="1939"/>
                  </a:moveTo>
                  <a:lnTo>
                    <a:pt x="1113" y="1940"/>
                  </a:lnTo>
                  <a:lnTo>
                    <a:pt x="1113" y="1939"/>
                  </a:lnTo>
                  <a:lnTo>
                    <a:pt x="1121" y="1929"/>
                  </a:lnTo>
                  <a:lnTo>
                    <a:pt x="1113" y="1939"/>
                  </a:lnTo>
                  <a:close/>
                  <a:moveTo>
                    <a:pt x="1113" y="1939"/>
                  </a:moveTo>
                  <a:lnTo>
                    <a:pt x="1082" y="1912"/>
                  </a:lnTo>
                  <a:lnTo>
                    <a:pt x="1099" y="1891"/>
                  </a:lnTo>
                  <a:lnTo>
                    <a:pt x="1131" y="1919"/>
                  </a:lnTo>
                  <a:lnTo>
                    <a:pt x="1113" y="1939"/>
                  </a:lnTo>
                  <a:close/>
                  <a:moveTo>
                    <a:pt x="1098" y="1890"/>
                  </a:moveTo>
                  <a:lnTo>
                    <a:pt x="1099" y="1890"/>
                  </a:lnTo>
                  <a:lnTo>
                    <a:pt x="1099" y="1891"/>
                  </a:lnTo>
                  <a:lnTo>
                    <a:pt x="1091" y="1902"/>
                  </a:lnTo>
                  <a:lnTo>
                    <a:pt x="1098" y="1890"/>
                  </a:lnTo>
                  <a:close/>
                  <a:moveTo>
                    <a:pt x="1083" y="1914"/>
                  </a:moveTo>
                  <a:lnTo>
                    <a:pt x="1048" y="1889"/>
                  </a:lnTo>
                  <a:lnTo>
                    <a:pt x="1063" y="1867"/>
                  </a:lnTo>
                  <a:lnTo>
                    <a:pt x="1098" y="1890"/>
                  </a:lnTo>
                  <a:lnTo>
                    <a:pt x="1083" y="1914"/>
                  </a:lnTo>
                  <a:close/>
                  <a:moveTo>
                    <a:pt x="1062" y="1866"/>
                  </a:moveTo>
                  <a:lnTo>
                    <a:pt x="1062" y="1866"/>
                  </a:lnTo>
                  <a:lnTo>
                    <a:pt x="1063" y="1867"/>
                  </a:lnTo>
                  <a:lnTo>
                    <a:pt x="1055" y="1878"/>
                  </a:lnTo>
                  <a:lnTo>
                    <a:pt x="1062" y="1866"/>
                  </a:lnTo>
                  <a:close/>
                  <a:moveTo>
                    <a:pt x="1049" y="1890"/>
                  </a:moveTo>
                  <a:lnTo>
                    <a:pt x="1011" y="1870"/>
                  </a:lnTo>
                  <a:lnTo>
                    <a:pt x="1022" y="1846"/>
                  </a:lnTo>
                  <a:lnTo>
                    <a:pt x="1062" y="1866"/>
                  </a:lnTo>
                  <a:lnTo>
                    <a:pt x="1049" y="1890"/>
                  </a:lnTo>
                  <a:close/>
                  <a:moveTo>
                    <a:pt x="1022" y="1846"/>
                  </a:moveTo>
                  <a:lnTo>
                    <a:pt x="1022" y="1847"/>
                  </a:lnTo>
                  <a:lnTo>
                    <a:pt x="1022" y="1846"/>
                  </a:lnTo>
                  <a:lnTo>
                    <a:pt x="1017" y="1859"/>
                  </a:lnTo>
                  <a:lnTo>
                    <a:pt x="1022" y="1846"/>
                  </a:lnTo>
                  <a:close/>
                  <a:moveTo>
                    <a:pt x="1011" y="1871"/>
                  </a:moveTo>
                  <a:lnTo>
                    <a:pt x="968" y="1852"/>
                  </a:lnTo>
                  <a:lnTo>
                    <a:pt x="979" y="1827"/>
                  </a:lnTo>
                  <a:lnTo>
                    <a:pt x="1022" y="1846"/>
                  </a:lnTo>
                  <a:lnTo>
                    <a:pt x="1011" y="1871"/>
                  </a:lnTo>
                  <a:close/>
                  <a:moveTo>
                    <a:pt x="977" y="1826"/>
                  </a:moveTo>
                  <a:lnTo>
                    <a:pt x="978" y="1826"/>
                  </a:lnTo>
                  <a:lnTo>
                    <a:pt x="979" y="1827"/>
                  </a:lnTo>
                  <a:lnTo>
                    <a:pt x="974" y="1839"/>
                  </a:lnTo>
                  <a:lnTo>
                    <a:pt x="977" y="1826"/>
                  </a:lnTo>
                  <a:close/>
                  <a:moveTo>
                    <a:pt x="970" y="1853"/>
                  </a:moveTo>
                  <a:lnTo>
                    <a:pt x="923" y="1840"/>
                  </a:lnTo>
                  <a:lnTo>
                    <a:pt x="929" y="1814"/>
                  </a:lnTo>
                  <a:lnTo>
                    <a:pt x="977" y="1826"/>
                  </a:lnTo>
                  <a:lnTo>
                    <a:pt x="970" y="1853"/>
                  </a:lnTo>
                  <a:close/>
                  <a:moveTo>
                    <a:pt x="929" y="1814"/>
                  </a:moveTo>
                  <a:lnTo>
                    <a:pt x="929" y="1814"/>
                  </a:lnTo>
                  <a:lnTo>
                    <a:pt x="927" y="1827"/>
                  </a:lnTo>
                  <a:lnTo>
                    <a:pt x="929" y="1814"/>
                  </a:lnTo>
                  <a:close/>
                  <a:moveTo>
                    <a:pt x="923" y="1841"/>
                  </a:moveTo>
                  <a:lnTo>
                    <a:pt x="872" y="1828"/>
                  </a:lnTo>
                  <a:lnTo>
                    <a:pt x="879" y="1803"/>
                  </a:lnTo>
                  <a:lnTo>
                    <a:pt x="929" y="1814"/>
                  </a:lnTo>
                  <a:lnTo>
                    <a:pt x="923" y="1841"/>
                  </a:lnTo>
                  <a:close/>
                  <a:moveTo>
                    <a:pt x="877" y="1801"/>
                  </a:moveTo>
                  <a:lnTo>
                    <a:pt x="878" y="1801"/>
                  </a:lnTo>
                  <a:lnTo>
                    <a:pt x="879" y="1803"/>
                  </a:lnTo>
                  <a:lnTo>
                    <a:pt x="876" y="1815"/>
                  </a:lnTo>
                  <a:lnTo>
                    <a:pt x="877" y="1801"/>
                  </a:lnTo>
                  <a:close/>
                  <a:moveTo>
                    <a:pt x="875" y="1829"/>
                  </a:moveTo>
                  <a:lnTo>
                    <a:pt x="816" y="1825"/>
                  </a:lnTo>
                  <a:lnTo>
                    <a:pt x="819" y="1798"/>
                  </a:lnTo>
                  <a:lnTo>
                    <a:pt x="877" y="1801"/>
                  </a:lnTo>
                  <a:lnTo>
                    <a:pt x="875" y="1829"/>
                  </a:lnTo>
                  <a:close/>
                  <a:moveTo>
                    <a:pt x="816" y="1798"/>
                  </a:moveTo>
                  <a:lnTo>
                    <a:pt x="818" y="1798"/>
                  </a:lnTo>
                  <a:lnTo>
                    <a:pt x="819" y="1798"/>
                  </a:lnTo>
                  <a:lnTo>
                    <a:pt x="818" y="1812"/>
                  </a:lnTo>
                  <a:lnTo>
                    <a:pt x="816" y="1798"/>
                  </a:lnTo>
                  <a:close/>
                  <a:moveTo>
                    <a:pt x="819" y="1825"/>
                  </a:moveTo>
                  <a:lnTo>
                    <a:pt x="759" y="1829"/>
                  </a:lnTo>
                  <a:lnTo>
                    <a:pt x="758" y="1801"/>
                  </a:lnTo>
                  <a:lnTo>
                    <a:pt x="816" y="1798"/>
                  </a:lnTo>
                  <a:lnTo>
                    <a:pt x="819" y="1825"/>
                  </a:lnTo>
                  <a:close/>
                  <a:moveTo>
                    <a:pt x="758" y="1801"/>
                  </a:moveTo>
                  <a:lnTo>
                    <a:pt x="757" y="1801"/>
                  </a:lnTo>
                  <a:lnTo>
                    <a:pt x="758" y="1801"/>
                  </a:lnTo>
                  <a:lnTo>
                    <a:pt x="758" y="1815"/>
                  </a:lnTo>
                  <a:lnTo>
                    <a:pt x="758" y="1801"/>
                  </a:lnTo>
                  <a:close/>
                  <a:moveTo>
                    <a:pt x="759" y="1829"/>
                  </a:moveTo>
                  <a:lnTo>
                    <a:pt x="705" y="1833"/>
                  </a:lnTo>
                  <a:lnTo>
                    <a:pt x="704" y="1806"/>
                  </a:lnTo>
                  <a:lnTo>
                    <a:pt x="758" y="1801"/>
                  </a:lnTo>
                  <a:lnTo>
                    <a:pt x="759" y="1829"/>
                  </a:lnTo>
                  <a:close/>
                  <a:moveTo>
                    <a:pt x="702" y="1806"/>
                  </a:moveTo>
                  <a:lnTo>
                    <a:pt x="702" y="1806"/>
                  </a:lnTo>
                  <a:lnTo>
                    <a:pt x="704" y="1806"/>
                  </a:lnTo>
                  <a:lnTo>
                    <a:pt x="705" y="1819"/>
                  </a:lnTo>
                  <a:lnTo>
                    <a:pt x="702" y="1806"/>
                  </a:lnTo>
                  <a:close/>
                  <a:moveTo>
                    <a:pt x="706" y="1833"/>
                  </a:moveTo>
                  <a:lnTo>
                    <a:pt x="659" y="1841"/>
                  </a:lnTo>
                  <a:lnTo>
                    <a:pt x="655" y="1814"/>
                  </a:lnTo>
                  <a:lnTo>
                    <a:pt x="702" y="1806"/>
                  </a:lnTo>
                  <a:lnTo>
                    <a:pt x="706" y="1833"/>
                  </a:lnTo>
                  <a:close/>
                  <a:moveTo>
                    <a:pt x="659" y="1841"/>
                  </a:moveTo>
                  <a:lnTo>
                    <a:pt x="669" y="1839"/>
                  </a:lnTo>
                  <a:lnTo>
                    <a:pt x="659" y="1841"/>
                  </a:lnTo>
                  <a:lnTo>
                    <a:pt x="657" y="1827"/>
                  </a:lnTo>
                  <a:lnTo>
                    <a:pt x="659" y="1841"/>
                  </a:lnTo>
                  <a:close/>
                  <a:moveTo>
                    <a:pt x="659" y="1841"/>
                  </a:moveTo>
                  <a:lnTo>
                    <a:pt x="613" y="1848"/>
                  </a:lnTo>
                  <a:lnTo>
                    <a:pt x="608" y="1821"/>
                  </a:lnTo>
                  <a:lnTo>
                    <a:pt x="655" y="1814"/>
                  </a:lnTo>
                  <a:lnTo>
                    <a:pt x="659" y="1841"/>
                  </a:lnTo>
                  <a:close/>
                  <a:moveTo>
                    <a:pt x="607" y="1821"/>
                  </a:moveTo>
                  <a:lnTo>
                    <a:pt x="607" y="1821"/>
                  </a:lnTo>
                  <a:lnTo>
                    <a:pt x="608" y="1821"/>
                  </a:lnTo>
                  <a:lnTo>
                    <a:pt x="610" y="1835"/>
                  </a:lnTo>
                  <a:lnTo>
                    <a:pt x="607" y="1821"/>
                  </a:lnTo>
                  <a:close/>
                  <a:moveTo>
                    <a:pt x="614" y="1848"/>
                  </a:moveTo>
                  <a:lnTo>
                    <a:pt x="531" y="1868"/>
                  </a:lnTo>
                  <a:lnTo>
                    <a:pt x="526" y="1841"/>
                  </a:lnTo>
                  <a:lnTo>
                    <a:pt x="607" y="1821"/>
                  </a:lnTo>
                  <a:lnTo>
                    <a:pt x="614" y="1848"/>
                  </a:lnTo>
                  <a:close/>
                  <a:moveTo>
                    <a:pt x="524" y="1841"/>
                  </a:moveTo>
                  <a:lnTo>
                    <a:pt x="524" y="1841"/>
                  </a:lnTo>
                  <a:lnTo>
                    <a:pt x="526" y="1841"/>
                  </a:lnTo>
                  <a:lnTo>
                    <a:pt x="529" y="1855"/>
                  </a:lnTo>
                  <a:lnTo>
                    <a:pt x="524" y="1841"/>
                  </a:lnTo>
                  <a:close/>
                  <a:moveTo>
                    <a:pt x="533" y="1868"/>
                  </a:moveTo>
                  <a:lnTo>
                    <a:pt x="458" y="1891"/>
                  </a:lnTo>
                  <a:lnTo>
                    <a:pt x="450" y="1866"/>
                  </a:lnTo>
                  <a:lnTo>
                    <a:pt x="524" y="1841"/>
                  </a:lnTo>
                  <a:lnTo>
                    <a:pt x="533" y="1868"/>
                  </a:lnTo>
                  <a:close/>
                  <a:moveTo>
                    <a:pt x="449" y="1866"/>
                  </a:moveTo>
                  <a:lnTo>
                    <a:pt x="450" y="1866"/>
                  </a:lnTo>
                  <a:lnTo>
                    <a:pt x="455" y="1878"/>
                  </a:lnTo>
                  <a:lnTo>
                    <a:pt x="449" y="1866"/>
                  </a:lnTo>
                  <a:close/>
                  <a:moveTo>
                    <a:pt x="459" y="1891"/>
                  </a:moveTo>
                  <a:lnTo>
                    <a:pt x="393" y="1918"/>
                  </a:lnTo>
                  <a:lnTo>
                    <a:pt x="382" y="1892"/>
                  </a:lnTo>
                  <a:lnTo>
                    <a:pt x="449" y="1866"/>
                  </a:lnTo>
                  <a:lnTo>
                    <a:pt x="459" y="1891"/>
                  </a:lnTo>
                  <a:close/>
                  <a:moveTo>
                    <a:pt x="393" y="1918"/>
                  </a:moveTo>
                  <a:lnTo>
                    <a:pt x="393" y="1918"/>
                  </a:lnTo>
                  <a:lnTo>
                    <a:pt x="388" y="1905"/>
                  </a:lnTo>
                  <a:lnTo>
                    <a:pt x="393" y="1918"/>
                  </a:lnTo>
                  <a:close/>
                  <a:moveTo>
                    <a:pt x="393" y="1918"/>
                  </a:moveTo>
                  <a:lnTo>
                    <a:pt x="334" y="1938"/>
                  </a:lnTo>
                  <a:lnTo>
                    <a:pt x="325" y="1912"/>
                  </a:lnTo>
                  <a:lnTo>
                    <a:pt x="384" y="1892"/>
                  </a:lnTo>
                  <a:lnTo>
                    <a:pt x="393" y="1918"/>
                  </a:lnTo>
                  <a:close/>
                  <a:moveTo>
                    <a:pt x="334" y="1938"/>
                  </a:moveTo>
                  <a:lnTo>
                    <a:pt x="334" y="1938"/>
                  </a:lnTo>
                  <a:lnTo>
                    <a:pt x="330" y="1925"/>
                  </a:lnTo>
                  <a:lnTo>
                    <a:pt x="334" y="1938"/>
                  </a:lnTo>
                  <a:close/>
                  <a:moveTo>
                    <a:pt x="334" y="1938"/>
                  </a:moveTo>
                  <a:lnTo>
                    <a:pt x="274" y="1954"/>
                  </a:lnTo>
                  <a:lnTo>
                    <a:pt x="267" y="1928"/>
                  </a:lnTo>
                  <a:lnTo>
                    <a:pt x="327" y="1912"/>
                  </a:lnTo>
                  <a:lnTo>
                    <a:pt x="334" y="1938"/>
                  </a:lnTo>
                  <a:close/>
                  <a:moveTo>
                    <a:pt x="274" y="1954"/>
                  </a:moveTo>
                  <a:lnTo>
                    <a:pt x="273" y="1954"/>
                  </a:lnTo>
                  <a:lnTo>
                    <a:pt x="271" y="1940"/>
                  </a:lnTo>
                  <a:lnTo>
                    <a:pt x="274" y="1954"/>
                  </a:lnTo>
                  <a:close/>
                  <a:moveTo>
                    <a:pt x="273" y="1954"/>
                  </a:moveTo>
                  <a:lnTo>
                    <a:pt x="242" y="1958"/>
                  </a:lnTo>
                  <a:lnTo>
                    <a:pt x="238" y="1931"/>
                  </a:lnTo>
                  <a:lnTo>
                    <a:pt x="270" y="1928"/>
                  </a:lnTo>
                  <a:lnTo>
                    <a:pt x="273" y="1954"/>
                  </a:lnTo>
                  <a:close/>
                  <a:moveTo>
                    <a:pt x="242" y="1958"/>
                  </a:moveTo>
                  <a:lnTo>
                    <a:pt x="240" y="1958"/>
                  </a:lnTo>
                  <a:lnTo>
                    <a:pt x="239" y="1958"/>
                  </a:lnTo>
                  <a:lnTo>
                    <a:pt x="239" y="1945"/>
                  </a:lnTo>
                  <a:lnTo>
                    <a:pt x="242" y="1958"/>
                  </a:lnTo>
                  <a:close/>
                  <a:moveTo>
                    <a:pt x="239" y="1958"/>
                  </a:moveTo>
                  <a:lnTo>
                    <a:pt x="209" y="1958"/>
                  </a:lnTo>
                  <a:lnTo>
                    <a:pt x="209" y="1931"/>
                  </a:lnTo>
                  <a:lnTo>
                    <a:pt x="239" y="1931"/>
                  </a:lnTo>
                  <a:lnTo>
                    <a:pt x="239" y="1958"/>
                  </a:lnTo>
                  <a:close/>
                  <a:moveTo>
                    <a:pt x="208" y="1931"/>
                  </a:moveTo>
                  <a:lnTo>
                    <a:pt x="209" y="1931"/>
                  </a:lnTo>
                  <a:lnTo>
                    <a:pt x="209" y="1945"/>
                  </a:lnTo>
                  <a:lnTo>
                    <a:pt x="208" y="1931"/>
                  </a:lnTo>
                  <a:close/>
                  <a:moveTo>
                    <a:pt x="209" y="1958"/>
                  </a:moveTo>
                  <a:lnTo>
                    <a:pt x="14" y="1963"/>
                  </a:lnTo>
                  <a:lnTo>
                    <a:pt x="14" y="1935"/>
                  </a:lnTo>
                  <a:lnTo>
                    <a:pt x="208" y="1931"/>
                  </a:lnTo>
                  <a:lnTo>
                    <a:pt x="209" y="1958"/>
                  </a:lnTo>
                  <a:close/>
                  <a:moveTo>
                    <a:pt x="14" y="1963"/>
                  </a:moveTo>
                  <a:lnTo>
                    <a:pt x="0" y="1963"/>
                  </a:lnTo>
                  <a:lnTo>
                    <a:pt x="0" y="1949"/>
                  </a:lnTo>
                  <a:lnTo>
                    <a:pt x="14" y="1949"/>
                  </a:lnTo>
                  <a:lnTo>
                    <a:pt x="14" y="1963"/>
                  </a:lnTo>
                  <a:close/>
                  <a:moveTo>
                    <a:pt x="0" y="1949"/>
                  </a:moveTo>
                  <a:lnTo>
                    <a:pt x="0" y="146"/>
                  </a:lnTo>
                  <a:lnTo>
                    <a:pt x="27" y="146"/>
                  </a:lnTo>
                  <a:lnTo>
                    <a:pt x="27" y="1949"/>
                  </a:lnTo>
                  <a:lnTo>
                    <a:pt x="0" y="1949"/>
                  </a:lnTo>
                  <a:close/>
                  <a:moveTo>
                    <a:pt x="0" y="146"/>
                  </a:moveTo>
                  <a:lnTo>
                    <a:pt x="0" y="133"/>
                  </a:lnTo>
                  <a:lnTo>
                    <a:pt x="14" y="133"/>
                  </a:lnTo>
                  <a:lnTo>
                    <a:pt x="14" y="146"/>
                  </a:lnTo>
                  <a:lnTo>
                    <a:pt x="0" y="146"/>
                  </a:lnTo>
                  <a:close/>
                  <a:moveTo>
                    <a:pt x="14" y="133"/>
                  </a:moveTo>
                  <a:lnTo>
                    <a:pt x="209" y="133"/>
                  </a:lnTo>
                  <a:lnTo>
                    <a:pt x="209" y="160"/>
                  </a:lnTo>
                  <a:lnTo>
                    <a:pt x="14" y="160"/>
                  </a:lnTo>
                  <a:lnTo>
                    <a:pt x="14" y="133"/>
                  </a:lnTo>
                  <a:close/>
                  <a:moveTo>
                    <a:pt x="209" y="133"/>
                  </a:moveTo>
                  <a:lnTo>
                    <a:pt x="239" y="133"/>
                  </a:lnTo>
                  <a:lnTo>
                    <a:pt x="239" y="160"/>
                  </a:lnTo>
                  <a:lnTo>
                    <a:pt x="209" y="160"/>
                  </a:lnTo>
                  <a:lnTo>
                    <a:pt x="209" y="133"/>
                  </a:lnTo>
                  <a:close/>
                  <a:moveTo>
                    <a:pt x="243" y="160"/>
                  </a:moveTo>
                  <a:lnTo>
                    <a:pt x="242" y="160"/>
                  </a:lnTo>
                  <a:lnTo>
                    <a:pt x="239" y="160"/>
                  </a:lnTo>
                  <a:lnTo>
                    <a:pt x="239" y="146"/>
                  </a:lnTo>
                  <a:lnTo>
                    <a:pt x="243" y="160"/>
                  </a:lnTo>
                  <a:close/>
                  <a:moveTo>
                    <a:pt x="237" y="133"/>
                  </a:moveTo>
                  <a:lnTo>
                    <a:pt x="267" y="125"/>
                  </a:lnTo>
                  <a:lnTo>
                    <a:pt x="274" y="152"/>
                  </a:lnTo>
                  <a:lnTo>
                    <a:pt x="243" y="160"/>
                  </a:lnTo>
                  <a:lnTo>
                    <a:pt x="237" y="133"/>
                  </a:lnTo>
                  <a:close/>
                  <a:moveTo>
                    <a:pt x="267" y="125"/>
                  </a:moveTo>
                  <a:lnTo>
                    <a:pt x="268" y="125"/>
                  </a:lnTo>
                  <a:lnTo>
                    <a:pt x="271" y="139"/>
                  </a:lnTo>
                  <a:lnTo>
                    <a:pt x="267" y="125"/>
                  </a:lnTo>
                  <a:close/>
                  <a:moveTo>
                    <a:pt x="268" y="125"/>
                  </a:moveTo>
                  <a:lnTo>
                    <a:pt x="327" y="113"/>
                  </a:lnTo>
                  <a:lnTo>
                    <a:pt x="332" y="140"/>
                  </a:lnTo>
                  <a:lnTo>
                    <a:pt x="274" y="152"/>
                  </a:lnTo>
                  <a:lnTo>
                    <a:pt x="268" y="125"/>
                  </a:lnTo>
                  <a:close/>
                  <a:moveTo>
                    <a:pt x="335" y="139"/>
                  </a:moveTo>
                  <a:lnTo>
                    <a:pt x="334" y="140"/>
                  </a:lnTo>
                  <a:lnTo>
                    <a:pt x="332" y="140"/>
                  </a:lnTo>
                  <a:lnTo>
                    <a:pt x="330" y="127"/>
                  </a:lnTo>
                  <a:lnTo>
                    <a:pt x="335" y="139"/>
                  </a:lnTo>
                  <a:close/>
                  <a:moveTo>
                    <a:pt x="324" y="114"/>
                  </a:moveTo>
                  <a:lnTo>
                    <a:pt x="382" y="91"/>
                  </a:lnTo>
                  <a:lnTo>
                    <a:pt x="393" y="115"/>
                  </a:lnTo>
                  <a:lnTo>
                    <a:pt x="335" y="139"/>
                  </a:lnTo>
                  <a:lnTo>
                    <a:pt x="324" y="114"/>
                  </a:lnTo>
                  <a:close/>
                  <a:moveTo>
                    <a:pt x="382" y="91"/>
                  </a:moveTo>
                  <a:lnTo>
                    <a:pt x="384" y="90"/>
                  </a:lnTo>
                  <a:lnTo>
                    <a:pt x="388" y="103"/>
                  </a:lnTo>
                  <a:lnTo>
                    <a:pt x="382" y="91"/>
                  </a:lnTo>
                  <a:close/>
                  <a:moveTo>
                    <a:pt x="384" y="90"/>
                  </a:moveTo>
                  <a:lnTo>
                    <a:pt x="450" y="66"/>
                  </a:lnTo>
                  <a:lnTo>
                    <a:pt x="459" y="92"/>
                  </a:lnTo>
                  <a:lnTo>
                    <a:pt x="393" y="117"/>
                  </a:lnTo>
                  <a:lnTo>
                    <a:pt x="384" y="90"/>
                  </a:lnTo>
                  <a:close/>
                  <a:moveTo>
                    <a:pt x="450" y="66"/>
                  </a:moveTo>
                  <a:lnTo>
                    <a:pt x="451" y="66"/>
                  </a:lnTo>
                  <a:lnTo>
                    <a:pt x="450" y="66"/>
                  </a:lnTo>
                  <a:lnTo>
                    <a:pt x="455" y="79"/>
                  </a:lnTo>
                  <a:lnTo>
                    <a:pt x="450" y="66"/>
                  </a:lnTo>
                  <a:close/>
                  <a:moveTo>
                    <a:pt x="450" y="66"/>
                  </a:moveTo>
                  <a:lnTo>
                    <a:pt x="524" y="43"/>
                  </a:lnTo>
                  <a:lnTo>
                    <a:pt x="533" y="69"/>
                  </a:lnTo>
                  <a:lnTo>
                    <a:pt x="458" y="93"/>
                  </a:lnTo>
                  <a:lnTo>
                    <a:pt x="450" y="66"/>
                  </a:lnTo>
                  <a:close/>
                  <a:moveTo>
                    <a:pt x="524" y="43"/>
                  </a:moveTo>
                  <a:lnTo>
                    <a:pt x="524" y="43"/>
                  </a:lnTo>
                  <a:lnTo>
                    <a:pt x="529" y="56"/>
                  </a:lnTo>
                  <a:lnTo>
                    <a:pt x="524" y="43"/>
                  </a:lnTo>
                  <a:close/>
                  <a:moveTo>
                    <a:pt x="524" y="43"/>
                  </a:moveTo>
                  <a:lnTo>
                    <a:pt x="607" y="20"/>
                  </a:lnTo>
                  <a:lnTo>
                    <a:pt x="614" y="45"/>
                  </a:lnTo>
                  <a:lnTo>
                    <a:pt x="533" y="70"/>
                  </a:lnTo>
                  <a:lnTo>
                    <a:pt x="524" y="43"/>
                  </a:lnTo>
                  <a:close/>
                  <a:moveTo>
                    <a:pt x="607" y="20"/>
                  </a:moveTo>
                  <a:lnTo>
                    <a:pt x="607" y="20"/>
                  </a:lnTo>
                  <a:lnTo>
                    <a:pt x="608" y="20"/>
                  </a:lnTo>
                  <a:lnTo>
                    <a:pt x="610" y="33"/>
                  </a:lnTo>
                  <a:lnTo>
                    <a:pt x="607" y="20"/>
                  </a:lnTo>
                  <a:close/>
                  <a:moveTo>
                    <a:pt x="608" y="20"/>
                  </a:moveTo>
                  <a:lnTo>
                    <a:pt x="655" y="12"/>
                  </a:lnTo>
                  <a:lnTo>
                    <a:pt x="659" y="38"/>
                  </a:lnTo>
                  <a:lnTo>
                    <a:pt x="613" y="47"/>
                  </a:lnTo>
                  <a:lnTo>
                    <a:pt x="608" y="20"/>
                  </a:lnTo>
                  <a:close/>
                  <a:moveTo>
                    <a:pt x="655" y="12"/>
                  </a:moveTo>
                  <a:lnTo>
                    <a:pt x="702" y="3"/>
                  </a:lnTo>
                  <a:lnTo>
                    <a:pt x="706" y="30"/>
                  </a:lnTo>
                  <a:lnTo>
                    <a:pt x="659" y="38"/>
                  </a:lnTo>
                  <a:lnTo>
                    <a:pt x="655" y="12"/>
                  </a:lnTo>
                  <a:close/>
                  <a:moveTo>
                    <a:pt x="702" y="3"/>
                  </a:moveTo>
                  <a:lnTo>
                    <a:pt x="702" y="3"/>
                  </a:lnTo>
                  <a:lnTo>
                    <a:pt x="704" y="3"/>
                  </a:lnTo>
                  <a:lnTo>
                    <a:pt x="705" y="17"/>
                  </a:lnTo>
                  <a:lnTo>
                    <a:pt x="702" y="3"/>
                  </a:lnTo>
                  <a:close/>
                  <a:moveTo>
                    <a:pt x="704" y="3"/>
                  </a:moveTo>
                  <a:lnTo>
                    <a:pt x="758" y="0"/>
                  </a:lnTo>
                  <a:lnTo>
                    <a:pt x="759" y="27"/>
                  </a:lnTo>
                  <a:lnTo>
                    <a:pt x="705" y="30"/>
                  </a:lnTo>
                  <a:lnTo>
                    <a:pt x="704" y="3"/>
                  </a:lnTo>
                  <a:close/>
                  <a:moveTo>
                    <a:pt x="758" y="0"/>
                  </a:moveTo>
                  <a:lnTo>
                    <a:pt x="758" y="0"/>
                  </a:lnTo>
                  <a:lnTo>
                    <a:pt x="758" y="13"/>
                  </a:lnTo>
                  <a:lnTo>
                    <a:pt x="758" y="0"/>
                  </a:lnTo>
                  <a:close/>
                  <a:moveTo>
                    <a:pt x="758" y="0"/>
                  </a:moveTo>
                  <a:lnTo>
                    <a:pt x="818" y="0"/>
                  </a:lnTo>
                  <a:lnTo>
                    <a:pt x="818" y="27"/>
                  </a:lnTo>
                  <a:lnTo>
                    <a:pt x="758" y="27"/>
                  </a:lnTo>
                  <a:lnTo>
                    <a:pt x="758" y="0"/>
                  </a:lnTo>
                  <a:close/>
                  <a:moveTo>
                    <a:pt x="818" y="0"/>
                  </a:moveTo>
                  <a:lnTo>
                    <a:pt x="876" y="0"/>
                  </a:lnTo>
                  <a:lnTo>
                    <a:pt x="876" y="27"/>
                  </a:lnTo>
                  <a:lnTo>
                    <a:pt x="818" y="27"/>
                  </a:lnTo>
                  <a:lnTo>
                    <a:pt x="818" y="0"/>
                  </a:lnTo>
                  <a:close/>
                  <a:moveTo>
                    <a:pt x="876" y="0"/>
                  </a:moveTo>
                  <a:lnTo>
                    <a:pt x="877" y="0"/>
                  </a:lnTo>
                  <a:lnTo>
                    <a:pt x="878" y="0"/>
                  </a:lnTo>
                  <a:lnTo>
                    <a:pt x="876" y="13"/>
                  </a:lnTo>
                  <a:lnTo>
                    <a:pt x="876" y="0"/>
                  </a:lnTo>
                  <a:close/>
                  <a:moveTo>
                    <a:pt x="878" y="0"/>
                  </a:moveTo>
                  <a:lnTo>
                    <a:pt x="928" y="7"/>
                  </a:lnTo>
                  <a:lnTo>
                    <a:pt x="925" y="35"/>
                  </a:lnTo>
                  <a:lnTo>
                    <a:pt x="873" y="27"/>
                  </a:lnTo>
                  <a:lnTo>
                    <a:pt x="878" y="0"/>
                  </a:lnTo>
                  <a:close/>
                  <a:moveTo>
                    <a:pt x="928" y="7"/>
                  </a:moveTo>
                  <a:lnTo>
                    <a:pt x="929" y="8"/>
                  </a:lnTo>
                  <a:lnTo>
                    <a:pt x="927" y="21"/>
                  </a:lnTo>
                  <a:lnTo>
                    <a:pt x="928" y="7"/>
                  </a:lnTo>
                  <a:close/>
                  <a:moveTo>
                    <a:pt x="929" y="8"/>
                  </a:moveTo>
                  <a:lnTo>
                    <a:pt x="977" y="20"/>
                  </a:lnTo>
                  <a:lnTo>
                    <a:pt x="970" y="47"/>
                  </a:lnTo>
                  <a:lnTo>
                    <a:pt x="923" y="34"/>
                  </a:lnTo>
                  <a:lnTo>
                    <a:pt x="929" y="8"/>
                  </a:lnTo>
                  <a:close/>
                  <a:moveTo>
                    <a:pt x="977" y="20"/>
                  </a:moveTo>
                  <a:lnTo>
                    <a:pt x="977" y="20"/>
                  </a:lnTo>
                  <a:lnTo>
                    <a:pt x="978" y="20"/>
                  </a:lnTo>
                  <a:lnTo>
                    <a:pt x="974" y="33"/>
                  </a:lnTo>
                  <a:lnTo>
                    <a:pt x="977" y="20"/>
                  </a:lnTo>
                  <a:close/>
                  <a:moveTo>
                    <a:pt x="978" y="20"/>
                  </a:moveTo>
                  <a:lnTo>
                    <a:pt x="1021" y="36"/>
                  </a:lnTo>
                  <a:lnTo>
                    <a:pt x="1012" y="62"/>
                  </a:lnTo>
                  <a:lnTo>
                    <a:pt x="969" y="45"/>
                  </a:lnTo>
                  <a:lnTo>
                    <a:pt x="978" y="20"/>
                  </a:lnTo>
                  <a:close/>
                  <a:moveTo>
                    <a:pt x="1021" y="36"/>
                  </a:moveTo>
                  <a:lnTo>
                    <a:pt x="1021" y="36"/>
                  </a:lnTo>
                  <a:lnTo>
                    <a:pt x="1017" y="49"/>
                  </a:lnTo>
                  <a:lnTo>
                    <a:pt x="1021" y="36"/>
                  </a:lnTo>
                  <a:close/>
                  <a:moveTo>
                    <a:pt x="1021" y="36"/>
                  </a:moveTo>
                  <a:lnTo>
                    <a:pt x="1061" y="51"/>
                  </a:lnTo>
                  <a:lnTo>
                    <a:pt x="1050" y="77"/>
                  </a:lnTo>
                  <a:lnTo>
                    <a:pt x="1011" y="61"/>
                  </a:lnTo>
                  <a:lnTo>
                    <a:pt x="1021" y="36"/>
                  </a:lnTo>
                  <a:close/>
                  <a:moveTo>
                    <a:pt x="1061" y="51"/>
                  </a:moveTo>
                  <a:lnTo>
                    <a:pt x="1061" y="51"/>
                  </a:lnTo>
                  <a:lnTo>
                    <a:pt x="1055" y="64"/>
                  </a:lnTo>
                  <a:lnTo>
                    <a:pt x="1061" y="51"/>
                  </a:lnTo>
                  <a:close/>
                  <a:moveTo>
                    <a:pt x="1061" y="51"/>
                  </a:moveTo>
                  <a:lnTo>
                    <a:pt x="1096" y="68"/>
                  </a:lnTo>
                  <a:lnTo>
                    <a:pt x="1085" y="92"/>
                  </a:lnTo>
                  <a:lnTo>
                    <a:pt x="1050" y="77"/>
                  </a:lnTo>
                  <a:lnTo>
                    <a:pt x="1061" y="51"/>
                  </a:lnTo>
                  <a:close/>
                  <a:moveTo>
                    <a:pt x="1096" y="68"/>
                  </a:moveTo>
                  <a:lnTo>
                    <a:pt x="1097" y="68"/>
                  </a:lnTo>
                  <a:lnTo>
                    <a:pt x="1098" y="68"/>
                  </a:lnTo>
                  <a:lnTo>
                    <a:pt x="1091" y="79"/>
                  </a:lnTo>
                  <a:lnTo>
                    <a:pt x="1096" y="68"/>
                  </a:lnTo>
                  <a:close/>
                  <a:moveTo>
                    <a:pt x="1098" y="68"/>
                  </a:moveTo>
                  <a:lnTo>
                    <a:pt x="1129" y="87"/>
                  </a:lnTo>
                  <a:lnTo>
                    <a:pt x="1114" y="111"/>
                  </a:lnTo>
                  <a:lnTo>
                    <a:pt x="1083" y="91"/>
                  </a:lnTo>
                  <a:lnTo>
                    <a:pt x="1098" y="68"/>
                  </a:lnTo>
                  <a:close/>
                  <a:moveTo>
                    <a:pt x="1129" y="87"/>
                  </a:moveTo>
                  <a:lnTo>
                    <a:pt x="1129" y="89"/>
                  </a:lnTo>
                  <a:lnTo>
                    <a:pt x="1131" y="89"/>
                  </a:lnTo>
                  <a:lnTo>
                    <a:pt x="1121" y="99"/>
                  </a:lnTo>
                  <a:lnTo>
                    <a:pt x="1129" y="87"/>
                  </a:lnTo>
                  <a:close/>
                  <a:moveTo>
                    <a:pt x="1131" y="89"/>
                  </a:moveTo>
                  <a:lnTo>
                    <a:pt x="1157" y="112"/>
                  </a:lnTo>
                  <a:lnTo>
                    <a:pt x="1140" y="133"/>
                  </a:lnTo>
                  <a:lnTo>
                    <a:pt x="1113" y="110"/>
                  </a:lnTo>
                  <a:lnTo>
                    <a:pt x="1131" y="89"/>
                  </a:lnTo>
                  <a:close/>
                  <a:moveTo>
                    <a:pt x="1157" y="112"/>
                  </a:moveTo>
                  <a:lnTo>
                    <a:pt x="1159" y="113"/>
                  </a:lnTo>
                  <a:lnTo>
                    <a:pt x="1149" y="123"/>
                  </a:lnTo>
                  <a:lnTo>
                    <a:pt x="1157" y="112"/>
                  </a:lnTo>
                  <a:close/>
                  <a:moveTo>
                    <a:pt x="1159" y="113"/>
                  </a:moveTo>
                  <a:lnTo>
                    <a:pt x="1198" y="153"/>
                  </a:lnTo>
                  <a:lnTo>
                    <a:pt x="1178" y="172"/>
                  </a:lnTo>
                  <a:lnTo>
                    <a:pt x="1140" y="133"/>
                  </a:lnTo>
                  <a:lnTo>
                    <a:pt x="1159" y="113"/>
                  </a:lnTo>
                  <a:close/>
                  <a:moveTo>
                    <a:pt x="1198" y="153"/>
                  </a:moveTo>
                  <a:lnTo>
                    <a:pt x="1198" y="153"/>
                  </a:lnTo>
                  <a:lnTo>
                    <a:pt x="1199" y="154"/>
                  </a:lnTo>
                  <a:lnTo>
                    <a:pt x="1188" y="162"/>
                  </a:lnTo>
                  <a:lnTo>
                    <a:pt x="1198" y="153"/>
                  </a:lnTo>
                  <a:close/>
                  <a:moveTo>
                    <a:pt x="1199" y="154"/>
                  </a:moveTo>
                  <a:lnTo>
                    <a:pt x="1226" y="189"/>
                  </a:lnTo>
                  <a:lnTo>
                    <a:pt x="1205" y="205"/>
                  </a:lnTo>
                  <a:lnTo>
                    <a:pt x="1177" y="170"/>
                  </a:lnTo>
                  <a:lnTo>
                    <a:pt x="1199" y="154"/>
                  </a:lnTo>
                  <a:close/>
                  <a:moveTo>
                    <a:pt x="1205" y="205"/>
                  </a:moveTo>
                  <a:lnTo>
                    <a:pt x="1204" y="205"/>
                  </a:lnTo>
                  <a:lnTo>
                    <a:pt x="1205" y="205"/>
                  </a:lnTo>
                  <a:lnTo>
                    <a:pt x="1216" y="197"/>
                  </a:lnTo>
                  <a:lnTo>
                    <a:pt x="1205" y="205"/>
                  </a:lnTo>
                  <a:close/>
                  <a:moveTo>
                    <a:pt x="1226" y="189"/>
                  </a:moveTo>
                  <a:lnTo>
                    <a:pt x="1246" y="212"/>
                  </a:lnTo>
                  <a:lnTo>
                    <a:pt x="1225" y="230"/>
                  </a:lnTo>
                  <a:lnTo>
                    <a:pt x="1205" y="205"/>
                  </a:lnTo>
                  <a:lnTo>
                    <a:pt x="1226" y="189"/>
                  </a:lnTo>
                  <a:close/>
                  <a:moveTo>
                    <a:pt x="1246" y="212"/>
                  </a:moveTo>
                  <a:lnTo>
                    <a:pt x="1247" y="214"/>
                  </a:lnTo>
                  <a:lnTo>
                    <a:pt x="1247" y="215"/>
                  </a:lnTo>
                  <a:lnTo>
                    <a:pt x="1235" y="221"/>
                  </a:lnTo>
                  <a:lnTo>
                    <a:pt x="1246" y="212"/>
                  </a:lnTo>
                  <a:close/>
                  <a:moveTo>
                    <a:pt x="1247" y="215"/>
                  </a:moveTo>
                  <a:lnTo>
                    <a:pt x="1250" y="223"/>
                  </a:lnTo>
                  <a:lnTo>
                    <a:pt x="1226" y="235"/>
                  </a:lnTo>
                  <a:lnTo>
                    <a:pt x="1223" y="226"/>
                  </a:lnTo>
                  <a:lnTo>
                    <a:pt x="1247" y="215"/>
                  </a:lnTo>
                  <a:close/>
                  <a:moveTo>
                    <a:pt x="1250" y="235"/>
                  </a:moveTo>
                  <a:lnTo>
                    <a:pt x="1239" y="259"/>
                  </a:lnTo>
                  <a:lnTo>
                    <a:pt x="1226" y="235"/>
                  </a:lnTo>
                  <a:lnTo>
                    <a:pt x="1239" y="229"/>
                  </a:lnTo>
                  <a:lnTo>
                    <a:pt x="1250" y="235"/>
                  </a:lnTo>
                  <a:close/>
                  <a:moveTo>
                    <a:pt x="1226" y="223"/>
                  </a:moveTo>
                  <a:lnTo>
                    <a:pt x="1231" y="215"/>
                  </a:lnTo>
                  <a:lnTo>
                    <a:pt x="1255" y="226"/>
                  </a:lnTo>
                  <a:lnTo>
                    <a:pt x="1250" y="235"/>
                  </a:lnTo>
                  <a:lnTo>
                    <a:pt x="1226" y="223"/>
                  </a:lnTo>
                  <a:close/>
                  <a:moveTo>
                    <a:pt x="1231" y="215"/>
                  </a:moveTo>
                  <a:lnTo>
                    <a:pt x="1231" y="214"/>
                  </a:lnTo>
                  <a:lnTo>
                    <a:pt x="1232" y="214"/>
                  </a:lnTo>
                  <a:lnTo>
                    <a:pt x="1242" y="221"/>
                  </a:lnTo>
                  <a:lnTo>
                    <a:pt x="1231" y="215"/>
                  </a:lnTo>
                  <a:close/>
                  <a:moveTo>
                    <a:pt x="1232" y="214"/>
                  </a:moveTo>
                  <a:lnTo>
                    <a:pt x="1247" y="190"/>
                  </a:lnTo>
                  <a:lnTo>
                    <a:pt x="1269" y="204"/>
                  </a:lnTo>
                  <a:lnTo>
                    <a:pt x="1254" y="229"/>
                  </a:lnTo>
                  <a:lnTo>
                    <a:pt x="1232" y="214"/>
                  </a:lnTo>
                  <a:close/>
                  <a:moveTo>
                    <a:pt x="1247" y="190"/>
                  </a:moveTo>
                  <a:lnTo>
                    <a:pt x="1247" y="189"/>
                  </a:lnTo>
                  <a:lnTo>
                    <a:pt x="1259" y="197"/>
                  </a:lnTo>
                  <a:lnTo>
                    <a:pt x="1247" y="190"/>
                  </a:lnTo>
                  <a:close/>
                  <a:moveTo>
                    <a:pt x="1247" y="189"/>
                  </a:moveTo>
                  <a:lnTo>
                    <a:pt x="1275" y="154"/>
                  </a:lnTo>
                  <a:lnTo>
                    <a:pt x="1296" y="170"/>
                  </a:lnTo>
                  <a:lnTo>
                    <a:pt x="1269" y="205"/>
                  </a:lnTo>
                  <a:lnTo>
                    <a:pt x="1247" y="189"/>
                  </a:lnTo>
                  <a:close/>
                  <a:moveTo>
                    <a:pt x="1275" y="154"/>
                  </a:moveTo>
                  <a:lnTo>
                    <a:pt x="1276" y="153"/>
                  </a:lnTo>
                  <a:lnTo>
                    <a:pt x="1276" y="152"/>
                  </a:lnTo>
                  <a:lnTo>
                    <a:pt x="1285" y="162"/>
                  </a:lnTo>
                  <a:lnTo>
                    <a:pt x="1275" y="154"/>
                  </a:lnTo>
                  <a:close/>
                  <a:moveTo>
                    <a:pt x="1276" y="152"/>
                  </a:moveTo>
                  <a:lnTo>
                    <a:pt x="1319" y="113"/>
                  </a:lnTo>
                  <a:lnTo>
                    <a:pt x="1338" y="133"/>
                  </a:lnTo>
                  <a:lnTo>
                    <a:pt x="1295" y="172"/>
                  </a:lnTo>
                  <a:lnTo>
                    <a:pt x="1276" y="152"/>
                  </a:lnTo>
                  <a:close/>
                  <a:moveTo>
                    <a:pt x="1319" y="113"/>
                  </a:moveTo>
                  <a:lnTo>
                    <a:pt x="1319" y="113"/>
                  </a:lnTo>
                  <a:lnTo>
                    <a:pt x="1320" y="112"/>
                  </a:lnTo>
                  <a:lnTo>
                    <a:pt x="1328" y="123"/>
                  </a:lnTo>
                  <a:lnTo>
                    <a:pt x="1319" y="113"/>
                  </a:lnTo>
                  <a:close/>
                  <a:moveTo>
                    <a:pt x="1320" y="112"/>
                  </a:moveTo>
                  <a:lnTo>
                    <a:pt x="1347" y="89"/>
                  </a:lnTo>
                  <a:lnTo>
                    <a:pt x="1365" y="110"/>
                  </a:lnTo>
                  <a:lnTo>
                    <a:pt x="1338" y="133"/>
                  </a:lnTo>
                  <a:lnTo>
                    <a:pt x="1320" y="112"/>
                  </a:lnTo>
                  <a:close/>
                  <a:moveTo>
                    <a:pt x="1347" y="89"/>
                  </a:moveTo>
                  <a:lnTo>
                    <a:pt x="1348" y="89"/>
                  </a:lnTo>
                  <a:lnTo>
                    <a:pt x="1348" y="87"/>
                  </a:lnTo>
                  <a:lnTo>
                    <a:pt x="1356" y="99"/>
                  </a:lnTo>
                  <a:lnTo>
                    <a:pt x="1347" y="89"/>
                  </a:lnTo>
                  <a:close/>
                  <a:moveTo>
                    <a:pt x="1348" y="87"/>
                  </a:moveTo>
                  <a:lnTo>
                    <a:pt x="1380" y="68"/>
                  </a:lnTo>
                  <a:lnTo>
                    <a:pt x="1395" y="91"/>
                  </a:lnTo>
                  <a:lnTo>
                    <a:pt x="1363" y="111"/>
                  </a:lnTo>
                  <a:lnTo>
                    <a:pt x="1348" y="87"/>
                  </a:lnTo>
                  <a:close/>
                  <a:moveTo>
                    <a:pt x="1380" y="68"/>
                  </a:moveTo>
                  <a:lnTo>
                    <a:pt x="1381" y="68"/>
                  </a:lnTo>
                  <a:lnTo>
                    <a:pt x="1387" y="79"/>
                  </a:lnTo>
                  <a:lnTo>
                    <a:pt x="1380" y="68"/>
                  </a:lnTo>
                  <a:close/>
                  <a:moveTo>
                    <a:pt x="1381" y="68"/>
                  </a:moveTo>
                  <a:lnTo>
                    <a:pt x="1412" y="51"/>
                  </a:lnTo>
                  <a:lnTo>
                    <a:pt x="1424" y="76"/>
                  </a:lnTo>
                  <a:lnTo>
                    <a:pt x="1394" y="92"/>
                  </a:lnTo>
                  <a:lnTo>
                    <a:pt x="1381" y="68"/>
                  </a:lnTo>
                  <a:close/>
                  <a:moveTo>
                    <a:pt x="1412" y="51"/>
                  </a:moveTo>
                  <a:lnTo>
                    <a:pt x="1412" y="51"/>
                  </a:lnTo>
                  <a:lnTo>
                    <a:pt x="1413" y="51"/>
                  </a:lnTo>
                  <a:lnTo>
                    <a:pt x="1418" y="64"/>
                  </a:lnTo>
                  <a:lnTo>
                    <a:pt x="1412" y="51"/>
                  </a:lnTo>
                  <a:close/>
                  <a:moveTo>
                    <a:pt x="1413" y="51"/>
                  </a:moveTo>
                  <a:lnTo>
                    <a:pt x="1452" y="36"/>
                  </a:lnTo>
                  <a:lnTo>
                    <a:pt x="1462" y="61"/>
                  </a:lnTo>
                  <a:lnTo>
                    <a:pt x="1424" y="77"/>
                  </a:lnTo>
                  <a:lnTo>
                    <a:pt x="1413" y="51"/>
                  </a:lnTo>
                  <a:close/>
                  <a:moveTo>
                    <a:pt x="1452" y="36"/>
                  </a:moveTo>
                  <a:lnTo>
                    <a:pt x="1453" y="36"/>
                  </a:lnTo>
                  <a:lnTo>
                    <a:pt x="1458" y="49"/>
                  </a:lnTo>
                  <a:lnTo>
                    <a:pt x="1452" y="36"/>
                  </a:lnTo>
                  <a:close/>
                  <a:moveTo>
                    <a:pt x="1453" y="36"/>
                  </a:moveTo>
                  <a:lnTo>
                    <a:pt x="1496" y="20"/>
                  </a:lnTo>
                  <a:lnTo>
                    <a:pt x="1505" y="45"/>
                  </a:lnTo>
                  <a:lnTo>
                    <a:pt x="1462" y="62"/>
                  </a:lnTo>
                  <a:lnTo>
                    <a:pt x="1453" y="36"/>
                  </a:lnTo>
                  <a:close/>
                  <a:moveTo>
                    <a:pt x="1496" y="20"/>
                  </a:moveTo>
                  <a:lnTo>
                    <a:pt x="1496" y="20"/>
                  </a:lnTo>
                  <a:lnTo>
                    <a:pt x="1497" y="20"/>
                  </a:lnTo>
                  <a:lnTo>
                    <a:pt x="1501" y="33"/>
                  </a:lnTo>
                  <a:lnTo>
                    <a:pt x="1496" y="20"/>
                  </a:lnTo>
                  <a:close/>
                  <a:moveTo>
                    <a:pt x="1497" y="20"/>
                  </a:moveTo>
                  <a:lnTo>
                    <a:pt x="1548" y="8"/>
                  </a:lnTo>
                  <a:lnTo>
                    <a:pt x="1554" y="34"/>
                  </a:lnTo>
                  <a:lnTo>
                    <a:pt x="1503" y="47"/>
                  </a:lnTo>
                  <a:lnTo>
                    <a:pt x="1497" y="20"/>
                  </a:lnTo>
                  <a:close/>
                  <a:moveTo>
                    <a:pt x="1548" y="8"/>
                  </a:moveTo>
                  <a:lnTo>
                    <a:pt x="1548" y="8"/>
                  </a:lnTo>
                  <a:lnTo>
                    <a:pt x="1550" y="7"/>
                  </a:lnTo>
                  <a:lnTo>
                    <a:pt x="1551" y="21"/>
                  </a:lnTo>
                  <a:lnTo>
                    <a:pt x="1548" y="8"/>
                  </a:lnTo>
                  <a:close/>
                  <a:moveTo>
                    <a:pt x="1550" y="7"/>
                  </a:moveTo>
                  <a:lnTo>
                    <a:pt x="1600" y="0"/>
                  </a:lnTo>
                  <a:lnTo>
                    <a:pt x="1604" y="27"/>
                  </a:lnTo>
                  <a:lnTo>
                    <a:pt x="1553" y="35"/>
                  </a:lnTo>
                  <a:lnTo>
                    <a:pt x="1550" y="7"/>
                  </a:lnTo>
                  <a:close/>
                  <a:moveTo>
                    <a:pt x="1600" y="0"/>
                  </a:moveTo>
                  <a:lnTo>
                    <a:pt x="1601" y="0"/>
                  </a:lnTo>
                  <a:lnTo>
                    <a:pt x="1602" y="0"/>
                  </a:lnTo>
                  <a:lnTo>
                    <a:pt x="1602" y="13"/>
                  </a:lnTo>
                  <a:lnTo>
                    <a:pt x="1600" y="0"/>
                  </a:lnTo>
                  <a:close/>
                  <a:moveTo>
                    <a:pt x="1602" y="0"/>
                  </a:moveTo>
                  <a:lnTo>
                    <a:pt x="1660" y="0"/>
                  </a:lnTo>
                  <a:lnTo>
                    <a:pt x="1660" y="27"/>
                  </a:lnTo>
                  <a:lnTo>
                    <a:pt x="1602" y="27"/>
                  </a:lnTo>
                  <a:lnTo>
                    <a:pt x="1602" y="0"/>
                  </a:lnTo>
                  <a:close/>
                  <a:moveTo>
                    <a:pt x="1660" y="0"/>
                  </a:moveTo>
                  <a:lnTo>
                    <a:pt x="1715" y="0"/>
                  </a:lnTo>
                  <a:lnTo>
                    <a:pt x="1715" y="27"/>
                  </a:lnTo>
                  <a:lnTo>
                    <a:pt x="1660" y="27"/>
                  </a:lnTo>
                  <a:lnTo>
                    <a:pt x="1660" y="0"/>
                  </a:lnTo>
                  <a:close/>
                  <a:moveTo>
                    <a:pt x="1715" y="0"/>
                  </a:moveTo>
                  <a:lnTo>
                    <a:pt x="1715" y="0"/>
                  </a:lnTo>
                  <a:lnTo>
                    <a:pt x="1716" y="0"/>
                  </a:lnTo>
                  <a:lnTo>
                    <a:pt x="1715" y="13"/>
                  </a:lnTo>
                  <a:lnTo>
                    <a:pt x="1715" y="0"/>
                  </a:lnTo>
                  <a:close/>
                  <a:moveTo>
                    <a:pt x="1716" y="0"/>
                  </a:moveTo>
                  <a:lnTo>
                    <a:pt x="1771" y="3"/>
                  </a:lnTo>
                  <a:lnTo>
                    <a:pt x="1768" y="30"/>
                  </a:lnTo>
                  <a:lnTo>
                    <a:pt x="1714" y="27"/>
                  </a:lnTo>
                  <a:lnTo>
                    <a:pt x="1716" y="0"/>
                  </a:lnTo>
                  <a:close/>
                  <a:moveTo>
                    <a:pt x="1771" y="3"/>
                  </a:moveTo>
                  <a:lnTo>
                    <a:pt x="1771" y="3"/>
                  </a:lnTo>
                  <a:lnTo>
                    <a:pt x="1772" y="3"/>
                  </a:lnTo>
                  <a:lnTo>
                    <a:pt x="1769" y="17"/>
                  </a:lnTo>
                  <a:lnTo>
                    <a:pt x="1771" y="3"/>
                  </a:lnTo>
                  <a:close/>
                  <a:moveTo>
                    <a:pt x="1772" y="3"/>
                  </a:moveTo>
                  <a:lnTo>
                    <a:pt x="1822" y="12"/>
                  </a:lnTo>
                  <a:lnTo>
                    <a:pt x="1818" y="38"/>
                  </a:lnTo>
                  <a:lnTo>
                    <a:pt x="1767" y="30"/>
                  </a:lnTo>
                  <a:lnTo>
                    <a:pt x="1772" y="3"/>
                  </a:lnTo>
                  <a:close/>
                  <a:moveTo>
                    <a:pt x="1822" y="12"/>
                  </a:moveTo>
                  <a:lnTo>
                    <a:pt x="1821" y="12"/>
                  </a:lnTo>
                  <a:lnTo>
                    <a:pt x="1823" y="12"/>
                  </a:lnTo>
                  <a:lnTo>
                    <a:pt x="1821" y="24"/>
                  </a:lnTo>
                  <a:lnTo>
                    <a:pt x="1822" y="12"/>
                  </a:lnTo>
                  <a:close/>
                  <a:moveTo>
                    <a:pt x="1823" y="12"/>
                  </a:moveTo>
                  <a:lnTo>
                    <a:pt x="1870" y="20"/>
                  </a:lnTo>
                  <a:lnTo>
                    <a:pt x="1865" y="47"/>
                  </a:lnTo>
                  <a:lnTo>
                    <a:pt x="1818" y="38"/>
                  </a:lnTo>
                  <a:lnTo>
                    <a:pt x="1823" y="12"/>
                  </a:lnTo>
                  <a:close/>
                  <a:moveTo>
                    <a:pt x="1870" y="20"/>
                  </a:moveTo>
                  <a:lnTo>
                    <a:pt x="1871" y="20"/>
                  </a:lnTo>
                  <a:lnTo>
                    <a:pt x="1867" y="33"/>
                  </a:lnTo>
                  <a:lnTo>
                    <a:pt x="1870" y="20"/>
                  </a:lnTo>
                  <a:close/>
                  <a:moveTo>
                    <a:pt x="1871" y="20"/>
                  </a:moveTo>
                  <a:lnTo>
                    <a:pt x="1953" y="43"/>
                  </a:lnTo>
                  <a:lnTo>
                    <a:pt x="1945" y="70"/>
                  </a:lnTo>
                  <a:lnTo>
                    <a:pt x="1864" y="45"/>
                  </a:lnTo>
                  <a:lnTo>
                    <a:pt x="1871" y="20"/>
                  </a:lnTo>
                  <a:close/>
                  <a:moveTo>
                    <a:pt x="1953" y="43"/>
                  </a:moveTo>
                  <a:lnTo>
                    <a:pt x="1953" y="43"/>
                  </a:lnTo>
                  <a:lnTo>
                    <a:pt x="1949" y="56"/>
                  </a:lnTo>
                  <a:lnTo>
                    <a:pt x="1953" y="43"/>
                  </a:lnTo>
                  <a:close/>
                  <a:moveTo>
                    <a:pt x="1953" y="43"/>
                  </a:moveTo>
                  <a:lnTo>
                    <a:pt x="2023" y="66"/>
                  </a:lnTo>
                  <a:lnTo>
                    <a:pt x="2015" y="93"/>
                  </a:lnTo>
                  <a:lnTo>
                    <a:pt x="1945" y="69"/>
                  </a:lnTo>
                  <a:lnTo>
                    <a:pt x="1953" y="43"/>
                  </a:lnTo>
                  <a:close/>
                  <a:moveTo>
                    <a:pt x="2023" y="66"/>
                  </a:moveTo>
                  <a:lnTo>
                    <a:pt x="2023" y="66"/>
                  </a:lnTo>
                  <a:lnTo>
                    <a:pt x="2024" y="66"/>
                  </a:lnTo>
                  <a:lnTo>
                    <a:pt x="2020" y="79"/>
                  </a:lnTo>
                  <a:lnTo>
                    <a:pt x="2023" y="66"/>
                  </a:lnTo>
                  <a:close/>
                  <a:moveTo>
                    <a:pt x="2024" y="66"/>
                  </a:moveTo>
                  <a:lnTo>
                    <a:pt x="2091" y="90"/>
                  </a:lnTo>
                  <a:lnTo>
                    <a:pt x="2081" y="117"/>
                  </a:lnTo>
                  <a:lnTo>
                    <a:pt x="2015" y="92"/>
                  </a:lnTo>
                  <a:lnTo>
                    <a:pt x="2024" y="66"/>
                  </a:lnTo>
                  <a:close/>
                  <a:moveTo>
                    <a:pt x="2091" y="90"/>
                  </a:moveTo>
                  <a:lnTo>
                    <a:pt x="2088" y="90"/>
                  </a:lnTo>
                  <a:lnTo>
                    <a:pt x="2091" y="91"/>
                  </a:lnTo>
                  <a:lnTo>
                    <a:pt x="2086" y="103"/>
                  </a:lnTo>
                  <a:lnTo>
                    <a:pt x="2091" y="90"/>
                  </a:lnTo>
                  <a:close/>
                  <a:moveTo>
                    <a:pt x="2091" y="91"/>
                  </a:moveTo>
                  <a:lnTo>
                    <a:pt x="2152" y="114"/>
                  </a:lnTo>
                  <a:lnTo>
                    <a:pt x="2143" y="140"/>
                  </a:lnTo>
                  <a:lnTo>
                    <a:pt x="2081" y="115"/>
                  </a:lnTo>
                  <a:lnTo>
                    <a:pt x="2091" y="91"/>
                  </a:lnTo>
                  <a:close/>
                  <a:moveTo>
                    <a:pt x="2145" y="140"/>
                  </a:moveTo>
                  <a:lnTo>
                    <a:pt x="2144" y="140"/>
                  </a:lnTo>
                  <a:lnTo>
                    <a:pt x="2143" y="140"/>
                  </a:lnTo>
                  <a:lnTo>
                    <a:pt x="2148" y="127"/>
                  </a:lnTo>
                  <a:lnTo>
                    <a:pt x="2145" y="140"/>
                  </a:lnTo>
                  <a:close/>
                  <a:moveTo>
                    <a:pt x="2151" y="113"/>
                  </a:moveTo>
                  <a:lnTo>
                    <a:pt x="2209" y="125"/>
                  </a:lnTo>
                  <a:lnTo>
                    <a:pt x="2204" y="152"/>
                  </a:lnTo>
                  <a:lnTo>
                    <a:pt x="2145" y="140"/>
                  </a:lnTo>
                  <a:lnTo>
                    <a:pt x="2151" y="113"/>
                  </a:lnTo>
                  <a:close/>
                  <a:moveTo>
                    <a:pt x="2209" y="125"/>
                  </a:moveTo>
                  <a:lnTo>
                    <a:pt x="2209" y="125"/>
                  </a:lnTo>
                  <a:lnTo>
                    <a:pt x="2207" y="139"/>
                  </a:lnTo>
                  <a:lnTo>
                    <a:pt x="2209" y="125"/>
                  </a:lnTo>
                  <a:close/>
                  <a:moveTo>
                    <a:pt x="2209" y="125"/>
                  </a:moveTo>
                  <a:lnTo>
                    <a:pt x="2241" y="133"/>
                  </a:lnTo>
                  <a:lnTo>
                    <a:pt x="2235" y="160"/>
                  </a:lnTo>
                  <a:lnTo>
                    <a:pt x="2204" y="152"/>
                  </a:lnTo>
                  <a:lnTo>
                    <a:pt x="2209" y="125"/>
                  </a:lnTo>
                  <a:close/>
                  <a:moveTo>
                    <a:pt x="2238" y="160"/>
                  </a:moveTo>
                  <a:lnTo>
                    <a:pt x="2236" y="160"/>
                  </a:lnTo>
                  <a:lnTo>
                    <a:pt x="2235" y="160"/>
                  </a:lnTo>
                  <a:lnTo>
                    <a:pt x="2238" y="146"/>
                  </a:lnTo>
                  <a:lnTo>
                    <a:pt x="2238" y="160"/>
                  </a:lnTo>
                  <a:close/>
                  <a:moveTo>
                    <a:pt x="2238" y="133"/>
                  </a:moveTo>
                  <a:lnTo>
                    <a:pt x="2265" y="133"/>
                  </a:lnTo>
                  <a:lnTo>
                    <a:pt x="2265" y="160"/>
                  </a:lnTo>
                  <a:lnTo>
                    <a:pt x="2238" y="160"/>
                  </a:lnTo>
                  <a:lnTo>
                    <a:pt x="2238" y="133"/>
                  </a:lnTo>
                  <a:close/>
                  <a:moveTo>
                    <a:pt x="2265" y="133"/>
                  </a:moveTo>
                  <a:lnTo>
                    <a:pt x="2461" y="133"/>
                  </a:lnTo>
                  <a:lnTo>
                    <a:pt x="2461" y="160"/>
                  </a:lnTo>
                  <a:lnTo>
                    <a:pt x="2265" y="160"/>
                  </a:lnTo>
                  <a:lnTo>
                    <a:pt x="2265" y="133"/>
                  </a:lnTo>
                  <a:close/>
                  <a:moveTo>
                    <a:pt x="2461" y="133"/>
                  </a:moveTo>
                  <a:lnTo>
                    <a:pt x="2473" y="133"/>
                  </a:lnTo>
                  <a:lnTo>
                    <a:pt x="2473" y="146"/>
                  </a:lnTo>
                  <a:lnTo>
                    <a:pt x="2461" y="146"/>
                  </a:lnTo>
                  <a:lnTo>
                    <a:pt x="2461" y="133"/>
                  </a:lnTo>
                  <a:close/>
                  <a:moveTo>
                    <a:pt x="2473" y="146"/>
                  </a:moveTo>
                  <a:lnTo>
                    <a:pt x="2473" y="1949"/>
                  </a:lnTo>
                  <a:lnTo>
                    <a:pt x="2447" y="1949"/>
                  </a:lnTo>
                  <a:lnTo>
                    <a:pt x="2447" y="146"/>
                  </a:lnTo>
                  <a:lnTo>
                    <a:pt x="2473" y="146"/>
                  </a:lnTo>
                  <a:close/>
                  <a:moveTo>
                    <a:pt x="2473" y="1949"/>
                  </a:moveTo>
                  <a:lnTo>
                    <a:pt x="2473" y="1963"/>
                  </a:lnTo>
                  <a:lnTo>
                    <a:pt x="2461" y="1963"/>
                  </a:lnTo>
                  <a:lnTo>
                    <a:pt x="2461" y="1949"/>
                  </a:lnTo>
                  <a:lnTo>
                    <a:pt x="2473" y="1949"/>
                  </a:lnTo>
                  <a:close/>
                  <a:moveTo>
                    <a:pt x="2461" y="1963"/>
                  </a:moveTo>
                  <a:lnTo>
                    <a:pt x="2265" y="1963"/>
                  </a:lnTo>
                  <a:lnTo>
                    <a:pt x="2265" y="1935"/>
                  </a:lnTo>
                  <a:lnTo>
                    <a:pt x="2461" y="1935"/>
                  </a:lnTo>
                  <a:lnTo>
                    <a:pt x="2461" y="1963"/>
                  </a:lnTo>
                  <a:close/>
                  <a:moveTo>
                    <a:pt x="2265" y="1963"/>
                  </a:moveTo>
                  <a:lnTo>
                    <a:pt x="2264" y="1963"/>
                  </a:lnTo>
                  <a:lnTo>
                    <a:pt x="2263" y="1963"/>
                  </a:lnTo>
                  <a:lnTo>
                    <a:pt x="2265" y="1949"/>
                  </a:lnTo>
                  <a:lnTo>
                    <a:pt x="2265" y="1963"/>
                  </a:lnTo>
                  <a:close/>
                  <a:moveTo>
                    <a:pt x="2263" y="1963"/>
                  </a:moveTo>
                  <a:lnTo>
                    <a:pt x="2236" y="1958"/>
                  </a:lnTo>
                  <a:lnTo>
                    <a:pt x="2240" y="1931"/>
                  </a:lnTo>
                  <a:lnTo>
                    <a:pt x="2268" y="1935"/>
                  </a:lnTo>
                  <a:lnTo>
                    <a:pt x="2263" y="1963"/>
                  </a:lnTo>
                  <a:close/>
                  <a:moveTo>
                    <a:pt x="2240" y="1931"/>
                  </a:moveTo>
                  <a:lnTo>
                    <a:pt x="2238" y="1931"/>
                  </a:lnTo>
                  <a:lnTo>
                    <a:pt x="2240" y="1931"/>
                  </a:lnTo>
                  <a:lnTo>
                    <a:pt x="2238" y="1945"/>
                  </a:lnTo>
                  <a:lnTo>
                    <a:pt x="2240" y="1931"/>
                  </a:lnTo>
                  <a:close/>
                  <a:moveTo>
                    <a:pt x="2236" y="1958"/>
                  </a:moveTo>
                  <a:lnTo>
                    <a:pt x="2205" y="1954"/>
                  </a:lnTo>
                  <a:lnTo>
                    <a:pt x="2208" y="1928"/>
                  </a:lnTo>
                  <a:lnTo>
                    <a:pt x="2240" y="1931"/>
                  </a:lnTo>
                  <a:lnTo>
                    <a:pt x="2236" y="1958"/>
                  </a:lnTo>
                  <a:close/>
                  <a:moveTo>
                    <a:pt x="2205" y="1954"/>
                  </a:moveTo>
                  <a:lnTo>
                    <a:pt x="2205" y="1954"/>
                  </a:lnTo>
                  <a:lnTo>
                    <a:pt x="2204" y="1954"/>
                  </a:lnTo>
                  <a:lnTo>
                    <a:pt x="2207" y="1940"/>
                  </a:lnTo>
                  <a:lnTo>
                    <a:pt x="2205" y="1954"/>
                  </a:lnTo>
                  <a:close/>
                  <a:moveTo>
                    <a:pt x="2204" y="1954"/>
                  </a:moveTo>
                  <a:lnTo>
                    <a:pt x="2144" y="1938"/>
                  </a:lnTo>
                  <a:lnTo>
                    <a:pt x="2151" y="1912"/>
                  </a:lnTo>
                  <a:lnTo>
                    <a:pt x="2211" y="1928"/>
                  </a:lnTo>
                  <a:lnTo>
                    <a:pt x="2204" y="1954"/>
                  </a:lnTo>
                  <a:close/>
                  <a:moveTo>
                    <a:pt x="2144" y="1938"/>
                  </a:moveTo>
                  <a:lnTo>
                    <a:pt x="2144" y="1938"/>
                  </a:lnTo>
                  <a:lnTo>
                    <a:pt x="2148" y="1925"/>
                  </a:lnTo>
                  <a:lnTo>
                    <a:pt x="2144" y="1938"/>
                  </a:lnTo>
                  <a:close/>
                  <a:moveTo>
                    <a:pt x="2144" y="1938"/>
                  </a:moveTo>
                  <a:lnTo>
                    <a:pt x="2081" y="1918"/>
                  </a:lnTo>
                  <a:lnTo>
                    <a:pt x="2089" y="1892"/>
                  </a:lnTo>
                  <a:lnTo>
                    <a:pt x="2152" y="1912"/>
                  </a:lnTo>
                  <a:lnTo>
                    <a:pt x="2144" y="1938"/>
                  </a:lnTo>
                  <a:close/>
                  <a:moveTo>
                    <a:pt x="2081" y="1918"/>
                  </a:moveTo>
                  <a:lnTo>
                    <a:pt x="2081" y="1918"/>
                  </a:lnTo>
                  <a:lnTo>
                    <a:pt x="2086" y="1905"/>
                  </a:lnTo>
                  <a:lnTo>
                    <a:pt x="2081" y="1918"/>
                  </a:lnTo>
                  <a:close/>
                  <a:moveTo>
                    <a:pt x="2081" y="1918"/>
                  </a:moveTo>
                  <a:lnTo>
                    <a:pt x="2015" y="1895"/>
                  </a:lnTo>
                  <a:lnTo>
                    <a:pt x="2024" y="1869"/>
                  </a:lnTo>
                  <a:lnTo>
                    <a:pt x="2091" y="1892"/>
                  </a:lnTo>
                  <a:lnTo>
                    <a:pt x="2081" y="1918"/>
                  </a:lnTo>
                  <a:close/>
                  <a:moveTo>
                    <a:pt x="2015" y="1895"/>
                  </a:moveTo>
                  <a:lnTo>
                    <a:pt x="2015" y="1895"/>
                  </a:lnTo>
                  <a:lnTo>
                    <a:pt x="2014" y="1895"/>
                  </a:lnTo>
                  <a:lnTo>
                    <a:pt x="2020" y="1882"/>
                  </a:lnTo>
                  <a:lnTo>
                    <a:pt x="2015" y="1895"/>
                  </a:lnTo>
                  <a:close/>
                  <a:moveTo>
                    <a:pt x="2014" y="1895"/>
                  </a:moveTo>
                  <a:lnTo>
                    <a:pt x="1944" y="1868"/>
                  </a:lnTo>
                  <a:lnTo>
                    <a:pt x="1954" y="1842"/>
                  </a:lnTo>
                  <a:lnTo>
                    <a:pt x="2024" y="1869"/>
                  </a:lnTo>
                  <a:lnTo>
                    <a:pt x="2014" y="1895"/>
                  </a:lnTo>
                  <a:close/>
                  <a:moveTo>
                    <a:pt x="1952" y="1841"/>
                  </a:moveTo>
                  <a:lnTo>
                    <a:pt x="1953" y="1841"/>
                  </a:lnTo>
                  <a:lnTo>
                    <a:pt x="1954" y="1842"/>
                  </a:lnTo>
                  <a:lnTo>
                    <a:pt x="1949" y="1855"/>
                  </a:lnTo>
                  <a:lnTo>
                    <a:pt x="1952" y="1841"/>
                  </a:lnTo>
                  <a:close/>
                  <a:moveTo>
                    <a:pt x="1946" y="1868"/>
                  </a:moveTo>
                  <a:lnTo>
                    <a:pt x="1864" y="1848"/>
                  </a:lnTo>
                  <a:lnTo>
                    <a:pt x="1871" y="1821"/>
                  </a:lnTo>
                  <a:lnTo>
                    <a:pt x="1952" y="1841"/>
                  </a:lnTo>
                  <a:lnTo>
                    <a:pt x="1946" y="1868"/>
                  </a:lnTo>
                  <a:close/>
                  <a:moveTo>
                    <a:pt x="1870" y="1821"/>
                  </a:moveTo>
                  <a:lnTo>
                    <a:pt x="1870" y="1821"/>
                  </a:lnTo>
                  <a:lnTo>
                    <a:pt x="1871" y="1821"/>
                  </a:lnTo>
                  <a:lnTo>
                    <a:pt x="1867" y="1835"/>
                  </a:lnTo>
                  <a:lnTo>
                    <a:pt x="1870" y="1821"/>
                  </a:lnTo>
                  <a:close/>
                  <a:moveTo>
                    <a:pt x="1865" y="1848"/>
                  </a:moveTo>
                  <a:lnTo>
                    <a:pt x="1818" y="1841"/>
                  </a:lnTo>
                  <a:lnTo>
                    <a:pt x="1823" y="1814"/>
                  </a:lnTo>
                  <a:lnTo>
                    <a:pt x="1870" y="1821"/>
                  </a:lnTo>
                  <a:lnTo>
                    <a:pt x="1865" y="1848"/>
                  </a:lnTo>
                  <a:close/>
                  <a:moveTo>
                    <a:pt x="1822" y="1814"/>
                  </a:moveTo>
                  <a:lnTo>
                    <a:pt x="1821" y="1813"/>
                  </a:lnTo>
                  <a:lnTo>
                    <a:pt x="1823" y="1814"/>
                  </a:lnTo>
                  <a:lnTo>
                    <a:pt x="1821" y="1827"/>
                  </a:lnTo>
                  <a:lnTo>
                    <a:pt x="1822" y="1814"/>
                  </a:lnTo>
                  <a:close/>
                  <a:moveTo>
                    <a:pt x="1818" y="1841"/>
                  </a:moveTo>
                  <a:lnTo>
                    <a:pt x="1767" y="1833"/>
                  </a:lnTo>
                  <a:lnTo>
                    <a:pt x="1772" y="1806"/>
                  </a:lnTo>
                  <a:lnTo>
                    <a:pt x="1822" y="1814"/>
                  </a:lnTo>
                  <a:lnTo>
                    <a:pt x="1818" y="1841"/>
                  </a:lnTo>
                  <a:close/>
                  <a:moveTo>
                    <a:pt x="1771" y="1806"/>
                  </a:moveTo>
                  <a:lnTo>
                    <a:pt x="1772" y="1806"/>
                  </a:lnTo>
                  <a:lnTo>
                    <a:pt x="1769" y="1819"/>
                  </a:lnTo>
                  <a:lnTo>
                    <a:pt x="1771" y="1806"/>
                  </a:lnTo>
                  <a:close/>
                  <a:moveTo>
                    <a:pt x="1768" y="1833"/>
                  </a:moveTo>
                  <a:lnTo>
                    <a:pt x="1714" y="1829"/>
                  </a:lnTo>
                  <a:lnTo>
                    <a:pt x="1716" y="1801"/>
                  </a:lnTo>
                  <a:lnTo>
                    <a:pt x="1771" y="1806"/>
                  </a:lnTo>
                  <a:lnTo>
                    <a:pt x="1768" y="1833"/>
                  </a:lnTo>
                  <a:close/>
                  <a:moveTo>
                    <a:pt x="1715" y="1801"/>
                  </a:moveTo>
                  <a:lnTo>
                    <a:pt x="1715" y="1801"/>
                  </a:lnTo>
                  <a:lnTo>
                    <a:pt x="1716" y="1801"/>
                  </a:lnTo>
                  <a:lnTo>
                    <a:pt x="1715" y="1815"/>
                  </a:lnTo>
                  <a:lnTo>
                    <a:pt x="1715" y="1801"/>
                  </a:lnTo>
                  <a:close/>
                  <a:moveTo>
                    <a:pt x="1715" y="1829"/>
                  </a:moveTo>
                  <a:lnTo>
                    <a:pt x="1660" y="1829"/>
                  </a:lnTo>
                  <a:lnTo>
                    <a:pt x="1660" y="1801"/>
                  </a:lnTo>
                  <a:lnTo>
                    <a:pt x="1715" y="1801"/>
                  </a:lnTo>
                  <a:lnTo>
                    <a:pt x="1715" y="1829"/>
                  </a:lnTo>
                  <a:close/>
                  <a:moveTo>
                    <a:pt x="1660" y="1829"/>
                  </a:moveTo>
                  <a:lnTo>
                    <a:pt x="1602" y="1829"/>
                  </a:lnTo>
                  <a:lnTo>
                    <a:pt x="1602" y="1801"/>
                  </a:lnTo>
                  <a:lnTo>
                    <a:pt x="1660" y="1801"/>
                  </a:lnTo>
                  <a:lnTo>
                    <a:pt x="1660" y="1829"/>
                  </a:lnTo>
                  <a:close/>
                  <a:moveTo>
                    <a:pt x="1598" y="1803"/>
                  </a:moveTo>
                  <a:lnTo>
                    <a:pt x="1601" y="1801"/>
                  </a:lnTo>
                  <a:lnTo>
                    <a:pt x="1602" y="1801"/>
                  </a:lnTo>
                  <a:lnTo>
                    <a:pt x="1602" y="1815"/>
                  </a:lnTo>
                  <a:lnTo>
                    <a:pt x="1598" y="1803"/>
                  </a:lnTo>
                  <a:close/>
                  <a:moveTo>
                    <a:pt x="1604" y="1828"/>
                  </a:moveTo>
                  <a:lnTo>
                    <a:pt x="1554" y="1841"/>
                  </a:lnTo>
                  <a:lnTo>
                    <a:pt x="1548" y="1814"/>
                  </a:lnTo>
                  <a:lnTo>
                    <a:pt x="1598" y="1803"/>
                  </a:lnTo>
                  <a:lnTo>
                    <a:pt x="1604" y="1828"/>
                  </a:lnTo>
                  <a:close/>
                  <a:moveTo>
                    <a:pt x="1554" y="1841"/>
                  </a:moveTo>
                  <a:lnTo>
                    <a:pt x="1503" y="1853"/>
                  </a:lnTo>
                  <a:lnTo>
                    <a:pt x="1497" y="1826"/>
                  </a:lnTo>
                  <a:lnTo>
                    <a:pt x="1548" y="1814"/>
                  </a:lnTo>
                  <a:lnTo>
                    <a:pt x="1554" y="1841"/>
                  </a:lnTo>
                  <a:close/>
                  <a:moveTo>
                    <a:pt x="1495" y="1827"/>
                  </a:moveTo>
                  <a:lnTo>
                    <a:pt x="1496" y="1826"/>
                  </a:lnTo>
                  <a:lnTo>
                    <a:pt x="1497" y="1826"/>
                  </a:lnTo>
                  <a:lnTo>
                    <a:pt x="1501" y="1839"/>
                  </a:lnTo>
                  <a:lnTo>
                    <a:pt x="1495" y="1827"/>
                  </a:lnTo>
                  <a:close/>
                  <a:moveTo>
                    <a:pt x="1505" y="1852"/>
                  </a:moveTo>
                  <a:lnTo>
                    <a:pt x="1463" y="1871"/>
                  </a:lnTo>
                  <a:lnTo>
                    <a:pt x="1452" y="1846"/>
                  </a:lnTo>
                  <a:lnTo>
                    <a:pt x="1495" y="1827"/>
                  </a:lnTo>
                  <a:lnTo>
                    <a:pt x="1505" y="1852"/>
                  </a:lnTo>
                  <a:close/>
                  <a:moveTo>
                    <a:pt x="1452" y="1846"/>
                  </a:moveTo>
                  <a:lnTo>
                    <a:pt x="1452" y="1846"/>
                  </a:lnTo>
                  <a:lnTo>
                    <a:pt x="1458" y="1859"/>
                  </a:lnTo>
                  <a:lnTo>
                    <a:pt x="1452" y="1846"/>
                  </a:lnTo>
                  <a:close/>
                  <a:moveTo>
                    <a:pt x="1463" y="1870"/>
                  </a:moveTo>
                  <a:lnTo>
                    <a:pt x="1424" y="1890"/>
                  </a:lnTo>
                  <a:lnTo>
                    <a:pt x="1412" y="1866"/>
                  </a:lnTo>
                  <a:lnTo>
                    <a:pt x="1452" y="1846"/>
                  </a:lnTo>
                  <a:lnTo>
                    <a:pt x="1463" y="1870"/>
                  </a:lnTo>
                  <a:close/>
                  <a:moveTo>
                    <a:pt x="1410" y="1867"/>
                  </a:moveTo>
                  <a:lnTo>
                    <a:pt x="1411" y="1867"/>
                  </a:lnTo>
                  <a:lnTo>
                    <a:pt x="1412" y="1866"/>
                  </a:lnTo>
                  <a:lnTo>
                    <a:pt x="1418" y="1878"/>
                  </a:lnTo>
                  <a:lnTo>
                    <a:pt x="1410" y="1867"/>
                  </a:lnTo>
                  <a:close/>
                  <a:moveTo>
                    <a:pt x="1426" y="1889"/>
                  </a:moveTo>
                  <a:lnTo>
                    <a:pt x="1395" y="1912"/>
                  </a:lnTo>
                  <a:lnTo>
                    <a:pt x="1378" y="1890"/>
                  </a:lnTo>
                  <a:lnTo>
                    <a:pt x="1410" y="1867"/>
                  </a:lnTo>
                  <a:lnTo>
                    <a:pt x="1426" y="1889"/>
                  </a:lnTo>
                  <a:close/>
                  <a:moveTo>
                    <a:pt x="1378" y="1891"/>
                  </a:moveTo>
                  <a:lnTo>
                    <a:pt x="1378" y="1891"/>
                  </a:lnTo>
                  <a:lnTo>
                    <a:pt x="1378" y="1890"/>
                  </a:lnTo>
                  <a:lnTo>
                    <a:pt x="1387" y="1902"/>
                  </a:lnTo>
                  <a:lnTo>
                    <a:pt x="1378" y="1891"/>
                  </a:lnTo>
                  <a:close/>
                  <a:moveTo>
                    <a:pt x="1396" y="1912"/>
                  </a:moveTo>
                  <a:lnTo>
                    <a:pt x="1365" y="1939"/>
                  </a:lnTo>
                  <a:lnTo>
                    <a:pt x="1347" y="1919"/>
                  </a:lnTo>
                  <a:lnTo>
                    <a:pt x="1378" y="1891"/>
                  </a:lnTo>
                  <a:lnTo>
                    <a:pt x="1396" y="1912"/>
                  </a:lnTo>
                  <a:close/>
                  <a:moveTo>
                    <a:pt x="1346" y="1919"/>
                  </a:moveTo>
                  <a:lnTo>
                    <a:pt x="1347" y="1919"/>
                  </a:lnTo>
                  <a:lnTo>
                    <a:pt x="1356" y="1929"/>
                  </a:lnTo>
                  <a:lnTo>
                    <a:pt x="1346" y="1919"/>
                  </a:lnTo>
                  <a:close/>
                  <a:moveTo>
                    <a:pt x="1366" y="1939"/>
                  </a:moveTo>
                  <a:lnTo>
                    <a:pt x="1338" y="1966"/>
                  </a:lnTo>
                  <a:lnTo>
                    <a:pt x="1319" y="1947"/>
                  </a:lnTo>
                  <a:lnTo>
                    <a:pt x="1346" y="1919"/>
                  </a:lnTo>
                  <a:lnTo>
                    <a:pt x="1366" y="1939"/>
                  </a:lnTo>
                  <a:close/>
                  <a:moveTo>
                    <a:pt x="1338" y="1966"/>
                  </a:moveTo>
                  <a:lnTo>
                    <a:pt x="1230" y="2076"/>
                  </a:lnTo>
                  <a:lnTo>
                    <a:pt x="1338" y="1966"/>
                  </a:lnTo>
                  <a:lnTo>
                    <a:pt x="1328" y="1957"/>
                  </a:lnTo>
                  <a:lnTo>
                    <a:pt x="1338" y="1966"/>
                  </a:lnTo>
                  <a:close/>
                  <a:moveTo>
                    <a:pt x="1338" y="1966"/>
                  </a:moveTo>
                  <a:lnTo>
                    <a:pt x="1314" y="1989"/>
                  </a:lnTo>
                  <a:lnTo>
                    <a:pt x="1296" y="1971"/>
                  </a:lnTo>
                  <a:lnTo>
                    <a:pt x="1319" y="1946"/>
                  </a:lnTo>
                  <a:lnTo>
                    <a:pt x="1338" y="1966"/>
                  </a:lnTo>
                  <a:close/>
                  <a:moveTo>
                    <a:pt x="1294" y="1972"/>
                  </a:moveTo>
                  <a:lnTo>
                    <a:pt x="1295" y="1971"/>
                  </a:lnTo>
                  <a:lnTo>
                    <a:pt x="1296" y="1971"/>
                  </a:lnTo>
                  <a:lnTo>
                    <a:pt x="1305" y="1980"/>
                  </a:lnTo>
                  <a:lnTo>
                    <a:pt x="1294" y="1972"/>
                  </a:lnTo>
                  <a:close/>
                  <a:moveTo>
                    <a:pt x="1317" y="1988"/>
                  </a:moveTo>
                  <a:lnTo>
                    <a:pt x="1297" y="2015"/>
                  </a:lnTo>
                  <a:lnTo>
                    <a:pt x="1275" y="2000"/>
                  </a:lnTo>
                  <a:lnTo>
                    <a:pt x="1294" y="1972"/>
                  </a:lnTo>
                  <a:lnTo>
                    <a:pt x="1317" y="1988"/>
                  </a:lnTo>
                  <a:close/>
                  <a:moveTo>
                    <a:pt x="1274" y="2000"/>
                  </a:moveTo>
                  <a:lnTo>
                    <a:pt x="1274" y="2000"/>
                  </a:lnTo>
                  <a:lnTo>
                    <a:pt x="1275" y="2000"/>
                  </a:lnTo>
                  <a:lnTo>
                    <a:pt x="1285" y="2007"/>
                  </a:lnTo>
                  <a:lnTo>
                    <a:pt x="1274" y="2000"/>
                  </a:lnTo>
                  <a:close/>
                  <a:moveTo>
                    <a:pt x="1297" y="2015"/>
                  </a:moveTo>
                  <a:lnTo>
                    <a:pt x="1270" y="2058"/>
                  </a:lnTo>
                  <a:lnTo>
                    <a:pt x="1247" y="2043"/>
                  </a:lnTo>
                  <a:lnTo>
                    <a:pt x="1274" y="2000"/>
                  </a:lnTo>
                  <a:lnTo>
                    <a:pt x="1297" y="2015"/>
                  </a:lnTo>
                  <a:close/>
                  <a:moveTo>
                    <a:pt x="1246" y="2044"/>
                  </a:moveTo>
                  <a:lnTo>
                    <a:pt x="1247" y="2043"/>
                  </a:lnTo>
                  <a:lnTo>
                    <a:pt x="1259" y="2050"/>
                  </a:lnTo>
                  <a:lnTo>
                    <a:pt x="1246" y="2044"/>
                  </a:lnTo>
                  <a:close/>
                  <a:moveTo>
                    <a:pt x="1270" y="2056"/>
                  </a:moveTo>
                  <a:lnTo>
                    <a:pt x="1255" y="2088"/>
                  </a:lnTo>
                  <a:lnTo>
                    <a:pt x="1231" y="2076"/>
                  </a:lnTo>
                  <a:lnTo>
                    <a:pt x="1246" y="2044"/>
                  </a:lnTo>
                  <a:lnTo>
                    <a:pt x="1270" y="2056"/>
                  </a:lnTo>
                  <a:close/>
                  <a:moveTo>
                    <a:pt x="1230" y="2077"/>
                  </a:moveTo>
                  <a:lnTo>
                    <a:pt x="1231" y="2077"/>
                  </a:lnTo>
                  <a:lnTo>
                    <a:pt x="1231" y="2076"/>
                  </a:lnTo>
                  <a:lnTo>
                    <a:pt x="1242" y="2082"/>
                  </a:lnTo>
                  <a:lnTo>
                    <a:pt x="1230" y="2077"/>
                  </a:lnTo>
                  <a:close/>
                  <a:moveTo>
                    <a:pt x="1255" y="2086"/>
                  </a:moveTo>
                  <a:lnTo>
                    <a:pt x="1252" y="2098"/>
                  </a:lnTo>
                  <a:lnTo>
                    <a:pt x="1226" y="2089"/>
                  </a:lnTo>
                  <a:lnTo>
                    <a:pt x="1230" y="2077"/>
                  </a:lnTo>
                  <a:lnTo>
                    <a:pt x="1255" y="2086"/>
                  </a:lnTo>
                  <a:close/>
                  <a:moveTo>
                    <a:pt x="1252" y="2098"/>
                  </a:moveTo>
                  <a:lnTo>
                    <a:pt x="1239" y="2137"/>
                  </a:lnTo>
                  <a:lnTo>
                    <a:pt x="1226" y="2098"/>
                  </a:lnTo>
                  <a:lnTo>
                    <a:pt x="1239" y="2093"/>
                  </a:lnTo>
                  <a:lnTo>
                    <a:pt x="1252" y="20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Freeform 54"/>
            <p:cNvSpPr>
              <a:spLocks noEditPoints="1"/>
            </p:cNvSpPr>
            <p:nvPr/>
          </p:nvSpPr>
          <p:spPr bwMode="auto">
            <a:xfrm>
              <a:off x="2341" y="2302"/>
              <a:ext cx="19" cy="30"/>
            </a:xfrm>
            <a:custGeom>
              <a:avLst/>
              <a:gdLst>
                <a:gd name="T0" fmla="*/ 0 w 136"/>
                <a:gd name="T1" fmla="*/ 0 h 231"/>
                <a:gd name="T2" fmla="*/ 0 w 136"/>
                <a:gd name="T3" fmla="*/ 0 h 231"/>
                <a:gd name="T4" fmla="*/ 0 w 136"/>
                <a:gd name="T5" fmla="*/ 0 h 231"/>
                <a:gd name="T6" fmla="*/ 0 w 136"/>
                <a:gd name="T7" fmla="*/ 0 h 231"/>
                <a:gd name="T8" fmla="*/ 0 w 136"/>
                <a:gd name="T9" fmla="*/ 0 h 231"/>
                <a:gd name="T10" fmla="*/ 0 w 136"/>
                <a:gd name="T11" fmla="*/ 0 h 231"/>
                <a:gd name="T12" fmla="*/ 0 w 136"/>
                <a:gd name="T13" fmla="*/ 0 h 231"/>
                <a:gd name="T14" fmla="*/ 0 w 136"/>
                <a:gd name="T15" fmla="*/ 0 h 231"/>
                <a:gd name="T16" fmla="*/ 0 w 136"/>
                <a:gd name="T17" fmla="*/ 0 h 231"/>
                <a:gd name="T18" fmla="*/ 0 w 136"/>
                <a:gd name="T19" fmla="*/ 0 h 231"/>
                <a:gd name="T20" fmla="*/ 0 w 136"/>
                <a:gd name="T21" fmla="*/ 0 h 231"/>
                <a:gd name="T22" fmla="*/ 0 w 136"/>
                <a:gd name="T23" fmla="*/ 0 h 231"/>
                <a:gd name="T24" fmla="*/ 0 w 136"/>
                <a:gd name="T25" fmla="*/ 0 h 231"/>
                <a:gd name="T26" fmla="*/ 0 w 136"/>
                <a:gd name="T27" fmla="*/ 0 h 231"/>
                <a:gd name="T28" fmla="*/ 0 w 136"/>
                <a:gd name="T29" fmla="*/ 0 h 231"/>
                <a:gd name="T30" fmla="*/ 0 w 136"/>
                <a:gd name="T31" fmla="*/ 0 h 231"/>
                <a:gd name="T32" fmla="*/ 0 w 136"/>
                <a:gd name="T33" fmla="*/ 0 h 231"/>
                <a:gd name="T34" fmla="*/ 0 w 136"/>
                <a:gd name="T35" fmla="*/ 0 h 231"/>
                <a:gd name="T36" fmla="*/ 0 w 136"/>
                <a:gd name="T37" fmla="*/ 0 h 231"/>
                <a:gd name="T38" fmla="*/ 0 w 136"/>
                <a:gd name="T39" fmla="*/ 0 h 231"/>
                <a:gd name="T40" fmla="*/ 0 w 136"/>
                <a:gd name="T41" fmla="*/ 0 h 231"/>
                <a:gd name="T42" fmla="*/ 0 w 136"/>
                <a:gd name="T43" fmla="*/ 0 h 231"/>
                <a:gd name="T44" fmla="*/ 0 w 136"/>
                <a:gd name="T45" fmla="*/ 0 h 231"/>
                <a:gd name="T46" fmla="*/ 0 w 136"/>
                <a:gd name="T47" fmla="*/ 0 h 231"/>
                <a:gd name="T48" fmla="*/ 0 w 136"/>
                <a:gd name="T49" fmla="*/ 0 h 231"/>
                <a:gd name="T50" fmla="*/ 0 w 136"/>
                <a:gd name="T51" fmla="*/ 0 h 231"/>
                <a:gd name="T52" fmla="*/ 0 w 136"/>
                <a:gd name="T53" fmla="*/ 0 h 231"/>
                <a:gd name="T54" fmla="*/ 0 w 136"/>
                <a:gd name="T55" fmla="*/ 0 h 231"/>
                <a:gd name="T56" fmla="*/ 0 w 136"/>
                <a:gd name="T57" fmla="*/ 0 h 231"/>
                <a:gd name="T58" fmla="*/ 0 w 136"/>
                <a:gd name="T59" fmla="*/ 0 h 231"/>
                <a:gd name="T60" fmla="*/ 0 w 136"/>
                <a:gd name="T61" fmla="*/ 0 h 231"/>
                <a:gd name="T62" fmla="*/ 0 w 136"/>
                <a:gd name="T63" fmla="*/ 0 h 2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231"/>
                <a:gd name="T98" fmla="*/ 136 w 136"/>
                <a:gd name="T99" fmla="*/ 231 h 2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231">
                  <a:moveTo>
                    <a:pt x="109" y="231"/>
                  </a:moveTo>
                  <a:lnTo>
                    <a:pt x="109" y="179"/>
                  </a:lnTo>
                  <a:lnTo>
                    <a:pt x="136" y="179"/>
                  </a:lnTo>
                  <a:lnTo>
                    <a:pt x="136" y="231"/>
                  </a:lnTo>
                  <a:lnTo>
                    <a:pt x="109" y="231"/>
                  </a:lnTo>
                  <a:close/>
                  <a:moveTo>
                    <a:pt x="123" y="167"/>
                  </a:moveTo>
                  <a:lnTo>
                    <a:pt x="136" y="167"/>
                  </a:lnTo>
                  <a:lnTo>
                    <a:pt x="136" y="179"/>
                  </a:lnTo>
                  <a:lnTo>
                    <a:pt x="123" y="179"/>
                  </a:lnTo>
                  <a:lnTo>
                    <a:pt x="123" y="167"/>
                  </a:lnTo>
                  <a:close/>
                  <a:moveTo>
                    <a:pt x="123" y="194"/>
                  </a:moveTo>
                  <a:lnTo>
                    <a:pt x="84" y="194"/>
                  </a:lnTo>
                  <a:lnTo>
                    <a:pt x="84" y="167"/>
                  </a:lnTo>
                  <a:lnTo>
                    <a:pt x="123" y="167"/>
                  </a:lnTo>
                  <a:lnTo>
                    <a:pt x="123" y="194"/>
                  </a:lnTo>
                  <a:close/>
                  <a:moveTo>
                    <a:pt x="84" y="194"/>
                  </a:moveTo>
                  <a:lnTo>
                    <a:pt x="70" y="194"/>
                  </a:lnTo>
                  <a:lnTo>
                    <a:pt x="70" y="179"/>
                  </a:lnTo>
                  <a:lnTo>
                    <a:pt x="84" y="179"/>
                  </a:lnTo>
                  <a:lnTo>
                    <a:pt x="84" y="194"/>
                  </a:lnTo>
                  <a:close/>
                  <a:moveTo>
                    <a:pt x="70" y="179"/>
                  </a:moveTo>
                  <a:lnTo>
                    <a:pt x="70" y="125"/>
                  </a:lnTo>
                  <a:lnTo>
                    <a:pt x="97" y="125"/>
                  </a:lnTo>
                  <a:lnTo>
                    <a:pt x="97" y="179"/>
                  </a:lnTo>
                  <a:lnTo>
                    <a:pt x="70" y="179"/>
                  </a:lnTo>
                  <a:close/>
                  <a:moveTo>
                    <a:pt x="84" y="112"/>
                  </a:moveTo>
                  <a:lnTo>
                    <a:pt x="97" y="112"/>
                  </a:lnTo>
                  <a:lnTo>
                    <a:pt x="97" y="125"/>
                  </a:lnTo>
                  <a:lnTo>
                    <a:pt x="84" y="125"/>
                  </a:lnTo>
                  <a:lnTo>
                    <a:pt x="84" y="112"/>
                  </a:lnTo>
                  <a:close/>
                  <a:moveTo>
                    <a:pt x="84" y="139"/>
                  </a:moveTo>
                  <a:lnTo>
                    <a:pt x="52" y="139"/>
                  </a:lnTo>
                  <a:lnTo>
                    <a:pt x="52" y="112"/>
                  </a:lnTo>
                  <a:lnTo>
                    <a:pt x="84" y="112"/>
                  </a:lnTo>
                  <a:lnTo>
                    <a:pt x="84" y="139"/>
                  </a:lnTo>
                  <a:close/>
                  <a:moveTo>
                    <a:pt x="52" y="139"/>
                  </a:moveTo>
                  <a:lnTo>
                    <a:pt x="38" y="139"/>
                  </a:lnTo>
                  <a:lnTo>
                    <a:pt x="38" y="125"/>
                  </a:lnTo>
                  <a:lnTo>
                    <a:pt x="52" y="125"/>
                  </a:lnTo>
                  <a:lnTo>
                    <a:pt x="52" y="139"/>
                  </a:lnTo>
                  <a:close/>
                  <a:moveTo>
                    <a:pt x="38" y="125"/>
                  </a:moveTo>
                  <a:lnTo>
                    <a:pt x="38" y="63"/>
                  </a:lnTo>
                  <a:lnTo>
                    <a:pt x="66" y="63"/>
                  </a:lnTo>
                  <a:lnTo>
                    <a:pt x="66" y="125"/>
                  </a:lnTo>
                  <a:lnTo>
                    <a:pt x="38" y="125"/>
                  </a:lnTo>
                  <a:close/>
                  <a:moveTo>
                    <a:pt x="52" y="49"/>
                  </a:moveTo>
                  <a:lnTo>
                    <a:pt x="66" y="49"/>
                  </a:lnTo>
                  <a:lnTo>
                    <a:pt x="66" y="63"/>
                  </a:lnTo>
                  <a:lnTo>
                    <a:pt x="52" y="63"/>
                  </a:lnTo>
                  <a:lnTo>
                    <a:pt x="52" y="49"/>
                  </a:lnTo>
                  <a:close/>
                  <a:moveTo>
                    <a:pt x="52" y="76"/>
                  </a:moveTo>
                  <a:lnTo>
                    <a:pt x="14" y="76"/>
                  </a:lnTo>
                  <a:lnTo>
                    <a:pt x="14" y="49"/>
                  </a:lnTo>
                  <a:lnTo>
                    <a:pt x="52" y="49"/>
                  </a:lnTo>
                  <a:lnTo>
                    <a:pt x="52" y="76"/>
                  </a:lnTo>
                  <a:close/>
                  <a:moveTo>
                    <a:pt x="14" y="76"/>
                  </a:moveTo>
                  <a:lnTo>
                    <a:pt x="0" y="76"/>
                  </a:lnTo>
                  <a:lnTo>
                    <a:pt x="0" y="63"/>
                  </a:lnTo>
                  <a:lnTo>
                    <a:pt x="14" y="63"/>
                  </a:lnTo>
                  <a:lnTo>
                    <a:pt x="14" y="76"/>
                  </a:lnTo>
                  <a:close/>
                  <a:moveTo>
                    <a:pt x="0" y="63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Line 55"/>
            <p:cNvSpPr>
              <a:spLocks noChangeShapeType="1"/>
            </p:cNvSpPr>
            <p:nvPr/>
          </p:nvSpPr>
          <p:spPr bwMode="auto">
            <a:xfrm>
              <a:off x="2359" y="2073"/>
              <a:ext cx="0" cy="2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Line 56"/>
            <p:cNvSpPr>
              <a:spLocks noChangeShapeType="1"/>
            </p:cNvSpPr>
            <p:nvPr/>
          </p:nvSpPr>
          <p:spPr bwMode="auto">
            <a:xfrm>
              <a:off x="2349" y="2063"/>
              <a:ext cx="0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Freeform 57"/>
            <p:cNvSpPr>
              <a:spLocks noEditPoints="1"/>
            </p:cNvSpPr>
            <p:nvPr/>
          </p:nvSpPr>
          <p:spPr bwMode="auto">
            <a:xfrm>
              <a:off x="2168" y="2319"/>
              <a:ext cx="25" cy="18"/>
            </a:xfrm>
            <a:custGeom>
              <a:avLst/>
              <a:gdLst>
                <a:gd name="T0" fmla="*/ 0 w 191"/>
                <a:gd name="T1" fmla="*/ 0 h 136"/>
                <a:gd name="T2" fmla="*/ 0 w 191"/>
                <a:gd name="T3" fmla="*/ 0 h 136"/>
                <a:gd name="T4" fmla="*/ 0 w 191"/>
                <a:gd name="T5" fmla="*/ 0 h 136"/>
                <a:gd name="T6" fmla="*/ 0 w 191"/>
                <a:gd name="T7" fmla="*/ 0 h 136"/>
                <a:gd name="T8" fmla="*/ 0 w 191"/>
                <a:gd name="T9" fmla="*/ 0 h 136"/>
                <a:gd name="T10" fmla="*/ 0 w 191"/>
                <a:gd name="T11" fmla="*/ 0 h 136"/>
                <a:gd name="T12" fmla="*/ 0 w 191"/>
                <a:gd name="T13" fmla="*/ 0 h 136"/>
                <a:gd name="T14" fmla="*/ 0 w 191"/>
                <a:gd name="T15" fmla="*/ 0 h 136"/>
                <a:gd name="T16" fmla="*/ 0 w 191"/>
                <a:gd name="T17" fmla="*/ 0 h 136"/>
                <a:gd name="T18" fmla="*/ 0 w 191"/>
                <a:gd name="T19" fmla="*/ 0 h 136"/>
                <a:gd name="T20" fmla="*/ 0 w 191"/>
                <a:gd name="T21" fmla="*/ 0 h 136"/>
                <a:gd name="T22" fmla="*/ 0 w 191"/>
                <a:gd name="T23" fmla="*/ 0 h 136"/>
                <a:gd name="T24" fmla="*/ 0 w 191"/>
                <a:gd name="T25" fmla="*/ 0 h 136"/>
                <a:gd name="T26" fmla="*/ 0 w 191"/>
                <a:gd name="T27" fmla="*/ 0 h 136"/>
                <a:gd name="T28" fmla="*/ 0 w 191"/>
                <a:gd name="T29" fmla="*/ 0 h 136"/>
                <a:gd name="T30" fmla="*/ 0 w 191"/>
                <a:gd name="T31" fmla="*/ 0 h 136"/>
                <a:gd name="T32" fmla="*/ 0 w 191"/>
                <a:gd name="T33" fmla="*/ 0 h 136"/>
                <a:gd name="T34" fmla="*/ 0 w 191"/>
                <a:gd name="T35" fmla="*/ 0 h 136"/>
                <a:gd name="T36" fmla="*/ 0 w 191"/>
                <a:gd name="T37" fmla="*/ 0 h 136"/>
                <a:gd name="T38" fmla="*/ 0 w 191"/>
                <a:gd name="T39" fmla="*/ 0 h 136"/>
                <a:gd name="T40" fmla="*/ 0 w 191"/>
                <a:gd name="T41" fmla="*/ 0 h 136"/>
                <a:gd name="T42" fmla="*/ 0 w 191"/>
                <a:gd name="T43" fmla="*/ 0 h 136"/>
                <a:gd name="T44" fmla="*/ 0 w 191"/>
                <a:gd name="T45" fmla="*/ 0 h 136"/>
                <a:gd name="T46" fmla="*/ 0 w 191"/>
                <a:gd name="T47" fmla="*/ 0 h 136"/>
                <a:gd name="T48" fmla="*/ 0 w 191"/>
                <a:gd name="T49" fmla="*/ 0 h 136"/>
                <a:gd name="T50" fmla="*/ 0 w 191"/>
                <a:gd name="T51" fmla="*/ 0 h 136"/>
                <a:gd name="T52" fmla="*/ 0 w 191"/>
                <a:gd name="T53" fmla="*/ 0 h 136"/>
                <a:gd name="T54" fmla="*/ 0 w 191"/>
                <a:gd name="T55" fmla="*/ 0 h 136"/>
                <a:gd name="T56" fmla="*/ 0 w 191"/>
                <a:gd name="T57" fmla="*/ 0 h 136"/>
                <a:gd name="T58" fmla="*/ 0 w 191"/>
                <a:gd name="T59" fmla="*/ 0 h 136"/>
                <a:gd name="T60" fmla="*/ 0 w 191"/>
                <a:gd name="T61" fmla="*/ 0 h 136"/>
                <a:gd name="T62" fmla="*/ 0 w 191"/>
                <a:gd name="T63" fmla="*/ 0 h 136"/>
                <a:gd name="T64" fmla="*/ 0 w 191"/>
                <a:gd name="T65" fmla="*/ 0 h 136"/>
                <a:gd name="T66" fmla="*/ 0 w 191"/>
                <a:gd name="T67" fmla="*/ 0 h 136"/>
                <a:gd name="T68" fmla="*/ 0 w 191"/>
                <a:gd name="T69" fmla="*/ 0 h 136"/>
                <a:gd name="T70" fmla="*/ 0 w 191"/>
                <a:gd name="T71" fmla="*/ 0 h 136"/>
                <a:gd name="T72" fmla="*/ 0 w 191"/>
                <a:gd name="T73" fmla="*/ 0 h 136"/>
                <a:gd name="T74" fmla="*/ 0 w 191"/>
                <a:gd name="T75" fmla="*/ 0 h 136"/>
                <a:gd name="T76" fmla="*/ 0 w 191"/>
                <a:gd name="T77" fmla="*/ 0 h 136"/>
                <a:gd name="T78" fmla="*/ 0 w 191"/>
                <a:gd name="T79" fmla="*/ 0 h 136"/>
                <a:gd name="T80" fmla="*/ 0 w 191"/>
                <a:gd name="T81" fmla="*/ 0 h 136"/>
                <a:gd name="T82" fmla="*/ 0 w 191"/>
                <a:gd name="T83" fmla="*/ 0 h 136"/>
                <a:gd name="T84" fmla="*/ 0 w 191"/>
                <a:gd name="T85" fmla="*/ 0 h 136"/>
                <a:gd name="T86" fmla="*/ 0 w 191"/>
                <a:gd name="T87" fmla="*/ 0 h 136"/>
                <a:gd name="T88" fmla="*/ 0 w 191"/>
                <a:gd name="T89" fmla="*/ 0 h 136"/>
                <a:gd name="T90" fmla="*/ 0 w 191"/>
                <a:gd name="T91" fmla="*/ 0 h 136"/>
                <a:gd name="T92" fmla="*/ 0 w 191"/>
                <a:gd name="T93" fmla="*/ 0 h 136"/>
                <a:gd name="T94" fmla="*/ 0 w 191"/>
                <a:gd name="T95" fmla="*/ 0 h 136"/>
                <a:gd name="T96" fmla="*/ 0 w 191"/>
                <a:gd name="T97" fmla="*/ 0 h 136"/>
                <a:gd name="T98" fmla="*/ 0 w 191"/>
                <a:gd name="T99" fmla="*/ 0 h 136"/>
                <a:gd name="T100" fmla="*/ 0 w 191"/>
                <a:gd name="T101" fmla="*/ 0 h 136"/>
                <a:gd name="T102" fmla="*/ 0 w 191"/>
                <a:gd name="T103" fmla="*/ 0 h 136"/>
                <a:gd name="T104" fmla="*/ 0 w 191"/>
                <a:gd name="T105" fmla="*/ 0 h 136"/>
                <a:gd name="T106" fmla="*/ 0 w 191"/>
                <a:gd name="T107" fmla="*/ 0 h 136"/>
                <a:gd name="T108" fmla="*/ 0 w 191"/>
                <a:gd name="T109" fmla="*/ 0 h 136"/>
                <a:gd name="T110" fmla="*/ 0 w 191"/>
                <a:gd name="T111" fmla="*/ 0 h 136"/>
                <a:gd name="T112" fmla="*/ 0 w 191"/>
                <a:gd name="T113" fmla="*/ 0 h 136"/>
                <a:gd name="T114" fmla="*/ 0 w 191"/>
                <a:gd name="T115" fmla="*/ 0 h 136"/>
                <a:gd name="T116" fmla="*/ 0 w 191"/>
                <a:gd name="T117" fmla="*/ 0 h 136"/>
                <a:gd name="T118" fmla="*/ 0 w 191"/>
                <a:gd name="T119" fmla="*/ 0 h 1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1"/>
                <a:gd name="T181" fmla="*/ 0 h 136"/>
                <a:gd name="T182" fmla="*/ 191 w 191"/>
                <a:gd name="T183" fmla="*/ 136 h 1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1" h="136">
                  <a:moveTo>
                    <a:pt x="0" y="132"/>
                  </a:moveTo>
                  <a:lnTo>
                    <a:pt x="0" y="116"/>
                  </a:lnTo>
                  <a:lnTo>
                    <a:pt x="27" y="116"/>
                  </a:lnTo>
                  <a:lnTo>
                    <a:pt x="27" y="132"/>
                  </a:lnTo>
                  <a:lnTo>
                    <a:pt x="0" y="132"/>
                  </a:lnTo>
                  <a:close/>
                  <a:moveTo>
                    <a:pt x="0" y="116"/>
                  </a:moveTo>
                  <a:lnTo>
                    <a:pt x="0" y="114"/>
                  </a:lnTo>
                  <a:lnTo>
                    <a:pt x="2" y="111"/>
                  </a:lnTo>
                  <a:lnTo>
                    <a:pt x="14" y="116"/>
                  </a:lnTo>
                  <a:lnTo>
                    <a:pt x="0" y="116"/>
                  </a:lnTo>
                  <a:close/>
                  <a:moveTo>
                    <a:pt x="2" y="111"/>
                  </a:moveTo>
                  <a:lnTo>
                    <a:pt x="17" y="68"/>
                  </a:lnTo>
                  <a:lnTo>
                    <a:pt x="42" y="78"/>
                  </a:lnTo>
                  <a:lnTo>
                    <a:pt x="27" y="121"/>
                  </a:lnTo>
                  <a:lnTo>
                    <a:pt x="2" y="111"/>
                  </a:lnTo>
                  <a:close/>
                  <a:moveTo>
                    <a:pt x="17" y="68"/>
                  </a:moveTo>
                  <a:lnTo>
                    <a:pt x="17" y="68"/>
                  </a:lnTo>
                  <a:lnTo>
                    <a:pt x="30" y="73"/>
                  </a:lnTo>
                  <a:lnTo>
                    <a:pt x="17" y="68"/>
                  </a:lnTo>
                  <a:close/>
                  <a:moveTo>
                    <a:pt x="17" y="68"/>
                  </a:moveTo>
                  <a:lnTo>
                    <a:pt x="25" y="48"/>
                  </a:lnTo>
                  <a:lnTo>
                    <a:pt x="50" y="59"/>
                  </a:lnTo>
                  <a:lnTo>
                    <a:pt x="42" y="79"/>
                  </a:lnTo>
                  <a:lnTo>
                    <a:pt x="17" y="68"/>
                  </a:lnTo>
                  <a:close/>
                  <a:moveTo>
                    <a:pt x="25" y="48"/>
                  </a:moveTo>
                  <a:lnTo>
                    <a:pt x="25" y="47"/>
                  </a:lnTo>
                  <a:lnTo>
                    <a:pt x="26" y="45"/>
                  </a:lnTo>
                  <a:lnTo>
                    <a:pt x="38" y="54"/>
                  </a:lnTo>
                  <a:lnTo>
                    <a:pt x="25" y="48"/>
                  </a:lnTo>
                  <a:close/>
                  <a:moveTo>
                    <a:pt x="26" y="45"/>
                  </a:moveTo>
                  <a:lnTo>
                    <a:pt x="42" y="26"/>
                  </a:lnTo>
                  <a:lnTo>
                    <a:pt x="63" y="42"/>
                  </a:lnTo>
                  <a:lnTo>
                    <a:pt x="48" y="62"/>
                  </a:lnTo>
                  <a:lnTo>
                    <a:pt x="26" y="45"/>
                  </a:lnTo>
                  <a:close/>
                  <a:moveTo>
                    <a:pt x="42" y="26"/>
                  </a:moveTo>
                  <a:lnTo>
                    <a:pt x="43" y="24"/>
                  </a:lnTo>
                  <a:lnTo>
                    <a:pt x="46" y="23"/>
                  </a:lnTo>
                  <a:lnTo>
                    <a:pt x="53" y="34"/>
                  </a:lnTo>
                  <a:lnTo>
                    <a:pt x="42" y="26"/>
                  </a:lnTo>
                  <a:close/>
                  <a:moveTo>
                    <a:pt x="46" y="23"/>
                  </a:moveTo>
                  <a:lnTo>
                    <a:pt x="66" y="11"/>
                  </a:lnTo>
                  <a:lnTo>
                    <a:pt x="80" y="34"/>
                  </a:lnTo>
                  <a:lnTo>
                    <a:pt x="60" y="46"/>
                  </a:lnTo>
                  <a:lnTo>
                    <a:pt x="46" y="23"/>
                  </a:lnTo>
                  <a:close/>
                  <a:moveTo>
                    <a:pt x="66" y="11"/>
                  </a:moveTo>
                  <a:lnTo>
                    <a:pt x="67" y="10"/>
                  </a:lnTo>
                  <a:lnTo>
                    <a:pt x="68" y="10"/>
                  </a:lnTo>
                  <a:lnTo>
                    <a:pt x="73" y="23"/>
                  </a:lnTo>
                  <a:lnTo>
                    <a:pt x="66" y="11"/>
                  </a:lnTo>
                  <a:close/>
                  <a:moveTo>
                    <a:pt x="68" y="10"/>
                  </a:moveTo>
                  <a:lnTo>
                    <a:pt x="80" y="5"/>
                  </a:lnTo>
                  <a:lnTo>
                    <a:pt x="89" y="32"/>
                  </a:lnTo>
                  <a:lnTo>
                    <a:pt x="77" y="35"/>
                  </a:lnTo>
                  <a:lnTo>
                    <a:pt x="68" y="10"/>
                  </a:lnTo>
                  <a:close/>
                  <a:moveTo>
                    <a:pt x="80" y="5"/>
                  </a:moveTo>
                  <a:lnTo>
                    <a:pt x="91" y="2"/>
                  </a:lnTo>
                  <a:lnTo>
                    <a:pt x="101" y="27"/>
                  </a:lnTo>
                  <a:lnTo>
                    <a:pt x="89" y="32"/>
                  </a:lnTo>
                  <a:lnTo>
                    <a:pt x="80" y="5"/>
                  </a:lnTo>
                  <a:close/>
                  <a:moveTo>
                    <a:pt x="91" y="2"/>
                  </a:moveTo>
                  <a:lnTo>
                    <a:pt x="96" y="0"/>
                  </a:lnTo>
                  <a:lnTo>
                    <a:pt x="101" y="2"/>
                  </a:lnTo>
                  <a:lnTo>
                    <a:pt x="96" y="14"/>
                  </a:lnTo>
                  <a:lnTo>
                    <a:pt x="91" y="2"/>
                  </a:lnTo>
                  <a:close/>
                  <a:moveTo>
                    <a:pt x="101" y="2"/>
                  </a:moveTo>
                  <a:lnTo>
                    <a:pt x="112" y="5"/>
                  </a:lnTo>
                  <a:lnTo>
                    <a:pt x="103" y="32"/>
                  </a:lnTo>
                  <a:lnTo>
                    <a:pt x="91" y="27"/>
                  </a:lnTo>
                  <a:lnTo>
                    <a:pt x="101" y="2"/>
                  </a:lnTo>
                  <a:close/>
                  <a:moveTo>
                    <a:pt x="112" y="5"/>
                  </a:moveTo>
                  <a:lnTo>
                    <a:pt x="124" y="10"/>
                  </a:lnTo>
                  <a:lnTo>
                    <a:pt x="114" y="35"/>
                  </a:lnTo>
                  <a:lnTo>
                    <a:pt x="103" y="32"/>
                  </a:lnTo>
                  <a:lnTo>
                    <a:pt x="112" y="5"/>
                  </a:lnTo>
                  <a:close/>
                  <a:moveTo>
                    <a:pt x="124" y="10"/>
                  </a:moveTo>
                  <a:lnTo>
                    <a:pt x="125" y="10"/>
                  </a:lnTo>
                  <a:lnTo>
                    <a:pt x="126" y="11"/>
                  </a:lnTo>
                  <a:lnTo>
                    <a:pt x="119" y="23"/>
                  </a:lnTo>
                  <a:lnTo>
                    <a:pt x="124" y="10"/>
                  </a:lnTo>
                  <a:close/>
                  <a:moveTo>
                    <a:pt x="126" y="11"/>
                  </a:moveTo>
                  <a:lnTo>
                    <a:pt x="146" y="23"/>
                  </a:lnTo>
                  <a:lnTo>
                    <a:pt x="132" y="46"/>
                  </a:lnTo>
                  <a:lnTo>
                    <a:pt x="112" y="34"/>
                  </a:lnTo>
                  <a:lnTo>
                    <a:pt x="126" y="11"/>
                  </a:lnTo>
                  <a:close/>
                  <a:moveTo>
                    <a:pt x="146" y="23"/>
                  </a:moveTo>
                  <a:lnTo>
                    <a:pt x="148" y="24"/>
                  </a:lnTo>
                  <a:lnTo>
                    <a:pt x="151" y="27"/>
                  </a:lnTo>
                  <a:lnTo>
                    <a:pt x="139" y="34"/>
                  </a:lnTo>
                  <a:lnTo>
                    <a:pt x="146" y="23"/>
                  </a:lnTo>
                  <a:close/>
                  <a:moveTo>
                    <a:pt x="151" y="27"/>
                  </a:moveTo>
                  <a:lnTo>
                    <a:pt x="162" y="47"/>
                  </a:lnTo>
                  <a:lnTo>
                    <a:pt x="139" y="61"/>
                  </a:lnTo>
                  <a:lnTo>
                    <a:pt x="127" y="41"/>
                  </a:lnTo>
                  <a:lnTo>
                    <a:pt x="151" y="27"/>
                  </a:lnTo>
                  <a:close/>
                  <a:moveTo>
                    <a:pt x="162" y="47"/>
                  </a:moveTo>
                  <a:lnTo>
                    <a:pt x="174" y="66"/>
                  </a:lnTo>
                  <a:lnTo>
                    <a:pt x="151" y="80"/>
                  </a:lnTo>
                  <a:lnTo>
                    <a:pt x="139" y="61"/>
                  </a:lnTo>
                  <a:lnTo>
                    <a:pt x="162" y="47"/>
                  </a:lnTo>
                  <a:close/>
                  <a:moveTo>
                    <a:pt x="174" y="66"/>
                  </a:moveTo>
                  <a:lnTo>
                    <a:pt x="175" y="68"/>
                  </a:lnTo>
                  <a:lnTo>
                    <a:pt x="175" y="69"/>
                  </a:lnTo>
                  <a:lnTo>
                    <a:pt x="162" y="73"/>
                  </a:lnTo>
                  <a:lnTo>
                    <a:pt x="174" y="66"/>
                  </a:lnTo>
                  <a:close/>
                  <a:moveTo>
                    <a:pt x="175" y="69"/>
                  </a:moveTo>
                  <a:lnTo>
                    <a:pt x="187" y="113"/>
                  </a:lnTo>
                  <a:lnTo>
                    <a:pt x="161" y="120"/>
                  </a:lnTo>
                  <a:lnTo>
                    <a:pt x="149" y="78"/>
                  </a:lnTo>
                  <a:lnTo>
                    <a:pt x="175" y="69"/>
                  </a:lnTo>
                  <a:close/>
                  <a:moveTo>
                    <a:pt x="187" y="113"/>
                  </a:moveTo>
                  <a:lnTo>
                    <a:pt x="187" y="111"/>
                  </a:lnTo>
                  <a:lnTo>
                    <a:pt x="187" y="114"/>
                  </a:lnTo>
                  <a:lnTo>
                    <a:pt x="174" y="116"/>
                  </a:lnTo>
                  <a:lnTo>
                    <a:pt x="187" y="113"/>
                  </a:lnTo>
                  <a:close/>
                  <a:moveTo>
                    <a:pt x="187" y="114"/>
                  </a:moveTo>
                  <a:lnTo>
                    <a:pt x="191" y="129"/>
                  </a:lnTo>
                  <a:lnTo>
                    <a:pt x="165" y="136"/>
                  </a:lnTo>
                  <a:lnTo>
                    <a:pt x="161" y="120"/>
                  </a:lnTo>
                  <a:lnTo>
                    <a:pt x="187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Freeform 58"/>
            <p:cNvSpPr>
              <a:spLocks noEditPoints="1"/>
            </p:cNvSpPr>
            <p:nvPr/>
          </p:nvSpPr>
          <p:spPr bwMode="auto">
            <a:xfrm>
              <a:off x="2012" y="2297"/>
              <a:ext cx="163" cy="30"/>
            </a:xfrm>
            <a:custGeom>
              <a:avLst/>
              <a:gdLst>
                <a:gd name="T0" fmla="*/ 0 w 1221"/>
                <a:gd name="T1" fmla="*/ 0 h 223"/>
                <a:gd name="T2" fmla="*/ 0 w 1221"/>
                <a:gd name="T3" fmla="*/ 0 h 223"/>
                <a:gd name="T4" fmla="*/ 0 w 1221"/>
                <a:gd name="T5" fmla="*/ 0 h 223"/>
                <a:gd name="T6" fmla="*/ 0 w 1221"/>
                <a:gd name="T7" fmla="*/ 0 h 223"/>
                <a:gd name="T8" fmla="*/ 0 w 1221"/>
                <a:gd name="T9" fmla="*/ 0 h 223"/>
                <a:gd name="T10" fmla="*/ 0 w 1221"/>
                <a:gd name="T11" fmla="*/ 0 h 223"/>
                <a:gd name="T12" fmla="*/ 0 w 1221"/>
                <a:gd name="T13" fmla="*/ 0 h 223"/>
                <a:gd name="T14" fmla="*/ 0 w 1221"/>
                <a:gd name="T15" fmla="*/ 0 h 223"/>
                <a:gd name="T16" fmla="*/ 0 w 1221"/>
                <a:gd name="T17" fmla="*/ 0 h 223"/>
                <a:gd name="T18" fmla="*/ 0 w 1221"/>
                <a:gd name="T19" fmla="*/ 0 h 223"/>
                <a:gd name="T20" fmla="*/ 0 w 1221"/>
                <a:gd name="T21" fmla="*/ 0 h 223"/>
                <a:gd name="T22" fmla="*/ 0 w 1221"/>
                <a:gd name="T23" fmla="*/ 0 h 223"/>
                <a:gd name="T24" fmla="*/ 0 w 1221"/>
                <a:gd name="T25" fmla="*/ 0 h 223"/>
                <a:gd name="T26" fmla="*/ 0 w 1221"/>
                <a:gd name="T27" fmla="*/ 0 h 223"/>
                <a:gd name="T28" fmla="*/ 0 w 1221"/>
                <a:gd name="T29" fmla="*/ 0 h 223"/>
                <a:gd name="T30" fmla="*/ 0 w 1221"/>
                <a:gd name="T31" fmla="*/ 0 h 223"/>
                <a:gd name="T32" fmla="*/ 0 w 1221"/>
                <a:gd name="T33" fmla="*/ 0 h 223"/>
                <a:gd name="T34" fmla="*/ 0 w 1221"/>
                <a:gd name="T35" fmla="*/ 0 h 223"/>
                <a:gd name="T36" fmla="*/ 0 w 1221"/>
                <a:gd name="T37" fmla="*/ 0 h 223"/>
                <a:gd name="T38" fmla="*/ 0 w 1221"/>
                <a:gd name="T39" fmla="*/ 0 h 223"/>
                <a:gd name="T40" fmla="*/ 0 w 1221"/>
                <a:gd name="T41" fmla="*/ 0 h 223"/>
                <a:gd name="T42" fmla="*/ 0 w 1221"/>
                <a:gd name="T43" fmla="*/ 0 h 223"/>
                <a:gd name="T44" fmla="*/ 0 w 1221"/>
                <a:gd name="T45" fmla="*/ 0 h 223"/>
                <a:gd name="T46" fmla="*/ 0 w 1221"/>
                <a:gd name="T47" fmla="*/ 0 h 223"/>
                <a:gd name="T48" fmla="*/ 0 w 1221"/>
                <a:gd name="T49" fmla="*/ 0 h 223"/>
                <a:gd name="T50" fmla="*/ 0 w 1221"/>
                <a:gd name="T51" fmla="*/ 0 h 223"/>
                <a:gd name="T52" fmla="*/ 0 w 1221"/>
                <a:gd name="T53" fmla="*/ 0 h 223"/>
                <a:gd name="T54" fmla="*/ 0 w 1221"/>
                <a:gd name="T55" fmla="*/ 0 h 223"/>
                <a:gd name="T56" fmla="*/ 0 w 1221"/>
                <a:gd name="T57" fmla="*/ 0 h 223"/>
                <a:gd name="T58" fmla="*/ 0 w 1221"/>
                <a:gd name="T59" fmla="*/ 0 h 223"/>
                <a:gd name="T60" fmla="*/ 0 w 1221"/>
                <a:gd name="T61" fmla="*/ 0 h 223"/>
                <a:gd name="T62" fmla="*/ 0 w 1221"/>
                <a:gd name="T63" fmla="*/ 0 h 223"/>
                <a:gd name="T64" fmla="*/ 0 w 1221"/>
                <a:gd name="T65" fmla="*/ 0 h 223"/>
                <a:gd name="T66" fmla="*/ 0 w 1221"/>
                <a:gd name="T67" fmla="*/ 0 h 223"/>
                <a:gd name="T68" fmla="*/ 0 w 1221"/>
                <a:gd name="T69" fmla="*/ 0 h 223"/>
                <a:gd name="T70" fmla="*/ 0 w 1221"/>
                <a:gd name="T71" fmla="*/ 0 h 223"/>
                <a:gd name="T72" fmla="*/ 0 w 1221"/>
                <a:gd name="T73" fmla="*/ 0 h 223"/>
                <a:gd name="T74" fmla="*/ 0 w 1221"/>
                <a:gd name="T75" fmla="*/ 0 h 223"/>
                <a:gd name="T76" fmla="*/ 0 w 1221"/>
                <a:gd name="T77" fmla="*/ 0 h 223"/>
                <a:gd name="T78" fmla="*/ 0 w 1221"/>
                <a:gd name="T79" fmla="*/ 0 h 223"/>
                <a:gd name="T80" fmla="*/ 0 w 1221"/>
                <a:gd name="T81" fmla="*/ 0 h 223"/>
                <a:gd name="T82" fmla="*/ 0 w 1221"/>
                <a:gd name="T83" fmla="*/ 0 h 223"/>
                <a:gd name="T84" fmla="*/ 0 w 1221"/>
                <a:gd name="T85" fmla="*/ 0 h 223"/>
                <a:gd name="T86" fmla="*/ 0 w 1221"/>
                <a:gd name="T87" fmla="*/ 0 h 223"/>
                <a:gd name="T88" fmla="*/ 0 w 1221"/>
                <a:gd name="T89" fmla="*/ 0 h 223"/>
                <a:gd name="T90" fmla="*/ 0 w 1221"/>
                <a:gd name="T91" fmla="*/ 0 h 223"/>
                <a:gd name="T92" fmla="*/ 0 w 1221"/>
                <a:gd name="T93" fmla="*/ 0 h 223"/>
                <a:gd name="T94" fmla="*/ 0 w 1221"/>
                <a:gd name="T95" fmla="*/ 0 h 223"/>
                <a:gd name="T96" fmla="*/ 0 w 1221"/>
                <a:gd name="T97" fmla="*/ 0 h 223"/>
                <a:gd name="T98" fmla="*/ 0 w 1221"/>
                <a:gd name="T99" fmla="*/ 0 h 223"/>
                <a:gd name="T100" fmla="*/ 0 w 1221"/>
                <a:gd name="T101" fmla="*/ 0 h 223"/>
                <a:gd name="T102" fmla="*/ 0 w 1221"/>
                <a:gd name="T103" fmla="*/ 0 h 223"/>
                <a:gd name="T104" fmla="*/ 0 w 1221"/>
                <a:gd name="T105" fmla="*/ 0 h 2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21"/>
                <a:gd name="T160" fmla="*/ 0 h 223"/>
                <a:gd name="T161" fmla="*/ 1221 w 1221"/>
                <a:gd name="T162" fmla="*/ 223 h 2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21" h="223">
                  <a:moveTo>
                    <a:pt x="1193" y="223"/>
                  </a:moveTo>
                  <a:lnTo>
                    <a:pt x="1132" y="160"/>
                  </a:lnTo>
                  <a:lnTo>
                    <a:pt x="1150" y="140"/>
                  </a:lnTo>
                  <a:lnTo>
                    <a:pt x="1213" y="203"/>
                  </a:lnTo>
                  <a:lnTo>
                    <a:pt x="1193" y="223"/>
                  </a:lnTo>
                  <a:close/>
                  <a:moveTo>
                    <a:pt x="1150" y="140"/>
                  </a:moveTo>
                  <a:lnTo>
                    <a:pt x="1221" y="211"/>
                  </a:lnTo>
                  <a:lnTo>
                    <a:pt x="1150" y="140"/>
                  </a:lnTo>
                  <a:lnTo>
                    <a:pt x="1141" y="151"/>
                  </a:lnTo>
                  <a:lnTo>
                    <a:pt x="1150" y="140"/>
                  </a:lnTo>
                  <a:close/>
                  <a:moveTo>
                    <a:pt x="1132" y="160"/>
                  </a:moveTo>
                  <a:lnTo>
                    <a:pt x="1097" y="125"/>
                  </a:lnTo>
                  <a:lnTo>
                    <a:pt x="1115" y="105"/>
                  </a:lnTo>
                  <a:lnTo>
                    <a:pt x="1150" y="140"/>
                  </a:lnTo>
                  <a:lnTo>
                    <a:pt x="1132" y="160"/>
                  </a:lnTo>
                  <a:close/>
                  <a:moveTo>
                    <a:pt x="1114" y="104"/>
                  </a:moveTo>
                  <a:lnTo>
                    <a:pt x="1115" y="105"/>
                  </a:lnTo>
                  <a:lnTo>
                    <a:pt x="1106" y="116"/>
                  </a:lnTo>
                  <a:lnTo>
                    <a:pt x="1114" y="104"/>
                  </a:lnTo>
                  <a:close/>
                  <a:moveTo>
                    <a:pt x="1098" y="126"/>
                  </a:moveTo>
                  <a:lnTo>
                    <a:pt x="1058" y="94"/>
                  </a:lnTo>
                  <a:lnTo>
                    <a:pt x="1076" y="73"/>
                  </a:lnTo>
                  <a:lnTo>
                    <a:pt x="1114" y="104"/>
                  </a:lnTo>
                  <a:lnTo>
                    <a:pt x="1098" y="126"/>
                  </a:lnTo>
                  <a:close/>
                  <a:moveTo>
                    <a:pt x="1075" y="72"/>
                  </a:moveTo>
                  <a:lnTo>
                    <a:pt x="1075" y="72"/>
                  </a:lnTo>
                  <a:lnTo>
                    <a:pt x="1076" y="73"/>
                  </a:lnTo>
                  <a:lnTo>
                    <a:pt x="1066" y="84"/>
                  </a:lnTo>
                  <a:lnTo>
                    <a:pt x="1075" y="72"/>
                  </a:lnTo>
                  <a:close/>
                  <a:moveTo>
                    <a:pt x="1059" y="96"/>
                  </a:moveTo>
                  <a:lnTo>
                    <a:pt x="1016" y="68"/>
                  </a:lnTo>
                  <a:lnTo>
                    <a:pt x="1031" y="44"/>
                  </a:lnTo>
                  <a:lnTo>
                    <a:pt x="1075" y="72"/>
                  </a:lnTo>
                  <a:lnTo>
                    <a:pt x="1059" y="96"/>
                  </a:lnTo>
                  <a:close/>
                  <a:moveTo>
                    <a:pt x="1029" y="43"/>
                  </a:moveTo>
                  <a:lnTo>
                    <a:pt x="1030" y="44"/>
                  </a:lnTo>
                  <a:lnTo>
                    <a:pt x="1031" y="44"/>
                  </a:lnTo>
                  <a:lnTo>
                    <a:pt x="1023" y="56"/>
                  </a:lnTo>
                  <a:lnTo>
                    <a:pt x="1029" y="43"/>
                  </a:lnTo>
                  <a:close/>
                  <a:moveTo>
                    <a:pt x="1019" y="69"/>
                  </a:moveTo>
                  <a:lnTo>
                    <a:pt x="991" y="57"/>
                  </a:lnTo>
                  <a:lnTo>
                    <a:pt x="1001" y="31"/>
                  </a:lnTo>
                  <a:lnTo>
                    <a:pt x="1029" y="43"/>
                  </a:lnTo>
                  <a:lnTo>
                    <a:pt x="1019" y="69"/>
                  </a:lnTo>
                  <a:close/>
                  <a:moveTo>
                    <a:pt x="991" y="57"/>
                  </a:moveTo>
                  <a:lnTo>
                    <a:pt x="964" y="45"/>
                  </a:lnTo>
                  <a:lnTo>
                    <a:pt x="974" y="20"/>
                  </a:lnTo>
                  <a:lnTo>
                    <a:pt x="1001" y="31"/>
                  </a:lnTo>
                  <a:lnTo>
                    <a:pt x="991" y="57"/>
                  </a:lnTo>
                  <a:close/>
                  <a:moveTo>
                    <a:pt x="972" y="20"/>
                  </a:moveTo>
                  <a:lnTo>
                    <a:pt x="973" y="20"/>
                  </a:lnTo>
                  <a:lnTo>
                    <a:pt x="974" y="20"/>
                  </a:lnTo>
                  <a:lnTo>
                    <a:pt x="969" y="33"/>
                  </a:lnTo>
                  <a:lnTo>
                    <a:pt x="972" y="20"/>
                  </a:lnTo>
                  <a:close/>
                  <a:moveTo>
                    <a:pt x="966" y="45"/>
                  </a:moveTo>
                  <a:lnTo>
                    <a:pt x="935" y="38"/>
                  </a:lnTo>
                  <a:lnTo>
                    <a:pt x="941" y="12"/>
                  </a:lnTo>
                  <a:lnTo>
                    <a:pt x="972" y="20"/>
                  </a:lnTo>
                  <a:lnTo>
                    <a:pt x="966" y="45"/>
                  </a:lnTo>
                  <a:close/>
                  <a:moveTo>
                    <a:pt x="940" y="12"/>
                  </a:moveTo>
                  <a:lnTo>
                    <a:pt x="941" y="12"/>
                  </a:lnTo>
                  <a:lnTo>
                    <a:pt x="938" y="24"/>
                  </a:lnTo>
                  <a:lnTo>
                    <a:pt x="940" y="12"/>
                  </a:lnTo>
                  <a:close/>
                  <a:moveTo>
                    <a:pt x="936" y="38"/>
                  </a:moveTo>
                  <a:lnTo>
                    <a:pt x="905" y="35"/>
                  </a:lnTo>
                  <a:lnTo>
                    <a:pt x="908" y="7"/>
                  </a:lnTo>
                  <a:lnTo>
                    <a:pt x="940" y="12"/>
                  </a:lnTo>
                  <a:lnTo>
                    <a:pt x="936" y="38"/>
                  </a:lnTo>
                  <a:close/>
                  <a:moveTo>
                    <a:pt x="908" y="7"/>
                  </a:moveTo>
                  <a:lnTo>
                    <a:pt x="909" y="7"/>
                  </a:lnTo>
                  <a:lnTo>
                    <a:pt x="908" y="7"/>
                  </a:lnTo>
                  <a:lnTo>
                    <a:pt x="907" y="21"/>
                  </a:lnTo>
                  <a:lnTo>
                    <a:pt x="908" y="7"/>
                  </a:lnTo>
                  <a:close/>
                  <a:moveTo>
                    <a:pt x="905" y="35"/>
                  </a:moveTo>
                  <a:lnTo>
                    <a:pt x="870" y="30"/>
                  </a:lnTo>
                  <a:lnTo>
                    <a:pt x="873" y="3"/>
                  </a:lnTo>
                  <a:lnTo>
                    <a:pt x="908" y="7"/>
                  </a:lnTo>
                  <a:lnTo>
                    <a:pt x="905" y="35"/>
                  </a:lnTo>
                  <a:close/>
                  <a:moveTo>
                    <a:pt x="870" y="30"/>
                  </a:moveTo>
                  <a:lnTo>
                    <a:pt x="835" y="27"/>
                  </a:lnTo>
                  <a:lnTo>
                    <a:pt x="838" y="0"/>
                  </a:lnTo>
                  <a:lnTo>
                    <a:pt x="873" y="3"/>
                  </a:lnTo>
                  <a:lnTo>
                    <a:pt x="870" y="30"/>
                  </a:lnTo>
                  <a:close/>
                  <a:moveTo>
                    <a:pt x="836" y="0"/>
                  </a:moveTo>
                  <a:lnTo>
                    <a:pt x="837" y="0"/>
                  </a:lnTo>
                  <a:lnTo>
                    <a:pt x="838" y="0"/>
                  </a:lnTo>
                  <a:lnTo>
                    <a:pt x="836" y="13"/>
                  </a:lnTo>
                  <a:lnTo>
                    <a:pt x="836" y="0"/>
                  </a:lnTo>
                  <a:close/>
                  <a:moveTo>
                    <a:pt x="837" y="27"/>
                  </a:moveTo>
                  <a:lnTo>
                    <a:pt x="779" y="30"/>
                  </a:lnTo>
                  <a:lnTo>
                    <a:pt x="777" y="3"/>
                  </a:lnTo>
                  <a:lnTo>
                    <a:pt x="836" y="0"/>
                  </a:lnTo>
                  <a:lnTo>
                    <a:pt x="837" y="27"/>
                  </a:lnTo>
                  <a:close/>
                  <a:moveTo>
                    <a:pt x="777" y="3"/>
                  </a:moveTo>
                  <a:lnTo>
                    <a:pt x="777" y="3"/>
                  </a:lnTo>
                  <a:lnTo>
                    <a:pt x="778" y="17"/>
                  </a:lnTo>
                  <a:lnTo>
                    <a:pt x="777" y="3"/>
                  </a:lnTo>
                  <a:close/>
                  <a:moveTo>
                    <a:pt x="779" y="30"/>
                  </a:moveTo>
                  <a:lnTo>
                    <a:pt x="724" y="35"/>
                  </a:lnTo>
                  <a:lnTo>
                    <a:pt x="722" y="7"/>
                  </a:lnTo>
                  <a:lnTo>
                    <a:pt x="777" y="3"/>
                  </a:lnTo>
                  <a:lnTo>
                    <a:pt x="779" y="30"/>
                  </a:lnTo>
                  <a:close/>
                  <a:moveTo>
                    <a:pt x="722" y="7"/>
                  </a:moveTo>
                  <a:lnTo>
                    <a:pt x="722" y="7"/>
                  </a:lnTo>
                  <a:lnTo>
                    <a:pt x="723" y="21"/>
                  </a:lnTo>
                  <a:lnTo>
                    <a:pt x="722" y="7"/>
                  </a:lnTo>
                  <a:close/>
                  <a:moveTo>
                    <a:pt x="724" y="35"/>
                  </a:moveTo>
                  <a:lnTo>
                    <a:pt x="673" y="38"/>
                  </a:lnTo>
                  <a:lnTo>
                    <a:pt x="672" y="12"/>
                  </a:lnTo>
                  <a:lnTo>
                    <a:pt x="722" y="7"/>
                  </a:lnTo>
                  <a:lnTo>
                    <a:pt x="724" y="35"/>
                  </a:lnTo>
                  <a:close/>
                  <a:moveTo>
                    <a:pt x="668" y="12"/>
                  </a:moveTo>
                  <a:lnTo>
                    <a:pt x="671" y="12"/>
                  </a:lnTo>
                  <a:lnTo>
                    <a:pt x="672" y="12"/>
                  </a:lnTo>
                  <a:lnTo>
                    <a:pt x="673" y="24"/>
                  </a:lnTo>
                  <a:lnTo>
                    <a:pt x="668" y="12"/>
                  </a:lnTo>
                  <a:close/>
                  <a:moveTo>
                    <a:pt x="677" y="38"/>
                  </a:moveTo>
                  <a:lnTo>
                    <a:pt x="633" y="50"/>
                  </a:lnTo>
                  <a:lnTo>
                    <a:pt x="626" y="23"/>
                  </a:lnTo>
                  <a:lnTo>
                    <a:pt x="668" y="12"/>
                  </a:lnTo>
                  <a:lnTo>
                    <a:pt x="677" y="38"/>
                  </a:lnTo>
                  <a:close/>
                  <a:moveTo>
                    <a:pt x="633" y="50"/>
                  </a:moveTo>
                  <a:lnTo>
                    <a:pt x="633" y="50"/>
                  </a:lnTo>
                  <a:lnTo>
                    <a:pt x="632" y="50"/>
                  </a:lnTo>
                  <a:lnTo>
                    <a:pt x="630" y="36"/>
                  </a:lnTo>
                  <a:lnTo>
                    <a:pt x="633" y="50"/>
                  </a:lnTo>
                  <a:close/>
                  <a:moveTo>
                    <a:pt x="632" y="50"/>
                  </a:moveTo>
                  <a:lnTo>
                    <a:pt x="551" y="70"/>
                  </a:lnTo>
                  <a:lnTo>
                    <a:pt x="545" y="43"/>
                  </a:lnTo>
                  <a:lnTo>
                    <a:pt x="626" y="23"/>
                  </a:lnTo>
                  <a:lnTo>
                    <a:pt x="632" y="50"/>
                  </a:lnTo>
                  <a:close/>
                  <a:moveTo>
                    <a:pt x="544" y="43"/>
                  </a:moveTo>
                  <a:lnTo>
                    <a:pt x="544" y="43"/>
                  </a:lnTo>
                  <a:lnTo>
                    <a:pt x="545" y="43"/>
                  </a:lnTo>
                  <a:lnTo>
                    <a:pt x="547" y="56"/>
                  </a:lnTo>
                  <a:lnTo>
                    <a:pt x="544" y="43"/>
                  </a:lnTo>
                  <a:close/>
                  <a:moveTo>
                    <a:pt x="552" y="69"/>
                  </a:moveTo>
                  <a:lnTo>
                    <a:pt x="478" y="93"/>
                  </a:lnTo>
                  <a:lnTo>
                    <a:pt x="469" y="66"/>
                  </a:lnTo>
                  <a:lnTo>
                    <a:pt x="544" y="43"/>
                  </a:lnTo>
                  <a:lnTo>
                    <a:pt x="552" y="69"/>
                  </a:lnTo>
                  <a:close/>
                  <a:moveTo>
                    <a:pt x="468" y="66"/>
                  </a:moveTo>
                  <a:lnTo>
                    <a:pt x="469" y="66"/>
                  </a:lnTo>
                  <a:lnTo>
                    <a:pt x="474" y="79"/>
                  </a:lnTo>
                  <a:lnTo>
                    <a:pt x="468" y="66"/>
                  </a:lnTo>
                  <a:close/>
                  <a:moveTo>
                    <a:pt x="479" y="92"/>
                  </a:moveTo>
                  <a:lnTo>
                    <a:pt x="354" y="144"/>
                  </a:lnTo>
                  <a:lnTo>
                    <a:pt x="344" y="118"/>
                  </a:lnTo>
                  <a:lnTo>
                    <a:pt x="468" y="66"/>
                  </a:lnTo>
                  <a:lnTo>
                    <a:pt x="479" y="92"/>
                  </a:lnTo>
                  <a:close/>
                  <a:moveTo>
                    <a:pt x="354" y="144"/>
                  </a:moveTo>
                  <a:lnTo>
                    <a:pt x="353" y="144"/>
                  </a:lnTo>
                  <a:lnTo>
                    <a:pt x="352" y="144"/>
                  </a:lnTo>
                  <a:lnTo>
                    <a:pt x="348" y="131"/>
                  </a:lnTo>
                  <a:lnTo>
                    <a:pt x="354" y="144"/>
                  </a:lnTo>
                  <a:close/>
                  <a:moveTo>
                    <a:pt x="352" y="144"/>
                  </a:moveTo>
                  <a:lnTo>
                    <a:pt x="289" y="160"/>
                  </a:lnTo>
                  <a:lnTo>
                    <a:pt x="283" y="133"/>
                  </a:lnTo>
                  <a:lnTo>
                    <a:pt x="345" y="118"/>
                  </a:lnTo>
                  <a:lnTo>
                    <a:pt x="352" y="144"/>
                  </a:lnTo>
                  <a:close/>
                  <a:moveTo>
                    <a:pt x="282" y="133"/>
                  </a:moveTo>
                  <a:lnTo>
                    <a:pt x="282" y="133"/>
                  </a:lnTo>
                  <a:lnTo>
                    <a:pt x="283" y="133"/>
                  </a:lnTo>
                  <a:lnTo>
                    <a:pt x="287" y="146"/>
                  </a:lnTo>
                  <a:lnTo>
                    <a:pt x="282" y="133"/>
                  </a:lnTo>
                  <a:close/>
                  <a:moveTo>
                    <a:pt x="290" y="160"/>
                  </a:moveTo>
                  <a:lnTo>
                    <a:pt x="262" y="167"/>
                  </a:lnTo>
                  <a:lnTo>
                    <a:pt x="255" y="141"/>
                  </a:lnTo>
                  <a:lnTo>
                    <a:pt x="282" y="133"/>
                  </a:lnTo>
                  <a:lnTo>
                    <a:pt x="290" y="160"/>
                  </a:lnTo>
                  <a:close/>
                  <a:moveTo>
                    <a:pt x="262" y="167"/>
                  </a:moveTo>
                  <a:lnTo>
                    <a:pt x="261" y="168"/>
                  </a:lnTo>
                  <a:lnTo>
                    <a:pt x="260" y="168"/>
                  </a:lnTo>
                  <a:lnTo>
                    <a:pt x="259" y="154"/>
                  </a:lnTo>
                  <a:lnTo>
                    <a:pt x="262" y="167"/>
                  </a:lnTo>
                  <a:close/>
                  <a:moveTo>
                    <a:pt x="260" y="168"/>
                  </a:moveTo>
                  <a:lnTo>
                    <a:pt x="230" y="172"/>
                  </a:lnTo>
                  <a:lnTo>
                    <a:pt x="226" y="145"/>
                  </a:lnTo>
                  <a:lnTo>
                    <a:pt x="258" y="140"/>
                  </a:lnTo>
                  <a:lnTo>
                    <a:pt x="260" y="168"/>
                  </a:lnTo>
                  <a:close/>
                  <a:moveTo>
                    <a:pt x="230" y="172"/>
                  </a:moveTo>
                  <a:lnTo>
                    <a:pt x="229" y="172"/>
                  </a:lnTo>
                  <a:lnTo>
                    <a:pt x="227" y="158"/>
                  </a:lnTo>
                  <a:lnTo>
                    <a:pt x="230" y="172"/>
                  </a:lnTo>
                  <a:close/>
                  <a:moveTo>
                    <a:pt x="229" y="172"/>
                  </a:moveTo>
                  <a:lnTo>
                    <a:pt x="123" y="175"/>
                  </a:lnTo>
                  <a:lnTo>
                    <a:pt x="121" y="148"/>
                  </a:lnTo>
                  <a:lnTo>
                    <a:pt x="227" y="145"/>
                  </a:lnTo>
                  <a:lnTo>
                    <a:pt x="229" y="172"/>
                  </a:lnTo>
                  <a:close/>
                  <a:moveTo>
                    <a:pt x="123" y="175"/>
                  </a:moveTo>
                  <a:lnTo>
                    <a:pt x="123" y="175"/>
                  </a:lnTo>
                  <a:lnTo>
                    <a:pt x="123" y="162"/>
                  </a:lnTo>
                  <a:lnTo>
                    <a:pt x="123" y="175"/>
                  </a:lnTo>
                  <a:close/>
                  <a:moveTo>
                    <a:pt x="123" y="175"/>
                  </a:moveTo>
                  <a:lnTo>
                    <a:pt x="52" y="175"/>
                  </a:lnTo>
                  <a:lnTo>
                    <a:pt x="52" y="148"/>
                  </a:lnTo>
                  <a:lnTo>
                    <a:pt x="123" y="148"/>
                  </a:lnTo>
                  <a:lnTo>
                    <a:pt x="123" y="175"/>
                  </a:lnTo>
                  <a:close/>
                  <a:moveTo>
                    <a:pt x="52" y="175"/>
                  </a:moveTo>
                  <a:lnTo>
                    <a:pt x="52" y="175"/>
                  </a:lnTo>
                  <a:lnTo>
                    <a:pt x="50" y="175"/>
                  </a:lnTo>
                  <a:lnTo>
                    <a:pt x="52" y="162"/>
                  </a:lnTo>
                  <a:lnTo>
                    <a:pt x="52" y="175"/>
                  </a:lnTo>
                  <a:close/>
                  <a:moveTo>
                    <a:pt x="50" y="175"/>
                  </a:moveTo>
                  <a:lnTo>
                    <a:pt x="0" y="172"/>
                  </a:lnTo>
                  <a:lnTo>
                    <a:pt x="3" y="145"/>
                  </a:lnTo>
                  <a:lnTo>
                    <a:pt x="53" y="148"/>
                  </a:lnTo>
                  <a:lnTo>
                    <a:pt x="50" y="1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Freeform 59"/>
            <p:cNvSpPr>
              <a:spLocks noEditPoints="1"/>
            </p:cNvSpPr>
            <p:nvPr/>
          </p:nvSpPr>
          <p:spPr bwMode="auto">
            <a:xfrm>
              <a:off x="2008" y="2305"/>
              <a:ext cx="164" cy="27"/>
            </a:xfrm>
            <a:custGeom>
              <a:avLst/>
              <a:gdLst>
                <a:gd name="T0" fmla="*/ 0 w 1229"/>
                <a:gd name="T1" fmla="*/ 0 h 205"/>
                <a:gd name="T2" fmla="*/ 0 w 1229"/>
                <a:gd name="T3" fmla="*/ 0 h 205"/>
                <a:gd name="T4" fmla="*/ 0 w 1229"/>
                <a:gd name="T5" fmla="*/ 0 h 205"/>
                <a:gd name="T6" fmla="*/ 0 w 1229"/>
                <a:gd name="T7" fmla="*/ 0 h 205"/>
                <a:gd name="T8" fmla="*/ 0 w 1229"/>
                <a:gd name="T9" fmla="*/ 0 h 205"/>
                <a:gd name="T10" fmla="*/ 0 w 1229"/>
                <a:gd name="T11" fmla="*/ 0 h 205"/>
                <a:gd name="T12" fmla="*/ 0 w 1229"/>
                <a:gd name="T13" fmla="*/ 0 h 205"/>
                <a:gd name="T14" fmla="*/ 0 w 1229"/>
                <a:gd name="T15" fmla="*/ 0 h 205"/>
                <a:gd name="T16" fmla="*/ 0 w 1229"/>
                <a:gd name="T17" fmla="*/ 0 h 205"/>
                <a:gd name="T18" fmla="*/ 0 w 1229"/>
                <a:gd name="T19" fmla="*/ 0 h 205"/>
                <a:gd name="T20" fmla="*/ 0 w 1229"/>
                <a:gd name="T21" fmla="*/ 0 h 205"/>
                <a:gd name="T22" fmla="*/ 0 w 1229"/>
                <a:gd name="T23" fmla="*/ 0 h 205"/>
                <a:gd name="T24" fmla="*/ 0 w 1229"/>
                <a:gd name="T25" fmla="*/ 0 h 205"/>
                <a:gd name="T26" fmla="*/ 0 w 1229"/>
                <a:gd name="T27" fmla="*/ 0 h 205"/>
                <a:gd name="T28" fmla="*/ 0 w 1229"/>
                <a:gd name="T29" fmla="*/ 0 h 205"/>
                <a:gd name="T30" fmla="*/ 0 w 1229"/>
                <a:gd name="T31" fmla="*/ 0 h 205"/>
                <a:gd name="T32" fmla="*/ 0 w 1229"/>
                <a:gd name="T33" fmla="*/ 0 h 205"/>
                <a:gd name="T34" fmla="*/ 0 w 1229"/>
                <a:gd name="T35" fmla="*/ 0 h 205"/>
                <a:gd name="T36" fmla="*/ 0 w 1229"/>
                <a:gd name="T37" fmla="*/ 0 h 205"/>
                <a:gd name="T38" fmla="*/ 0 w 1229"/>
                <a:gd name="T39" fmla="*/ 0 h 205"/>
                <a:gd name="T40" fmla="*/ 0 w 1229"/>
                <a:gd name="T41" fmla="*/ 0 h 205"/>
                <a:gd name="T42" fmla="*/ 0 w 1229"/>
                <a:gd name="T43" fmla="*/ 0 h 205"/>
                <a:gd name="T44" fmla="*/ 0 w 1229"/>
                <a:gd name="T45" fmla="*/ 0 h 205"/>
                <a:gd name="T46" fmla="*/ 0 w 1229"/>
                <a:gd name="T47" fmla="*/ 0 h 205"/>
                <a:gd name="T48" fmla="*/ 0 w 1229"/>
                <a:gd name="T49" fmla="*/ 0 h 205"/>
                <a:gd name="T50" fmla="*/ 0 w 1229"/>
                <a:gd name="T51" fmla="*/ 0 h 205"/>
                <a:gd name="T52" fmla="*/ 0 w 1229"/>
                <a:gd name="T53" fmla="*/ 0 h 205"/>
                <a:gd name="T54" fmla="*/ 0 w 1229"/>
                <a:gd name="T55" fmla="*/ 0 h 205"/>
                <a:gd name="T56" fmla="*/ 0 w 1229"/>
                <a:gd name="T57" fmla="*/ 0 h 205"/>
                <a:gd name="T58" fmla="*/ 0 w 1229"/>
                <a:gd name="T59" fmla="*/ 0 h 205"/>
                <a:gd name="T60" fmla="*/ 0 w 1229"/>
                <a:gd name="T61" fmla="*/ 0 h 205"/>
                <a:gd name="T62" fmla="*/ 0 w 1229"/>
                <a:gd name="T63" fmla="*/ 0 h 205"/>
                <a:gd name="T64" fmla="*/ 0 w 1229"/>
                <a:gd name="T65" fmla="*/ 0 h 205"/>
                <a:gd name="T66" fmla="*/ 0 w 1229"/>
                <a:gd name="T67" fmla="*/ 0 h 205"/>
                <a:gd name="T68" fmla="*/ 0 w 1229"/>
                <a:gd name="T69" fmla="*/ 0 h 205"/>
                <a:gd name="T70" fmla="*/ 0 w 1229"/>
                <a:gd name="T71" fmla="*/ 0 h 205"/>
                <a:gd name="T72" fmla="*/ 0 w 1229"/>
                <a:gd name="T73" fmla="*/ 0 h 205"/>
                <a:gd name="T74" fmla="*/ 0 w 1229"/>
                <a:gd name="T75" fmla="*/ 0 h 205"/>
                <a:gd name="T76" fmla="*/ 0 w 1229"/>
                <a:gd name="T77" fmla="*/ 0 h 205"/>
                <a:gd name="T78" fmla="*/ 0 w 1229"/>
                <a:gd name="T79" fmla="*/ 0 h 205"/>
                <a:gd name="T80" fmla="*/ 0 w 1229"/>
                <a:gd name="T81" fmla="*/ 0 h 205"/>
                <a:gd name="T82" fmla="*/ 0 w 1229"/>
                <a:gd name="T83" fmla="*/ 0 h 205"/>
                <a:gd name="T84" fmla="*/ 0 w 1229"/>
                <a:gd name="T85" fmla="*/ 0 h 205"/>
                <a:gd name="T86" fmla="*/ 0 w 1229"/>
                <a:gd name="T87" fmla="*/ 0 h 205"/>
                <a:gd name="T88" fmla="*/ 0 w 1229"/>
                <a:gd name="T89" fmla="*/ 0 h 205"/>
                <a:gd name="T90" fmla="*/ 0 w 1229"/>
                <a:gd name="T91" fmla="*/ 0 h 205"/>
                <a:gd name="T92" fmla="*/ 0 w 1229"/>
                <a:gd name="T93" fmla="*/ 0 h 205"/>
                <a:gd name="T94" fmla="*/ 0 w 1229"/>
                <a:gd name="T95" fmla="*/ 0 h 205"/>
                <a:gd name="T96" fmla="*/ 0 w 1229"/>
                <a:gd name="T97" fmla="*/ 0 h 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9"/>
                <a:gd name="T148" fmla="*/ 0 h 205"/>
                <a:gd name="T149" fmla="*/ 1229 w 1229"/>
                <a:gd name="T150" fmla="*/ 205 h 2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9" h="205">
                  <a:moveTo>
                    <a:pt x="1212" y="205"/>
                  </a:moveTo>
                  <a:lnTo>
                    <a:pt x="1134" y="146"/>
                  </a:lnTo>
                  <a:lnTo>
                    <a:pt x="1151" y="124"/>
                  </a:lnTo>
                  <a:lnTo>
                    <a:pt x="1229" y="184"/>
                  </a:lnTo>
                  <a:lnTo>
                    <a:pt x="1212" y="205"/>
                  </a:lnTo>
                  <a:close/>
                  <a:moveTo>
                    <a:pt x="1151" y="124"/>
                  </a:moveTo>
                  <a:lnTo>
                    <a:pt x="1151" y="124"/>
                  </a:lnTo>
                  <a:lnTo>
                    <a:pt x="1142" y="136"/>
                  </a:lnTo>
                  <a:lnTo>
                    <a:pt x="1151" y="124"/>
                  </a:lnTo>
                  <a:close/>
                  <a:moveTo>
                    <a:pt x="1134" y="146"/>
                  </a:moveTo>
                  <a:lnTo>
                    <a:pt x="1096" y="119"/>
                  </a:lnTo>
                  <a:lnTo>
                    <a:pt x="1111" y="97"/>
                  </a:lnTo>
                  <a:lnTo>
                    <a:pt x="1151" y="124"/>
                  </a:lnTo>
                  <a:lnTo>
                    <a:pt x="1134" y="146"/>
                  </a:lnTo>
                  <a:close/>
                  <a:moveTo>
                    <a:pt x="1096" y="119"/>
                  </a:moveTo>
                  <a:lnTo>
                    <a:pt x="1094" y="118"/>
                  </a:lnTo>
                  <a:lnTo>
                    <a:pt x="1096" y="119"/>
                  </a:lnTo>
                  <a:lnTo>
                    <a:pt x="1104" y="108"/>
                  </a:lnTo>
                  <a:lnTo>
                    <a:pt x="1096" y="119"/>
                  </a:lnTo>
                  <a:close/>
                  <a:moveTo>
                    <a:pt x="1096" y="119"/>
                  </a:moveTo>
                  <a:lnTo>
                    <a:pt x="1053" y="88"/>
                  </a:lnTo>
                  <a:lnTo>
                    <a:pt x="1069" y="66"/>
                  </a:lnTo>
                  <a:lnTo>
                    <a:pt x="1112" y="97"/>
                  </a:lnTo>
                  <a:lnTo>
                    <a:pt x="1096" y="119"/>
                  </a:lnTo>
                  <a:close/>
                  <a:moveTo>
                    <a:pt x="1067" y="65"/>
                  </a:moveTo>
                  <a:lnTo>
                    <a:pt x="1068" y="65"/>
                  </a:lnTo>
                  <a:lnTo>
                    <a:pt x="1069" y="66"/>
                  </a:lnTo>
                  <a:lnTo>
                    <a:pt x="1061" y="76"/>
                  </a:lnTo>
                  <a:lnTo>
                    <a:pt x="1067" y="65"/>
                  </a:lnTo>
                  <a:close/>
                  <a:moveTo>
                    <a:pt x="1055" y="89"/>
                  </a:moveTo>
                  <a:lnTo>
                    <a:pt x="1007" y="66"/>
                  </a:lnTo>
                  <a:lnTo>
                    <a:pt x="1020" y="41"/>
                  </a:lnTo>
                  <a:lnTo>
                    <a:pt x="1067" y="65"/>
                  </a:lnTo>
                  <a:lnTo>
                    <a:pt x="1055" y="89"/>
                  </a:lnTo>
                  <a:close/>
                  <a:moveTo>
                    <a:pt x="1019" y="40"/>
                  </a:moveTo>
                  <a:lnTo>
                    <a:pt x="1019" y="40"/>
                  </a:lnTo>
                  <a:lnTo>
                    <a:pt x="1020" y="41"/>
                  </a:lnTo>
                  <a:lnTo>
                    <a:pt x="1014" y="53"/>
                  </a:lnTo>
                  <a:lnTo>
                    <a:pt x="1019" y="40"/>
                  </a:lnTo>
                  <a:close/>
                  <a:moveTo>
                    <a:pt x="1009" y="66"/>
                  </a:moveTo>
                  <a:lnTo>
                    <a:pt x="959" y="46"/>
                  </a:lnTo>
                  <a:lnTo>
                    <a:pt x="968" y="20"/>
                  </a:lnTo>
                  <a:lnTo>
                    <a:pt x="1019" y="40"/>
                  </a:lnTo>
                  <a:lnTo>
                    <a:pt x="1009" y="66"/>
                  </a:lnTo>
                  <a:close/>
                  <a:moveTo>
                    <a:pt x="967" y="20"/>
                  </a:moveTo>
                  <a:lnTo>
                    <a:pt x="968" y="20"/>
                  </a:lnTo>
                  <a:lnTo>
                    <a:pt x="963" y="33"/>
                  </a:lnTo>
                  <a:lnTo>
                    <a:pt x="967" y="20"/>
                  </a:lnTo>
                  <a:close/>
                  <a:moveTo>
                    <a:pt x="959" y="47"/>
                  </a:moveTo>
                  <a:lnTo>
                    <a:pt x="909" y="31"/>
                  </a:lnTo>
                  <a:lnTo>
                    <a:pt x="917" y="5"/>
                  </a:lnTo>
                  <a:lnTo>
                    <a:pt x="967" y="20"/>
                  </a:lnTo>
                  <a:lnTo>
                    <a:pt x="959" y="47"/>
                  </a:lnTo>
                  <a:close/>
                  <a:moveTo>
                    <a:pt x="912" y="4"/>
                  </a:moveTo>
                  <a:lnTo>
                    <a:pt x="914" y="4"/>
                  </a:lnTo>
                  <a:lnTo>
                    <a:pt x="917" y="5"/>
                  </a:lnTo>
                  <a:lnTo>
                    <a:pt x="912" y="18"/>
                  </a:lnTo>
                  <a:lnTo>
                    <a:pt x="912" y="4"/>
                  </a:lnTo>
                  <a:close/>
                  <a:moveTo>
                    <a:pt x="912" y="32"/>
                  </a:moveTo>
                  <a:lnTo>
                    <a:pt x="885" y="32"/>
                  </a:lnTo>
                  <a:lnTo>
                    <a:pt x="885" y="4"/>
                  </a:lnTo>
                  <a:lnTo>
                    <a:pt x="912" y="4"/>
                  </a:lnTo>
                  <a:lnTo>
                    <a:pt x="912" y="32"/>
                  </a:lnTo>
                  <a:close/>
                  <a:moveTo>
                    <a:pt x="885" y="32"/>
                  </a:moveTo>
                  <a:lnTo>
                    <a:pt x="884" y="32"/>
                  </a:lnTo>
                  <a:lnTo>
                    <a:pt x="883" y="32"/>
                  </a:lnTo>
                  <a:lnTo>
                    <a:pt x="885" y="18"/>
                  </a:lnTo>
                  <a:lnTo>
                    <a:pt x="885" y="32"/>
                  </a:lnTo>
                  <a:close/>
                  <a:moveTo>
                    <a:pt x="883" y="32"/>
                  </a:moveTo>
                  <a:lnTo>
                    <a:pt x="853" y="27"/>
                  </a:lnTo>
                  <a:lnTo>
                    <a:pt x="855" y="0"/>
                  </a:lnTo>
                  <a:lnTo>
                    <a:pt x="886" y="4"/>
                  </a:lnTo>
                  <a:lnTo>
                    <a:pt x="883" y="32"/>
                  </a:lnTo>
                  <a:close/>
                  <a:moveTo>
                    <a:pt x="853" y="0"/>
                  </a:moveTo>
                  <a:lnTo>
                    <a:pt x="854" y="0"/>
                  </a:lnTo>
                  <a:lnTo>
                    <a:pt x="855" y="0"/>
                  </a:lnTo>
                  <a:lnTo>
                    <a:pt x="854" y="14"/>
                  </a:lnTo>
                  <a:lnTo>
                    <a:pt x="853" y="0"/>
                  </a:lnTo>
                  <a:close/>
                  <a:moveTo>
                    <a:pt x="855" y="27"/>
                  </a:moveTo>
                  <a:lnTo>
                    <a:pt x="804" y="32"/>
                  </a:lnTo>
                  <a:lnTo>
                    <a:pt x="803" y="4"/>
                  </a:lnTo>
                  <a:lnTo>
                    <a:pt x="853" y="0"/>
                  </a:lnTo>
                  <a:lnTo>
                    <a:pt x="855" y="27"/>
                  </a:lnTo>
                  <a:close/>
                  <a:moveTo>
                    <a:pt x="801" y="4"/>
                  </a:moveTo>
                  <a:lnTo>
                    <a:pt x="800" y="4"/>
                  </a:lnTo>
                  <a:lnTo>
                    <a:pt x="803" y="4"/>
                  </a:lnTo>
                  <a:lnTo>
                    <a:pt x="803" y="18"/>
                  </a:lnTo>
                  <a:lnTo>
                    <a:pt x="801" y="4"/>
                  </a:lnTo>
                  <a:close/>
                  <a:moveTo>
                    <a:pt x="804" y="32"/>
                  </a:moveTo>
                  <a:lnTo>
                    <a:pt x="757" y="35"/>
                  </a:lnTo>
                  <a:lnTo>
                    <a:pt x="755" y="8"/>
                  </a:lnTo>
                  <a:lnTo>
                    <a:pt x="801" y="4"/>
                  </a:lnTo>
                  <a:lnTo>
                    <a:pt x="804" y="32"/>
                  </a:lnTo>
                  <a:close/>
                  <a:moveTo>
                    <a:pt x="755" y="8"/>
                  </a:moveTo>
                  <a:lnTo>
                    <a:pt x="754" y="8"/>
                  </a:lnTo>
                  <a:lnTo>
                    <a:pt x="755" y="8"/>
                  </a:lnTo>
                  <a:lnTo>
                    <a:pt x="756" y="21"/>
                  </a:lnTo>
                  <a:lnTo>
                    <a:pt x="755" y="8"/>
                  </a:lnTo>
                  <a:close/>
                  <a:moveTo>
                    <a:pt x="757" y="35"/>
                  </a:moveTo>
                  <a:lnTo>
                    <a:pt x="714" y="39"/>
                  </a:lnTo>
                  <a:lnTo>
                    <a:pt x="712" y="12"/>
                  </a:lnTo>
                  <a:lnTo>
                    <a:pt x="755" y="8"/>
                  </a:lnTo>
                  <a:lnTo>
                    <a:pt x="757" y="35"/>
                  </a:lnTo>
                  <a:close/>
                  <a:moveTo>
                    <a:pt x="711" y="12"/>
                  </a:moveTo>
                  <a:lnTo>
                    <a:pt x="712" y="12"/>
                  </a:lnTo>
                  <a:lnTo>
                    <a:pt x="713" y="26"/>
                  </a:lnTo>
                  <a:lnTo>
                    <a:pt x="711" y="12"/>
                  </a:lnTo>
                  <a:close/>
                  <a:moveTo>
                    <a:pt x="717" y="39"/>
                  </a:moveTo>
                  <a:lnTo>
                    <a:pt x="677" y="47"/>
                  </a:lnTo>
                  <a:lnTo>
                    <a:pt x="671" y="20"/>
                  </a:lnTo>
                  <a:lnTo>
                    <a:pt x="711" y="12"/>
                  </a:lnTo>
                  <a:lnTo>
                    <a:pt x="717" y="39"/>
                  </a:lnTo>
                  <a:close/>
                  <a:moveTo>
                    <a:pt x="671" y="20"/>
                  </a:moveTo>
                  <a:lnTo>
                    <a:pt x="671" y="20"/>
                  </a:lnTo>
                  <a:lnTo>
                    <a:pt x="675" y="33"/>
                  </a:lnTo>
                  <a:lnTo>
                    <a:pt x="671" y="20"/>
                  </a:lnTo>
                  <a:close/>
                  <a:moveTo>
                    <a:pt x="678" y="47"/>
                  </a:moveTo>
                  <a:lnTo>
                    <a:pt x="607" y="66"/>
                  </a:lnTo>
                  <a:lnTo>
                    <a:pt x="600" y="40"/>
                  </a:lnTo>
                  <a:lnTo>
                    <a:pt x="671" y="20"/>
                  </a:lnTo>
                  <a:lnTo>
                    <a:pt x="678" y="47"/>
                  </a:lnTo>
                  <a:close/>
                  <a:moveTo>
                    <a:pt x="599" y="40"/>
                  </a:moveTo>
                  <a:lnTo>
                    <a:pt x="600" y="40"/>
                  </a:lnTo>
                  <a:lnTo>
                    <a:pt x="604" y="53"/>
                  </a:lnTo>
                  <a:lnTo>
                    <a:pt x="599" y="40"/>
                  </a:lnTo>
                  <a:close/>
                  <a:moveTo>
                    <a:pt x="608" y="66"/>
                  </a:moveTo>
                  <a:lnTo>
                    <a:pt x="542" y="89"/>
                  </a:lnTo>
                  <a:lnTo>
                    <a:pt x="533" y="63"/>
                  </a:lnTo>
                  <a:lnTo>
                    <a:pt x="599" y="40"/>
                  </a:lnTo>
                  <a:lnTo>
                    <a:pt x="608" y="66"/>
                  </a:lnTo>
                  <a:close/>
                  <a:moveTo>
                    <a:pt x="533" y="63"/>
                  </a:moveTo>
                  <a:lnTo>
                    <a:pt x="535" y="63"/>
                  </a:lnTo>
                  <a:lnTo>
                    <a:pt x="533" y="63"/>
                  </a:lnTo>
                  <a:lnTo>
                    <a:pt x="537" y="76"/>
                  </a:lnTo>
                  <a:lnTo>
                    <a:pt x="533" y="63"/>
                  </a:lnTo>
                  <a:close/>
                  <a:moveTo>
                    <a:pt x="542" y="89"/>
                  </a:moveTo>
                  <a:lnTo>
                    <a:pt x="480" y="112"/>
                  </a:lnTo>
                  <a:lnTo>
                    <a:pt x="471" y="87"/>
                  </a:lnTo>
                  <a:lnTo>
                    <a:pt x="533" y="63"/>
                  </a:lnTo>
                  <a:lnTo>
                    <a:pt x="542" y="89"/>
                  </a:lnTo>
                  <a:close/>
                  <a:moveTo>
                    <a:pt x="480" y="112"/>
                  </a:moveTo>
                  <a:lnTo>
                    <a:pt x="417" y="136"/>
                  </a:lnTo>
                  <a:lnTo>
                    <a:pt x="408" y="111"/>
                  </a:lnTo>
                  <a:lnTo>
                    <a:pt x="471" y="87"/>
                  </a:lnTo>
                  <a:lnTo>
                    <a:pt x="480" y="112"/>
                  </a:lnTo>
                  <a:close/>
                  <a:moveTo>
                    <a:pt x="417" y="136"/>
                  </a:moveTo>
                  <a:lnTo>
                    <a:pt x="416" y="137"/>
                  </a:lnTo>
                  <a:lnTo>
                    <a:pt x="415" y="137"/>
                  </a:lnTo>
                  <a:lnTo>
                    <a:pt x="413" y="124"/>
                  </a:lnTo>
                  <a:lnTo>
                    <a:pt x="417" y="136"/>
                  </a:lnTo>
                  <a:close/>
                  <a:moveTo>
                    <a:pt x="415" y="137"/>
                  </a:moveTo>
                  <a:lnTo>
                    <a:pt x="342" y="152"/>
                  </a:lnTo>
                  <a:lnTo>
                    <a:pt x="336" y="125"/>
                  </a:lnTo>
                  <a:lnTo>
                    <a:pt x="410" y="110"/>
                  </a:lnTo>
                  <a:lnTo>
                    <a:pt x="415" y="137"/>
                  </a:lnTo>
                  <a:close/>
                  <a:moveTo>
                    <a:pt x="342" y="152"/>
                  </a:moveTo>
                  <a:lnTo>
                    <a:pt x="341" y="153"/>
                  </a:lnTo>
                  <a:lnTo>
                    <a:pt x="339" y="153"/>
                  </a:lnTo>
                  <a:lnTo>
                    <a:pt x="338" y="139"/>
                  </a:lnTo>
                  <a:lnTo>
                    <a:pt x="342" y="152"/>
                  </a:lnTo>
                  <a:close/>
                  <a:moveTo>
                    <a:pt x="339" y="153"/>
                  </a:moveTo>
                  <a:lnTo>
                    <a:pt x="296" y="157"/>
                  </a:lnTo>
                  <a:lnTo>
                    <a:pt x="294" y="130"/>
                  </a:lnTo>
                  <a:lnTo>
                    <a:pt x="337" y="125"/>
                  </a:lnTo>
                  <a:lnTo>
                    <a:pt x="339" y="153"/>
                  </a:lnTo>
                  <a:close/>
                  <a:moveTo>
                    <a:pt x="296" y="157"/>
                  </a:moveTo>
                  <a:lnTo>
                    <a:pt x="299" y="157"/>
                  </a:lnTo>
                  <a:lnTo>
                    <a:pt x="296" y="157"/>
                  </a:lnTo>
                  <a:lnTo>
                    <a:pt x="295" y="143"/>
                  </a:lnTo>
                  <a:lnTo>
                    <a:pt x="296" y="157"/>
                  </a:lnTo>
                  <a:close/>
                  <a:moveTo>
                    <a:pt x="296" y="157"/>
                  </a:moveTo>
                  <a:lnTo>
                    <a:pt x="250" y="160"/>
                  </a:lnTo>
                  <a:lnTo>
                    <a:pt x="248" y="133"/>
                  </a:lnTo>
                  <a:lnTo>
                    <a:pt x="294" y="130"/>
                  </a:lnTo>
                  <a:lnTo>
                    <a:pt x="296" y="157"/>
                  </a:lnTo>
                  <a:close/>
                  <a:moveTo>
                    <a:pt x="250" y="160"/>
                  </a:moveTo>
                  <a:lnTo>
                    <a:pt x="250" y="160"/>
                  </a:lnTo>
                  <a:lnTo>
                    <a:pt x="249" y="147"/>
                  </a:lnTo>
                  <a:lnTo>
                    <a:pt x="250" y="160"/>
                  </a:lnTo>
                  <a:close/>
                  <a:moveTo>
                    <a:pt x="250" y="160"/>
                  </a:moveTo>
                  <a:lnTo>
                    <a:pt x="66" y="169"/>
                  </a:lnTo>
                  <a:lnTo>
                    <a:pt x="65" y="142"/>
                  </a:lnTo>
                  <a:lnTo>
                    <a:pt x="249" y="133"/>
                  </a:lnTo>
                  <a:lnTo>
                    <a:pt x="250" y="160"/>
                  </a:lnTo>
                  <a:close/>
                  <a:moveTo>
                    <a:pt x="66" y="169"/>
                  </a:moveTo>
                  <a:lnTo>
                    <a:pt x="66" y="169"/>
                  </a:lnTo>
                  <a:lnTo>
                    <a:pt x="66" y="154"/>
                  </a:lnTo>
                  <a:lnTo>
                    <a:pt x="66" y="169"/>
                  </a:lnTo>
                  <a:close/>
                  <a:moveTo>
                    <a:pt x="66" y="169"/>
                  </a:moveTo>
                  <a:lnTo>
                    <a:pt x="0" y="169"/>
                  </a:lnTo>
                  <a:lnTo>
                    <a:pt x="0" y="142"/>
                  </a:lnTo>
                  <a:lnTo>
                    <a:pt x="66" y="142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Freeform 60"/>
            <p:cNvSpPr>
              <a:spLocks noEditPoints="1"/>
            </p:cNvSpPr>
            <p:nvPr/>
          </p:nvSpPr>
          <p:spPr bwMode="auto">
            <a:xfrm>
              <a:off x="2017" y="2289"/>
              <a:ext cx="160" cy="34"/>
            </a:xfrm>
            <a:custGeom>
              <a:avLst/>
              <a:gdLst>
                <a:gd name="T0" fmla="*/ 0 w 1199"/>
                <a:gd name="T1" fmla="*/ 0 h 260"/>
                <a:gd name="T2" fmla="*/ 0 w 1199"/>
                <a:gd name="T3" fmla="*/ 0 h 260"/>
                <a:gd name="T4" fmla="*/ 0 w 1199"/>
                <a:gd name="T5" fmla="*/ 0 h 260"/>
                <a:gd name="T6" fmla="*/ 0 w 1199"/>
                <a:gd name="T7" fmla="*/ 0 h 260"/>
                <a:gd name="T8" fmla="*/ 0 w 1199"/>
                <a:gd name="T9" fmla="*/ 0 h 260"/>
                <a:gd name="T10" fmla="*/ 0 w 1199"/>
                <a:gd name="T11" fmla="*/ 0 h 260"/>
                <a:gd name="T12" fmla="*/ 0 w 1199"/>
                <a:gd name="T13" fmla="*/ 0 h 260"/>
                <a:gd name="T14" fmla="*/ 0 w 1199"/>
                <a:gd name="T15" fmla="*/ 0 h 260"/>
                <a:gd name="T16" fmla="*/ 0 w 1199"/>
                <a:gd name="T17" fmla="*/ 0 h 260"/>
                <a:gd name="T18" fmla="*/ 0 w 1199"/>
                <a:gd name="T19" fmla="*/ 0 h 260"/>
                <a:gd name="T20" fmla="*/ 0 w 1199"/>
                <a:gd name="T21" fmla="*/ 0 h 260"/>
                <a:gd name="T22" fmla="*/ 0 w 1199"/>
                <a:gd name="T23" fmla="*/ 0 h 260"/>
                <a:gd name="T24" fmla="*/ 0 w 1199"/>
                <a:gd name="T25" fmla="*/ 0 h 260"/>
                <a:gd name="T26" fmla="*/ 0 w 1199"/>
                <a:gd name="T27" fmla="*/ 0 h 260"/>
                <a:gd name="T28" fmla="*/ 0 w 1199"/>
                <a:gd name="T29" fmla="*/ 0 h 260"/>
                <a:gd name="T30" fmla="*/ 0 w 1199"/>
                <a:gd name="T31" fmla="*/ 0 h 260"/>
                <a:gd name="T32" fmla="*/ 0 w 1199"/>
                <a:gd name="T33" fmla="*/ 0 h 260"/>
                <a:gd name="T34" fmla="*/ 0 w 1199"/>
                <a:gd name="T35" fmla="*/ 0 h 260"/>
                <a:gd name="T36" fmla="*/ 0 w 1199"/>
                <a:gd name="T37" fmla="*/ 0 h 260"/>
                <a:gd name="T38" fmla="*/ 0 w 1199"/>
                <a:gd name="T39" fmla="*/ 0 h 260"/>
                <a:gd name="T40" fmla="*/ 0 w 1199"/>
                <a:gd name="T41" fmla="*/ 0 h 260"/>
                <a:gd name="T42" fmla="*/ 0 w 1199"/>
                <a:gd name="T43" fmla="*/ 0 h 260"/>
                <a:gd name="T44" fmla="*/ 0 w 1199"/>
                <a:gd name="T45" fmla="*/ 0 h 260"/>
                <a:gd name="T46" fmla="*/ 0 w 1199"/>
                <a:gd name="T47" fmla="*/ 0 h 260"/>
                <a:gd name="T48" fmla="*/ 0 w 1199"/>
                <a:gd name="T49" fmla="*/ 0 h 260"/>
                <a:gd name="T50" fmla="*/ 0 w 1199"/>
                <a:gd name="T51" fmla="*/ 0 h 260"/>
                <a:gd name="T52" fmla="*/ 0 w 1199"/>
                <a:gd name="T53" fmla="*/ 0 h 260"/>
                <a:gd name="T54" fmla="*/ 0 w 1199"/>
                <a:gd name="T55" fmla="*/ 0 h 260"/>
                <a:gd name="T56" fmla="*/ 0 w 1199"/>
                <a:gd name="T57" fmla="*/ 0 h 260"/>
                <a:gd name="T58" fmla="*/ 0 w 1199"/>
                <a:gd name="T59" fmla="*/ 0 h 260"/>
                <a:gd name="T60" fmla="*/ 0 w 1199"/>
                <a:gd name="T61" fmla="*/ 0 h 260"/>
                <a:gd name="T62" fmla="*/ 0 w 1199"/>
                <a:gd name="T63" fmla="*/ 0 h 260"/>
                <a:gd name="T64" fmla="*/ 0 w 1199"/>
                <a:gd name="T65" fmla="*/ 0 h 260"/>
                <a:gd name="T66" fmla="*/ 0 w 1199"/>
                <a:gd name="T67" fmla="*/ 0 h 260"/>
                <a:gd name="T68" fmla="*/ 0 w 1199"/>
                <a:gd name="T69" fmla="*/ 0 h 260"/>
                <a:gd name="T70" fmla="*/ 0 w 1199"/>
                <a:gd name="T71" fmla="*/ 0 h 260"/>
                <a:gd name="T72" fmla="*/ 0 w 1199"/>
                <a:gd name="T73" fmla="*/ 0 h 260"/>
                <a:gd name="T74" fmla="*/ 0 w 1199"/>
                <a:gd name="T75" fmla="*/ 0 h 260"/>
                <a:gd name="T76" fmla="*/ 0 w 1199"/>
                <a:gd name="T77" fmla="*/ 0 h 260"/>
                <a:gd name="T78" fmla="*/ 0 w 1199"/>
                <a:gd name="T79" fmla="*/ 0 h 260"/>
                <a:gd name="T80" fmla="*/ 0 w 1199"/>
                <a:gd name="T81" fmla="*/ 0 h 260"/>
                <a:gd name="T82" fmla="*/ 0 w 1199"/>
                <a:gd name="T83" fmla="*/ 0 h 260"/>
                <a:gd name="T84" fmla="*/ 0 w 1199"/>
                <a:gd name="T85" fmla="*/ 0 h 260"/>
                <a:gd name="T86" fmla="*/ 0 w 1199"/>
                <a:gd name="T87" fmla="*/ 0 h 260"/>
                <a:gd name="T88" fmla="*/ 0 w 1199"/>
                <a:gd name="T89" fmla="*/ 0 h 260"/>
                <a:gd name="T90" fmla="*/ 0 w 1199"/>
                <a:gd name="T91" fmla="*/ 0 h 260"/>
                <a:gd name="T92" fmla="*/ 0 w 1199"/>
                <a:gd name="T93" fmla="*/ 0 h 260"/>
                <a:gd name="T94" fmla="*/ 0 w 1199"/>
                <a:gd name="T95" fmla="*/ 0 h 260"/>
                <a:gd name="T96" fmla="*/ 0 w 1199"/>
                <a:gd name="T97" fmla="*/ 0 h 260"/>
                <a:gd name="T98" fmla="*/ 0 w 1199"/>
                <a:gd name="T99" fmla="*/ 0 h 260"/>
                <a:gd name="T100" fmla="*/ 0 w 1199"/>
                <a:gd name="T101" fmla="*/ 0 h 260"/>
                <a:gd name="T102" fmla="*/ 0 w 1199"/>
                <a:gd name="T103" fmla="*/ 0 h 260"/>
                <a:gd name="T104" fmla="*/ 0 w 1199"/>
                <a:gd name="T105" fmla="*/ 0 h 2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9"/>
                <a:gd name="T160" fmla="*/ 0 h 260"/>
                <a:gd name="T161" fmla="*/ 1199 w 1199"/>
                <a:gd name="T162" fmla="*/ 260 h 2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9" h="260">
                  <a:moveTo>
                    <a:pt x="1175" y="260"/>
                  </a:moveTo>
                  <a:lnTo>
                    <a:pt x="1147" y="217"/>
                  </a:lnTo>
                  <a:lnTo>
                    <a:pt x="1171" y="202"/>
                  </a:lnTo>
                  <a:lnTo>
                    <a:pt x="1199" y="245"/>
                  </a:lnTo>
                  <a:lnTo>
                    <a:pt x="1175" y="260"/>
                  </a:lnTo>
                  <a:close/>
                  <a:moveTo>
                    <a:pt x="1169" y="201"/>
                  </a:moveTo>
                  <a:lnTo>
                    <a:pt x="1171" y="201"/>
                  </a:lnTo>
                  <a:lnTo>
                    <a:pt x="1171" y="202"/>
                  </a:lnTo>
                  <a:lnTo>
                    <a:pt x="1159" y="209"/>
                  </a:lnTo>
                  <a:lnTo>
                    <a:pt x="1169" y="201"/>
                  </a:lnTo>
                  <a:close/>
                  <a:moveTo>
                    <a:pt x="1150" y="218"/>
                  </a:moveTo>
                  <a:lnTo>
                    <a:pt x="1114" y="180"/>
                  </a:lnTo>
                  <a:lnTo>
                    <a:pt x="1135" y="161"/>
                  </a:lnTo>
                  <a:lnTo>
                    <a:pt x="1169" y="201"/>
                  </a:lnTo>
                  <a:lnTo>
                    <a:pt x="1150" y="218"/>
                  </a:lnTo>
                  <a:close/>
                  <a:moveTo>
                    <a:pt x="1135" y="161"/>
                  </a:moveTo>
                  <a:lnTo>
                    <a:pt x="1135" y="161"/>
                  </a:lnTo>
                  <a:lnTo>
                    <a:pt x="1124" y="170"/>
                  </a:lnTo>
                  <a:lnTo>
                    <a:pt x="1135" y="161"/>
                  </a:lnTo>
                  <a:close/>
                  <a:moveTo>
                    <a:pt x="1114" y="180"/>
                  </a:moveTo>
                  <a:lnTo>
                    <a:pt x="1075" y="136"/>
                  </a:lnTo>
                  <a:lnTo>
                    <a:pt x="1095" y="118"/>
                  </a:lnTo>
                  <a:lnTo>
                    <a:pt x="1135" y="161"/>
                  </a:lnTo>
                  <a:lnTo>
                    <a:pt x="1114" y="180"/>
                  </a:lnTo>
                  <a:close/>
                  <a:moveTo>
                    <a:pt x="1094" y="117"/>
                  </a:moveTo>
                  <a:lnTo>
                    <a:pt x="1095" y="117"/>
                  </a:lnTo>
                  <a:lnTo>
                    <a:pt x="1095" y="118"/>
                  </a:lnTo>
                  <a:lnTo>
                    <a:pt x="1086" y="127"/>
                  </a:lnTo>
                  <a:lnTo>
                    <a:pt x="1094" y="117"/>
                  </a:lnTo>
                  <a:close/>
                  <a:moveTo>
                    <a:pt x="1078" y="138"/>
                  </a:moveTo>
                  <a:lnTo>
                    <a:pt x="1030" y="103"/>
                  </a:lnTo>
                  <a:lnTo>
                    <a:pt x="1046" y="80"/>
                  </a:lnTo>
                  <a:lnTo>
                    <a:pt x="1094" y="117"/>
                  </a:lnTo>
                  <a:lnTo>
                    <a:pt x="1078" y="138"/>
                  </a:lnTo>
                  <a:close/>
                  <a:moveTo>
                    <a:pt x="1045" y="80"/>
                  </a:moveTo>
                  <a:lnTo>
                    <a:pt x="1046" y="80"/>
                  </a:lnTo>
                  <a:lnTo>
                    <a:pt x="1038" y="92"/>
                  </a:lnTo>
                  <a:lnTo>
                    <a:pt x="1045" y="80"/>
                  </a:lnTo>
                  <a:close/>
                  <a:moveTo>
                    <a:pt x="1031" y="104"/>
                  </a:moveTo>
                  <a:lnTo>
                    <a:pt x="981" y="72"/>
                  </a:lnTo>
                  <a:lnTo>
                    <a:pt x="995" y="49"/>
                  </a:lnTo>
                  <a:lnTo>
                    <a:pt x="1045" y="80"/>
                  </a:lnTo>
                  <a:lnTo>
                    <a:pt x="1031" y="104"/>
                  </a:lnTo>
                  <a:close/>
                  <a:moveTo>
                    <a:pt x="993" y="48"/>
                  </a:moveTo>
                  <a:lnTo>
                    <a:pt x="994" y="49"/>
                  </a:lnTo>
                  <a:lnTo>
                    <a:pt x="995" y="49"/>
                  </a:lnTo>
                  <a:lnTo>
                    <a:pt x="988" y="61"/>
                  </a:lnTo>
                  <a:lnTo>
                    <a:pt x="993" y="48"/>
                  </a:lnTo>
                  <a:close/>
                  <a:moveTo>
                    <a:pt x="982" y="73"/>
                  </a:moveTo>
                  <a:lnTo>
                    <a:pt x="955" y="62"/>
                  </a:lnTo>
                  <a:lnTo>
                    <a:pt x="966" y="36"/>
                  </a:lnTo>
                  <a:lnTo>
                    <a:pt x="993" y="48"/>
                  </a:lnTo>
                  <a:lnTo>
                    <a:pt x="982" y="73"/>
                  </a:lnTo>
                  <a:close/>
                  <a:moveTo>
                    <a:pt x="965" y="36"/>
                  </a:moveTo>
                  <a:lnTo>
                    <a:pt x="966" y="36"/>
                  </a:lnTo>
                  <a:lnTo>
                    <a:pt x="960" y="49"/>
                  </a:lnTo>
                  <a:lnTo>
                    <a:pt x="965" y="36"/>
                  </a:lnTo>
                  <a:close/>
                  <a:moveTo>
                    <a:pt x="955" y="62"/>
                  </a:moveTo>
                  <a:lnTo>
                    <a:pt x="924" y="50"/>
                  </a:lnTo>
                  <a:lnTo>
                    <a:pt x="934" y="24"/>
                  </a:lnTo>
                  <a:lnTo>
                    <a:pt x="965" y="36"/>
                  </a:lnTo>
                  <a:lnTo>
                    <a:pt x="955" y="62"/>
                  </a:lnTo>
                  <a:close/>
                  <a:moveTo>
                    <a:pt x="924" y="50"/>
                  </a:moveTo>
                  <a:lnTo>
                    <a:pt x="894" y="38"/>
                  </a:lnTo>
                  <a:lnTo>
                    <a:pt x="903" y="13"/>
                  </a:lnTo>
                  <a:lnTo>
                    <a:pt x="934" y="24"/>
                  </a:lnTo>
                  <a:lnTo>
                    <a:pt x="924" y="50"/>
                  </a:lnTo>
                  <a:close/>
                  <a:moveTo>
                    <a:pt x="900" y="11"/>
                  </a:moveTo>
                  <a:lnTo>
                    <a:pt x="901" y="11"/>
                  </a:lnTo>
                  <a:lnTo>
                    <a:pt x="903" y="13"/>
                  </a:lnTo>
                  <a:lnTo>
                    <a:pt x="898" y="25"/>
                  </a:lnTo>
                  <a:lnTo>
                    <a:pt x="900" y="11"/>
                  </a:lnTo>
                  <a:close/>
                  <a:moveTo>
                    <a:pt x="896" y="38"/>
                  </a:moveTo>
                  <a:lnTo>
                    <a:pt x="861" y="35"/>
                  </a:lnTo>
                  <a:lnTo>
                    <a:pt x="865" y="8"/>
                  </a:lnTo>
                  <a:lnTo>
                    <a:pt x="900" y="11"/>
                  </a:lnTo>
                  <a:lnTo>
                    <a:pt x="896" y="38"/>
                  </a:lnTo>
                  <a:close/>
                  <a:moveTo>
                    <a:pt x="861" y="35"/>
                  </a:moveTo>
                  <a:lnTo>
                    <a:pt x="826" y="31"/>
                  </a:lnTo>
                  <a:lnTo>
                    <a:pt x="830" y="3"/>
                  </a:lnTo>
                  <a:lnTo>
                    <a:pt x="865" y="8"/>
                  </a:lnTo>
                  <a:lnTo>
                    <a:pt x="861" y="35"/>
                  </a:lnTo>
                  <a:close/>
                  <a:moveTo>
                    <a:pt x="826" y="31"/>
                  </a:moveTo>
                  <a:lnTo>
                    <a:pt x="791" y="27"/>
                  </a:lnTo>
                  <a:lnTo>
                    <a:pt x="794" y="0"/>
                  </a:lnTo>
                  <a:lnTo>
                    <a:pt x="830" y="3"/>
                  </a:lnTo>
                  <a:lnTo>
                    <a:pt x="826" y="31"/>
                  </a:lnTo>
                  <a:close/>
                  <a:moveTo>
                    <a:pt x="791" y="0"/>
                  </a:moveTo>
                  <a:lnTo>
                    <a:pt x="792" y="0"/>
                  </a:lnTo>
                  <a:lnTo>
                    <a:pt x="794" y="0"/>
                  </a:lnTo>
                  <a:lnTo>
                    <a:pt x="792" y="14"/>
                  </a:lnTo>
                  <a:lnTo>
                    <a:pt x="791" y="0"/>
                  </a:lnTo>
                  <a:close/>
                  <a:moveTo>
                    <a:pt x="794" y="27"/>
                  </a:moveTo>
                  <a:lnTo>
                    <a:pt x="742" y="31"/>
                  </a:lnTo>
                  <a:lnTo>
                    <a:pt x="741" y="3"/>
                  </a:lnTo>
                  <a:lnTo>
                    <a:pt x="791" y="0"/>
                  </a:lnTo>
                  <a:lnTo>
                    <a:pt x="794" y="27"/>
                  </a:lnTo>
                  <a:close/>
                  <a:moveTo>
                    <a:pt x="740" y="3"/>
                  </a:moveTo>
                  <a:lnTo>
                    <a:pt x="739" y="3"/>
                  </a:lnTo>
                  <a:lnTo>
                    <a:pt x="741" y="3"/>
                  </a:lnTo>
                  <a:lnTo>
                    <a:pt x="741" y="17"/>
                  </a:lnTo>
                  <a:lnTo>
                    <a:pt x="740" y="3"/>
                  </a:lnTo>
                  <a:close/>
                  <a:moveTo>
                    <a:pt x="742" y="31"/>
                  </a:moveTo>
                  <a:lnTo>
                    <a:pt x="696" y="35"/>
                  </a:lnTo>
                  <a:lnTo>
                    <a:pt x="694" y="8"/>
                  </a:lnTo>
                  <a:lnTo>
                    <a:pt x="740" y="3"/>
                  </a:lnTo>
                  <a:lnTo>
                    <a:pt x="742" y="31"/>
                  </a:lnTo>
                  <a:close/>
                  <a:moveTo>
                    <a:pt x="696" y="35"/>
                  </a:moveTo>
                  <a:lnTo>
                    <a:pt x="649" y="38"/>
                  </a:lnTo>
                  <a:lnTo>
                    <a:pt x="647" y="11"/>
                  </a:lnTo>
                  <a:lnTo>
                    <a:pt x="694" y="8"/>
                  </a:lnTo>
                  <a:lnTo>
                    <a:pt x="696" y="35"/>
                  </a:lnTo>
                  <a:close/>
                  <a:moveTo>
                    <a:pt x="645" y="11"/>
                  </a:moveTo>
                  <a:lnTo>
                    <a:pt x="646" y="11"/>
                  </a:lnTo>
                  <a:lnTo>
                    <a:pt x="647" y="11"/>
                  </a:lnTo>
                  <a:lnTo>
                    <a:pt x="648" y="25"/>
                  </a:lnTo>
                  <a:lnTo>
                    <a:pt x="645" y="11"/>
                  </a:lnTo>
                  <a:close/>
                  <a:moveTo>
                    <a:pt x="652" y="38"/>
                  </a:moveTo>
                  <a:lnTo>
                    <a:pt x="609" y="50"/>
                  </a:lnTo>
                  <a:lnTo>
                    <a:pt x="602" y="23"/>
                  </a:lnTo>
                  <a:lnTo>
                    <a:pt x="645" y="11"/>
                  </a:lnTo>
                  <a:lnTo>
                    <a:pt x="652" y="38"/>
                  </a:lnTo>
                  <a:close/>
                  <a:moveTo>
                    <a:pt x="609" y="50"/>
                  </a:moveTo>
                  <a:lnTo>
                    <a:pt x="609" y="50"/>
                  </a:lnTo>
                  <a:lnTo>
                    <a:pt x="605" y="37"/>
                  </a:lnTo>
                  <a:lnTo>
                    <a:pt x="609" y="50"/>
                  </a:lnTo>
                  <a:close/>
                  <a:moveTo>
                    <a:pt x="609" y="50"/>
                  </a:moveTo>
                  <a:lnTo>
                    <a:pt x="526" y="70"/>
                  </a:lnTo>
                  <a:lnTo>
                    <a:pt x="520" y="43"/>
                  </a:lnTo>
                  <a:lnTo>
                    <a:pt x="602" y="23"/>
                  </a:lnTo>
                  <a:lnTo>
                    <a:pt x="609" y="50"/>
                  </a:lnTo>
                  <a:close/>
                  <a:moveTo>
                    <a:pt x="519" y="44"/>
                  </a:moveTo>
                  <a:lnTo>
                    <a:pt x="519" y="43"/>
                  </a:lnTo>
                  <a:lnTo>
                    <a:pt x="520" y="43"/>
                  </a:lnTo>
                  <a:lnTo>
                    <a:pt x="524" y="57"/>
                  </a:lnTo>
                  <a:lnTo>
                    <a:pt x="519" y="44"/>
                  </a:lnTo>
                  <a:close/>
                  <a:moveTo>
                    <a:pt x="528" y="70"/>
                  </a:moveTo>
                  <a:lnTo>
                    <a:pt x="454" y="97"/>
                  </a:lnTo>
                  <a:lnTo>
                    <a:pt x="445" y="71"/>
                  </a:lnTo>
                  <a:lnTo>
                    <a:pt x="519" y="44"/>
                  </a:lnTo>
                  <a:lnTo>
                    <a:pt x="528" y="70"/>
                  </a:lnTo>
                  <a:close/>
                  <a:moveTo>
                    <a:pt x="454" y="97"/>
                  </a:moveTo>
                  <a:lnTo>
                    <a:pt x="453" y="97"/>
                  </a:lnTo>
                  <a:lnTo>
                    <a:pt x="454" y="97"/>
                  </a:lnTo>
                  <a:lnTo>
                    <a:pt x="449" y="84"/>
                  </a:lnTo>
                  <a:lnTo>
                    <a:pt x="454" y="97"/>
                  </a:lnTo>
                  <a:close/>
                  <a:moveTo>
                    <a:pt x="454" y="97"/>
                  </a:moveTo>
                  <a:lnTo>
                    <a:pt x="383" y="120"/>
                  </a:lnTo>
                  <a:lnTo>
                    <a:pt x="375" y="94"/>
                  </a:lnTo>
                  <a:lnTo>
                    <a:pt x="445" y="71"/>
                  </a:lnTo>
                  <a:lnTo>
                    <a:pt x="454" y="97"/>
                  </a:lnTo>
                  <a:close/>
                  <a:moveTo>
                    <a:pt x="375" y="94"/>
                  </a:moveTo>
                  <a:lnTo>
                    <a:pt x="375" y="94"/>
                  </a:lnTo>
                  <a:lnTo>
                    <a:pt x="379" y="107"/>
                  </a:lnTo>
                  <a:lnTo>
                    <a:pt x="375" y="94"/>
                  </a:lnTo>
                  <a:close/>
                  <a:moveTo>
                    <a:pt x="383" y="120"/>
                  </a:moveTo>
                  <a:lnTo>
                    <a:pt x="317" y="143"/>
                  </a:lnTo>
                  <a:lnTo>
                    <a:pt x="308" y="118"/>
                  </a:lnTo>
                  <a:lnTo>
                    <a:pt x="375" y="94"/>
                  </a:lnTo>
                  <a:lnTo>
                    <a:pt x="383" y="120"/>
                  </a:lnTo>
                  <a:close/>
                  <a:moveTo>
                    <a:pt x="317" y="143"/>
                  </a:moveTo>
                  <a:lnTo>
                    <a:pt x="317" y="145"/>
                  </a:lnTo>
                  <a:lnTo>
                    <a:pt x="315" y="145"/>
                  </a:lnTo>
                  <a:lnTo>
                    <a:pt x="313" y="131"/>
                  </a:lnTo>
                  <a:lnTo>
                    <a:pt x="317" y="143"/>
                  </a:lnTo>
                  <a:close/>
                  <a:moveTo>
                    <a:pt x="315" y="145"/>
                  </a:moveTo>
                  <a:lnTo>
                    <a:pt x="249" y="160"/>
                  </a:lnTo>
                  <a:lnTo>
                    <a:pt x="243" y="133"/>
                  </a:lnTo>
                  <a:lnTo>
                    <a:pt x="310" y="118"/>
                  </a:lnTo>
                  <a:lnTo>
                    <a:pt x="315" y="145"/>
                  </a:lnTo>
                  <a:close/>
                  <a:moveTo>
                    <a:pt x="243" y="133"/>
                  </a:moveTo>
                  <a:lnTo>
                    <a:pt x="244" y="133"/>
                  </a:lnTo>
                  <a:lnTo>
                    <a:pt x="243" y="133"/>
                  </a:lnTo>
                  <a:lnTo>
                    <a:pt x="247" y="147"/>
                  </a:lnTo>
                  <a:lnTo>
                    <a:pt x="243" y="133"/>
                  </a:lnTo>
                  <a:close/>
                  <a:moveTo>
                    <a:pt x="249" y="160"/>
                  </a:moveTo>
                  <a:lnTo>
                    <a:pt x="219" y="168"/>
                  </a:lnTo>
                  <a:lnTo>
                    <a:pt x="212" y="141"/>
                  </a:lnTo>
                  <a:lnTo>
                    <a:pt x="243" y="133"/>
                  </a:lnTo>
                  <a:lnTo>
                    <a:pt x="249" y="160"/>
                  </a:lnTo>
                  <a:close/>
                  <a:moveTo>
                    <a:pt x="219" y="168"/>
                  </a:moveTo>
                  <a:lnTo>
                    <a:pt x="216" y="168"/>
                  </a:lnTo>
                  <a:lnTo>
                    <a:pt x="215" y="168"/>
                  </a:lnTo>
                  <a:lnTo>
                    <a:pt x="215" y="154"/>
                  </a:lnTo>
                  <a:lnTo>
                    <a:pt x="219" y="168"/>
                  </a:lnTo>
                  <a:close/>
                  <a:moveTo>
                    <a:pt x="215" y="168"/>
                  </a:moveTo>
                  <a:lnTo>
                    <a:pt x="184" y="168"/>
                  </a:lnTo>
                  <a:lnTo>
                    <a:pt x="184" y="141"/>
                  </a:lnTo>
                  <a:lnTo>
                    <a:pt x="215" y="141"/>
                  </a:lnTo>
                  <a:lnTo>
                    <a:pt x="215" y="168"/>
                  </a:lnTo>
                  <a:close/>
                  <a:moveTo>
                    <a:pt x="184" y="141"/>
                  </a:moveTo>
                  <a:lnTo>
                    <a:pt x="184" y="141"/>
                  </a:lnTo>
                  <a:lnTo>
                    <a:pt x="184" y="154"/>
                  </a:lnTo>
                  <a:lnTo>
                    <a:pt x="184" y="141"/>
                  </a:lnTo>
                  <a:close/>
                  <a:moveTo>
                    <a:pt x="184" y="168"/>
                  </a:moveTo>
                  <a:lnTo>
                    <a:pt x="48" y="172"/>
                  </a:lnTo>
                  <a:lnTo>
                    <a:pt x="47" y="145"/>
                  </a:lnTo>
                  <a:lnTo>
                    <a:pt x="184" y="141"/>
                  </a:lnTo>
                  <a:lnTo>
                    <a:pt x="184" y="168"/>
                  </a:lnTo>
                  <a:close/>
                  <a:moveTo>
                    <a:pt x="48" y="172"/>
                  </a:moveTo>
                  <a:lnTo>
                    <a:pt x="48" y="172"/>
                  </a:lnTo>
                  <a:lnTo>
                    <a:pt x="48" y="159"/>
                  </a:lnTo>
                  <a:lnTo>
                    <a:pt x="48" y="172"/>
                  </a:lnTo>
                  <a:close/>
                  <a:moveTo>
                    <a:pt x="48" y="172"/>
                  </a:moveTo>
                  <a:lnTo>
                    <a:pt x="0" y="172"/>
                  </a:lnTo>
                  <a:lnTo>
                    <a:pt x="0" y="145"/>
                  </a:lnTo>
                  <a:lnTo>
                    <a:pt x="48" y="145"/>
                  </a:lnTo>
                  <a:lnTo>
                    <a:pt x="48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Freeform 61"/>
            <p:cNvSpPr>
              <a:spLocks noEditPoints="1"/>
            </p:cNvSpPr>
            <p:nvPr/>
          </p:nvSpPr>
          <p:spPr bwMode="auto">
            <a:xfrm>
              <a:off x="2187" y="2297"/>
              <a:ext cx="161" cy="30"/>
            </a:xfrm>
            <a:custGeom>
              <a:avLst/>
              <a:gdLst>
                <a:gd name="T0" fmla="*/ 0 w 1212"/>
                <a:gd name="T1" fmla="*/ 0 h 222"/>
                <a:gd name="T2" fmla="*/ 0 w 1212"/>
                <a:gd name="T3" fmla="*/ 0 h 222"/>
                <a:gd name="T4" fmla="*/ 0 w 1212"/>
                <a:gd name="T5" fmla="*/ 0 h 222"/>
                <a:gd name="T6" fmla="*/ 0 w 1212"/>
                <a:gd name="T7" fmla="*/ 0 h 222"/>
                <a:gd name="T8" fmla="*/ 0 w 1212"/>
                <a:gd name="T9" fmla="*/ 0 h 222"/>
                <a:gd name="T10" fmla="*/ 0 w 1212"/>
                <a:gd name="T11" fmla="*/ 0 h 222"/>
                <a:gd name="T12" fmla="*/ 0 w 1212"/>
                <a:gd name="T13" fmla="*/ 0 h 222"/>
                <a:gd name="T14" fmla="*/ 0 w 1212"/>
                <a:gd name="T15" fmla="*/ 0 h 222"/>
                <a:gd name="T16" fmla="*/ 0 w 1212"/>
                <a:gd name="T17" fmla="*/ 0 h 222"/>
                <a:gd name="T18" fmla="*/ 0 w 1212"/>
                <a:gd name="T19" fmla="*/ 0 h 222"/>
                <a:gd name="T20" fmla="*/ 0 w 1212"/>
                <a:gd name="T21" fmla="*/ 0 h 222"/>
                <a:gd name="T22" fmla="*/ 0 w 1212"/>
                <a:gd name="T23" fmla="*/ 0 h 222"/>
                <a:gd name="T24" fmla="*/ 0 w 1212"/>
                <a:gd name="T25" fmla="*/ 0 h 222"/>
                <a:gd name="T26" fmla="*/ 0 w 1212"/>
                <a:gd name="T27" fmla="*/ 0 h 222"/>
                <a:gd name="T28" fmla="*/ 0 w 1212"/>
                <a:gd name="T29" fmla="*/ 0 h 222"/>
                <a:gd name="T30" fmla="*/ 0 w 1212"/>
                <a:gd name="T31" fmla="*/ 0 h 222"/>
                <a:gd name="T32" fmla="*/ 0 w 1212"/>
                <a:gd name="T33" fmla="*/ 0 h 222"/>
                <a:gd name="T34" fmla="*/ 0 w 1212"/>
                <a:gd name="T35" fmla="*/ 0 h 222"/>
                <a:gd name="T36" fmla="*/ 0 w 1212"/>
                <a:gd name="T37" fmla="*/ 0 h 222"/>
                <a:gd name="T38" fmla="*/ 0 w 1212"/>
                <a:gd name="T39" fmla="*/ 0 h 222"/>
                <a:gd name="T40" fmla="*/ 0 w 1212"/>
                <a:gd name="T41" fmla="*/ 0 h 222"/>
                <a:gd name="T42" fmla="*/ 0 w 1212"/>
                <a:gd name="T43" fmla="*/ 0 h 222"/>
                <a:gd name="T44" fmla="*/ 0 w 1212"/>
                <a:gd name="T45" fmla="*/ 0 h 222"/>
                <a:gd name="T46" fmla="*/ 0 w 1212"/>
                <a:gd name="T47" fmla="*/ 0 h 222"/>
                <a:gd name="T48" fmla="*/ 0 w 1212"/>
                <a:gd name="T49" fmla="*/ 0 h 222"/>
                <a:gd name="T50" fmla="*/ 0 w 1212"/>
                <a:gd name="T51" fmla="*/ 0 h 222"/>
                <a:gd name="T52" fmla="*/ 0 w 1212"/>
                <a:gd name="T53" fmla="*/ 0 h 222"/>
                <a:gd name="T54" fmla="*/ 0 w 1212"/>
                <a:gd name="T55" fmla="*/ 0 h 222"/>
                <a:gd name="T56" fmla="*/ 0 w 1212"/>
                <a:gd name="T57" fmla="*/ 0 h 222"/>
                <a:gd name="T58" fmla="*/ 0 w 1212"/>
                <a:gd name="T59" fmla="*/ 0 h 222"/>
                <a:gd name="T60" fmla="*/ 0 w 1212"/>
                <a:gd name="T61" fmla="*/ 0 h 222"/>
                <a:gd name="T62" fmla="*/ 0 w 1212"/>
                <a:gd name="T63" fmla="*/ 0 h 222"/>
                <a:gd name="T64" fmla="*/ 0 w 1212"/>
                <a:gd name="T65" fmla="*/ 0 h 222"/>
                <a:gd name="T66" fmla="*/ 0 w 1212"/>
                <a:gd name="T67" fmla="*/ 0 h 222"/>
                <a:gd name="T68" fmla="*/ 0 w 1212"/>
                <a:gd name="T69" fmla="*/ 0 h 222"/>
                <a:gd name="T70" fmla="*/ 0 w 1212"/>
                <a:gd name="T71" fmla="*/ 0 h 222"/>
                <a:gd name="T72" fmla="*/ 0 w 1212"/>
                <a:gd name="T73" fmla="*/ 0 h 222"/>
                <a:gd name="T74" fmla="*/ 0 w 1212"/>
                <a:gd name="T75" fmla="*/ 0 h 222"/>
                <a:gd name="T76" fmla="*/ 0 w 1212"/>
                <a:gd name="T77" fmla="*/ 0 h 222"/>
                <a:gd name="T78" fmla="*/ 0 w 1212"/>
                <a:gd name="T79" fmla="*/ 0 h 222"/>
                <a:gd name="T80" fmla="*/ 0 w 1212"/>
                <a:gd name="T81" fmla="*/ 0 h 222"/>
                <a:gd name="T82" fmla="*/ 0 w 1212"/>
                <a:gd name="T83" fmla="*/ 0 h 222"/>
                <a:gd name="T84" fmla="*/ 0 w 1212"/>
                <a:gd name="T85" fmla="*/ 0 h 222"/>
                <a:gd name="T86" fmla="*/ 0 w 1212"/>
                <a:gd name="T87" fmla="*/ 0 h 222"/>
                <a:gd name="T88" fmla="*/ 0 w 1212"/>
                <a:gd name="T89" fmla="*/ 0 h 222"/>
                <a:gd name="T90" fmla="*/ 0 w 1212"/>
                <a:gd name="T91" fmla="*/ 0 h 222"/>
                <a:gd name="T92" fmla="*/ 0 w 1212"/>
                <a:gd name="T93" fmla="*/ 0 h 222"/>
                <a:gd name="T94" fmla="*/ 0 w 1212"/>
                <a:gd name="T95" fmla="*/ 0 h 222"/>
                <a:gd name="T96" fmla="*/ 0 w 1212"/>
                <a:gd name="T97" fmla="*/ 0 h 222"/>
                <a:gd name="T98" fmla="*/ 0 w 1212"/>
                <a:gd name="T99" fmla="*/ 0 h 222"/>
                <a:gd name="T100" fmla="*/ 0 w 1212"/>
                <a:gd name="T101" fmla="*/ 0 h 222"/>
                <a:gd name="T102" fmla="*/ 0 w 1212"/>
                <a:gd name="T103" fmla="*/ 0 h 222"/>
                <a:gd name="T104" fmla="*/ 0 w 1212"/>
                <a:gd name="T105" fmla="*/ 0 h 2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12"/>
                <a:gd name="T160" fmla="*/ 0 h 222"/>
                <a:gd name="T161" fmla="*/ 1212 w 1212"/>
                <a:gd name="T162" fmla="*/ 222 h 2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12" h="222">
                  <a:moveTo>
                    <a:pt x="1212" y="172"/>
                  </a:moveTo>
                  <a:lnTo>
                    <a:pt x="1158" y="175"/>
                  </a:lnTo>
                  <a:lnTo>
                    <a:pt x="1155" y="148"/>
                  </a:lnTo>
                  <a:lnTo>
                    <a:pt x="1210" y="145"/>
                  </a:lnTo>
                  <a:lnTo>
                    <a:pt x="1212" y="172"/>
                  </a:lnTo>
                  <a:close/>
                  <a:moveTo>
                    <a:pt x="1158" y="175"/>
                  </a:moveTo>
                  <a:lnTo>
                    <a:pt x="1156" y="175"/>
                  </a:lnTo>
                  <a:lnTo>
                    <a:pt x="1156" y="162"/>
                  </a:lnTo>
                  <a:lnTo>
                    <a:pt x="1158" y="175"/>
                  </a:lnTo>
                  <a:close/>
                  <a:moveTo>
                    <a:pt x="1156" y="175"/>
                  </a:moveTo>
                  <a:lnTo>
                    <a:pt x="1087" y="175"/>
                  </a:lnTo>
                  <a:lnTo>
                    <a:pt x="1087" y="148"/>
                  </a:lnTo>
                  <a:lnTo>
                    <a:pt x="1156" y="148"/>
                  </a:lnTo>
                  <a:lnTo>
                    <a:pt x="1156" y="175"/>
                  </a:lnTo>
                  <a:close/>
                  <a:moveTo>
                    <a:pt x="1087" y="175"/>
                  </a:moveTo>
                  <a:lnTo>
                    <a:pt x="1085" y="175"/>
                  </a:lnTo>
                  <a:lnTo>
                    <a:pt x="1087" y="162"/>
                  </a:lnTo>
                  <a:lnTo>
                    <a:pt x="1087" y="175"/>
                  </a:lnTo>
                  <a:close/>
                  <a:moveTo>
                    <a:pt x="1085" y="175"/>
                  </a:moveTo>
                  <a:lnTo>
                    <a:pt x="984" y="172"/>
                  </a:lnTo>
                  <a:lnTo>
                    <a:pt x="985" y="145"/>
                  </a:lnTo>
                  <a:lnTo>
                    <a:pt x="1087" y="148"/>
                  </a:lnTo>
                  <a:lnTo>
                    <a:pt x="1085" y="175"/>
                  </a:lnTo>
                  <a:close/>
                  <a:moveTo>
                    <a:pt x="984" y="172"/>
                  </a:moveTo>
                  <a:lnTo>
                    <a:pt x="984" y="172"/>
                  </a:lnTo>
                  <a:lnTo>
                    <a:pt x="983" y="172"/>
                  </a:lnTo>
                  <a:lnTo>
                    <a:pt x="985" y="158"/>
                  </a:lnTo>
                  <a:lnTo>
                    <a:pt x="984" y="172"/>
                  </a:lnTo>
                  <a:close/>
                  <a:moveTo>
                    <a:pt x="983" y="172"/>
                  </a:moveTo>
                  <a:lnTo>
                    <a:pt x="952" y="168"/>
                  </a:lnTo>
                  <a:lnTo>
                    <a:pt x="955" y="140"/>
                  </a:lnTo>
                  <a:lnTo>
                    <a:pt x="987" y="145"/>
                  </a:lnTo>
                  <a:lnTo>
                    <a:pt x="983" y="172"/>
                  </a:lnTo>
                  <a:close/>
                  <a:moveTo>
                    <a:pt x="952" y="168"/>
                  </a:moveTo>
                  <a:lnTo>
                    <a:pt x="952" y="168"/>
                  </a:lnTo>
                  <a:lnTo>
                    <a:pt x="950" y="167"/>
                  </a:lnTo>
                  <a:lnTo>
                    <a:pt x="954" y="154"/>
                  </a:lnTo>
                  <a:lnTo>
                    <a:pt x="952" y="168"/>
                  </a:lnTo>
                  <a:close/>
                  <a:moveTo>
                    <a:pt x="950" y="167"/>
                  </a:moveTo>
                  <a:lnTo>
                    <a:pt x="919" y="160"/>
                  </a:lnTo>
                  <a:lnTo>
                    <a:pt x="926" y="133"/>
                  </a:lnTo>
                  <a:lnTo>
                    <a:pt x="957" y="141"/>
                  </a:lnTo>
                  <a:lnTo>
                    <a:pt x="950" y="167"/>
                  </a:lnTo>
                  <a:close/>
                  <a:moveTo>
                    <a:pt x="919" y="160"/>
                  </a:moveTo>
                  <a:lnTo>
                    <a:pt x="918" y="159"/>
                  </a:lnTo>
                  <a:lnTo>
                    <a:pt x="919" y="160"/>
                  </a:lnTo>
                  <a:lnTo>
                    <a:pt x="923" y="146"/>
                  </a:lnTo>
                  <a:lnTo>
                    <a:pt x="919" y="160"/>
                  </a:lnTo>
                  <a:close/>
                  <a:moveTo>
                    <a:pt x="919" y="160"/>
                  </a:moveTo>
                  <a:lnTo>
                    <a:pt x="861" y="144"/>
                  </a:lnTo>
                  <a:lnTo>
                    <a:pt x="868" y="118"/>
                  </a:lnTo>
                  <a:lnTo>
                    <a:pt x="926" y="133"/>
                  </a:lnTo>
                  <a:lnTo>
                    <a:pt x="919" y="160"/>
                  </a:lnTo>
                  <a:close/>
                  <a:moveTo>
                    <a:pt x="861" y="144"/>
                  </a:moveTo>
                  <a:lnTo>
                    <a:pt x="860" y="144"/>
                  </a:lnTo>
                  <a:lnTo>
                    <a:pt x="859" y="144"/>
                  </a:lnTo>
                  <a:lnTo>
                    <a:pt x="864" y="131"/>
                  </a:lnTo>
                  <a:lnTo>
                    <a:pt x="861" y="144"/>
                  </a:lnTo>
                  <a:close/>
                  <a:moveTo>
                    <a:pt x="859" y="144"/>
                  </a:moveTo>
                  <a:lnTo>
                    <a:pt x="734" y="92"/>
                  </a:lnTo>
                  <a:lnTo>
                    <a:pt x="744" y="66"/>
                  </a:lnTo>
                  <a:lnTo>
                    <a:pt x="869" y="118"/>
                  </a:lnTo>
                  <a:lnTo>
                    <a:pt x="859" y="144"/>
                  </a:lnTo>
                  <a:close/>
                  <a:moveTo>
                    <a:pt x="743" y="66"/>
                  </a:moveTo>
                  <a:lnTo>
                    <a:pt x="743" y="66"/>
                  </a:lnTo>
                  <a:lnTo>
                    <a:pt x="744" y="66"/>
                  </a:lnTo>
                  <a:lnTo>
                    <a:pt x="739" y="79"/>
                  </a:lnTo>
                  <a:lnTo>
                    <a:pt x="743" y="66"/>
                  </a:lnTo>
                  <a:close/>
                  <a:moveTo>
                    <a:pt x="735" y="93"/>
                  </a:moveTo>
                  <a:lnTo>
                    <a:pt x="661" y="69"/>
                  </a:lnTo>
                  <a:lnTo>
                    <a:pt x="669" y="43"/>
                  </a:lnTo>
                  <a:lnTo>
                    <a:pt x="743" y="66"/>
                  </a:lnTo>
                  <a:lnTo>
                    <a:pt x="735" y="93"/>
                  </a:lnTo>
                  <a:close/>
                  <a:moveTo>
                    <a:pt x="668" y="43"/>
                  </a:moveTo>
                  <a:lnTo>
                    <a:pt x="669" y="43"/>
                  </a:lnTo>
                  <a:lnTo>
                    <a:pt x="665" y="56"/>
                  </a:lnTo>
                  <a:lnTo>
                    <a:pt x="668" y="43"/>
                  </a:lnTo>
                  <a:close/>
                  <a:moveTo>
                    <a:pt x="662" y="70"/>
                  </a:moveTo>
                  <a:lnTo>
                    <a:pt x="580" y="50"/>
                  </a:lnTo>
                  <a:lnTo>
                    <a:pt x="586" y="23"/>
                  </a:lnTo>
                  <a:lnTo>
                    <a:pt x="668" y="43"/>
                  </a:lnTo>
                  <a:lnTo>
                    <a:pt x="662" y="70"/>
                  </a:lnTo>
                  <a:close/>
                  <a:moveTo>
                    <a:pt x="580" y="50"/>
                  </a:moveTo>
                  <a:lnTo>
                    <a:pt x="582" y="50"/>
                  </a:lnTo>
                  <a:lnTo>
                    <a:pt x="579" y="50"/>
                  </a:lnTo>
                  <a:lnTo>
                    <a:pt x="583" y="36"/>
                  </a:lnTo>
                  <a:lnTo>
                    <a:pt x="580" y="50"/>
                  </a:lnTo>
                  <a:close/>
                  <a:moveTo>
                    <a:pt x="579" y="50"/>
                  </a:moveTo>
                  <a:lnTo>
                    <a:pt x="533" y="38"/>
                  </a:lnTo>
                  <a:lnTo>
                    <a:pt x="540" y="12"/>
                  </a:lnTo>
                  <a:lnTo>
                    <a:pt x="586" y="23"/>
                  </a:lnTo>
                  <a:lnTo>
                    <a:pt x="579" y="50"/>
                  </a:lnTo>
                  <a:close/>
                  <a:moveTo>
                    <a:pt x="537" y="12"/>
                  </a:moveTo>
                  <a:lnTo>
                    <a:pt x="538" y="12"/>
                  </a:lnTo>
                  <a:lnTo>
                    <a:pt x="540" y="12"/>
                  </a:lnTo>
                  <a:lnTo>
                    <a:pt x="536" y="24"/>
                  </a:lnTo>
                  <a:lnTo>
                    <a:pt x="537" y="12"/>
                  </a:lnTo>
                  <a:close/>
                  <a:moveTo>
                    <a:pt x="535" y="38"/>
                  </a:moveTo>
                  <a:lnTo>
                    <a:pt x="485" y="35"/>
                  </a:lnTo>
                  <a:lnTo>
                    <a:pt x="486" y="7"/>
                  </a:lnTo>
                  <a:lnTo>
                    <a:pt x="537" y="12"/>
                  </a:lnTo>
                  <a:lnTo>
                    <a:pt x="535" y="38"/>
                  </a:lnTo>
                  <a:close/>
                  <a:moveTo>
                    <a:pt x="485" y="35"/>
                  </a:moveTo>
                  <a:lnTo>
                    <a:pt x="434" y="30"/>
                  </a:lnTo>
                  <a:lnTo>
                    <a:pt x="436" y="3"/>
                  </a:lnTo>
                  <a:lnTo>
                    <a:pt x="486" y="7"/>
                  </a:lnTo>
                  <a:lnTo>
                    <a:pt x="485" y="35"/>
                  </a:lnTo>
                  <a:close/>
                  <a:moveTo>
                    <a:pt x="436" y="3"/>
                  </a:moveTo>
                  <a:lnTo>
                    <a:pt x="436" y="3"/>
                  </a:lnTo>
                  <a:lnTo>
                    <a:pt x="435" y="17"/>
                  </a:lnTo>
                  <a:lnTo>
                    <a:pt x="436" y="3"/>
                  </a:lnTo>
                  <a:close/>
                  <a:moveTo>
                    <a:pt x="434" y="30"/>
                  </a:moveTo>
                  <a:lnTo>
                    <a:pt x="376" y="27"/>
                  </a:lnTo>
                  <a:lnTo>
                    <a:pt x="377" y="0"/>
                  </a:lnTo>
                  <a:lnTo>
                    <a:pt x="436" y="3"/>
                  </a:lnTo>
                  <a:lnTo>
                    <a:pt x="434" y="30"/>
                  </a:lnTo>
                  <a:close/>
                  <a:moveTo>
                    <a:pt x="374" y="0"/>
                  </a:moveTo>
                  <a:lnTo>
                    <a:pt x="376" y="0"/>
                  </a:lnTo>
                  <a:lnTo>
                    <a:pt x="377" y="0"/>
                  </a:lnTo>
                  <a:lnTo>
                    <a:pt x="377" y="13"/>
                  </a:lnTo>
                  <a:lnTo>
                    <a:pt x="374" y="0"/>
                  </a:lnTo>
                  <a:close/>
                  <a:moveTo>
                    <a:pt x="378" y="27"/>
                  </a:moveTo>
                  <a:lnTo>
                    <a:pt x="338" y="30"/>
                  </a:lnTo>
                  <a:lnTo>
                    <a:pt x="336" y="3"/>
                  </a:lnTo>
                  <a:lnTo>
                    <a:pt x="374" y="0"/>
                  </a:lnTo>
                  <a:lnTo>
                    <a:pt x="378" y="27"/>
                  </a:lnTo>
                  <a:close/>
                  <a:moveTo>
                    <a:pt x="336" y="3"/>
                  </a:moveTo>
                  <a:lnTo>
                    <a:pt x="340" y="3"/>
                  </a:lnTo>
                  <a:lnTo>
                    <a:pt x="336" y="3"/>
                  </a:lnTo>
                  <a:lnTo>
                    <a:pt x="337" y="17"/>
                  </a:lnTo>
                  <a:lnTo>
                    <a:pt x="336" y="3"/>
                  </a:lnTo>
                  <a:close/>
                  <a:moveTo>
                    <a:pt x="338" y="30"/>
                  </a:moveTo>
                  <a:lnTo>
                    <a:pt x="303" y="35"/>
                  </a:lnTo>
                  <a:lnTo>
                    <a:pt x="301" y="7"/>
                  </a:lnTo>
                  <a:lnTo>
                    <a:pt x="336" y="3"/>
                  </a:lnTo>
                  <a:lnTo>
                    <a:pt x="338" y="30"/>
                  </a:lnTo>
                  <a:close/>
                  <a:moveTo>
                    <a:pt x="300" y="7"/>
                  </a:moveTo>
                  <a:lnTo>
                    <a:pt x="300" y="7"/>
                  </a:lnTo>
                  <a:lnTo>
                    <a:pt x="301" y="7"/>
                  </a:lnTo>
                  <a:lnTo>
                    <a:pt x="302" y="21"/>
                  </a:lnTo>
                  <a:lnTo>
                    <a:pt x="300" y="7"/>
                  </a:lnTo>
                  <a:close/>
                  <a:moveTo>
                    <a:pt x="303" y="35"/>
                  </a:moveTo>
                  <a:lnTo>
                    <a:pt x="272" y="38"/>
                  </a:lnTo>
                  <a:lnTo>
                    <a:pt x="270" y="12"/>
                  </a:lnTo>
                  <a:lnTo>
                    <a:pt x="300" y="7"/>
                  </a:lnTo>
                  <a:lnTo>
                    <a:pt x="303" y="35"/>
                  </a:lnTo>
                  <a:close/>
                  <a:moveTo>
                    <a:pt x="267" y="12"/>
                  </a:moveTo>
                  <a:lnTo>
                    <a:pt x="269" y="12"/>
                  </a:lnTo>
                  <a:lnTo>
                    <a:pt x="270" y="12"/>
                  </a:lnTo>
                  <a:lnTo>
                    <a:pt x="271" y="24"/>
                  </a:lnTo>
                  <a:lnTo>
                    <a:pt x="267" y="12"/>
                  </a:lnTo>
                  <a:close/>
                  <a:moveTo>
                    <a:pt x="274" y="38"/>
                  </a:moveTo>
                  <a:lnTo>
                    <a:pt x="248" y="45"/>
                  </a:lnTo>
                  <a:lnTo>
                    <a:pt x="239" y="20"/>
                  </a:lnTo>
                  <a:lnTo>
                    <a:pt x="267" y="12"/>
                  </a:lnTo>
                  <a:lnTo>
                    <a:pt x="274" y="38"/>
                  </a:lnTo>
                  <a:close/>
                  <a:moveTo>
                    <a:pt x="238" y="20"/>
                  </a:moveTo>
                  <a:lnTo>
                    <a:pt x="239" y="20"/>
                  </a:lnTo>
                  <a:lnTo>
                    <a:pt x="244" y="33"/>
                  </a:lnTo>
                  <a:lnTo>
                    <a:pt x="238" y="20"/>
                  </a:lnTo>
                  <a:close/>
                  <a:moveTo>
                    <a:pt x="249" y="45"/>
                  </a:moveTo>
                  <a:lnTo>
                    <a:pt x="222" y="57"/>
                  </a:lnTo>
                  <a:lnTo>
                    <a:pt x="210" y="31"/>
                  </a:lnTo>
                  <a:lnTo>
                    <a:pt x="238" y="20"/>
                  </a:lnTo>
                  <a:lnTo>
                    <a:pt x="249" y="45"/>
                  </a:lnTo>
                  <a:close/>
                  <a:moveTo>
                    <a:pt x="222" y="57"/>
                  </a:moveTo>
                  <a:lnTo>
                    <a:pt x="194" y="69"/>
                  </a:lnTo>
                  <a:lnTo>
                    <a:pt x="184" y="43"/>
                  </a:lnTo>
                  <a:lnTo>
                    <a:pt x="210" y="31"/>
                  </a:lnTo>
                  <a:lnTo>
                    <a:pt x="222" y="57"/>
                  </a:lnTo>
                  <a:close/>
                  <a:moveTo>
                    <a:pt x="182" y="44"/>
                  </a:moveTo>
                  <a:lnTo>
                    <a:pt x="182" y="44"/>
                  </a:lnTo>
                  <a:lnTo>
                    <a:pt x="184" y="43"/>
                  </a:lnTo>
                  <a:lnTo>
                    <a:pt x="189" y="56"/>
                  </a:lnTo>
                  <a:lnTo>
                    <a:pt x="182" y="44"/>
                  </a:lnTo>
                  <a:close/>
                  <a:moveTo>
                    <a:pt x="195" y="68"/>
                  </a:moveTo>
                  <a:lnTo>
                    <a:pt x="149" y="96"/>
                  </a:lnTo>
                  <a:lnTo>
                    <a:pt x="135" y="72"/>
                  </a:lnTo>
                  <a:lnTo>
                    <a:pt x="182" y="44"/>
                  </a:lnTo>
                  <a:lnTo>
                    <a:pt x="195" y="68"/>
                  </a:lnTo>
                  <a:close/>
                  <a:moveTo>
                    <a:pt x="134" y="73"/>
                  </a:moveTo>
                  <a:lnTo>
                    <a:pt x="135" y="72"/>
                  </a:lnTo>
                  <a:lnTo>
                    <a:pt x="142" y="84"/>
                  </a:lnTo>
                  <a:lnTo>
                    <a:pt x="134" y="73"/>
                  </a:lnTo>
                  <a:close/>
                  <a:moveTo>
                    <a:pt x="151" y="94"/>
                  </a:moveTo>
                  <a:lnTo>
                    <a:pt x="111" y="126"/>
                  </a:lnTo>
                  <a:lnTo>
                    <a:pt x="94" y="104"/>
                  </a:lnTo>
                  <a:lnTo>
                    <a:pt x="134" y="73"/>
                  </a:lnTo>
                  <a:lnTo>
                    <a:pt x="151" y="94"/>
                  </a:lnTo>
                  <a:close/>
                  <a:moveTo>
                    <a:pt x="94" y="105"/>
                  </a:moveTo>
                  <a:lnTo>
                    <a:pt x="94" y="105"/>
                  </a:lnTo>
                  <a:lnTo>
                    <a:pt x="94" y="104"/>
                  </a:lnTo>
                  <a:lnTo>
                    <a:pt x="103" y="116"/>
                  </a:lnTo>
                  <a:lnTo>
                    <a:pt x="94" y="105"/>
                  </a:lnTo>
                  <a:close/>
                  <a:moveTo>
                    <a:pt x="113" y="125"/>
                  </a:moveTo>
                  <a:lnTo>
                    <a:pt x="78" y="160"/>
                  </a:lnTo>
                  <a:lnTo>
                    <a:pt x="58" y="140"/>
                  </a:lnTo>
                  <a:lnTo>
                    <a:pt x="94" y="105"/>
                  </a:lnTo>
                  <a:lnTo>
                    <a:pt x="113" y="125"/>
                  </a:lnTo>
                  <a:close/>
                  <a:moveTo>
                    <a:pt x="58" y="141"/>
                  </a:moveTo>
                  <a:lnTo>
                    <a:pt x="58" y="141"/>
                  </a:lnTo>
                  <a:lnTo>
                    <a:pt x="58" y="140"/>
                  </a:lnTo>
                  <a:lnTo>
                    <a:pt x="68" y="151"/>
                  </a:lnTo>
                  <a:lnTo>
                    <a:pt x="58" y="141"/>
                  </a:lnTo>
                  <a:close/>
                  <a:moveTo>
                    <a:pt x="78" y="160"/>
                  </a:moveTo>
                  <a:lnTo>
                    <a:pt x="20" y="222"/>
                  </a:lnTo>
                  <a:lnTo>
                    <a:pt x="0" y="203"/>
                  </a:lnTo>
                  <a:lnTo>
                    <a:pt x="58" y="141"/>
                  </a:lnTo>
                  <a:lnTo>
                    <a:pt x="78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Freeform 62"/>
            <p:cNvSpPr>
              <a:spLocks noEditPoints="1"/>
            </p:cNvSpPr>
            <p:nvPr/>
          </p:nvSpPr>
          <p:spPr bwMode="auto">
            <a:xfrm>
              <a:off x="2188" y="2305"/>
              <a:ext cx="164" cy="27"/>
            </a:xfrm>
            <a:custGeom>
              <a:avLst/>
              <a:gdLst>
                <a:gd name="T0" fmla="*/ 0 w 1230"/>
                <a:gd name="T1" fmla="*/ 0 h 205"/>
                <a:gd name="T2" fmla="*/ 0 w 1230"/>
                <a:gd name="T3" fmla="*/ 0 h 205"/>
                <a:gd name="T4" fmla="*/ 0 w 1230"/>
                <a:gd name="T5" fmla="*/ 0 h 205"/>
                <a:gd name="T6" fmla="*/ 0 w 1230"/>
                <a:gd name="T7" fmla="*/ 0 h 205"/>
                <a:gd name="T8" fmla="*/ 0 w 1230"/>
                <a:gd name="T9" fmla="*/ 0 h 205"/>
                <a:gd name="T10" fmla="*/ 0 w 1230"/>
                <a:gd name="T11" fmla="*/ 0 h 205"/>
                <a:gd name="T12" fmla="*/ 0 w 1230"/>
                <a:gd name="T13" fmla="*/ 0 h 205"/>
                <a:gd name="T14" fmla="*/ 0 w 1230"/>
                <a:gd name="T15" fmla="*/ 0 h 205"/>
                <a:gd name="T16" fmla="*/ 0 w 1230"/>
                <a:gd name="T17" fmla="*/ 0 h 205"/>
                <a:gd name="T18" fmla="*/ 0 w 1230"/>
                <a:gd name="T19" fmla="*/ 0 h 205"/>
                <a:gd name="T20" fmla="*/ 0 w 1230"/>
                <a:gd name="T21" fmla="*/ 0 h 205"/>
                <a:gd name="T22" fmla="*/ 0 w 1230"/>
                <a:gd name="T23" fmla="*/ 0 h 205"/>
                <a:gd name="T24" fmla="*/ 0 w 1230"/>
                <a:gd name="T25" fmla="*/ 0 h 205"/>
                <a:gd name="T26" fmla="*/ 0 w 1230"/>
                <a:gd name="T27" fmla="*/ 0 h 205"/>
                <a:gd name="T28" fmla="*/ 0 w 1230"/>
                <a:gd name="T29" fmla="*/ 0 h 205"/>
                <a:gd name="T30" fmla="*/ 0 w 1230"/>
                <a:gd name="T31" fmla="*/ 0 h 205"/>
                <a:gd name="T32" fmla="*/ 0 w 1230"/>
                <a:gd name="T33" fmla="*/ 0 h 205"/>
                <a:gd name="T34" fmla="*/ 0 w 1230"/>
                <a:gd name="T35" fmla="*/ 0 h 205"/>
                <a:gd name="T36" fmla="*/ 0 w 1230"/>
                <a:gd name="T37" fmla="*/ 0 h 205"/>
                <a:gd name="T38" fmla="*/ 0 w 1230"/>
                <a:gd name="T39" fmla="*/ 0 h 205"/>
                <a:gd name="T40" fmla="*/ 0 w 1230"/>
                <a:gd name="T41" fmla="*/ 0 h 205"/>
                <a:gd name="T42" fmla="*/ 0 w 1230"/>
                <a:gd name="T43" fmla="*/ 0 h 205"/>
                <a:gd name="T44" fmla="*/ 0 w 1230"/>
                <a:gd name="T45" fmla="*/ 0 h 205"/>
                <a:gd name="T46" fmla="*/ 0 w 1230"/>
                <a:gd name="T47" fmla="*/ 0 h 205"/>
                <a:gd name="T48" fmla="*/ 0 w 1230"/>
                <a:gd name="T49" fmla="*/ 0 h 205"/>
                <a:gd name="T50" fmla="*/ 0 w 1230"/>
                <a:gd name="T51" fmla="*/ 0 h 205"/>
                <a:gd name="T52" fmla="*/ 0 w 1230"/>
                <a:gd name="T53" fmla="*/ 0 h 205"/>
                <a:gd name="T54" fmla="*/ 0 w 1230"/>
                <a:gd name="T55" fmla="*/ 0 h 205"/>
                <a:gd name="T56" fmla="*/ 0 w 1230"/>
                <a:gd name="T57" fmla="*/ 0 h 205"/>
                <a:gd name="T58" fmla="*/ 0 w 1230"/>
                <a:gd name="T59" fmla="*/ 0 h 205"/>
                <a:gd name="T60" fmla="*/ 0 w 1230"/>
                <a:gd name="T61" fmla="*/ 0 h 205"/>
                <a:gd name="T62" fmla="*/ 0 w 1230"/>
                <a:gd name="T63" fmla="*/ 0 h 205"/>
                <a:gd name="T64" fmla="*/ 0 w 1230"/>
                <a:gd name="T65" fmla="*/ 0 h 205"/>
                <a:gd name="T66" fmla="*/ 0 w 1230"/>
                <a:gd name="T67" fmla="*/ 0 h 205"/>
                <a:gd name="T68" fmla="*/ 0 w 1230"/>
                <a:gd name="T69" fmla="*/ 0 h 205"/>
                <a:gd name="T70" fmla="*/ 0 w 1230"/>
                <a:gd name="T71" fmla="*/ 0 h 205"/>
                <a:gd name="T72" fmla="*/ 0 w 1230"/>
                <a:gd name="T73" fmla="*/ 0 h 205"/>
                <a:gd name="T74" fmla="*/ 0 w 1230"/>
                <a:gd name="T75" fmla="*/ 0 h 205"/>
                <a:gd name="T76" fmla="*/ 0 w 1230"/>
                <a:gd name="T77" fmla="*/ 0 h 205"/>
                <a:gd name="T78" fmla="*/ 0 w 1230"/>
                <a:gd name="T79" fmla="*/ 0 h 205"/>
                <a:gd name="T80" fmla="*/ 0 w 1230"/>
                <a:gd name="T81" fmla="*/ 0 h 205"/>
                <a:gd name="T82" fmla="*/ 0 w 1230"/>
                <a:gd name="T83" fmla="*/ 0 h 205"/>
                <a:gd name="T84" fmla="*/ 0 w 1230"/>
                <a:gd name="T85" fmla="*/ 0 h 205"/>
                <a:gd name="T86" fmla="*/ 0 w 1230"/>
                <a:gd name="T87" fmla="*/ 0 h 205"/>
                <a:gd name="T88" fmla="*/ 0 w 1230"/>
                <a:gd name="T89" fmla="*/ 0 h 205"/>
                <a:gd name="T90" fmla="*/ 0 w 1230"/>
                <a:gd name="T91" fmla="*/ 0 h 205"/>
                <a:gd name="T92" fmla="*/ 0 w 1230"/>
                <a:gd name="T93" fmla="*/ 0 h 205"/>
                <a:gd name="T94" fmla="*/ 0 w 1230"/>
                <a:gd name="T95" fmla="*/ 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0"/>
                <a:gd name="T145" fmla="*/ 0 h 205"/>
                <a:gd name="T146" fmla="*/ 1230 w 1230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0" h="205">
                  <a:moveTo>
                    <a:pt x="1230" y="169"/>
                  </a:moveTo>
                  <a:lnTo>
                    <a:pt x="1167" y="169"/>
                  </a:lnTo>
                  <a:lnTo>
                    <a:pt x="1167" y="142"/>
                  </a:lnTo>
                  <a:lnTo>
                    <a:pt x="1230" y="142"/>
                  </a:lnTo>
                  <a:lnTo>
                    <a:pt x="1230" y="169"/>
                  </a:lnTo>
                  <a:close/>
                  <a:moveTo>
                    <a:pt x="1167" y="169"/>
                  </a:moveTo>
                  <a:lnTo>
                    <a:pt x="1167" y="169"/>
                  </a:lnTo>
                  <a:lnTo>
                    <a:pt x="1167" y="154"/>
                  </a:lnTo>
                  <a:lnTo>
                    <a:pt x="1167" y="169"/>
                  </a:lnTo>
                  <a:close/>
                  <a:moveTo>
                    <a:pt x="1167" y="169"/>
                  </a:moveTo>
                  <a:lnTo>
                    <a:pt x="979" y="160"/>
                  </a:lnTo>
                  <a:lnTo>
                    <a:pt x="980" y="133"/>
                  </a:lnTo>
                  <a:lnTo>
                    <a:pt x="1168" y="142"/>
                  </a:lnTo>
                  <a:lnTo>
                    <a:pt x="1167" y="169"/>
                  </a:lnTo>
                  <a:close/>
                  <a:moveTo>
                    <a:pt x="979" y="160"/>
                  </a:moveTo>
                  <a:lnTo>
                    <a:pt x="979" y="160"/>
                  </a:lnTo>
                  <a:lnTo>
                    <a:pt x="978" y="160"/>
                  </a:lnTo>
                  <a:lnTo>
                    <a:pt x="979" y="147"/>
                  </a:lnTo>
                  <a:lnTo>
                    <a:pt x="979" y="160"/>
                  </a:lnTo>
                  <a:close/>
                  <a:moveTo>
                    <a:pt x="978" y="160"/>
                  </a:moveTo>
                  <a:lnTo>
                    <a:pt x="935" y="157"/>
                  </a:lnTo>
                  <a:lnTo>
                    <a:pt x="939" y="130"/>
                  </a:lnTo>
                  <a:lnTo>
                    <a:pt x="980" y="133"/>
                  </a:lnTo>
                  <a:lnTo>
                    <a:pt x="978" y="160"/>
                  </a:lnTo>
                  <a:close/>
                  <a:moveTo>
                    <a:pt x="935" y="157"/>
                  </a:moveTo>
                  <a:lnTo>
                    <a:pt x="893" y="153"/>
                  </a:lnTo>
                  <a:lnTo>
                    <a:pt x="896" y="125"/>
                  </a:lnTo>
                  <a:lnTo>
                    <a:pt x="939" y="130"/>
                  </a:lnTo>
                  <a:lnTo>
                    <a:pt x="935" y="157"/>
                  </a:lnTo>
                  <a:close/>
                  <a:moveTo>
                    <a:pt x="893" y="153"/>
                  </a:moveTo>
                  <a:lnTo>
                    <a:pt x="892" y="153"/>
                  </a:lnTo>
                  <a:lnTo>
                    <a:pt x="891" y="152"/>
                  </a:lnTo>
                  <a:lnTo>
                    <a:pt x="894" y="139"/>
                  </a:lnTo>
                  <a:lnTo>
                    <a:pt x="893" y="153"/>
                  </a:lnTo>
                  <a:close/>
                  <a:moveTo>
                    <a:pt x="891" y="152"/>
                  </a:moveTo>
                  <a:lnTo>
                    <a:pt x="818" y="137"/>
                  </a:lnTo>
                  <a:lnTo>
                    <a:pt x="822" y="110"/>
                  </a:lnTo>
                  <a:lnTo>
                    <a:pt x="897" y="125"/>
                  </a:lnTo>
                  <a:lnTo>
                    <a:pt x="891" y="152"/>
                  </a:lnTo>
                  <a:close/>
                  <a:moveTo>
                    <a:pt x="818" y="137"/>
                  </a:moveTo>
                  <a:lnTo>
                    <a:pt x="816" y="137"/>
                  </a:lnTo>
                  <a:lnTo>
                    <a:pt x="815" y="137"/>
                  </a:lnTo>
                  <a:lnTo>
                    <a:pt x="820" y="124"/>
                  </a:lnTo>
                  <a:lnTo>
                    <a:pt x="818" y="137"/>
                  </a:lnTo>
                  <a:close/>
                  <a:moveTo>
                    <a:pt x="815" y="137"/>
                  </a:moveTo>
                  <a:lnTo>
                    <a:pt x="749" y="112"/>
                  </a:lnTo>
                  <a:lnTo>
                    <a:pt x="758" y="87"/>
                  </a:lnTo>
                  <a:lnTo>
                    <a:pt x="825" y="110"/>
                  </a:lnTo>
                  <a:lnTo>
                    <a:pt x="815" y="137"/>
                  </a:lnTo>
                  <a:close/>
                  <a:moveTo>
                    <a:pt x="749" y="112"/>
                  </a:moveTo>
                  <a:lnTo>
                    <a:pt x="750" y="114"/>
                  </a:lnTo>
                  <a:lnTo>
                    <a:pt x="749" y="112"/>
                  </a:lnTo>
                  <a:lnTo>
                    <a:pt x="754" y="100"/>
                  </a:lnTo>
                  <a:lnTo>
                    <a:pt x="749" y="112"/>
                  </a:lnTo>
                  <a:close/>
                  <a:moveTo>
                    <a:pt x="749" y="112"/>
                  </a:moveTo>
                  <a:lnTo>
                    <a:pt x="686" y="89"/>
                  </a:lnTo>
                  <a:lnTo>
                    <a:pt x="695" y="63"/>
                  </a:lnTo>
                  <a:lnTo>
                    <a:pt x="758" y="87"/>
                  </a:lnTo>
                  <a:lnTo>
                    <a:pt x="749" y="112"/>
                  </a:lnTo>
                  <a:close/>
                  <a:moveTo>
                    <a:pt x="686" y="89"/>
                  </a:moveTo>
                  <a:lnTo>
                    <a:pt x="623" y="66"/>
                  </a:lnTo>
                  <a:lnTo>
                    <a:pt x="634" y="40"/>
                  </a:lnTo>
                  <a:lnTo>
                    <a:pt x="695" y="63"/>
                  </a:lnTo>
                  <a:lnTo>
                    <a:pt x="686" y="89"/>
                  </a:lnTo>
                  <a:close/>
                  <a:moveTo>
                    <a:pt x="633" y="40"/>
                  </a:moveTo>
                  <a:lnTo>
                    <a:pt x="633" y="40"/>
                  </a:lnTo>
                  <a:lnTo>
                    <a:pt x="634" y="40"/>
                  </a:lnTo>
                  <a:lnTo>
                    <a:pt x="629" y="53"/>
                  </a:lnTo>
                  <a:lnTo>
                    <a:pt x="633" y="40"/>
                  </a:lnTo>
                  <a:close/>
                  <a:moveTo>
                    <a:pt x="624" y="66"/>
                  </a:moveTo>
                  <a:lnTo>
                    <a:pt x="555" y="47"/>
                  </a:lnTo>
                  <a:lnTo>
                    <a:pt x="562" y="20"/>
                  </a:lnTo>
                  <a:lnTo>
                    <a:pt x="633" y="40"/>
                  </a:lnTo>
                  <a:lnTo>
                    <a:pt x="624" y="66"/>
                  </a:lnTo>
                  <a:close/>
                  <a:moveTo>
                    <a:pt x="560" y="20"/>
                  </a:moveTo>
                  <a:lnTo>
                    <a:pt x="560" y="20"/>
                  </a:lnTo>
                  <a:lnTo>
                    <a:pt x="562" y="20"/>
                  </a:lnTo>
                  <a:lnTo>
                    <a:pt x="558" y="33"/>
                  </a:lnTo>
                  <a:lnTo>
                    <a:pt x="560" y="20"/>
                  </a:lnTo>
                  <a:close/>
                  <a:moveTo>
                    <a:pt x="556" y="47"/>
                  </a:moveTo>
                  <a:lnTo>
                    <a:pt x="516" y="39"/>
                  </a:lnTo>
                  <a:lnTo>
                    <a:pt x="522" y="12"/>
                  </a:lnTo>
                  <a:lnTo>
                    <a:pt x="560" y="20"/>
                  </a:lnTo>
                  <a:lnTo>
                    <a:pt x="556" y="47"/>
                  </a:lnTo>
                  <a:close/>
                  <a:moveTo>
                    <a:pt x="521" y="12"/>
                  </a:moveTo>
                  <a:lnTo>
                    <a:pt x="521" y="12"/>
                  </a:lnTo>
                  <a:lnTo>
                    <a:pt x="522" y="12"/>
                  </a:lnTo>
                  <a:lnTo>
                    <a:pt x="520" y="26"/>
                  </a:lnTo>
                  <a:lnTo>
                    <a:pt x="521" y="12"/>
                  </a:lnTo>
                  <a:close/>
                  <a:moveTo>
                    <a:pt x="519" y="39"/>
                  </a:moveTo>
                  <a:lnTo>
                    <a:pt x="475" y="35"/>
                  </a:lnTo>
                  <a:lnTo>
                    <a:pt x="478" y="8"/>
                  </a:lnTo>
                  <a:lnTo>
                    <a:pt x="521" y="12"/>
                  </a:lnTo>
                  <a:lnTo>
                    <a:pt x="519" y="39"/>
                  </a:lnTo>
                  <a:close/>
                  <a:moveTo>
                    <a:pt x="478" y="8"/>
                  </a:moveTo>
                  <a:lnTo>
                    <a:pt x="479" y="8"/>
                  </a:lnTo>
                  <a:lnTo>
                    <a:pt x="478" y="8"/>
                  </a:lnTo>
                  <a:lnTo>
                    <a:pt x="477" y="21"/>
                  </a:lnTo>
                  <a:lnTo>
                    <a:pt x="478" y="8"/>
                  </a:lnTo>
                  <a:close/>
                  <a:moveTo>
                    <a:pt x="475" y="35"/>
                  </a:moveTo>
                  <a:lnTo>
                    <a:pt x="429" y="32"/>
                  </a:lnTo>
                  <a:lnTo>
                    <a:pt x="430" y="4"/>
                  </a:lnTo>
                  <a:lnTo>
                    <a:pt x="478" y="8"/>
                  </a:lnTo>
                  <a:lnTo>
                    <a:pt x="475" y="35"/>
                  </a:lnTo>
                  <a:close/>
                  <a:moveTo>
                    <a:pt x="430" y="4"/>
                  </a:moveTo>
                  <a:lnTo>
                    <a:pt x="432" y="4"/>
                  </a:lnTo>
                  <a:lnTo>
                    <a:pt x="430" y="4"/>
                  </a:lnTo>
                  <a:lnTo>
                    <a:pt x="430" y="18"/>
                  </a:lnTo>
                  <a:lnTo>
                    <a:pt x="430" y="4"/>
                  </a:lnTo>
                  <a:close/>
                  <a:moveTo>
                    <a:pt x="429" y="32"/>
                  </a:moveTo>
                  <a:lnTo>
                    <a:pt x="378" y="27"/>
                  </a:lnTo>
                  <a:lnTo>
                    <a:pt x="380" y="0"/>
                  </a:lnTo>
                  <a:lnTo>
                    <a:pt x="430" y="4"/>
                  </a:lnTo>
                  <a:lnTo>
                    <a:pt x="429" y="32"/>
                  </a:lnTo>
                  <a:close/>
                  <a:moveTo>
                    <a:pt x="378" y="0"/>
                  </a:moveTo>
                  <a:lnTo>
                    <a:pt x="379" y="0"/>
                  </a:lnTo>
                  <a:lnTo>
                    <a:pt x="380" y="0"/>
                  </a:lnTo>
                  <a:lnTo>
                    <a:pt x="379" y="14"/>
                  </a:lnTo>
                  <a:lnTo>
                    <a:pt x="378" y="0"/>
                  </a:lnTo>
                  <a:close/>
                  <a:moveTo>
                    <a:pt x="380" y="27"/>
                  </a:moveTo>
                  <a:lnTo>
                    <a:pt x="349" y="32"/>
                  </a:lnTo>
                  <a:lnTo>
                    <a:pt x="346" y="4"/>
                  </a:lnTo>
                  <a:lnTo>
                    <a:pt x="378" y="0"/>
                  </a:lnTo>
                  <a:lnTo>
                    <a:pt x="380" y="27"/>
                  </a:lnTo>
                  <a:close/>
                  <a:moveTo>
                    <a:pt x="349" y="32"/>
                  </a:moveTo>
                  <a:lnTo>
                    <a:pt x="349" y="32"/>
                  </a:lnTo>
                  <a:lnTo>
                    <a:pt x="347" y="32"/>
                  </a:lnTo>
                  <a:lnTo>
                    <a:pt x="347" y="18"/>
                  </a:lnTo>
                  <a:lnTo>
                    <a:pt x="349" y="32"/>
                  </a:lnTo>
                  <a:close/>
                  <a:moveTo>
                    <a:pt x="347" y="32"/>
                  </a:moveTo>
                  <a:lnTo>
                    <a:pt x="321" y="32"/>
                  </a:lnTo>
                  <a:lnTo>
                    <a:pt x="321" y="4"/>
                  </a:lnTo>
                  <a:lnTo>
                    <a:pt x="347" y="4"/>
                  </a:lnTo>
                  <a:lnTo>
                    <a:pt x="347" y="32"/>
                  </a:lnTo>
                  <a:close/>
                  <a:moveTo>
                    <a:pt x="316" y="5"/>
                  </a:moveTo>
                  <a:lnTo>
                    <a:pt x="318" y="4"/>
                  </a:lnTo>
                  <a:lnTo>
                    <a:pt x="321" y="4"/>
                  </a:lnTo>
                  <a:lnTo>
                    <a:pt x="321" y="18"/>
                  </a:lnTo>
                  <a:lnTo>
                    <a:pt x="316" y="5"/>
                  </a:lnTo>
                  <a:close/>
                  <a:moveTo>
                    <a:pt x="324" y="31"/>
                  </a:moveTo>
                  <a:lnTo>
                    <a:pt x="269" y="47"/>
                  </a:lnTo>
                  <a:lnTo>
                    <a:pt x="261" y="20"/>
                  </a:lnTo>
                  <a:lnTo>
                    <a:pt x="316" y="5"/>
                  </a:lnTo>
                  <a:lnTo>
                    <a:pt x="324" y="31"/>
                  </a:lnTo>
                  <a:close/>
                  <a:moveTo>
                    <a:pt x="260" y="21"/>
                  </a:moveTo>
                  <a:lnTo>
                    <a:pt x="261" y="20"/>
                  </a:lnTo>
                  <a:lnTo>
                    <a:pt x="266" y="33"/>
                  </a:lnTo>
                  <a:lnTo>
                    <a:pt x="260" y="21"/>
                  </a:lnTo>
                  <a:close/>
                  <a:moveTo>
                    <a:pt x="271" y="46"/>
                  </a:moveTo>
                  <a:lnTo>
                    <a:pt x="224" y="66"/>
                  </a:lnTo>
                  <a:lnTo>
                    <a:pt x="214" y="40"/>
                  </a:lnTo>
                  <a:lnTo>
                    <a:pt x="260" y="21"/>
                  </a:lnTo>
                  <a:lnTo>
                    <a:pt x="271" y="46"/>
                  </a:lnTo>
                  <a:close/>
                  <a:moveTo>
                    <a:pt x="212" y="41"/>
                  </a:moveTo>
                  <a:lnTo>
                    <a:pt x="212" y="41"/>
                  </a:lnTo>
                  <a:lnTo>
                    <a:pt x="214" y="40"/>
                  </a:lnTo>
                  <a:lnTo>
                    <a:pt x="218" y="53"/>
                  </a:lnTo>
                  <a:lnTo>
                    <a:pt x="212" y="41"/>
                  </a:lnTo>
                  <a:close/>
                  <a:moveTo>
                    <a:pt x="225" y="66"/>
                  </a:moveTo>
                  <a:lnTo>
                    <a:pt x="178" y="89"/>
                  </a:lnTo>
                  <a:lnTo>
                    <a:pt x="166" y="65"/>
                  </a:lnTo>
                  <a:lnTo>
                    <a:pt x="212" y="41"/>
                  </a:lnTo>
                  <a:lnTo>
                    <a:pt x="225" y="66"/>
                  </a:lnTo>
                  <a:close/>
                  <a:moveTo>
                    <a:pt x="164" y="66"/>
                  </a:moveTo>
                  <a:lnTo>
                    <a:pt x="165" y="65"/>
                  </a:lnTo>
                  <a:lnTo>
                    <a:pt x="166" y="65"/>
                  </a:lnTo>
                  <a:lnTo>
                    <a:pt x="172" y="76"/>
                  </a:lnTo>
                  <a:lnTo>
                    <a:pt x="164" y="66"/>
                  </a:lnTo>
                  <a:close/>
                  <a:moveTo>
                    <a:pt x="180" y="88"/>
                  </a:moveTo>
                  <a:lnTo>
                    <a:pt x="137" y="119"/>
                  </a:lnTo>
                  <a:lnTo>
                    <a:pt x="121" y="97"/>
                  </a:lnTo>
                  <a:lnTo>
                    <a:pt x="164" y="66"/>
                  </a:lnTo>
                  <a:lnTo>
                    <a:pt x="180" y="88"/>
                  </a:lnTo>
                  <a:close/>
                  <a:moveTo>
                    <a:pt x="137" y="119"/>
                  </a:moveTo>
                  <a:lnTo>
                    <a:pt x="137" y="119"/>
                  </a:lnTo>
                  <a:lnTo>
                    <a:pt x="129" y="108"/>
                  </a:lnTo>
                  <a:lnTo>
                    <a:pt x="137" y="119"/>
                  </a:lnTo>
                  <a:close/>
                  <a:moveTo>
                    <a:pt x="137" y="119"/>
                  </a:moveTo>
                  <a:lnTo>
                    <a:pt x="94" y="146"/>
                  </a:lnTo>
                  <a:lnTo>
                    <a:pt x="79" y="124"/>
                  </a:lnTo>
                  <a:lnTo>
                    <a:pt x="122" y="96"/>
                  </a:lnTo>
                  <a:lnTo>
                    <a:pt x="137" y="119"/>
                  </a:lnTo>
                  <a:close/>
                  <a:moveTo>
                    <a:pt x="77" y="124"/>
                  </a:moveTo>
                  <a:lnTo>
                    <a:pt x="79" y="124"/>
                  </a:lnTo>
                  <a:lnTo>
                    <a:pt x="86" y="136"/>
                  </a:lnTo>
                  <a:lnTo>
                    <a:pt x="77" y="124"/>
                  </a:lnTo>
                  <a:close/>
                  <a:moveTo>
                    <a:pt x="94" y="146"/>
                  </a:moveTo>
                  <a:lnTo>
                    <a:pt x="16" y="205"/>
                  </a:lnTo>
                  <a:lnTo>
                    <a:pt x="0" y="184"/>
                  </a:lnTo>
                  <a:lnTo>
                    <a:pt x="77" y="124"/>
                  </a:lnTo>
                  <a:lnTo>
                    <a:pt x="94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Freeform 63"/>
            <p:cNvSpPr>
              <a:spLocks noEditPoints="1"/>
            </p:cNvSpPr>
            <p:nvPr/>
          </p:nvSpPr>
          <p:spPr bwMode="auto">
            <a:xfrm>
              <a:off x="2183" y="2289"/>
              <a:ext cx="160" cy="34"/>
            </a:xfrm>
            <a:custGeom>
              <a:avLst/>
              <a:gdLst>
                <a:gd name="T0" fmla="*/ 0 w 1202"/>
                <a:gd name="T1" fmla="*/ 0 h 260"/>
                <a:gd name="T2" fmla="*/ 0 w 1202"/>
                <a:gd name="T3" fmla="*/ 0 h 260"/>
                <a:gd name="T4" fmla="*/ 0 w 1202"/>
                <a:gd name="T5" fmla="*/ 0 h 260"/>
                <a:gd name="T6" fmla="*/ 0 w 1202"/>
                <a:gd name="T7" fmla="*/ 0 h 260"/>
                <a:gd name="T8" fmla="*/ 0 w 1202"/>
                <a:gd name="T9" fmla="*/ 0 h 260"/>
                <a:gd name="T10" fmla="*/ 0 w 1202"/>
                <a:gd name="T11" fmla="*/ 0 h 260"/>
                <a:gd name="T12" fmla="*/ 0 w 1202"/>
                <a:gd name="T13" fmla="*/ 0 h 260"/>
                <a:gd name="T14" fmla="*/ 0 w 1202"/>
                <a:gd name="T15" fmla="*/ 0 h 260"/>
                <a:gd name="T16" fmla="*/ 0 w 1202"/>
                <a:gd name="T17" fmla="*/ 0 h 260"/>
                <a:gd name="T18" fmla="*/ 0 w 1202"/>
                <a:gd name="T19" fmla="*/ 0 h 260"/>
                <a:gd name="T20" fmla="*/ 0 w 1202"/>
                <a:gd name="T21" fmla="*/ 0 h 260"/>
                <a:gd name="T22" fmla="*/ 0 w 1202"/>
                <a:gd name="T23" fmla="*/ 0 h 260"/>
                <a:gd name="T24" fmla="*/ 0 w 1202"/>
                <a:gd name="T25" fmla="*/ 0 h 260"/>
                <a:gd name="T26" fmla="*/ 0 w 1202"/>
                <a:gd name="T27" fmla="*/ 0 h 260"/>
                <a:gd name="T28" fmla="*/ 0 w 1202"/>
                <a:gd name="T29" fmla="*/ 0 h 260"/>
                <a:gd name="T30" fmla="*/ 0 w 1202"/>
                <a:gd name="T31" fmla="*/ 0 h 260"/>
                <a:gd name="T32" fmla="*/ 0 w 1202"/>
                <a:gd name="T33" fmla="*/ 0 h 260"/>
                <a:gd name="T34" fmla="*/ 0 w 1202"/>
                <a:gd name="T35" fmla="*/ 0 h 260"/>
                <a:gd name="T36" fmla="*/ 0 w 1202"/>
                <a:gd name="T37" fmla="*/ 0 h 260"/>
                <a:gd name="T38" fmla="*/ 0 w 1202"/>
                <a:gd name="T39" fmla="*/ 0 h 260"/>
                <a:gd name="T40" fmla="*/ 0 w 1202"/>
                <a:gd name="T41" fmla="*/ 0 h 260"/>
                <a:gd name="T42" fmla="*/ 0 w 1202"/>
                <a:gd name="T43" fmla="*/ 0 h 260"/>
                <a:gd name="T44" fmla="*/ 0 w 1202"/>
                <a:gd name="T45" fmla="*/ 0 h 260"/>
                <a:gd name="T46" fmla="*/ 0 w 1202"/>
                <a:gd name="T47" fmla="*/ 0 h 260"/>
                <a:gd name="T48" fmla="*/ 0 w 1202"/>
                <a:gd name="T49" fmla="*/ 0 h 260"/>
                <a:gd name="T50" fmla="*/ 0 w 1202"/>
                <a:gd name="T51" fmla="*/ 0 h 260"/>
                <a:gd name="T52" fmla="*/ 0 w 1202"/>
                <a:gd name="T53" fmla="*/ 0 h 260"/>
                <a:gd name="T54" fmla="*/ 0 w 1202"/>
                <a:gd name="T55" fmla="*/ 0 h 260"/>
                <a:gd name="T56" fmla="*/ 0 w 1202"/>
                <a:gd name="T57" fmla="*/ 0 h 260"/>
                <a:gd name="T58" fmla="*/ 0 w 1202"/>
                <a:gd name="T59" fmla="*/ 0 h 260"/>
                <a:gd name="T60" fmla="*/ 0 w 1202"/>
                <a:gd name="T61" fmla="*/ 0 h 260"/>
                <a:gd name="T62" fmla="*/ 0 w 1202"/>
                <a:gd name="T63" fmla="*/ 0 h 260"/>
                <a:gd name="T64" fmla="*/ 0 w 1202"/>
                <a:gd name="T65" fmla="*/ 0 h 260"/>
                <a:gd name="T66" fmla="*/ 0 w 1202"/>
                <a:gd name="T67" fmla="*/ 0 h 260"/>
                <a:gd name="T68" fmla="*/ 0 w 1202"/>
                <a:gd name="T69" fmla="*/ 0 h 260"/>
                <a:gd name="T70" fmla="*/ 0 w 1202"/>
                <a:gd name="T71" fmla="*/ 0 h 260"/>
                <a:gd name="T72" fmla="*/ 0 w 1202"/>
                <a:gd name="T73" fmla="*/ 0 h 260"/>
                <a:gd name="T74" fmla="*/ 0 w 1202"/>
                <a:gd name="T75" fmla="*/ 0 h 260"/>
                <a:gd name="T76" fmla="*/ 0 w 1202"/>
                <a:gd name="T77" fmla="*/ 0 h 260"/>
                <a:gd name="T78" fmla="*/ 0 w 1202"/>
                <a:gd name="T79" fmla="*/ 0 h 260"/>
                <a:gd name="T80" fmla="*/ 0 w 1202"/>
                <a:gd name="T81" fmla="*/ 0 h 260"/>
                <a:gd name="T82" fmla="*/ 0 w 1202"/>
                <a:gd name="T83" fmla="*/ 0 h 260"/>
                <a:gd name="T84" fmla="*/ 0 w 1202"/>
                <a:gd name="T85" fmla="*/ 0 h 260"/>
                <a:gd name="T86" fmla="*/ 0 w 1202"/>
                <a:gd name="T87" fmla="*/ 0 h 260"/>
                <a:gd name="T88" fmla="*/ 0 w 1202"/>
                <a:gd name="T89" fmla="*/ 0 h 260"/>
                <a:gd name="T90" fmla="*/ 0 w 1202"/>
                <a:gd name="T91" fmla="*/ 0 h 260"/>
                <a:gd name="T92" fmla="*/ 0 w 1202"/>
                <a:gd name="T93" fmla="*/ 0 h 260"/>
                <a:gd name="T94" fmla="*/ 0 w 1202"/>
                <a:gd name="T95" fmla="*/ 0 h 260"/>
                <a:gd name="T96" fmla="*/ 0 w 1202"/>
                <a:gd name="T97" fmla="*/ 0 h 260"/>
                <a:gd name="T98" fmla="*/ 0 w 1202"/>
                <a:gd name="T99" fmla="*/ 0 h 260"/>
                <a:gd name="T100" fmla="*/ 0 w 1202"/>
                <a:gd name="T101" fmla="*/ 0 h 260"/>
                <a:gd name="T102" fmla="*/ 0 w 1202"/>
                <a:gd name="T103" fmla="*/ 0 h 2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2"/>
                <a:gd name="T157" fmla="*/ 0 h 260"/>
                <a:gd name="T158" fmla="*/ 1202 w 1202"/>
                <a:gd name="T159" fmla="*/ 260 h 2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2" h="260">
                  <a:moveTo>
                    <a:pt x="1202" y="172"/>
                  </a:moveTo>
                  <a:lnTo>
                    <a:pt x="1154" y="172"/>
                  </a:lnTo>
                  <a:lnTo>
                    <a:pt x="1154" y="145"/>
                  </a:lnTo>
                  <a:lnTo>
                    <a:pt x="1202" y="145"/>
                  </a:lnTo>
                  <a:lnTo>
                    <a:pt x="1202" y="172"/>
                  </a:lnTo>
                  <a:close/>
                  <a:moveTo>
                    <a:pt x="1154" y="172"/>
                  </a:moveTo>
                  <a:lnTo>
                    <a:pt x="1154" y="172"/>
                  </a:lnTo>
                  <a:lnTo>
                    <a:pt x="1154" y="159"/>
                  </a:lnTo>
                  <a:lnTo>
                    <a:pt x="1154" y="172"/>
                  </a:lnTo>
                  <a:close/>
                  <a:moveTo>
                    <a:pt x="1154" y="172"/>
                  </a:moveTo>
                  <a:lnTo>
                    <a:pt x="1018" y="168"/>
                  </a:lnTo>
                  <a:lnTo>
                    <a:pt x="1018" y="141"/>
                  </a:lnTo>
                  <a:lnTo>
                    <a:pt x="1155" y="145"/>
                  </a:lnTo>
                  <a:lnTo>
                    <a:pt x="1154" y="172"/>
                  </a:lnTo>
                  <a:close/>
                  <a:moveTo>
                    <a:pt x="1018" y="141"/>
                  </a:moveTo>
                  <a:lnTo>
                    <a:pt x="1018" y="141"/>
                  </a:lnTo>
                  <a:lnTo>
                    <a:pt x="1018" y="154"/>
                  </a:lnTo>
                  <a:lnTo>
                    <a:pt x="1018" y="141"/>
                  </a:lnTo>
                  <a:close/>
                  <a:moveTo>
                    <a:pt x="1018" y="168"/>
                  </a:moveTo>
                  <a:lnTo>
                    <a:pt x="983" y="168"/>
                  </a:lnTo>
                  <a:lnTo>
                    <a:pt x="983" y="141"/>
                  </a:lnTo>
                  <a:lnTo>
                    <a:pt x="1018" y="141"/>
                  </a:lnTo>
                  <a:lnTo>
                    <a:pt x="1018" y="168"/>
                  </a:lnTo>
                  <a:close/>
                  <a:moveTo>
                    <a:pt x="983" y="168"/>
                  </a:moveTo>
                  <a:lnTo>
                    <a:pt x="982" y="168"/>
                  </a:lnTo>
                  <a:lnTo>
                    <a:pt x="979" y="168"/>
                  </a:lnTo>
                  <a:lnTo>
                    <a:pt x="983" y="154"/>
                  </a:lnTo>
                  <a:lnTo>
                    <a:pt x="983" y="168"/>
                  </a:lnTo>
                  <a:close/>
                  <a:moveTo>
                    <a:pt x="979" y="168"/>
                  </a:moveTo>
                  <a:lnTo>
                    <a:pt x="948" y="160"/>
                  </a:lnTo>
                  <a:lnTo>
                    <a:pt x="955" y="133"/>
                  </a:lnTo>
                  <a:lnTo>
                    <a:pt x="986" y="141"/>
                  </a:lnTo>
                  <a:lnTo>
                    <a:pt x="979" y="168"/>
                  </a:lnTo>
                  <a:close/>
                  <a:moveTo>
                    <a:pt x="948" y="160"/>
                  </a:moveTo>
                  <a:lnTo>
                    <a:pt x="886" y="145"/>
                  </a:lnTo>
                  <a:lnTo>
                    <a:pt x="892" y="118"/>
                  </a:lnTo>
                  <a:lnTo>
                    <a:pt x="955" y="133"/>
                  </a:lnTo>
                  <a:lnTo>
                    <a:pt x="948" y="160"/>
                  </a:lnTo>
                  <a:close/>
                  <a:moveTo>
                    <a:pt x="886" y="145"/>
                  </a:moveTo>
                  <a:lnTo>
                    <a:pt x="885" y="143"/>
                  </a:lnTo>
                  <a:lnTo>
                    <a:pt x="889" y="131"/>
                  </a:lnTo>
                  <a:lnTo>
                    <a:pt x="886" y="145"/>
                  </a:lnTo>
                  <a:close/>
                  <a:moveTo>
                    <a:pt x="885" y="143"/>
                  </a:moveTo>
                  <a:lnTo>
                    <a:pt x="814" y="120"/>
                  </a:lnTo>
                  <a:lnTo>
                    <a:pt x="823" y="94"/>
                  </a:lnTo>
                  <a:lnTo>
                    <a:pt x="893" y="118"/>
                  </a:lnTo>
                  <a:lnTo>
                    <a:pt x="885" y="143"/>
                  </a:lnTo>
                  <a:close/>
                  <a:moveTo>
                    <a:pt x="814" y="120"/>
                  </a:moveTo>
                  <a:lnTo>
                    <a:pt x="744" y="97"/>
                  </a:lnTo>
                  <a:lnTo>
                    <a:pt x="753" y="71"/>
                  </a:lnTo>
                  <a:lnTo>
                    <a:pt x="823" y="94"/>
                  </a:lnTo>
                  <a:lnTo>
                    <a:pt x="814" y="120"/>
                  </a:lnTo>
                  <a:close/>
                  <a:moveTo>
                    <a:pt x="744" y="97"/>
                  </a:moveTo>
                  <a:lnTo>
                    <a:pt x="744" y="97"/>
                  </a:lnTo>
                  <a:lnTo>
                    <a:pt x="749" y="84"/>
                  </a:lnTo>
                  <a:lnTo>
                    <a:pt x="744" y="97"/>
                  </a:lnTo>
                  <a:close/>
                  <a:moveTo>
                    <a:pt x="744" y="97"/>
                  </a:moveTo>
                  <a:lnTo>
                    <a:pt x="670" y="70"/>
                  </a:lnTo>
                  <a:lnTo>
                    <a:pt x="679" y="44"/>
                  </a:lnTo>
                  <a:lnTo>
                    <a:pt x="754" y="71"/>
                  </a:lnTo>
                  <a:lnTo>
                    <a:pt x="744" y="97"/>
                  </a:lnTo>
                  <a:close/>
                  <a:moveTo>
                    <a:pt x="678" y="43"/>
                  </a:moveTo>
                  <a:lnTo>
                    <a:pt x="679" y="43"/>
                  </a:lnTo>
                  <a:lnTo>
                    <a:pt x="679" y="44"/>
                  </a:lnTo>
                  <a:lnTo>
                    <a:pt x="675" y="57"/>
                  </a:lnTo>
                  <a:lnTo>
                    <a:pt x="678" y="43"/>
                  </a:lnTo>
                  <a:close/>
                  <a:moveTo>
                    <a:pt x="671" y="70"/>
                  </a:moveTo>
                  <a:lnTo>
                    <a:pt x="593" y="50"/>
                  </a:lnTo>
                  <a:lnTo>
                    <a:pt x="600" y="23"/>
                  </a:lnTo>
                  <a:lnTo>
                    <a:pt x="678" y="43"/>
                  </a:lnTo>
                  <a:lnTo>
                    <a:pt x="671" y="70"/>
                  </a:lnTo>
                  <a:close/>
                  <a:moveTo>
                    <a:pt x="593" y="50"/>
                  </a:moveTo>
                  <a:lnTo>
                    <a:pt x="592" y="50"/>
                  </a:lnTo>
                  <a:lnTo>
                    <a:pt x="593" y="50"/>
                  </a:lnTo>
                  <a:lnTo>
                    <a:pt x="597" y="37"/>
                  </a:lnTo>
                  <a:lnTo>
                    <a:pt x="593" y="50"/>
                  </a:lnTo>
                  <a:close/>
                  <a:moveTo>
                    <a:pt x="593" y="50"/>
                  </a:moveTo>
                  <a:lnTo>
                    <a:pt x="550" y="38"/>
                  </a:lnTo>
                  <a:lnTo>
                    <a:pt x="557" y="11"/>
                  </a:lnTo>
                  <a:lnTo>
                    <a:pt x="600" y="23"/>
                  </a:lnTo>
                  <a:lnTo>
                    <a:pt x="593" y="50"/>
                  </a:lnTo>
                  <a:close/>
                  <a:moveTo>
                    <a:pt x="555" y="11"/>
                  </a:moveTo>
                  <a:lnTo>
                    <a:pt x="556" y="11"/>
                  </a:lnTo>
                  <a:lnTo>
                    <a:pt x="557" y="11"/>
                  </a:lnTo>
                  <a:lnTo>
                    <a:pt x="554" y="25"/>
                  </a:lnTo>
                  <a:lnTo>
                    <a:pt x="555" y="11"/>
                  </a:lnTo>
                  <a:close/>
                  <a:moveTo>
                    <a:pt x="552" y="38"/>
                  </a:moveTo>
                  <a:lnTo>
                    <a:pt x="506" y="35"/>
                  </a:lnTo>
                  <a:lnTo>
                    <a:pt x="508" y="8"/>
                  </a:lnTo>
                  <a:lnTo>
                    <a:pt x="555" y="11"/>
                  </a:lnTo>
                  <a:lnTo>
                    <a:pt x="552" y="38"/>
                  </a:lnTo>
                  <a:close/>
                  <a:moveTo>
                    <a:pt x="506" y="35"/>
                  </a:moveTo>
                  <a:lnTo>
                    <a:pt x="459" y="31"/>
                  </a:lnTo>
                  <a:lnTo>
                    <a:pt x="460" y="3"/>
                  </a:lnTo>
                  <a:lnTo>
                    <a:pt x="508" y="8"/>
                  </a:lnTo>
                  <a:lnTo>
                    <a:pt x="506" y="35"/>
                  </a:lnTo>
                  <a:close/>
                  <a:moveTo>
                    <a:pt x="460" y="3"/>
                  </a:moveTo>
                  <a:lnTo>
                    <a:pt x="463" y="3"/>
                  </a:lnTo>
                  <a:lnTo>
                    <a:pt x="460" y="3"/>
                  </a:lnTo>
                  <a:lnTo>
                    <a:pt x="459" y="17"/>
                  </a:lnTo>
                  <a:lnTo>
                    <a:pt x="460" y="3"/>
                  </a:lnTo>
                  <a:close/>
                  <a:moveTo>
                    <a:pt x="459" y="31"/>
                  </a:moveTo>
                  <a:lnTo>
                    <a:pt x="408" y="27"/>
                  </a:lnTo>
                  <a:lnTo>
                    <a:pt x="410" y="0"/>
                  </a:lnTo>
                  <a:lnTo>
                    <a:pt x="460" y="3"/>
                  </a:lnTo>
                  <a:lnTo>
                    <a:pt x="459" y="31"/>
                  </a:lnTo>
                  <a:close/>
                  <a:moveTo>
                    <a:pt x="408" y="0"/>
                  </a:moveTo>
                  <a:lnTo>
                    <a:pt x="409" y="0"/>
                  </a:lnTo>
                  <a:lnTo>
                    <a:pt x="410" y="0"/>
                  </a:lnTo>
                  <a:lnTo>
                    <a:pt x="409" y="14"/>
                  </a:lnTo>
                  <a:lnTo>
                    <a:pt x="408" y="0"/>
                  </a:lnTo>
                  <a:close/>
                  <a:moveTo>
                    <a:pt x="410" y="27"/>
                  </a:moveTo>
                  <a:lnTo>
                    <a:pt x="371" y="31"/>
                  </a:lnTo>
                  <a:lnTo>
                    <a:pt x="369" y="3"/>
                  </a:lnTo>
                  <a:lnTo>
                    <a:pt x="408" y="0"/>
                  </a:lnTo>
                  <a:lnTo>
                    <a:pt x="410" y="27"/>
                  </a:lnTo>
                  <a:close/>
                  <a:moveTo>
                    <a:pt x="369" y="3"/>
                  </a:moveTo>
                  <a:lnTo>
                    <a:pt x="372" y="3"/>
                  </a:lnTo>
                  <a:lnTo>
                    <a:pt x="369" y="3"/>
                  </a:lnTo>
                  <a:lnTo>
                    <a:pt x="370" y="17"/>
                  </a:lnTo>
                  <a:lnTo>
                    <a:pt x="369" y="3"/>
                  </a:lnTo>
                  <a:close/>
                  <a:moveTo>
                    <a:pt x="372" y="31"/>
                  </a:moveTo>
                  <a:lnTo>
                    <a:pt x="336" y="35"/>
                  </a:lnTo>
                  <a:lnTo>
                    <a:pt x="334" y="8"/>
                  </a:lnTo>
                  <a:lnTo>
                    <a:pt x="369" y="3"/>
                  </a:lnTo>
                  <a:lnTo>
                    <a:pt x="372" y="31"/>
                  </a:lnTo>
                  <a:close/>
                  <a:moveTo>
                    <a:pt x="336" y="35"/>
                  </a:moveTo>
                  <a:lnTo>
                    <a:pt x="301" y="38"/>
                  </a:lnTo>
                  <a:lnTo>
                    <a:pt x="299" y="11"/>
                  </a:lnTo>
                  <a:lnTo>
                    <a:pt x="334" y="8"/>
                  </a:lnTo>
                  <a:lnTo>
                    <a:pt x="336" y="35"/>
                  </a:lnTo>
                  <a:close/>
                  <a:moveTo>
                    <a:pt x="295" y="13"/>
                  </a:moveTo>
                  <a:lnTo>
                    <a:pt x="296" y="11"/>
                  </a:lnTo>
                  <a:lnTo>
                    <a:pt x="299" y="11"/>
                  </a:lnTo>
                  <a:lnTo>
                    <a:pt x="300" y="25"/>
                  </a:lnTo>
                  <a:lnTo>
                    <a:pt x="295" y="13"/>
                  </a:lnTo>
                  <a:close/>
                  <a:moveTo>
                    <a:pt x="305" y="38"/>
                  </a:moveTo>
                  <a:lnTo>
                    <a:pt x="273" y="50"/>
                  </a:lnTo>
                  <a:lnTo>
                    <a:pt x="264" y="24"/>
                  </a:lnTo>
                  <a:lnTo>
                    <a:pt x="295" y="13"/>
                  </a:lnTo>
                  <a:lnTo>
                    <a:pt x="305" y="38"/>
                  </a:lnTo>
                  <a:close/>
                  <a:moveTo>
                    <a:pt x="264" y="24"/>
                  </a:moveTo>
                  <a:lnTo>
                    <a:pt x="264" y="24"/>
                  </a:lnTo>
                  <a:lnTo>
                    <a:pt x="268" y="37"/>
                  </a:lnTo>
                  <a:lnTo>
                    <a:pt x="264" y="24"/>
                  </a:lnTo>
                  <a:close/>
                  <a:moveTo>
                    <a:pt x="274" y="50"/>
                  </a:moveTo>
                  <a:lnTo>
                    <a:pt x="246" y="62"/>
                  </a:lnTo>
                  <a:lnTo>
                    <a:pt x="236" y="36"/>
                  </a:lnTo>
                  <a:lnTo>
                    <a:pt x="264" y="24"/>
                  </a:lnTo>
                  <a:lnTo>
                    <a:pt x="274" y="50"/>
                  </a:lnTo>
                  <a:close/>
                  <a:moveTo>
                    <a:pt x="246" y="62"/>
                  </a:moveTo>
                  <a:lnTo>
                    <a:pt x="220" y="73"/>
                  </a:lnTo>
                  <a:lnTo>
                    <a:pt x="209" y="48"/>
                  </a:lnTo>
                  <a:lnTo>
                    <a:pt x="236" y="36"/>
                  </a:lnTo>
                  <a:lnTo>
                    <a:pt x="246" y="62"/>
                  </a:lnTo>
                  <a:close/>
                  <a:moveTo>
                    <a:pt x="207" y="49"/>
                  </a:moveTo>
                  <a:lnTo>
                    <a:pt x="208" y="48"/>
                  </a:lnTo>
                  <a:lnTo>
                    <a:pt x="209" y="48"/>
                  </a:lnTo>
                  <a:lnTo>
                    <a:pt x="214" y="61"/>
                  </a:lnTo>
                  <a:lnTo>
                    <a:pt x="207" y="49"/>
                  </a:lnTo>
                  <a:close/>
                  <a:moveTo>
                    <a:pt x="221" y="72"/>
                  </a:moveTo>
                  <a:lnTo>
                    <a:pt x="166" y="104"/>
                  </a:lnTo>
                  <a:lnTo>
                    <a:pt x="152" y="80"/>
                  </a:lnTo>
                  <a:lnTo>
                    <a:pt x="207" y="49"/>
                  </a:lnTo>
                  <a:lnTo>
                    <a:pt x="221" y="72"/>
                  </a:lnTo>
                  <a:close/>
                  <a:moveTo>
                    <a:pt x="151" y="82"/>
                  </a:moveTo>
                  <a:lnTo>
                    <a:pt x="152" y="80"/>
                  </a:lnTo>
                  <a:lnTo>
                    <a:pt x="159" y="92"/>
                  </a:lnTo>
                  <a:lnTo>
                    <a:pt x="151" y="82"/>
                  </a:lnTo>
                  <a:close/>
                  <a:moveTo>
                    <a:pt x="168" y="103"/>
                  </a:moveTo>
                  <a:lnTo>
                    <a:pt x="125" y="138"/>
                  </a:lnTo>
                  <a:lnTo>
                    <a:pt x="108" y="117"/>
                  </a:lnTo>
                  <a:lnTo>
                    <a:pt x="151" y="82"/>
                  </a:lnTo>
                  <a:lnTo>
                    <a:pt x="168" y="103"/>
                  </a:lnTo>
                  <a:close/>
                  <a:moveTo>
                    <a:pt x="107" y="118"/>
                  </a:moveTo>
                  <a:lnTo>
                    <a:pt x="107" y="117"/>
                  </a:lnTo>
                  <a:lnTo>
                    <a:pt x="108" y="117"/>
                  </a:lnTo>
                  <a:lnTo>
                    <a:pt x="116" y="127"/>
                  </a:lnTo>
                  <a:lnTo>
                    <a:pt x="107" y="118"/>
                  </a:lnTo>
                  <a:close/>
                  <a:moveTo>
                    <a:pt x="126" y="136"/>
                  </a:moveTo>
                  <a:lnTo>
                    <a:pt x="87" y="180"/>
                  </a:lnTo>
                  <a:lnTo>
                    <a:pt x="67" y="161"/>
                  </a:lnTo>
                  <a:lnTo>
                    <a:pt x="107" y="118"/>
                  </a:lnTo>
                  <a:lnTo>
                    <a:pt x="126" y="136"/>
                  </a:lnTo>
                  <a:close/>
                  <a:moveTo>
                    <a:pt x="67" y="161"/>
                  </a:moveTo>
                  <a:lnTo>
                    <a:pt x="67" y="161"/>
                  </a:lnTo>
                  <a:lnTo>
                    <a:pt x="78" y="170"/>
                  </a:lnTo>
                  <a:lnTo>
                    <a:pt x="67" y="161"/>
                  </a:lnTo>
                  <a:close/>
                  <a:moveTo>
                    <a:pt x="88" y="180"/>
                  </a:moveTo>
                  <a:lnTo>
                    <a:pt x="52" y="218"/>
                  </a:lnTo>
                  <a:lnTo>
                    <a:pt x="32" y="201"/>
                  </a:lnTo>
                  <a:lnTo>
                    <a:pt x="67" y="161"/>
                  </a:lnTo>
                  <a:lnTo>
                    <a:pt x="88" y="180"/>
                  </a:lnTo>
                  <a:close/>
                  <a:moveTo>
                    <a:pt x="31" y="201"/>
                  </a:moveTo>
                  <a:lnTo>
                    <a:pt x="32" y="201"/>
                  </a:lnTo>
                  <a:lnTo>
                    <a:pt x="43" y="209"/>
                  </a:lnTo>
                  <a:lnTo>
                    <a:pt x="31" y="201"/>
                  </a:lnTo>
                  <a:close/>
                  <a:moveTo>
                    <a:pt x="53" y="217"/>
                  </a:moveTo>
                  <a:lnTo>
                    <a:pt x="22" y="260"/>
                  </a:lnTo>
                  <a:lnTo>
                    <a:pt x="0" y="244"/>
                  </a:lnTo>
                  <a:lnTo>
                    <a:pt x="31" y="201"/>
                  </a:lnTo>
                  <a:lnTo>
                    <a:pt x="53" y="2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2178" y="2072"/>
              <a:ext cx="4" cy="25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77" name="Freeform 65"/>
            <p:cNvSpPr>
              <a:spLocks noEditPoints="1"/>
            </p:cNvSpPr>
            <p:nvPr/>
          </p:nvSpPr>
          <p:spPr bwMode="auto">
            <a:xfrm>
              <a:off x="2536" y="2301"/>
              <a:ext cx="19" cy="31"/>
            </a:xfrm>
            <a:custGeom>
              <a:avLst/>
              <a:gdLst>
                <a:gd name="T0" fmla="*/ 0 w 137"/>
                <a:gd name="T1" fmla="*/ 0 h 233"/>
                <a:gd name="T2" fmla="*/ 0 w 137"/>
                <a:gd name="T3" fmla="*/ 0 h 233"/>
                <a:gd name="T4" fmla="*/ 0 w 137"/>
                <a:gd name="T5" fmla="*/ 0 h 233"/>
                <a:gd name="T6" fmla="*/ 0 w 137"/>
                <a:gd name="T7" fmla="*/ 0 h 233"/>
                <a:gd name="T8" fmla="*/ 0 w 137"/>
                <a:gd name="T9" fmla="*/ 0 h 233"/>
                <a:gd name="T10" fmla="*/ 0 w 137"/>
                <a:gd name="T11" fmla="*/ 0 h 233"/>
                <a:gd name="T12" fmla="*/ 0 w 137"/>
                <a:gd name="T13" fmla="*/ 0 h 233"/>
                <a:gd name="T14" fmla="*/ 0 w 137"/>
                <a:gd name="T15" fmla="*/ 0 h 233"/>
                <a:gd name="T16" fmla="*/ 0 w 137"/>
                <a:gd name="T17" fmla="*/ 0 h 233"/>
                <a:gd name="T18" fmla="*/ 0 w 137"/>
                <a:gd name="T19" fmla="*/ 0 h 233"/>
                <a:gd name="T20" fmla="*/ 0 w 137"/>
                <a:gd name="T21" fmla="*/ 0 h 233"/>
                <a:gd name="T22" fmla="*/ 0 w 137"/>
                <a:gd name="T23" fmla="*/ 0 h 233"/>
                <a:gd name="T24" fmla="*/ 0 w 137"/>
                <a:gd name="T25" fmla="*/ 0 h 233"/>
                <a:gd name="T26" fmla="*/ 0 w 137"/>
                <a:gd name="T27" fmla="*/ 0 h 233"/>
                <a:gd name="T28" fmla="*/ 0 w 137"/>
                <a:gd name="T29" fmla="*/ 0 h 233"/>
                <a:gd name="T30" fmla="*/ 0 w 137"/>
                <a:gd name="T31" fmla="*/ 0 h 233"/>
                <a:gd name="T32" fmla="*/ 0 w 137"/>
                <a:gd name="T33" fmla="*/ 0 h 233"/>
                <a:gd name="T34" fmla="*/ 0 w 137"/>
                <a:gd name="T35" fmla="*/ 0 h 233"/>
                <a:gd name="T36" fmla="*/ 0 w 137"/>
                <a:gd name="T37" fmla="*/ 0 h 233"/>
                <a:gd name="T38" fmla="*/ 0 w 137"/>
                <a:gd name="T39" fmla="*/ 0 h 233"/>
                <a:gd name="T40" fmla="*/ 0 w 137"/>
                <a:gd name="T41" fmla="*/ 0 h 233"/>
                <a:gd name="T42" fmla="*/ 0 w 137"/>
                <a:gd name="T43" fmla="*/ 0 h 233"/>
                <a:gd name="T44" fmla="*/ 0 w 137"/>
                <a:gd name="T45" fmla="*/ 0 h 233"/>
                <a:gd name="T46" fmla="*/ 0 w 137"/>
                <a:gd name="T47" fmla="*/ 0 h 233"/>
                <a:gd name="T48" fmla="*/ 0 w 137"/>
                <a:gd name="T49" fmla="*/ 0 h 233"/>
                <a:gd name="T50" fmla="*/ 0 w 137"/>
                <a:gd name="T51" fmla="*/ 0 h 233"/>
                <a:gd name="T52" fmla="*/ 0 w 137"/>
                <a:gd name="T53" fmla="*/ 0 h 233"/>
                <a:gd name="T54" fmla="*/ 0 w 137"/>
                <a:gd name="T55" fmla="*/ 0 h 233"/>
                <a:gd name="T56" fmla="*/ 0 w 137"/>
                <a:gd name="T57" fmla="*/ 0 h 233"/>
                <a:gd name="T58" fmla="*/ 0 w 137"/>
                <a:gd name="T59" fmla="*/ 0 h 233"/>
                <a:gd name="T60" fmla="*/ 0 w 137"/>
                <a:gd name="T61" fmla="*/ 0 h 233"/>
                <a:gd name="T62" fmla="*/ 0 w 137"/>
                <a:gd name="T63" fmla="*/ 0 h 23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3"/>
                <a:gd name="T98" fmla="*/ 137 w 137"/>
                <a:gd name="T99" fmla="*/ 233 h 23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3">
                  <a:moveTo>
                    <a:pt x="0" y="233"/>
                  </a:moveTo>
                  <a:lnTo>
                    <a:pt x="0" y="181"/>
                  </a:lnTo>
                  <a:lnTo>
                    <a:pt x="26" y="181"/>
                  </a:lnTo>
                  <a:lnTo>
                    <a:pt x="26" y="233"/>
                  </a:lnTo>
                  <a:lnTo>
                    <a:pt x="0" y="233"/>
                  </a:lnTo>
                  <a:close/>
                  <a:moveTo>
                    <a:pt x="0" y="181"/>
                  </a:moveTo>
                  <a:lnTo>
                    <a:pt x="0" y="169"/>
                  </a:lnTo>
                  <a:lnTo>
                    <a:pt x="12" y="169"/>
                  </a:lnTo>
                  <a:lnTo>
                    <a:pt x="12" y="181"/>
                  </a:lnTo>
                  <a:lnTo>
                    <a:pt x="0" y="181"/>
                  </a:lnTo>
                  <a:close/>
                  <a:moveTo>
                    <a:pt x="12" y="169"/>
                  </a:moveTo>
                  <a:lnTo>
                    <a:pt x="48" y="169"/>
                  </a:lnTo>
                  <a:lnTo>
                    <a:pt x="48" y="196"/>
                  </a:lnTo>
                  <a:lnTo>
                    <a:pt x="12" y="196"/>
                  </a:lnTo>
                  <a:lnTo>
                    <a:pt x="12" y="169"/>
                  </a:lnTo>
                  <a:close/>
                  <a:moveTo>
                    <a:pt x="61" y="181"/>
                  </a:moveTo>
                  <a:lnTo>
                    <a:pt x="61" y="196"/>
                  </a:lnTo>
                  <a:lnTo>
                    <a:pt x="48" y="196"/>
                  </a:lnTo>
                  <a:lnTo>
                    <a:pt x="48" y="181"/>
                  </a:lnTo>
                  <a:lnTo>
                    <a:pt x="61" y="181"/>
                  </a:lnTo>
                  <a:close/>
                  <a:moveTo>
                    <a:pt x="35" y="181"/>
                  </a:moveTo>
                  <a:lnTo>
                    <a:pt x="35" y="127"/>
                  </a:lnTo>
                  <a:lnTo>
                    <a:pt x="61" y="127"/>
                  </a:lnTo>
                  <a:lnTo>
                    <a:pt x="61" y="181"/>
                  </a:lnTo>
                  <a:lnTo>
                    <a:pt x="35" y="181"/>
                  </a:lnTo>
                  <a:close/>
                  <a:moveTo>
                    <a:pt x="35" y="127"/>
                  </a:moveTo>
                  <a:lnTo>
                    <a:pt x="35" y="114"/>
                  </a:lnTo>
                  <a:lnTo>
                    <a:pt x="48" y="114"/>
                  </a:lnTo>
                  <a:lnTo>
                    <a:pt x="48" y="127"/>
                  </a:lnTo>
                  <a:lnTo>
                    <a:pt x="35" y="127"/>
                  </a:lnTo>
                  <a:close/>
                  <a:moveTo>
                    <a:pt x="48" y="114"/>
                  </a:moveTo>
                  <a:lnTo>
                    <a:pt x="83" y="114"/>
                  </a:lnTo>
                  <a:lnTo>
                    <a:pt x="83" y="141"/>
                  </a:lnTo>
                  <a:lnTo>
                    <a:pt x="48" y="141"/>
                  </a:lnTo>
                  <a:lnTo>
                    <a:pt x="48" y="114"/>
                  </a:lnTo>
                  <a:close/>
                  <a:moveTo>
                    <a:pt x="96" y="127"/>
                  </a:moveTo>
                  <a:lnTo>
                    <a:pt x="96" y="141"/>
                  </a:lnTo>
                  <a:lnTo>
                    <a:pt x="83" y="141"/>
                  </a:lnTo>
                  <a:lnTo>
                    <a:pt x="83" y="127"/>
                  </a:lnTo>
                  <a:lnTo>
                    <a:pt x="96" y="127"/>
                  </a:lnTo>
                  <a:close/>
                  <a:moveTo>
                    <a:pt x="69" y="127"/>
                  </a:moveTo>
                  <a:lnTo>
                    <a:pt x="69" y="65"/>
                  </a:lnTo>
                  <a:lnTo>
                    <a:pt x="96" y="65"/>
                  </a:lnTo>
                  <a:lnTo>
                    <a:pt x="96" y="127"/>
                  </a:lnTo>
                  <a:lnTo>
                    <a:pt x="69" y="127"/>
                  </a:lnTo>
                  <a:close/>
                  <a:moveTo>
                    <a:pt x="69" y="65"/>
                  </a:moveTo>
                  <a:lnTo>
                    <a:pt x="69" y="51"/>
                  </a:lnTo>
                  <a:lnTo>
                    <a:pt x="83" y="51"/>
                  </a:lnTo>
                  <a:lnTo>
                    <a:pt x="83" y="65"/>
                  </a:lnTo>
                  <a:lnTo>
                    <a:pt x="69" y="65"/>
                  </a:lnTo>
                  <a:close/>
                  <a:moveTo>
                    <a:pt x="83" y="51"/>
                  </a:moveTo>
                  <a:lnTo>
                    <a:pt x="122" y="51"/>
                  </a:lnTo>
                  <a:lnTo>
                    <a:pt x="122" y="78"/>
                  </a:lnTo>
                  <a:lnTo>
                    <a:pt x="83" y="78"/>
                  </a:lnTo>
                  <a:lnTo>
                    <a:pt x="83" y="51"/>
                  </a:lnTo>
                  <a:close/>
                  <a:moveTo>
                    <a:pt x="136" y="63"/>
                  </a:moveTo>
                  <a:lnTo>
                    <a:pt x="137" y="78"/>
                  </a:lnTo>
                  <a:lnTo>
                    <a:pt x="122" y="78"/>
                  </a:lnTo>
                  <a:lnTo>
                    <a:pt x="122" y="65"/>
                  </a:lnTo>
                  <a:lnTo>
                    <a:pt x="136" y="63"/>
                  </a:lnTo>
                  <a:close/>
                  <a:moveTo>
                    <a:pt x="109" y="65"/>
                  </a:moveTo>
                  <a:lnTo>
                    <a:pt x="104" y="3"/>
                  </a:lnTo>
                  <a:lnTo>
                    <a:pt x="132" y="0"/>
                  </a:lnTo>
                  <a:lnTo>
                    <a:pt x="136" y="63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Line 66"/>
            <p:cNvSpPr>
              <a:spLocks noChangeShapeType="1"/>
            </p:cNvSpPr>
            <p:nvPr/>
          </p:nvSpPr>
          <p:spPr bwMode="auto">
            <a:xfrm flipH="1">
              <a:off x="2537" y="2073"/>
              <a:ext cx="1" cy="2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Line 67"/>
            <p:cNvSpPr>
              <a:spLocks noChangeShapeType="1"/>
            </p:cNvSpPr>
            <p:nvPr/>
          </p:nvSpPr>
          <p:spPr bwMode="auto">
            <a:xfrm flipH="1">
              <a:off x="2542" y="2068"/>
              <a:ext cx="1" cy="2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Line 68"/>
            <p:cNvSpPr>
              <a:spLocks noChangeShapeType="1"/>
            </p:cNvSpPr>
            <p:nvPr/>
          </p:nvSpPr>
          <p:spPr bwMode="auto">
            <a:xfrm>
              <a:off x="2889" y="2069"/>
              <a:ext cx="1" cy="2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Line 69"/>
            <p:cNvSpPr>
              <a:spLocks noChangeShapeType="1"/>
            </p:cNvSpPr>
            <p:nvPr/>
          </p:nvSpPr>
          <p:spPr bwMode="auto">
            <a:xfrm flipH="1">
              <a:off x="2546" y="2063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Freeform 70"/>
            <p:cNvSpPr>
              <a:spLocks/>
            </p:cNvSpPr>
            <p:nvPr/>
          </p:nvSpPr>
          <p:spPr bwMode="auto">
            <a:xfrm>
              <a:off x="2552" y="2043"/>
              <a:ext cx="326" cy="278"/>
            </a:xfrm>
            <a:custGeom>
              <a:avLst/>
              <a:gdLst>
                <a:gd name="T0" fmla="*/ 0 w 2447"/>
                <a:gd name="T1" fmla="*/ 0 h 2080"/>
                <a:gd name="T2" fmla="*/ 0 w 2447"/>
                <a:gd name="T3" fmla="*/ 0 h 2080"/>
                <a:gd name="T4" fmla="*/ 0 w 2447"/>
                <a:gd name="T5" fmla="*/ 0 h 2080"/>
                <a:gd name="T6" fmla="*/ 0 w 2447"/>
                <a:gd name="T7" fmla="*/ 0 h 2080"/>
                <a:gd name="T8" fmla="*/ 0 w 2447"/>
                <a:gd name="T9" fmla="*/ 0 h 2080"/>
                <a:gd name="T10" fmla="*/ 0 w 2447"/>
                <a:gd name="T11" fmla="*/ 0 h 2080"/>
                <a:gd name="T12" fmla="*/ 0 w 2447"/>
                <a:gd name="T13" fmla="*/ 0 h 2080"/>
                <a:gd name="T14" fmla="*/ 0 w 2447"/>
                <a:gd name="T15" fmla="*/ 0 h 2080"/>
                <a:gd name="T16" fmla="*/ 0 w 2447"/>
                <a:gd name="T17" fmla="*/ 0 h 2080"/>
                <a:gd name="T18" fmla="*/ 0 w 2447"/>
                <a:gd name="T19" fmla="*/ 0 h 2080"/>
                <a:gd name="T20" fmla="*/ 0 w 2447"/>
                <a:gd name="T21" fmla="*/ 0 h 2080"/>
                <a:gd name="T22" fmla="*/ 0 w 2447"/>
                <a:gd name="T23" fmla="*/ 0 h 2080"/>
                <a:gd name="T24" fmla="*/ 0 w 2447"/>
                <a:gd name="T25" fmla="*/ 0 h 2080"/>
                <a:gd name="T26" fmla="*/ 0 w 2447"/>
                <a:gd name="T27" fmla="*/ 0 h 2080"/>
                <a:gd name="T28" fmla="*/ 0 w 2447"/>
                <a:gd name="T29" fmla="*/ 0 h 2080"/>
                <a:gd name="T30" fmla="*/ 0 w 2447"/>
                <a:gd name="T31" fmla="*/ 0 h 2080"/>
                <a:gd name="T32" fmla="*/ 0 w 2447"/>
                <a:gd name="T33" fmla="*/ 0 h 2080"/>
                <a:gd name="T34" fmla="*/ 0 w 2447"/>
                <a:gd name="T35" fmla="*/ 0 h 2080"/>
                <a:gd name="T36" fmla="*/ 0 w 2447"/>
                <a:gd name="T37" fmla="*/ 0 h 2080"/>
                <a:gd name="T38" fmla="*/ 0 w 2447"/>
                <a:gd name="T39" fmla="*/ 0 h 2080"/>
                <a:gd name="T40" fmla="*/ 0 w 2447"/>
                <a:gd name="T41" fmla="*/ 0 h 2080"/>
                <a:gd name="T42" fmla="*/ 0 w 2447"/>
                <a:gd name="T43" fmla="*/ 0 h 2080"/>
                <a:gd name="T44" fmla="*/ 0 w 2447"/>
                <a:gd name="T45" fmla="*/ 0 h 2080"/>
                <a:gd name="T46" fmla="*/ 0 w 2447"/>
                <a:gd name="T47" fmla="*/ 0 h 2080"/>
                <a:gd name="T48" fmla="*/ 0 w 2447"/>
                <a:gd name="T49" fmla="*/ 0 h 2080"/>
                <a:gd name="T50" fmla="*/ 0 w 2447"/>
                <a:gd name="T51" fmla="*/ 0 h 2080"/>
                <a:gd name="T52" fmla="*/ 0 w 2447"/>
                <a:gd name="T53" fmla="*/ 0 h 2080"/>
                <a:gd name="T54" fmla="*/ 0 w 2447"/>
                <a:gd name="T55" fmla="*/ 0 h 2080"/>
                <a:gd name="T56" fmla="*/ 0 w 2447"/>
                <a:gd name="T57" fmla="*/ 0 h 2080"/>
                <a:gd name="T58" fmla="*/ 0 w 2447"/>
                <a:gd name="T59" fmla="*/ 0 h 2080"/>
                <a:gd name="T60" fmla="*/ 0 w 2447"/>
                <a:gd name="T61" fmla="*/ 0 h 2080"/>
                <a:gd name="T62" fmla="*/ 0 w 2447"/>
                <a:gd name="T63" fmla="*/ 0 h 2080"/>
                <a:gd name="T64" fmla="*/ 0 w 2447"/>
                <a:gd name="T65" fmla="*/ 0 h 2080"/>
                <a:gd name="T66" fmla="*/ 0 w 2447"/>
                <a:gd name="T67" fmla="*/ 0 h 2080"/>
                <a:gd name="T68" fmla="*/ 0 w 2447"/>
                <a:gd name="T69" fmla="*/ 0 h 2080"/>
                <a:gd name="T70" fmla="*/ 0 w 2447"/>
                <a:gd name="T71" fmla="*/ 0 h 2080"/>
                <a:gd name="T72" fmla="*/ 0 w 2447"/>
                <a:gd name="T73" fmla="*/ 0 h 2080"/>
                <a:gd name="T74" fmla="*/ 0 w 2447"/>
                <a:gd name="T75" fmla="*/ 0 h 2080"/>
                <a:gd name="T76" fmla="*/ 0 w 2447"/>
                <a:gd name="T77" fmla="*/ 0 h 2080"/>
                <a:gd name="T78" fmla="*/ 0 w 2447"/>
                <a:gd name="T79" fmla="*/ 0 h 2080"/>
                <a:gd name="T80" fmla="*/ 0 w 2447"/>
                <a:gd name="T81" fmla="*/ 0 h 2080"/>
                <a:gd name="T82" fmla="*/ 0 w 2447"/>
                <a:gd name="T83" fmla="*/ 0 h 2080"/>
                <a:gd name="T84" fmla="*/ 0 w 2447"/>
                <a:gd name="T85" fmla="*/ 0 h 2080"/>
                <a:gd name="T86" fmla="*/ 0 w 2447"/>
                <a:gd name="T87" fmla="*/ 0 h 2080"/>
                <a:gd name="T88" fmla="*/ 0 w 2447"/>
                <a:gd name="T89" fmla="*/ 0 h 2080"/>
                <a:gd name="T90" fmla="*/ 0 w 2447"/>
                <a:gd name="T91" fmla="*/ 0 h 2080"/>
                <a:gd name="T92" fmla="*/ 0 w 2447"/>
                <a:gd name="T93" fmla="*/ 0 h 2080"/>
                <a:gd name="T94" fmla="*/ 0 w 2447"/>
                <a:gd name="T95" fmla="*/ 0 h 2080"/>
                <a:gd name="T96" fmla="*/ 0 w 2447"/>
                <a:gd name="T97" fmla="*/ 0 h 2080"/>
                <a:gd name="T98" fmla="*/ 0 w 2447"/>
                <a:gd name="T99" fmla="*/ 0 h 20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7"/>
                <a:gd name="T151" fmla="*/ 0 h 2080"/>
                <a:gd name="T152" fmla="*/ 2447 w 2447"/>
                <a:gd name="T153" fmla="*/ 2080 h 20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7" h="2080">
                  <a:moveTo>
                    <a:pt x="1226" y="2080"/>
                  </a:moveTo>
                  <a:lnTo>
                    <a:pt x="1222" y="2069"/>
                  </a:lnTo>
                  <a:lnTo>
                    <a:pt x="1206" y="2037"/>
                  </a:lnTo>
                  <a:lnTo>
                    <a:pt x="1174" y="1994"/>
                  </a:lnTo>
                  <a:lnTo>
                    <a:pt x="1156" y="1967"/>
                  </a:lnTo>
                  <a:lnTo>
                    <a:pt x="1136" y="1939"/>
                  </a:lnTo>
                  <a:lnTo>
                    <a:pt x="1108" y="1916"/>
                  </a:lnTo>
                  <a:lnTo>
                    <a:pt x="1077" y="1889"/>
                  </a:lnTo>
                  <a:lnTo>
                    <a:pt x="1042" y="1865"/>
                  </a:lnTo>
                  <a:lnTo>
                    <a:pt x="1003" y="1846"/>
                  </a:lnTo>
                  <a:lnTo>
                    <a:pt x="960" y="1826"/>
                  </a:lnTo>
                  <a:lnTo>
                    <a:pt x="914" y="1814"/>
                  </a:lnTo>
                  <a:lnTo>
                    <a:pt x="863" y="1802"/>
                  </a:lnTo>
                  <a:lnTo>
                    <a:pt x="804" y="1799"/>
                  </a:lnTo>
                  <a:lnTo>
                    <a:pt x="745" y="1802"/>
                  </a:lnTo>
                  <a:lnTo>
                    <a:pt x="695" y="1806"/>
                  </a:lnTo>
                  <a:lnTo>
                    <a:pt x="644" y="1814"/>
                  </a:lnTo>
                  <a:lnTo>
                    <a:pt x="597" y="1822"/>
                  </a:lnTo>
                  <a:lnTo>
                    <a:pt x="516" y="1842"/>
                  </a:lnTo>
                  <a:lnTo>
                    <a:pt x="441" y="1865"/>
                  </a:lnTo>
                  <a:lnTo>
                    <a:pt x="375" y="1892"/>
                  </a:lnTo>
                  <a:lnTo>
                    <a:pt x="317" y="1912"/>
                  </a:lnTo>
                  <a:lnTo>
                    <a:pt x="257" y="1927"/>
                  </a:lnTo>
                  <a:lnTo>
                    <a:pt x="226" y="1932"/>
                  </a:lnTo>
                  <a:lnTo>
                    <a:pt x="196" y="1932"/>
                  </a:lnTo>
                  <a:lnTo>
                    <a:pt x="0" y="1936"/>
                  </a:lnTo>
                  <a:lnTo>
                    <a:pt x="0" y="133"/>
                  </a:lnTo>
                  <a:lnTo>
                    <a:pt x="196" y="133"/>
                  </a:lnTo>
                  <a:lnTo>
                    <a:pt x="226" y="133"/>
                  </a:lnTo>
                  <a:lnTo>
                    <a:pt x="257" y="126"/>
                  </a:lnTo>
                  <a:lnTo>
                    <a:pt x="317" y="114"/>
                  </a:lnTo>
                  <a:lnTo>
                    <a:pt x="375" y="90"/>
                  </a:lnTo>
                  <a:lnTo>
                    <a:pt x="441" y="66"/>
                  </a:lnTo>
                  <a:lnTo>
                    <a:pt x="516" y="43"/>
                  </a:lnTo>
                  <a:lnTo>
                    <a:pt x="597" y="20"/>
                  </a:lnTo>
                  <a:lnTo>
                    <a:pt x="644" y="11"/>
                  </a:lnTo>
                  <a:lnTo>
                    <a:pt x="695" y="4"/>
                  </a:lnTo>
                  <a:lnTo>
                    <a:pt x="745" y="0"/>
                  </a:lnTo>
                  <a:lnTo>
                    <a:pt x="804" y="0"/>
                  </a:lnTo>
                  <a:lnTo>
                    <a:pt x="863" y="0"/>
                  </a:lnTo>
                  <a:lnTo>
                    <a:pt x="914" y="8"/>
                  </a:lnTo>
                  <a:lnTo>
                    <a:pt x="960" y="20"/>
                  </a:lnTo>
                  <a:lnTo>
                    <a:pt x="1003" y="36"/>
                  </a:lnTo>
                  <a:lnTo>
                    <a:pt x="1042" y="51"/>
                  </a:lnTo>
                  <a:lnTo>
                    <a:pt x="1077" y="66"/>
                  </a:lnTo>
                  <a:lnTo>
                    <a:pt x="1108" y="86"/>
                  </a:lnTo>
                  <a:lnTo>
                    <a:pt x="1136" y="110"/>
                  </a:lnTo>
                  <a:lnTo>
                    <a:pt x="1174" y="149"/>
                  </a:lnTo>
                  <a:lnTo>
                    <a:pt x="1206" y="184"/>
                  </a:lnTo>
                  <a:lnTo>
                    <a:pt x="1222" y="208"/>
                  </a:lnTo>
                  <a:lnTo>
                    <a:pt x="1226" y="216"/>
                  </a:lnTo>
                  <a:lnTo>
                    <a:pt x="1229" y="208"/>
                  </a:lnTo>
                  <a:lnTo>
                    <a:pt x="1245" y="184"/>
                  </a:lnTo>
                  <a:lnTo>
                    <a:pt x="1272" y="149"/>
                  </a:lnTo>
                  <a:lnTo>
                    <a:pt x="1315" y="110"/>
                  </a:lnTo>
                  <a:lnTo>
                    <a:pt x="1343" y="86"/>
                  </a:lnTo>
                  <a:lnTo>
                    <a:pt x="1373" y="66"/>
                  </a:lnTo>
                  <a:lnTo>
                    <a:pt x="1409" y="51"/>
                  </a:lnTo>
                  <a:lnTo>
                    <a:pt x="1444" y="36"/>
                  </a:lnTo>
                  <a:lnTo>
                    <a:pt x="1487" y="20"/>
                  </a:lnTo>
                  <a:lnTo>
                    <a:pt x="1537" y="8"/>
                  </a:lnTo>
                  <a:lnTo>
                    <a:pt x="1589" y="0"/>
                  </a:lnTo>
                  <a:lnTo>
                    <a:pt x="1647" y="0"/>
                  </a:lnTo>
                  <a:lnTo>
                    <a:pt x="1705" y="0"/>
                  </a:lnTo>
                  <a:lnTo>
                    <a:pt x="1756" y="4"/>
                  </a:lnTo>
                  <a:lnTo>
                    <a:pt x="1807" y="11"/>
                  </a:lnTo>
                  <a:lnTo>
                    <a:pt x="1854" y="20"/>
                  </a:lnTo>
                  <a:lnTo>
                    <a:pt x="1935" y="43"/>
                  </a:lnTo>
                  <a:lnTo>
                    <a:pt x="2010" y="66"/>
                  </a:lnTo>
                  <a:lnTo>
                    <a:pt x="2073" y="90"/>
                  </a:lnTo>
                  <a:lnTo>
                    <a:pt x="2134" y="114"/>
                  </a:lnTo>
                  <a:lnTo>
                    <a:pt x="2194" y="126"/>
                  </a:lnTo>
                  <a:lnTo>
                    <a:pt x="2224" y="133"/>
                  </a:lnTo>
                  <a:lnTo>
                    <a:pt x="2252" y="133"/>
                  </a:lnTo>
                  <a:lnTo>
                    <a:pt x="2447" y="133"/>
                  </a:lnTo>
                  <a:lnTo>
                    <a:pt x="2447" y="1936"/>
                  </a:lnTo>
                  <a:lnTo>
                    <a:pt x="2252" y="1936"/>
                  </a:lnTo>
                  <a:lnTo>
                    <a:pt x="2224" y="1932"/>
                  </a:lnTo>
                  <a:lnTo>
                    <a:pt x="2194" y="1927"/>
                  </a:lnTo>
                  <a:lnTo>
                    <a:pt x="2134" y="1912"/>
                  </a:lnTo>
                  <a:lnTo>
                    <a:pt x="2073" y="1892"/>
                  </a:lnTo>
                  <a:lnTo>
                    <a:pt x="2010" y="1869"/>
                  </a:lnTo>
                  <a:lnTo>
                    <a:pt x="1935" y="1842"/>
                  </a:lnTo>
                  <a:lnTo>
                    <a:pt x="1854" y="1822"/>
                  </a:lnTo>
                  <a:lnTo>
                    <a:pt x="1807" y="1814"/>
                  </a:lnTo>
                  <a:lnTo>
                    <a:pt x="1756" y="1806"/>
                  </a:lnTo>
                  <a:lnTo>
                    <a:pt x="1705" y="1802"/>
                  </a:lnTo>
                  <a:lnTo>
                    <a:pt x="1647" y="1802"/>
                  </a:lnTo>
                  <a:lnTo>
                    <a:pt x="1589" y="1802"/>
                  </a:lnTo>
                  <a:lnTo>
                    <a:pt x="1537" y="1814"/>
                  </a:lnTo>
                  <a:lnTo>
                    <a:pt x="1487" y="1826"/>
                  </a:lnTo>
                  <a:lnTo>
                    <a:pt x="1444" y="1846"/>
                  </a:lnTo>
                  <a:lnTo>
                    <a:pt x="1409" y="1865"/>
                  </a:lnTo>
                  <a:lnTo>
                    <a:pt x="1373" y="1889"/>
                  </a:lnTo>
                  <a:lnTo>
                    <a:pt x="1343" y="1916"/>
                  </a:lnTo>
                  <a:lnTo>
                    <a:pt x="1315" y="1944"/>
                  </a:lnTo>
                  <a:lnTo>
                    <a:pt x="1292" y="1967"/>
                  </a:lnTo>
                  <a:lnTo>
                    <a:pt x="1272" y="1994"/>
                  </a:lnTo>
                  <a:lnTo>
                    <a:pt x="1245" y="2037"/>
                  </a:lnTo>
                  <a:lnTo>
                    <a:pt x="1229" y="2069"/>
                  </a:lnTo>
                  <a:lnTo>
                    <a:pt x="1226" y="20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Freeform 71"/>
            <p:cNvSpPr>
              <a:spLocks noEditPoints="1"/>
            </p:cNvSpPr>
            <p:nvPr/>
          </p:nvSpPr>
          <p:spPr bwMode="auto">
            <a:xfrm>
              <a:off x="2550" y="2041"/>
              <a:ext cx="330" cy="285"/>
            </a:xfrm>
            <a:custGeom>
              <a:avLst/>
              <a:gdLst>
                <a:gd name="T0" fmla="*/ 0 w 2474"/>
                <a:gd name="T1" fmla="*/ 0 h 2137"/>
                <a:gd name="T2" fmla="*/ 0 w 2474"/>
                <a:gd name="T3" fmla="*/ 0 h 2137"/>
                <a:gd name="T4" fmla="*/ 0 w 2474"/>
                <a:gd name="T5" fmla="*/ 0 h 2137"/>
                <a:gd name="T6" fmla="*/ 0 w 2474"/>
                <a:gd name="T7" fmla="*/ 0 h 2137"/>
                <a:gd name="T8" fmla="*/ 0 w 2474"/>
                <a:gd name="T9" fmla="*/ 0 h 2137"/>
                <a:gd name="T10" fmla="*/ 0 w 2474"/>
                <a:gd name="T11" fmla="*/ 0 h 2137"/>
                <a:gd name="T12" fmla="*/ 0 w 2474"/>
                <a:gd name="T13" fmla="*/ 0 h 2137"/>
                <a:gd name="T14" fmla="*/ 0 w 2474"/>
                <a:gd name="T15" fmla="*/ 0 h 2137"/>
                <a:gd name="T16" fmla="*/ 0 w 2474"/>
                <a:gd name="T17" fmla="*/ 0 h 2137"/>
                <a:gd name="T18" fmla="*/ 0 w 2474"/>
                <a:gd name="T19" fmla="*/ 0 h 2137"/>
                <a:gd name="T20" fmla="*/ 0 w 2474"/>
                <a:gd name="T21" fmla="*/ 0 h 2137"/>
                <a:gd name="T22" fmla="*/ 0 w 2474"/>
                <a:gd name="T23" fmla="*/ 0 h 2137"/>
                <a:gd name="T24" fmla="*/ 0 w 2474"/>
                <a:gd name="T25" fmla="*/ 0 h 2137"/>
                <a:gd name="T26" fmla="*/ 0 w 2474"/>
                <a:gd name="T27" fmla="*/ 0 h 2137"/>
                <a:gd name="T28" fmla="*/ 0 w 2474"/>
                <a:gd name="T29" fmla="*/ 0 h 2137"/>
                <a:gd name="T30" fmla="*/ 0 w 2474"/>
                <a:gd name="T31" fmla="*/ 0 h 2137"/>
                <a:gd name="T32" fmla="*/ 0 w 2474"/>
                <a:gd name="T33" fmla="*/ 0 h 2137"/>
                <a:gd name="T34" fmla="*/ 0 w 2474"/>
                <a:gd name="T35" fmla="*/ 0 h 2137"/>
                <a:gd name="T36" fmla="*/ 0 w 2474"/>
                <a:gd name="T37" fmla="*/ 0 h 2137"/>
                <a:gd name="T38" fmla="*/ 0 w 2474"/>
                <a:gd name="T39" fmla="*/ 0 h 2137"/>
                <a:gd name="T40" fmla="*/ 0 w 2474"/>
                <a:gd name="T41" fmla="*/ 0 h 2137"/>
                <a:gd name="T42" fmla="*/ 0 w 2474"/>
                <a:gd name="T43" fmla="*/ 0 h 2137"/>
                <a:gd name="T44" fmla="*/ 0 w 2474"/>
                <a:gd name="T45" fmla="*/ 0 h 2137"/>
                <a:gd name="T46" fmla="*/ 0 w 2474"/>
                <a:gd name="T47" fmla="*/ 0 h 2137"/>
                <a:gd name="T48" fmla="*/ 0 w 2474"/>
                <a:gd name="T49" fmla="*/ 0 h 2137"/>
                <a:gd name="T50" fmla="*/ 0 w 2474"/>
                <a:gd name="T51" fmla="*/ 0 h 2137"/>
                <a:gd name="T52" fmla="*/ 0 w 2474"/>
                <a:gd name="T53" fmla="*/ 0 h 2137"/>
                <a:gd name="T54" fmla="*/ 0 w 2474"/>
                <a:gd name="T55" fmla="*/ 0 h 2137"/>
                <a:gd name="T56" fmla="*/ 0 w 2474"/>
                <a:gd name="T57" fmla="*/ 0 h 2137"/>
                <a:gd name="T58" fmla="*/ 0 w 2474"/>
                <a:gd name="T59" fmla="*/ 0 h 2137"/>
                <a:gd name="T60" fmla="*/ 0 w 2474"/>
                <a:gd name="T61" fmla="*/ 0 h 2137"/>
                <a:gd name="T62" fmla="*/ 0 w 2474"/>
                <a:gd name="T63" fmla="*/ 0 h 2137"/>
                <a:gd name="T64" fmla="*/ 0 w 2474"/>
                <a:gd name="T65" fmla="*/ 0 h 2137"/>
                <a:gd name="T66" fmla="*/ 0 w 2474"/>
                <a:gd name="T67" fmla="*/ 0 h 2137"/>
                <a:gd name="T68" fmla="*/ 0 w 2474"/>
                <a:gd name="T69" fmla="*/ 0 h 2137"/>
                <a:gd name="T70" fmla="*/ 0 w 2474"/>
                <a:gd name="T71" fmla="*/ 0 h 2137"/>
                <a:gd name="T72" fmla="*/ 0 w 2474"/>
                <a:gd name="T73" fmla="*/ 0 h 2137"/>
                <a:gd name="T74" fmla="*/ 0 w 2474"/>
                <a:gd name="T75" fmla="*/ 0 h 2137"/>
                <a:gd name="T76" fmla="*/ 0 w 2474"/>
                <a:gd name="T77" fmla="*/ 0 h 2137"/>
                <a:gd name="T78" fmla="*/ 0 w 2474"/>
                <a:gd name="T79" fmla="*/ 0 h 2137"/>
                <a:gd name="T80" fmla="*/ 0 w 2474"/>
                <a:gd name="T81" fmla="*/ 0 h 2137"/>
                <a:gd name="T82" fmla="*/ 0 w 2474"/>
                <a:gd name="T83" fmla="*/ 0 h 2137"/>
                <a:gd name="T84" fmla="*/ 0 w 2474"/>
                <a:gd name="T85" fmla="*/ 0 h 2137"/>
                <a:gd name="T86" fmla="*/ 0 w 2474"/>
                <a:gd name="T87" fmla="*/ 0 h 2137"/>
                <a:gd name="T88" fmla="*/ 0 w 2474"/>
                <a:gd name="T89" fmla="*/ 0 h 2137"/>
                <a:gd name="T90" fmla="*/ 0 w 2474"/>
                <a:gd name="T91" fmla="*/ 0 h 2137"/>
                <a:gd name="T92" fmla="*/ 0 w 2474"/>
                <a:gd name="T93" fmla="*/ 0 h 2137"/>
                <a:gd name="T94" fmla="*/ 0 w 2474"/>
                <a:gd name="T95" fmla="*/ 0 h 2137"/>
                <a:gd name="T96" fmla="*/ 0 w 2474"/>
                <a:gd name="T97" fmla="*/ 0 h 2137"/>
                <a:gd name="T98" fmla="*/ 0 w 2474"/>
                <a:gd name="T99" fmla="*/ 0 h 2137"/>
                <a:gd name="T100" fmla="*/ 0 w 2474"/>
                <a:gd name="T101" fmla="*/ 0 h 2137"/>
                <a:gd name="T102" fmla="*/ 0 w 2474"/>
                <a:gd name="T103" fmla="*/ 0 h 2137"/>
                <a:gd name="T104" fmla="*/ 0 w 2474"/>
                <a:gd name="T105" fmla="*/ 0 h 2137"/>
                <a:gd name="T106" fmla="*/ 0 w 2474"/>
                <a:gd name="T107" fmla="*/ 0 h 2137"/>
                <a:gd name="T108" fmla="*/ 0 w 2474"/>
                <a:gd name="T109" fmla="*/ 0 h 2137"/>
                <a:gd name="T110" fmla="*/ 0 w 2474"/>
                <a:gd name="T111" fmla="*/ 0 h 2137"/>
                <a:gd name="T112" fmla="*/ 0 w 2474"/>
                <a:gd name="T113" fmla="*/ 0 h 2137"/>
                <a:gd name="T114" fmla="*/ 0 w 2474"/>
                <a:gd name="T115" fmla="*/ 0 h 2137"/>
                <a:gd name="T116" fmla="*/ 0 w 2474"/>
                <a:gd name="T117" fmla="*/ 0 h 2137"/>
                <a:gd name="T118" fmla="*/ 0 w 2474"/>
                <a:gd name="T119" fmla="*/ 0 h 2137"/>
                <a:gd name="T120" fmla="*/ 0 w 2474"/>
                <a:gd name="T121" fmla="*/ 0 h 2137"/>
                <a:gd name="T122" fmla="*/ 0 w 2474"/>
                <a:gd name="T123" fmla="*/ 0 h 2137"/>
                <a:gd name="T124" fmla="*/ 0 w 2474"/>
                <a:gd name="T125" fmla="*/ 0 h 21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74"/>
                <a:gd name="T190" fmla="*/ 0 h 2137"/>
                <a:gd name="T191" fmla="*/ 2474 w 2474"/>
                <a:gd name="T192" fmla="*/ 2137 h 21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74" h="2137">
                  <a:moveTo>
                    <a:pt x="1227" y="2098"/>
                  </a:moveTo>
                  <a:lnTo>
                    <a:pt x="1222" y="2086"/>
                  </a:lnTo>
                  <a:lnTo>
                    <a:pt x="1249" y="2077"/>
                  </a:lnTo>
                  <a:lnTo>
                    <a:pt x="1252" y="2090"/>
                  </a:lnTo>
                  <a:lnTo>
                    <a:pt x="1227" y="2098"/>
                  </a:lnTo>
                  <a:close/>
                  <a:moveTo>
                    <a:pt x="1248" y="2076"/>
                  </a:moveTo>
                  <a:lnTo>
                    <a:pt x="1248" y="2077"/>
                  </a:lnTo>
                  <a:lnTo>
                    <a:pt x="1249" y="2077"/>
                  </a:lnTo>
                  <a:lnTo>
                    <a:pt x="1236" y="2082"/>
                  </a:lnTo>
                  <a:lnTo>
                    <a:pt x="1248" y="2076"/>
                  </a:lnTo>
                  <a:close/>
                  <a:moveTo>
                    <a:pt x="1223" y="2088"/>
                  </a:moveTo>
                  <a:lnTo>
                    <a:pt x="1208" y="2057"/>
                  </a:lnTo>
                  <a:lnTo>
                    <a:pt x="1233" y="2044"/>
                  </a:lnTo>
                  <a:lnTo>
                    <a:pt x="1248" y="2076"/>
                  </a:lnTo>
                  <a:lnTo>
                    <a:pt x="1223" y="2088"/>
                  </a:lnTo>
                  <a:close/>
                  <a:moveTo>
                    <a:pt x="1231" y="2042"/>
                  </a:moveTo>
                  <a:lnTo>
                    <a:pt x="1231" y="2043"/>
                  </a:lnTo>
                  <a:lnTo>
                    <a:pt x="1233" y="2044"/>
                  </a:lnTo>
                  <a:lnTo>
                    <a:pt x="1220" y="2050"/>
                  </a:lnTo>
                  <a:lnTo>
                    <a:pt x="1231" y="2042"/>
                  </a:lnTo>
                  <a:close/>
                  <a:moveTo>
                    <a:pt x="1209" y="2058"/>
                  </a:moveTo>
                  <a:lnTo>
                    <a:pt x="1178" y="2015"/>
                  </a:lnTo>
                  <a:lnTo>
                    <a:pt x="1200" y="2000"/>
                  </a:lnTo>
                  <a:lnTo>
                    <a:pt x="1231" y="2042"/>
                  </a:lnTo>
                  <a:lnTo>
                    <a:pt x="1209" y="2058"/>
                  </a:lnTo>
                  <a:close/>
                  <a:moveTo>
                    <a:pt x="1178" y="2015"/>
                  </a:moveTo>
                  <a:lnTo>
                    <a:pt x="1179" y="2018"/>
                  </a:lnTo>
                  <a:lnTo>
                    <a:pt x="1178" y="2015"/>
                  </a:lnTo>
                  <a:lnTo>
                    <a:pt x="1188" y="2007"/>
                  </a:lnTo>
                  <a:lnTo>
                    <a:pt x="1178" y="2015"/>
                  </a:lnTo>
                  <a:close/>
                  <a:moveTo>
                    <a:pt x="1178" y="2015"/>
                  </a:moveTo>
                  <a:lnTo>
                    <a:pt x="1158" y="1988"/>
                  </a:lnTo>
                  <a:lnTo>
                    <a:pt x="1180" y="1972"/>
                  </a:lnTo>
                  <a:lnTo>
                    <a:pt x="1200" y="2000"/>
                  </a:lnTo>
                  <a:lnTo>
                    <a:pt x="1178" y="2015"/>
                  </a:lnTo>
                  <a:close/>
                  <a:moveTo>
                    <a:pt x="1158" y="1988"/>
                  </a:moveTo>
                  <a:lnTo>
                    <a:pt x="1138" y="1960"/>
                  </a:lnTo>
                  <a:lnTo>
                    <a:pt x="1160" y="1945"/>
                  </a:lnTo>
                  <a:lnTo>
                    <a:pt x="1180" y="1972"/>
                  </a:lnTo>
                  <a:lnTo>
                    <a:pt x="1158" y="1988"/>
                  </a:lnTo>
                  <a:close/>
                  <a:moveTo>
                    <a:pt x="1158" y="1943"/>
                  </a:moveTo>
                  <a:lnTo>
                    <a:pt x="1159" y="1943"/>
                  </a:lnTo>
                  <a:lnTo>
                    <a:pt x="1160" y="1945"/>
                  </a:lnTo>
                  <a:lnTo>
                    <a:pt x="1150" y="1952"/>
                  </a:lnTo>
                  <a:lnTo>
                    <a:pt x="1158" y="1943"/>
                  </a:lnTo>
                  <a:close/>
                  <a:moveTo>
                    <a:pt x="1141" y="1963"/>
                  </a:moveTo>
                  <a:lnTo>
                    <a:pt x="1114" y="1939"/>
                  </a:lnTo>
                  <a:lnTo>
                    <a:pt x="1131" y="1918"/>
                  </a:lnTo>
                  <a:lnTo>
                    <a:pt x="1158" y="1943"/>
                  </a:lnTo>
                  <a:lnTo>
                    <a:pt x="1141" y="1963"/>
                  </a:lnTo>
                  <a:close/>
                  <a:moveTo>
                    <a:pt x="1114" y="1939"/>
                  </a:moveTo>
                  <a:lnTo>
                    <a:pt x="1114" y="1940"/>
                  </a:lnTo>
                  <a:lnTo>
                    <a:pt x="1114" y="1939"/>
                  </a:lnTo>
                  <a:lnTo>
                    <a:pt x="1122" y="1929"/>
                  </a:lnTo>
                  <a:lnTo>
                    <a:pt x="1114" y="1939"/>
                  </a:lnTo>
                  <a:close/>
                  <a:moveTo>
                    <a:pt x="1114" y="1939"/>
                  </a:moveTo>
                  <a:lnTo>
                    <a:pt x="1083" y="1912"/>
                  </a:lnTo>
                  <a:lnTo>
                    <a:pt x="1100" y="1891"/>
                  </a:lnTo>
                  <a:lnTo>
                    <a:pt x="1131" y="1919"/>
                  </a:lnTo>
                  <a:lnTo>
                    <a:pt x="1114" y="1939"/>
                  </a:lnTo>
                  <a:close/>
                  <a:moveTo>
                    <a:pt x="1099" y="1890"/>
                  </a:moveTo>
                  <a:lnTo>
                    <a:pt x="1100" y="1891"/>
                  </a:lnTo>
                  <a:lnTo>
                    <a:pt x="1091" y="1902"/>
                  </a:lnTo>
                  <a:lnTo>
                    <a:pt x="1099" y="1890"/>
                  </a:lnTo>
                  <a:close/>
                  <a:moveTo>
                    <a:pt x="1084" y="1914"/>
                  </a:moveTo>
                  <a:lnTo>
                    <a:pt x="1049" y="1889"/>
                  </a:lnTo>
                  <a:lnTo>
                    <a:pt x="1064" y="1867"/>
                  </a:lnTo>
                  <a:lnTo>
                    <a:pt x="1099" y="1890"/>
                  </a:lnTo>
                  <a:lnTo>
                    <a:pt x="1084" y="1914"/>
                  </a:lnTo>
                  <a:close/>
                  <a:moveTo>
                    <a:pt x="1063" y="1866"/>
                  </a:moveTo>
                  <a:lnTo>
                    <a:pt x="1063" y="1866"/>
                  </a:lnTo>
                  <a:lnTo>
                    <a:pt x="1064" y="1867"/>
                  </a:lnTo>
                  <a:lnTo>
                    <a:pt x="1056" y="1878"/>
                  </a:lnTo>
                  <a:lnTo>
                    <a:pt x="1063" y="1866"/>
                  </a:lnTo>
                  <a:close/>
                  <a:moveTo>
                    <a:pt x="1050" y="1890"/>
                  </a:moveTo>
                  <a:lnTo>
                    <a:pt x="1012" y="1870"/>
                  </a:lnTo>
                  <a:lnTo>
                    <a:pt x="1023" y="1846"/>
                  </a:lnTo>
                  <a:lnTo>
                    <a:pt x="1063" y="1866"/>
                  </a:lnTo>
                  <a:lnTo>
                    <a:pt x="1050" y="1890"/>
                  </a:lnTo>
                  <a:close/>
                  <a:moveTo>
                    <a:pt x="1023" y="1846"/>
                  </a:moveTo>
                  <a:lnTo>
                    <a:pt x="1023" y="1847"/>
                  </a:lnTo>
                  <a:lnTo>
                    <a:pt x="1023" y="1846"/>
                  </a:lnTo>
                  <a:lnTo>
                    <a:pt x="1017" y="1859"/>
                  </a:lnTo>
                  <a:lnTo>
                    <a:pt x="1023" y="1846"/>
                  </a:lnTo>
                  <a:close/>
                  <a:moveTo>
                    <a:pt x="1012" y="1871"/>
                  </a:moveTo>
                  <a:lnTo>
                    <a:pt x="968" y="1852"/>
                  </a:lnTo>
                  <a:lnTo>
                    <a:pt x="980" y="1827"/>
                  </a:lnTo>
                  <a:lnTo>
                    <a:pt x="1023" y="1846"/>
                  </a:lnTo>
                  <a:lnTo>
                    <a:pt x="1012" y="1871"/>
                  </a:lnTo>
                  <a:close/>
                  <a:moveTo>
                    <a:pt x="978" y="1826"/>
                  </a:moveTo>
                  <a:lnTo>
                    <a:pt x="979" y="1826"/>
                  </a:lnTo>
                  <a:lnTo>
                    <a:pt x="980" y="1827"/>
                  </a:lnTo>
                  <a:lnTo>
                    <a:pt x="974" y="1839"/>
                  </a:lnTo>
                  <a:lnTo>
                    <a:pt x="978" y="1826"/>
                  </a:lnTo>
                  <a:close/>
                  <a:moveTo>
                    <a:pt x="971" y="1853"/>
                  </a:moveTo>
                  <a:lnTo>
                    <a:pt x="924" y="1840"/>
                  </a:lnTo>
                  <a:lnTo>
                    <a:pt x="930" y="1814"/>
                  </a:lnTo>
                  <a:lnTo>
                    <a:pt x="978" y="1826"/>
                  </a:lnTo>
                  <a:lnTo>
                    <a:pt x="971" y="1853"/>
                  </a:lnTo>
                  <a:close/>
                  <a:moveTo>
                    <a:pt x="930" y="1814"/>
                  </a:moveTo>
                  <a:lnTo>
                    <a:pt x="930" y="1814"/>
                  </a:lnTo>
                  <a:lnTo>
                    <a:pt x="928" y="1827"/>
                  </a:lnTo>
                  <a:lnTo>
                    <a:pt x="930" y="1814"/>
                  </a:lnTo>
                  <a:close/>
                  <a:moveTo>
                    <a:pt x="924" y="1841"/>
                  </a:moveTo>
                  <a:lnTo>
                    <a:pt x="873" y="1828"/>
                  </a:lnTo>
                  <a:lnTo>
                    <a:pt x="880" y="1803"/>
                  </a:lnTo>
                  <a:lnTo>
                    <a:pt x="930" y="1814"/>
                  </a:lnTo>
                  <a:lnTo>
                    <a:pt x="924" y="1841"/>
                  </a:lnTo>
                  <a:close/>
                  <a:moveTo>
                    <a:pt x="878" y="1801"/>
                  </a:moveTo>
                  <a:lnTo>
                    <a:pt x="879" y="1801"/>
                  </a:lnTo>
                  <a:lnTo>
                    <a:pt x="880" y="1803"/>
                  </a:lnTo>
                  <a:lnTo>
                    <a:pt x="877" y="1815"/>
                  </a:lnTo>
                  <a:lnTo>
                    <a:pt x="878" y="1801"/>
                  </a:lnTo>
                  <a:close/>
                  <a:moveTo>
                    <a:pt x="875" y="1829"/>
                  </a:moveTo>
                  <a:lnTo>
                    <a:pt x="817" y="1825"/>
                  </a:lnTo>
                  <a:lnTo>
                    <a:pt x="818" y="1798"/>
                  </a:lnTo>
                  <a:lnTo>
                    <a:pt x="878" y="1801"/>
                  </a:lnTo>
                  <a:lnTo>
                    <a:pt x="875" y="1829"/>
                  </a:lnTo>
                  <a:close/>
                  <a:moveTo>
                    <a:pt x="817" y="1798"/>
                  </a:moveTo>
                  <a:lnTo>
                    <a:pt x="818" y="1798"/>
                  </a:lnTo>
                  <a:lnTo>
                    <a:pt x="818" y="1812"/>
                  </a:lnTo>
                  <a:lnTo>
                    <a:pt x="817" y="1798"/>
                  </a:lnTo>
                  <a:close/>
                  <a:moveTo>
                    <a:pt x="818" y="1825"/>
                  </a:moveTo>
                  <a:lnTo>
                    <a:pt x="760" y="1829"/>
                  </a:lnTo>
                  <a:lnTo>
                    <a:pt x="759" y="1801"/>
                  </a:lnTo>
                  <a:lnTo>
                    <a:pt x="817" y="1798"/>
                  </a:lnTo>
                  <a:lnTo>
                    <a:pt x="818" y="1825"/>
                  </a:lnTo>
                  <a:close/>
                  <a:moveTo>
                    <a:pt x="759" y="1801"/>
                  </a:moveTo>
                  <a:lnTo>
                    <a:pt x="758" y="1801"/>
                  </a:lnTo>
                  <a:lnTo>
                    <a:pt x="759" y="1801"/>
                  </a:lnTo>
                  <a:lnTo>
                    <a:pt x="759" y="1815"/>
                  </a:lnTo>
                  <a:lnTo>
                    <a:pt x="759" y="1801"/>
                  </a:lnTo>
                  <a:close/>
                  <a:moveTo>
                    <a:pt x="760" y="1829"/>
                  </a:moveTo>
                  <a:lnTo>
                    <a:pt x="710" y="1833"/>
                  </a:lnTo>
                  <a:lnTo>
                    <a:pt x="708" y="1806"/>
                  </a:lnTo>
                  <a:lnTo>
                    <a:pt x="759" y="1801"/>
                  </a:lnTo>
                  <a:lnTo>
                    <a:pt x="760" y="1829"/>
                  </a:lnTo>
                  <a:close/>
                  <a:moveTo>
                    <a:pt x="707" y="1806"/>
                  </a:moveTo>
                  <a:lnTo>
                    <a:pt x="707" y="1806"/>
                  </a:lnTo>
                  <a:lnTo>
                    <a:pt x="708" y="1806"/>
                  </a:lnTo>
                  <a:lnTo>
                    <a:pt x="709" y="1819"/>
                  </a:lnTo>
                  <a:lnTo>
                    <a:pt x="707" y="1806"/>
                  </a:lnTo>
                  <a:close/>
                  <a:moveTo>
                    <a:pt x="711" y="1833"/>
                  </a:moveTo>
                  <a:lnTo>
                    <a:pt x="660" y="1841"/>
                  </a:lnTo>
                  <a:lnTo>
                    <a:pt x="655" y="1814"/>
                  </a:lnTo>
                  <a:lnTo>
                    <a:pt x="707" y="1806"/>
                  </a:lnTo>
                  <a:lnTo>
                    <a:pt x="711" y="1833"/>
                  </a:lnTo>
                  <a:close/>
                  <a:moveTo>
                    <a:pt x="655" y="1814"/>
                  </a:moveTo>
                  <a:lnTo>
                    <a:pt x="659" y="1813"/>
                  </a:lnTo>
                  <a:lnTo>
                    <a:pt x="655" y="1814"/>
                  </a:lnTo>
                  <a:lnTo>
                    <a:pt x="658" y="1827"/>
                  </a:lnTo>
                  <a:lnTo>
                    <a:pt x="655" y="1814"/>
                  </a:lnTo>
                  <a:close/>
                  <a:moveTo>
                    <a:pt x="660" y="1841"/>
                  </a:moveTo>
                  <a:lnTo>
                    <a:pt x="614" y="1848"/>
                  </a:lnTo>
                  <a:lnTo>
                    <a:pt x="609" y="1821"/>
                  </a:lnTo>
                  <a:lnTo>
                    <a:pt x="655" y="1814"/>
                  </a:lnTo>
                  <a:lnTo>
                    <a:pt x="660" y="1841"/>
                  </a:lnTo>
                  <a:close/>
                  <a:moveTo>
                    <a:pt x="608" y="1821"/>
                  </a:moveTo>
                  <a:lnTo>
                    <a:pt x="608" y="1821"/>
                  </a:lnTo>
                  <a:lnTo>
                    <a:pt x="609" y="1821"/>
                  </a:lnTo>
                  <a:lnTo>
                    <a:pt x="611" y="1835"/>
                  </a:lnTo>
                  <a:lnTo>
                    <a:pt x="608" y="1821"/>
                  </a:lnTo>
                  <a:close/>
                  <a:moveTo>
                    <a:pt x="615" y="1848"/>
                  </a:moveTo>
                  <a:lnTo>
                    <a:pt x="532" y="1868"/>
                  </a:lnTo>
                  <a:lnTo>
                    <a:pt x="526" y="1841"/>
                  </a:lnTo>
                  <a:lnTo>
                    <a:pt x="608" y="1821"/>
                  </a:lnTo>
                  <a:lnTo>
                    <a:pt x="615" y="1848"/>
                  </a:lnTo>
                  <a:close/>
                  <a:moveTo>
                    <a:pt x="525" y="1841"/>
                  </a:moveTo>
                  <a:lnTo>
                    <a:pt x="525" y="1841"/>
                  </a:lnTo>
                  <a:lnTo>
                    <a:pt x="526" y="1841"/>
                  </a:lnTo>
                  <a:lnTo>
                    <a:pt x="530" y="1855"/>
                  </a:lnTo>
                  <a:lnTo>
                    <a:pt x="525" y="1841"/>
                  </a:lnTo>
                  <a:close/>
                  <a:moveTo>
                    <a:pt x="533" y="1868"/>
                  </a:moveTo>
                  <a:lnTo>
                    <a:pt x="459" y="1891"/>
                  </a:lnTo>
                  <a:lnTo>
                    <a:pt x="451" y="1866"/>
                  </a:lnTo>
                  <a:lnTo>
                    <a:pt x="525" y="1841"/>
                  </a:lnTo>
                  <a:lnTo>
                    <a:pt x="533" y="1868"/>
                  </a:lnTo>
                  <a:close/>
                  <a:moveTo>
                    <a:pt x="450" y="1866"/>
                  </a:moveTo>
                  <a:lnTo>
                    <a:pt x="451" y="1866"/>
                  </a:lnTo>
                  <a:lnTo>
                    <a:pt x="455" y="1878"/>
                  </a:lnTo>
                  <a:lnTo>
                    <a:pt x="450" y="1866"/>
                  </a:lnTo>
                  <a:close/>
                  <a:moveTo>
                    <a:pt x="460" y="1891"/>
                  </a:moveTo>
                  <a:lnTo>
                    <a:pt x="394" y="1918"/>
                  </a:lnTo>
                  <a:lnTo>
                    <a:pt x="383" y="1892"/>
                  </a:lnTo>
                  <a:lnTo>
                    <a:pt x="450" y="1866"/>
                  </a:lnTo>
                  <a:lnTo>
                    <a:pt x="460" y="1891"/>
                  </a:lnTo>
                  <a:close/>
                  <a:moveTo>
                    <a:pt x="394" y="1918"/>
                  </a:moveTo>
                  <a:lnTo>
                    <a:pt x="394" y="1918"/>
                  </a:lnTo>
                  <a:lnTo>
                    <a:pt x="392" y="1918"/>
                  </a:lnTo>
                  <a:lnTo>
                    <a:pt x="389" y="1905"/>
                  </a:lnTo>
                  <a:lnTo>
                    <a:pt x="394" y="1918"/>
                  </a:lnTo>
                  <a:close/>
                  <a:moveTo>
                    <a:pt x="392" y="1918"/>
                  </a:moveTo>
                  <a:lnTo>
                    <a:pt x="334" y="1938"/>
                  </a:lnTo>
                  <a:lnTo>
                    <a:pt x="326" y="1912"/>
                  </a:lnTo>
                  <a:lnTo>
                    <a:pt x="384" y="1892"/>
                  </a:lnTo>
                  <a:lnTo>
                    <a:pt x="392" y="1918"/>
                  </a:lnTo>
                  <a:close/>
                  <a:moveTo>
                    <a:pt x="334" y="1938"/>
                  </a:moveTo>
                  <a:lnTo>
                    <a:pt x="334" y="1938"/>
                  </a:lnTo>
                  <a:lnTo>
                    <a:pt x="331" y="1925"/>
                  </a:lnTo>
                  <a:lnTo>
                    <a:pt x="334" y="1938"/>
                  </a:lnTo>
                  <a:close/>
                  <a:moveTo>
                    <a:pt x="334" y="1938"/>
                  </a:moveTo>
                  <a:lnTo>
                    <a:pt x="275" y="1954"/>
                  </a:lnTo>
                  <a:lnTo>
                    <a:pt x="268" y="1928"/>
                  </a:lnTo>
                  <a:lnTo>
                    <a:pt x="326" y="1912"/>
                  </a:lnTo>
                  <a:lnTo>
                    <a:pt x="334" y="1938"/>
                  </a:lnTo>
                  <a:close/>
                  <a:moveTo>
                    <a:pt x="275" y="1954"/>
                  </a:moveTo>
                  <a:lnTo>
                    <a:pt x="274" y="1954"/>
                  </a:lnTo>
                  <a:lnTo>
                    <a:pt x="271" y="1940"/>
                  </a:lnTo>
                  <a:lnTo>
                    <a:pt x="275" y="1954"/>
                  </a:lnTo>
                  <a:close/>
                  <a:moveTo>
                    <a:pt x="274" y="1954"/>
                  </a:moveTo>
                  <a:lnTo>
                    <a:pt x="242" y="1958"/>
                  </a:lnTo>
                  <a:lnTo>
                    <a:pt x="239" y="1931"/>
                  </a:lnTo>
                  <a:lnTo>
                    <a:pt x="270" y="1928"/>
                  </a:lnTo>
                  <a:lnTo>
                    <a:pt x="274" y="1954"/>
                  </a:lnTo>
                  <a:close/>
                  <a:moveTo>
                    <a:pt x="242" y="1958"/>
                  </a:moveTo>
                  <a:lnTo>
                    <a:pt x="241" y="1958"/>
                  </a:lnTo>
                  <a:lnTo>
                    <a:pt x="240" y="1958"/>
                  </a:lnTo>
                  <a:lnTo>
                    <a:pt x="240" y="1945"/>
                  </a:lnTo>
                  <a:lnTo>
                    <a:pt x="242" y="1958"/>
                  </a:lnTo>
                  <a:close/>
                  <a:moveTo>
                    <a:pt x="240" y="1958"/>
                  </a:moveTo>
                  <a:lnTo>
                    <a:pt x="210" y="1958"/>
                  </a:lnTo>
                  <a:lnTo>
                    <a:pt x="210" y="1931"/>
                  </a:lnTo>
                  <a:lnTo>
                    <a:pt x="240" y="1931"/>
                  </a:lnTo>
                  <a:lnTo>
                    <a:pt x="240" y="1958"/>
                  </a:lnTo>
                  <a:close/>
                  <a:moveTo>
                    <a:pt x="209" y="1931"/>
                  </a:moveTo>
                  <a:lnTo>
                    <a:pt x="210" y="1931"/>
                  </a:lnTo>
                  <a:lnTo>
                    <a:pt x="210" y="1945"/>
                  </a:lnTo>
                  <a:lnTo>
                    <a:pt x="209" y="1931"/>
                  </a:lnTo>
                  <a:close/>
                  <a:moveTo>
                    <a:pt x="210" y="1958"/>
                  </a:moveTo>
                  <a:lnTo>
                    <a:pt x="14" y="1963"/>
                  </a:lnTo>
                  <a:lnTo>
                    <a:pt x="14" y="1935"/>
                  </a:lnTo>
                  <a:lnTo>
                    <a:pt x="209" y="1931"/>
                  </a:lnTo>
                  <a:lnTo>
                    <a:pt x="210" y="1958"/>
                  </a:lnTo>
                  <a:close/>
                  <a:moveTo>
                    <a:pt x="14" y="1963"/>
                  </a:moveTo>
                  <a:lnTo>
                    <a:pt x="0" y="1963"/>
                  </a:lnTo>
                  <a:lnTo>
                    <a:pt x="0" y="1949"/>
                  </a:lnTo>
                  <a:lnTo>
                    <a:pt x="14" y="1949"/>
                  </a:lnTo>
                  <a:lnTo>
                    <a:pt x="14" y="1963"/>
                  </a:lnTo>
                  <a:close/>
                  <a:moveTo>
                    <a:pt x="0" y="1949"/>
                  </a:moveTo>
                  <a:lnTo>
                    <a:pt x="0" y="146"/>
                  </a:lnTo>
                  <a:lnTo>
                    <a:pt x="28" y="146"/>
                  </a:lnTo>
                  <a:lnTo>
                    <a:pt x="28" y="1949"/>
                  </a:lnTo>
                  <a:lnTo>
                    <a:pt x="0" y="1949"/>
                  </a:lnTo>
                  <a:close/>
                  <a:moveTo>
                    <a:pt x="0" y="146"/>
                  </a:moveTo>
                  <a:lnTo>
                    <a:pt x="0" y="133"/>
                  </a:lnTo>
                  <a:lnTo>
                    <a:pt x="14" y="133"/>
                  </a:lnTo>
                  <a:lnTo>
                    <a:pt x="14" y="146"/>
                  </a:lnTo>
                  <a:lnTo>
                    <a:pt x="0" y="146"/>
                  </a:lnTo>
                  <a:close/>
                  <a:moveTo>
                    <a:pt x="14" y="133"/>
                  </a:moveTo>
                  <a:lnTo>
                    <a:pt x="210" y="133"/>
                  </a:lnTo>
                  <a:lnTo>
                    <a:pt x="210" y="160"/>
                  </a:lnTo>
                  <a:lnTo>
                    <a:pt x="14" y="160"/>
                  </a:lnTo>
                  <a:lnTo>
                    <a:pt x="14" y="133"/>
                  </a:lnTo>
                  <a:close/>
                  <a:moveTo>
                    <a:pt x="210" y="133"/>
                  </a:moveTo>
                  <a:lnTo>
                    <a:pt x="240" y="133"/>
                  </a:lnTo>
                  <a:lnTo>
                    <a:pt x="240" y="160"/>
                  </a:lnTo>
                  <a:lnTo>
                    <a:pt x="210" y="160"/>
                  </a:lnTo>
                  <a:lnTo>
                    <a:pt x="210" y="133"/>
                  </a:lnTo>
                  <a:close/>
                  <a:moveTo>
                    <a:pt x="244" y="160"/>
                  </a:moveTo>
                  <a:lnTo>
                    <a:pt x="242" y="160"/>
                  </a:lnTo>
                  <a:lnTo>
                    <a:pt x="240" y="160"/>
                  </a:lnTo>
                  <a:lnTo>
                    <a:pt x="240" y="146"/>
                  </a:lnTo>
                  <a:lnTo>
                    <a:pt x="244" y="160"/>
                  </a:lnTo>
                  <a:close/>
                  <a:moveTo>
                    <a:pt x="238" y="133"/>
                  </a:moveTo>
                  <a:lnTo>
                    <a:pt x="268" y="125"/>
                  </a:lnTo>
                  <a:lnTo>
                    <a:pt x="275" y="152"/>
                  </a:lnTo>
                  <a:lnTo>
                    <a:pt x="244" y="160"/>
                  </a:lnTo>
                  <a:lnTo>
                    <a:pt x="238" y="133"/>
                  </a:lnTo>
                  <a:close/>
                  <a:moveTo>
                    <a:pt x="268" y="125"/>
                  </a:moveTo>
                  <a:lnTo>
                    <a:pt x="269" y="125"/>
                  </a:lnTo>
                  <a:lnTo>
                    <a:pt x="271" y="139"/>
                  </a:lnTo>
                  <a:lnTo>
                    <a:pt x="268" y="125"/>
                  </a:lnTo>
                  <a:close/>
                  <a:moveTo>
                    <a:pt x="269" y="125"/>
                  </a:moveTo>
                  <a:lnTo>
                    <a:pt x="327" y="113"/>
                  </a:lnTo>
                  <a:lnTo>
                    <a:pt x="333" y="140"/>
                  </a:lnTo>
                  <a:lnTo>
                    <a:pt x="274" y="152"/>
                  </a:lnTo>
                  <a:lnTo>
                    <a:pt x="269" y="125"/>
                  </a:lnTo>
                  <a:close/>
                  <a:moveTo>
                    <a:pt x="335" y="139"/>
                  </a:moveTo>
                  <a:lnTo>
                    <a:pt x="334" y="140"/>
                  </a:lnTo>
                  <a:lnTo>
                    <a:pt x="333" y="140"/>
                  </a:lnTo>
                  <a:lnTo>
                    <a:pt x="331" y="127"/>
                  </a:lnTo>
                  <a:lnTo>
                    <a:pt x="335" y="139"/>
                  </a:lnTo>
                  <a:close/>
                  <a:moveTo>
                    <a:pt x="325" y="114"/>
                  </a:moveTo>
                  <a:lnTo>
                    <a:pt x="383" y="91"/>
                  </a:lnTo>
                  <a:lnTo>
                    <a:pt x="394" y="115"/>
                  </a:lnTo>
                  <a:lnTo>
                    <a:pt x="335" y="139"/>
                  </a:lnTo>
                  <a:lnTo>
                    <a:pt x="325" y="114"/>
                  </a:lnTo>
                  <a:close/>
                  <a:moveTo>
                    <a:pt x="383" y="91"/>
                  </a:moveTo>
                  <a:lnTo>
                    <a:pt x="384" y="90"/>
                  </a:lnTo>
                  <a:lnTo>
                    <a:pt x="389" y="103"/>
                  </a:lnTo>
                  <a:lnTo>
                    <a:pt x="383" y="91"/>
                  </a:lnTo>
                  <a:close/>
                  <a:moveTo>
                    <a:pt x="384" y="90"/>
                  </a:moveTo>
                  <a:lnTo>
                    <a:pt x="451" y="66"/>
                  </a:lnTo>
                  <a:lnTo>
                    <a:pt x="460" y="92"/>
                  </a:lnTo>
                  <a:lnTo>
                    <a:pt x="394" y="117"/>
                  </a:lnTo>
                  <a:lnTo>
                    <a:pt x="384" y="90"/>
                  </a:lnTo>
                  <a:close/>
                  <a:moveTo>
                    <a:pt x="451" y="66"/>
                  </a:moveTo>
                  <a:lnTo>
                    <a:pt x="452" y="66"/>
                  </a:lnTo>
                  <a:lnTo>
                    <a:pt x="451" y="66"/>
                  </a:lnTo>
                  <a:lnTo>
                    <a:pt x="455" y="79"/>
                  </a:lnTo>
                  <a:lnTo>
                    <a:pt x="451" y="66"/>
                  </a:lnTo>
                  <a:close/>
                  <a:moveTo>
                    <a:pt x="451" y="66"/>
                  </a:moveTo>
                  <a:lnTo>
                    <a:pt x="525" y="43"/>
                  </a:lnTo>
                  <a:lnTo>
                    <a:pt x="533" y="69"/>
                  </a:lnTo>
                  <a:lnTo>
                    <a:pt x="459" y="93"/>
                  </a:lnTo>
                  <a:lnTo>
                    <a:pt x="451" y="66"/>
                  </a:lnTo>
                  <a:close/>
                  <a:moveTo>
                    <a:pt x="525" y="43"/>
                  </a:moveTo>
                  <a:lnTo>
                    <a:pt x="525" y="43"/>
                  </a:lnTo>
                  <a:lnTo>
                    <a:pt x="530" y="56"/>
                  </a:lnTo>
                  <a:lnTo>
                    <a:pt x="525" y="43"/>
                  </a:lnTo>
                  <a:close/>
                  <a:moveTo>
                    <a:pt x="525" y="43"/>
                  </a:moveTo>
                  <a:lnTo>
                    <a:pt x="608" y="20"/>
                  </a:lnTo>
                  <a:lnTo>
                    <a:pt x="615" y="45"/>
                  </a:lnTo>
                  <a:lnTo>
                    <a:pt x="533" y="70"/>
                  </a:lnTo>
                  <a:lnTo>
                    <a:pt x="525" y="43"/>
                  </a:lnTo>
                  <a:close/>
                  <a:moveTo>
                    <a:pt x="608" y="20"/>
                  </a:moveTo>
                  <a:lnTo>
                    <a:pt x="608" y="20"/>
                  </a:lnTo>
                  <a:lnTo>
                    <a:pt x="609" y="20"/>
                  </a:lnTo>
                  <a:lnTo>
                    <a:pt x="611" y="33"/>
                  </a:lnTo>
                  <a:lnTo>
                    <a:pt x="608" y="20"/>
                  </a:lnTo>
                  <a:close/>
                  <a:moveTo>
                    <a:pt x="609" y="20"/>
                  </a:moveTo>
                  <a:lnTo>
                    <a:pt x="655" y="12"/>
                  </a:lnTo>
                  <a:lnTo>
                    <a:pt x="660" y="38"/>
                  </a:lnTo>
                  <a:lnTo>
                    <a:pt x="614" y="47"/>
                  </a:lnTo>
                  <a:lnTo>
                    <a:pt x="609" y="20"/>
                  </a:lnTo>
                  <a:close/>
                  <a:moveTo>
                    <a:pt x="655" y="12"/>
                  </a:moveTo>
                  <a:lnTo>
                    <a:pt x="658" y="12"/>
                  </a:lnTo>
                  <a:lnTo>
                    <a:pt x="655" y="12"/>
                  </a:lnTo>
                  <a:lnTo>
                    <a:pt x="658" y="24"/>
                  </a:lnTo>
                  <a:lnTo>
                    <a:pt x="655" y="12"/>
                  </a:lnTo>
                  <a:close/>
                  <a:moveTo>
                    <a:pt x="655" y="12"/>
                  </a:moveTo>
                  <a:lnTo>
                    <a:pt x="707" y="3"/>
                  </a:lnTo>
                  <a:lnTo>
                    <a:pt x="711" y="30"/>
                  </a:lnTo>
                  <a:lnTo>
                    <a:pt x="660" y="38"/>
                  </a:lnTo>
                  <a:lnTo>
                    <a:pt x="655" y="12"/>
                  </a:lnTo>
                  <a:close/>
                  <a:moveTo>
                    <a:pt x="707" y="3"/>
                  </a:moveTo>
                  <a:lnTo>
                    <a:pt x="707" y="3"/>
                  </a:lnTo>
                  <a:lnTo>
                    <a:pt x="708" y="3"/>
                  </a:lnTo>
                  <a:lnTo>
                    <a:pt x="709" y="17"/>
                  </a:lnTo>
                  <a:lnTo>
                    <a:pt x="707" y="3"/>
                  </a:lnTo>
                  <a:close/>
                  <a:moveTo>
                    <a:pt x="708" y="3"/>
                  </a:moveTo>
                  <a:lnTo>
                    <a:pt x="759" y="0"/>
                  </a:lnTo>
                  <a:lnTo>
                    <a:pt x="760" y="27"/>
                  </a:lnTo>
                  <a:lnTo>
                    <a:pt x="710" y="30"/>
                  </a:lnTo>
                  <a:lnTo>
                    <a:pt x="708" y="3"/>
                  </a:lnTo>
                  <a:close/>
                  <a:moveTo>
                    <a:pt x="759" y="0"/>
                  </a:moveTo>
                  <a:lnTo>
                    <a:pt x="759" y="0"/>
                  </a:lnTo>
                  <a:lnTo>
                    <a:pt x="759" y="13"/>
                  </a:lnTo>
                  <a:lnTo>
                    <a:pt x="759" y="0"/>
                  </a:lnTo>
                  <a:close/>
                  <a:moveTo>
                    <a:pt x="759" y="0"/>
                  </a:moveTo>
                  <a:lnTo>
                    <a:pt x="818" y="0"/>
                  </a:lnTo>
                  <a:lnTo>
                    <a:pt x="818" y="27"/>
                  </a:lnTo>
                  <a:lnTo>
                    <a:pt x="759" y="27"/>
                  </a:lnTo>
                  <a:lnTo>
                    <a:pt x="759" y="0"/>
                  </a:lnTo>
                  <a:close/>
                  <a:moveTo>
                    <a:pt x="818" y="0"/>
                  </a:moveTo>
                  <a:lnTo>
                    <a:pt x="877" y="0"/>
                  </a:lnTo>
                  <a:lnTo>
                    <a:pt x="877" y="27"/>
                  </a:lnTo>
                  <a:lnTo>
                    <a:pt x="818" y="27"/>
                  </a:lnTo>
                  <a:lnTo>
                    <a:pt x="818" y="0"/>
                  </a:lnTo>
                  <a:close/>
                  <a:moveTo>
                    <a:pt x="877" y="0"/>
                  </a:moveTo>
                  <a:lnTo>
                    <a:pt x="878" y="0"/>
                  </a:lnTo>
                  <a:lnTo>
                    <a:pt x="879" y="0"/>
                  </a:lnTo>
                  <a:lnTo>
                    <a:pt x="877" y="13"/>
                  </a:lnTo>
                  <a:lnTo>
                    <a:pt x="877" y="0"/>
                  </a:lnTo>
                  <a:close/>
                  <a:moveTo>
                    <a:pt x="879" y="0"/>
                  </a:moveTo>
                  <a:lnTo>
                    <a:pt x="929" y="7"/>
                  </a:lnTo>
                  <a:lnTo>
                    <a:pt x="925" y="35"/>
                  </a:lnTo>
                  <a:lnTo>
                    <a:pt x="874" y="27"/>
                  </a:lnTo>
                  <a:lnTo>
                    <a:pt x="879" y="0"/>
                  </a:lnTo>
                  <a:close/>
                  <a:moveTo>
                    <a:pt x="929" y="7"/>
                  </a:moveTo>
                  <a:lnTo>
                    <a:pt x="930" y="8"/>
                  </a:lnTo>
                  <a:lnTo>
                    <a:pt x="928" y="21"/>
                  </a:lnTo>
                  <a:lnTo>
                    <a:pt x="929" y="7"/>
                  </a:lnTo>
                  <a:close/>
                  <a:moveTo>
                    <a:pt x="930" y="8"/>
                  </a:moveTo>
                  <a:lnTo>
                    <a:pt x="978" y="20"/>
                  </a:lnTo>
                  <a:lnTo>
                    <a:pt x="971" y="47"/>
                  </a:lnTo>
                  <a:lnTo>
                    <a:pt x="924" y="34"/>
                  </a:lnTo>
                  <a:lnTo>
                    <a:pt x="930" y="8"/>
                  </a:lnTo>
                  <a:close/>
                  <a:moveTo>
                    <a:pt x="978" y="20"/>
                  </a:moveTo>
                  <a:lnTo>
                    <a:pt x="978" y="20"/>
                  </a:lnTo>
                  <a:lnTo>
                    <a:pt x="979" y="20"/>
                  </a:lnTo>
                  <a:lnTo>
                    <a:pt x="974" y="33"/>
                  </a:lnTo>
                  <a:lnTo>
                    <a:pt x="978" y="20"/>
                  </a:lnTo>
                  <a:close/>
                  <a:moveTo>
                    <a:pt x="979" y="20"/>
                  </a:moveTo>
                  <a:lnTo>
                    <a:pt x="1022" y="36"/>
                  </a:lnTo>
                  <a:lnTo>
                    <a:pt x="1013" y="62"/>
                  </a:lnTo>
                  <a:lnTo>
                    <a:pt x="970" y="45"/>
                  </a:lnTo>
                  <a:lnTo>
                    <a:pt x="979" y="20"/>
                  </a:lnTo>
                  <a:close/>
                  <a:moveTo>
                    <a:pt x="1022" y="36"/>
                  </a:moveTo>
                  <a:lnTo>
                    <a:pt x="1022" y="36"/>
                  </a:lnTo>
                  <a:lnTo>
                    <a:pt x="1017" y="49"/>
                  </a:lnTo>
                  <a:lnTo>
                    <a:pt x="1022" y="36"/>
                  </a:lnTo>
                  <a:close/>
                  <a:moveTo>
                    <a:pt x="1022" y="36"/>
                  </a:moveTo>
                  <a:lnTo>
                    <a:pt x="1062" y="51"/>
                  </a:lnTo>
                  <a:lnTo>
                    <a:pt x="1051" y="77"/>
                  </a:lnTo>
                  <a:lnTo>
                    <a:pt x="1012" y="61"/>
                  </a:lnTo>
                  <a:lnTo>
                    <a:pt x="1022" y="36"/>
                  </a:lnTo>
                  <a:close/>
                  <a:moveTo>
                    <a:pt x="1062" y="51"/>
                  </a:moveTo>
                  <a:lnTo>
                    <a:pt x="1062" y="51"/>
                  </a:lnTo>
                  <a:lnTo>
                    <a:pt x="1056" y="64"/>
                  </a:lnTo>
                  <a:lnTo>
                    <a:pt x="1062" y="51"/>
                  </a:lnTo>
                  <a:close/>
                  <a:moveTo>
                    <a:pt x="1062" y="51"/>
                  </a:moveTo>
                  <a:lnTo>
                    <a:pt x="1096" y="68"/>
                  </a:lnTo>
                  <a:lnTo>
                    <a:pt x="1086" y="92"/>
                  </a:lnTo>
                  <a:lnTo>
                    <a:pt x="1051" y="77"/>
                  </a:lnTo>
                  <a:lnTo>
                    <a:pt x="1062" y="51"/>
                  </a:lnTo>
                  <a:close/>
                  <a:moveTo>
                    <a:pt x="1096" y="68"/>
                  </a:moveTo>
                  <a:lnTo>
                    <a:pt x="1098" y="68"/>
                  </a:lnTo>
                  <a:lnTo>
                    <a:pt x="1099" y="68"/>
                  </a:lnTo>
                  <a:lnTo>
                    <a:pt x="1091" y="79"/>
                  </a:lnTo>
                  <a:lnTo>
                    <a:pt x="1096" y="68"/>
                  </a:lnTo>
                  <a:close/>
                  <a:moveTo>
                    <a:pt x="1099" y="68"/>
                  </a:moveTo>
                  <a:lnTo>
                    <a:pt x="1130" y="87"/>
                  </a:lnTo>
                  <a:lnTo>
                    <a:pt x="1115" y="111"/>
                  </a:lnTo>
                  <a:lnTo>
                    <a:pt x="1084" y="91"/>
                  </a:lnTo>
                  <a:lnTo>
                    <a:pt x="1099" y="68"/>
                  </a:lnTo>
                  <a:close/>
                  <a:moveTo>
                    <a:pt x="1130" y="87"/>
                  </a:moveTo>
                  <a:lnTo>
                    <a:pt x="1130" y="89"/>
                  </a:lnTo>
                  <a:lnTo>
                    <a:pt x="1131" y="89"/>
                  </a:lnTo>
                  <a:lnTo>
                    <a:pt x="1122" y="99"/>
                  </a:lnTo>
                  <a:lnTo>
                    <a:pt x="1130" y="87"/>
                  </a:lnTo>
                  <a:close/>
                  <a:moveTo>
                    <a:pt x="1131" y="89"/>
                  </a:moveTo>
                  <a:lnTo>
                    <a:pt x="1158" y="112"/>
                  </a:lnTo>
                  <a:lnTo>
                    <a:pt x="1141" y="133"/>
                  </a:lnTo>
                  <a:lnTo>
                    <a:pt x="1114" y="110"/>
                  </a:lnTo>
                  <a:lnTo>
                    <a:pt x="1131" y="89"/>
                  </a:lnTo>
                  <a:close/>
                  <a:moveTo>
                    <a:pt x="1158" y="112"/>
                  </a:moveTo>
                  <a:lnTo>
                    <a:pt x="1159" y="113"/>
                  </a:lnTo>
                  <a:lnTo>
                    <a:pt x="1150" y="123"/>
                  </a:lnTo>
                  <a:lnTo>
                    <a:pt x="1158" y="112"/>
                  </a:lnTo>
                  <a:close/>
                  <a:moveTo>
                    <a:pt x="1159" y="113"/>
                  </a:moveTo>
                  <a:lnTo>
                    <a:pt x="1199" y="153"/>
                  </a:lnTo>
                  <a:lnTo>
                    <a:pt x="1179" y="172"/>
                  </a:lnTo>
                  <a:lnTo>
                    <a:pt x="1140" y="133"/>
                  </a:lnTo>
                  <a:lnTo>
                    <a:pt x="1159" y="113"/>
                  </a:lnTo>
                  <a:close/>
                  <a:moveTo>
                    <a:pt x="1199" y="153"/>
                  </a:moveTo>
                  <a:lnTo>
                    <a:pt x="1199" y="153"/>
                  </a:lnTo>
                  <a:lnTo>
                    <a:pt x="1188" y="162"/>
                  </a:lnTo>
                  <a:lnTo>
                    <a:pt x="1199" y="153"/>
                  </a:lnTo>
                  <a:close/>
                  <a:moveTo>
                    <a:pt x="1199" y="153"/>
                  </a:moveTo>
                  <a:lnTo>
                    <a:pt x="1230" y="188"/>
                  </a:lnTo>
                  <a:lnTo>
                    <a:pt x="1209" y="207"/>
                  </a:lnTo>
                  <a:lnTo>
                    <a:pt x="1179" y="172"/>
                  </a:lnTo>
                  <a:lnTo>
                    <a:pt x="1199" y="153"/>
                  </a:lnTo>
                  <a:close/>
                  <a:moveTo>
                    <a:pt x="1230" y="188"/>
                  </a:moveTo>
                  <a:lnTo>
                    <a:pt x="1230" y="189"/>
                  </a:lnTo>
                  <a:lnTo>
                    <a:pt x="1231" y="190"/>
                  </a:lnTo>
                  <a:lnTo>
                    <a:pt x="1220" y="197"/>
                  </a:lnTo>
                  <a:lnTo>
                    <a:pt x="1230" y="188"/>
                  </a:lnTo>
                  <a:close/>
                  <a:moveTo>
                    <a:pt x="1231" y="190"/>
                  </a:moveTo>
                  <a:lnTo>
                    <a:pt x="1247" y="214"/>
                  </a:lnTo>
                  <a:lnTo>
                    <a:pt x="1224" y="229"/>
                  </a:lnTo>
                  <a:lnTo>
                    <a:pt x="1208" y="204"/>
                  </a:lnTo>
                  <a:lnTo>
                    <a:pt x="1231" y="190"/>
                  </a:lnTo>
                  <a:close/>
                  <a:moveTo>
                    <a:pt x="1247" y="214"/>
                  </a:moveTo>
                  <a:lnTo>
                    <a:pt x="1248" y="214"/>
                  </a:lnTo>
                  <a:lnTo>
                    <a:pt x="1248" y="215"/>
                  </a:lnTo>
                  <a:lnTo>
                    <a:pt x="1236" y="221"/>
                  </a:lnTo>
                  <a:lnTo>
                    <a:pt x="1247" y="214"/>
                  </a:lnTo>
                  <a:close/>
                  <a:moveTo>
                    <a:pt x="1248" y="215"/>
                  </a:moveTo>
                  <a:lnTo>
                    <a:pt x="1251" y="223"/>
                  </a:lnTo>
                  <a:lnTo>
                    <a:pt x="1227" y="235"/>
                  </a:lnTo>
                  <a:lnTo>
                    <a:pt x="1223" y="226"/>
                  </a:lnTo>
                  <a:lnTo>
                    <a:pt x="1248" y="215"/>
                  </a:lnTo>
                  <a:close/>
                  <a:moveTo>
                    <a:pt x="1251" y="235"/>
                  </a:moveTo>
                  <a:lnTo>
                    <a:pt x="1240" y="259"/>
                  </a:lnTo>
                  <a:lnTo>
                    <a:pt x="1227" y="235"/>
                  </a:lnTo>
                  <a:lnTo>
                    <a:pt x="1240" y="229"/>
                  </a:lnTo>
                  <a:lnTo>
                    <a:pt x="1251" y="235"/>
                  </a:lnTo>
                  <a:close/>
                  <a:moveTo>
                    <a:pt x="1227" y="223"/>
                  </a:moveTo>
                  <a:lnTo>
                    <a:pt x="1231" y="215"/>
                  </a:lnTo>
                  <a:lnTo>
                    <a:pt x="1256" y="226"/>
                  </a:lnTo>
                  <a:lnTo>
                    <a:pt x="1251" y="235"/>
                  </a:lnTo>
                  <a:lnTo>
                    <a:pt x="1227" y="223"/>
                  </a:lnTo>
                  <a:close/>
                  <a:moveTo>
                    <a:pt x="1231" y="215"/>
                  </a:moveTo>
                  <a:lnTo>
                    <a:pt x="1231" y="214"/>
                  </a:lnTo>
                  <a:lnTo>
                    <a:pt x="1233" y="214"/>
                  </a:lnTo>
                  <a:lnTo>
                    <a:pt x="1243" y="221"/>
                  </a:lnTo>
                  <a:lnTo>
                    <a:pt x="1231" y="215"/>
                  </a:lnTo>
                  <a:close/>
                  <a:moveTo>
                    <a:pt x="1233" y="214"/>
                  </a:moveTo>
                  <a:lnTo>
                    <a:pt x="1248" y="190"/>
                  </a:lnTo>
                  <a:lnTo>
                    <a:pt x="1270" y="204"/>
                  </a:lnTo>
                  <a:lnTo>
                    <a:pt x="1255" y="229"/>
                  </a:lnTo>
                  <a:lnTo>
                    <a:pt x="1233" y="214"/>
                  </a:lnTo>
                  <a:close/>
                  <a:moveTo>
                    <a:pt x="1248" y="190"/>
                  </a:moveTo>
                  <a:lnTo>
                    <a:pt x="1248" y="189"/>
                  </a:lnTo>
                  <a:lnTo>
                    <a:pt x="1259" y="197"/>
                  </a:lnTo>
                  <a:lnTo>
                    <a:pt x="1248" y="190"/>
                  </a:lnTo>
                  <a:close/>
                  <a:moveTo>
                    <a:pt x="1248" y="189"/>
                  </a:moveTo>
                  <a:lnTo>
                    <a:pt x="1276" y="154"/>
                  </a:lnTo>
                  <a:lnTo>
                    <a:pt x="1297" y="170"/>
                  </a:lnTo>
                  <a:lnTo>
                    <a:pt x="1270" y="205"/>
                  </a:lnTo>
                  <a:lnTo>
                    <a:pt x="1248" y="189"/>
                  </a:lnTo>
                  <a:close/>
                  <a:moveTo>
                    <a:pt x="1276" y="154"/>
                  </a:moveTo>
                  <a:lnTo>
                    <a:pt x="1277" y="153"/>
                  </a:lnTo>
                  <a:lnTo>
                    <a:pt x="1277" y="152"/>
                  </a:lnTo>
                  <a:lnTo>
                    <a:pt x="1286" y="162"/>
                  </a:lnTo>
                  <a:lnTo>
                    <a:pt x="1276" y="154"/>
                  </a:lnTo>
                  <a:close/>
                  <a:moveTo>
                    <a:pt x="1277" y="152"/>
                  </a:moveTo>
                  <a:lnTo>
                    <a:pt x="1320" y="113"/>
                  </a:lnTo>
                  <a:lnTo>
                    <a:pt x="1339" y="133"/>
                  </a:lnTo>
                  <a:lnTo>
                    <a:pt x="1295" y="172"/>
                  </a:lnTo>
                  <a:lnTo>
                    <a:pt x="1277" y="152"/>
                  </a:lnTo>
                  <a:close/>
                  <a:moveTo>
                    <a:pt x="1320" y="113"/>
                  </a:moveTo>
                  <a:lnTo>
                    <a:pt x="1320" y="113"/>
                  </a:lnTo>
                  <a:lnTo>
                    <a:pt x="1320" y="112"/>
                  </a:lnTo>
                  <a:lnTo>
                    <a:pt x="1329" y="123"/>
                  </a:lnTo>
                  <a:lnTo>
                    <a:pt x="1320" y="113"/>
                  </a:lnTo>
                  <a:close/>
                  <a:moveTo>
                    <a:pt x="1320" y="112"/>
                  </a:moveTo>
                  <a:lnTo>
                    <a:pt x="1348" y="89"/>
                  </a:lnTo>
                  <a:lnTo>
                    <a:pt x="1365" y="110"/>
                  </a:lnTo>
                  <a:lnTo>
                    <a:pt x="1339" y="133"/>
                  </a:lnTo>
                  <a:lnTo>
                    <a:pt x="1320" y="112"/>
                  </a:lnTo>
                  <a:close/>
                  <a:moveTo>
                    <a:pt x="1348" y="89"/>
                  </a:moveTo>
                  <a:lnTo>
                    <a:pt x="1349" y="89"/>
                  </a:lnTo>
                  <a:lnTo>
                    <a:pt x="1349" y="87"/>
                  </a:lnTo>
                  <a:lnTo>
                    <a:pt x="1357" y="99"/>
                  </a:lnTo>
                  <a:lnTo>
                    <a:pt x="1348" y="89"/>
                  </a:lnTo>
                  <a:close/>
                  <a:moveTo>
                    <a:pt x="1349" y="87"/>
                  </a:moveTo>
                  <a:lnTo>
                    <a:pt x="1380" y="68"/>
                  </a:lnTo>
                  <a:lnTo>
                    <a:pt x="1396" y="91"/>
                  </a:lnTo>
                  <a:lnTo>
                    <a:pt x="1364" y="111"/>
                  </a:lnTo>
                  <a:lnTo>
                    <a:pt x="1349" y="87"/>
                  </a:lnTo>
                  <a:close/>
                  <a:moveTo>
                    <a:pt x="1380" y="68"/>
                  </a:moveTo>
                  <a:lnTo>
                    <a:pt x="1382" y="68"/>
                  </a:lnTo>
                  <a:lnTo>
                    <a:pt x="1383" y="68"/>
                  </a:lnTo>
                  <a:lnTo>
                    <a:pt x="1387" y="79"/>
                  </a:lnTo>
                  <a:lnTo>
                    <a:pt x="1380" y="68"/>
                  </a:lnTo>
                  <a:close/>
                  <a:moveTo>
                    <a:pt x="1383" y="68"/>
                  </a:moveTo>
                  <a:lnTo>
                    <a:pt x="1418" y="51"/>
                  </a:lnTo>
                  <a:lnTo>
                    <a:pt x="1428" y="77"/>
                  </a:lnTo>
                  <a:lnTo>
                    <a:pt x="1393" y="92"/>
                  </a:lnTo>
                  <a:lnTo>
                    <a:pt x="1383" y="68"/>
                  </a:lnTo>
                  <a:close/>
                  <a:moveTo>
                    <a:pt x="1428" y="77"/>
                  </a:moveTo>
                  <a:lnTo>
                    <a:pt x="1375" y="100"/>
                  </a:lnTo>
                  <a:lnTo>
                    <a:pt x="1428" y="77"/>
                  </a:lnTo>
                  <a:lnTo>
                    <a:pt x="1423" y="64"/>
                  </a:lnTo>
                  <a:lnTo>
                    <a:pt x="1428" y="77"/>
                  </a:lnTo>
                  <a:close/>
                  <a:moveTo>
                    <a:pt x="1418" y="51"/>
                  </a:moveTo>
                  <a:lnTo>
                    <a:pt x="1453" y="36"/>
                  </a:lnTo>
                  <a:lnTo>
                    <a:pt x="1463" y="61"/>
                  </a:lnTo>
                  <a:lnTo>
                    <a:pt x="1428" y="77"/>
                  </a:lnTo>
                  <a:lnTo>
                    <a:pt x="1418" y="51"/>
                  </a:lnTo>
                  <a:close/>
                  <a:moveTo>
                    <a:pt x="1453" y="36"/>
                  </a:moveTo>
                  <a:lnTo>
                    <a:pt x="1453" y="36"/>
                  </a:lnTo>
                  <a:lnTo>
                    <a:pt x="1454" y="36"/>
                  </a:lnTo>
                  <a:lnTo>
                    <a:pt x="1458" y="49"/>
                  </a:lnTo>
                  <a:lnTo>
                    <a:pt x="1453" y="36"/>
                  </a:lnTo>
                  <a:close/>
                  <a:moveTo>
                    <a:pt x="1454" y="36"/>
                  </a:moveTo>
                  <a:lnTo>
                    <a:pt x="1497" y="20"/>
                  </a:lnTo>
                  <a:lnTo>
                    <a:pt x="1506" y="45"/>
                  </a:lnTo>
                  <a:lnTo>
                    <a:pt x="1463" y="62"/>
                  </a:lnTo>
                  <a:lnTo>
                    <a:pt x="1454" y="36"/>
                  </a:lnTo>
                  <a:close/>
                  <a:moveTo>
                    <a:pt x="1497" y="20"/>
                  </a:moveTo>
                  <a:lnTo>
                    <a:pt x="1497" y="20"/>
                  </a:lnTo>
                  <a:lnTo>
                    <a:pt x="1498" y="20"/>
                  </a:lnTo>
                  <a:lnTo>
                    <a:pt x="1501" y="33"/>
                  </a:lnTo>
                  <a:lnTo>
                    <a:pt x="1497" y="20"/>
                  </a:lnTo>
                  <a:close/>
                  <a:moveTo>
                    <a:pt x="1498" y="20"/>
                  </a:moveTo>
                  <a:lnTo>
                    <a:pt x="1549" y="8"/>
                  </a:lnTo>
                  <a:lnTo>
                    <a:pt x="1555" y="34"/>
                  </a:lnTo>
                  <a:lnTo>
                    <a:pt x="1504" y="47"/>
                  </a:lnTo>
                  <a:lnTo>
                    <a:pt x="1498" y="20"/>
                  </a:lnTo>
                  <a:close/>
                  <a:moveTo>
                    <a:pt x="1549" y="8"/>
                  </a:moveTo>
                  <a:lnTo>
                    <a:pt x="1549" y="8"/>
                  </a:lnTo>
                  <a:lnTo>
                    <a:pt x="1549" y="7"/>
                  </a:lnTo>
                  <a:lnTo>
                    <a:pt x="1551" y="21"/>
                  </a:lnTo>
                  <a:lnTo>
                    <a:pt x="1549" y="8"/>
                  </a:lnTo>
                  <a:close/>
                  <a:moveTo>
                    <a:pt x="1549" y="7"/>
                  </a:moveTo>
                  <a:lnTo>
                    <a:pt x="1600" y="0"/>
                  </a:lnTo>
                  <a:lnTo>
                    <a:pt x="1605" y="27"/>
                  </a:lnTo>
                  <a:lnTo>
                    <a:pt x="1554" y="35"/>
                  </a:lnTo>
                  <a:lnTo>
                    <a:pt x="1549" y="7"/>
                  </a:lnTo>
                  <a:close/>
                  <a:moveTo>
                    <a:pt x="1600" y="0"/>
                  </a:moveTo>
                  <a:lnTo>
                    <a:pt x="1602" y="0"/>
                  </a:lnTo>
                  <a:lnTo>
                    <a:pt x="1603" y="0"/>
                  </a:lnTo>
                  <a:lnTo>
                    <a:pt x="1603" y="13"/>
                  </a:lnTo>
                  <a:lnTo>
                    <a:pt x="1600" y="0"/>
                  </a:lnTo>
                  <a:close/>
                  <a:moveTo>
                    <a:pt x="1603" y="0"/>
                  </a:moveTo>
                  <a:lnTo>
                    <a:pt x="1661" y="0"/>
                  </a:lnTo>
                  <a:lnTo>
                    <a:pt x="1661" y="27"/>
                  </a:lnTo>
                  <a:lnTo>
                    <a:pt x="1603" y="27"/>
                  </a:lnTo>
                  <a:lnTo>
                    <a:pt x="1603" y="0"/>
                  </a:lnTo>
                  <a:close/>
                  <a:moveTo>
                    <a:pt x="1661" y="0"/>
                  </a:moveTo>
                  <a:lnTo>
                    <a:pt x="1719" y="0"/>
                  </a:lnTo>
                  <a:lnTo>
                    <a:pt x="1719" y="27"/>
                  </a:lnTo>
                  <a:lnTo>
                    <a:pt x="1661" y="27"/>
                  </a:lnTo>
                  <a:lnTo>
                    <a:pt x="1661" y="0"/>
                  </a:lnTo>
                  <a:close/>
                  <a:moveTo>
                    <a:pt x="1719" y="0"/>
                  </a:moveTo>
                  <a:lnTo>
                    <a:pt x="1720" y="0"/>
                  </a:lnTo>
                  <a:lnTo>
                    <a:pt x="1719" y="13"/>
                  </a:lnTo>
                  <a:lnTo>
                    <a:pt x="1719" y="0"/>
                  </a:lnTo>
                  <a:close/>
                  <a:moveTo>
                    <a:pt x="1720" y="0"/>
                  </a:moveTo>
                  <a:lnTo>
                    <a:pt x="1771" y="3"/>
                  </a:lnTo>
                  <a:lnTo>
                    <a:pt x="1769" y="30"/>
                  </a:lnTo>
                  <a:lnTo>
                    <a:pt x="1719" y="27"/>
                  </a:lnTo>
                  <a:lnTo>
                    <a:pt x="1720" y="0"/>
                  </a:lnTo>
                  <a:close/>
                  <a:moveTo>
                    <a:pt x="1771" y="3"/>
                  </a:moveTo>
                  <a:lnTo>
                    <a:pt x="1771" y="3"/>
                  </a:lnTo>
                  <a:lnTo>
                    <a:pt x="1773" y="3"/>
                  </a:lnTo>
                  <a:lnTo>
                    <a:pt x="1770" y="17"/>
                  </a:lnTo>
                  <a:lnTo>
                    <a:pt x="1771" y="3"/>
                  </a:lnTo>
                  <a:close/>
                  <a:moveTo>
                    <a:pt x="1773" y="3"/>
                  </a:moveTo>
                  <a:lnTo>
                    <a:pt x="1823" y="12"/>
                  </a:lnTo>
                  <a:lnTo>
                    <a:pt x="1819" y="38"/>
                  </a:lnTo>
                  <a:lnTo>
                    <a:pt x="1768" y="30"/>
                  </a:lnTo>
                  <a:lnTo>
                    <a:pt x="1773" y="3"/>
                  </a:lnTo>
                  <a:close/>
                  <a:moveTo>
                    <a:pt x="1823" y="12"/>
                  </a:moveTo>
                  <a:lnTo>
                    <a:pt x="1821" y="12"/>
                  </a:lnTo>
                  <a:lnTo>
                    <a:pt x="1824" y="12"/>
                  </a:lnTo>
                  <a:lnTo>
                    <a:pt x="1821" y="24"/>
                  </a:lnTo>
                  <a:lnTo>
                    <a:pt x="1823" y="12"/>
                  </a:lnTo>
                  <a:close/>
                  <a:moveTo>
                    <a:pt x="1824" y="12"/>
                  </a:moveTo>
                  <a:lnTo>
                    <a:pt x="1870" y="20"/>
                  </a:lnTo>
                  <a:lnTo>
                    <a:pt x="1866" y="47"/>
                  </a:lnTo>
                  <a:lnTo>
                    <a:pt x="1819" y="38"/>
                  </a:lnTo>
                  <a:lnTo>
                    <a:pt x="1824" y="12"/>
                  </a:lnTo>
                  <a:close/>
                  <a:moveTo>
                    <a:pt x="1870" y="20"/>
                  </a:moveTo>
                  <a:lnTo>
                    <a:pt x="1871" y="20"/>
                  </a:lnTo>
                  <a:lnTo>
                    <a:pt x="1868" y="33"/>
                  </a:lnTo>
                  <a:lnTo>
                    <a:pt x="1870" y="20"/>
                  </a:lnTo>
                  <a:close/>
                  <a:moveTo>
                    <a:pt x="1871" y="20"/>
                  </a:moveTo>
                  <a:lnTo>
                    <a:pt x="1954" y="43"/>
                  </a:lnTo>
                  <a:lnTo>
                    <a:pt x="1946" y="70"/>
                  </a:lnTo>
                  <a:lnTo>
                    <a:pt x="1865" y="45"/>
                  </a:lnTo>
                  <a:lnTo>
                    <a:pt x="1871" y="20"/>
                  </a:lnTo>
                  <a:close/>
                  <a:moveTo>
                    <a:pt x="1954" y="43"/>
                  </a:moveTo>
                  <a:lnTo>
                    <a:pt x="1954" y="43"/>
                  </a:lnTo>
                  <a:lnTo>
                    <a:pt x="1949" y="56"/>
                  </a:lnTo>
                  <a:lnTo>
                    <a:pt x="1954" y="43"/>
                  </a:lnTo>
                  <a:close/>
                  <a:moveTo>
                    <a:pt x="1954" y="43"/>
                  </a:moveTo>
                  <a:lnTo>
                    <a:pt x="2029" y="66"/>
                  </a:lnTo>
                  <a:lnTo>
                    <a:pt x="2019" y="93"/>
                  </a:lnTo>
                  <a:lnTo>
                    <a:pt x="1946" y="69"/>
                  </a:lnTo>
                  <a:lnTo>
                    <a:pt x="1954" y="43"/>
                  </a:lnTo>
                  <a:close/>
                  <a:moveTo>
                    <a:pt x="2029" y="66"/>
                  </a:moveTo>
                  <a:lnTo>
                    <a:pt x="2027" y="66"/>
                  </a:lnTo>
                  <a:lnTo>
                    <a:pt x="2029" y="66"/>
                  </a:lnTo>
                  <a:lnTo>
                    <a:pt x="2024" y="79"/>
                  </a:lnTo>
                  <a:lnTo>
                    <a:pt x="2029" y="66"/>
                  </a:lnTo>
                  <a:close/>
                  <a:moveTo>
                    <a:pt x="2029" y="66"/>
                  </a:moveTo>
                  <a:lnTo>
                    <a:pt x="2091" y="91"/>
                  </a:lnTo>
                  <a:lnTo>
                    <a:pt x="2082" y="115"/>
                  </a:lnTo>
                  <a:lnTo>
                    <a:pt x="2019" y="92"/>
                  </a:lnTo>
                  <a:lnTo>
                    <a:pt x="2029" y="66"/>
                  </a:lnTo>
                  <a:close/>
                  <a:moveTo>
                    <a:pt x="2091" y="91"/>
                  </a:moveTo>
                  <a:lnTo>
                    <a:pt x="2153" y="114"/>
                  </a:lnTo>
                  <a:lnTo>
                    <a:pt x="2144" y="140"/>
                  </a:lnTo>
                  <a:lnTo>
                    <a:pt x="2082" y="115"/>
                  </a:lnTo>
                  <a:lnTo>
                    <a:pt x="2091" y="91"/>
                  </a:lnTo>
                  <a:close/>
                  <a:moveTo>
                    <a:pt x="2146" y="140"/>
                  </a:moveTo>
                  <a:lnTo>
                    <a:pt x="2145" y="140"/>
                  </a:lnTo>
                  <a:lnTo>
                    <a:pt x="2144" y="140"/>
                  </a:lnTo>
                  <a:lnTo>
                    <a:pt x="2148" y="127"/>
                  </a:lnTo>
                  <a:lnTo>
                    <a:pt x="2146" y="140"/>
                  </a:lnTo>
                  <a:close/>
                  <a:moveTo>
                    <a:pt x="2152" y="113"/>
                  </a:moveTo>
                  <a:lnTo>
                    <a:pt x="2210" y="125"/>
                  </a:lnTo>
                  <a:lnTo>
                    <a:pt x="2204" y="152"/>
                  </a:lnTo>
                  <a:lnTo>
                    <a:pt x="2146" y="140"/>
                  </a:lnTo>
                  <a:lnTo>
                    <a:pt x="2152" y="113"/>
                  </a:lnTo>
                  <a:close/>
                  <a:moveTo>
                    <a:pt x="2210" y="125"/>
                  </a:moveTo>
                  <a:lnTo>
                    <a:pt x="2210" y="125"/>
                  </a:lnTo>
                  <a:lnTo>
                    <a:pt x="2208" y="139"/>
                  </a:lnTo>
                  <a:lnTo>
                    <a:pt x="2210" y="125"/>
                  </a:lnTo>
                  <a:close/>
                  <a:moveTo>
                    <a:pt x="2210" y="125"/>
                  </a:moveTo>
                  <a:lnTo>
                    <a:pt x="2242" y="133"/>
                  </a:lnTo>
                  <a:lnTo>
                    <a:pt x="2236" y="160"/>
                  </a:lnTo>
                  <a:lnTo>
                    <a:pt x="2204" y="152"/>
                  </a:lnTo>
                  <a:lnTo>
                    <a:pt x="2210" y="125"/>
                  </a:lnTo>
                  <a:close/>
                  <a:moveTo>
                    <a:pt x="2238" y="160"/>
                  </a:moveTo>
                  <a:lnTo>
                    <a:pt x="2237" y="160"/>
                  </a:lnTo>
                  <a:lnTo>
                    <a:pt x="2236" y="160"/>
                  </a:lnTo>
                  <a:lnTo>
                    <a:pt x="2238" y="146"/>
                  </a:lnTo>
                  <a:lnTo>
                    <a:pt x="2238" y="160"/>
                  </a:lnTo>
                  <a:close/>
                  <a:moveTo>
                    <a:pt x="2238" y="133"/>
                  </a:moveTo>
                  <a:lnTo>
                    <a:pt x="2266" y="133"/>
                  </a:lnTo>
                  <a:lnTo>
                    <a:pt x="2266" y="160"/>
                  </a:lnTo>
                  <a:lnTo>
                    <a:pt x="2238" y="160"/>
                  </a:lnTo>
                  <a:lnTo>
                    <a:pt x="2238" y="133"/>
                  </a:lnTo>
                  <a:close/>
                  <a:moveTo>
                    <a:pt x="2266" y="133"/>
                  </a:moveTo>
                  <a:lnTo>
                    <a:pt x="2461" y="133"/>
                  </a:lnTo>
                  <a:lnTo>
                    <a:pt x="2461" y="160"/>
                  </a:lnTo>
                  <a:lnTo>
                    <a:pt x="2266" y="160"/>
                  </a:lnTo>
                  <a:lnTo>
                    <a:pt x="2266" y="133"/>
                  </a:lnTo>
                  <a:close/>
                  <a:moveTo>
                    <a:pt x="2461" y="133"/>
                  </a:moveTo>
                  <a:lnTo>
                    <a:pt x="2474" y="133"/>
                  </a:lnTo>
                  <a:lnTo>
                    <a:pt x="2474" y="146"/>
                  </a:lnTo>
                  <a:lnTo>
                    <a:pt x="2461" y="146"/>
                  </a:lnTo>
                  <a:lnTo>
                    <a:pt x="2461" y="133"/>
                  </a:lnTo>
                  <a:close/>
                  <a:moveTo>
                    <a:pt x="2474" y="146"/>
                  </a:moveTo>
                  <a:lnTo>
                    <a:pt x="2474" y="1949"/>
                  </a:lnTo>
                  <a:lnTo>
                    <a:pt x="2447" y="1949"/>
                  </a:lnTo>
                  <a:lnTo>
                    <a:pt x="2447" y="146"/>
                  </a:lnTo>
                  <a:lnTo>
                    <a:pt x="2474" y="146"/>
                  </a:lnTo>
                  <a:close/>
                  <a:moveTo>
                    <a:pt x="2474" y="1949"/>
                  </a:moveTo>
                  <a:lnTo>
                    <a:pt x="2474" y="1963"/>
                  </a:lnTo>
                  <a:lnTo>
                    <a:pt x="2461" y="1963"/>
                  </a:lnTo>
                  <a:lnTo>
                    <a:pt x="2461" y="1949"/>
                  </a:lnTo>
                  <a:lnTo>
                    <a:pt x="2474" y="1949"/>
                  </a:lnTo>
                  <a:close/>
                  <a:moveTo>
                    <a:pt x="2461" y="1963"/>
                  </a:moveTo>
                  <a:lnTo>
                    <a:pt x="2266" y="1963"/>
                  </a:lnTo>
                  <a:lnTo>
                    <a:pt x="2266" y="1935"/>
                  </a:lnTo>
                  <a:lnTo>
                    <a:pt x="2461" y="1935"/>
                  </a:lnTo>
                  <a:lnTo>
                    <a:pt x="2461" y="1963"/>
                  </a:lnTo>
                  <a:close/>
                  <a:moveTo>
                    <a:pt x="2266" y="1963"/>
                  </a:moveTo>
                  <a:lnTo>
                    <a:pt x="2265" y="1963"/>
                  </a:lnTo>
                  <a:lnTo>
                    <a:pt x="2264" y="1963"/>
                  </a:lnTo>
                  <a:lnTo>
                    <a:pt x="2266" y="1949"/>
                  </a:lnTo>
                  <a:lnTo>
                    <a:pt x="2266" y="1963"/>
                  </a:lnTo>
                  <a:close/>
                  <a:moveTo>
                    <a:pt x="2264" y="1963"/>
                  </a:moveTo>
                  <a:lnTo>
                    <a:pt x="2237" y="1958"/>
                  </a:lnTo>
                  <a:lnTo>
                    <a:pt x="2240" y="1931"/>
                  </a:lnTo>
                  <a:lnTo>
                    <a:pt x="2268" y="1935"/>
                  </a:lnTo>
                  <a:lnTo>
                    <a:pt x="2264" y="1963"/>
                  </a:lnTo>
                  <a:close/>
                  <a:moveTo>
                    <a:pt x="2240" y="1931"/>
                  </a:moveTo>
                  <a:lnTo>
                    <a:pt x="2239" y="1931"/>
                  </a:lnTo>
                  <a:lnTo>
                    <a:pt x="2240" y="1931"/>
                  </a:lnTo>
                  <a:lnTo>
                    <a:pt x="2238" y="1945"/>
                  </a:lnTo>
                  <a:lnTo>
                    <a:pt x="2240" y="1931"/>
                  </a:lnTo>
                  <a:close/>
                  <a:moveTo>
                    <a:pt x="2237" y="1958"/>
                  </a:moveTo>
                  <a:lnTo>
                    <a:pt x="2205" y="1954"/>
                  </a:lnTo>
                  <a:lnTo>
                    <a:pt x="2209" y="1928"/>
                  </a:lnTo>
                  <a:lnTo>
                    <a:pt x="2240" y="1931"/>
                  </a:lnTo>
                  <a:lnTo>
                    <a:pt x="2237" y="1958"/>
                  </a:lnTo>
                  <a:close/>
                  <a:moveTo>
                    <a:pt x="2205" y="1954"/>
                  </a:moveTo>
                  <a:lnTo>
                    <a:pt x="2205" y="1954"/>
                  </a:lnTo>
                  <a:lnTo>
                    <a:pt x="2204" y="1954"/>
                  </a:lnTo>
                  <a:lnTo>
                    <a:pt x="2208" y="1940"/>
                  </a:lnTo>
                  <a:lnTo>
                    <a:pt x="2205" y="1954"/>
                  </a:lnTo>
                  <a:close/>
                  <a:moveTo>
                    <a:pt x="2204" y="1954"/>
                  </a:moveTo>
                  <a:lnTo>
                    <a:pt x="2145" y="1938"/>
                  </a:lnTo>
                  <a:lnTo>
                    <a:pt x="2152" y="1912"/>
                  </a:lnTo>
                  <a:lnTo>
                    <a:pt x="2211" y="1928"/>
                  </a:lnTo>
                  <a:lnTo>
                    <a:pt x="2204" y="1954"/>
                  </a:lnTo>
                  <a:close/>
                  <a:moveTo>
                    <a:pt x="2145" y="1938"/>
                  </a:moveTo>
                  <a:lnTo>
                    <a:pt x="2145" y="1938"/>
                  </a:lnTo>
                  <a:lnTo>
                    <a:pt x="2148" y="1925"/>
                  </a:lnTo>
                  <a:lnTo>
                    <a:pt x="2145" y="1938"/>
                  </a:lnTo>
                  <a:close/>
                  <a:moveTo>
                    <a:pt x="2145" y="1938"/>
                  </a:moveTo>
                  <a:lnTo>
                    <a:pt x="2082" y="1918"/>
                  </a:lnTo>
                  <a:lnTo>
                    <a:pt x="2090" y="1892"/>
                  </a:lnTo>
                  <a:lnTo>
                    <a:pt x="2153" y="1912"/>
                  </a:lnTo>
                  <a:lnTo>
                    <a:pt x="2145" y="1938"/>
                  </a:lnTo>
                  <a:close/>
                  <a:moveTo>
                    <a:pt x="2082" y="1918"/>
                  </a:moveTo>
                  <a:lnTo>
                    <a:pt x="2082" y="1918"/>
                  </a:lnTo>
                  <a:lnTo>
                    <a:pt x="2087" y="1905"/>
                  </a:lnTo>
                  <a:lnTo>
                    <a:pt x="2082" y="1918"/>
                  </a:lnTo>
                  <a:close/>
                  <a:moveTo>
                    <a:pt x="2082" y="1918"/>
                  </a:moveTo>
                  <a:lnTo>
                    <a:pt x="2019" y="1895"/>
                  </a:lnTo>
                  <a:lnTo>
                    <a:pt x="2029" y="1869"/>
                  </a:lnTo>
                  <a:lnTo>
                    <a:pt x="2091" y="1892"/>
                  </a:lnTo>
                  <a:lnTo>
                    <a:pt x="2082" y="1918"/>
                  </a:lnTo>
                  <a:close/>
                  <a:moveTo>
                    <a:pt x="2029" y="1869"/>
                  </a:moveTo>
                  <a:lnTo>
                    <a:pt x="2023" y="1867"/>
                  </a:lnTo>
                  <a:lnTo>
                    <a:pt x="2029" y="1869"/>
                  </a:lnTo>
                  <a:lnTo>
                    <a:pt x="2024" y="1882"/>
                  </a:lnTo>
                  <a:lnTo>
                    <a:pt x="2029" y="1869"/>
                  </a:lnTo>
                  <a:close/>
                  <a:moveTo>
                    <a:pt x="2019" y="1895"/>
                  </a:moveTo>
                  <a:lnTo>
                    <a:pt x="1945" y="1868"/>
                  </a:lnTo>
                  <a:lnTo>
                    <a:pt x="1954" y="1842"/>
                  </a:lnTo>
                  <a:lnTo>
                    <a:pt x="2029" y="1869"/>
                  </a:lnTo>
                  <a:lnTo>
                    <a:pt x="2019" y="1895"/>
                  </a:lnTo>
                  <a:close/>
                  <a:moveTo>
                    <a:pt x="1953" y="1841"/>
                  </a:moveTo>
                  <a:lnTo>
                    <a:pt x="1954" y="1841"/>
                  </a:lnTo>
                  <a:lnTo>
                    <a:pt x="1954" y="1842"/>
                  </a:lnTo>
                  <a:lnTo>
                    <a:pt x="1949" y="1855"/>
                  </a:lnTo>
                  <a:lnTo>
                    <a:pt x="1953" y="1841"/>
                  </a:lnTo>
                  <a:close/>
                  <a:moveTo>
                    <a:pt x="1947" y="1868"/>
                  </a:moveTo>
                  <a:lnTo>
                    <a:pt x="1865" y="1848"/>
                  </a:lnTo>
                  <a:lnTo>
                    <a:pt x="1871" y="1821"/>
                  </a:lnTo>
                  <a:lnTo>
                    <a:pt x="1953" y="1841"/>
                  </a:lnTo>
                  <a:lnTo>
                    <a:pt x="1947" y="1868"/>
                  </a:lnTo>
                  <a:close/>
                  <a:moveTo>
                    <a:pt x="1870" y="1821"/>
                  </a:moveTo>
                  <a:lnTo>
                    <a:pt x="1870" y="1821"/>
                  </a:lnTo>
                  <a:lnTo>
                    <a:pt x="1871" y="1821"/>
                  </a:lnTo>
                  <a:lnTo>
                    <a:pt x="1868" y="1835"/>
                  </a:lnTo>
                  <a:lnTo>
                    <a:pt x="1870" y="1821"/>
                  </a:lnTo>
                  <a:close/>
                  <a:moveTo>
                    <a:pt x="1866" y="1848"/>
                  </a:moveTo>
                  <a:lnTo>
                    <a:pt x="1819" y="1841"/>
                  </a:lnTo>
                  <a:lnTo>
                    <a:pt x="1824" y="1814"/>
                  </a:lnTo>
                  <a:lnTo>
                    <a:pt x="1870" y="1821"/>
                  </a:lnTo>
                  <a:lnTo>
                    <a:pt x="1866" y="1848"/>
                  </a:lnTo>
                  <a:close/>
                  <a:moveTo>
                    <a:pt x="1823" y="1814"/>
                  </a:moveTo>
                  <a:lnTo>
                    <a:pt x="1820" y="1813"/>
                  </a:lnTo>
                  <a:lnTo>
                    <a:pt x="1824" y="1814"/>
                  </a:lnTo>
                  <a:lnTo>
                    <a:pt x="1821" y="1827"/>
                  </a:lnTo>
                  <a:lnTo>
                    <a:pt x="1823" y="1814"/>
                  </a:lnTo>
                  <a:close/>
                  <a:moveTo>
                    <a:pt x="1819" y="1841"/>
                  </a:moveTo>
                  <a:lnTo>
                    <a:pt x="1768" y="1833"/>
                  </a:lnTo>
                  <a:lnTo>
                    <a:pt x="1773" y="1806"/>
                  </a:lnTo>
                  <a:lnTo>
                    <a:pt x="1823" y="1814"/>
                  </a:lnTo>
                  <a:lnTo>
                    <a:pt x="1819" y="1841"/>
                  </a:lnTo>
                  <a:close/>
                  <a:moveTo>
                    <a:pt x="1771" y="1806"/>
                  </a:moveTo>
                  <a:lnTo>
                    <a:pt x="1773" y="1806"/>
                  </a:lnTo>
                  <a:lnTo>
                    <a:pt x="1770" y="1819"/>
                  </a:lnTo>
                  <a:lnTo>
                    <a:pt x="1771" y="1806"/>
                  </a:lnTo>
                  <a:close/>
                  <a:moveTo>
                    <a:pt x="1769" y="1833"/>
                  </a:moveTo>
                  <a:lnTo>
                    <a:pt x="1719" y="1829"/>
                  </a:lnTo>
                  <a:lnTo>
                    <a:pt x="1720" y="1801"/>
                  </a:lnTo>
                  <a:lnTo>
                    <a:pt x="1771" y="1806"/>
                  </a:lnTo>
                  <a:lnTo>
                    <a:pt x="1769" y="1833"/>
                  </a:lnTo>
                  <a:close/>
                  <a:moveTo>
                    <a:pt x="1719" y="1801"/>
                  </a:moveTo>
                  <a:lnTo>
                    <a:pt x="1720" y="1801"/>
                  </a:lnTo>
                  <a:lnTo>
                    <a:pt x="1719" y="1815"/>
                  </a:lnTo>
                  <a:lnTo>
                    <a:pt x="1719" y="1801"/>
                  </a:lnTo>
                  <a:close/>
                  <a:moveTo>
                    <a:pt x="1719" y="1829"/>
                  </a:moveTo>
                  <a:lnTo>
                    <a:pt x="1661" y="1829"/>
                  </a:lnTo>
                  <a:lnTo>
                    <a:pt x="1661" y="1801"/>
                  </a:lnTo>
                  <a:lnTo>
                    <a:pt x="1719" y="1801"/>
                  </a:lnTo>
                  <a:lnTo>
                    <a:pt x="1719" y="1829"/>
                  </a:lnTo>
                  <a:close/>
                  <a:moveTo>
                    <a:pt x="1661" y="1829"/>
                  </a:moveTo>
                  <a:lnTo>
                    <a:pt x="1603" y="1829"/>
                  </a:lnTo>
                  <a:lnTo>
                    <a:pt x="1603" y="1801"/>
                  </a:lnTo>
                  <a:lnTo>
                    <a:pt x="1661" y="1801"/>
                  </a:lnTo>
                  <a:lnTo>
                    <a:pt x="1661" y="1829"/>
                  </a:lnTo>
                  <a:close/>
                  <a:moveTo>
                    <a:pt x="1599" y="1803"/>
                  </a:moveTo>
                  <a:lnTo>
                    <a:pt x="1602" y="1801"/>
                  </a:lnTo>
                  <a:lnTo>
                    <a:pt x="1603" y="1801"/>
                  </a:lnTo>
                  <a:lnTo>
                    <a:pt x="1603" y="1815"/>
                  </a:lnTo>
                  <a:lnTo>
                    <a:pt x="1599" y="1803"/>
                  </a:lnTo>
                  <a:close/>
                  <a:moveTo>
                    <a:pt x="1605" y="1828"/>
                  </a:moveTo>
                  <a:lnTo>
                    <a:pt x="1555" y="1841"/>
                  </a:lnTo>
                  <a:lnTo>
                    <a:pt x="1549" y="1814"/>
                  </a:lnTo>
                  <a:lnTo>
                    <a:pt x="1599" y="1803"/>
                  </a:lnTo>
                  <a:lnTo>
                    <a:pt x="1605" y="1828"/>
                  </a:lnTo>
                  <a:close/>
                  <a:moveTo>
                    <a:pt x="1555" y="1841"/>
                  </a:moveTo>
                  <a:lnTo>
                    <a:pt x="1504" y="1853"/>
                  </a:lnTo>
                  <a:lnTo>
                    <a:pt x="1498" y="1826"/>
                  </a:lnTo>
                  <a:lnTo>
                    <a:pt x="1549" y="1814"/>
                  </a:lnTo>
                  <a:lnTo>
                    <a:pt x="1555" y="1841"/>
                  </a:lnTo>
                  <a:close/>
                  <a:moveTo>
                    <a:pt x="1496" y="1827"/>
                  </a:moveTo>
                  <a:lnTo>
                    <a:pt x="1497" y="1826"/>
                  </a:lnTo>
                  <a:lnTo>
                    <a:pt x="1498" y="1826"/>
                  </a:lnTo>
                  <a:lnTo>
                    <a:pt x="1501" y="1839"/>
                  </a:lnTo>
                  <a:lnTo>
                    <a:pt x="1496" y="1827"/>
                  </a:lnTo>
                  <a:close/>
                  <a:moveTo>
                    <a:pt x="1506" y="1852"/>
                  </a:moveTo>
                  <a:lnTo>
                    <a:pt x="1464" y="1871"/>
                  </a:lnTo>
                  <a:lnTo>
                    <a:pt x="1453" y="1846"/>
                  </a:lnTo>
                  <a:lnTo>
                    <a:pt x="1496" y="1827"/>
                  </a:lnTo>
                  <a:lnTo>
                    <a:pt x="1506" y="1852"/>
                  </a:lnTo>
                  <a:close/>
                  <a:moveTo>
                    <a:pt x="1451" y="1847"/>
                  </a:moveTo>
                  <a:lnTo>
                    <a:pt x="1453" y="1846"/>
                  </a:lnTo>
                  <a:lnTo>
                    <a:pt x="1458" y="1859"/>
                  </a:lnTo>
                  <a:lnTo>
                    <a:pt x="1451" y="1847"/>
                  </a:lnTo>
                  <a:close/>
                  <a:moveTo>
                    <a:pt x="1464" y="1870"/>
                  </a:moveTo>
                  <a:lnTo>
                    <a:pt x="1429" y="1890"/>
                  </a:lnTo>
                  <a:lnTo>
                    <a:pt x="1417" y="1866"/>
                  </a:lnTo>
                  <a:lnTo>
                    <a:pt x="1451" y="1847"/>
                  </a:lnTo>
                  <a:lnTo>
                    <a:pt x="1464" y="1870"/>
                  </a:lnTo>
                  <a:close/>
                  <a:moveTo>
                    <a:pt x="1415" y="1867"/>
                  </a:moveTo>
                  <a:lnTo>
                    <a:pt x="1415" y="1867"/>
                  </a:lnTo>
                  <a:lnTo>
                    <a:pt x="1417" y="1866"/>
                  </a:lnTo>
                  <a:lnTo>
                    <a:pt x="1423" y="1878"/>
                  </a:lnTo>
                  <a:lnTo>
                    <a:pt x="1415" y="1867"/>
                  </a:lnTo>
                  <a:close/>
                  <a:moveTo>
                    <a:pt x="1430" y="1889"/>
                  </a:moveTo>
                  <a:lnTo>
                    <a:pt x="1396" y="1914"/>
                  </a:lnTo>
                  <a:lnTo>
                    <a:pt x="1380" y="1890"/>
                  </a:lnTo>
                  <a:lnTo>
                    <a:pt x="1415" y="1867"/>
                  </a:lnTo>
                  <a:lnTo>
                    <a:pt x="1430" y="1889"/>
                  </a:lnTo>
                  <a:close/>
                  <a:moveTo>
                    <a:pt x="1379" y="1891"/>
                  </a:moveTo>
                  <a:lnTo>
                    <a:pt x="1379" y="1891"/>
                  </a:lnTo>
                  <a:lnTo>
                    <a:pt x="1380" y="1890"/>
                  </a:lnTo>
                  <a:lnTo>
                    <a:pt x="1387" y="1902"/>
                  </a:lnTo>
                  <a:lnTo>
                    <a:pt x="1379" y="1891"/>
                  </a:lnTo>
                  <a:close/>
                  <a:moveTo>
                    <a:pt x="1397" y="1912"/>
                  </a:moveTo>
                  <a:lnTo>
                    <a:pt x="1365" y="1939"/>
                  </a:lnTo>
                  <a:lnTo>
                    <a:pt x="1348" y="1919"/>
                  </a:lnTo>
                  <a:lnTo>
                    <a:pt x="1379" y="1891"/>
                  </a:lnTo>
                  <a:lnTo>
                    <a:pt x="1397" y="1912"/>
                  </a:lnTo>
                  <a:close/>
                  <a:moveTo>
                    <a:pt x="1347" y="1919"/>
                  </a:moveTo>
                  <a:lnTo>
                    <a:pt x="1347" y="1919"/>
                  </a:lnTo>
                  <a:lnTo>
                    <a:pt x="1348" y="1919"/>
                  </a:lnTo>
                  <a:lnTo>
                    <a:pt x="1357" y="1929"/>
                  </a:lnTo>
                  <a:lnTo>
                    <a:pt x="1347" y="1919"/>
                  </a:lnTo>
                  <a:close/>
                  <a:moveTo>
                    <a:pt x="1366" y="1939"/>
                  </a:moveTo>
                  <a:lnTo>
                    <a:pt x="1339" y="1966"/>
                  </a:lnTo>
                  <a:lnTo>
                    <a:pt x="1320" y="1947"/>
                  </a:lnTo>
                  <a:lnTo>
                    <a:pt x="1347" y="1919"/>
                  </a:lnTo>
                  <a:lnTo>
                    <a:pt x="1366" y="1939"/>
                  </a:lnTo>
                  <a:close/>
                  <a:moveTo>
                    <a:pt x="1339" y="1966"/>
                  </a:moveTo>
                  <a:lnTo>
                    <a:pt x="1229" y="2076"/>
                  </a:lnTo>
                  <a:lnTo>
                    <a:pt x="1339" y="1966"/>
                  </a:lnTo>
                  <a:lnTo>
                    <a:pt x="1329" y="1957"/>
                  </a:lnTo>
                  <a:lnTo>
                    <a:pt x="1339" y="1966"/>
                  </a:lnTo>
                  <a:close/>
                  <a:moveTo>
                    <a:pt x="1339" y="1966"/>
                  </a:moveTo>
                  <a:lnTo>
                    <a:pt x="1315" y="1989"/>
                  </a:lnTo>
                  <a:lnTo>
                    <a:pt x="1297" y="1971"/>
                  </a:lnTo>
                  <a:lnTo>
                    <a:pt x="1320" y="1946"/>
                  </a:lnTo>
                  <a:lnTo>
                    <a:pt x="1339" y="1966"/>
                  </a:lnTo>
                  <a:close/>
                  <a:moveTo>
                    <a:pt x="1294" y="1972"/>
                  </a:moveTo>
                  <a:lnTo>
                    <a:pt x="1295" y="1971"/>
                  </a:lnTo>
                  <a:lnTo>
                    <a:pt x="1297" y="1971"/>
                  </a:lnTo>
                  <a:lnTo>
                    <a:pt x="1306" y="1980"/>
                  </a:lnTo>
                  <a:lnTo>
                    <a:pt x="1294" y="1972"/>
                  </a:lnTo>
                  <a:close/>
                  <a:moveTo>
                    <a:pt x="1316" y="1988"/>
                  </a:moveTo>
                  <a:lnTo>
                    <a:pt x="1298" y="2015"/>
                  </a:lnTo>
                  <a:lnTo>
                    <a:pt x="1276" y="2000"/>
                  </a:lnTo>
                  <a:lnTo>
                    <a:pt x="1294" y="1972"/>
                  </a:lnTo>
                  <a:lnTo>
                    <a:pt x="1316" y="1988"/>
                  </a:lnTo>
                  <a:close/>
                  <a:moveTo>
                    <a:pt x="1275" y="2000"/>
                  </a:moveTo>
                  <a:lnTo>
                    <a:pt x="1275" y="2000"/>
                  </a:lnTo>
                  <a:lnTo>
                    <a:pt x="1276" y="2000"/>
                  </a:lnTo>
                  <a:lnTo>
                    <a:pt x="1286" y="2007"/>
                  </a:lnTo>
                  <a:lnTo>
                    <a:pt x="1275" y="2000"/>
                  </a:lnTo>
                  <a:close/>
                  <a:moveTo>
                    <a:pt x="1298" y="2015"/>
                  </a:moveTo>
                  <a:lnTo>
                    <a:pt x="1271" y="2058"/>
                  </a:lnTo>
                  <a:lnTo>
                    <a:pt x="1248" y="2043"/>
                  </a:lnTo>
                  <a:lnTo>
                    <a:pt x="1275" y="2000"/>
                  </a:lnTo>
                  <a:lnTo>
                    <a:pt x="1298" y="2015"/>
                  </a:lnTo>
                  <a:close/>
                  <a:moveTo>
                    <a:pt x="1247" y="2044"/>
                  </a:moveTo>
                  <a:lnTo>
                    <a:pt x="1247" y="2043"/>
                  </a:lnTo>
                  <a:lnTo>
                    <a:pt x="1248" y="2043"/>
                  </a:lnTo>
                  <a:lnTo>
                    <a:pt x="1259" y="2050"/>
                  </a:lnTo>
                  <a:lnTo>
                    <a:pt x="1247" y="2044"/>
                  </a:lnTo>
                  <a:close/>
                  <a:moveTo>
                    <a:pt x="1271" y="2057"/>
                  </a:moveTo>
                  <a:lnTo>
                    <a:pt x="1256" y="2088"/>
                  </a:lnTo>
                  <a:lnTo>
                    <a:pt x="1231" y="2076"/>
                  </a:lnTo>
                  <a:lnTo>
                    <a:pt x="1247" y="2044"/>
                  </a:lnTo>
                  <a:lnTo>
                    <a:pt x="1271" y="2057"/>
                  </a:lnTo>
                  <a:close/>
                  <a:moveTo>
                    <a:pt x="1230" y="2077"/>
                  </a:moveTo>
                  <a:lnTo>
                    <a:pt x="1231" y="2076"/>
                  </a:lnTo>
                  <a:lnTo>
                    <a:pt x="1243" y="2082"/>
                  </a:lnTo>
                  <a:lnTo>
                    <a:pt x="1230" y="2077"/>
                  </a:lnTo>
                  <a:close/>
                  <a:moveTo>
                    <a:pt x="1256" y="2086"/>
                  </a:moveTo>
                  <a:lnTo>
                    <a:pt x="1252" y="2098"/>
                  </a:lnTo>
                  <a:lnTo>
                    <a:pt x="1227" y="2089"/>
                  </a:lnTo>
                  <a:lnTo>
                    <a:pt x="1230" y="2077"/>
                  </a:lnTo>
                  <a:lnTo>
                    <a:pt x="1256" y="2086"/>
                  </a:lnTo>
                  <a:close/>
                  <a:moveTo>
                    <a:pt x="1252" y="2098"/>
                  </a:moveTo>
                  <a:lnTo>
                    <a:pt x="1240" y="2137"/>
                  </a:lnTo>
                  <a:lnTo>
                    <a:pt x="1227" y="2098"/>
                  </a:lnTo>
                  <a:lnTo>
                    <a:pt x="1240" y="2093"/>
                  </a:lnTo>
                  <a:lnTo>
                    <a:pt x="1252" y="20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Freeform 72"/>
            <p:cNvSpPr>
              <a:spLocks noEditPoints="1"/>
            </p:cNvSpPr>
            <p:nvPr/>
          </p:nvSpPr>
          <p:spPr bwMode="auto">
            <a:xfrm>
              <a:off x="2877" y="2302"/>
              <a:ext cx="18" cy="30"/>
            </a:xfrm>
            <a:custGeom>
              <a:avLst/>
              <a:gdLst>
                <a:gd name="T0" fmla="*/ 0 w 137"/>
                <a:gd name="T1" fmla="*/ 0 h 231"/>
                <a:gd name="T2" fmla="*/ 0 w 137"/>
                <a:gd name="T3" fmla="*/ 0 h 231"/>
                <a:gd name="T4" fmla="*/ 0 w 137"/>
                <a:gd name="T5" fmla="*/ 0 h 231"/>
                <a:gd name="T6" fmla="*/ 0 w 137"/>
                <a:gd name="T7" fmla="*/ 0 h 231"/>
                <a:gd name="T8" fmla="*/ 0 w 137"/>
                <a:gd name="T9" fmla="*/ 0 h 231"/>
                <a:gd name="T10" fmla="*/ 0 w 137"/>
                <a:gd name="T11" fmla="*/ 0 h 231"/>
                <a:gd name="T12" fmla="*/ 0 w 137"/>
                <a:gd name="T13" fmla="*/ 0 h 231"/>
                <a:gd name="T14" fmla="*/ 0 w 137"/>
                <a:gd name="T15" fmla="*/ 0 h 231"/>
                <a:gd name="T16" fmla="*/ 0 w 137"/>
                <a:gd name="T17" fmla="*/ 0 h 231"/>
                <a:gd name="T18" fmla="*/ 0 w 137"/>
                <a:gd name="T19" fmla="*/ 0 h 231"/>
                <a:gd name="T20" fmla="*/ 0 w 137"/>
                <a:gd name="T21" fmla="*/ 0 h 231"/>
                <a:gd name="T22" fmla="*/ 0 w 137"/>
                <a:gd name="T23" fmla="*/ 0 h 231"/>
                <a:gd name="T24" fmla="*/ 0 w 137"/>
                <a:gd name="T25" fmla="*/ 0 h 231"/>
                <a:gd name="T26" fmla="*/ 0 w 137"/>
                <a:gd name="T27" fmla="*/ 0 h 231"/>
                <a:gd name="T28" fmla="*/ 0 w 137"/>
                <a:gd name="T29" fmla="*/ 0 h 231"/>
                <a:gd name="T30" fmla="*/ 0 w 137"/>
                <a:gd name="T31" fmla="*/ 0 h 231"/>
                <a:gd name="T32" fmla="*/ 0 w 137"/>
                <a:gd name="T33" fmla="*/ 0 h 231"/>
                <a:gd name="T34" fmla="*/ 0 w 137"/>
                <a:gd name="T35" fmla="*/ 0 h 231"/>
                <a:gd name="T36" fmla="*/ 0 w 137"/>
                <a:gd name="T37" fmla="*/ 0 h 231"/>
                <a:gd name="T38" fmla="*/ 0 w 137"/>
                <a:gd name="T39" fmla="*/ 0 h 231"/>
                <a:gd name="T40" fmla="*/ 0 w 137"/>
                <a:gd name="T41" fmla="*/ 0 h 231"/>
                <a:gd name="T42" fmla="*/ 0 w 137"/>
                <a:gd name="T43" fmla="*/ 0 h 231"/>
                <a:gd name="T44" fmla="*/ 0 w 137"/>
                <a:gd name="T45" fmla="*/ 0 h 231"/>
                <a:gd name="T46" fmla="*/ 0 w 137"/>
                <a:gd name="T47" fmla="*/ 0 h 231"/>
                <a:gd name="T48" fmla="*/ 0 w 137"/>
                <a:gd name="T49" fmla="*/ 0 h 231"/>
                <a:gd name="T50" fmla="*/ 0 w 137"/>
                <a:gd name="T51" fmla="*/ 0 h 231"/>
                <a:gd name="T52" fmla="*/ 0 w 137"/>
                <a:gd name="T53" fmla="*/ 0 h 231"/>
                <a:gd name="T54" fmla="*/ 0 w 137"/>
                <a:gd name="T55" fmla="*/ 0 h 231"/>
                <a:gd name="T56" fmla="*/ 0 w 137"/>
                <a:gd name="T57" fmla="*/ 0 h 231"/>
                <a:gd name="T58" fmla="*/ 0 w 137"/>
                <a:gd name="T59" fmla="*/ 0 h 231"/>
                <a:gd name="T60" fmla="*/ 0 w 137"/>
                <a:gd name="T61" fmla="*/ 0 h 231"/>
                <a:gd name="T62" fmla="*/ 0 w 137"/>
                <a:gd name="T63" fmla="*/ 0 h 2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1"/>
                <a:gd name="T98" fmla="*/ 137 w 137"/>
                <a:gd name="T99" fmla="*/ 231 h 2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1">
                  <a:moveTo>
                    <a:pt x="110" y="231"/>
                  </a:moveTo>
                  <a:lnTo>
                    <a:pt x="110" y="179"/>
                  </a:lnTo>
                  <a:lnTo>
                    <a:pt x="137" y="179"/>
                  </a:lnTo>
                  <a:lnTo>
                    <a:pt x="137" y="231"/>
                  </a:lnTo>
                  <a:lnTo>
                    <a:pt x="110" y="231"/>
                  </a:lnTo>
                  <a:close/>
                  <a:moveTo>
                    <a:pt x="124" y="167"/>
                  </a:moveTo>
                  <a:lnTo>
                    <a:pt x="137" y="167"/>
                  </a:lnTo>
                  <a:lnTo>
                    <a:pt x="137" y="179"/>
                  </a:lnTo>
                  <a:lnTo>
                    <a:pt x="124" y="179"/>
                  </a:lnTo>
                  <a:lnTo>
                    <a:pt x="124" y="167"/>
                  </a:lnTo>
                  <a:close/>
                  <a:moveTo>
                    <a:pt x="124" y="194"/>
                  </a:moveTo>
                  <a:lnTo>
                    <a:pt x="88" y="194"/>
                  </a:lnTo>
                  <a:lnTo>
                    <a:pt x="88" y="167"/>
                  </a:lnTo>
                  <a:lnTo>
                    <a:pt x="124" y="167"/>
                  </a:lnTo>
                  <a:lnTo>
                    <a:pt x="124" y="194"/>
                  </a:lnTo>
                  <a:close/>
                  <a:moveTo>
                    <a:pt x="88" y="194"/>
                  </a:moveTo>
                  <a:lnTo>
                    <a:pt x="75" y="194"/>
                  </a:lnTo>
                  <a:lnTo>
                    <a:pt x="75" y="181"/>
                  </a:lnTo>
                  <a:lnTo>
                    <a:pt x="88" y="179"/>
                  </a:lnTo>
                  <a:lnTo>
                    <a:pt x="88" y="194"/>
                  </a:lnTo>
                  <a:close/>
                  <a:moveTo>
                    <a:pt x="75" y="181"/>
                  </a:moveTo>
                  <a:lnTo>
                    <a:pt x="70" y="126"/>
                  </a:lnTo>
                  <a:lnTo>
                    <a:pt x="98" y="125"/>
                  </a:lnTo>
                  <a:lnTo>
                    <a:pt x="102" y="179"/>
                  </a:lnTo>
                  <a:lnTo>
                    <a:pt x="75" y="181"/>
                  </a:lnTo>
                  <a:close/>
                  <a:moveTo>
                    <a:pt x="84" y="112"/>
                  </a:moveTo>
                  <a:lnTo>
                    <a:pt x="97" y="112"/>
                  </a:lnTo>
                  <a:lnTo>
                    <a:pt x="98" y="125"/>
                  </a:lnTo>
                  <a:lnTo>
                    <a:pt x="84" y="125"/>
                  </a:lnTo>
                  <a:lnTo>
                    <a:pt x="84" y="112"/>
                  </a:lnTo>
                  <a:close/>
                  <a:moveTo>
                    <a:pt x="84" y="139"/>
                  </a:moveTo>
                  <a:lnTo>
                    <a:pt x="53" y="139"/>
                  </a:lnTo>
                  <a:lnTo>
                    <a:pt x="53" y="112"/>
                  </a:lnTo>
                  <a:lnTo>
                    <a:pt x="84" y="112"/>
                  </a:lnTo>
                  <a:lnTo>
                    <a:pt x="84" y="139"/>
                  </a:lnTo>
                  <a:close/>
                  <a:moveTo>
                    <a:pt x="53" y="139"/>
                  </a:moveTo>
                  <a:lnTo>
                    <a:pt x="39" y="139"/>
                  </a:lnTo>
                  <a:lnTo>
                    <a:pt x="39" y="125"/>
                  </a:lnTo>
                  <a:lnTo>
                    <a:pt x="53" y="125"/>
                  </a:lnTo>
                  <a:lnTo>
                    <a:pt x="53" y="139"/>
                  </a:lnTo>
                  <a:close/>
                  <a:moveTo>
                    <a:pt x="39" y="125"/>
                  </a:moveTo>
                  <a:lnTo>
                    <a:pt x="39" y="63"/>
                  </a:lnTo>
                  <a:lnTo>
                    <a:pt x="67" y="63"/>
                  </a:lnTo>
                  <a:lnTo>
                    <a:pt x="67" y="125"/>
                  </a:lnTo>
                  <a:lnTo>
                    <a:pt x="39" y="125"/>
                  </a:lnTo>
                  <a:close/>
                  <a:moveTo>
                    <a:pt x="53" y="49"/>
                  </a:moveTo>
                  <a:lnTo>
                    <a:pt x="67" y="49"/>
                  </a:lnTo>
                  <a:lnTo>
                    <a:pt x="67" y="63"/>
                  </a:lnTo>
                  <a:lnTo>
                    <a:pt x="53" y="63"/>
                  </a:lnTo>
                  <a:lnTo>
                    <a:pt x="53" y="49"/>
                  </a:lnTo>
                  <a:close/>
                  <a:moveTo>
                    <a:pt x="53" y="76"/>
                  </a:moveTo>
                  <a:lnTo>
                    <a:pt x="14" y="76"/>
                  </a:lnTo>
                  <a:lnTo>
                    <a:pt x="14" y="49"/>
                  </a:lnTo>
                  <a:lnTo>
                    <a:pt x="53" y="49"/>
                  </a:lnTo>
                  <a:lnTo>
                    <a:pt x="53" y="76"/>
                  </a:lnTo>
                  <a:close/>
                  <a:moveTo>
                    <a:pt x="14" y="76"/>
                  </a:moveTo>
                  <a:lnTo>
                    <a:pt x="0" y="76"/>
                  </a:lnTo>
                  <a:lnTo>
                    <a:pt x="0" y="63"/>
                  </a:lnTo>
                  <a:lnTo>
                    <a:pt x="14" y="63"/>
                  </a:lnTo>
                  <a:lnTo>
                    <a:pt x="14" y="76"/>
                  </a:lnTo>
                  <a:close/>
                  <a:moveTo>
                    <a:pt x="0" y="63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Line 73"/>
            <p:cNvSpPr>
              <a:spLocks noChangeShapeType="1"/>
            </p:cNvSpPr>
            <p:nvPr/>
          </p:nvSpPr>
          <p:spPr bwMode="auto">
            <a:xfrm>
              <a:off x="2894" y="2073"/>
              <a:ext cx="1" cy="2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Line 74"/>
            <p:cNvSpPr>
              <a:spLocks noChangeShapeType="1"/>
            </p:cNvSpPr>
            <p:nvPr/>
          </p:nvSpPr>
          <p:spPr bwMode="auto">
            <a:xfrm>
              <a:off x="2884" y="2063"/>
              <a:ext cx="1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Freeform 75"/>
            <p:cNvSpPr>
              <a:spLocks noEditPoints="1"/>
            </p:cNvSpPr>
            <p:nvPr/>
          </p:nvSpPr>
          <p:spPr bwMode="auto">
            <a:xfrm>
              <a:off x="2703" y="2319"/>
              <a:ext cx="25" cy="18"/>
            </a:xfrm>
            <a:custGeom>
              <a:avLst/>
              <a:gdLst>
                <a:gd name="T0" fmla="*/ 0 w 191"/>
                <a:gd name="T1" fmla="*/ 0 h 136"/>
                <a:gd name="T2" fmla="*/ 0 w 191"/>
                <a:gd name="T3" fmla="*/ 0 h 136"/>
                <a:gd name="T4" fmla="*/ 0 w 191"/>
                <a:gd name="T5" fmla="*/ 0 h 136"/>
                <a:gd name="T6" fmla="*/ 0 w 191"/>
                <a:gd name="T7" fmla="*/ 0 h 136"/>
                <a:gd name="T8" fmla="*/ 0 w 191"/>
                <a:gd name="T9" fmla="*/ 0 h 136"/>
                <a:gd name="T10" fmla="*/ 0 w 191"/>
                <a:gd name="T11" fmla="*/ 0 h 136"/>
                <a:gd name="T12" fmla="*/ 0 w 191"/>
                <a:gd name="T13" fmla="*/ 0 h 136"/>
                <a:gd name="T14" fmla="*/ 0 w 191"/>
                <a:gd name="T15" fmla="*/ 0 h 136"/>
                <a:gd name="T16" fmla="*/ 0 w 191"/>
                <a:gd name="T17" fmla="*/ 0 h 136"/>
                <a:gd name="T18" fmla="*/ 0 w 191"/>
                <a:gd name="T19" fmla="*/ 0 h 136"/>
                <a:gd name="T20" fmla="*/ 0 w 191"/>
                <a:gd name="T21" fmla="*/ 0 h 136"/>
                <a:gd name="T22" fmla="*/ 0 w 191"/>
                <a:gd name="T23" fmla="*/ 0 h 136"/>
                <a:gd name="T24" fmla="*/ 0 w 191"/>
                <a:gd name="T25" fmla="*/ 0 h 136"/>
                <a:gd name="T26" fmla="*/ 0 w 191"/>
                <a:gd name="T27" fmla="*/ 0 h 136"/>
                <a:gd name="T28" fmla="*/ 0 w 191"/>
                <a:gd name="T29" fmla="*/ 0 h 136"/>
                <a:gd name="T30" fmla="*/ 0 w 191"/>
                <a:gd name="T31" fmla="*/ 0 h 136"/>
                <a:gd name="T32" fmla="*/ 0 w 191"/>
                <a:gd name="T33" fmla="*/ 0 h 136"/>
                <a:gd name="T34" fmla="*/ 0 w 191"/>
                <a:gd name="T35" fmla="*/ 0 h 136"/>
                <a:gd name="T36" fmla="*/ 0 w 191"/>
                <a:gd name="T37" fmla="*/ 0 h 136"/>
                <a:gd name="T38" fmla="*/ 0 w 191"/>
                <a:gd name="T39" fmla="*/ 0 h 136"/>
                <a:gd name="T40" fmla="*/ 0 w 191"/>
                <a:gd name="T41" fmla="*/ 0 h 136"/>
                <a:gd name="T42" fmla="*/ 0 w 191"/>
                <a:gd name="T43" fmla="*/ 0 h 136"/>
                <a:gd name="T44" fmla="*/ 0 w 191"/>
                <a:gd name="T45" fmla="*/ 0 h 136"/>
                <a:gd name="T46" fmla="*/ 0 w 191"/>
                <a:gd name="T47" fmla="*/ 0 h 136"/>
                <a:gd name="T48" fmla="*/ 0 w 191"/>
                <a:gd name="T49" fmla="*/ 0 h 136"/>
                <a:gd name="T50" fmla="*/ 0 w 191"/>
                <a:gd name="T51" fmla="*/ 0 h 136"/>
                <a:gd name="T52" fmla="*/ 0 w 191"/>
                <a:gd name="T53" fmla="*/ 0 h 136"/>
                <a:gd name="T54" fmla="*/ 0 w 191"/>
                <a:gd name="T55" fmla="*/ 0 h 136"/>
                <a:gd name="T56" fmla="*/ 0 w 191"/>
                <a:gd name="T57" fmla="*/ 0 h 136"/>
                <a:gd name="T58" fmla="*/ 0 w 191"/>
                <a:gd name="T59" fmla="*/ 0 h 136"/>
                <a:gd name="T60" fmla="*/ 0 w 191"/>
                <a:gd name="T61" fmla="*/ 0 h 136"/>
                <a:gd name="T62" fmla="*/ 0 w 191"/>
                <a:gd name="T63" fmla="*/ 0 h 136"/>
                <a:gd name="T64" fmla="*/ 0 w 191"/>
                <a:gd name="T65" fmla="*/ 0 h 136"/>
                <a:gd name="T66" fmla="*/ 0 w 191"/>
                <a:gd name="T67" fmla="*/ 0 h 136"/>
                <a:gd name="T68" fmla="*/ 0 w 191"/>
                <a:gd name="T69" fmla="*/ 0 h 136"/>
                <a:gd name="T70" fmla="*/ 0 w 191"/>
                <a:gd name="T71" fmla="*/ 0 h 136"/>
                <a:gd name="T72" fmla="*/ 0 w 191"/>
                <a:gd name="T73" fmla="*/ 0 h 136"/>
                <a:gd name="T74" fmla="*/ 0 w 191"/>
                <a:gd name="T75" fmla="*/ 0 h 136"/>
                <a:gd name="T76" fmla="*/ 0 w 191"/>
                <a:gd name="T77" fmla="*/ 0 h 136"/>
                <a:gd name="T78" fmla="*/ 0 w 191"/>
                <a:gd name="T79" fmla="*/ 0 h 136"/>
                <a:gd name="T80" fmla="*/ 0 w 191"/>
                <a:gd name="T81" fmla="*/ 0 h 136"/>
                <a:gd name="T82" fmla="*/ 0 w 191"/>
                <a:gd name="T83" fmla="*/ 0 h 136"/>
                <a:gd name="T84" fmla="*/ 0 w 191"/>
                <a:gd name="T85" fmla="*/ 0 h 136"/>
                <a:gd name="T86" fmla="*/ 0 w 191"/>
                <a:gd name="T87" fmla="*/ 0 h 136"/>
                <a:gd name="T88" fmla="*/ 0 w 191"/>
                <a:gd name="T89" fmla="*/ 0 h 136"/>
                <a:gd name="T90" fmla="*/ 0 w 191"/>
                <a:gd name="T91" fmla="*/ 0 h 136"/>
                <a:gd name="T92" fmla="*/ 0 w 191"/>
                <a:gd name="T93" fmla="*/ 0 h 136"/>
                <a:gd name="T94" fmla="*/ 0 w 191"/>
                <a:gd name="T95" fmla="*/ 0 h 136"/>
                <a:gd name="T96" fmla="*/ 0 w 191"/>
                <a:gd name="T97" fmla="*/ 0 h 136"/>
                <a:gd name="T98" fmla="*/ 0 w 191"/>
                <a:gd name="T99" fmla="*/ 0 h 136"/>
                <a:gd name="T100" fmla="*/ 0 w 191"/>
                <a:gd name="T101" fmla="*/ 0 h 136"/>
                <a:gd name="T102" fmla="*/ 0 w 191"/>
                <a:gd name="T103" fmla="*/ 0 h 136"/>
                <a:gd name="T104" fmla="*/ 0 w 191"/>
                <a:gd name="T105" fmla="*/ 0 h 136"/>
                <a:gd name="T106" fmla="*/ 0 w 191"/>
                <a:gd name="T107" fmla="*/ 0 h 136"/>
                <a:gd name="T108" fmla="*/ 0 w 191"/>
                <a:gd name="T109" fmla="*/ 0 h 136"/>
                <a:gd name="T110" fmla="*/ 0 w 191"/>
                <a:gd name="T111" fmla="*/ 0 h 136"/>
                <a:gd name="T112" fmla="*/ 0 w 191"/>
                <a:gd name="T113" fmla="*/ 0 h 136"/>
                <a:gd name="T114" fmla="*/ 0 w 191"/>
                <a:gd name="T115" fmla="*/ 0 h 136"/>
                <a:gd name="T116" fmla="*/ 0 w 191"/>
                <a:gd name="T117" fmla="*/ 0 h 136"/>
                <a:gd name="T118" fmla="*/ 0 w 191"/>
                <a:gd name="T119" fmla="*/ 0 h 1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1"/>
                <a:gd name="T181" fmla="*/ 0 h 136"/>
                <a:gd name="T182" fmla="*/ 191 w 191"/>
                <a:gd name="T183" fmla="*/ 136 h 1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1" h="136">
                  <a:moveTo>
                    <a:pt x="0" y="129"/>
                  </a:moveTo>
                  <a:lnTo>
                    <a:pt x="4" y="114"/>
                  </a:lnTo>
                  <a:lnTo>
                    <a:pt x="30" y="120"/>
                  </a:lnTo>
                  <a:lnTo>
                    <a:pt x="27" y="136"/>
                  </a:lnTo>
                  <a:lnTo>
                    <a:pt x="0" y="129"/>
                  </a:lnTo>
                  <a:close/>
                  <a:moveTo>
                    <a:pt x="4" y="114"/>
                  </a:moveTo>
                  <a:lnTo>
                    <a:pt x="5" y="111"/>
                  </a:lnTo>
                  <a:lnTo>
                    <a:pt x="5" y="113"/>
                  </a:lnTo>
                  <a:lnTo>
                    <a:pt x="18" y="116"/>
                  </a:lnTo>
                  <a:lnTo>
                    <a:pt x="4" y="114"/>
                  </a:lnTo>
                  <a:close/>
                  <a:moveTo>
                    <a:pt x="5" y="113"/>
                  </a:moveTo>
                  <a:lnTo>
                    <a:pt x="16" y="69"/>
                  </a:lnTo>
                  <a:lnTo>
                    <a:pt x="42" y="78"/>
                  </a:lnTo>
                  <a:lnTo>
                    <a:pt x="30" y="120"/>
                  </a:lnTo>
                  <a:lnTo>
                    <a:pt x="5" y="113"/>
                  </a:lnTo>
                  <a:close/>
                  <a:moveTo>
                    <a:pt x="16" y="69"/>
                  </a:moveTo>
                  <a:lnTo>
                    <a:pt x="16" y="69"/>
                  </a:lnTo>
                  <a:lnTo>
                    <a:pt x="16" y="68"/>
                  </a:lnTo>
                  <a:lnTo>
                    <a:pt x="29" y="73"/>
                  </a:lnTo>
                  <a:lnTo>
                    <a:pt x="16" y="69"/>
                  </a:lnTo>
                  <a:close/>
                  <a:moveTo>
                    <a:pt x="16" y="68"/>
                  </a:moveTo>
                  <a:lnTo>
                    <a:pt x="25" y="48"/>
                  </a:lnTo>
                  <a:lnTo>
                    <a:pt x="49" y="59"/>
                  </a:lnTo>
                  <a:lnTo>
                    <a:pt x="42" y="79"/>
                  </a:lnTo>
                  <a:lnTo>
                    <a:pt x="16" y="68"/>
                  </a:lnTo>
                  <a:close/>
                  <a:moveTo>
                    <a:pt x="25" y="48"/>
                  </a:moveTo>
                  <a:lnTo>
                    <a:pt x="25" y="47"/>
                  </a:lnTo>
                  <a:lnTo>
                    <a:pt x="26" y="45"/>
                  </a:lnTo>
                  <a:lnTo>
                    <a:pt x="37" y="54"/>
                  </a:lnTo>
                  <a:lnTo>
                    <a:pt x="25" y="48"/>
                  </a:lnTo>
                  <a:close/>
                  <a:moveTo>
                    <a:pt x="26" y="45"/>
                  </a:moveTo>
                  <a:lnTo>
                    <a:pt x="42" y="26"/>
                  </a:lnTo>
                  <a:lnTo>
                    <a:pt x="63" y="42"/>
                  </a:lnTo>
                  <a:lnTo>
                    <a:pt x="48" y="62"/>
                  </a:lnTo>
                  <a:lnTo>
                    <a:pt x="26" y="45"/>
                  </a:lnTo>
                  <a:close/>
                  <a:moveTo>
                    <a:pt x="42" y="26"/>
                  </a:moveTo>
                  <a:lnTo>
                    <a:pt x="43" y="24"/>
                  </a:lnTo>
                  <a:lnTo>
                    <a:pt x="46" y="23"/>
                  </a:lnTo>
                  <a:lnTo>
                    <a:pt x="53" y="34"/>
                  </a:lnTo>
                  <a:lnTo>
                    <a:pt x="42" y="26"/>
                  </a:lnTo>
                  <a:close/>
                  <a:moveTo>
                    <a:pt x="46" y="23"/>
                  </a:moveTo>
                  <a:lnTo>
                    <a:pt x="65" y="11"/>
                  </a:lnTo>
                  <a:lnTo>
                    <a:pt x="79" y="34"/>
                  </a:lnTo>
                  <a:lnTo>
                    <a:pt x="60" y="46"/>
                  </a:lnTo>
                  <a:lnTo>
                    <a:pt x="46" y="23"/>
                  </a:lnTo>
                  <a:close/>
                  <a:moveTo>
                    <a:pt x="65" y="11"/>
                  </a:moveTo>
                  <a:lnTo>
                    <a:pt x="67" y="10"/>
                  </a:lnTo>
                  <a:lnTo>
                    <a:pt x="68" y="10"/>
                  </a:lnTo>
                  <a:lnTo>
                    <a:pt x="72" y="23"/>
                  </a:lnTo>
                  <a:lnTo>
                    <a:pt x="65" y="11"/>
                  </a:lnTo>
                  <a:close/>
                  <a:moveTo>
                    <a:pt x="68" y="10"/>
                  </a:moveTo>
                  <a:lnTo>
                    <a:pt x="79" y="5"/>
                  </a:lnTo>
                  <a:lnTo>
                    <a:pt x="89" y="32"/>
                  </a:lnTo>
                  <a:lnTo>
                    <a:pt x="76" y="35"/>
                  </a:lnTo>
                  <a:lnTo>
                    <a:pt x="68" y="10"/>
                  </a:lnTo>
                  <a:close/>
                  <a:moveTo>
                    <a:pt x="79" y="5"/>
                  </a:moveTo>
                  <a:lnTo>
                    <a:pt x="91" y="2"/>
                  </a:lnTo>
                  <a:lnTo>
                    <a:pt x="100" y="27"/>
                  </a:lnTo>
                  <a:lnTo>
                    <a:pt x="89" y="32"/>
                  </a:lnTo>
                  <a:lnTo>
                    <a:pt x="79" y="5"/>
                  </a:lnTo>
                  <a:close/>
                  <a:moveTo>
                    <a:pt x="91" y="2"/>
                  </a:moveTo>
                  <a:lnTo>
                    <a:pt x="96" y="0"/>
                  </a:lnTo>
                  <a:lnTo>
                    <a:pt x="100" y="2"/>
                  </a:lnTo>
                  <a:lnTo>
                    <a:pt x="96" y="14"/>
                  </a:lnTo>
                  <a:lnTo>
                    <a:pt x="91" y="2"/>
                  </a:lnTo>
                  <a:close/>
                  <a:moveTo>
                    <a:pt x="100" y="2"/>
                  </a:moveTo>
                  <a:lnTo>
                    <a:pt x="112" y="5"/>
                  </a:lnTo>
                  <a:lnTo>
                    <a:pt x="103" y="32"/>
                  </a:lnTo>
                  <a:lnTo>
                    <a:pt x="91" y="27"/>
                  </a:lnTo>
                  <a:lnTo>
                    <a:pt x="100" y="2"/>
                  </a:lnTo>
                  <a:close/>
                  <a:moveTo>
                    <a:pt x="112" y="5"/>
                  </a:moveTo>
                  <a:lnTo>
                    <a:pt x="124" y="10"/>
                  </a:lnTo>
                  <a:lnTo>
                    <a:pt x="114" y="35"/>
                  </a:lnTo>
                  <a:lnTo>
                    <a:pt x="103" y="32"/>
                  </a:lnTo>
                  <a:lnTo>
                    <a:pt x="112" y="5"/>
                  </a:lnTo>
                  <a:close/>
                  <a:moveTo>
                    <a:pt x="124" y="10"/>
                  </a:moveTo>
                  <a:lnTo>
                    <a:pt x="125" y="10"/>
                  </a:lnTo>
                  <a:lnTo>
                    <a:pt x="126" y="11"/>
                  </a:lnTo>
                  <a:lnTo>
                    <a:pt x="119" y="23"/>
                  </a:lnTo>
                  <a:lnTo>
                    <a:pt x="124" y="10"/>
                  </a:lnTo>
                  <a:close/>
                  <a:moveTo>
                    <a:pt x="126" y="11"/>
                  </a:moveTo>
                  <a:lnTo>
                    <a:pt x="146" y="23"/>
                  </a:lnTo>
                  <a:lnTo>
                    <a:pt x="132" y="46"/>
                  </a:lnTo>
                  <a:lnTo>
                    <a:pt x="112" y="34"/>
                  </a:lnTo>
                  <a:lnTo>
                    <a:pt x="126" y="11"/>
                  </a:lnTo>
                  <a:close/>
                  <a:moveTo>
                    <a:pt x="146" y="23"/>
                  </a:moveTo>
                  <a:lnTo>
                    <a:pt x="148" y="24"/>
                  </a:lnTo>
                  <a:lnTo>
                    <a:pt x="150" y="27"/>
                  </a:lnTo>
                  <a:lnTo>
                    <a:pt x="139" y="34"/>
                  </a:lnTo>
                  <a:lnTo>
                    <a:pt x="146" y="23"/>
                  </a:lnTo>
                  <a:close/>
                  <a:moveTo>
                    <a:pt x="150" y="27"/>
                  </a:moveTo>
                  <a:lnTo>
                    <a:pt x="162" y="47"/>
                  </a:lnTo>
                  <a:lnTo>
                    <a:pt x="139" y="61"/>
                  </a:lnTo>
                  <a:lnTo>
                    <a:pt x="127" y="41"/>
                  </a:lnTo>
                  <a:lnTo>
                    <a:pt x="150" y="27"/>
                  </a:lnTo>
                  <a:close/>
                  <a:moveTo>
                    <a:pt x="162" y="47"/>
                  </a:moveTo>
                  <a:lnTo>
                    <a:pt x="174" y="66"/>
                  </a:lnTo>
                  <a:lnTo>
                    <a:pt x="150" y="80"/>
                  </a:lnTo>
                  <a:lnTo>
                    <a:pt x="139" y="61"/>
                  </a:lnTo>
                  <a:lnTo>
                    <a:pt x="162" y="47"/>
                  </a:lnTo>
                  <a:close/>
                  <a:moveTo>
                    <a:pt x="174" y="66"/>
                  </a:moveTo>
                  <a:lnTo>
                    <a:pt x="175" y="68"/>
                  </a:lnTo>
                  <a:lnTo>
                    <a:pt x="175" y="69"/>
                  </a:lnTo>
                  <a:lnTo>
                    <a:pt x="162" y="73"/>
                  </a:lnTo>
                  <a:lnTo>
                    <a:pt x="174" y="66"/>
                  </a:lnTo>
                  <a:close/>
                  <a:moveTo>
                    <a:pt x="175" y="69"/>
                  </a:moveTo>
                  <a:lnTo>
                    <a:pt x="186" y="113"/>
                  </a:lnTo>
                  <a:lnTo>
                    <a:pt x="161" y="120"/>
                  </a:lnTo>
                  <a:lnTo>
                    <a:pt x="149" y="78"/>
                  </a:lnTo>
                  <a:lnTo>
                    <a:pt x="175" y="69"/>
                  </a:lnTo>
                  <a:close/>
                  <a:moveTo>
                    <a:pt x="186" y="113"/>
                  </a:moveTo>
                  <a:lnTo>
                    <a:pt x="186" y="111"/>
                  </a:lnTo>
                  <a:lnTo>
                    <a:pt x="186" y="114"/>
                  </a:lnTo>
                  <a:lnTo>
                    <a:pt x="174" y="116"/>
                  </a:lnTo>
                  <a:lnTo>
                    <a:pt x="186" y="113"/>
                  </a:lnTo>
                  <a:close/>
                  <a:moveTo>
                    <a:pt x="186" y="114"/>
                  </a:moveTo>
                  <a:lnTo>
                    <a:pt x="191" y="129"/>
                  </a:lnTo>
                  <a:lnTo>
                    <a:pt x="164" y="136"/>
                  </a:lnTo>
                  <a:lnTo>
                    <a:pt x="161" y="120"/>
                  </a:lnTo>
                  <a:lnTo>
                    <a:pt x="186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Freeform 76"/>
            <p:cNvSpPr>
              <a:spLocks noEditPoints="1"/>
            </p:cNvSpPr>
            <p:nvPr/>
          </p:nvSpPr>
          <p:spPr bwMode="auto">
            <a:xfrm>
              <a:off x="2548" y="2297"/>
              <a:ext cx="172" cy="37"/>
            </a:xfrm>
            <a:custGeom>
              <a:avLst/>
              <a:gdLst>
                <a:gd name="T0" fmla="*/ 0 w 1291"/>
                <a:gd name="T1" fmla="*/ 0 h 281"/>
                <a:gd name="T2" fmla="*/ 0 w 1291"/>
                <a:gd name="T3" fmla="*/ 0 h 281"/>
                <a:gd name="T4" fmla="*/ 0 w 1291"/>
                <a:gd name="T5" fmla="*/ 0 h 281"/>
                <a:gd name="T6" fmla="*/ 0 w 1291"/>
                <a:gd name="T7" fmla="*/ 0 h 281"/>
                <a:gd name="T8" fmla="*/ 0 w 1291"/>
                <a:gd name="T9" fmla="*/ 0 h 281"/>
                <a:gd name="T10" fmla="*/ 0 w 1291"/>
                <a:gd name="T11" fmla="*/ 0 h 281"/>
                <a:gd name="T12" fmla="*/ 0 w 1291"/>
                <a:gd name="T13" fmla="*/ 0 h 281"/>
                <a:gd name="T14" fmla="*/ 0 w 1291"/>
                <a:gd name="T15" fmla="*/ 0 h 281"/>
                <a:gd name="T16" fmla="*/ 0 w 1291"/>
                <a:gd name="T17" fmla="*/ 0 h 281"/>
                <a:gd name="T18" fmla="*/ 0 w 1291"/>
                <a:gd name="T19" fmla="*/ 0 h 281"/>
                <a:gd name="T20" fmla="*/ 0 w 1291"/>
                <a:gd name="T21" fmla="*/ 0 h 281"/>
                <a:gd name="T22" fmla="*/ 0 w 1291"/>
                <a:gd name="T23" fmla="*/ 0 h 281"/>
                <a:gd name="T24" fmla="*/ 0 w 1291"/>
                <a:gd name="T25" fmla="*/ 0 h 281"/>
                <a:gd name="T26" fmla="*/ 0 w 1291"/>
                <a:gd name="T27" fmla="*/ 0 h 281"/>
                <a:gd name="T28" fmla="*/ 0 w 1291"/>
                <a:gd name="T29" fmla="*/ 0 h 281"/>
                <a:gd name="T30" fmla="*/ 0 w 1291"/>
                <a:gd name="T31" fmla="*/ 0 h 281"/>
                <a:gd name="T32" fmla="*/ 0 w 1291"/>
                <a:gd name="T33" fmla="*/ 0 h 281"/>
                <a:gd name="T34" fmla="*/ 0 w 1291"/>
                <a:gd name="T35" fmla="*/ 0 h 281"/>
                <a:gd name="T36" fmla="*/ 0 w 1291"/>
                <a:gd name="T37" fmla="*/ 0 h 281"/>
                <a:gd name="T38" fmla="*/ 0 w 1291"/>
                <a:gd name="T39" fmla="*/ 0 h 281"/>
                <a:gd name="T40" fmla="*/ 0 w 1291"/>
                <a:gd name="T41" fmla="*/ 0 h 281"/>
                <a:gd name="T42" fmla="*/ 0 w 1291"/>
                <a:gd name="T43" fmla="*/ 0 h 281"/>
                <a:gd name="T44" fmla="*/ 0 w 1291"/>
                <a:gd name="T45" fmla="*/ 0 h 281"/>
                <a:gd name="T46" fmla="*/ 0 w 1291"/>
                <a:gd name="T47" fmla="*/ 0 h 281"/>
                <a:gd name="T48" fmla="*/ 0 w 1291"/>
                <a:gd name="T49" fmla="*/ 0 h 281"/>
                <a:gd name="T50" fmla="*/ 0 w 1291"/>
                <a:gd name="T51" fmla="*/ 0 h 281"/>
                <a:gd name="T52" fmla="*/ 0 w 1291"/>
                <a:gd name="T53" fmla="*/ 0 h 281"/>
                <a:gd name="T54" fmla="*/ 0 w 1291"/>
                <a:gd name="T55" fmla="*/ 0 h 281"/>
                <a:gd name="T56" fmla="*/ 0 w 1291"/>
                <a:gd name="T57" fmla="*/ 0 h 281"/>
                <a:gd name="T58" fmla="*/ 0 w 1291"/>
                <a:gd name="T59" fmla="*/ 0 h 281"/>
                <a:gd name="T60" fmla="*/ 0 w 1291"/>
                <a:gd name="T61" fmla="*/ 0 h 281"/>
                <a:gd name="T62" fmla="*/ 0 w 1291"/>
                <a:gd name="T63" fmla="*/ 0 h 281"/>
                <a:gd name="T64" fmla="*/ 0 w 1291"/>
                <a:gd name="T65" fmla="*/ 0 h 281"/>
                <a:gd name="T66" fmla="*/ 0 w 1291"/>
                <a:gd name="T67" fmla="*/ 0 h 281"/>
                <a:gd name="T68" fmla="*/ 0 w 1291"/>
                <a:gd name="T69" fmla="*/ 0 h 281"/>
                <a:gd name="T70" fmla="*/ 0 w 1291"/>
                <a:gd name="T71" fmla="*/ 0 h 281"/>
                <a:gd name="T72" fmla="*/ 0 w 1291"/>
                <a:gd name="T73" fmla="*/ 0 h 281"/>
                <a:gd name="T74" fmla="*/ 0 w 1291"/>
                <a:gd name="T75" fmla="*/ 0 h 281"/>
                <a:gd name="T76" fmla="*/ 0 w 1291"/>
                <a:gd name="T77" fmla="*/ 0 h 281"/>
                <a:gd name="T78" fmla="*/ 0 w 1291"/>
                <a:gd name="T79" fmla="*/ 0 h 281"/>
                <a:gd name="T80" fmla="*/ 0 w 1291"/>
                <a:gd name="T81" fmla="*/ 0 h 281"/>
                <a:gd name="T82" fmla="*/ 0 w 1291"/>
                <a:gd name="T83" fmla="*/ 0 h 281"/>
                <a:gd name="T84" fmla="*/ 0 w 1291"/>
                <a:gd name="T85" fmla="*/ 0 h 281"/>
                <a:gd name="T86" fmla="*/ 0 w 1291"/>
                <a:gd name="T87" fmla="*/ 0 h 281"/>
                <a:gd name="T88" fmla="*/ 0 w 1291"/>
                <a:gd name="T89" fmla="*/ 0 h 281"/>
                <a:gd name="T90" fmla="*/ 0 w 1291"/>
                <a:gd name="T91" fmla="*/ 0 h 281"/>
                <a:gd name="T92" fmla="*/ 0 w 1291"/>
                <a:gd name="T93" fmla="*/ 0 h 281"/>
                <a:gd name="T94" fmla="*/ 0 w 1291"/>
                <a:gd name="T95" fmla="*/ 0 h 281"/>
                <a:gd name="T96" fmla="*/ 0 w 1291"/>
                <a:gd name="T97" fmla="*/ 0 h 281"/>
                <a:gd name="T98" fmla="*/ 0 w 1291"/>
                <a:gd name="T99" fmla="*/ 0 h 281"/>
                <a:gd name="T100" fmla="*/ 0 w 1291"/>
                <a:gd name="T101" fmla="*/ 0 h 281"/>
                <a:gd name="T102" fmla="*/ 0 w 1291"/>
                <a:gd name="T103" fmla="*/ 0 h 281"/>
                <a:gd name="T104" fmla="*/ 0 w 1291"/>
                <a:gd name="T105" fmla="*/ 0 h 2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91"/>
                <a:gd name="T160" fmla="*/ 0 h 281"/>
                <a:gd name="T161" fmla="*/ 1291 w 1291"/>
                <a:gd name="T162" fmla="*/ 281 h 2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91" h="281">
                  <a:moveTo>
                    <a:pt x="1193" y="223"/>
                  </a:moveTo>
                  <a:lnTo>
                    <a:pt x="1131" y="160"/>
                  </a:lnTo>
                  <a:lnTo>
                    <a:pt x="1150" y="140"/>
                  </a:lnTo>
                  <a:lnTo>
                    <a:pt x="1213" y="203"/>
                  </a:lnTo>
                  <a:lnTo>
                    <a:pt x="1193" y="223"/>
                  </a:lnTo>
                  <a:close/>
                  <a:moveTo>
                    <a:pt x="1150" y="140"/>
                  </a:moveTo>
                  <a:lnTo>
                    <a:pt x="1291" y="281"/>
                  </a:lnTo>
                  <a:lnTo>
                    <a:pt x="1150" y="140"/>
                  </a:lnTo>
                  <a:lnTo>
                    <a:pt x="1141" y="151"/>
                  </a:lnTo>
                  <a:lnTo>
                    <a:pt x="1150" y="140"/>
                  </a:lnTo>
                  <a:close/>
                  <a:moveTo>
                    <a:pt x="1131" y="160"/>
                  </a:moveTo>
                  <a:lnTo>
                    <a:pt x="1096" y="125"/>
                  </a:lnTo>
                  <a:lnTo>
                    <a:pt x="1115" y="105"/>
                  </a:lnTo>
                  <a:lnTo>
                    <a:pt x="1150" y="140"/>
                  </a:lnTo>
                  <a:lnTo>
                    <a:pt x="1131" y="160"/>
                  </a:lnTo>
                  <a:close/>
                  <a:moveTo>
                    <a:pt x="1114" y="104"/>
                  </a:moveTo>
                  <a:lnTo>
                    <a:pt x="1114" y="105"/>
                  </a:lnTo>
                  <a:lnTo>
                    <a:pt x="1115" y="105"/>
                  </a:lnTo>
                  <a:lnTo>
                    <a:pt x="1106" y="116"/>
                  </a:lnTo>
                  <a:lnTo>
                    <a:pt x="1114" y="104"/>
                  </a:lnTo>
                  <a:close/>
                  <a:moveTo>
                    <a:pt x="1096" y="126"/>
                  </a:moveTo>
                  <a:lnTo>
                    <a:pt x="1058" y="94"/>
                  </a:lnTo>
                  <a:lnTo>
                    <a:pt x="1075" y="73"/>
                  </a:lnTo>
                  <a:lnTo>
                    <a:pt x="1114" y="104"/>
                  </a:lnTo>
                  <a:lnTo>
                    <a:pt x="1096" y="126"/>
                  </a:lnTo>
                  <a:close/>
                  <a:moveTo>
                    <a:pt x="1074" y="72"/>
                  </a:moveTo>
                  <a:lnTo>
                    <a:pt x="1074" y="72"/>
                  </a:lnTo>
                  <a:lnTo>
                    <a:pt x="1075" y="73"/>
                  </a:lnTo>
                  <a:lnTo>
                    <a:pt x="1066" y="84"/>
                  </a:lnTo>
                  <a:lnTo>
                    <a:pt x="1074" y="72"/>
                  </a:lnTo>
                  <a:close/>
                  <a:moveTo>
                    <a:pt x="1059" y="96"/>
                  </a:moveTo>
                  <a:lnTo>
                    <a:pt x="1016" y="68"/>
                  </a:lnTo>
                  <a:lnTo>
                    <a:pt x="1031" y="44"/>
                  </a:lnTo>
                  <a:lnTo>
                    <a:pt x="1074" y="72"/>
                  </a:lnTo>
                  <a:lnTo>
                    <a:pt x="1059" y="96"/>
                  </a:lnTo>
                  <a:close/>
                  <a:moveTo>
                    <a:pt x="1029" y="43"/>
                  </a:moveTo>
                  <a:lnTo>
                    <a:pt x="1030" y="44"/>
                  </a:lnTo>
                  <a:lnTo>
                    <a:pt x="1031" y="44"/>
                  </a:lnTo>
                  <a:lnTo>
                    <a:pt x="1023" y="56"/>
                  </a:lnTo>
                  <a:lnTo>
                    <a:pt x="1029" y="43"/>
                  </a:lnTo>
                  <a:close/>
                  <a:moveTo>
                    <a:pt x="1018" y="69"/>
                  </a:moveTo>
                  <a:lnTo>
                    <a:pt x="990" y="57"/>
                  </a:lnTo>
                  <a:lnTo>
                    <a:pt x="1001" y="31"/>
                  </a:lnTo>
                  <a:lnTo>
                    <a:pt x="1029" y="43"/>
                  </a:lnTo>
                  <a:lnTo>
                    <a:pt x="1018" y="69"/>
                  </a:lnTo>
                  <a:close/>
                  <a:moveTo>
                    <a:pt x="990" y="57"/>
                  </a:moveTo>
                  <a:lnTo>
                    <a:pt x="964" y="45"/>
                  </a:lnTo>
                  <a:lnTo>
                    <a:pt x="974" y="20"/>
                  </a:lnTo>
                  <a:lnTo>
                    <a:pt x="1001" y="31"/>
                  </a:lnTo>
                  <a:lnTo>
                    <a:pt x="990" y="57"/>
                  </a:lnTo>
                  <a:close/>
                  <a:moveTo>
                    <a:pt x="972" y="20"/>
                  </a:moveTo>
                  <a:lnTo>
                    <a:pt x="973" y="20"/>
                  </a:lnTo>
                  <a:lnTo>
                    <a:pt x="974" y="20"/>
                  </a:lnTo>
                  <a:lnTo>
                    <a:pt x="968" y="33"/>
                  </a:lnTo>
                  <a:lnTo>
                    <a:pt x="972" y="20"/>
                  </a:lnTo>
                  <a:close/>
                  <a:moveTo>
                    <a:pt x="966" y="45"/>
                  </a:moveTo>
                  <a:lnTo>
                    <a:pt x="935" y="38"/>
                  </a:lnTo>
                  <a:lnTo>
                    <a:pt x="940" y="12"/>
                  </a:lnTo>
                  <a:lnTo>
                    <a:pt x="972" y="20"/>
                  </a:lnTo>
                  <a:lnTo>
                    <a:pt x="966" y="45"/>
                  </a:lnTo>
                  <a:close/>
                  <a:moveTo>
                    <a:pt x="939" y="12"/>
                  </a:moveTo>
                  <a:lnTo>
                    <a:pt x="940" y="12"/>
                  </a:lnTo>
                  <a:lnTo>
                    <a:pt x="938" y="24"/>
                  </a:lnTo>
                  <a:lnTo>
                    <a:pt x="939" y="12"/>
                  </a:lnTo>
                  <a:close/>
                  <a:moveTo>
                    <a:pt x="936" y="38"/>
                  </a:moveTo>
                  <a:lnTo>
                    <a:pt x="904" y="35"/>
                  </a:lnTo>
                  <a:lnTo>
                    <a:pt x="908" y="7"/>
                  </a:lnTo>
                  <a:lnTo>
                    <a:pt x="939" y="12"/>
                  </a:lnTo>
                  <a:lnTo>
                    <a:pt x="936" y="38"/>
                  </a:lnTo>
                  <a:close/>
                  <a:moveTo>
                    <a:pt x="908" y="7"/>
                  </a:moveTo>
                  <a:lnTo>
                    <a:pt x="909" y="7"/>
                  </a:lnTo>
                  <a:lnTo>
                    <a:pt x="908" y="7"/>
                  </a:lnTo>
                  <a:lnTo>
                    <a:pt x="907" y="21"/>
                  </a:lnTo>
                  <a:lnTo>
                    <a:pt x="908" y="7"/>
                  </a:lnTo>
                  <a:close/>
                  <a:moveTo>
                    <a:pt x="904" y="35"/>
                  </a:moveTo>
                  <a:lnTo>
                    <a:pt x="869" y="30"/>
                  </a:lnTo>
                  <a:lnTo>
                    <a:pt x="873" y="3"/>
                  </a:lnTo>
                  <a:lnTo>
                    <a:pt x="908" y="7"/>
                  </a:lnTo>
                  <a:lnTo>
                    <a:pt x="904" y="35"/>
                  </a:lnTo>
                  <a:close/>
                  <a:moveTo>
                    <a:pt x="869" y="30"/>
                  </a:moveTo>
                  <a:lnTo>
                    <a:pt x="835" y="27"/>
                  </a:lnTo>
                  <a:lnTo>
                    <a:pt x="838" y="0"/>
                  </a:lnTo>
                  <a:lnTo>
                    <a:pt x="873" y="3"/>
                  </a:lnTo>
                  <a:lnTo>
                    <a:pt x="869" y="30"/>
                  </a:lnTo>
                  <a:close/>
                  <a:moveTo>
                    <a:pt x="836" y="0"/>
                  </a:moveTo>
                  <a:lnTo>
                    <a:pt x="837" y="0"/>
                  </a:lnTo>
                  <a:lnTo>
                    <a:pt x="838" y="0"/>
                  </a:lnTo>
                  <a:lnTo>
                    <a:pt x="836" y="13"/>
                  </a:lnTo>
                  <a:lnTo>
                    <a:pt x="836" y="0"/>
                  </a:lnTo>
                  <a:close/>
                  <a:moveTo>
                    <a:pt x="837" y="27"/>
                  </a:moveTo>
                  <a:lnTo>
                    <a:pt x="779" y="30"/>
                  </a:lnTo>
                  <a:lnTo>
                    <a:pt x="776" y="3"/>
                  </a:lnTo>
                  <a:lnTo>
                    <a:pt x="836" y="0"/>
                  </a:lnTo>
                  <a:lnTo>
                    <a:pt x="837" y="27"/>
                  </a:lnTo>
                  <a:close/>
                  <a:moveTo>
                    <a:pt x="776" y="3"/>
                  </a:moveTo>
                  <a:lnTo>
                    <a:pt x="776" y="3"/>
                  </a:lnTo>
                  <a:lnTo>
                    <a:pt x="778" y="17"/>
                  </a:lnTo>
                  <a:lnTo>
                    <a:pt x="776" y="3"/>
                  </a:lnTo>
                  <a:close/>
                  <a:moveTo>
                    <a:pt x="779" y="30"/>
                  </a:moveTo>
                  <a:lnTo>
                    <a:pt x="724" y="35"/>
                  </a:lnTo>
                  <a:lnTo>
                    <a:pt x="722" y="7"/>
                  </a:lnTo>
                  <a:lnTo>
                    <a:pt x="776" y="3"/>
                  </a:lnTo>
                  <a:lnTo>
                    <a:pt x="779" y="30"/>
                  </a:lnTo>
                  <a:close/>
                  <a:moveTo>
                    <a:pt x="722" y="7"/>
                  </a:moveTo>
                  <a:lnTo>
                    <a:pt x="721" y="7"/>
                  </a:lnTo>
                  <a:lnTo>
                    <a:pt x="722" y="7"/>
                  </a:lnTo>
                  <a:lnTo>
                    <a:pt x="723" y="21"/>
                  </a:lnTo>
                  <a:lnTo>
                    <a:pt x="722" y="7"/>
                  </a:lnTo>
                  <a:close/>
                  <a:moveTo>
                    <a:pt x="724" y="35"/>
                  </a:moveTo>
                  <a:lnTo>
                    <a:pt x="677" y="38"/>
                  </a:lnTo>
                  <a:lnTo>
                    <a:pt x="675" y="12"/>
                  </a:lnTo>
                  <a:lnTo>
                    <a:pt x="722" y="7"/>
                  </a:lnTo>
                  <a:lnTo>
                    <a:pt x="724" y="35"/>
                  </a:lnTo>
                  <a:close/>
                  <a:moveTo>
                    <a:pt x="673" y="12"/>
                  </a:moveTo>
                  <a:lnTo>
                    <a:pt x="674" y="12"/>
                  </a:lnTo>
                  <a:lnTo>
                    <a:pt x="675" y="12"/>
                  </a:lnTo>
                  <a:lnTo>
                    <a:pt x="676" y="24"/>
                  </a:lnTo>
                  <a:lnTo>
                    <a:pt x="673" y="12"/>
                  </a:lnTo>
                  <a:close/>
                  <a:moveTo>
                    <a:pt x="680" y="38"/>
                  </a:moveTo>
                  <a:lnTo>
                    <a:pt x="632" y="50"/>
                  </a:lnTo>
                  <a:lnTo>
                    <a:pt x="626" y="23"/>
                  </a:lnTo>
                  <a:lnTo>
                    <a:pt x="673" y="12"/>
                  </a:lnTo>
                  <a:lnTo>
                    <a:pt x="680" y="38"/>
                  </a:lnTo>
                  <a:close/>
                  <a:moveTo>
                    <a:pt x="632" y="50"/>
                  </a:moveTo>
                  <a:lnTo>
                    <a:pt x="631" y="50"/>
                  </a:lnTo>
                  <a:lnTo>
                    <a:pt x="632" y="50"/>
                  </a:lnTo>
                  <a:lnTo>
                    <a:pt x="630" y="36"/>
                  </a:lnTo>
                  <a:lnTo>
                    <a:pt x="632" y="50"/>
                  </a:lnTo>
                  <a:close/>
                  <a:moveTo>
                    <a:pt x="632" y="50"/>
                  </a:moveTo>
                  <a:lnTo>
                    <a:pt x="551" y="70"/>
                  </a:lnTo>
                  <a:lnTo>
                    <a:pt x="545" y="43"/>
                  </a:lnTo>
                  <a:lnTo>
                    <a:pt x="626" y="23"/>
                  </a:lnTo>
                  <a:lnTo>
                    <a:pt x="632" y="50"/>
                  </a:lnTo>
                  <a:close/>
                  <a:moveTo>
                    <a:pt x="544" y="43"/>
                  </a:moveTo>
                  <a:lnTo>
                    <a:pt x="544" y="43"/>
                  </a:lnTo>
                  <a:lnTo>
                    <a:pt x="545" y="43"/>
                  </a:lnTo>
                  <a:lnTo>
                    <a:pt x="547" y="56"/>
                  </a:lnTo>
                  <a:lnTo>
                    <a:pt x="544" y="43"/>
                  </a:lnTo>
                  <a:close/>
                  <a:moveTo>
                    <a:pt x="552" y="69"/>
                  </a:moveTo>
                  <a:lnTo>
                    <a:pt x="477" y="93"/>
                  </a:lnTo>
                  <a:lnTo>
                    <a:pt x="469" y="66"/>
                  </a:lnTo>
                  <a:lnTo>
                    <a:pt x="544" y="43"/>
                  </a:lnTo>
                  <a:lnTo>
                    <a:pt x="552" y="69"/>
                  </a:lnTo>
                  <a:close/>
                  <a:moveTo>
                    <a:pt x="468" y="66"/>
                  </a:moveTo>
                  <a:lnTo>
                    <a:pt x="469" y="66"/>
                  </a:lnTo>
                  <a:lnTo>
                    <a:pt x="473" y="79"/>
                  </a:lnTo>
                  <a:lnTo>
                    <a:pt x="468" y="66"/>
                  </a:lnTo>
                  <a:close/>
                  <a:moveTo>
                    <a:pt x="478" y="92"/>
                  </a:moveTo>
                  <a:lnTo>
                    <a:pt x="354" y="144"/>
                  </a:lnTo>
                  <a:lnTo>
                    <a:pt x="344" y="118"/>
                  </a:lnTo>
                  <a:lnTo>
                    <a:pt x="468" y="66"/>
                  </a:lnTo>
                  <a:lnTo>
                    <a:pt x="478" y="92"/>
                  </a:lnTo>
                  <a:close/>
                  <a:moveTo>
                    <a:pt x="354" y="144"/>
                  </a:moveTo>
                  <a:lnTo>
                    <a:pt x="353" y="144"/>
                  </a:lnTo>
                  <a:lnTo>
                    <a:pt x="352" y="144"/>
                  </a:lnTo>
                  <a:lnTo>
                    <a:pt x="348" y="131"/>
                  </a:lnTo>
                  <a:lnTo>
                    <a:pt x="354" y="144"/>
                  </a:lnTo>
                  <a:close/>
                  <a:moveTo>
                    <a:pt x="352" y="144"/>
                  </a:moveTo>
                  <a:lnTo>
                    <a:pt x="289" y="160"/>
                  </a:lnTo>
                  <a:lnTo>
                    <a:pt x="283" y="133"/>
                  </a:lnTo>
                  <a:lnTo>
                    <a:pt x="345" y="118"/>
                  </a:lnTo>
                  <a:lnTo>
                    <a:pt x="352" y="144"/>
                  </a:lnTo>
                  <a:close/>
                  <a:moveTo>
                    <a:pt x="282" y="133"/>
                  </a:moveTo>
                  <a:lnTo>
                    <a:pt x="282" y="133"/>
                  </a:lnTo>
                  <a:lnTo>
                    <a:pt x="283" y="133"/>
                  </a:lnTo>
                  <a:lnTo>
                    <a:pt x="286" y="146"/>
                  </a:lnTo>
                  <a:lnTo>
                    <a:pt x="282" y="133"/>
                  </a:lnTo>
                  <a:close/>
                  <a:moveTo>
                    <a:pt x="290" y="160"/>
                  </a:moveTo>
                  <a:lnTo>
                    <a:pt x="262" y="167"/>
                  </a:lnTo>
                  <a:lnTo>
                    <a:pt x="255" y="141"/>
                  </a:lnTo>
                  <a:lnTo>
                    <a:pt x="282" y="133"/>
                  </a:lnTo>
                  <a:lnTo>
                    <a:pt x="290" y="160"/>
                  </a:lnTo>
                  <a:close/>
                  <a:moveTo>
                    <a:pt x="262" y="167"/>
                  </a:moveTo>
                  <a:lnTo>
                    <a:pt x="261" y="168"/>
                  </a:lnTo>
                  <a:lnTo>
                    <a:pt x="260" y="168"/>
                  </a:lnTo>
                  <a:lnTo>
                    <a:pt x="259" y="154"/>
                  </a:lnTo>
                  <a:lnTo>
                    <a:pt x="262" y="167"/>
                  </a:lnTo>
                  <a:close/>
                  <a:moveTo>
                    <a:pt x="260" y="168"/>
                  </a:moveTo>
                  <a:lnTo>
                    <a:pt x="229" y="172"/>
                  </a:lnTo>
                  <a:lnTo>
                    <a:pt x="226" y="145"/>
                  </a:lnTo>
                  <a:lnTo>
                    <a:pt x="257" y="140"/>
                  </a:lnTo>
                  <a:lnTo>
                    <a:pt x="260" y="168"/>
                  </a:lnTo>
                  <a:close/>
                  <a:moveTo>
                    <a:pt x="229" y="172"/>
                  </a:moveTo>
                  <a:lnTo>
                    <a:pt x="228" y="172"/>
                  </a:lnTo>
                  <a:lnTo>
                    <a:pt x="227" y="158"/>
                  </a:lnTo>
                  <a:lnTo>
                    <a:pt x="229" y="172"/>
                  </a:lnTo>
                  <a:close/>
                  <a:moveTo>
                    <a:pt x="228" y="172"/>
                  </a:moveTo>
                  <a:lnTo>
                    <a:pt x="122" y="175"/>
                  </a:lnTo>
                  <a:lnTo>
                    <a:pt x="121" y="148"/>
                  </a:lnTo>
                  <a:lnTo>
                    <a:pt x="227" y="145"/>
                  </a:lnTo>
                  <a:lnTo>
                    <a:pt x="228" y="172"/>
                  </a:lnTo>
                  <a:close/>
                  <a:moveTo>
                    <a:pt x="122" y="175"/>
                  </a:moveTo>
                  <a:lnTo>
                    <a:pt x="122" y="175"/>
                  </a:lnTo>
                  <a:lnTo>
                    <a:pt x="122" y="162"/>
                  </a:lnTo>
                  <a:lnTo>
                    <a:pt x="122" y="175"/>
                  </a:lnTo>
                  <a:close/>
                  <a:moveTo>
                    <a:pt x="122" y="175"/>
                  </a:moveTo>
                  <a:lnTo>
                    <a:pt x="51" y="175"/>
                  </a:lnTo>
                  <a:lnTo>
                    <a:pt x="51" y="148"/>
                  </a:lnTo>
                  <a:lnTo>
                    <a:pt x="122" y="148"/>
                  </a:lnTo>
                  <a:lnTo>
                    <a:pt x="122" y="175"/>
                  </a:lnTo>
                  <a:close/>
                  <a:moveTo>
                    <a:pt x="51" y="175"/>
                  </a:moveTo>
                  <a:lnTo>
                    <a:pt x="51" y="175"/>
                  </a:lnTo>
                  <a:lnTo>
                    <a:pt x="50" y="175"/>
                  </a:lnTo>
                  <a:lnTo>
                    <a:pt x="51" y="162"/>
                  </a:lnTo>
                  <a:lnTo>
                    <a:pt x="51" y="175"/>
                  </a:lnTo>
                  <a:close/>
                  <a:moveTo>
                    <a:pt x="50" y="175"/>
                  </a:moveTo>
                  <a:lnTo>
                    <a:pt x="0" y="172"/>
                  </a:lnTo>
                  <a:lnTo>
                    <a:pt x="3" y="145"/>
                  </a:lnTo>
                  <a:lnTo>
                    <a:pt x="53" y="148"/>
                  </a:lnTo>
                  <a:lnTo>
                    <a:pt x="50" y="1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Freeform 77"/>
            <p:cNvSpPr>
              <a:spLocks noEditPoints="1"/>
            </p:cNvSpPr>
            <p:nvPr/>
          </p:nvSpPr>
          <p:spPr bwMode="auto">
            <a:xfrm>
              <a:off x="2543" y="2305"/>
              <a:ext cx="164" cy="27"/>
            </a:xfrm>
            <a:custGeom>
              <a:avLst/>
              <a:gdLst>
                <a:gd name="T0" fmla="*/ 0 w 1229"/>
                <a:gd name="T1" fmla="*/ 0 h 205"/>
                <a:gd name="T2" fmla="*/ 0 w 1229"/>
                <a:gd name="T3" fmla="*/ 0 h 205"/>
                <a:gd name="T4" fmla="*/ 0 w 1229"/>
                <a:gd name="T5" fmla="*/ 0 h 205"/>
                <a:gd name="T6" fmla="*/ 0 w 1229"/>
                <a:gd name="T7" fmla="*/ 0 h 205"/>
                <a:gd name="T8" fmla="*/ 0 w 1229"/>
                <a:gd name="T9" fmla="*/ 0 h 205"/>
                <a:gd name="T10" fmla="*/ 0 w 1229"/>
                <a:gd name="T11" fmla="*/ 0 h 205"/>
                <a:gd name="T12" fmla="*/ 0 w 1229"/>
                <a:gd name="T13" fmla="*/ 0 h 205"/>
                <a:gd name="T14" fmla="*/ 0 w 1229"/>
                <a:gd name="T15" fmla="*/ 0 h 205"/>
                <a:gd name="T16" fmla="*/ 0 w 1229"/>
                <a:gd name="T17" fmla="*/ 0 h 205"/>
                <a:gd name="T18" fmla="*/ 0 w 1229"/>
                <a:gd name="T19" fmla="*/ 0 h 205"/>
                <a:gd name="T20" fmla="*/ 0 w 1229"/>
                <a:gd name="T21" fmla="*/ 0 h 205"/>
                <a:gd name="T22" fmla="*/ 0 w 1229"/>
                <a:gd name="T23" fmla="*/ 0 h 205"/>
                <a:gd name="T24" fmla="*/ 0 w 1229"/>
                <a:gd name="T25" fmla="*/ 0 h 205"/>
                <a:gd name="T26" fmla="*/ 0 w 1229"/>
                <a:gd name="T27" fmla="*/ 0 h 205"/>
                <a:gd name="T28" fmla="*/ 0 w 1229"/>
                <a:gd name="T29" fmla="*/ 0 h 205"/>
                <a:gd name="T30" fmla="*/ 0 w 1229"/>
                <a:gd name="T31" fmla="*/ 0 h 205"/>
                <a:gd name="T32" fmla="*/ 0 w 1229"/>
                <a:gd name="T33" fmla="*/ 0 h 205"/>
                <a:gd name="T34" fmla="*/ 0 w 1229"/>
                <a:gd name="T35" fmla="*/ 0 h 205"/>
                <a:gd name="T36" fmla="*/ 0 w 1229"/>
                <a:gd name="T37" fmla="*/ 0 h 205"/>
                <a:gd name="T38" fmla="*/ 0 w 1229"/>
                <a:gd name="T39" fmla="*/ 0 h 205"/>
                <a:gd name="T40" fmla="*/ 0 w 1229"/>
                <a:gd name="T41" fmla="*/ 0 h 205"/>
                <a:gd name="T42" fmla="*/ 0 w 1229"/>
                <a:gd name="T43" fmla="*/ 0 h 205"/>
                <a:gd name="T44" fmla="*/ 0 w 1229"/>
                <a:gd name="T45" fmla="*/ 0 h 205"/>
                <a:gd name="T46" fmla="*/ 0 w 1229"/>
                <a:gd name="T47" fmla="*/ 0 h 205"/>
                <a:gd name="T48" fmla="*/ 0 w 1229"/>
                <a:gd name="T49" fmla="*/ 0 h 205"/>
                <a:gd name="T50" fmla="*/ 0 w 1229"/>
                <a:gd name="T51" fmla="*/ 0 h 205"/>
                <a:gd name="T52" fmla="*/ 0 w 1229"/>
                <a:gd name="T53" fmla="*/ 0 h 205"/>
                <a:gd name="T54" fmla="*/ 0 w 1229"/>
                <a:gd name="T55" fmla="*/ 0 h 205"/>
                <a:gd name="T56" fmla="*/ 0 w 1229"/>
                <a:gd name="T57" fmla="*/ 0 h 205"/>
                <a:gd name="T58" fmla="*/ 0 w 1229"/>
                <a:gd name="T59" fmla="*/ 0 h 205"/>
                <a:gd name="T60" fmla="*/ 0 w 1229"/>
                <a:gd name="T61" fmla="*/ 0 h 205"/>
                <a:gd name="T62" fmla="*/ 0 w 1229"/>
                <a:gd name="T63" fmla="*/ 0 h 205"/>
                <a:gd name="T64" fmla="*/ 0 w 1229"/>
                <a:gd name="T65" fmla="*/ 0 h 205"/>
                <a:gd name="T66" fmla="*/ 0 w 1229"/>
                <a:gd name="T67" fmla="*/ 0 h 205"/>
                <a:gd name="T68" fmla="*/ 0 w 1229"/>
                <a:gd name="T69" fmla="*/ 0 h 205"/>
                <a:gd name="T70" fmla="*/ 0 w 1229"/>
                <a:gd name="T71" fmla="*/ 0 h 205"/>
                <a:gd name="T72" fmla="*/ 0 w 1229"/>
                <a:gd name="T73" fmla="*/ 0 h 205"/>
                <a:gd name="T74" fmla="*/ 0 w 1229"/>
                <a:gd name="T75" fmla="*/ 0 h 205"/>
                <a:gd name="T76" fmla="*/ 0 w 1229"/>
                <a:gd name="T77" fmla="*/ 0 h 205"/>
                <a:gd name="T78" fmla="*/ 0 w 1229"/>
                <a:gd name="T79" fmla="*/ 0 h 205"/>
                <a:gd name="T80" fmla="*/ 0 w 1229"/>
                <a:gd name="T81" fmla="*/ 0 h 205"/>
                <a:gd name="T82" fmla="*/ 0 w 1229"/>
                <a:gd name="T83" fmla="*/ 0 h 205"/>
                <a:gd name="T84" fmla="*/ 0 w 1229"/>
                <a:gd name="T85" fmla="*/ 0 h 205"/>
                <a:gd name="T86" fmla="*/ 0 w 1229"/>
                <a:gd name="T87" fmla="*/ 0 h 205"/>
                <a:gd name="T88" fmla="*/ 0 w 1229"/>
                <a:gd name="T89" fmla="*/ 0 h 205"/>
                <a:gd name="T90" fmla="*/ 0 w 1229"/>
                <a:gd name="T91" fmla="*/ 0 h 205"/>
                <a:gd name="T92" fmla="*/ 0 w 1229"/>
                <a:gd name="T93" fmla="*/ 0 h 205"/>
                <a:gd name="T94" fmla="*/ 0 w 1229"/>
                <a:gd name="T95" fmla="*/ 0 h 205"/>
                <a:gd name="T96" fmla="*/ 0 w 1229"/>
                <a:gd name="T97" fmla="*/ 0 h 205"/>
                <a:gd name="T98" fmla="*/ 0 w 1229"/>
                <a:gd name="T99" fmla="*/ 0 h 205"/>
                <a:gd name="T100" fmla="*/ 0 w 1229"/>
                <a:gd name="T101" fmla="*/ 0 h 2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29"/>
                <a:gd name="T154" fmla="*/ 0 h 205"/>
                <a:gd name="T155" fmla="*/ 1229 w 1229"/>
                <a:gd name="T156" fmla="*/ 205 h 2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29" h="205">
                  <a:moveTo>
                    <a:pt x="1213" y="205"/>
                  </a:moveTo>
                  <a:lnTo>
                    <a:pt x="1135" y="146"/>
                  </a:lnTo>
                  <a:lnTo>
                    <a:pt x="1151" y="124"/>
                  </a:lnTo>
                  <a:lnTo>
                    <a:pt x="1229" y="184"/>
                  </a:lnTo>
                  <a:lnTo>
                    <a:pt x="1213" y="205"/>
                  </a:lnTo>
                  <a:close/>
                  <a:moveTo>
                    <a:pt x="1151" y="124"/>
                  </a:moveTo>
                  <a:lnTo>
                    <a:pt x="1151" y="124"/>
                  </a:lnTo>
                  <a:lnTo>
                    <a:pt x="1143" y="136"/>
                  </a:lnTo>
                  <a:lnTo>
                    <a:pt x="1151" y="124"/>
                  </a:lnTo>
                  <a:close/>
                  <a:moveTo>
                    <a:pt x="1135" y="146"/>
                  </a:moveTo>
                  <a:lnTo>
                    <a:pt x="1097" y="119"/>
                  </a:lnTo>
                  <a:lnTo>
                    <a:pt x="1112" y="97"/>
                  </a:lnTo>
                  <a:lnTo>
                    <a:pt x="1151" y="124"/>
                  </a:lnTo>
                  <a:lnTo>
                    <a:pt x="1135" y="146"/>
                  </a:lnTo>
                  <a:close/>
                  <a:moveTo>
                    <a:pt x="1097" y="119"/>
                  </a:moveTo>
                  <a:lnTo>
                    <a:pt x="1094" y="118"/>
                  </a:lnTo>
                  <a:lnTo>
                    <a:pt x="1097" y="119"/>
                  </a:lnTo>
                  <a:lnTo>
                    <a:pt x="1105" y="108"/>
                  </a:lnTo>
                  <a:lnTo>
                    <a:pt x="1097" y="119"/>
                  </a:lnTo>
                  <a:close/>
                  <a:moveTo>
                    <a:pt x="1097" y="119"/>
                  </a:moveTo>
                  <a:lnTo>
                    <a:pt x="1054" y="88"/>
                  </a:lnTo>
                  <a:lnTo>
                    <a:pt x="1070" y="66"/>
                  </a:lnTo>
                  <a:lnTo>
                    <a:pt x="1112" y="97"/>
                  </a:lnTo>
                  <a:lnTo>
                    <a:pt x="1097" y="119"/>
                  </a:lnTo>
                  <a:close/>
                  <a:moveTo>
                    <a:pt x="1068" y="65"/>
                  </a:moveTo>
                  <a:lnTo>
                    <a:pt x="1069" y="65"/>
                  </a:lnTo>
                  <a:lnTo>
                    <a:pt x="1070" y="66"/>
                  </a:lnTo>
                  <a:lnTo>
                    <a:pt x="1062" y="76"/>
                  </a:lnTo>
                  <a:lnTo>
                    <a:pt x="1068" y="65"/>
                  </a:lnTo>
                  <a:close/>
                  <a:moveTo>
                    <a:pt x="1055" y="89"/>
                  </a:moveTo>
                  <a:lnTo>
                    <a:pt x="1008" y="66"/>
                  </a:lnTo>
                  <a:lnTo>
                    <a:pt x="1021" y="41"/>
                  </a:lnTo>
                  <a:lnTo>
                    <a:pt x="1068" y="65"/>
                  </a:lnTo>
                  <a:lnTo>
                    <a:pt x="1055" y="89"/>
                  </a:lnTo>
                  <a:close/>
                  <a:moveTo>
                    <a:pt x="1020" y="40"/>
                  </a:moveTo>
                  <a:lnTo>
                    <a:pt x="1021" y="41"/>
                  </a:lnTo>
                  <a:lnTo>
                    <a:pt x="1014" y="53"/>
                  </a:lnTo>
                  <a:lnTo>
                    <a:pt x="1020" y="40"/>
                  </a:lnTo>
                  <a:close/>
                  <a:moveTo>
                    <a:pt x="1009" y="66"/>
                  </a:moveTo>
                  <a:lnTo>
                    <a:pt x="963" y="46"/>
                  </a:lnTo>
                  <a:lnTo>
                    <a:pt x="973" y="21"/>
                  </a:lnTo>
                  <a:lnTo>
                    <a:pt x="1020" y="40"/>
                  </a:lnTo>
                  <a:lnTo>
                    <a:pt x="1009" y="66"/>
                  </a:lnTo>
                  <a:close/>
                  <a:moveTo>
                    <a:pt x="971" y="20"/>
                  </a:moveTo>
                  <a:lnTo>
                    <a:pt x="972" y="20"/>
                  </a:lnTo>
                  <a:lnTo>
                    <a:pt x="973" y="21"/>
                  </a:lnTo>
                  <a:lnTo>
                    <a:pt x="967" y="33"/>
                  </a:lnTo>
                  <a:lnTo>
                    <a:pt x="971" y="20"/>
                  </a:lnTo>
                  <a:close/>
                  <a:moveTo>
                    <a:pt x="964" y="47"/>
                  </a:moveTo>
                  <a:lnTo>
                    <a:pt x="909" y="31"/>
                  </a:lnTo>
                  <a:lnTo>
                    <a:pt x="916" y="5"/>
                  </a:lnTo>
                  <a:lnTo>
                    <a:pt x="971" y="20"/>
                  </a:lnTo>
                  <a:lnTo>
                    <a:pt x="964" y="47"/>
                  </a:lnTo>
                  <a:close/>
                  <a:moveTo>
                    <a:pt x="913" y="4"/>
                  </a:moveTo>
                  <a:lnTo>
                    <a:pt x="915" y="4"/>
                  </a:lnTo>
                  <a:lnTo>
                    <a:pt x="916" y="5"/>
                  </a:lnTo>
                  <a:lnTo>
                    <a:pt x="913" y="18"/>
                  </a:lnTo>
                  <a:lnTo>
                    <a:pt x="913" y="4"/>
                  </a:lnTo>
                  <a:close/>
                  <a:moveTo>
                    <a:pt x="913" y="32"/>
                  </a:moveTo>
                  <a:lnTo>
                    <a:pt x="886" y="32"/>
                  </a:lnTo>
                  <a:lnTo>
                    <a:pt x="886" y="4"/>
                  </a:lnTo>
                  <a:lnTo>
                    <a:pt x="913" y="4"/>
                  </a:lnTo>
                  <a:lnTo>
                    <a:pt x="913" y="32"/>
                  </a:lnTo>
                  <a:close/>
                  <a:moveTo>
                    <a:pt x="886" y="32"/>
                  </a:moveTo>
                  <a:lnTo>
                    <a:pt x="885" y="32"/>
                  </a:lnTo>
                  <a:lnTo>
                    <a:pt x="884" y="32"/>
                  </a:lnTo>
                  <a:lnTo>
                    <a:pt x="886" y="18"/>
                  </a:lnTo>
                  <a:lnTo>
                    <a:pt x="886" y="32"/>
                  </a:lnTo>
                  <a:close/>
                  <a:moveTo>
                    <a:pt x="884" y="32"/>
                  </a:moveTo>
                  <a:lnTo>
                    <a:pt x="853" y="27"/>
                  </a:lnTo>
                  <a:lnTo>
                    <a:pt x="856" y="0"/>
                  </a:lnTo>
                  <a:lnTo>
                    <a:pt x="887" y="4"/>
                  </a:lnTo>
                  <a:lnTo>
                    <a:pt x="884" y="32"/>
                  </a:lnTo>
                  <a:close/>
                  <a:moveTo>
                    <a:pt x="853" y="0"/>
                  </a:moveTo>
                  <a:lnTo>
                    <a:pt x="855" y="0"/>
                  </a:lnTo>
                  <a:lnTo>
                    <a:pt x="856" y="0"/>
                  </a:lnTo>
                  <a:lnTo>
                    <a:pt x="855" y="14"/>
                  </a:lnTo>
                  <a:lnTo>
                    <a:pt x="853" y="0"/>
                  </a:lnTo>
                  <a:close/>
                  <a:moveTo>
                    <a:pt x="856" y="27"/>
                  </a:moveTo>
                  <a:lnTo>
                    <a:pt x="805" y="32"/>
                  </a:lnTo>
                  <a:lnTo>
                    <a:pt x="803" y="4"/>
                  </a:lnTo>
                  <a:lnTo>
                    <a:pt x="853" y="0"/>
                  </a:lnTo>
                  <a:lnTo>
                    <a:pt x="856" y="27"/>
                  </a:lnTo>
                  <a:close/>
                  <a:moveTo>
                    <a:pt x="802" y="4"/>
                  </a:moveTo>
                  <a:lnTo>
                    <a:pt x="801" y="4"/>
                  </a:lnTo>
                  <a:lnTo>
                    <a:pt x="803" y="4"/>
                  </a:lnTo>
                  <a:lnTo>
                    <a:pt x="803" y="18"/>
                  </a:lnTo>
                  <a:lnTo>
                    <a:pt x="802" y="4"/>
                  </a:lnTo>
                  <a:close/>
                  <a:moveTo>
                    <a:pt x="805" y="32"/>
                  </a:moveTo>
                  <a:lnTo>
                    <a:pt x="758" y="35"/>
                  </a:lnTo>
                  <a:lnTo>
                    <a:pt x="756" y="8"/>
                  </a:lnTo>
                  <a:lnTo>
                    <a:pt x="802" y="4"/>
                  </a:lnTo>
                  <a:lnTo>
                    <a:pt x="805" y="32"/>
                  </a:lnTo>
                  <a:close/>
                  <a:moveTo>
                    <a:pt x="756" y="8"/>
                  </a:moveTo>
                  <a:lnTo>
                    <a:pt x="755" y="8"/>
                  </a:lnTo>
                  <a:lnTo>
                    <a:pt x="756" y="8"/>
                  </a:lnTo>
                  <a:lnTo>
                    <a:pt x="757" y="21"/>
                  </a:lnTo>
                  <a:lnTo>
                    <a:pt x="756" y="8"/>
                  </a:lnTo>
                  <a:close/>
                  <a:moveTo>
                    <a:pt x="758" y="35"/>
                  </a:moveTo>
                  <a:lnTo>
                    <a:pt x="715" y="39"/>
                  </a:lnTo>
                  <a:lnTo>
                    <a:pt x="713" y="12"/>
                  </a:lnTo>
                  <a:lnTo>
                    <a:pt x="756" y="8"/>
                  </a:lnTo>
                  <a:lnTo>
                    <a:pt x="758" y="35"/>
                  </a:lnTo>
                  <a:close/>
                  <a:moveTo>
                    <a:pt x="711" y="12"/>
                  </a:moveTo>
                  <a:lnTo>
                    <a:pt x="713" y="12"/>
                  </a:lnTo>
                  <a:lnTo>
                    <a:pt x="714" y="26"/>
                  </a:lnTo>
                  <a:lnTo>
                    <a:pt x="711" y="12"/>
                  </a:lnTo>
                  <a:close/>
                  <a:moveTo>
                    <a:pt x="717" y="39"/>
                  </a:moveTo>
                  <a:lnTo>
                    <a:pt x="678" y="47"/>
                  </a:lnTo>
                  <a:lnTo>
                    <a:pt x="672" y="20"/>
                  </a:lnTo>
                  <a:lnTo>
                    <a:pt x="711" y="12"/>
                  </a:lnTo>
                  <a:lnTo>
                    <a:pt x="717" y="39"/>
                  </a:lnTo>
                  <a:close/>
                  <a:moveTo>
                    <a:pt x="672" y="20"/>
                  </a:moveTo>
                  <a:lnTo>
                    <a:pt x="672" y="20"/>
                  </a:lnTo>
                  <a:lnTo>
                    <a:pt x="675" y="33"/>
                  </a:lnTo>
                  <a:lnTo>
                    <a:pt x="672" y="20"/>
                  </a:lnTo>
                  <a:close/>
                  <a:moveTo>
                    <a:pt x="679" y="47"/>
                  </a:moveTo>
                  <a:lnTo>
                    <a:pt x="608" y="66"/>
                  </a:lnTo>
                  <a:lnTo>
                    <a:pt x="601" y="40"/>
                  </a:lnTo>
                  <a:lnTo>
                    <a:pt x="672" y="20"/>
                  </a:lnTo>
                  <a:lnTo>
                    <a:pt x="679" y="47"/>
                  </a:lnTo>
                  <a:close/>
                  <a:moveTo>
                    <a:pt x="600" y="40"/>
                  </a:moveTo>
                  <a:lnTo>
                    <a:pt x="600" y="40"/>
                  </a:lnTo>
                  <a:lnTo>
                    <a:pt x="601" y="40"/>
                  </a:lnTo>
                  <a:lnTo>
                    <a:pt x="604" y="53"/>
                  </a:lnTo>
                  <a:lnTo>
                    <a:pt x="600" y="40"/>
                  </a:lnTo>
                  <a:close/>
                  <a:moveTo>
                    <a:pt x="609" y="66"/>
                  </a:moveTo>
                  <a:lnTo>
                    <a:pt x="543" y="89"/>
                  </a:lnTo>
                  <a:lnTo>
                    <a:pt x="533" y="63"/>
                  </a:lnTo>
                  <a:lnTo>
                    <a:pt x="600" y="40"/>
                  </a:lnTo>
                  <a:lnTo>
                    <a:pt x="609" y="66"/>
                  </a:lnTo>
                  <a:close/>
                  <a:moveTo>
                    <a:pt x="533" y="63"/>
                  </a:moveTo>
                  <a:lnTo>
                    <a:pt x="533" y="63"/>
                  </a:lnTo>
                  <a:lnTo>
                    <a:pt x="538" y="76"/>
                  </a:lnTo>
                  <a:lnTo>
                    <a:pt x="533" y="63"/>
                  </a:lnTo>
                  <a:close/>
                  <a:moveTo>
                    <a:pt x="544" y="89"/>
                  </a:moveTo>
                  <a:lnTo>
                    <a:pt x="485" y="112"/>
                  </a:lnTo>
                  <a:lnTo>
                    <a:pt x="475" y="88"/>
                  </a:lnTo>
                  <a:lnTo>
                    <a:pt x="533" y="63"/>
                  </a:lnTo>
                  <a:lnTo>
                    <a:pt x="544" y="89"/>
                  </a:lnTo>
                  <a:close/>
                  <a:moveTo>
                    <a:pt x="485" y="112"/>
                  </a:moveTo>
                  <a:lnTo>
                    <a:pt x="485" y="112"/>
                  </a:lnTo>
                  <a:lnTo>
                    <a:pt x="480" y="100"/>
                  </a:lnTo>
                  <a:lnTo>
                    <a:pt x="485" y="112"/>
                  </a:lnTo>
                  <a:close/>
                  <a:moveTo>
                    <a:pt x="485" y="112"/>
                  </a:moveTo>
                  <a:lnTo>
                    <a:pt x="418" y="137"/>
                  </a:lnTo>
                  <a:lnTo>
                    <a:pt x="409" y="110"/>
                  </a:lnTo>
                  <a:lnTo>
                    <a:pt x="475" y="87"/>
                  </a:lnTo>
                  <a:lnTo>
                    <a:pt x="485" y="112"/>
                  </a:lnTo>
                  <a:close/>
                  <a:moveTo>
                    <a:pt x="418" y="137"/>
                  </a:moveTo>
                  <a:lnTo>
                    <a:pt x="417" y="137"/>
                  </a:lnTo>
                  <a:lnTo>
                    <a:pt x="416" y="137"/>
                  </a:lnTo>
                  <a:lnTo>
                    <a:pt x="414" y="124"/>
                  </a:lnTo>
                  <a:lnTo>
                    <a:pt x="418" y="137"/>
                  </a:lnTo>
                  <a:close/>
                  <a:moveTo>
                    <a:pt x="416" y="137"/>
                  </a:moveTo>
                  <a:lnTo>
                    <a:pt x="343" y="152"/>
                  </a:lnTo>
                  <a:lnTo>
                    <a:pt x="337" y="125"/>
                  </a:lnTo>
                  <a:lnTo>
                    <a:pt x="411" y="110"/>
                  </a:lnTo>
                  <a:lnTo>
                    <a:pt x="416" y="137"/>
                  </a:lnTo>
                  <a:close/>
                  <a:moveTo>
                    <a:pt x="343" y="152"/>
                  </a:moveTo>
                  <a:lnTo>
                    <a:pt x="341" y="153"/>
                  </a:lnTo>
                  <a:lnTo>
                    <a:pt x="340" y="153"/>
                  </a:lnTo>
                  <a:lnTo>
                    <a:pt x="339" y="139"/>
                  </a:lnTo>
                  <a:lnTo>
                    <a:pt x="343" y="152"/>
                  </a:lnTo>
                  <a:close/>
                  <a:moveTo>
                    <a:pt x="340" y="153"/>
                  </a:moveTo>
                  <a:lnTo>
                    <a:pt x="297" y="157"/>
                  </a:lnTo>
                  <a:lnTo>
                    <a:pt x="295" y="130"/>
                  </a:lnTo>
                  <a:lnTo>
                    <a:pt x="338" y="125"/>
                  </a:lnTo>
                  <a:lnTo>
                    <a:pt x="340" y="153"/>
                  </a:lnTo>
                  <a:close/>
                  <a:moveTo>
                    <a:pt x="297" y="157"/>
                  </a:moveTo>
                  <a:lnTo>
                    <a:pt x="298" y="157"/>
                  </a:lnTo>
                  <a:lnTo>
                    <a:pt x="297" y="157"/>
                  </a:lnTo>
                  <a:lnTo>
                    <a:pt x="296" y="143"/>
                  </a:lnTo>
                  <a:lnTo>
                    <a:pt x="297" y="157"/>
                  </a:lnTo>
                  <a:close/>
                  <a:moveTo>
                    <a:pt x="297" y="157"/>
                  </a:moveTo>
                  <a:lnTo>
                    <a:pt x="251" y="160"/>
                  </a:lnTo>
                  <a:lnTo>
                    <a:pt x="248" y="133"/>
                  </a:lnTo>
                  <a:lnTo>
                    <a:pt x="295" y="130"/>
                  </a:lnTo>
                  <a:lnTo>
                    <a:pt x="297" y="157"/>
                  </a:lnTo>
                  <a:close/>
                  <a:moveTo>
                    <a:pt x="251" y="160"/>
                  </a:moveTo>
                  <a:lnTo>
                    <a:pt x="249" y="160"/>
                  </a:lnTo>
                  <a:lnTo>
                    <a:pt x="251" y="160"/>
                  </a:lnTo>
                  <a:lnTo>
                    <a:pt x="249" y="147"/>
                  </a:lnTo>
                  <a:lnTo>
                    <a:pt x="251" y="160"/>
                  </a:lnTo>
                  <a:close/>
                  <a:moveTo>
                    <a:pt x="251" y="160"/>
                  </a:moveTo>
                  <a:lnTo>
                    <a:pt x="67" y="169"/>
                  </a:lnTo>
                  <a:lnTo>
                    <a:pt x="66" y="142"/>
                  </a:lnTo>
                  <a:lnTo>
                    <a:pt x="249" y="133"/>
                  </a:lnTo>
                  <a:lnTo>
                    <a:pt x="251" y="160"/>
                  </a:lnTo>
                  <a:close/>
                  <a:moveTo>
                    <a:pt x="67" y="169"/>
                  </a:moveTo>
                  <a:lnTo>
                    <a:pt x="67" y="169"/>
                  </a:lnTo>
                  <a:lnTo>
                    <a:pt x="67" y="154"/>
                  </a:lnTo>
                  <a:lnTo>
                    <a:pt x="67" y="169"/>
                  </a:lnTo>
                  <a:close/>
                  <a:moveTo>
                    <a:pt x="67" y="169"/>
                  </a:moveTo>
                  <a:lnTo>
                    <a:pt x="0" y="169"/>
                  </a:lnTo>
                  <a:lnTo>
                    <a:pt x="0" y="142"/>
                  </a:lnTo>
                  <a:lnTo>
                    <a:pt x="67" y="142"/>
                  </a:lnTo>
                  <a:lnTo>
                    <a:pt x="67" y="1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Freeform 78"/>
            <p:cNvSpPr>
              <a:spLocks noEditPoints="1"/>
            </p:cNvSpPr>
            <p:nvPr/>
          </p:nvSpPr>
          <p:spPr bwMode="auto">
            <a:xfrm>
              <a:off x="2553" y="2289"/>
              <a:ext cx="160" cy="34"/>
            </a:xfrm>
            <a:custGeom>
              <a:avLst/>
              <a:gdLst>
                <a:gd name="T0" fmla="*/ 0 w 1202"/>
                <a:gd name="T1" fmla="*/ 0 h 260"/>
                <a:gd name="T2" fmla="*/ 0 w 1202"/>
                <a:gd name="T3" fmla="*/ 0 h 260"/>
                <a:gd name="T4" fmla="*/ 0 w 1202"/>
                <a:gd name="T5" fmla="*/ 0 h 260"/>
                <a:gd name="T6" fmla="*/ 0 w 1202"/>
                <a:gd name="T7" fmla="*/ 0 h 260"/>
                <a:gd name="T8" fmla="*/ 0 w 1202"/>
                <a:gd name="T9" fmla="*/ 0 h 260"/>
                <a:gd name="T10" fmla="*/ 0 w 1202"/>
                <a:gd name="T11" fmla="*/ 0 h 260"/>
                <a:gd name="T12" fmla="*/ 0 w 1202"/>
                <a:gd name="T13" fmla="*/ 0 h 260"/>
                <a:gd name="T14" fmla="*/ 0 w 1202"/>
                <a:gd name="T15" fmla="*/ 0 h 260"/>
                <a:gd name="T16" fmla="*/ 0 w 1202"/>
                <a:gd name="T17" fmla="*/ 0 h 260"/>
                <a:gd name="T18" fmla="*/ 0 w 1202"/>
                <a:gd name="T19" fmla="*/ 0 h 260"/>
                <a:gd name="T20" fmla="*/ 0 w 1202"/>
                <a:gd name="T21" fmla="*/ 0 h 260"/>
                <a:gd name="T22" fmla="*/ 0 w 1202"/>
                <a:gd name="T23" fmla="*/ 0 h 260"/>
                <a:gd name="T24" fmla="*/ 0 w 1202"/>
                <a:gd name="T25" fmla="*/ 0 h 260"/>
                <a:gd name="T26" fmla="*/ 0 w 1202"/>
                <a:gd name="T27" fmla="*/ 0 h 260"/>
                <a:gd name="T28" fmla="*/ 0 w 1202"/>
                <a:gd name="T29" fmla="*/ 0 h 260"/>
                <a:gd name="T30" fmla="*/ 0 w 1202"/>
                <a:gd name="T31" fmla="*/ 0 h 260"/>
                <a:gd name="T32" fmla="*/ 0 w 1202"/>
                <a:gd name="T33" fmla="*/ 0 h 260"/>
                <a:gd name="T34" fmla="*/ 0 w 1202"/>
                <a:gd name="T35" fmla="*/ 0 h 260"/>
                <a:gd name="T36" fmla="*/ 0 w 1202"/>
                <a:gd name="T37" fmla="*/ 0 h 260"/>
                <a:gd name="T38" fmla="*/ 0 w 1202"/>
                <a:gd name="T39" fmla="*/ 0 h 260"/>
                <a:gd name="T40" fmla="*/ 0 w 1202"/>
                <a:gd name="T41" fmla="*/ 0 h 260"/>
                <a:gd name="T42" fmla="*/ 0 w 1202"/>
                <a:gd name="T43" fmla="*/ 0 h 260"/>
                <a:gd name="T44" fmla="*/ 0 w 1202"/>
                <a:gd name="T45" fmla="*/ 0 h 260"/>
                <a:gd name="T46" fmla="*/ 0 w 1202"/>
                <a:gd name="T47" fmla="*/ 0 h 260"/>
                <a:gd name="T48" fmla="*/ 0 w 1202"/>
                <a:gd name="T49" fmla="*/ 0 h 260"/>
                <a:gd name="T50" fmla="*/ 0 w 1202"/>
                <a:gd name="T51" fmla="*/ 0 h 260"/>
                <a:gd name="T52" fmla="*/ 0 w 1202"/>
                <a:gd name="T53" fmla="*/ 0 h 260"/>
                <a:gd name="T54" fmla="*/ 0 w 1202"/>
                <a:gd name="T55" fmla="*/ 0 h 260"/>
                <a:gd name="T56" fmla="*/ 0 w 1202"/>
                <a:gd name="T57" fmla="*/ 0 h 260"/>
                <a:gd name="T58" fmla="*/ 0 w 1202"/>
                <a:gd name="T59" fmla="*/ 0 h 260"/>
                <a:gd name="T60" fmla="*/ 0 w 1202"/>
                <a:gd name="T61" fmla="*/ 0 h 260"/>
                <a:gd name="T62" fmla="*/ 0 w 1202"/>
                <a:gd name="T63" fmla="*/ 0 h 260"/>
                <a:gd name="T64" fmla="*/ 0 w 1202"/>
                <a:gd name="T65" fmla="*/ 0 h 260"/>
                <a:gd name="T66" fmla="*/ 0 w 1202"/>
                <a:gd name="T67" fmla="*/ 0 h 260"/>
                <a:gd name="T68" fmla="*/ 0 w 1202"/>
                <a:gd name="T69" fmla="*/ 0 h 260"/>
                <a:gd name="T70" fmla="*/ 0 w 1202"/>
                <a:gd name="T71" fmla="*/ 0 h 260"/>
                <a:gd name="T72" fmla="*/ 0 w 1202"/>
                <a:gd name="T73" fmla="*/ 0 h 260"/>
                <a:gd name="T74" fmla="*/ 0 w 1202"/>
                <a:gd name="T75" fmla="*/ 0 h 260"/>
                <a:gd name="T76" fmla="*/ 0 w 1202"/>
                <a:gd name="T77" fmla="*/ 0 h 260"/>
                <a:gd name="T78" fmla="*/ 0 w 1202"/>
                <a:gd name="T79" fmla="*/ 0 h 260"/>
                <a:gd name="T80" fmla="*/ 0 w 1202"/>
                <a:gd name="T81" fmla="*/ 0 h 260"/>
                <a:gd name="T82" fmla="*/ 0 w 1202"/>
                <a:gd name="T83" fmla="*/ 0 h 260"/>
                <a:gd name="T84" fmla="*/ 0 w 1202"/>
                <a:gd name="T85" fmla="*/ 0 h 260"/>
                <a:gd name="T86" fmla="*/ 0 w 1202"/>
                <a:gd name="T87" fmla="*/ 0 h 260"/>
                <a:gd name="T88" fmla="*/ 0 w 1202"/>
                <a:gd name="T89" fmla="*/ 0 h 260"/>
                <a:gd name="T90" fmla="*/ 0 w 1202"/>
                <a:gd name="T91" fmla="*/ 0 h 260"/>
                <a:gd name="T92" fmla="*/ 0 w 1202"/>
                <a:gd name="T93" fmla="*/ 0 h 260"/>
                <a:gd name="T94" fmla="*/ 0 w 1202"/>
                <a:gd name="T95" fmla="*/ 0 h 260"/>
                <a:gd name="T96" fmla="*/ 0 w 1202"/>
                <a:gd name="T97" fmla="*/ 0 h 260"/>
                <a:gd name="T98" fmla="*/ 0 w 1202"/>
                <a:gd name="T99" fmla="*/ 0 h 260"/>
                <a:gd name="T100" fmla="*/ 0 w 1202"/>
                <a:gd name="T101" fmla="*/ 0 h 260"/>
                <a:gd name="T102" fmla="*/ 0 w 1202"/>
                <a:gd name="T103" fmla="*/ 0 h 260"/>
                <a:gd name="T104" fmla="*/ 0 w 1202"/>
                <a:gd name="T105" fmla="*/ 0 h 260"/>
                <a:gd name="T106" fmla="*/ 0 w 1202"/>
                <a:gd name="T107" fmla="*/ 0 h 260"/>
                <a:gd name="T108" fmla="*/ 0 w 1202"/>
                <a:gd name="T109" fmla="*/ 0 h 2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2"/>
                <a:gd name="T166" fmla="*/ 0 h 260"/>
                <a:gd name="T167" fmla="*/ 1202 w 1202"/>
                <a:gd name="T168" fmla="*/ 260 h 2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2" h="260">
                  <a:moveTo>
                    <a:pt x="1180" y="260"/>
                  </a:moveTo>
                  <a:lnTo>
                    <a:pt x="1148" y="217"/>
                  </a:lnTo>
                  <a:lnTo>
                    <a:pt x="1170" y="201"/>
                  </a:lnTo>
                  <a:lnTo>
                    <a:pt x="1202" y="244"/>
                  </a:lnTo>
                  <a:lnTo>
                    <a:pt x="1180" y="260"/>
                  </a:lnTo>
                  <a:close/>
                  <a:moveTo>
                    <a:pt x="1169" y="201"/>
                  </a:moveTo>
                  <a:lnTo>
                    <a:pt x="1169" y="201"/>
                  </a:lnTo>
                  <a:lnTo>
                    <a:pt x="1170" y="201"/>
                  </a:lnTo>
                  <a:lnTo>
                    <a:pt x="1159" y="209"/>
                  </a:lnTo>
                  <a:lnTo>
                    <a:pt x="1169" y="201"/>
                  </a:lnTo>
                  <a:close/>
                  <a:moveTo>
                    <a:pt x="1149" y="218"/>
                  </a:moveTo>
                  <a:lnTo>
                    <a:pt x="1113" y="180"/>
                  </a:lnTo>
                  <a:lnTo>
                    <a:pt x="1134" y="161"/>
                  </a:lnTo>
                  <a:lnTo>
                    <a:pt x="1169" y="201"/>
                  </a:lnTo>
                  <a:lnTo>
                    <a:pt x="1149" y="218"/>
                  </a:lnTo>
                  <a:close/>
                  <a:moveTo>
                    <a:pt x="1134" y="161"/>
                  </a:moveTo>
                  <a:lnTo>
                    <a:pt x="1134" y="161"/>
                  </a:lnTo>
                  <a:lnTo>
                    <a:pt x="1124" y="170"/>
                  </a:lnTo>
                  <a:lnTo>
                    <a:pt x="1134" y="161"/>
                  </a:lnTo>
                  <a:close/>
                  <a:moveTo>
                    <a:pt x="1113" y="180"/>
                  </a:moveTo>
                  <a:lnTo>
                    <a:pt x="1075" y="136"/>
                  </a:lnTo>
                  <a:lnTo>
                    <a:pt x="1095" y="118"/>
                  </a:lnTo>
                  <a:lnTo>
                    <a:pt x="1134" y="161"/>
                  </a:lnTo>
                  <a:lnTo>
                    <a:pt x="1113" y="180"/>
                  </a:lnTo>
                  <a:close/>
                  <a:moveTo>
                    <a:pt x="1094" y="117"/>
                  </a:moveTo>
                  <a:lnTo>
                    <a:pt x="1095" y="117"/>
                  </a:lnTo>
                  <a:lnTo>
                    <a:pt x="1095" y="118"/>
                  </a:lnTo>
                  <a:lnTo>
                    <a:pt x="1085" y="127"/>
                  </a:lnTo>
                  <a:lnTo>
                    <a:pt x="1094" y="117"/>
                  </a:lnTo>
                  <a:close/>
                  <a:moveTo>
                    <a:pt x="1077" y="138"/>
                  </a:moveTo>
                  <a:lnTo>
                    <a:pt x="1030" y="103"/>
                  </a:lnTo>
                  <a:lnTo>
                    <a:pt x="1046" y="80"/>
                  </a:lnTo>
                  <a:lnTo>
                    <a:pt x="1094" y="117"/>
                  </a:lnTo>
                  <a:lnTo>
                    <a:pt x="1077" y="138"/>
                  </a:lnTo>
                  <a:close/>
                  <a:moveTo>
                    <a:pt x="1045" y="80"/>
                  </a:moveTo>
                  <a:lnTo>
                    <a:pt x="1045" y="80"/>
                  </a:lnTo>
                  <a:lnTo>
                    <a:pt x="1046" y="80"/>
                  </a:lnTo>
                  <a:lnTo>
                    <a:pt x="1038" y="92"/>
                  </a:lnTo>
                  <a:lnTo>
                    <a:pt x="1045" y="80"/>
                  </a:lnTo>
                  <a:close/>
                  <a:moveTo>
                    <a:pt x="1031" y="104"/>
                  </a:moveTo>
                  <a:lnTo>
                    <a:pt x="981" y="72"/>
                  </a:lnTo>
                  <a:lnTo>
                    <a:pt x="995" y="49"/>
                  </a:lnTo>
                  <a:lnTo>
                    <a:pt x="1045" y="80"/>
                  </a:lnTo>
                  <a:lnTo>
                    <a:pt x="1031" y="104"/>
                  </a:lnTo>
                  <a:close/>
                  <a:moveTo>
                    <a:pt x="992" y="48"/>
                  </a:moveTo>
                  <a:lnTo>
                    <a:pt x="994" y="49"/>
                  </a:lnTo>
                  <a:lnTo>
                    <a:pt x="995" y="49"/>
                  </a:lnTo>
                  <a:lnTo>
                    <a:pt x="988" y="61"/>
                  </a:lnTo>
                  <a:lnTo>
                    <a:pt x="992" y="48"/>
                  </a:lnTo>
                  <a:close/>
                  <a:moveTo>
                    <a:pt x="982" y="73"/>
                  </a:moveTo>
                  <a:lnTo>
                    <a:pt x="955" y="62"/>
                  </a:lnTo>
                  <a:lnTo>
                    <a:pt x="966" y="36"/>
                  </a:lnTo>
                  <a:lnTo>
                    <a:pt x="992" y="48"/>
                  </a:lnTo>
                  <a:lnTo>
                    <a:pt x="982" y="73"/>
                  </a:lnTo>
                  <a:close/>
                  <a:moveTo>
                    <a:pt x="964" y="36"/>
                  </a:moveTo>
                  <a:lnTo>
                    <a:pt x="966" y="36"/>
                  </a:lnTo>
                  <a:lnTo>
                    <a:pt x="960" y="49"/>
                  </a:lnTo>
                  <a:lnTo>
                    <a:pt x="964" y="36"/>
                  </a:lnTo>
                  <a:close/>
                  <a:moveTo>
                    <a:pt x="955" y="62"/>
                  </a:moveTo>
                  <a:lnTo>
                    <a:pt x="924" y="50"/>
                  </a:lnTo>
                  <a:lnTo>
                    <a:pt x="933" y="24"/>
                  </a:lnTo>
                  <a:lnTo>
                    <a:pt x="964" y="36"/>
                  </a:lnTo>
                  <a:lnTo>
                    <a:pt x="955" y="62"/>
                  </a:lnTo>
                  <a:close/>
                  <a:moveTo>
                    <a:pt x="924" y="50"/>
                  </a:moveTo>
                  <a:lnTo>
                    <a:pt x="892" y="38"/>
                  </a:lnTo>
                  <a:lnTo>
                    <a:pt x="903" y="13"/>
                  </a:lnTo>
                  <a:lnTo>
                    <a:pt x="933" y="24"/>
                  </a:lnTo>
                  <a:lnTo>
                    <a:pt x="924" y="50"/>
                  </a:lnTo>
                  <a:close/>
                  <a:moveTo>
                    <a:pt x="899" y="11"/>
                  </a:moveTo>
                  <a:lnTo>
                    <a:pt x="900" y="11"/>
                  </a:lnTo>
                  <a:lnTo>
                    <a:pt x="903" y="13"/>
                  </a:lnTo>
                  <a:lnTo>
                    <a:pt x="898" y="25"/>
                  </a:lnTo>
                  <a:lnTo>
                    <a:pt x="899" y="11"/>
                  </a:lnTo>
                  <a:close/>
                  <a:moveTo>
                    <a:pt x="896" y="38"/>
                  </a:moveTo>
                  <a:lnTo>
                    <a:pt x="864" y="35"/>
                  </a:lnTo>
                  <a:lnTo>
                    <a:pt x="868" y="8"/>
                  </a:lnTo>
                  <a:lnTo>
                    <a:pt x="899" y="11"/>
                  </a:lnTo>
                  <a:lnTo>
                    <a:pt x="896" y="38"/>
                  </a:lnTo>
                  <a:close/>
                  <a:moveTo>
                    <a:pt x="868" y="8"/>
                  </a:moveTo>
                  <a:lnTo>
                    <a:pt x="867" y="8"/>
                  </a:lnTo>
                  <a:lnTo>
                    <a:pt x="868" y="8"/>
                  </a:lnTo>
                  <a:lnTo>
                    <a:pt x="867" y="21"/>
                  </a:lnTo>
                  <a:lnTo>
                    <a:pt x="868" y="8"/>
                  </a:lnTo>
                  <a:close/>
                  <a:moveTo>
                    <a:pt x="866" y="35"/>
                  </a:moveTo>
                  <a:lnTo>
                    <a:pt x="826" y="31"/>
                  </a:lnTo>
                  <a:lnTo>
                    <a:pt x="828" y="3"/>
                  </a:lnTo>
                  <a:lnTo>
                    <a:pt x="868" y="8"/>
                  </a:lnTo>
                  <a:lnTo>
                    <a:pt x="866" y="35"/>
                  </a:lnTo>
                  <a:close/>
                  <a:moveTo>
                    <a:pt x="826" y="31"/>
                  </a:moveTo>
                  <a:lnTo>
                    <a:pt x="829" y="31"/>
                  </a:lnTo>
                  <a:lnTo>
                    <a:pt x="826" y="31"/>
                  </a:lnTo>
                  <a:lnTo>
                    <a:pt x="827" y="17"/>
                  </a:lnTo>
                  <a:lnTo>
                    <a:pt x="826" y="31"/>
                  </a:lnTo>
                  <a:close/>
                  <a:moveTo>
                    <a:pt x="826" y="31"/>
                  </a:moveTo>
                  <a:lnTo>
                    <a:pt x="791" y="27"/>
                  </a:lnTo>
                  <a:lnTo>
                    <a:pt x="793" y="0"/>
                  </a:lnTo>
                  <a:lnTo>
                    <a:pt x="828" y="3"/>
                  </a:lnTo>
                  <a:lnTo>
                    <a:pt x="826" y="31"/>
                  </a:lnTo>
                  <a:close/>
                  <a:moveTo>
                    <a:pt x="791" y="0"/>
                  </a:moveTo>
                  <a:lnTo>
                    <a:pt x="792" y="0"/>
                  </a:lnTo>
                  <a:lnTo>
                    <a:pt x="793" y="0"/>
                  </a:lnTo>
                  <a:lnTo>
                    <a:pt x="792" y="14"/>
                  </a:lnTo>
                  <a:lnTo>
                    <a:pt x="791" y="0"/>
                  </a:lnTo>
                  <a:close/>
                  <a:moveTo>
                    <a:pt x="793" y="27"/>
                  </a:moveTo>
                  <a:lnTo>
                    <a:pt x="742" y="31"/>
                  </a:lnTo>
                  <a:lnTo>
                    <a:pt x="741" y="3"/>
                  </a:lnTo>
                  <a:lnTo>
                    <a:pt x="791" y="0"/>
                  </a:lnTo>
                  <a:lnTo>
                    <a:pt x="793" y="27"/>
                  </a:lnTo>
                  <a:close/>
                  <a:moveTo>
                    <a:pt x="740" y="3"/>
                  </a:moveTo>
                  <a:lnTo>
                    <a:pt x="739" y="3"/>
                  </a:lnTo>
                  <a:lnTo>
                    <a:pt x="741" y="3"/>
                  </a:lnTo>
                  <a:lnTo>
                    <a:pt x="741" y="17"/>
                  </a:lnTo>
                  <a:lnTo>
                    <a:pt x="740" y="3"/>
                  </a:lnTo>
                  <a:close/>
                  <a:moveTo>
                    <a:pt x="742" y="31"/>
                  </a:moveTo>
                  <a:lnTo>
                    <a:pt x="696" y="35"/>
                  </a:lnTo>
                  <a:lnTo>
                    <a:pt x="693" y="8"/>
                  </a:lnTo>
                  <a:lnTo>
                    <a:pt x="740" y="3"/>
                  </a:lnTo>
                  <a:lnTo>
                    <a:pt x="742" y="31"/>
                  </a:lnTo>
                  <a:close/>
                  <a:moveTo>
                    <a:pt x="696" y="35"/>
                  </a:moveTo>
                  <a:lnTo>
                    <a:pt x="649" y="38"/>
                  </a:lnTo>
                  <a:lnTo>
                    <a:pt x="647" y="11"/>
                  </a:lnTo>
                  <a:lnTo>
                    <a:pt x="693" y="8"/>
                  </a:lnTo>
                  <a:lnTo>
                    <a:pt x="696" y="35"/>
                  </a:lnTo>
                  <a:close/>
                  <a:moveTo>
                    <a:pt x="644" y="11"/>
                  </a:moveTo>
                  <a:lnTo>
                    <a:pt x="646" y="11"/>
                  </a:lnTo>
                  <a:lnTo>
                    <a:pt x="647" y="11"/>
                  </a:lnTo>
                  <a:lnTo>
                    <a:pt x="648" y="25"/>
                  </a:lnTo>
                  <a:lnTo>
                    <a:pt x="644" y="11"/>
                  </a:lnTo>
                  <a:close/>
                  <a:moveTo>
                    <a:pt x="651" y="38"/>
                  </a:moveTo>
                  <a:lnTo>
                    <a:pt x="608" y="50"/>
                  </a:lnTo>
                  <a:lnTo>
                    <a:pt x="601" y="23"/>
                  </a:lnTo>
                  <a:lnTo>
                    <a:pt x="644" y="11"/>
                  </a:lnTo>
                  <a:lnTo>
                    <a:pt x="651" y="38"/>
                  </a:lnTo>
                  <a:close/>
                  <a:moveTo>
                    <a:pt x="608" y="50"/>
                  </a:moveTo>
                  <a:lnTo>
                    <a:pt x="608" y="50"/>
                  </a:lnTo>
                  <a:lnTo>
                    <a:pt x="605" y="37"/>
                  </a:lnTo>
                  <a:lnTo>
                    <a:pt x="608" y="50"/>
                  </a:lnTo>
                  <a:close/>
                  <a:moveTo>
                    <a:pt x="608" y="50"/>
                  </a:moveTo>
                  <a:lnTo>
                    <a:pt x="526" y="70"/>
                  </a:lnTo>
                  <a:lnTo>
                    <a:pt x="520" y="43"/>
                  </a:lnTo>
                  <a:lnTo>
                    <a:pt x="601" y="23"/>
                  </a:lnTo>
                  <a:lnTo>
                    <a:pt x="608" y="50"/>
                  </a:lnTo>
                  <a:close/>
                  <a:moveTo>
                    <a:pt x="519" y="44"/>
                  </a:moveTo>
                  <a:lnTo>
                    <a:pt x="519" y="43"/>
                  </a:lnTo>
                  <a:lnTo>
                    <a:pt x="520" y="43"/>
                  </a:lnTo>
                  <a:lnTo>
                    <a:pt x="523" y="57"/>
                  </a:lnTo>
                  <a:lnTo>
                    <a:pt x="519" y="44"/>
                  </a:lnTo>
                  <a:close/>
                  <a:moveTo>
                    <a:pt x="528" y="70"/>
                  </a:moveTo>
                  <a:lnTo>
                    <a:pt x="454" y="97"/>
                  </a:lnTo>
                  <a:lnTo>
                    <a:pt x="444" y="71"/>
                  </a:lnTo>
                  <a:lnTo>
                    <a:pt x="519" y="44"/>
                  </a:lnTo>
                  <a:lnTo>
                    <a:pt x="528" y="70"/>
                  </a:lnTo>
                  <a:close/>
                  <a:moveTo>
                    <a:pt x="454" y="97"/>
                  </a:moveTo>
                  <a:lnTo>
                    <a:pt x="452" y="97"/>
                  </a:lnTo>
                  <a:lnTo>
                    <a:pt x="454" y="97"/>
                  </a:lnTo>
                  <a:lnTo>
                    <a:pt x="449" y="84"/>
                  </a:lnTo>
                  <a:lnTo>
                    <a:pt x="454" y="97"/>
                  </a:lnTo>
                  <a:close/>
                  <a:moveTo>
                    <a:pt x="454" y="97"/>
                  </a:moveTo>
                  <a:lnTo>
                    <a:pt x="383" y="120"/>
                  </a:lnTo>
                  <a:lnTo>
                    <a:pt x="374" y="94"/>
                  </a:lnTo>
                  <a:lnTo>
                    <a:pt x="444" y="71"/>
                  </a:lnTo>
                  <a:lnTo>
                    <a:pt x="454" y="97"/>
                  </a:lnTo>
                  <a:close/>
                  <a:moveTo>
                    <a:pt x="374" y="94"/>
                  </a:moveTo>
                  <a:lnTo>
                    <a:pt x="374" y="94"/>
                  </a:lnTo>
                  <a:lnTo>
                    <a:pt x="379" y="107"/>
                  </a:lnTo>
                  <a:lnTo>
                    <a:pt x="374" y="94"/>
                  </a:lnTo>
                  <a:close/>
                  <a:moveTo>
                    <a:pt x="383" y="120"/>
                  </a:moveTo>
                  <a:lnTo>
                    <a:pt x="316" y="143"/>
                  </a:lnTo>
                  <a:lnTo>
                    <a:pt x="308" y="118"/>
                  </a:lnTo>
                  <a:lnTo>
                    <a:pt x="374" y="94"/>
                  </a:lnTo>
                  <a:lnTo>
                    <a:pt x="383" y="120"/>
                  </a:lnTo>
                  <a:close/>
                  <a:moveTo>
                    <a:pt x="316" y="143"/>
                  </a:moveTo>
                  <a:lnTo>
                    <a:pt x="316" y="143"/>
                  </a:lnTo>
                  <a:lnTo>
                    <a:pt x="315" y="145"/>
                  </a:lnTo>
                  <a:lnTo>
                    <a:pt x="313" y="131"/>
                  </a:lnTo>
                  <a:lnTo>
                    <a:pt x="316" y="143"/>
                  </a:lnTo>
                  <a:close/>
                  <a:moveTo>
                    <a:pt x="315" y="145"/>
                  </a:moveTo>
                  <a:lnTo>
                    <a:pt x="253" y="160"/>
                  </a:lnTo>
                  <a:lnTo>
                    <a:pt x="246" y="133"/>
                  </a:lnTo>
                  <a:lnTo>
                    <a:pt x="309" y="118"/>
                  </a:lnTo>
                  <a:lnTo>
                    <a:pt x="315" y="145"/>
                  </a:lnTo>
                  <a:close/>
                  <a:moveTo>
                    <a:pt x="253" y="160"/>
                  </a:moveTo>
                  <a:lnTo>
                    <a:pt x="251" y="160"/>
                  </a:lnTo>
                  <a:lnTo>
                    <a:pt x="252" y="160"/>
                  </a:lnTo>
                  <a:lnTo>
                    <a:pt x="250" y="147"/>
                  </a:lnTo>
                  <a:lnTo>
                    <a:pt x="253" y="160"/>
                  </a:lnTo>
                  <a:close/>
                  <a:moveTo>
                    <a:pt x="252" y="160"/>
                  </a:moveTo>
                  <a:lnTo>
                    <a:pt x="217" y="168"/>
                  </a:lnTo>
                  <a:lnTo>
                    <a:pt x="212" y="141"/>
                  </a:lnTo>
                  <a:lnTo>
                    <a:pt x="246" y="133"/>
                  </a:lnTo>
                  <a:lnTo>
                    <a:pt x="252" y="160"/>
                  </a:lnTo>
                  <a:close/>
                  <a:moveTo>
                    <a:pt x="217" y="168"/>
                  </a:moveTo>
                  <a:lnTo>
                    <a:pt x="216" y="168"/>
                  </a:lnTo>
                  <a:lnTo>
                    <a:pt x="215" y="168"/>
                  </a:lnTo>
                  <a:lnTo>
                    <a:pt x="215" y="154"/>
                  </a:lnTo>
                  <a:lnTo>
                    <a:pt x="217" y="168"/>
                  </a:lnTo>
                  <a:close/>
                  <a:moveTo>
                    <a:pt x="215" y="168"/>
                  </a:moveTo>
                  <a:lnTo>
                    <a:pt x="184" y="168"/>
                  </a:lnTo>
                  <a:lnTo>
                    <a:pt x="184" y="141"/>
                  </a:lnTo>
                  <a:lnTo>
                    <a:pt x="215" y="141"/>
                  </a:lnTo>
                  <a:lnTo>
                    <a:pt x="215" y="168"/>
                  </a:lnTo>
                  <a:close/>
                  <a:moveTo>
                    <a:pt x="184" y="141"/>
                  </a:moveTo>
                  <a:lnTo>
                    <a:pt x="184" y="141"/>
                  </a:lnTo>
                  <a:lnTo>
                    <a:pt x="184" y="154"/>
                  </a:lnTo>
                  <a:lnTo>
                    <a:pt x="184" y="141"/>
                  </a:lnTo>
                  <a:close/>
                  <a:moveTo>
                    <a:pt x="184" y="168"/>
                  </a:moveTo>
                  <a:lnTo>
                    <a:pt x="47" y="172"/>
                  </a:lnTo>
                  <a:lnTo>
                    <a:pt x="46" y="145"/>
                  </a:lnTo>
                  <a:lnTo>
                    <a:pt x="184" y="141"/>
                  </a:lnTo>
                  <a:lnTo>
                    <a:pt x="184" y="168"/>
                  </a:lnTo>
                  <a:close/>
                  <a:moveTo>
                    <a:pt x="47" y="172"/>
                  </a:moveTo>
                  <a:lnTo>
                    <a:pt x="46" y="172"/>
                  </a:lnTo>
                  <a:lnTo>
                    <a:pt x="46" y="159"/>
                  </a:lnTo>
                  <a:lnTo>
                    <a:pt x="47" y="172"/>
                  </a:lnTo>
                  <a:close/>
                  <a:moveTo>
                    <a:pt x="46" y="172"/>
                  </a:moveTo>
                  <a:lnTo>
                    <a:pt x="0" y="172"/>
                  </a:lnTo>
                  <a:lnTo>
                    <a:pt x="0" y="145"/>
                  </a:lnTo>
                  <a:lnTo>
                    <a:pt x="46" y="145"/>
                  </a:lnTo>
                  <a:lnTo>
                    <a:pt x="4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1" name="Freeform 79"/>
            <p:cNvSpPr>
              <a:spLocks noEditPoints="1"/>
            </p:cNvSpPr>
            <p:nvPr/>
          </p:nvSpPr>
          <p:spPr bwMode="auto">
            <a:xfrm>
              <a:off x="2722" y="2297"/>
              <a:ext cx="162" cy="30"/>
            </a:xfrm>
            <a:custGeom>
              <a:avLst/>
              <a:gdLst>
                <a:gd name="T0" fmla="*/ 0 w 1213"/>
                <a:gd name="T1" fmla="*/ 0 h 223"/>
                <a:gd name="T2" fmla="*/ 0 w 1213"/>
                <a:gd name="T3" fmla="*/ 0 h 223"/>
                <a:gd name="T4" fmla="*/ 0 w 1213"/>
                <a:gd name="T5" fmla="*/ 0 h 223"/>
                <a:gd name="T6" fmla="*/ 0 w 1213"/>
                <a:gd name="T7" fmla="*/ 0 h 223"/>
                <a:gd name="T8" fmla="*/ 0 w 1213"/>
                <a:gd name="T9" fmla="*/ 0 h 223"/>
                <a:gd name="T10" fmla="*/ 0 w 1213"/>
                <a:gd name="T11" fmla="*/ 0 h 223"/>
                <a:gd name="T12" fmla="*/ 0 w 1213"/>
                <a:gd name="T13" fmla="*/ 0 h 223"/>
                <a:gd name="T14" fmla="*/ 0 w 1213"/>
                <a:gd name="T15" fmla="*/ 0 h 223"/>
                <a:gd name="T16" fmla="*/ 0 w 1213"/>
                <a:gd name="T17" fmla="*/ 0 h 223"/>
                <a:gd name="T18" fmla="*/ 0 w 1213"/>
                <a:gd name="T19" fmla="*/ 0 h 223"/>
                <a:gd name="T20" fmla="*/ 0 w 1213"/>
                <a:gd name="T21" fmla="*/ 0 h 223"/>
                <a:gd name="T22" fmla="*/ 0 w 1213"/>
                <a:gd name="T23" fmla="*/ 0 h 223"/>
                <a:gd name="T24" fmla="*/ 0 w 1213"/>
                <a:gd name="T25" fmla="*/ 0 h 223"/>
                <a:gd name="T26" fmla="*/ 0 w 1213"/>
                <a:gd name="T27" fmla="*/ 0 h 223"/>
                <a:gd name="T28" fmla="*/ 0 w 1213"/>
                <a:gd name="T29" fmla="*/ 0 h 223"/>
                <a:gd name="T30" fmla="*/ 0 w 1213"/>
                <a:gd name="T31" fmla="*/ 0 h 223"/>
                <a:gd name="T32" fmla="*/ 0 w 1213"/>
                <a:gd name="T33" fmla="*/ 0 h 223"/>
                <a:gd name="T34" fmla="*/ 0 w 1213"/>
                <a:gd name="T35" fmla="*/ 0 h 223"/>
                <a:gd name="T36" fmla="*/ 0 w 1213"/>
                <a:gd name="T37" fmla="*/ 0 h 223"/>
                <a:gd name="T38" fmla="*/ 0 w 1213"/>
                <a:gd name="T39" fmla="*/ 0 h 223"/>
                <a:gd name="T40" fmla="*/ 0 w 1213"/>
                <a:gd name="T41" fmla="*/ 0 h 223"/>
                <a:gd name="T42" fmla="*/ 0 w 1213"/>
                <a:gd name="T43" fmla="*/ 0 h 223"/>
                <a:gd name="T44" fmla="*/ 0 w 1213"/>
                <a:gd name="T45" fmla="*/ 0 h 223"/>
                <a:gd name="T46" fmla="*/ 0 w 1213"/>
                <a:gd name="T47" fmla="*/ 0 h 223"/>
                <a:gd name="T48" fmla="*/ 0 w 1213"/>
                <a:gd name="T49" fmla="*/ 0 h 223"/>
                <a:gd name="T50" fmla="*/ 0 w 1213"/>
                <a:gd name="T51" fmla="*/ 0 h 223"/>
                <a:gd name="T52" fmla="*/ 0 w 1213"/>
                <a:gd name="T53" fmla="*/ 0 h 223"/>
                <a:gd name="T54" fmla="*/ 0 w 1213"/>
                <a:gd name="T55" fmla="*/ 0 h 223"/>
                <a:gd name="T56" fmla="*/ 0 w 1213"/>
                <a:gd name="T57" fmla="*/ 0 h 223"/>
                <a:gd name="T58" fmla="*/ 0 w 1213"/>
                <a:gd name="T59" fmla="*/ 0 h 223"/>
                <a:gd name="T60" fmla="*/ 0 w 1213"/>
                <a:gd name="T61" fmla="*/ 0 h 223"/>
                <a:gd name="T62" fmla="*/ 0 w 1213"/>
                <a:gd name="T63" fmla="*/ 0 h 223"/>
                <a:gd name="T64" fmla="*/ 0 w 1213"/>
                <a:gd name="T65" fmla="*/ 0 h 223"/>
                <a:gd name="T66" fmla="*/ 0 w 1213"/>
                <a:gd name="T67" fmla="*/ 0 h 223"/>
                <a:gd name="T68" fmla="*/ 0 w 1213"/>
                <a:gd name="T69" fmla="*/ 0 h 223"/>
                <a:gd name="T70" fmla="*/ 0 w 1213"/>
                <a:gd name="T71" fmla="*/ 0 h 223"/>
                <a:gd name="T72" fmla="*/ 0 w 1213"/>
                <a:gd name="T73" fmla="*/ 0 h 223"/>
                <a:gd name="T74" fmla="*/ 0 w 1213"/>
                <a:gd name="T75" fmla="*/ 0 h 223"/>
                <a:gd name="T76" fmla="*/ 0 w 1213"/>
                <a:gd name="T77" fmla="*/ 0 h 223"/>
                <a:gd name="T78" fmla="*/ 0 w 1213"/>
                <a:gd name="T79" fmla="*/ 0 h 223"/>
                <a:gd name="T80" fmla="*/ 0 w 1213"/>
                <a:gd name="T81" fmla="*/ 0 h 223"/>
                <a:gd name="T82" fmla="*/ 0 w 1213"/>
                <a:gd name="T83" fmla="*/ 0 h 223"/>
                <a:gd name="T84" fmla="*/ 0 w 1213"/>
                <a:gd name="T85" fmla="*/ 0 h 223"/>
                <a:gd name="T86" fmla="*/ 0 w 1213"/>
                <a:gd name="T87" fmla="*/ 0 h 223"/>
                <a:gd name="T88" fmla="*/ 0 w 1213"/>
                <a:gd name="T89" fmla="*/ 0 h 223"/>
                <a:gd name="T90" fmla="*/ 0 w 1213"/>
                <a:gd name="T91" fmla="*/ 0 h 223"/>
                <a:gd name="T92" fmla="*/ 0 w 1213"/>
                <a:gd name="T93" fmla="*/ 0 h 223"/>
                <a:gd name="T94" fmla="*/ 0 w 1213"/>
                <a:gd name="T95" fmla="*/ 0 h 223"/>
                <a:gd name="T96" fmla="*/ 0 w 1213"/>
                <a:gd name="T97" fmla="*/ 0 h 223"/>
                <a:gd name="T98" fmla="*/ 0 w 1213"/>
                <a:gd name="T99" fmla="*/ 0 h 223"/>
                <a:gd name="T100" fmla="*/ 0 w 1213"/>
                <a:gd name="T101" fmla="*/ 0 h 223"/>
                <a:gd name="T102" fmla="*/ 0 w 1213"/>
                <a:gd name="T103" fmla="*/ 0 h 223"/>
                <a:gd name="T104" fmla="*/ 0 w 1213"/>
                <a:gd name="T105" fmla="*/ 0 h 223"/>
                <a:gd name="T106" fmla="*/ 0 w 1213"/>
                <a:gd name="T107" fmla="*/ 0 h 2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13"/>
                <a:gd name="T163" fmla="*/ 0 h 223"/>
                <a:gd name="T164" fmla="*/ 1213 w 1213"/>
                <a:gd name="T165" fmla="*/ 223 h 2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13" h="223">
                  <a:moveTo>
                    <a:pt x="1213" y="172"/>
                  </a:moveTo>
                  <a:lnTo>
                    <a:pt x="1158" y="175"/>
                  </a:lnTo>
                  <a:lnTo>
                    <a:pt x="1156" y="148"/>
                  </a:lnTo>
                  <a:lnTo>
                    <a:pt x="1211" y="145"/>
                  </a:lnTo>
                  <a:lnTo>
                    <a:pt x="1213" y="172"/>
                  </a:lnTo>
                  <a:close/>
                  <a:moveTo>
                    <a:pt x="1158" y="175"/>
                  </a:moveTo>
                  <a:lnTo>
                    <a:pt x="1157" y="175"/>
                  </a:lnTo>
                  <a:lnTo>
                    <a:pt x="1157" y="162"/>
                  </a:lnTo>
                  <a:lnTo>
                    <a:pt x="1158" y="175"/>
                  </a:lnTo>
                  <a:close/>
                  <a:moveTo>
                    <a:pt x="1157" y="175"/>
                  </a:moveTo>
                  <a:lnTo>
                    <a:pt x="1087" y="175"/>
                  </a:lnTo>
                  <a:lnTo>
                    <a:pt x="1087" y="148"/>
                  </a:lnTo>
                  <a:lnTo>
                    <a:pt x="1157" y="148"/>
                  </a:lnTo>
                  <a:lnTo>
                    <a:pt x="1157" y="175"/>
                  </a:lnTo>
                  <a:close/>
                  <a:moveTo>
                    <a:pt x="1087" y="175"/>
                  </a:moveTo>
                  <a:lnTo>
                    <a:pt x="1086" y="175"/>
                  </a:lnTo>
                  <a:lnTo>
                    <a:pt x="1087" y="162"/>
                  </a:lnTo>
                  <a:lnTo>
                    <a:pt x="1087" y="175"/>
                  </a:lnTo>
                  <a:close/>
                  <a:moveTo>
                    <a:pt x="1086" y="175"/>
                  </a:moveTo>
                  <a:lnTo>
                    <a:pt x="985" y="172"/>
                  </a:lnTo>
                  <a:lnTo>
                    <a:pt x="986" y="145"/>
                  </a:lnTo>
                  <a:lnTo>
                    <a:pt x="1087" y="148"/>
                  </a:lnTo>
                  <a:lnTo>
                    <a:pt x="1086" y="175"/>
                  </a:lnTo>
                  <a:close/>
                  <a:moveTo>
                    <a:pt x="985" y="172"/>
                  </a:moveTo>
                  <a:lnTo>
                    <a:pt x="985" y="172"/>
                  </a:lnTo>
                  <a:lnTo>
                    <a:pt x="984" y="172"/>
                  </a:lnTo>
                  <a:lnTo>
                    <a:pt x="986" y="158"/>
                  </a:lnTo>
                  <a:lnTo>
                    <a:pt x="985" y="172"/>
                  </a:lnTo>
                  <a:close/>
                  <a:moveTo>
                    <a:pt x="984" y="172"/>
                  </a:moveTo>
                  <a:lnTo>
                    <a:pt x="952" y="168"/>
                  </a:lnTo>
                  <a:lnTo>
                    <a:pt x="956" y="140"/>
                  </a:lnTo>
                  <a:lnTo>
                    <a:pt x="987" y="145"/>
                  </a:lnTo>
                  <a:lnTo>
                    <a:pt x="984" y="172"/>
                  </a:lnTo>
                  <a:close/>
                  <a:moveTo>
                    <a:pt x="952" y="168"/>
                  </a:moveTo>
                  <a:lnTo>
                    <a:pt x="952" y="168"/>
                  </a:lnTo>
                  <a:lnTo>
                    <a:pt x="951" y="167"/>
                  </a:lnTo>
                  <a:lnTo>
                    <a:pt x="955" y="154"/>
                  </a:lnTo>
                  <a:lnTo>
                    <a:pt x="952" y="168"/>
                  </a:lnTo>
                  <a:close/>
                  <a:moveTo>
                    <a:pt x="951" y="167"/>
                  </a:moveTo>
                  <a:lnTo>
                    <a:pt x="920" y="160"/>
                  </a:lnTo>
                  <a:lnTo>
                    <a:pt x="927" y="133"/>
                  </a:lnTo>
                  <a:lnTo>
                    <a:pt x="958" y="141"/>
                  </a:lnTo>
                  <a:lnTo>
                    <a:pt x="951" y="167"/>
                  </a:lnTo>
                  <a:close/>
                  <a:moveTo>
                    <a:pt x="920" y="160"/>
                  </a:moveTo>
                  <a:lnTo>
                    <a:pt x="920" y="160"/>
                  </a:lnTo>
                  <a:lnTo>
                    <a:pt x="923" y="146"/>
                  </a:lnTo>
                  <a:lnTo>
                    <a:pt x="920" y="160"/>
                  </a:lnTo>
                  <a:close/>
                  <a:moveTo>
                    <a:pt x="920" y="160"/>
                  </a:moveTo>
                  <a:lnTo>
                    <a:pt x="862" y="144"/>
                  </a:lnTo>
                  <a:lnTo>
                    <a:pt x="869" y="118"/>
                  </a:lnTo>
                  <a:lnTo>
                    <a:pt x="927" y="133"/>
                  </a:lnTo>
                  <a:lnTo>
                    <a:pt x="920" y="160"/>
                  </a:lnTo>
                  <a:close/>
                  <a:moveTo>
                    <a:pt x="862" y="144"/>
                  </a:moveTo>
                  <a:lnTo>
                    <a:pt x="860" y="144"/>
                  </a:lnTo>
                  <a:lnTo>
                    <a:pt x="859" y="144"/>
                  </a:lnTo>
                  <a:lnTo>
                    <a:pt x="865" y="131"/>
                  </a:lnTo>
                  <a:lnTo>
                    <a:pt x="862" y="144"/>
                  </a:lnTo>
                  <a:close/>
                  <a:moveTo>
                    <a:pt x="859" y="144"/>
                  </a:moveTo>
                  <a:lnTo>
                    <a:pt x="735" y="92"/>
                  </a:lnTo>
                  <a:lnTo>
                    <a:pt x="745" y="66"/>
                  </a:lnTo>
                  <a:lnTo>
                    <a:pt x="870" y="118"/>
                  </a:lnTo>
                  <a:lnTo>
                    <a:pt x="859" y="144"/>
                  </a:lnTo>
                  <a:close/>
                  <a:moveTo>
                    <a:pt x="744" y="66"/>
                  </a:moveTo>
                  <a:lnTo>
                    <a:pt x="744" y="66"/>
                  </a:lnTo>
                  <a:lnTo>
                    <a:pt x="745" y="66"/>
                  </a:lnTo>
                  <a:lnTo>
                    <a:pt x="739" y="79"/>
                  </a:lnTo>
                  <a:lnTo>
                    <a:pt x="744" y="66"/>
                  </a:lnTo>
                  <a:close/>
                  <a:moveTo>
                    <a:pt x="736" y="93"/>
                  </a:moveTo>
                  <a:lnTo>
                    <a:pt x="661" y="69"/>
                  </a:lnTo>
                  <a:lnTo>
                    <a:pt x="670" y="43"/>
                  </a:lnTo>
                  <a:lnTo>
                    <a:pt x="744" y="66"/>
                  </a:lnTo>
                  <a:lnTo>
                    <a:pt x="736" y="93"/>
                  </a:lnTo>
                  <a:close/>
                  <a:moveTo>
                    <a:pt x="668" y="43"/>
                  </a:moveTo>
                  <a:lnTo>
                    <a:pt x="670" y="43"/>
                  </a:lnTo>
                  <a:lnTo>
                    <a:pt x="666" y="56"/>
                  </a:lnTo>
                  <a:lnTo>
                    <a:pt x="668" y="43"/>
                  </a:lnTo>
                  <a:close/>
                  <a:moveTo>
                    <a:pt x="663" y="70"/>
                  </a:moveTo>
                  <a:lnTo>
                    <a:pt x="581" y="50"/>
                  </a:lnTo>
                  <a:lnTo>
                    <a:pt x="587" y="23"/>
                  </a:lnTo>
                  <a:lnTo>
                    <a:pt x="668" y="43"/>
                  </a:lnTo>
                  <a:lnTo>
                    <a:pt x="663" y="70"/>
                  </a:lnTo>
                  <a:close/>
                  <a:moveTo>
                    <a:pt x="581" y="50"/>
                  </a:moveTo>
                  <a:lnTo>
                    <a:pt x="582" y="50"/>
                  </a:lnTo>
                  <a:lnTo>
                    <a:pt x="580" y="50"/>
                  </a:lnTo>
                  <a:lnTo>
                    <a:pt x="583" y="36"/>
                  </a:lnTo>
                  <a:lnTo>
                    <a:pt x="581" y="50"/>
                  </a:lnTo>
                  <a:close/>
                  <a:moveTo>
                    <a:pt x="580" y="50"/>
                  </a:moveTo>
                  <a:lnTo>
                    <a:pt x="533" y="38"/>
                  </a:lnTo>
                  <a:lnTo>
                    <a:pt x="540" y="12"/>
                  </a:lnTo>
                  <a:lnTo>
                    <a:pt x="587" y="23"/>
                  </a:lnTo>
                  <a:lnTo>
                    <a:pt x="580" y="50"/>
                  </a:lnTo>
                  <a:close/>
                  <a:moveTo>
                    <a:pt x="538" y="12"/>
                  </a:moveTo>
                  <a:lnTo>
                    <a:pt x="539" y="12"/>
                  </a:lnTo>
                  <a:lnTo>
                    <a:pt x="540" y="12"/>
                  </a:lnTo>
                  <a:lnTo>
                    <a:pt x="537" y="24"/>
                  </a:lnTo>
                  <a:lnTo>
                    <a:pt x="538" y="12"/>
                  </a:lnTo>
                  <a:close/>
                  <a:moveTo>
                    <a:pt x="536" y="38"/>
                  </a:moveTo>
                  <a:lnTo>
                    <a:pt x="489" y="35"/>
                  </a:lnTo>
                  <a:lnTo>
                    <a:pt x="492" y="7"/>
                  </a:lnTo>
                  <a:lnTo>
                    <a:pt x="538" y="12"/>
                  </a:lnTo>
                  <a:lnTo>
                    <a:pt x="536" y="38"/>
                  </a:lnTo>
                  <a:close/>
                  <a:moveTo>
                    <a:pt x="492" y="7"/>
                  </a:moveTo>
                  <a:lnTo>
                    <a:pt x="493" y="7"/>
                  </a:lnTo>
                  <a:lnTo>
                    <a:pt x="492" y="7"/>
                  </a:lnTo>
                  <a:lnTo>
                    <a:pt x="490" y="21"/>
                  </a:lnTo>
                  <a:lnTo>
                    <a:pt x="492" y="7"/>
                  </a:lnTo>
                  <a:close/>
                  <a:moveTo>
                    <a:pt x="489" y="35"/>
                  </a:moveTo>
                  <a:lnTo>
                    <a:pt x="435" y="30"/>
                  </a:lnTo>
                  <a:lnTo>
                    <a:pt x="437" y="3"/>
                  </a:lnTo>
                  <a:lnTo>
                    <a:pt x="492" y="7"/>
                  </a:lnTo>
                  <a:lnTo>
                    <a:pt x="489" y="35"/>
                  </a:lnTo>
                  <a:close/>
                  <a:moveTo>
                    <a:pt x="437" y="3"/>
                  </a:moveTo>
                  <a:lnTo>
                    <a:pt x="437" y="3"/>
                  </a:lnTo>
                  <a:lnTo>
                    <a:pt x="436" y="17"/>
                  </a:lnTo>
                  <a:lnTo>
                    <a:pt x="437" y="3"/>
                  </a:lnTo>
                  <a:close/>
                  <a:moveTo>
                    <a:pt x="435" y="30"/>
                  </a:moveTo>
                  <a:lnTo>
                    <a:pt x="376" y="27"/>
                  </a:lnTo>
                  <a:lnTo>
                    <a:pt x="378" y="0"/>
                  </a:lnTo>
                  <a:lnTo>
                    <a:pt x="437" y="3"/>
                  </a:lnTo>
                  <a:lnTo>
                    <a:pt x="435" y="30"/>
                  </a:lnTo>
                  <a:close/>
                  <a:moveTo>
                    <a:pt x="375" y="0"/>
                  </a:moveTo>
                  <a:lnTo>
                    <a:pt x="376" y="0"/>
                  </a:lnTo>
                  <a:lnTo>
                    <a:pt x="378" y="0"/>
                  </a:lnTo>
                  <a:lnTo>
                    <a:pt x="376" y="13"/>
                  </a:lnTo>
                  <a:lnTo>
                    <a:pt x="375" y="0"/>
                  </a:lnTo>
                  <a:close/>
                  <a:moveTo>
                    <a:pt x="379" y="27"/>
                  </a:moveTo>
                  <a:lnTo>
                    <a:pt x="339" y="30"/>
                  </a:lnTo>
                  <a:lnTo>
                    <a:pt x="337" y="3"/>
                  </a:lnTo>
                  <a:lnTo>
                    <a:pt x="375" y="0"/>
                  </a:lnTo>
                  <a:lnTo>
                    <a:pt x="379" y="27"/>
                  </a:lnTo>
                  <a:close/>
                  <a:moveTo>
                    <a:pt x="337" y="3"/>
                  </a:moveTo>
                  <a:lnTo>
                    <a:pt x="338" y="3"/>
                  </a:lnTo>
                  <a:lnTo>
                    <a:pt x="337" y="3"/>
                  </a:lnTo>
                  <a:lnTo>
                    <a:pt x="338" y="17"/>
                  </a:lnTo>
                  <a:lnTo>
                    <a:pt x="337" y="3"/>
                  </a:lnTo>
                  <a:close/>
                  <a:moveTo>
                    <a:pt x="339" y="30"/>
                  </a:moveTo>
                  <a:lnTo>
                    <a:pt x="309" y="35"/>
                  </a:lnTo>
                  <a:lnTo>
                    <a:pt x="305" y="7"/>
                  </a:lnTo>
                  <a:lnTo>
                    <a:pt x="337" y="3"/>
                  </a:lnTo>
                  <a:lnTo>
                    <a:pt x="339" y="30"/>
                  </a:lnTo>
                  <a:close/>
                  <a:moveTo>
                    <a:pt x="309" y="35"/>
                  </a:moveTo>
                  <a:lnTo>
                    <a:pt x="309" y="35"/>
                  </a:lnTo>
                  <a:lnTo>
                    <a:pt x="308" y="35"/>
                  </a:lnTo>
                  <a:lnTo>
                    <a:pt x="307" y="21"/>
                  </a:lnTo>
                  <a:lnTo>
                    <a:pt x="309" y="35"/>
                  </a:lnTo>
                  <a:close/>
                  <a:moveTo>
                    <a:pt x="308" y="35"/>
                  </a:moveTo>
                  <a:lnTo>
                    <a:pt x="273" y="38"/>
                  </a:lnTo>
                  <a:lnTo>
                    <a:pt x="270" y="12"/>
                  </a:lnTo>
                  <a:lnTo>
                    <a:pt x="305" y="7"/>
                  </a:lnTo>
                  <a:lnTo>
                    <a:pt x="308" y="35"/>
                  </a:lnTo>
                  <a:close/>
                  <a:moveTo>
                    <a:pt x="268" y="12"/>
                  </a:moveTo>
                  <a:lnTo>
                    <a:pt x="269" y="12"/>
                  </a:lnTo>
                  <a:lnTo>
                    <a:pt x="270" y="12"/>
                  </a:lnTo>
                  <a:lnTo>
                    <a:pt x="272" y="24"/>
                  </a:lnTo>
                  <a:lnTo>
                    <a:pt x="268" y="12"/>
                  </a:lnTo>
                  <a:close/>
                  <a:moveTo>
                    <a:pt x="275" y="38"/>
                  </a:moveTo>
                  <a:lnTo>
                    <a:pt x="248" y="45"/>
                  </a:lnTo>
                  <a:lnTo>
                    <a:pt x="240" y="20"/>
                  </a:lnTo>
                  <a:lnTo>
                    <a:pt x="268" y="12"/>
                  </a:lnTo>
                  <a:lnTo>
                    <a:pt x="275" y="38"/>
                  </a:lnTo>
                  <a:close/>
                  <a:moveTo>
                    <a:pt x="239" y="20"/>
                  </a:moveTo>
                  <a:lnTo>
                    <a:pt x="240" y="20"/>
                  </a:lnTo>
                  <a:lnTo>
                    <a:pt x="244" y="33"/>
                  </a:lnTo>
                  <a:lnTo>
                    <a:pt x="239" y="20"/>
                  </a:lnTo>
                  <a:close/>
                  <a:moveTo>
                    <a:pt x="250" y="45"/>
                  </a:moveTo>
                  <a:lnTo>
                    <a:pt x="223" y="57"/>
                  </a:lnTo>
                  <a:lnTo>
                    <a:pt x="211" y="31"/>
                  </a:lnTo>
                  <a:lnTo>
                    <a:pt x="239" y="20"/>
                  </a:lnTo>
                  <a:lnTo>
                    <a:pt x="250" y="45"/>
                  </a:lnTo>
                  <a:close/>
                  <a:moveTo>
                    <a:pt x="223" y="57"/>
                  </a:moveTo>
                  <a:lnTo>
                    <a:pt x="195" y="69"/>
                  </a:lnTo>
                  <a:lnTo>
                    <a:pt x="184" y="43"/>
                  </a:lnTo>
                  <a:lnTo>
                    <a:pt x="211" y="31"/>
                  </a:lnTo>
                  <a:lnTo>
                    <a:pt x="223" y="57"/>
                  </a:lnTo>
                  <a:close/>
                  <a:moveTo>
                    <a:pt x="182" y="44"/>
                  </a:moveTo>
                  <a:lnTo>
                    <a:pt x="183" y="44"/>
                  </a:lnTo>
                  <a:lnTo>
                    <a:pt x="184" y="43"/>
                  </a:lnTo>
                  <a:lnTo>
                    <a:pt x="190" y="56"/>
                  </a:lnTo>
                  <a:lnTo>
                    <a:pt x="182" y="44"/>
                  </a:lnTo>
                  <a:close/>
                  <a:moveTo>
                    <a:pt x="197" y="68"/>
                  </a:moveTo>
                  <a:lnTo>
                    <a:pt x="154" y="96"/>
                  </a:lnTo>
                  <a:lnTo>
                    <a:pt x="139" y="72"/>
                  </a:lnTo>
                  <a:lnTo>
                    <a:pt x="182" y="44"/>
                  </a:lnTo>
                  <a:lnTo>
                    <a:pt x="197" y="68"/>
                  </a:lnTo>
                  <a:close/>
                  <a:moveTo>
                    <a:pt x="139" y="72"/>
                  </a:moveTo>
                  <a:lnTo>
                    <a:pt x="139" y="72"/>
                  </a:lnTo>
                  <a:lnTo>
                    <a:pt x="147" y="84"/>
                  </a:lnTo>
                  <a:lnTo>
                    <a:pt x="139" y="72"/>
                  </a:lnTo>
                  <a:close/>
                  <a:moveTo>
                    <a:pt x="155" y="94"/>
                  </a:moveTo>
                  <a:lnTo>
                    <a:pt x="112" y="126"/>
                  </a:lnTo>
                  <a:lnTo>
                    <a:pt x="96" y="104"/>
                  </a:lnTo>
                  <a:lnTo>
                    <a:pt x="139" y="72"/>
                  </a:lnTo>
                  <a:lnTo>
                    <a:pt x="155" y="94"/>
                  </a:lnTo>
                  <a:close/>
                  <a:moveTo>
                    <a:pt x="94" y="106"/>
                  </a:moveTo>
                  <a:lnTo>
                    <a:pt x="95" y="105"/>
                  </a:lnTo>
                  <a:lnTo>
                    <a:pt x="96" y="104"/>
                  </a:lnTo>
                  <a:lnTo>
                    <a:pt x="104" y="116"/>
                  </a:lnTo>
                  <a:lnTo>
                    <a:pt x="94" y="106"/>
                  </a:lnTo>
                  <a:close/>
                  <a:moveTo>
                    <a:pt x="113" y="124"/>
                  </a:moveTo>
                  <a:lnTo>
                    <a:pt x="83" y="159"/>
                  </a:lnTo>
                  <a:lnTo>
                    <a:pt x="62" y="141"/>
                  </a:lnTo>
                  <a:lnTo>
                    <a:pt x="94" y="106"/>
                  </a:lnTo>
                  <a:lnTo>
                    <a:pt x="113" y="124"/>
                  </a:lnTo>
                  <a:close/>
                  <a:moveTo>
                    <a:pt x="83" y="159"/>
                  </a:moveTo>
                  <a:lnTo>
                    <a:pt x="82" y="160"/>
                  </a:lnTo>
                  <a:lnTo>
                    <a:pt x="73" y="151"/>
                  </a:lnTo>
                  <a:lnTo>
                    <a:pt x="83" y="159"/>
                  </a:lnTo>
                  <a:close/>
                  <a:moveTo>
                    <a:pt x="82" y="160"/>
                  </a:moveTo>
                  <a:lnTo>
                    <a:pt x="20" y="223"/>
                  </a:lnTo>
                  <a:lnTo>
                    <a:pt x="0" y="203"/>
                  </a:lnTo>
                  <a:lnTo>
                    <a:pt x="63" y="140"/>
                  </a:lnTo>
                  <a:lnTo>
                    <a:pt x="82" y="1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2" name="Freeform 80"/>
            <p:cNvSpPr>
              <a:spLocks noEditPoints="1"/>
            </p:cNvSpPr>
            <p:nvPr/>
          </p:nvSpPr>
          <p:spPr bwMode="auto">
            <a:xfrm>
              <a:off x="2724" y="2305"/>
              <a:ext cx="164" cy="27"/>
            </a:xfrm>
            <a:custGeom>
              <a:avLst/>
              <a:gdLst>
                <a:gd name="T0" fmla="*/ 0 w 1234"/>
                <a:gd name="T1" fmla="*/ 0 h 205"/>
                <a:gd name="T2" fmla="*/ 0 w 1234"/>
                <a:gd name="T3" fmla="*/ 0 h 205"/>
                <a:gd name="T4" fmla="*/ 0 w 1234"/>
                <a:gd name="T5" fmla="*/ 0 h 205"/>
                <a:gd name="T6" fmla="*/ 0 w 1234"/>
                <a:gd name="T7" fmla="*/ 0 h 205"/>
                <a:gd name="T8" fmla="*/ 0 w 1234"/>
                <a:gd name="T9" fmla="*/ 0 h 205"/>
                <a:gd name="T10" fmla="*/ 0 w 1234"/>
                <a:gd name="T11" fmla="*/ 0 h 205"/>
                <a:gd name="T12" fmla="*/ 0 w 1234"/>
                <a:gd name="T13" fmla="*/ 0 h 205"/>
                <a:gd name="T14" fmla="*/ 0 w 1234"/>
                <a:gd name="T15" fmla="*/ 0 h 205"/>
                <a:gd name="T16" fmla="*/ 0 w 1234"/>
                <a:gd name="T17" fmla="*/ 0 h 205"/>
                <a:gd name="T18" fmla="*/ 0 w 1234"/>
                <a:gd name="T19" fmla="*/ 0 h 205"/>
                <a:gd name="T20" fmla="*/ 0 w 1234"/>
                <a:gd name="T21" fmla="*/ 0 h 205"/>
                <a:gd name="T22" fmla="*/ 0 w 1234"/>
                <a:gd name="T23" fmla="*/ 0 h 205"/>
                <a:gd name="T24" fmla="*/ 0 w 1234"/>
                <a:gd name="T25" fmla="*/ 0 h 205"/>
                <a:gd name="T26" fmla="*/ 0 w 1234"/>
                <a:gd name="T27" fmla="*/ 0 h 205"/>
                <a:gd name="T28" fmla="*/ 0 w 1234"/>
                <a:gd name="T29" fmla="*/ 0 h 205"/>
                <a:gd name="T30" fmla="*/ 0 w 1234"/>
                <a:gd name="T31" fmla="*/ 0 h 205"/>
                <a:gd name="T32" fmla="*/ 0 w 1234"/>
                <a:gd name="T33" fmla="*/ 0 h 205"/>
                <a:gd name="T34" fmla="*/ 0 w 1234"/>
                <a:gd name="T35" fmla="*/ 0 h 205"/>
                <a:gd name="T36" fmla="*/ 0 w 1234"/>
                <a:gd name="T37" fmla="*/ 0 h 205"/>
                <a:gd name="T38" fmla="*/ 0 w 1234"/>
                <a:gd name="T39" fmla="*/ 0 h 205"/>
                <a:gd name="T40" fmla="*/ 0 w 1234"/>
                <a:gd name="T41" fmla="*/ 0 h 205"/>
                <a:gd name="T42" fmla="*/ 0 w 1234"/>
                <a:gd name="T43" fmla="*/ 0 h 205"/>
                <a:gd name="T44" fmla="*/ 0 w 1234"/>
                <a:gd name="T45" fmla="*/ 0 h 205"/>
                <a:gd name="T46" fmla="*/ 0 w 1234"/>
                <a:gd name="T47" fmla="*/ 0 h 205"/>
                <a:gd name="T48" fmla="*/ 0 w 1234"/>
                <a:gd name="T49" fmla="*/ 0 h 205"/>
                <a:gd name="T50" fmla="*/ 0 w 1234"/>
                <a:gd name="T51" fmla="*/ 0 h 205"/>
                <a:gd name="T52" fmla="*/ 0 w 1234"/>
                <a:gd name="T53" fmla="*/ 0 h 205"/>
                <a:gd name="T54" fmla="*/ 0 w 1234"/>
                <a:gd name="T55" fmla="*/ 0 h 205"/>
                <a:gd name="T56" fmla="*/ 0 w 1234"/>
                <a:gd name="T57" fmla="*/ 0 h 205"/>
                <a:gd name="T58" fmla="*/ 0 w 1234"/>
                <a:gd name="T59" fmla="*/ 0 h 205"/>
                <a:gd name="T60" fmla="*/ 0 w 1234"/>
                <a:gd name="T61" fmla="*/ 0 h 205"/>
                <a:gd name="T62" fmla="*/ 0 w 1234"/>
                <a:gd name="T63" fmla="*/ 0 h 205"/>
                <a:gd name="T64" fmla="*/ 0 w 1234"/>
                <a:gd name="T65" fmla="*/ 0 h 205"/>
                <a:gd name="T66" fmla="*/ 0 w 1234"/>
                <a:gd name="T67" fmla="*/ 0 h 205"/>
                <a:gd name="T68" fmla="*/ 0 w 1234"/>
                <a:gd name="T69" fmla="*/ 0 h 205"/>
                <a:gd name="T70" fmla="*/ 0 w 1234"/>
                <a:gd name="T71" fmla="*/ 0 h 205"/>
                <a:gd name="T72" fmla="*/ 0 w 1234"/>
                <a:gd name="T73" fmla="*/ 0 h 205"/>
                <a:gd name="T74" fmla="*/ 0 w 1234"/>
                <a:gd name="T75" fmla="*/ 0 h 205"/>
                <a:gd name="T76" fmla="*/ 0 w 1234"/>
                <a:gd name="T77" fmla="*/ 0 h 205"/>
                <a:gd name="T78" fmla="*/ 0 w 1234"/>
                <a:gd name="T79" fmla="*/ 0 h 205"/>
                <a:gd name="T80" fmla="*/ 0 w 1234"/>
                <a:gd name="T81" fmla="*/ 0 h 205"/>
                <a:gd name="T82" fmla="*/ 0 w 1234"/>
                <a:gd name="T83" fmla="*/ 0 h 205"/>
                <a:gd name="T84" fmla="*/ 0 w 1234"/>
                <a:gd name="T85" fmla="*/ 0 h 205"/>
                <a:gd name="T86" fmla="*/ 0 w 1234"/>
                <a:gd name="T87" fmla="*/ 0 h 205"/>
                <a:gd name="T88" fmla="*/ 0 w 1234"/>
                <a:gd name="T89" fmla="*/ 0 h 205"/>
                <a:gd name="T90" fmla="*/ 0 w 1234"/>
                <a:gd name="T91" fmla="*/ 0 h 205"/>
                <a:gd name="T92" fmla="*/ 0 w 1234"/>
                <a:gd name="T93" fmla="*/ 0 h 205"/>
                <a:gd name="T94" fmla="*/ 0 w 1234"/>
                <a:gd name="T95" fmla="*/ 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4"/>
                <a:gd name="T145" fmla="*/ 0 h 205"/>
                <a:gd name="T146" fmla="*/ 1234 w 1234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4" h="205">
                  <a:moveTo>
                    <a:pt x="1234" y="169"/>
                  </a:moveTo>
                  <a:lnTo>
                    <a:pt x="1167" y="169"/>
                  </a:lnTo>
                  <a:lnTo>
                    <a:pt x="1167" y="142"/>
                  </a:lnTo>
                  <a:lnTo>
                    <a:pt x="1234" y="142"/>
                  </a:lnTo>
                  <a:lnTo>
                    <a:pt x="1234" y="169"/>
                  </a:lnTo>
                  <a:close/>
                  <a:moveTo>
                    <a:pt x="1167" y="169"/>
                  </a:moveTo>
                  <a:lnTo>
                    <a:pt x="1167" y="169"/>
                  </a:lnTo>
                  <a:lnTo>
                    <a:pt x="1167" y="154"/>
                  </a:lnTo>
                  <a:lnTo>
                    <a:pt x="1167" y="169"/>
                  </a:lnTo>
                  <a:close/>
                  <a:moveTo>
                    <a:pt x="1167" y="169"/>
                  </a:moveTo>
                  <a:lnTo>
                    <a:pt x="980" y="160"/>
                  </a:lnTo>
                  <a:lnTo>
                    <a:pt x="981" y="133"/>
                  </a:lnTo>
                  <a:lnTo>
                    <a:pt x="1169" y="142"/>
                  </a:lnTo>
                  <a:lnTo>
                    <a:pt x="1167" y="169"/>
                  </a:lnTo>
                  <a:close/>
                  <a:moveTo>
                    <a:pt x="980" y="160"/>
                  </a:moveTo>
                  <a:lnTo>
                    <a:pt x="980" y="160"/>
                  </a:lnTo>
                  <a:lnTo>
                    <a:pt x="979" y="160"/>
                  </a:lnTo>
                  <a:lnTo>
                    <a:pt x="980" y="147"/>
                  </a:lnTo>
                  <a:lnTo>
                    <a:pt x="980" y="160"/>
                  </a:lnTo>
                  <a:close/>
                  <a:moveTo>
                    <a:pt x="979" y="160"/>
                  </a:moveTo>
                  <a:lnTo>
                    <a:pt x="936" y="157"/>
                  </a:lnTo>
                  <a:lnTo>
                    <a:pt x="939" y="130"/>
                  </a:lnTo>
                  <a:lnTo>
                    <a:pt x="981" y="133"/>
                  </a:lnTo>
                  <a:lnTo>
                    <a:pt x="979" y="160"/>
                  </a:lnTo>
                  <a:close/>
                  <a:moveTo>
                    <a:pt x="936" y="157"/>
                  </a:moveTo>
                  <a:lnTo>
                    <a:pt x="894" y="153"/>
                  </a:lnTo>
                  <a:lnTo>
                    <a:pt x="896" y="125"/>
                  </a:lnTo>
                  <a:lnTo>
                    <a:pt x="939" y="130"/>
                  </a:lnTo>
                  <a:lnTo>
                    <a:pt x="936" y="157"/>
                  </a:lnTo>
                  <a:close/>
                  <a:moveTo>
                    <a:pt x="894" y="153"/>
                  </a:moveTo>
                  <a:lnTo>
                    <a:pt x="893" y="153"/>
                  </a:lnTo>
                  <a:lnTo>
                    <a:pt x="892" y="152"/>
                  </a:lnTo>
                  <a:lnTo>
                    <a:pt x="895" y="139"/>
                  </a:lnTo>
                  <a:lnTo>
                    <a:pt x="894" y="153"/>
                  </a:lnTo>
                  <a:close/>
                  <a:moveTo>
                    <a:pt x="892" y="152"/>
                  </a:moveTo>
                  <a:lnTo>
                    <a:pt x="817" y="137"/>
                  </a:lnTo>
                  <a:lnTo>
                    <a:pt x="823" y="110"/>
                  </a:lnTo>
                  <a:lnTo>
                    <a:pt x="897" y="125"/>
                  </a:lnTo>
                  <a:lnTo>
                    <a:pt x="892" y="152"/>
                  </a:lnTo>
                  <a:close/>
                  <a:moveTo>
                    <a:pt x="817" y="137"/>
                  </a:moveTo>
                  <a:lnTo>
                    <a:pt x="817" y="137"/>
                  </a:lnTo>
                  <a:lnTo>
                    <a:pt x="816" y="137"/>
                  </a:lnTo>
                  <a:lnTo>
                    <a:pt x="821" y="124"/>
                  </a:lnTo>
                  <a:lnTo>
                    <a:pt x="817" y="137"/>
                  </a:lnTo>
                  <a:close/>
                  <a:moveTo>
                    <a:pt x="816" y="137"/>
                  </a:moveTo>
                  <a:lnTo>
                    <a:pt x="750" y="112"/>
                  </a:lnTo>
                  <a:lnTo>
                    <a:pt x="759" y="87"/>
                  </a:lnTo>
                  <a:lnTo>
                    <a:pt x="825" y="110"/>
                  </a:lnTo>
                  <a:lnTo>
                    <a:pt x="816" y="137"/>
                  </a:lnTo>
                  <a:close/>
                  <a:moveTo>
                    <a:pt x="750" y="112"/>
                  </a:moveTo>
                  <a:lnTo>
                    <a:pt x="751" y="114"/>
                  </a:lnTo>
                  <a:lnTo>
                    <a:pt x="750" y="112"/>
                  </a:lnTo>
                  <a:lnTo>
                    <a:pt x="754" y="100"/>
                  </a:lnTo>
                  <a:lnTo>
                    <a:pt x="750" y="112"/>
                  </a:lnTo>
                  <a:close/>
                  <a:moveTo>
                    <a:pt x="750" y="112"/>
                  </a:moveTo>
                  <a:lnTo>
                    <a:pt x="687" y="89"/>
                  </a:lnTo>
                  <a:lnTo>
                    <a:pt x="696" y="63"/>
                  </a:lnTo>
                  <a:lnTo>
                    <a:pt x="759" y="87"/>
                  </a:lnTo>
                  <a:lnTo>
                    <a:pt x="750" y="112"/>
                  </a:lnTo>
                  <a:close/>
                  <a:moveTo>
                    <a:pt x="687" y="89"/>
                  </a:moveTo>
                  <a:lnTo>
                    <a:pt x="624" y="66"/>
                  </a:lnTo>
                  <a:lnTo>
                    <a:pt x="634" y="40"/>
                  </a:lnTo>
                  <a:lnTo>
                    <a:pt x="696" y="63"/>
                  </a:lnTo>
                  <a:lnTo>
                    <a:pt x="687" y="89"/>
                  </a:lnTo>
                  <a:close/>
                  <a:moveTo>
                    <a:pt x="633" y="40"/>
                  </a:moveTo>
                  <a:lnTo>
                    <a:pt x="633" y="40"/>
                  </a:lnTo>
                  <a:lnTo>
                    <a:pt x="634" y="40"/>
                  </a:lnTo>
                  <a:lnTo>
                    <a:pt x="630" y="53"/>
                  </a:lnTo>
                  <a:lnTo>
                    <a:pt x="633" y="40"/>
                  </a:lnTo>
                  <a:close/>
                  <a:moveTo>
                    <a:pt x="625" y="66"/>
                  </a:moveTo>
                  <a:lnTo>
                    <a:pt x="555" y="47"/>
                  </a:lnTo>
                  <a:lnTo>
                    <a:pt x="562" y="20"/>
                  </a:lnTo>
                  <a:lnTo>
                    <a:pt x="633" y="40"/>
                  </a:lnTo>
                  <a:lnTo>
                    <a:pt x="625" y="66"/>
                  </a:lnTo>
                  <a:close/>
                  <a:moveTo>
                    <a:pt x="561" y="20"/>
                  </a:moveTo>
                  <a:lnTo>
                    <a:pt x="561" y="20"/>
                  </a:lnTo>
                  <a:lnTo>
                    <a:pt x="562" y="20"/>
                  </a:lnTo>
                  <a:lnTo>
                    <a:pt x="559" y="33"/>
                  </a:lnTo>
                  <a:lnTo>
                    <a:pt x="561" y="20"/>
                  </a:lnTo>
                  <a:close/>
                  <a:moveTo>
                    <a:pt x="557" y="47"/>
                  </a:moveTo>
                  <a:lnTo>
                    <a:pt x="517" y="39"/>
                  </a:lnTo>
                  <a:lnTo>
                    <a:pt x="523" y="12"/>
                  </a:lnTo>
                  <a:lnTo>
                    <a:pt x="561" y="20"/>
                  </a:lnTo>
                  <a:lnTo>
                    <a:pt x="557" y="47"/>
                  </a:lnTo>
                  <a:close/>
                  <a:moveTo>
                    <a:pt x="522" y="12"/>
                  </a:moveTo>
                  <a:lnTo>
                    <a:pt x="522" y="12"/>
                  </a:lnTo>
                  <a:lnTo>
                    <a:pt x="523" y="12"/>
                  </a:lnTo>
                  <a:lnTo>
                    <a:pt x="520" y="26"/>
                  </a:lnTo>
                  <a:lnTo>
                    <a:pt x="522" y="12"/>
                  </a:lnTo>
                  <a:close/>
                  <a:moveTo>
                    <a:pt x="519" y="39"/>
                  </a:moveTo>
                  <a:lnTo>
                    <a:pt x="476" y="35"/>
                  </a:lnTo>
                  <a:lnTo>
                    <a:pt x="479" y="8"/>
                  </a:lnTo>
                  <a:lnTo>
                    <a:pt x="522" y="12"/>
                  </a:lnTo>
                  <a:lnTo>
                    <a:pt x="519" y="39"/>
                  </a:lnTo>
                  <a:close/>
                  <a:moveTo>
                    <a:pt x="479" y="8"/>
                  </a:moveTo>
                  <a:lnTo>
                    <a:pt x="480" y="8"/>
                  </a:lnTo>
                  <a:lnTo>
                    <a:pt x="479" y="8"/>
                  </a:lnTo>
                  <a:lnTo>
                    <a:pt x="477" y="21"/>
                  </a:lnTo>
                  <a:lnTo>
                    <a:pt x="479" y="8"/>
                  </a:lnTo>
                  <a:close/>
                  <a:moveTo>
                    <a:pt x="476" y="35"/>
                  </a:moveTo>
                  <a:lnTo>
                    <a:pt x="430" y="32"/>
                  </a:lnTo>
                  <a:lnTo>
                    <a:pt x="431" y="4"/>
                  </a:lnTo>
                  <a:lnTo>
                    <a:pt x="479" y="8"/>
                  </a:lnTo>
                  <a:lnTo>
                    <a:pt x="476" y="35"/>
                  </a:lnTo>
                  <a:close/>
                  <a:moveTo>
                    <a:pt x="431" y="4"/>
                  </a:moveTo>
                  <a:lnTo>
                    <a:pt x="433" y="4"/>
                  </a:lnTo>
                  <a:lnTo>
                    <a:pt x="431" y="4"/>
                  </a:lnTo>
                  <a:lnTo>
                    <a:pt x="430" y="18"/>
                  </a:lnTo>
                  <a:lnTo>
                    <a:pt x="431" y="4"/>
                  </a:lnTo>
                  <a:close/>
                  <a:moveTo>
                    <a:pt x="430" y="32"/>
                  </a:moveTo>
                  <a:lnTo>
                    <a:pt x="378" y="27"/>
                  </a:lnTo>
                  <a:lnTo>
                    <a:pt x="381" y="0"/>
                  </a:lnTo>
                  <a:lnTo>
                    <a:pt x="431" y="4"/>
                  </a:lnTo>
                  <a:lnTo>
                    <a:pt x="430" y="32"/>
                  </a:lnTo>
                  <a:close/>
                  <a:moveTo>
                    <a:pt x="378" y="0"/>
                  </a:moveTo>
                  <a:lnTo>
                    <a:pt x="380" y="0"/>
                  </a:lnTo>
                  <a:lnTo>
                    <a:pt x="381" y="0"/>
                  </a:lnTo>
                  <a:lnTo>
                    <a:pt x="380" y="14"/>
                  </a:lnTo>
                  <a:lnTo>
                    <a:pt x="378" y="0"/>
                  </a:lnTo>
                  <a:close/>
                  <a:moveTo>
                    <a:pt x="381" y="27"/>
                  </a:moveTo>
                  <a:lnTo>
                    <a:pt x="349" y="32"/>
                  </a:lnTo>
                  <a:lnTo>
                    <a:pt x="347" y="4"/>
                  </a:lnTo>
                  <a:lnTo>
                    <a:pt x="378" y="0"/>
                  </a:lnTo>
                  <a:lnTo>
                    <a:pt x="381" y="27"/>
                  </a:lnTo>
                  <a:close/>
                  <a:moveTo>
                    <a:pt x="349" y="32"/>
                  </a:moveTo>
                  <a:lnTo>
                    <a:pt x="349" y="32"/>
                  </a:lnTo>
                  <a:lnTo>
                    <a:pt x="348" y="32"/>
                  </a:lnTo>
                  <a:lnTo>
                    <a:pt x="348" y="18"/>
                  </a:lnTo>
                  <a:lnTo>
                    <a:pt x="349" y="32"/>
                  </a:lnTo>
                  <a:close/>
                  <a:moveTo>
                    <a:pt x="348" y="32"/>
                  </a:moveTo>
                  <a:lnTo>
                    <a:pt x="321" y="32"/>
                  </a:lnTo>
                  <a:lnTo>
                    <a:pt x="321" y="4"/>
                  </a:lnTo>
                  <a:lnTo>
                    <a:pt x="348" y="4"/>
                  </a:lnTo>
                  <a:lnTo>
                    <a:pt x="348" y="32"/>
                  </a:lnTo>
                  <a:close/>
                  <a:moveTo>
                    <a:pt x="317" y="5"/>
                  </a:moveTo>
                  <a:lnTo>
                    <a:pt x="319" y="4"/>
                  </a:lnTo>
                  <a:lnTo>
                    <a:pt x="321" y="4"/>
                  </a:lnTo>
                  <a:lnTo>
                    <a:pt x="321" y="18"/>
                  </a:lnTo>
                  <a:lnTo>
                    <a:pt x="317" y="5"/>
                  </a:lnTo>
                  <a:close/>
                  <a:moveTo>
                    <a:pt x="325" y="31"/>
                  </a:moveTo>
                  <a:lnTo>
                    <a:pt x="270" y="47"/>
                  </a:lnTo>
                  <a:lnTo>
                    <a:pt x="262" y="20"/>
                  </a:lnTo>
                  <a:lnTo>
                    <a:pt x="317" y="5"/>
                  </a:lnTo>
                  <a:lnTo>
                    <a:pt x="325" y="31"/>
                  </a:lnTo>
                  <a:close/>
                  <a:moveTo>
                    <a:pt x="261" y="21"/>
                  </a:moveTo>
                  <a:lnTo>
                    <a:pt x="262" y="20"/>
                  </a:lnTo>
                  <a:lnTo>
                    <a:pt x="267" y="33"/>
                  </a:lnTo>
                  <a:lnTo>
                    <a:pt x="261" y="21"/>
                  </a:lnTo>
                  <a:close/>
                  <a:moveTo>
                    <a:pt x="271" y="46"/>
                  </a:moveTo>
                  <a:lnTo>
                    <a:pt x="225" y="66"/>
                  </a:lnTo>
                  <a:lnTo>
                    <a:pt x="214" y="40"/>
                  </a:lnTo>
                  <a:lnTo>
                    <a:pt x="261" y="21"/>
                  </a:lnTo>
                  <a:lnTo>
                    <a:pt x="271" y="46"/>
                  </a:lnTo>
                  <a:close/>
                  <a:moveTo>
                    <a:pt x="213" y="41"/>
                  </a:moveTo>
                  <a:lnTo>
                    <a:pt x="213" y="41"/>
                  </a:lnTo>
                  <a:lnTo>
                    <a:pt x="214" y="40"/>
                  </a:lnTo>
                  <a:lnTo>
                    <a:pt x="219" y="53"/>
                  </a:lnTo>
                  <a:lnTo>
                    <a:pt x="213" y="41"/>
                  </a:lnTo>
                  <a:close/>
                  <a:moveTo>
                    <a:pt x="226" y="66"/>
                  </a:moveTo>
                  <a:lnTo>
                    <a:pt x="178" y="89"/>
                  </a:lnTo>
                  <a:lnTo>
                    <a:pt x="167" y="65"/>
                  </a:lnTo>
                  <a:lnTo>
                    <a:pt x="213" y="41"/>
                  </a:lnTo>
                  <a:lnTo>
                    <a:pt x="226" y="66"/>
                  </a:lnTo>
                  <a:close/>
                  <a:moveTo>
                    <a:pt x="164" y="66"/>
                  </a:moveTo>
                  <a:lnTo>
                    <a:pt x="166" y="65"/>
                  </a:lnTo>
                  <a:lnTo>
                    <a:pt x="167" y="65"/>
                  </a:lnTo>
                  <a:lnTo>
                    <a:pt x="173" y="76"/>
                  </a:lnTo>
                  <a:lnTo>
                    <a:pt x="164" y="66"/>
                  </a:lnTo>
                  <a:close/>
                  <a:moveTo>
                    <a:pt x="181" y="88"/>
                  </a:moveTo>
                  <a:lnTo>
                    <a:pt x="138" y="119"/>
                  </a:lnTo>
                  <a:lnTo>
                    <a:pt x="121" y="97"/>
                  </a:lnTo>
                  <a:lnTo>
                    <a:pt x="164" y="66"/>
                  </a:lnTo>
                  <a:lnTo>
                    <a:pt x="181" y="88"/>
                  </a:lnTo>
                  <a:close/>
                  <a:moveTo>
                    <a:pt x="138" y="119"/>
                  </a:moveTo>
                  <a:lnTo>
                    <a:pt x="138" y="119"/>
                  </a:lnTo>
                  <a:lnTo>
                    <a:pt x="129" y="108"/>
                  </a:lnTo>
                  <a:lnTo>
                    <a:pt x="138" y="119"/>
                  </a:lnTo>
                  <a:close/>
                  <a:moveTo>
                    <a:pt x="138" y="119"/>
                  </a:moveTo>
                  <a:lnTo>
                    <a:pt x="95" y="146"/>
                  </a:lnTo>
                  <a:lnTo>
                    <a:pt x="79" y="124"/>
                  </a:lnTo>
                  <a:lnTo>
                    <a:pt x="122" y="96"/>
                  </a:lnTo>
                  <a:lnTo>
                    <a:pt x="138" y="119"/>
                  </a:lnTo>
                  <a:close/>
                  <a:moveTo>
                    <a:pt x="78" y="124"/>
                  </a:moveTo>
                  <a:lnTo>
                    <a:pt x="79" y="124"/>
                  </a:lnTo>
                  <a:lnTo>
                    <a:pt x="86" y="136"/>
                  </a:lnTo>
                  <a:lnTo>
                    <a:pt x="78" y="124"/>
                  </a:lnTo>
                  <a:close/>
                  <a:moveTo>
                    <a:pt x="95" y="146"/>
                  </a:moveTo>
                  <a:lnTo>
                    <a:pt x="17" y="205"/>
                  </a:lnTo>
                  <a:lnTo>
                    <a:pt x="0" y="184"/>
                  </a:lnTo>
                  <a:lnTo>
                    <a:pt x="78" y="124"/>
                  </a:lnTo>
                  <a:lnTo>
                    <a:pt x="95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3" name="Freeform 81"/>
            <p:cNvSpPr>
              <a:spLocks noEditPoints="1"/>
            </p:cNvSpPr>
            <p:nvPr/>
          </p:nvSpPr>
          <p:spPr bwMode="auto">
            <a:xfrm>
              <a:off x="2718" y="2289"/>
              <a:ext cx="160" cy="34"/>
            </a:xfrm>
            <a:custGeom>
              <a:avLst/>
              <a:gdLst>
                <a:gd name="T0" fmla="*/ 0 w 1202"/>
                <a:gd name="T1" fmla="*/ 0 h 260"/>
                <a:gd name="T2" fmla="*/ 0 w 1202"/>
                <a:gd name="T3" fmla="*/ 0 h 260"/>
                <a:gd name="T4" fmla="*/ 0 w 1202"/>
                <a:gd name="T5" fmla="*/ 0 h 260"/>
                <a:gd name="T6" fmla="*/ 0 w 1202"/>
                <a:gd name="T7" fmla="*/ 0 h 260"/>
                <a:gd name="T8" fmla="*/ 0 w 1202"/>
                <a:gd name="T9" fmla="*/ 0 h 260"/>
                <a:gd name="T10" fmla="*/ 0 w 1202"/>
                <a:gd name="T11" fmla="*/ 0 h 260"/>
                <a:gd name="T12" fmla="*/ 0 w 1202"/>
                <a:gd name="T13" fmla="*/ 0 h 260"/>
                <a:gd name="T14" fmla="*/ 0 w 1202"/>
                <a:gd name="T15" fmla="*/ 0 h 260"/>
                <a:gd name="T16" fmla="*/ 0 w 1202"/>
                <a:gd name="T17" fmla="*/ 0 h 260"/>
                <a:gd name="T18" fmla="*/ 0 w 1202"/>
                <a:gd name="T19" fmla="*/ 0 h 260"/>
                <a:gd name="T20" fmla="*/ 0 w 1202"/>
                <a:gd name="T21" fmla="*/ 0 h 260"/>
                <a:gd name="T22" fmla="*/ 0 w 1202"/>
                <a:gd name="T23" fmla="*/ 0 h 260"/>
                <a:gd name="T24" fmla="*/ 0 w 1202"/>
                <a:gd name="T25" fmla="*/ 0 h 260"/>
                <a:gd name="T26" fmla="*/ 0 w 1202"/>
                <a:gd name="T27" fmla="*/ 0 h 260"/>
                <a:gd name="T28" fmla="*/ 0 w 1202"/>
                <a:gd name="T29" fmla="*/ 0 h 260"/>
                <a:gd name="T30" fmla="*/ 0 w 1202"/>
                <a:gd name="T31" fmla="*/ 0 h 260"/>
                <a:gd name="T32" fmla="*/ 0 w 1202"/>
                <a:gd name="T33" fmla="*/ 0 h 260"/>
                <a:gd name="T34" fmla="*/ 0 w 1202"/>
                <a:gd name="T35" fmla="*/ 0 h 260"/>
                <a:gd name="T36" fmla="*/ 0 w 1202"/>
                <a:gd name="T37" fmla="*/ 0 h 260"/>
                <a:gd name="T38" fmla="*/ 0 w 1202"/>
                <a:gd name="T39" fmla="*/ 0 h 260"/>
                <a:gd name="T40" fmla="*/ 0 w 1202"/>
                <a:gd name="T41" fmla="*/ 0 h 260"/>
                <a:gd name="T42" fmla="*/ 0 w 1202"/>
                <a:gd name="T43" fmla="*/ 0 h 260"/>
                <a:gd name="T44" fmla="*/ 0 w 1202"/>
                <a:gd name="T45" fmla="*/ 0 h 260"/>
                <a:gd name="T46" fmla="*/ 0 w 1202"/>
                <a:gd name="T47" fmla="*/ 0 h 260"/>
                <a:gd name="T48" fmla="*/ 0 w 1202"/>
                <a:gd name="T49" fmla="*/ 0 h 260"/>
                <a:gd name="T50" fmla="*/ 0 w 1202"/>
                <a:gd name="T51" fmla="*/ 0 h 260"/>
                <a:gd name="T52" fmla="*/ 0 w 1202"/>
                <a:gd name="T53" fmla="*/ 0 h 260"/>
                <a:gd name="T54" fmla="*/ 0 w 1202"/>
                <a:gd name="T55" fmla="*/ 0 h 260"/>
                <a:gd name="T56" fmla="*/ 0 w 1202"/>
                <a:gd name="T57" fmla="*/ 0 h 260"/>
                <a:gd name="T58" fmla="*/ 0 w 1202"/>
                <a:gd name="T59" fmla="*/ 0 h 260"/>
                <a:gd name="T60" fmla="*/ 0 w 1202"/>
                <a:gd name="T61" fmla="*/ 0 h 260"/>
                <a:gd name="T62" fmla="*/ 0 w 1202"/>
                <a:gd name="T63" fmla="*/ 0 h 260"/>
                <a:gd name="T64" fmla="*/ 0 w 1202"/>
                <a:gd name="T65" fmla="*/ 0 h 260"/>
                <a:gd name="T66" fmla="*/ 0 w 1202"/>
                <a:gd name="T67" fmla="*/ 0 h 260"/>
                <a:gd name="T68" fmla="*/ 0 w 1202"/>
                <a:gd name="T69" fmla="*/ 0 h 260"/>
                <a:gd name="T70" fmla="*/ 0 w 1202"/>
                <a:gd name="T71" fmla="*/ 0 h 260"/>
                <a:gd name="T72" fmla="*/ 0 w 1202"/>
                <a:gd name="T73" fmla="*/ 0 h 260"/>
                <a:gd name="T74" fmla="*/ 0 w 1202"/>
                <a:gd name="T75" fmla="*/ 0 h 260"/>
                <a:gd name="T76" fmla="*/ 0 w 1202"/>
                <a:gd name="T77" fmla="*/ 0 h 260"/>
                <a:gd name="T78" fmla="*/ 0 w 1202"/>
                <a:gd name="T79" fmla="*/ 0 h 260"/>
                <a:gd name="T80" fmla="*/ 0 w 1202"/>
                <a:gd name="T81" fmla="*/ 0 h 260"/>
                <a:gd name="T82" fmla="*/ 0 w 1202"/>
                <a:gd name="T83" fmla="*/ 0 h 260"/>
                <a:gd name="T84" fmla="*/ 0 w 1202"/>
                <a:gd name="T85" fmla="*/ 0 h 260"/>
                <a:gd name="T86" fmla="*/ 0 w 1202"/>
                <a:gd name="T87" fmla="*/ 0 h 260"/>
                <a:gd name="T88" fmla="*/ 0 w 1202"/>
                <a:gd name="T89" fmla="*/ 0 h 260"/>
                <a:gd name="T90" fmla="*/ 0 w 1202"/>
                <a:gd name="T91" fmla="*/ 0 h 260"/>
                <a:gd name="T92" fmla="*/ 0 w 1202"/>
                <a:gd name="T93" fmla="*/ 0 h 260"/>
                <a:gd name="T94" fmla="*/ 0 w 1202"/>
                <a:gd name="T95" fmla="*/ 0 h 260"/>
                <a:gd name="T96" fmla="*/ 0 w 1202"/>
                <a:gd name="T97" fmla="*/ 0 h 260"/>
                <a:gd name="T98" fmla="*/ 0 w 1202"/>
                <a:gd name="T99" fmla="*/ 0 h 260"/>
                <a:gd name="T100" fmla="*/ 0 w 1202"/>
                <a:gd name="T101" fmla="*/ 0 h 260"/>
                <a:gd name="T102" fmla="*/ 0 w 1202"/>
                <a:gd name="T103" fmla="*/ 0 h 260"/>
                <a:gd name="T104" fmla="*/ 0 w 1202"/>
                <a:gd name="T105" fmla="*/ 0 h 260"/>
                <a:gd name="T106" fmla="*/ 0 w 1202"/>
                <a:gd name="T107" fmla="*/ 0 h 2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02"/>
                <a:gd name="T163" fmla="*/ 0 h 260"/>
                <a:gd name="T164" fmla="*/ 1202 w 1202"/>
                <a:gd name="T165" fmla="*/ 260 h 2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02" h="260">
                  <a:moveTo>
                    <a:pt x="1202" y="172"/>
                  </a:moveTo>
                  <a:lnTo>
                    <a:pt x="1155" y="172"/>
                  </a:lnTo>
                  <a:lnTo>
                    <a:pt x="1155" y="145"/>
                  </a:lnTo>
                  <a:lnTo>
                    <a:pt x="1202" y="145"/>
                  </a:lnTo>
                  <a:lnTo>
                    <a:pt x="1202" y="172"/>
                  </a:lnTo>
                  <a:close/>
                  <a:moveTo>
                    <a:pt x="1155" y="172"/>
                  </a:moveTo>
                  <a:lnTo>
                    <a:pt x="1155" y="172"/>
                  </a:lnTo>
                  <a:lnTo>
                    <a:pt x="1155" y="159"/>
                  </a:lnTo>
                  <a:lnTo>
                    <a:pt x="1155" y="172"/>
                  </a:lnTo>
                  <a:close/>
                  <a:moveTo>
                    <a:pt x="1155" y="172"/>
                  </a:moveTo>
                  <a:lnTo>
                    <a:pt x="1019" y="168"/>
                  </a:lnTo>
                  <a:lnTo>
                    <a:pt x="1019" y="141"/>
                  </a:lnTo>
                  <a:lnTo>
                    <a:pt x="1156" y="145"/>
                  </a:lnTo>
                  <a:lnTo>
                    <a:pt x="1155" y="172"/>
                  </a:lnTo>
                  <a:close/>
                  <a:moveTo>
                    <a:pt x="1019" y="141"/>
                  </a:moveTo>
                  <a:lnTo>
                    <a:pt x="1019" y="141"/>
                  </a:lnTo>
                  <a:lnTo>
                    <a:pt x="1019" y="154"/>
                  </a:lnTo>
                  <a:lnTo>
                    <a:pt x="1019" y="141"/>
                  </a:lnTo>
                  <a:close/>
                  <a:moveTo>
                    <a:pt x="1019" y="168"/>
                  </a:moveTo>
                  <a:lnTo>
                    <a:pt x="984" y="168"/>
                  </a:lnTo>
                  <a:lnTo>
                    <a:pt x="984" y="141"/>
                  </a:lnTo>
                  <a:lnTo>
                    <a:pt x="1019" y="141"/>
                  </a:lnTo>
                  <a:lnTo>
                    <a:pt x="1019" y="168"/>
                  </a:lnTo>
                  <a:close/>
                  <a:moveTo>
                    <a:pt x="984" y="168"/>
                  </a:moveTo>
                  <a:lnTo>
                    <a:pt x="983" y="168"/>
                  </a:lnTo>
                  <a:lnTo>
                    <a:pt x="980" y="168"/>
                  </a:lnTo>
                  <a:lnTo>
                    <a:pt x="984" y="154"/>
                  </a:lnTo>
                  <a:lnTo>
                    <a:pt x="984" y="168"/>
                  </a:lnTo>
                  <a:close/>
                  <a:moveTo>
                    <a:pt x="980" y="168"/>
                  </a:moveTo>
                  <a:lnTo>
                    <a:pt x="949" y="160"/>
                  </a:lnTo>
                  <a:lnTo>
                    <a:pt x="956" y="133"/>
                  </a:lnTo>
                  <a:lnTo>
                    <a:pt x="987" y="141"/>
                  </a:lnTo>
                  <a:lnTo>
                    <a:pt x="980" y="168"/>
                  </a:lnTo>
                  <a:close/>
                  <a:moveTo>
                    <a:pt x="949" y="160"/>
                  </a:moveTo>
                  <a:lnTo>
                    <a:pt x="887" y="145"/>
                  </a:lnTo>
                  <a:lnTo>
                    <a:pt x="893" y="118"/>
                  </a:lnTo>
                  <a:lnTo>
                    <a:pt x="956" y="133"/>
                  </a:lnTo>
                  <a:lnTo>
                    <a:pt x="949" y="160"/>
                  </a:lnTo>
                  <a:close/>
                  <a:moveTo>
                    <a:pt x="887" y="145"/>
                  </a:moveTo>
                  <a:lnTo>
                    <a:pt x="886" y="143"/>
                  </a:lnTo>
                  <a:lnTo>
                    <a:pt x="889" y="131"/>
                  </a:lnTo>
                  <a:lnTo>
                    <a:pt x="887" y="145"/>
                  </a:lnTo>
                  <a:close/>
                  <a:moveTo>
                    <a:pt x="886" y="143"/>
                  </a:moveTo>
                  <a:lnTo>
                    <a:pt x="815" y="120"/>
                  </a:lnTo>
                  <a:lnTo>
                    <a:pt x="824" y="94"/>
                  </a:lnTo>
                  <a:lnTo>
                    <a:pt x="894" y="118"/>
                  </a:lnTo>
                  <a:lnTo>
                    <a:pt x="886" y="143"/>
                  </a:lnTo>
                  <a:close/>
                  <a:moveTo>
                    <a:pt x="815" y="120"/>
                  </a:moveTo>
                  <a:lnTo>
                    <a:pt x="816" y="120"/>
                  </a:lnTo>
                  <a:lnTo>
                    <a:pt x="815" y="120"/>
                  </a:lnTo>
                  <a:lnTo>
                    <a:pt x="820" y="107"/>
                  </a:lnTo>
                  <a:lnTo>
                    <a:pt x="815" y="120"/>
                  </a:lnTo>
                  <a:close/>
                  <a:moveTo>
                    <a:pt x="815" y="120"/>
                  </a:moveTo>
                  <a:lnTo>
                    <a:pt x="749" y="97"/>
                  </a:lnTo>
                  <a:lnTo>
                    <a:pt x="758" y="71"/>
                  </a:lnTo>
                  <a:lnTo>
                    <a:pt x="824" y="94"/>
                  </a:lnTo>
                  <a:lnTo>
                    <a:pt x="815" y="120"/>
                  </a:lnTo>
                  <a:close/>
                  <a:moveTo>
                    <a:pt x="758" y="71"/>
                  </a:moveTo>
                  <a:lnTo>
                    <a:pt x="764" y="73"/>
                  </a:lnTo>
                  <a:lnTo>
                    <a:pt x="758" y="71"/>
                  </a:lnTo>
                  <a:lnTo>
                    <a:pt x="753" y="84"/>
                  </a:lnTo>
                  <a:lnTo>
                    <a:pt x="758" y="71"/>
                  </a:lnTo>
                  <a:close/>
                  <a:moveTo>
                    <a:pt x="749" y="97"/>
                  </a:moveTo>
                  <a:lnTo>
                    <a:pt x="671" y="70"/>
                  </a:lnTo>
                  <a:lnTo>
                    <a:pt x="680" y="43"/>
                  </a:lnTo>
                  <a:lnTo>
                    <a:pt x="758" y="71"/>
                  </a:lnTo>
                  <a:lnTo>
                    <a:pt x="749" y="97"/>
                  </a:lnTo>
                  <a:close/>
                  <a:moveTo>
                    <a:pt x="679" y="43"/>
                  </a:moveTo>
                  <a:lnTo>
                    <a:pt x="679" y="43"/>
                  </a:lnTo>
                  <a:lnTo>
                    <a:pt x="680" y="43"/>
                  </a:lnTo>
                  <a:lnTo>
                    <a:pt x="675" y="57"/>
                  </a:lnTo>
                  <a:lnTo>
                    <a:pt x="679" y="43"/>
                  </a:lnTo>
                  <a:close/>
                  <a:moveTo>
                    <a:pt x="672" y="70"/>
                  </a:moveTo>
                  <a:lnTo>
                    <a:pt x="594" y="50"/>
                  </a:lnTo>
                  <a:lnTo>
                    <a:pt x="601" y="23"/>
                  </a:lnTo>
                  <a:lnTo>
                    <a:pt x="679" y="43"/>
                  </a:lnTo>
                  <a:lnTo>
                    <a:pt x="672" y="70"/>
                  </a:lnTo>
                  <a:close/>
                  <a:moveTo>
                    <a:pt x="594" y="50"/>
                  </a:moveTo>
                  <a:lnTo>
                    <a:pt x="593" y="50"/>
                  </a:lnTo>
                  <a:lnTo>
                    <a:pt x="594" y="50"/>
                  </a:lnTo>
                  <a:lnTo>
                    <a:pt x="597" y="37"/>
                  </a:lnTo>
                  <a:lnTo>
                    <a:pt x="594" y="50"/>
                  </a:lnTo>
                  <a:close/>
                  <a:moveTo>
                    <a:pt x="594" y="50"/>
                  </a:moveTo>
                  <a:lnTo>
                    <a:pt x="551" y="38"/>
                  </a:lnTo>
                  <a:lnTo>
                    <a:pt x="558" y="11"/>
                  </a:lnTo>
                  <a:lnTo>
                    <a:pt x="601" y="23"/>
                  </a:lnTo>
                  <a:lnTo>
                    <a:pt x="594" y="50"/>
                  </a:lnTo>
                  <a:close/>
                  <a:moveTo>
                    <a:pt x="555" y="11"/>
                  </a:moveTo>
                  <a:lnTo>
                    <a:pt x="557" y="11"/>
                  </a:lnTo>
                  <a:lnTo>
                    <a:pt x="558" y="11"/>
                  </a:lnTo>
                  <a:lnTo>
                    <a:pt x="554" y="25"/>
                  </a:lnTo>
                  <a:lnTo>
                    <a:pt x="555" y="11"/>
                  </a:lnTo>
                  <a:close/>
                  <a:moveTo>
                    <a:pt x="553" y="38"/>
                  </a:moveTo>
                  <a:lnTo>
                    <a:pt x="507" y="35"/>
                  </a:lnTo>
                  <a:lnTo>
                    <a:pt x="509" y="8"/>
                  </a:lnTo>
                  <a:lnTo>
                    <a:pt x="555" y="11"/>
                  </a:lnTo>
                  <a:lnTo>
                    <a:pt x="553" y="38"/>
                  </a:lnTo>
                  <a:close/>
                  <a:moveTo>
                    <a:pt x="507" y="35"/>
                  </a:moveTo>
                  <a:lnTo>
                    <a:pt x="459" y="31"/>
                  </a:lnTo>
                  <a:lnTo>
                    <a:pt x="461" y="3"/>
                  </a:lnTo>
                  <a:lnTo>
                    <a:pt x="509" y="8"/>
                  </a:lnTo>
                  <a:lnTo>
                    <a:pt x="507" y="35"/>
                  </a:lnTo>
                  <a:close/>
                  <a:moveTo>
                    <a:pt x="461" y="3"/>
                  </a:moveTo>
                  <a:lnTo>
                    <a:pt x="464" y="3"/>
                  </a:lnTo>
                  <a:lnTo>
                    <a:pt x="461" y="3"/>
                  </a:lnTo>
                  <a:lnTo>
                    <a:pt x="460" y="17"/>
                  </a:lnTo>
                  <a:lnTo>
                    <a:pt x="461" y="3"/>
                  </a:lnTo>
                  <a:close/>
                  <a:moveTo>
                    <a:pt x="460" y="31"/>
                  </a:moveTo>
                  <a:lnTo>
                    <a:pt x="409" y="27"/>
                  </a:lnTo>
                  <a:lnTo>
                    <a:pt x="411" y="0"/>
                  </a:lnTo>
                  <a:lnTo>
                    <a:pt x="461" y="3"/>
                  </a:lnTo>
                  <a:lnTo>
                    <a:pt x="460" y="31"/>
                  </a:lnTo>
                  <a:close/>
                  <a:moveTo>
                    <a:pt x="409" y="0"/>
                  </a:moveTo>
                  <a:lnTo>
                    <a:pt x="410" y="0"/>
                  </a:lnTo>
                  <a:lnTo>
                    <a:pt x="411" y="0"/>
                  </a:lnTo>
                  <a:lnTo>
                    <a:pt x="410" y="14"/>
                  </a:lnTo>
                  <a:lnTo>
                    <a:pt x="409" y="0"/>
                  </a:lnTo>
                  <a:close/>
                  <a:moveTo>
                    <a:pt x="411" y="27"/>
                  </a:moveTo>
                  <a:lnTo>
                    <a:pt x="372" y="31"/>
                  </a:lnTo>
                  <a:lnTo>
                    <a:pt x="369" y="3"/>
                  </a:lnTo>
                  <a:lnTo>
                    <a:pt x="409" y="0"/>
                  </a:lnTo>
                  <a:lnTo>
                    <a:pt x="411" y="27"/>
                  </a:lnTo>
                  <a:close/>
                  <a:moveTo>
                    <a:pt x="369" y="3"/>
                  </a:moveTo>
                  <a:lnTo>
                    <a:pt x="373" y="3"/>
                  </a:lnTo>
                  <a:lnTo>
                    <a:pt x="369" y="3"/>
                  </a:lnTo>
                  <a:lnTo>
                    <a:pt x="370" y="17"/>
                  </a:lnTo>
                  <a:lnTo>
                    <a:pt x="369" y="3"/>
                  </a:lnTo>
                  <a:close/>
                  <a:moveTo>
                    <a:pt x="373" y="31"/>
                  </a:moveTo>
                  <a:lnTo>
                    <a:pt x="337" y="35"/>
                  </a:lnTo>
                  <a:lnTo>
                    <a:pt x="334" y="8"/>
                  </a:lnTo>
                  <a:lnTo>
                    <a:pt x="369" y="3"/>
                  </a:lnTo>
                  <a:lnTo>
                    <a:pt x="373" y="31"/>
                  </a:lnTo>
                  <a:close/>
                  <a:moveTo>
                    <a:pt x="334" y="8"/>
                  </a:moveTo>
                  <a:lnTo>
                    <a:pt x="333" y="8"/>
                  </a:lnTo>
                  <a:lnTo>
                    <a:pt x="334" y="8"/>
                  </a:lnTo>
                  <a:lnTo>
                    <a:pt x="336" y="21"/>
                  </a:lnTo>
                  <a:lnTo>
                    <a:pt x="334" y="8"/>
                  </a:lnTo>
                  <a:close/>
                  <a:moveTo>
                    <a:pt x="338" y="35"/>
                  </a:moveTo>
                  <a:lnTo>
                    <a:pt x="306" y="38"/>
                  </a:lnTo>
                  <a:lnTo>
                    <a:pt x="303" y="11"/>
                  </a:lnTo>
                  <a:lnTo>
                    <a:pt x="334" y="8"/>
                  </a:lnTo>
                  <a:lnTo>
                    <a:pt x="338" y="35"/>
                  </a:lnTo>
                  <a:close/>
                  <a:moveTo>
                    <a:pt x="301" y="13"/>
                  </a:moveTo>
                  <a:lnTo>
                    <a:pt x="302" y="11"/>
                  </a:lnTo>
                  <a:lnTo>
                    <a:pt x="303" y="11"/>
                  </a:lnTo>
                  <a:lnTo>
                    <a:pt x="304" y="25"/>
                  </a:lnTo>
                  <a:lnTo>
                    <a:pt x="301" y="13"/>
                  </a:lnTo>
                  <a:close/>
                  <a:moveTo>
                    <a:pt x="309" y="38"/>
                  </a:moveTo>
                  <a:lnTo>
                    <a:pt x="274" y="50"/>
                  </a:lnTo>
                  <a:lnTo>
                    <a:pt x="265" y="24"/>
                  </a:lnTo>
                  <a:lnTo>
                    <a:pt x="301" y="13"/>
                  </a:lnTo>
                  <a:lnTo>
                    <a:pt x="309" y="38"/>
                  </a:lnTo>
                  <a:close/>
                  <a:moveTo>
                    <a:pt x="265" y="24"/>
                  </a:moveTo>
                  <a:lnTo>
                    <a:pt x="265" y="24"/>
                  </a:lnTo>
                  <a:lnTo>
                    <a:pt x="269" y="37"/>
                  </a:lnTo>
                  <a:lnTo>
                    <a:pt x="265" y="24"/>
                  </a:lnTo>
                  <a:close/>
                  <a:moveTo>
                    <a:pt x="275" y="50"/>
                  </a:moveTo>
                  <a:lnTo>
                    <a:pt x="247" y="62"/>
                  </a:lnTo>
                  <a:lnTo>
                    <a:pt x="237" y="36"/>
                  </a:lnTo>
                  <a:lnTo>
                    <a:pt x="265" y="24"/>
                  </a:lnTo>
                  <a:lnTo>
                    <a:pt x="275" y="50"/>
                  </a:lnTo>
                  <a:close/>
                  <a:moveTo>
                    <a:pt x="247" y="62"/>
                  </a:moveTo>
                  <a:lnTo>
                    <a:pt x="220" y="73"/>
                  </a:lnTo>
                  <a:lnTo>
                    <a:pt x="210" y="48"/>
                  </a:lnTo>
                  <a:lnTo>
                    <a:pt x="237" y="36"/>
                  </a:lnTo>
                  <a:lnTo>
                    <a:pt x="247" y="62"/>
                  </a:lnTo>
                  <a:close/>
                  <a:moveTo>
                    <a:pt x="208" y="49"/>
                  </a:moveTo>
                  <a:lnTo>
                    <a:pt x="209" y="49"/>
                  </a:lnTo>
                  <a:lnTo>
                    <a:pt x="210" y="48"/>
                  </a:lnTo>
                  <a:lnTo>
                    <a:pt x="215" y="61"/>
                  </a:lnTo>
                  <a:lnTo>
                    <a:pt x="208" y="49"/>
                  </a:lnTo>
                  <a:close/>
                  <a:moveTo>
                    <a:pt x="222" y="72"/>
                  </a:moveTo>
                  <a:lnTo>
                    <a:pt x="171" y="104"/>
                  </a:lnTo>
                  <a:lnTo>
                    <a:pt x="156" y="80"/>
                  </a:lnTo>
                  <a:lnTo>
                    <a:pt x="208" y="49"/>
                  </a:lnTo>
                  <a:lnTo>
                    <a:pt x="222" y="72"/>
                  </a:lnTo>
                  <a:close/>
                  <a:moveTo>
                    <a:pt x="156" y="80"/>
                  </a:moveTo>
                  <a:lnTo>
                    <a:pt x="156" y="80"/>
                  </a:lnTo>
                  <a:lnTo>
                    <a:pt x="164" y="92"/>
                  </a:lnTo>
                  <a:lnTo>
                    <a:pt x="156" y="80"/>
                  </a:lnTo>
                  <a:close/>
                  <a:moveTo>
                    <a:pt x="173" y="103"/>
                  </a:moveTo>
                  <a:lnTo>
                    <a:pt x="125" y="138"/>
                  </a:lnTo>
                  <a:lnTo>
                    <a:pt x="109" y="117"/>
                  </a:lnTo>
                  <a:lnTo>
                    <a:pt x="156" y="80"/>
                  </a:lnTo>
                  <a:lnTo>
                    <a:pt x="173" y="103"/>
                  </a:lnTo>
                  <a:close/>
                  <a:moveTo>
                    <a:pt x="107" y="118"/>
                  </a:moveTo>
                  <a:lnTo>
                    <a:pt x="107" y="117"/>
                  </a:lnTo>
                  <a:lnTo>
                    <a:pt x="109" y="117"/>
                  </a:lnTo>
                  <a:lnTo>
                    <a:pt x="117" y="127"/>
                  </a:lnTo>
                  <a:lnTo>
                    <a:pt x="107" y="118"/>
                  </a:lnTo>
                  <a:close/>
                  <a:moveTo>
                    <a:pt x="127" y="136"/>
                  </a:moveTo>
                  <a:lnTo>
                    <a:pt x="88" y="180"/>
                  </a:lnTo>
                  <a:lnTo>
                    <a:pt x="68" y="161"/>
                  </a:lnTo>
                  <a:lnTo>
                    <a:pt x="107" y="118"/>
                  </a:lnTo>
                  <a:lnTo>
                    <a:pt x="127" y="136"/>
                  </a:lnTo>
                  <a:close/>
                  <a:moveTo>
                    <a:pt x="68" y="161"/>
                  </a:moveTo>
                  <a:lnTo>
                    <a:pt x="68" y="161"/>
                  </a:lnTo>
                  <a:lnTo>
                    <a:pt x="78" y="170"/>
                  </a:lnTo>
                  <a:lnTo>
                    <a:pt x="68" y="161"/>
                  </a:lnTo>
                  <a:close/>
                  <a:moveTo>
                    <a:pt x="88" y="180"/>
                  </a:moveTo>
                  <a:lnTo>
                    <a:pt x="53" y="218"/>
                  </a:lnTo>
                  <a:lnTo>
                    <a:pt x="33" y="201"/>
                  </a:lnTo>
                  <a:lnTo>
                    <a:pt x="68" y="161"/>
                  </a:lnTo>
                  <a:lnTo>
                    <a:pt x="88" y="180"/>
                  </a:lnTo>
                  <a:close/>
                  <a:moveTo>
                    <a:pt x="32" y="201"/>
                  </a:moveTo>
                  <a:lnTo>
                    <a:pt x="32" y="201"/>
                  </a:lnTo>
                  <a:lnTo>
                    <a:pt x="33" y="201"/>
                  </a:lnTo>
                  <a:lnTo>
                    <a:pt x="43" y="209"/>
                  </a:lnTo>
                  <a:lnTo>
                    <a:pt x="32" y="201"/>
                  </a:lnTo>
                  <a:close/>
                  <a:moveTo>
                    <a:pt x="54" y="217"/>
                  </a:moveTo>
                  <a:lnTo>
                    <a:pt x="23" y="260"/>
                  </a:lnTo>
                  <a:lnTo>
                    <a:pt x="0" y="244"/>
                  </a:lnTo>
                  <a:lnTo>
                    <a:pt x="32" y="201"/>
                  </a:lnTo>
                  <a:lnTo>
                    <a:pt x="54" y="2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4" name="Rectangle 82"/>
            <p:cNvSpPr>
              <a:spLocks noChangeArrowheads="1"/>
            </p:cNvSpPr>
            <p:nvPr/>
          </p:nvSpPr>
          <p:spPr bwMode="auto">
            <a:xfrm>
              <a:off x="2714" y="2072"/>
              <a:ext cx="4" cy="25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95" name="Freeform 83"/>
            <p:cNvSpPr>
              <a:spLocks noEditPoints="1"/>
            </p:cNvSpPr>
            <p:nvPr/>
          </p:nvSpPr>
          <p:spPr bwMode="auto">
            <a:xfrm>
              <a:off x="2267" y="2937"/>
              <a:ext cx="18" cy="31"/>
            </a:xfrm>
            <a:custGeom>
              <a:avLst/>
              <a:gdLst>
                <a:gd name="T0" fmla="*/ 0 w 137"/>
                <a:gd name="T1" fmla="*/ 0 h 232"/>
                <a:gd name="T2" fmla="*/ 0 w 137"/>
                <a:gd name="T3" fmla="*/ 0 h 232"/>
                <a:gd name="T4" fmla="*/ 0 w 137"/>
                <a:gd name="T5" fmla="*/ 0 h 232"/>
                <a:gd name="T6" fmla="*/ 0 w 137"/>
                <a:gd name="T7" fmla="*/ 0 h 232"/>
                <a:gd name="T8" fmla="*/ 0 w 137"/>
                <a:gd name="T9" fmla="*/ 0 h 232"/>
                <a:gd name="T10" fmla="*/ 0 w 137"/>
                <a:gd name="T11" fmla="*/ 0 h 232"/>
                <a:gd name="T12" fmla="*/ 0 w 137"/>
                <a:gd name="T13" fmla="*/ 0 h 232"/>
                <a:gd name="T14" fmla="*/ 0 w 137"/>
                <a:gd name="T15" fmla="*/ 0 h 232"/>
                <a:gd name="T16" fmla="*/ 0 w 137"/>
                <a:gd name="T17" fmla="*/ 0 h 232"/>
                <a:gd name="T18" fmla="*/ 0 w 137"/>
                <a:gd name="T19" fmla="*/ 0 h 232"/>
                <a:gd name="T20" fmla="*/ 0 w 137"/>
                <a:gd name="T21" fmla="*/ 0 h 232"/>
                <a:gd name="T22" fmla="*/ 0 w 137"/>
                <a:gd name="T23" fmla="*/ 0 h 232"/>
                <a:gd name="T24" fmla="*/ 0 w 137"/>
                <a:gd name="T25" fmla="*/ 0 h 232"/>
                <a:gd name="T26" fmla="*/ 0 w 137"/>
                <a:gd name="T27" fmla="*/ 0 h 232"/>
                <a:gd name="T28" fmla="*/ 0 w 137"/>
                <a:gd name="T29" fmla="*/ 0 h 232"/>
                <a:gd name="T30" fmla="*/ 0 w 137"/>
                <a:gd name="T31" fmla="*/ 0 h 232"/>
                <a:gd name="T32" fmla="*/ 0 w 137"/>
                <a:gd name="T33" fmla="*/ 0 h 232"/>
                <a:gd name="T34" fmla="*/ 0 w 137"/>
                <a:gd name="T35" fmla="*/ 0 h 232"/>
                <a:gd name="T36" fmla="*/ 0 w 137"/>
                <a:gd name="T37" fmla="*/ 0 h 232"/>
                <a:gd name="T38" fmla="*/ 0 w 137"/>
                <a:gd name="T39" fmla="*/ 0 h 232"/>
                <a:gd name="T40" fmla="*/ 0 w 137"/>
                <a:gd name="T41" fmla="*/ 0 h 232"/>
                <a:gd name="T42" fmla="*/ 0 w 137"/>
                <a:gd name="T43" fmla="*/ 0 h 232"/>
                <a:gd name="T44" fmla="*/ 0 w 137"/>
                <a:gd name="T45" fmla="*/ 0 h 232"/>
                <a:gd name="T46" fmla="*/ 0 w 137"/>
                <a:gd name="T47" fmla="*/ 0 h 232"/>
                <a:gd name="T48" fmla="*/ 0 w 137"/>
                <a:gd name="T49" fmla="*/ 0 h 232"/>
                <a:gd name="T50" fmla="*/ 0 w 137"/>
                <a:gd name="T51" fmla="*/ 0 h 232"/>
                <a:gd name="T52" fmla="*/ 0 w 137"/>
                <a:gd name="T53" fmla="*/ 0 h 232"/>
                <a:gd name="T54" fmla="*/ 0 w 137"/>
                <a:gd name="T55" fmla="*/ 0 h 232"/>
                <a:gd name="T56" fmla="*/ 0 w 137"/>
                <a:gd name="T57" fmla="*/ 0 h 232"/>
                <a:gd name="T58" fmla="*/ 0 w 137"/>
                <a:gd name="T59" fmla="*/ 0 h 232"/>
                <a:gd name="T60" fmla="*/ 0 w 137"/>
                <a:gd name="T61" fmla="*/ 0 h 232"/>
                <a:gd name="T62" fmla="*/ 0 w 137"/>
                <a:gd name="T63" fmla="*/ 0 h 2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2"/>
                <a:gd name="T98" fmla="*/ 137 w 137"/>
                <a:gd name="T99" fmla="*/ 232 h 2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2">
                  <a:moveTo>
                    <a:pt x="0" y="232"/>
                  </a:moveTo>
                  <a:lnTo>
                    <a:pt x="0" y="185"/>
                  </a:lnTo>
                  <a:lnTo>
                    <a:pt x="28" y="185"/>
                  </a:lnTo>
                  <a:lnTo>
                    <a:pt x="28" y="232"/>
                  </a:lnTo>
                  <a:lnTo>
                    <a:pt x="0" y="232"/>
                  </a:lnTo>
                  <a:close/>
                  <a:moveTo>
                    <a:pt x="0" y="185"/>
                  </a:moveTo>
                  <a:lnTo>
                    <a:pt x="0" y="171"/>
                  </a:lnTo>
                  <a:lnTo>
                    <a:pt x="14" y="171"/>
                  </a:lnTo>
                  <a:lnTo>
                    <a:pt x="14" y="185"/>
                  </a:lnTo>
                  <a:lnTo>
                    <a:pt x="0" y="185"/>
                  </a:lnTo>
                  <a:close/>
                  <a:moveTo>
                    <a:pt x="14" y="171"/>
                  </a:moveTo>
                  <a:lnTo>
                    <a:pt x="49" y="171"/>
                  </a:lnTo>
                  <a:lnTo>
                    <a:pt x="49" y="199"/>
                  </a:lnTo>
                  <a:lnTo>
                    <a:pt x="14" y="199"/>
                  </a:lnTo>
                  <a:lnTo>
                    <a:pt x="14" y="171"/>
                  </a:lnTo>
                  <a:close/>
                  <a:moveTo>
                    <a:pt x="63" y="186"/>
                  </a:moveTo>
                  <a:lnTo>
                    <a:pt x="62" y="199"/>
                  </a:lnTo>
                  <a:lnTo>
                    <a:pt x="49" y="199"/>
                  </a:lnTo>
                  <a:lnTo>
                    <a:pt x="49" y="185"/>
                  </a:lnTo>
                  <a:lnTo>
                    <a:pt x="63" y="186"/>
                  </a:lnTo>
                  <a:close/>
                  <a:moveTo>
                    <a:pt x="36" y="184"/>
                  </a:moveTo>
                  <a:lnTo>
                    <a:pt x="40" y="129"/>
                  </a:lnTo>
                  <a:lnTo>
                    <a:pt x="66" y="131"/>
                  </a:lnTo>
                  <a:lnTo>
                    <a:pt x="63" y="186"/>
                  </a:lnTo>
                  <a:lnTo>
                    <a:pt x="36" y="184"/>
                  </a:lnTo>
                  <a:close/>
                  <a:moveTo>
                    <a:pt x="40" y="129"/>
                  </a:moveTo>
                  <a:lnTo>
                    <a:pt x="41" y="116"/>
                  </a:lnTo>
                  <a:lnTo>
                    <a:pt x="54" y="116"/>
                  </a:lnTo>
                  <a:lnTo>
                    <a:pt x="54" y="130"/>
                  </a:lnTo>
                  <a:lnTo>
                    <a:pt x="40" y="129"/>
                  </a:lnTo>
                  <a:close/>
                  <a:moveTo>
                    <a:pt x="54" y="116"/>
                  </a:moveTo>
                  <a:lnTo>
                    <a:pt x="84" y="116"/>
                  </a:lnTo>
                  <a:lnTo>
                    <a:pt x="84" y="144"/>
                  </a:lnTo>
                  <a:lnTo>
                    <a:pt x="54" y="144"/>
                  </a:lnTo>
                  <a:lnTo>
                    <a:pt x="54" y="116"/>
                  </a:lnTo>
                  <a:close/>
                  <a:moveTo>
                    <a:pt x="98" y="130"/>
                  </a:moveTo>
                  <a:lnTo>
                    <a:pt x="98" y="144"/>
                  </a:lnTo>
                  <a:lnTo>
                    <a:pt x="84" y="144"/>
                  </a:lnTo>
                  <a:lnTo>
                    <a:pt x="84" y="130"/>
                  </a:lnTo>
                  <a:lnTo>
                    <a:pt x="98" y="130"/>
                  </a:lnTo>
                  <a:close/>
                  <a:moveTo>
                    <a:pt x="71" y="130"/>
                  </a:moveTo>
                  <a:lnTo>
                    <a:pt x="71" y="68"/>
                  </a:lnTo>
                  <a:lnTo>
                    <a:pt x="98" y="68"/>
                  </a:lnTo>
                  <a:lnTo>
                    <a:pt x="98" y="130"/>
                  </a:lnTo>
                  <a:lnTo>
                    <a:pt x="71" y="130"/>
                  </a:lnTo>
                  <a:close/>
                  <a:moveTo>
                    <a:pt x="71" y="68"/>
                  </a:moveTo>
                  <a:lnTo>
                    <a:pt x="71" y="54"/>
                  </a:lnTo>
                  <a:lnTo>
                    <a:pt x="84" y="54"/>
                  </a:lnTo>
                  <a:lnTo>
                    <a:pt x="84" y="68"/>
                  </a:lnTo>
                  <a:lnTo>
                    <a:pt x="71" y="68"/>
                  </a:lnTo>
                  <a:close/>
                  <a:moveTo>
                    <a:pt x="84" y="54"/>
                  </a:moveTo>
                  <a:lnTo>
                    <a:pt x="124" y="54"/>
                  </a:lnTo>
                  <a:lnTo>
                    <a:pt x="124" y="81"/>
                  </a:lnTo>
                  <a:lnTo>
                    <a:pt x="84" y="81"/>
                  </a:lnTo>
                  <a:lnTo>
                    <a:pt x="84" y="54"/>
                  </a:lnTo>
                  <a:close/>
                  <a:moveTo>
                    <a:pt x="137" y="67"/>
                  </a:moveTo>
                  <a:lnTo>
                    <a:pt x="137" y="81"/>
                  </a:lnTo>
                  <a:lnTo>
                    <a:pt x="124" y="81"/>
                  </a:lnTo>
                  <a:lnTo>
                    <a:pt x="124" y="68"/>
                  </a:lnTo>
                  <a:lnTo>
                    <a:pt x="137" y="67"/>
                  </a:lnTo>
                  <a:close/>
                  <a:moveTo>
                    <a:pt x="110" y="68"/>
                  </a:moveTo>
                  <a:lnTo>
                    <a:pt x="106" y="2"/>
                  </a:lnTo>
                  <a:lnTo>
                    <a:pt x="133" y="0"/>
                  </a:lnTo>
                  <a:lnTo>
                    <a:pt x="137" y="67"/>
                  </a:lnTo>
                  <a:lnTo>
                    <a:pt x="110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6" name="Line 84"/>
            <p:cNvSpPr>
              <a:spLocks noChangeShapeType="1"/>
            </p:cNvSpPr>
            <p:nvPr/>
          </p:nvSpPr>
          <p:spPr bwMode="auto">
            <a:xfrm flipH="1">
              <a:off x="2268" y="2710"/>
              <a:ext cx="0" cy="2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7" name="Line 85"/>
            <p:cNvSpPr>
              <a:spLocks noChangeShapeType="1"/>
            </p:cNvSpPr>
            <p:nvPr/>
          </p:nvSpPr>
          <p:spPr bwMode="auto">
            <a:xfrm flipH="1">
              <a:off x="2273" y="2705"/>
              <a:ext cx="0" cy="2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8" name="Line 86"/>
            <p:cNvSpPr>
              <a:spLocks noChangeShapeType="1"/>
            </p:cNvSpPr>
            <p:nvPr/>
          </p:nvSpPr>
          <p:spPr bwMode="auto">
            <a:xfrm>
              <a:off x="2619" y="2705"/>
              <a:ext cx="1" cy="2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" name="Line 87"/>
            <p:cNvSpPr>
              <a:spLocks noChangeShapeType="1"/>
            </p:cNvSpPr>
            <p:nvPr/>
          </p:nvSpPr>
          <p:spPr bwMode="auto">
            <a:xfrm flipH="1">
              <a:off x="2277" y="2700"/>
              <a:ext cx="1" cy="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" name="Freeform 88"/>
            <p:cNvSpPr>
              <a:spLocks/>
            </p:cNvSpPr>
            <p:nvPr/>
          </p:nvSpPr>
          <p:spPr bwMode="auto">
            <a:xfrm>
              <a:off x="2283" y="2680"/>
              <a:ext cx="327" cy="277"/>
            </a:xfrm>
            <a:custGeom>
              <a:avLst/>
              <a:gdLst>
                <a:gd name="T0" fmla="*/ 0 w 2451"/>
                <a:gd name="T1" fmla="*/ 0 h 2081"/>
                <a:gd name="T2" fmla="*/ 0 w 2451"/>
                <a:gd name="T3" fmla="*/ 0 h 2081"/>
                <a:gd name="T4" fmla="*/ 0 w 2451"/>
                <a:gd name="T5" fmla="*/ 0 h 2081"/>
                <a:gd name="T6" fmla="*/ 0 w 2451"/>
                <a:gd name="T7" fmla="*/ 0 h 2081"/>
                <a:gd name="T8" fmla="*/ 0 w 2451"/>
                <a:gd name="T9" fmla="*/ 0 h 2081"/>
                <a:gd name="T10" fmla="*/ 0 w 2451"/>
                <a:gd name="T11" fmla="*/ 0 h 2081"/>
                <a:gd name="T12" fmla="*/ 0 w 2451"/>
                <a:gd name="T13" fmla="*/ 0 h 2081"/>
                <a:gd name="T14" fmla="*/ 0 w 2451"/>
                <a:gd name="T15" fmla="*/ 0 h 2081"/>
                <a:gd name="T16" fmla="*/ 0 w 2451"/>
                <a:gd name="T17" fmla="*/ 0 h 2081"/>
                <a:gd name="T18" fmla="*/ 0 w 2451"/>
                <a:gd name="T19" fmla="*/ 0 h 2081"/>
                <a:gd name="T20" fmla="*/ 0 w 2451"/>
                <a:gd name="T21" fmla="*/ 0 h 2081"/>
                <a:gd name="T22" fmla="*/ 0 w 2451"/>
                <a:gd name="T23" fmla="*/ 0 h 2081"/>
                <a:gd name="T24" fmla="*/ 0 w 2451"/>
                <a:gd name="T25" fmla="*/ 0 h 2081"/>
                <a:gd name="T26" fmla="*/ 0 w 2451"/>
                <a:gd name="T27" fmla="*/ 0 h 2081"/>
                <a:gd name="T28" fmla="*/ 0 w 2451"/>
                <a:gd name="T29" fmla="*/ 0 h 2081"/>
                <a:gd name="T30" fmla="*/ 0 w 2451"/>
                <a:gd name="T31" fmla="*/ 0 h 2081"/>
                <a:gd name="T32" fmla="*/ 0 w 2451"/>
                <a:gd name="T33" fmla="*/ 0 h 2081"/>
                <a:gd name="T34" fmla="*/ 0 w 2451"/>
                <a:gd name="T35" fmla="*/ 0 h 2081"/>
                <a:gd name="T36" fmla="*/ 0 w 2451"/>
                <a:gd name="T37" fmla="*/ 0 h 2081"/>
                <a:gd name="T38" fmla="*/ 0 w 2451"/>
                <a:gd name="T39" fmla="*/ 0 h 2081"/>
                <a:gd name="T40" fmla="*/ 0 w 2451"/>
                <a:gd name="T41" fmla="*/ 0 h 2081"/>
                <a:gd name="T42" fmla="*/ 0 w 2451"/>
                <a:gd name="T43" fmla="*/ 0 h 2081"/>
                <a:gd name="T44" fmla="*/ 0 w 2451"/>
                <a:gd name="T45" fmla="*/ 0 h 2081"/>
                <a:gd name="T46" fmla="*/ 0 w 2451"/>
                <a:gd name="T47" fmla="*/ 0 h 2081"/>
                <a:gd name="T48" fmla="*/ 0 w 2451"/>
                <a:gd name="T49" fmla="*/ 0 h 2081"/>
                <a:gd name="T50" fmla="*/ 0 w 2451"/>
                <a:gd name="T51" fmla="*/ 0 h 2081"/>
                <a:gd name="T52" fmla="*/ 0 w 2451"/>
                <a:gd name="T53" fmla="*/ 0 h 2081"/>
                <a:gd name="T54" fmla="*/ 0 w 2451"/>
                <a:gd name="T55" fmla="*/ 0 h 2081"/>
                <a:gd name="T56" fmla="*/ 0 w 2451"/>
                <a:gd name="T57" fmla="*/ 0 h 2081"/>
                <a:gd name="T58" fmla="*/ 0 w 2451"/>
                <a:gd name="T59" fmla="*/ 0 h 2081"/>
                <a:gd name="T60" fmla="*/ 0 w 2451"/>
                <a:gd name="T61" fmla="*/ 0 h 2081"/>
                <a:gd name="T62" fmla="*/ 0 w 2451"/>
                <a:gd name="T63" fmla="*/ 0 h 2081"/>
                <a:gd name="T64" fmla="*/ 0 w 2451"/>
                <a:gd name="T65" fmla="*/ 0 h 2081"/>
                <a:gd name="T66" fmla="*/ 0 w 2451"/>
                <a:gd name="T67" fmla="*/ 0 h 2081"/>
                <a:gd name="T68" fmla="*/ 0 w 2451"/>
                <a:gd name="T69" fmla="*/ 0 h 2081"/>
                <a:gd name="T70" fmla="*/ 0 w 2451"/>
                <a:gd name="T71" fmla="*/ 0 h 2081"/>
                <a:gd name="T72" fmla="*/ 0 w 2451"/>
                <a:gd name="T73" fmla="*/ 0 h 2081"/>
                <a:gd name="T74" fmla="*/ 0 w 2451"/>
                <a:gd name="T75" fmla="*/ 0 h 2081"/>
                <a:gd name="T76" fmla="*/ 0 w 2451"/>
                <a:gd name="T77" fmla="*/ 0 h 2081"/>
                <a:gd name="T78" fmla="*/ 0 w 2451"/>
                <a:gd name="T79" fmla="*/ 0 h 2081"/>
                <a:gd name="T80" fmla="*/ 0 w 2451"/>
                <a:gd name="T81" fmla="*/ 0 h 2081"/>
                <a:gd name="T82" fmla="*/ 0 w 2451"/>
                <a:gd name="T83" fmla="*/ 0 h 2081"/>
                <a:gd name="T84" fmla="*/ 0 w 2451"/>
                <a:gd name="T85" fmla="*/ 0 h 2081"/>
                <a:gd name="T86" fmla="*/ 0 w 2451"/>
                <a:gd name="T87" fmla="*/ 0 h 2081"/>
                <a:gd name="T88" fmla="*/ 0 w 2451"/>
                <a:gd name="T89" fmla="*/ 0 h 2081"/>
                <a:gd name="T90" fmla="*/ 0 w 2451"/>
                <a:gd name="T91" fmla="*/ 0 h 2081"/>
                <a:gd name="T92" fmla="*/ 0 w 2451"/>
                <a:gd name="T93" fmla="*/ 0 h 2081"/>
                <a:gd name="T94" fmla="*/ 0 w 2451"/>
                <a:gd name="T95" fmla="*/ 0 h 2081"/>
                <a:gd name="T96" fmla="*/ 0 w 2451"/>
                <a:gd name="T97" fmla="*/ 0 h 2081"/>
                <a:gd name="T98" fmla="*/ 0 w 2451"/>
                <a:gd name="T99" fmla="*/ 0 h 20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51"/>
                <a:gd name="T151" fmla="*/ 0 h 2081"/>
                <a:gd name="T152" fmla="*/ 2451 w 2451"/>
                <a:gd name="T153" fmla="*/ 2081 h 20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51" h="2081">
                  <a:moveTo>
                    <a:pt x="1225" y="2081"/>
                  </a:moveTo>
                  <a:lnTo>
                    <a:pt x="1221" y="2069"/>
                  </a:lnTo>
                  <a:lnTo>
                    <a:pt x="1206" y="2038"/>
                  </a:lnTo>
                  <a:lnTo>
                    <a:pt x="1174" y="1991"/>
                  </a:lnTo>
                  <a:lnTo>
                    <a:pt x="1159" y="1968"/>
                  </a:lnTo>
                  <a:lnTo>
                    <a:pt x="1136" y="1940"/>
                  </a:lnTo>
                  <a:lnTo>
                    <a:pt x="1108" y="1916"/>
                  </a:lnTo>
                  <a:lnTo>
                    <a:pt x="1076" y="1889"/>
                  </a:lnTo>
                  <a:lnTo>
                    <a:pt x="1041" y="1865"/>
                  </a:lnTo>
                  <a:lnTo>
                    <a:pt x="1003" y="1841"/>
                  </a:lnTo>
                  <a:lnTo>
                    <a:pt x="960" y="1826"/>
                  </a:lnTo>
                  <a:lnTo>
                    <a:pt x="912" y="1811"/>
                  </a:lnTo>
                  <a:lnTo>
                    <a:pt x="862" y="1803"/>
                  </a:lnTo>
                  <a:lnTo>
                    <a:pt x="803" y="1798"/>
                  </a:lnTo>
                  <a:lnTo>
                    <a:pt x="745" y="1803"/>
                  </a:lnTo>
                  <a:lnTo>
                    <a:pt x="695" y="1806"/>
                  </a:lnTo>
                  <a:lnTo>
                    <a:pt x="644" y="1811"/>
                  </a:lnTo>
                  <a:lnTo>
                    <a:pt x="597" y="1823"/>
                  </a:lnTo>
                  <a:lnTo>
                    <a:pt x="514" y="1841"/>
                  </a:lnTo>
                  <a:lnTo>
                    <a:pt x="441" y="1865"/>
                  </a:lnTo>
                  <a:lnTo>
                    <a:pt x="378" y="1889"/>
                  </a:lnTo>
                  <a:lnTo>
                    <a:pt x="315" y="1913"/>
                  </a:lnTo>
                  <a:lnTo>
                    <a:pt x="257" y="1928"/>
                  </a:lnTo>
                  <a:lnTo>
                    <a:pt x="226" y="1931"/>
                  </a:lnTo>
                  <a:lnTo>
                    <a:pt x="194" y="1931"/>
                  </a:lnTo>
                  <a:lnTo>
                    <a:pt x="0" y="1931"/>
                  </a:lnTo>
                  <a:lnTo>
                    <a:pt x="0" y="133"/>
                  </a:lnTo>
                  <a:lnTo>
                    <a:pt x="194" y="133"/>
                  </a:lnTo>
                  <a:lnTo>
                    <a:pt x="226" y="130"/>
                  </a:lnTo>
                  <a:lnTo>
                    <a:pt x="257" y="125"/>
                  </a:lnTo>
                  <a:lnTo>
                    <a:pt x="315" y="110"/>
                  </a:lnTo>
                  <a:lnTo>
                    <a:pt x="378" y="90"/>
                  </a:lnTo>
                  <a:lnTo>
                    <a:pt x="441" y="67"/>
                  </a:lnTo>
                  <a:lnTo>
                    <a:pt x="514" y="40"/>
                  </a:lnTo>
                  <a:lnTo>
                    <a:pt x="597" y="20"/>
                  </a:lnTo>
                  <a:lnTo>
                    <a:pt x="644" y="12"/>
                  </a:lnTo>
                  <a:lnTo>
                    <a:pt x="695" y="4"/>
                  </a:lnTo>
                  <a:lnTo>
                    <a:pt x="745" y="0"/>
                  </a:lnTo>
                  <a:lnTo>
                    <a:pt x="803" y="0"/>
                  </a:lnTo>
                  <a:lnTo>
                    <a:pt x="862" y="0"/>
                  </a:lnTo>
                  <a:lnTo>
                    <a:pt x="912" y="8"/>
                  </a:lnTo>
                  <a:lnTo>
                    <a:pt x="960" y="20"/>
                  </a:lnTo>
                  <a:lnTo>
                    <a:pt x="1003" y="32"/>
                  </a:lnTo>
                  <a:lnTo>
                    <a:pt x="1041" y="52"/>
                  </a:lnTo>
                  <a:lnTo>
                    <a:pt x="1076" y="67"/>
                  </a:lnTo>
                  <a:lnTo>
                    <a:pt x="1108" y="87"/>
                  </a:lnTo>
                  <a:lnTo>
                    <a:pt x="1136" y="107"/>
                  </a:lnTo>
                  <a:lnTo>
                    <a:pt x="1174" y="150"/>
                  </a:lnTo>
                  <a:lnTo>
                    <a:pt x="1206" y="185"/>
                  </a:lnTo>
                  <a:lnTo>
                    <a:pt x="1221" y="208"/>
                  </a:lnTo>
                  <a:lnTo>
                    <a:pt x="1225" y="216"/>
                  </a:lnTo>
                  <a:lnTo>
                    <a:pt x="1229" y="208"/>
                  </a:lnTo>
                  <a:lnTo>
                    <a:pt x="1244" y="185"/>
                  </a:lnTo>
                  <a:lnTo>
                    <a:pt x="1275" y="150"/>
                  </a:lnTo>
                  <a:lnTo>
                    <a:pt x="1315" y="107"/>
                  </a:lnTo>
                  <a:lnTo>
                    <a:pt x="1342" y="87"/>
                  </a:lnTo>
                  <a:lnTo>
                    <a:pt x="1373" y="67"/>
                  </a:lnTo>
                  <a:lnTo>
                    <a:pt x="1408" y="52"/>
                  </a:lnTo>
                  <a:lnTo>
                    <a:pt x="1448" y="32"/>
                  </a:lnTo>
                  <a:lnTo>
                    <a:pt x="1491" y="20"/>
                  </a:lnTo>
                  <a:lnTo>
                    <a:pt x="1537" y="8"/>
                  </a:lnTo>
                  <a:lnTo>
                    <a:pt x="1588" y="0"/>
                  </a:lnTo>
                  <a:lnTo>
                    <a:pt x="1647" y="0"/>
                  </a:lnTo>
                  <a:lnTo>
                    <a:pt x="1705" y="0"/>
                  </a:lnTo>
                  <a:lnTo>
                    <a:pt x="1756" y="4"/>
                  </a:lnTo>
                  <a:lnTo>
                    <a:pt x="1806" y="12"/>
                  </a:lnTo>
                  <a:lnTo>
                    <a:pt x="1854" y="20"/>
                  </a:lnTo>
                  <a:lnTo>
                    <a:pt x="1935" y="40"/>
                  </a:lnTo>
                  <a:lnTo>
                    <a:pt x="2010" y="67"/>
                  </a:lnTo>
                  <a:lnTo>
                    <a:pt x="2071" y="90"/>
                  </a:lnTo>
                  <a:lnTo>
                    <a:pt x="2134" y="110"/>
                  </a:lnTo>
                  <a:lnTo>
                    <a:pt x="2192" y="125"/>
                  </a:lnTo>
                  <a:lnTo>
                    <a:pt x="2224" y="130"/>
                  </a:lnTo>
                  <a:lnTo>
                    <a:pt x="2255" y="133"/>
                  </a:lnTo>
                  <a:lnTo>
                    <a:pt x="2451" y="133"/>
                  </a:lnTo>
                  <a:lnTo>
                    <a:pt x="2451" y="1931"/>
                  </a:lnTo>
                  <a:lnTo>
                    <a:pt x="2255" y="1931"/>
                  </a:lnTo>
                  <a:lnTo>
                    <a:pt x="2224" y="1931"/>
                  </a:lnTo>
                  <a:lnTo>
                    <a:pt x="2192" y="1928"/>
                  </a:lnTo>
                  <a:lnTo>
                    <a:pt x="2134" y="1913"/>
                  </a:lnTo>
                  <a:lnTo>
                    <a:pt x="2071" y="1893"/>
                  </a:lnTo>
                  <a:lnTo>
                    <a:pt x="2010" y="1865"/>
                  </a:lnTo>
                  <a:lnTo>
                    <a:pt x="1935" y="1841"/>
                  </a:lnTo>
                  <a:lnTo>
                    <a:pt x="1854" y="1823"/>
                  </a:lnTo>
                  <a:lnTo>
                    <a:pt x="1806" y="1815"/>
                  </a:lnTo>
                  <a:lnTo>
                    <a:pt x="1756" y="1806"/>
                  </a:lnTo>
                  <a:lnTo>
                    <a:pt x="1705" y="1803"/>
                  </a:lnTo>
                  <a:lnTo>
                    <a:pt x="1647" y="1798"/>
                  </a:lnTo>
                  <a:lnTo>
                    <a:pt x="1588" y="1803"/>
                  </a:lnTo>
                  <a:lnTo>
                    <a:pt x="1537" y="1815"/>
                  </a:lnTo>
                  <a:lnTo>
                    <a:pt x="1491" y="1826"/>
                  </a:lnTo>
                  <a:lnTo>
                    <a:pt x="1448" y="1846"/>
                  </a:lnTo>
                  <a:lnTo>
                    <a:pt x="1408" y="1865"/>
                  </a:lnTo>
                  <a:lnTo>
                    <a:pt x="1373" y="1889"/>
                  </a:lnTo>
                  <a:lnTo>
                    <a:pt x="1342" y="1916"/>
                  </a:lnTo>
                  <a:lnTo>
                    <a:pt x="1315" y="1940"/>
                  </a:lnTo>
                  <a:lnTo>
                    <a:pt x="1292" y="1968"/>
                  </a:lnTo>
                  <a:lnTo>
                    <a:pt x="1275" y="1995"/>
                  </a:lnTo>
                  <a:lnTo>
                    <a:pt x="1244" y="2038"/>
                  </a:lnTo>
                  <a:lnTo>
                    <a:pt x="1229" y="2069"/>
                  </a:lnTo>
                  <a:lnTo>
                    <a:pt x="1225" y="20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1" name="Freeform 89"/>
            <p:cNvSpPr>
              <a:spLocks noEditPoints="1"/>
            </p:cNvSpPr>
            <p:nvPr/>
          </p:nvSpPr>
          <p:spPr bwMode="auto">
            <a:xfrm>
              <a:off x="2281" y="2678"/>
              <a:ext cx="331" cy="285"/>
            </a:xfrm>
            <a:custGeom>
              <a:avLst/>
              <a:gdLst>
                <a:gd name="T0" fmla="*/ 0 w 2479"/>
                <a:gd name="T1" fmla="*/ 0 h 2138"/>
                <a:gd name="T2" fmla="*/ 0 w 2479"/>
                <a:gd name="T3" fmla="*/ 0 h 2138"/>
                <a:gd name="T4" fmla="*/ 0 w 2479"/>
                <a:gd name="T5" fmla="*/ 0 h 2138"/>
                <a:gd name="T6" fmla="*/ 0 w 2479"/>
                <a:gd name="T7" fmla="*/ 0 h 2138"/>
                <a:gd name="T8" fmla="*/ 0 w 2479"/>
                <a:gd name="T9" fmla="*/ 0 h 2138"/>
                <a:gd name="T10" fmla="*/ 0 w 2479"/>
                <a:gd name="T11" fmla="*/ 0 h 2138"/>
                <a:gd name="T12" fmla="*/ 0 w 2479"/>
                <a:gd name="T13" fmla="*/ 0 h 2138"/>
                <a:gd name="T14" fmla="*/ 0 w 2479"/>
                <a:gd name="T15" fmla="*/ 0 h 2138"/>
                <a:gd name="T16" fmla="*/ 0 w 2479"/>
                <a:gd name="T17" fmla="*/ 0 h 2138"/>
                <a:gd name="T18" fmla="*/ 0 w 2479"/>
                <a:gd name="T19" fmla="*/ 0 h 2138"/>
                <a:gd name="T20" fmla="*/ 0 w 2479"/>
                <a:gd name="T21" fmla="*/ 0 h 2138"/>
                <a:gd name="T22" fmla="*/ 0 w 2479"/>
                <a:gd name="T23" fmla="*/ 0 h 2138"/>
                <a:gd name="T24" fmla="*/ 0 w 2479"/>
                <a:gd name="T25" fmla="*/ 0 h 2138"/>
                <a:gd name="T26" fmla="*/ 0 w 2479"/>
                <a:gd name="T27" fmla="*/ 0 h 2138"/>
                <a:gd name="T28" fmla="*/ 0 w 2479"/>
                <a:gd name="T29" fmla="*/ 0 h 2138"/>
                <a:gd name="T30" fmla="*/ 0 w 2479"/>
                <a:gd name="T31" fmla="*/ 0 h 2138"/>
                <a:gd name="T32" fmla="*/ 0 w 2479"/>
                <a:gd name="T33" fmla="*/ 0 h 2138"/>
                <a:gd name="T34" fmla="*/ 0 w 2479"/>
                <a:gd name="T35" fmla="*/ 0 h 2138"/>
                <a:gd name="T36" fmla="*/ 0 w 2479"/>
                <a:gd name="T37" fmla="*/ 0 h 2138"/>
                <a:gd name="T38" fmla="*/ 0 w 2479"/>
                <a:gd name="T39" fmla="*/ 0 h 2138"/>
                <a:gd name="T40" fmla="*/ 0 w 2479"/>
                <a:gd name="T41" fmla="*/ 0 h 2138"/>
                <a:gd name="T42" fmla="*/ 0 w 2479"/>
                <a:gd name="T43" fmla="*/ 0 h 2138"/>
                <a:gd name="T44" fmla="*/ 0 w 2479"/>
                <a:gd name="T45" fmla="*/ 0 h 2138"/>
                <a:gd name="T46" fmla="*/ 0 w 2479"/>
                <a:gd name="T47" fmla="*/ 0 h 2138"/>
                <a:gd name="T48" fmla="*/ 0 w 2479"/>
                <a:gd name="T49" fmla="*/ 0 h 2138"/>
                <a:gd name="T50" fmla="*/ 0 w 2479"/>
                <a:gd name="T51" fmla="*/ 0 h 2138"/>
                <a:gd name="T52" fmla="*/ 0 w 2479"/>
                <a:gd name="T53" fmla="*/ 0 h 2138"/>
                <a:gd name="T54" fmla="*/ 0 w 2479"/>
                <a:gd name="T55" fmla="*/ 0 h 2138"/>
                <a:gd name="T56" fmla="*/ 0 w 2479"/>
                <a:gd name="T57" fmla="*/ 0 h 2138"/>
                <a:gd name="T58" fmla="*/ 0 w 2479"/>
                <a:gd name="T59" fmla="*/ 0 h 2138"/>
                <a:gd name="T60" fmla="*/ 0 w 2479"/>
                <a:gd name="T61" fmla="*/ 0 h 2138"/>
                <a:gd name="T62" fmla="*/ 0 w 2479"/>
                <a:gd name="T63" fmla="*/ 0 h 2138"/>
                <a:gd name="T64" fmla="*/ 0 w 2479"/>
                <a:gd name="T65" fmla="*/ 0 h 2138"/>
                <a:gd name="T66" fmla="*/ 0 w 2479"/>
                <a:gd name="T67" fmla="*/ 0 h 2138"/>
                <a:gd name="T68" fmla="*/ 0 w 2479"/>
                <a:gd name="T69" fmla="*/ 0 h 2138"/>
                <a:gd name="T70" fmla="*/ 0 w 2479"/>
                <a:gd name="T71" fmla="*/ 0 h 2138"/>
                <a:gd name="T72" fmla="*/ 0 w 2479"/>
                <a:gd name="T73" fmla="*/ 0 h 2138"/>
                <a:gd name="T74" fmla="*/ 0 w 2479"/>
                <a:gd name="T75" fmla="*/ 0 h 2138"/>
                <a:gd name="T76" fmla="*/ 0 w 2479"/>
                <a:gd name="T77" fmla="*/ 0 h 2138"/>
                <a:gd name="T78" fmla="*/ 0 w 2479"/>
                <a:gd name="T79" fmla="*/ 0 h 2138"/>
                <a:gd name="T80" fmla="*/ 0 w 2479"/>
                <a:gd name="T81" fmla="*/ 0 h 2138"/>
                <a:gd name="T82" fmla="*/ 0 w 2479"/>
                <a:gd name="T83" fmla="*/ 0 h 2138"/>
                <a:gd name="T84" fmla="*/ 0 w 2479"/>
                <a:gd name="T85" fmla="*/ 0 h 2138"/>
                <a:gd name="T86" fmla="*/ 0 w 2479"/>
                <a:gd name="T87" fmla="*/ 0 h 2138"/>
                <a:gd name="T88" fmla="*/ 0 w 2479"/>
                <a:gd name="T89" fmla="*/ 0 h 2138"/>
                <a:gd name="T90" fmla="*/ 0 w 2479"/>
                <a:gd name="T91" fmla="*/ 0 h 2138"/>
                <a:gd name="T92" fmla="*/ 0 w 2479"/>
                <a:gd name="T93" fmla="*/ 0 h 2138"/>
                <a:gd name="T94" fmla="*/ 0 w 2479"/>
                <a:gd name="T95" fmla="*/ 0 h 2138"/>
                <a:gd name="T96" fmla="*/ 0 w 2479"/>
                <a:gd name="T97" fmla="*/ 0 h 2138"/>
                <a:gd name="T98" fmla="*/ 0 w 2479"/>
                <a:gd name="T99" fmla="*/ 0 h 2138"/>
                <a:gd name="T100" fmla="*/ 0 w 2479"/>
                <a:gd name="T101" fmla="*/ 0 h 2138"/>
                <a:gd name="T102" fmla="*/ 0 w 2479"/>
                <a:gd name="T103" fmla="*/ 0 h 2138"/>
                <a:gd name="T104" fmla="*/ 0 w 2479"/>
                <a:gd name="T105" fmla="*/ 0 h 2138"/>
                <a:gd name="T106" fmla="*/ 0 w 2479"/>
                <a:gd name="T107" fmla="*/ 0 h 2138"/>
                <a:gd name="T108" fmla="*/ 0 w 2479"/>
                <a:gd name="T109" fmla="*/ 0 h 2138"/>
                <a:gd name="T110" fmla="*/ 0 w 2479"/>
                <a:gd name="T111" fmla="*/ 0 h 2138"/>
                <a:gd name="T112" fmla="*/ 0 w 2479"/>
                <a:gd name="T113" fmla="*/ 0 h 2138"/>
                <a:gd name="T114" fmla="*/ 0 w 2479"/>
                <a:gd name="T115" fmla="*/ 0 h 2138"/>
                <a:gd name="T116" fmla="*/ 0 w 2479"/>
                <a:gd name="T117" fmla="*/ 0 h 2138"/>
                <a:gd name="T118" fmla="*/ 0 w 2479"/>
                <a:gd name="T119" fmla="*/ 0 h 2138"/>
                <a:gd name="T120" fmla="*/ 0 w 2479"/>
                <a:gd name="T121" fmla="*/ 0 h 2138"/>
                <a:gd name="T122" fmla="*/ 0 w 2479"/>
                <a:gd name="T123" fmla="*/ 0 h 2138"/>
                <a:gd name="T124" fmla="*/ 0 w 2479"/>
                <a:gd name="T125" fmla="*/ 0 h 2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79"/>
                <a:gd name="T190" fmla="*/ 0 h 2138"/>
                <a:gd name="T191" fmla="*/ 2479 w 2479"/>
                <a:gd name="T192" fmla="*/ 2138 h 2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79" h="2138">
                  <a:moveTo>
                    <a:pt x="1227" y="2100"/>
                  </a:moveTo>
                  <a:lnTo>
                    <a:pt x="1222" y="2088"/>
                  </a:lnTo>
                  <a:lnTo>
                    <a:pt x="1248" y="2079"/>
                  </a:lnTo>
                  <a:lnTo>
                    <a:pt x="1252" y="2090"/>
                  </a:lnTo>
                  <a:lnTo>
                    <a:pt x="1227" y="2100"/>
                  </a:lnTo>
                  <a:close/>
                  <a:moveTo>
                    <a:pt x="1248" y="2077"/>
                  </a:moveTo>
                  <a:lnTo>
                    <a:pt x="1248" y="2077"/>
                  </a:lnTo>
                  <a:lnTo>
                    <a:pt x="1248" y="2079"/>
                  </a:lnTo>
                  <a:lnTo>
                    <a:pt x="1235" y="2083"/>
                  </a:lnTo>
                  <a:lnTo>
                    <a:pt x="1248" y="2077"/>
                  </a:lnTo>
                  <a:close/>
                  <a:moveTo>
                    <a:pt x="1223" y="2089"/>
                  </a:moveTo>
                  <a:lnTo>
                    <a:pt x="1207" y="2058"/>
                  </a:lnTo>
                  <a:lnTo>
                    <a:pt x="1231" y="2046"/>
                  </a:lnTo>
                  <a:lnTo>
                    <a:pt x="1248" y="2077"/>
                  </a:lnTo>
                  <a:lnTo>
                    <a:pt x="1223" y="2089"/>
                  </a:lnTo>
                  <a:close/>
                  <a:moveTo>
                    <a:pt x="1231" y="2045"/>
                  </a:moveTo>
                  <a:lnTo>
                    <a:pt x="1231" y="2045"/>
                  </a:lnTo>
                  <a:lnTo>
                    <a:pt x="1231" y="2046"/>
                  </a:lnTo>
                  <a:lnTo>
                    <a:pt x="1220" y="2052"/>
                  </a:lnTo>
                  <a:lnTo>
                    <a:pt x="1231" y="2045"/>
                  </a:lnTo>
                  <a:close/>
                  <a:moveTo>
                    <a:pt x="1208" y="2060"/>
                  </a:moveTo>
                  <a:lnTo>
                    <a:pt x="1177" y="2012"/>
                  </a:lnTo>
                  <a:lnTo>
                    <a:pt x="1200" y="1997"/>
                  </a:lnTo>
                  <a:lnTo>
                    <a:pt x="1231" y="2045"/>
                  </a:lnTo>
                  <a:lnTo>
                    <a:pt x="1208" y="2060"/>
                  </a:lnTo>
                  <a:close/>
                  <a:moveTo>
                    <a:pt x="1177" y="2012"/>
                  </a:moveTo>
                  <a:lnTo>
                    <a:pt x="1161" y="1989"/>
                  </a:lnTo>
                  <a:lnTo>
                    <a:pt x="1183" y="1973"/>
                  </a:lnTo>
                  <a:lnTo>
                    <a:pt x="1200" y="1997"/>
                  </a:lnTo>
                  <a:lnTo>
                    <a:pt x="1177" y="2012"/>
                  </a:lnTo>
                  <a:close/>
                  <a:moveTo>
                    <a:pt x="1183" y="1972"/>
                  </a:moveTo>
                  <a:lnTo>
                    <a:pt x="1183" y="1973"/>
                  </a:lnTo>
                  <a:lnTo>
                    <a:pt x="1173" y="1982"/>
                  </a:lnTo>
                  <a:lnTo>
                    <a:pt x="1183" y="1972"/>
                  </a:lnTo>
                  <a:close/>
                  <a:moveTo>
                    <a:pt x="1163" y="1990"/>
                  </a:moveTo>
                  <a:lnTo>
                    <a:pt x="1139" y="1963"/>
                  </a:lnTo>
                  <a:lnTo>
                    <a:pt x="1159" y="1945"/>
                  </a:lnTo>
                  <a:lnTo>
                    <a:pt x="1183" y="1972"/>
                  </a:lnTo>
                  <a:lnTo>
                    <a:pt x="1163" y="1990"/>
                  </a:lnTo>
                  <a:close/>
                  <a:moveTo>
                    <a:pt x="1158" y="1943"/>
                  </a:moveTo>
                  <a:lnTo>
                    <a:pt x="1159" y="1944"/>
                  </a:lnTo>
                  <a:lnTo>
                    <a:pt x="1159" y="1945"/>
                  </a:lnTo>
                  <a:lnTo>
                    <a:pt x="1150" y="1954"/>
                  </a:lnTo>
                  <a:lnTo>
                    <a:pt x="1158" y="1943"/>
                  </a:lnTo>
                  <a:close/>
                  <a:moveTo>
                    <a:pt x="1140" y="1964"/>
                  </a:moveTo>
                  <a:lnTo>
                    <a:pt x="1113" y="1941"/>
                  </a:lnTo>
                  <a:lnTo>
                    <a:pt x="1131" y="1920"/>
                  </a:lnTo>
                  <a:lnTo>
                    <a:pt x="1158" y="1943"/>
                  </a:lnTo>
                  <a:lnTo>
                    <a:pt x="1140" y="1964"/>
                  </a:lnTo>
                  <a:close/>
                  <a:moveTo>
                    <a:pt x="1113" y="1941"/>
                  </a:moveTo>
                  <a:lnTo>
                    <a:pt x="1114" y="1942"/>
                  </a:lnTo>
                  <a:lnTo>
                    <a:pt x="1113" y="1941"/>
                  </a:lnTo>
                  <a:lnTo>
                    <a:pt x="1122" y="1930"/>
                  </a:lnTo>
                  <a:lnTo>
                    <a:pt x="1113" y="1941"/>
                  </a:lnTo>
                  <a:close/>
                  <a:moveTo>
                    <a:pt x="1113" y="1941"/>
                  </a:moveTo>
                  <a:lnTo>
                    <a:pt x="1082" y="1913"/>
                  </a:lnTo>
                  <a:lnTo>
                    <a:pt x="1100" y="1893"/>
                  </a:lnTo>
                  <a:lnTo>
                    <a:pt x="1131" y="1920"/>
                  </a:lnTo>
                  <a:lnTo>
                    <a:pt x="1113" y="1941"/>
                  </a:lnTo>
                  <a:close/>
                  <a:moveTo>
                    <a:pt x="1099" y="1892"/>
                  </a:moveTo>
                  <a:lnTo>
                    <a:pt x="1099" y="1892"/>
                  </a:lnTo>
                  <a:lnTo>
                    <a:pt x="1100" y="1893"/>
                  </a:lnTo>
                  <a:lnTo>
                    <a:pt x="1090" y="1903"/>
                  </a:lnTo>
                  <a:lnTo>
                    <a:pt x="1099" y="1892"/>
                  </a:lnTo>
                  <a:close/>
                  <a:moveTo>
                    <a:pt x="1083" y="1914"/>
                  </a:moveTo>
                  <a:lnTo>
                    <a:pt x="1049" y="1891"/>
                  </a:lnTo>
                  <a:lnTo>
                    <a:pt x="1064" y="1868"/>
                  </a:lnTo>
                  <a:lnTo>
                    <a:pt x="1099" y="1892"/>
                  </a:lnTo>
                  <a:lnTo>
                    <a:pt x="1083" y="1914"/>
                  </a:lnTo>
                  <a:close/>
                  <a:moveTo>
                    <a:pt x="1062" y="1867"/>
                  </a:moveTo>
                  <a:lnTo>
                    <a:pt x="1062" y="1867"/>
                  </a:lnTo>
                  <a:lnTo>
                    <a:pt x="1064" y="1868"/>
                  </a:lnTo>
                  <a:lnTo>
                    <a:pt x="1055" y="1879"/>
                  </a:lnTo>
                  <a:lnTo>
                    <a:pt x="1062" y="1867"/>
                  </a:lnTo>
                  <a:close/>
                  <a:moveTo>
                    <a:pt x="1049" y="1892"/>
                  </a:moveTo>
                  <a:lnTo>
                    <a:pt x="1010" y="1867"/>
                  </a:lnTo>
                  <a:lnTo>
                    <a:pt x="1024" y="1844"/>
                  </a:lnTo>
                  <a:lnTo>
                    <a:pt x="1062" y="1867"/>
                  </a:lnTo>
                  <a:lnTo>
                    <a:pt x="1049" y="1892"/>
                  </a:lnTo>
                  <a:close/>
                  <a:moveTo>
                    <a:pt x="1022" y="1843"/>
                  </a:moveTo>
                  <a:lnTo>
                    <a:pt x="1023" y="1844"/>
                  </a:lnTo>
                  <a:lnTo>
                    <a:pt x="1024" y="1844"/>
                  </a:lnTo>
                  <a:lnTo>
                    <a:pt x="1017" y="1855"/>
                  </a:lnTo>
                  <a:lnTo>
                    <a:pt x="1022" y="1843"/>
                  </a:lnTo>
                  <a:close/>
                  <a:moveTo>
                    <a:pt x="1012" y="1868"/>
                  </a:moveTo>
                  <a:lnTo>
                    <a:pt x="969" y="1853"/>
                  </a:lnTo>
                  <a:lnTo>
                    <a:pt x="979" y="1827"/>
                  </a:lnTo>
                  <a:lnTo>
                    <a:pt x="1022" y="1843"/>
                  </a:lnTo>
                  <a:lnTo>
                    <a:pt x="1012" y="1868"/>
                  </a:lnTo>
                  <a:close/>
                  <a:moveTo>
                    <a:pt x="978" y="1827"/>
                  </a:moveTo>
                  <a:lnTo>
                    <a:pt x="976" y="1827"/>
                  </a:lnTo>
                  <a:lnTo>
                    <a:pt x="979" y="1827"/>
                  </a:lnTo>
                  <a:lnTo>
                    <a:pt x="974" y="1840"/>
                  </a:lnTo>
                  <a:lnTo>
                    <a:pt x="978" y="1827"/>
                  </a:lnTo>
                  <a:close/>
                  <a:moveTo>
                    <a:pt x="969" y="1853"/>
                  </a:moveTo>
                  <a:lnTo>
                    <a:pt x="923" y="1838"/>
                  </a:lnTo>
                  <a:lnTo>
                    <a:pt x="931" y="1811"/>
                  </a:lnTo>
                  <a:lnTo>
                    <a:pt x="978" y="1827"/>
                  </a:lnTo>
                  <a:lnTo>
                    <a:pt x="969" y="1853"/>
                  </a:lnTo>
                  <a:close/>
                  <a:moveTo>
                    <a:pt x="929" y="1811"/>
                  </a:moveTo>
                  <a:lnTo>
                    <a:pt x="930" y="1811"/>
                  </a:lnTo>
                  <a:lnTo>
                    <a:pt x="931" y="1811"/>
                  </a:lnTo>
                  <a:lnTo>
                    <a:pt x="926" y="1825"/>
                  </a:lnTo>
                  <a:lnTo>
                    <a:pt x="929" y="1811"/>
                  </a:lnTo>
                  <a:close/>
                  <a:moveTo>
                    <a:pt x="925" y="1838"/>
                  </a:moveTo>
                  <a:lnTo>
                    <a:pt x="874" y="1830"/>
                  </a:lnTo>
                  <a:lnTo>
                    <a:pt x="879" y="1803"/>
                  </a:lnTo>
                  <a:lnTo>
                    <a:pt x="929" y="1811"/>
                  </a:lnTo>
                  <a:lnTo>
                    <a:pt x="925" y="1838"/>
                  </a:lnTo>
                  <a:close/>
                  <a:moveTo>
                    <a:pt x="877" y="1803"/>
                  </a:moveTo>
                  <a:lnTo>
                    <a:pt x="877" y="1803"/>
                  </a:lnTo>
                  <a:lnTo>
                    <a:pt x="879" y="1803"/>
                  </a:lnTo>
                  <a:lnTo>
                    <a:pt x="876" y="1817"/>
                  </a:lnTo>
                  <a:lnTo>
                    <a:pt x="877" y="1803"/>
                  </a:lnTo>
                  <a:close/>
                  <a:moveTo>
                    <a:pt x="875" y="1831"/>
                  </a:moveTo>
                  <a:lnTo>
                    <a:pt x="817" y="1826"/>
                  </a:lnTo>
                  <a:lnTo>
                    <a:pt x="818" y="1799"/>
                  </a:lnTo>
                  <a:lnTo>
                    <a:pt x="877" y="1803"/>
                  </a:lnTo>
                  <a:lnTo>
                    <a:pt x="875" y="1831"/>
                  </a:lnTo>
                  <a:close/>
                  <a:moveTo>
                    <a:pt x="817" y="1799"/>
                  </a:moveTo>
                  <a:lnTo>
                    <a:pt x="817" y="1799"/>
                  </a:lnTo>
                  <a:lnTo>
                    <a:pt x="818" y="1799"/>
                  </a:lnTo>
                  <a:lnTo>
                    <a:pt x="817" y="1812"/>
                  </a:lnTo>
                  <a:lnTo>
                    <a:pt x="817" y="1799"/>
                  </a:lnTo>
                  <a:close/>
                  <a:moveTo>
                    <a:pt x="818" y="1826"/>
                  </a:moveTo>
                  <a:lnTo>
                    <a:pt x="760" y="1831"/>
                  </a:lnTo>
                  <a:lnTo>
                    <a:pt x="758" y="1803"/>
                  </a:lnTo>
                  <a:lnTo>
                    <a:pt x="817" y="1799"/>
                  </a:lnTo>
                  <a:lnTo>
                    <a:pt x="818" y="1826"/>
                  </a:lnTo>
                  <a:close/>
                  <a:moveTo>
                    <a:pt x="758" y="1803"/>
                  </a:moveTo>
                  <a:lnTo>
                    <a:pt x="758" y="1803"/>
                  </a:lnTo>
                  <a:lnTo>
                    <a:pt x="759" y="1817"/>
                  </a:lnTo>
                  <a:lnTo>
                    <a:pt x="758" y="1803"/>
                  </a:lnTo>
                  <a:close/>
                  <a:moveTo>
                    <a:pt x="760" y="1831"/>
                  </a:moveTo>
                  <a:lnTo>
                    <a:pt x="709" y="1834"/>
                  </a:lnTo>
                  <a:lnTo>
                    <a:pt x="708" y="1806"/>
                  </a:lnTo>
                  <a:lnTo>
                    <a:pt x="758" y="1803"/>
                  </a:lnTo>
                  <a:lnTo>
                    <a:pt x="760" y="1831"/>
                  </a:lnTo>
                  <a:close/>
                  <a:moveTo>
                    <a:pt x="709" y="1834"/>
                  </a:moveTo>
                  <a:lnTo>
                    <a:pt x="659" y="1838"/>
                  </a:lnTo>
                  <a:lnTo>
                    <a:pt x="656" y="1811"/>
                  </a:lnTo>
                  <a:lnTo>
                    <a:pt x="708" y="1806"/>
                  </a:lnTo>
                  <a:lnTo>
                    <a:pt x="709" y="1834"/>
                  </a:lnTo>
                  <a:close/>
                  <a:moveTo>
                    <a:pt x="654" y="1811"/>
                  </a:moveTo>
                  <a:lnTo>
                    <a:pt x="655" y="1811"/>
                  </a:lnTo>
                  <a:lnTo>
                    <a:pt x="656" y="1811"/>
                  </a:lnTo>
                  <a:lnTo>
                    <a:pt x="658" y="1825"/>
                  </a:lnTo>
                  <a:lnTo>
                    <a:pt x="654" y="1811"/>
                  </a:lnTo>
                  <a:close/>
                  <a:moveTo>
                    <a:pt x="661" y="1838"/>
                  </a:moveTo>
                  <a:lnTo>
                    <a:pt x="614" y="1850"/>
                  </a:lnTo>
                  <a:lnTo>
                    <a:pt x="607" y="1823"/>
                  </a:lnTo>
                  <a:lnTo>
                    <a:pt x="654" y="1811"/>
                  </a:lnTo>
                  <a:lnTo>
                    <a:pt x="661" y="1838"/>
                  </a:lnTo>
                  <a:close/>
                  <a:moveTo>
                    <a:pt x="614" y="1850"/>
                  </a:moveTo>
                  <a:lnTo>
                    <a:pt x="612" y="1850"/>
                  </a:lnTo>
                  <a:lnTo>
                    <a:pt x="613" y="1850"/>
                  </a:lnTo>
                  <a:lnTo>
                    <a:pt x="611" y="1837"/>
                  </a:lnTo>
                  <a:lnTo>
                    <a:pt x="614" y="1850"/>
                  </a:lnTo>
                  <a:close/>
                  <a:moveTo>
                    <a:pt x="613" y="1850"/>
                  </a:moveTo>
                  <a:lnTo>
                    <a:pt x="532" y="1870"/>
                  </a:lnTo>
                  <a:lnTo>
                    <a:pt x="526" y="1843"/>
                  </a:lnTo>
                  <a:lnTo>
                    <a:pt x="607" y="1823"/>
                  </a:lnTo>
                  <a:lnTo>
                    <a:pt x="613" y="1850"/>
                  </a:lnTo>
                  <a:close/>
                  <a:moveTo>
                    <a:pt x="525" y="1843"/>
                  </a:moveTo>
                  <a:lnTo>
                    <a:pt x="525" y="1843"/>
                  </a:lnTo>
                  <a:lnTo>
                    <a:pt x="526" y="1843"/>
                  </a:lnTo>
                  <a:lnTo>
                    <a:pt x="528" y="1855"/>
                  </a:lnTo>
                  <a:lnTo>
                    <a:pt x="525" y="1843"/>
                  </a:lnTo>
                  <a:close/>
                  <a:moveTo>
                    <a:pt x="533" y="1870"/>
                  </a:moveTo>
                  <a:lnTo>
                    <a:pt x="459" y="1893"/>
                  </a:lnTo>
                  <a:lnTo>
                    <a:pt x="450" y="1866"/>
                  </a:lnTo>
                  <a:lnTo>
                    <a:pt x="525" y="1843"/>
                  </a:lnTo>
                  <a:lnTo>
                    <a:pt x="533" y="1870"/>
                  </a:lnTo>
                  <a:close/>
                  <a:moveTo>
                    <a:pt x="450" y="1867"/>
                  </a:moveTo>
                  <a:lnTo>
                    <a:pt x="452" y="1866"/>
                  </a:lnTo>
                  <a:lnTo>
                    <a:pt x="450" y="1866"/>
                  </a:lnTo>
                  <a:lnTo>
                    <a:pt x="455" y="1879"/>
                  </a:lnTo>
                  <a:lnTo>
                    <a:pt x="450" y="1867"/>
                  </a:lnTo>
                  <a:close/>
                  <a:moveTo>
                    <a:pt x="460" y="1892"/>
                  </a:moveTo>
                  <a:lnTo>
                    <a:pt x="397" y="1916"/>
                  </a:lnTo>
                  <a:lnTo>
                    <a:pt x="388" y="1891"/>
                  </a:lnTo>
                  <a:lnTo>
                    <a:pt x="450" y="1867"/>
                  </a:lnTo>
                  <a:lnTo>
                    <a:pt x="460" y="1892"/>
                  </a:lnTo>
                  <a:close/>
                  <a:moveTo>
                    <a:pt x="397" y="1916"/>
                  </a:moveTo>
                  <a:lnTo>
                    <a:pt x="334" y="1940"/>
                  </a:lnTo>
                  <a:lnTo>
                    <a:pt x="325" y="1914"/>
                  </a:lnTo>
                  <a:lnTo>
                    <a:pt x="388" y="1891"/>
                  </a:lnTo>
                  <a:lnTo>
                    <a:pt x="397" y="1916"/>
                  </a:lnTo>
                  <a:close/>
                  <a:moveTo>
                    <a:pt x="334" y="1940"/>
                  </a:moveTo>
                  <a:lnTo>
                    <a:pt x="334" y="1940"/>
                  </a:lnTo>
                  <a:lnTo>
                    <a:pt x="333" y="1940"/>
                  </a:lnTo>
                  <a:lnTo>
                    <a:pt x="329" y="1927"/>
                  </a:lnTo>
                  <a:lnTo>
                    <a:pt x="334" y="1940"/>
                  </a:lnTo>
                  <a:close/>
                  <a:moveTo>
                    <a:pt x="333" y="1940"/>
                  </a:moveTo>
                  <a:lnTo>
                    <a:pt x="275" y="1955"/>
                  </a:lnTo>
                  <a:lnTo>
                    <a:pt x="268" y="1929"/>
                  </a:lnTo>
                  <a:lnTo>
                    <a:pt x="326" y="1913"/>
                  </a:lnTo>
                  <a:lnTo>
                    <a:pt x="333" y="1940"/>
                  </a:lnTo>
                  <a:close/>
                  <a:moveTo>
                    <a:pt x="275" y="1955"/>
                  </a:moveTo>
                  <a:lnTo>
                    <a:pt x="274" y="1956"/>
                  </a:lnTo>
                  <a:lnTo>
                    <a:pt x="272" y="1956"/>
                  </a:lnTo>
                  <a:lnTo>
                    <a:pt x="271" y="1942"/>
                  </a:lnTo>
                  <a:lnTo>
                    <a:pt x="275" y="1955"/>
                  </a:lnTo>
                  <a:close/>
                  <a:moveTo>
                    <a:pt x="272" y="1956"/>
                  </a:moveTo>
                  <a:lnTo>
                    <a:pt x="242" y="1959"/>
                  </a:lnTo>
                  <a:lnTo>
                    <a:pt x="239" y="1933"/>
                  </a:lnTo>
                  <a:lnTo>
                    <a:pt x="270" y="1928"/>
                  </a:lnTo>
                  <a:lnTo>
                    <a:pt x="272" y="1956"/>
                  </a:lnTo>
                  <a:close/>
                  <a:moveTo>
                    <a:pt x="242" y="1959"/>
                  </a:moveTo>
                  <a:lnTo>
                    <a:pt x="241" y="1959"/>
                  </a:lnTo>
                  <a:lnTo>
                    <a:pt x="240" y="1959"/>
                  </a:lnTo>
                  <a:lnTo>
                    <a:pt x="240" y="1945"/>
                  </a:lnTo>
                  <a:lnTo>
                    <a:pt x="242" y="1959"/>
                  </a:lnTo>
                  <a:close/>
                  <a:moveTo>
                    <a:pt x="240" y="1959"/>
                  </a:moveTo>
                  <a:lnTo>
                    <a:pt x="208" y="1959"/>
                  </a:lnTo>
                  <a:lnTo>
                    <a:pt x="208" y="1933"/>
                  </a:lnTo>
                  <a:lnTo>
                    <a:pt x="240" y="1933"/>
                  </a:lnTo>
                  <a:lnTo>
                    <a:pt x="240" y="1959"/>
                  </a:lnTo>
                  <a:close/>
                  <a:moveTo>
                    <a:pt x="208" y="1959"/>
                  </a:moveTo>
                  <a:lnTo>
                    <a:pt x="14" y="1959"/>
                  </a:lnTo>
                  <a:lnTo>
                    <a:pt x="14" y="1933"/>
                  </a:lnTo>
                  <a:lnTo>
                    <a:pt x="208" y="1933"/>
                  </a:lnTo>
                  <a:lnTo>
                    <a:pt x="208" y="1959"/>
                  </a:lnTo>
                  <a:close/>
                  <a:moveTo>
                    <a:pt x="14" y="1959"/>
                  </a:moveTo>
                  <a:lnTo>
                    <a:pt x="0" y="1959"/>
                  </a:lnTo>
                  <a:lnTo>
                    <a:pt x="0" y="1945"/>
                  </a:lnTo>
                  <a:lnTo>
                    <a:pt x="14" y="1945"/>
                  </a:lnTo>
                  <a:lnTo>
                    <a:pt x="14" y="1959"/>
                  </a:lnTo>
                  <a:close/>
                  <a:moveTo>
                    <a:pt x="0" y="1945"/>
                  </a:moveTo>
                  <a:lnTo>
                    <a:pt x="0" y="147"/>
                  </a:lnTo>
                  <a:lnTo>
                    <a:pt x="27" y="147"/>
                  </a:lnTo>
                  <a:lnTo>
                    <a:pt x="27" y="1945"/>
                  </a:lnTo>
                  <a:lnTo>
                    <a:pt x="0" y="1945"/>
                  </a:lnTo>
                  <a:close/>
                  <a:moveTo>
                    <a:pt x="0" y="147"/>
                  </a:moveTo>
                  <a:lnTo>
                    <a:pt x="0" y="133"/>
                  </a:lnTo>
                  <a:lnTo>
                    <a:pt x="14" y="133"/>
                  </a:lnTo>
                  <a:lnTo>
                    <a:pt x="14" y="147"/>
                  </a:lnTo>
                  <a:lnTo>
                    <a:pt x="0" y="147"/>
                  </a:lnTo>
                  <a:close/>
                  <a:moveTo>
                    <a:pt x="14" y="133"/>
                  </a:moveTo>
                  <a:lnTo>
                    <a:pt x="208" y="133"/>
                  </a:lnTo>
                  <a:lnTo>
                    <a:pt x="208" y="161"/>
                  </a:lnTo>
                  <a:lnTo>
                    <a:pt x="14" y="161"/>
                  </a:lnTo>
                  <a:lnTo>
                    <a:pt x="14" y="133"/>
                  </a:lnTo>
                  <a:close/>
                  <a:moveTo>
                    <a:pt x="211" y="161"/>
                  </a:moveTo>
                  <a:lnTo>
                    <a:pt x="210" y="161"/>
                  </a:lnTo>
                  <a:lnTo>
                    <a:pt x="208" y="161"/>
                  </a:lnTo>
                  <a:lnTo>
                    <a:pt x="208" y="147"/>
                  </a:lnTo>
                  <a:lnTo>
                    <a:pt x="211" y="161"/>
                  </a:lnTo>
                  <a:close/>
                  <a:moveTo>
                    <a:pt x="207" y="135"/>
                  </a:moveTo>
                  <a:lnTo>
                    <a:pt x="239" y="130"/>
                  </a:lnTo>
                  <a:lnTo>
                    <a:pt x="242" y="157"/>
                  </a:lnTo>
                  <a:lnTo>
                    <a:pt x="211" y="161"/>
                  </a:lnTo>
                  <a:lnTo>
                    <a:pt x="207" y="135"/>
                  </a:lnTo>
                  <a:close/>
                  <a:moveTo>
                    <a:pt x="239" y="130"/>
                  </a:moveTo>
                  <a:lnTo>
                    <a:pt x="270" y="126"/>
                  </a:lnTo>
                  <a:lnTo>
                    <a:pt x="272" y="153"/>
                  </a:lnTo>
                  <a:lnTo>
                    <a:pt x="242" y="157"/>
                  </a:lnTo>
                  <a:lnTo>
                    <a:pt x="239" y="130"/>
                  </a:lnTo>
                  <a:close/>
                  <a:moveTo>
                    <a:pt x="275" y="153"/>
                  </a:moveTo>
                  <a:lnTo>
                    <a:pt x="274" y="153"/>
                  </a:lnTo>
                  <a:lnTo>
                    <a:pt x="272" y="153"/>
                  </a:lnTo>
                  <a:lnTo>
                    <a:pt x="271" y="139"/>
                  </a:lnTo>
                  <a:lnTo>
                    <a:pt x="275" y="153"/>
                  </a:lnTo>
                  <a:close/>
                  <a:moveTo>
                    <a:pt x="268" y="126"/>
                  </a:moveTo>
                  <a:lnTo>
                    <a:pt x="326" y="111"/>
                  </a:lnTo>
                  <a:lnTo>
                    <a:pt x="333" y="137"/>
                  </a:lnTo>
                  <a:lnTo>
                    <a:pt x="275" y="153"/>
                  </a:lnTo>
                  <a:lnTo>
                    <a:pt x="268" y="126"/>
                  </a:lnTo>
                  <a:close/>
                  <a:moveTo>
                    <a:pt x="334" y="137"/>
                  </a:moveTo>
                  <a:lnTo>
                    <a:pt x="333" y="137"/>
                  </a:lnTo>
                  <a:lnTo>
                    <a:pt x="329" y="124"/>
                  </a:lnTo>
                  <a:lnTo>
                    <a:pt x="334" y="137"/>
                  </a:lnTo>
                  <a:close/>
                  <a:moveTo>
                    <a:pt x="326" y="111"/>
                  </a:moveTo>
                  <a:lnTo>
                    <a:pt x="389" y="91"/>
                  </a:lnTo>
                  <a:lnTo>
                    <a:pt x="396" y="117"/>
                  </a:lnTo>
                  <a:lnTo>
                    <a:pt x="334" y="137"/>
                  </a:lnTo>
                  <a:lnTo>
                    <a:pt x="326" y="111"/>
                  </a:lnTo>
                  <a:close/>
                  <a:moveTo>
                    <a:pt x="397" y="117"/>
                  </a:moveTo>
                  <a:lnTo>
                    <a:pt x="397" y="117"/>
                  </a:lnTo>
                  <a:lnTo>
                    <a:pt x="396" y="117"/>
                  </a:lnTo>
                  <a:lnTo>
                    <a:pt x="392" y="104"/>
                  </a:lnTo>
                  <a:lnTo>
                    <a:pt x="397" y="117"/>
                  </a:lnTo>
                  <a:close/>
                  <a:moveTo>
                    <a:pt x="388" y="91"/>
                  </a:moveTo>
                  <a:lnTo>
                    <a:pt x="450" y="68"/>
                  </a:lnTo>
                  <a:lnTo>
                    <a:pt x="460" y="94"/>
                  </a:lnTo>
                  <a:lnTo>
                    <a:pt x="397" y="117"/>
                  </a:lnTo>
                  <a:lnTo>
                    <a:pt x="388" y="91"/>
                  </a:lnTo>
                  <a:close/>
                  <a:moveTo>
                    <a:pt x="450" y="68"/>
                  </a:moveTo>
                  <a:lnTo>
                    <a:pt x="455" y="67"/>
                  </a:lnTo>
                  <a:lnTo>
                    <a:pt x="450" y="68"/>
                  </a:lnTo>
                  <a:lnTo>
                    <a:pt x="455" y="81"/>
                  </a:lnTo>
                  <a:lnTo>
                    <a:pt x="450" y="68"/>
                  </a:lnTo>
                  <a:close/>
                  <a:moveTo>
                    <a:pt x="450" y="68"/>
                  </a:moveTo>
                  <a:lnTo>
                    <a:pt x="524" y="41"/>
                  </a:lnTo>
                  <a:lnTo>
                    <a:pt x="533" y="67"/>
                  </a:lnTo>
                  <a:lnTo>
                    <a:pt x="460" y="94"/>
                  </a:lnTo>
                  <a:lnTo>
                    <a:pt x="450" y="68"/>
                  </a:lnTo>
                  <a:close/>
                  <a:moveTo>
                    <a:pt x="524" y="41"/>
                  </a:moveTo>
                  <a:lnTo>
                    <a:pt x="525" y="40"/>
                  </a:lnTo>
                  <a:lnTo>
                    <a:pt x="526" y="40"/>
                  </a:lnTo>
                  <a:lnTo>
                    <a:pt x="528" y="54"/>
                  </a:lnTo>
                  <a:lnTo>
                    <a:pt x="524" y="41"/>
                  </a:lnTo>
                  <a:close/>
                  <a:moveTo>
                    <a:pt x="526" y="40"/>
                  </a:moveTo>
                  <a:lnTo>
                    <a:pt x="607" y="20"/>
                  </a:lnTo>
                  <a:lnTo>
                    <a:pt x="613" y="47"/>
                  </a:lnTo>
                  <a:lnTo>
                    <a:pt x="532" y="67"/>
                  </a:lnTo>
                  <a:lnTo>
                    <a:pt x="526" y="40"/>
                  </a:lnTo>
                  <a:close/>
                  <a:moveTo>
                    <a:pt x="607" y="20"/>
                  </a:moveTo>
                  <a:lnTo>
                    <a:pt x="607" y="20"/>
                  </a:lnTo>
                  <a:lnTo>
                    <a:pt x="609" y="20"/>
                  </a:lnTo>
                  <a:lnTo>
                    <a:pt x="611" y="34"/>
                  </a:lnTo>
                  <a:lnTo>
                    <a:pt x="607" y="20"/>
                  </a:lnTo>
                  <a:close/>
                  <a:moveTo>
                    <a:pt x="609" y="20"/>
                  </a:moveTo>
                  <a:lnTo>
                    <a:pt x="655" y="13"/>
                  </a:lnTo>
                  <a:lnTo>
                    <a:pt x="660" y="40"/>
                  </a:lnTo>
                  <a:lnTo>
                    <a:pt x="613" y="47"/>
                  </a:lnTo>
                  <a:lnTo>
                    <a:pt x="609" y="20"/>
                  </a:lnTo>
                  <a:close/>
                  <a:moveTo>
                    <a:pt x="655" y="13"/>
                  </a:moveTo>
                  <a:lnTo>
                    <a:pt x="656" y="12"/>
                  </a:lnTo>
                  <a:lnTo>
                    <a:pt x="655" y="13"/>
                  </a:lnTo>
                  <a:lnTo>
                    <a:pt x="658" y="26"/>
                  </a:lnTo>
                  <a:lnTo>
                    <a:pt x="655" y="13"/>
                  </a:lnTo>
                  <a:close/>
                  <a:moveTo>
                    <a:pt x="655" y="13"/>
                  </a:moveTo>
                  <a:lnTo>
                    <a:pt x="706" y="5"/>
                  </a:lnTo>
                  <a:lnTo>
                    <a:pt x="710" y="32"/>
                  </a:lnTo>
                  <a:lnTo>
                    <a:pt x="660" y="40"/>
                  </a:lnTo>
                  <a:lnTo>
                    <a:pt x="655" y="13"/>
                  </a:lnTo>
                  <a:close/>
                  <a:moveTo>
                    <a:pt x="706" y="5"/>
                  </a:moveTo>
                  <a:lnTo>
                    <a:pt x="706" y="5"/>
                  </a:lnTo>
                  <a:lnTo>
                    <a:pt x="708" y="5"/>
                  </a:lnTo>
                  <a:lnTo>
                    <a:pt x="709" y="18"/>
                  </a:lnTo>
                  <a:lnTo>
                    <a:pt x="706" y="5"/>
                  </a:lnTo>
                  <a:close/>
                  <a:moveTo>
                    <a:pt x="708" y="5"/>
                  </a:moveTo>
                  <a:lnTo>
                    <a:pt x="758" y="0"/>
                  </a:lnTo>
                  <a:lnTo>
                    <a:pt x="760" y="28"/>
                  </a:lnTo>
                  <a:lnTo>
                    <a:pt x="709" y="32"/>
                  </a:lnTo>
                  <a:lnTo>
                    <a:pt x="708" y="5"/>
                  </a:lnTo>
                  <a:close/>
                  <a:moveTo>
                    <a:pt x="758" y="0"/>
                  </a:moveTo>
                  <a:lnTo>
                    <a:pt x="759" y="0"/>
                  </a:lnTo>
                  <a:lnTo>
                    <a:pt x="759" y="14"/>
                  </a:lnTo>
                  <a:lnTo>
                    <a:pt x="758" y="0"/>
                  </a:lnTo>
                  <a:close/>
                  <a:moveTo>
                    <a:pt x="759" y="0"/>
                  </a:moveTo>
                  <a:lnTo>
                    <a:pt x="817" y="0"/>
                  </a:lnTo>
                  <a:lnTo>
                    <a:pt x="817" y="28"/>
                  </a:lnTo>
                  <a:lnTo>
                    <a:pt x="759" y="28"/>
                  </a:lnTo>
                  <a:lnTo>
                    <a:pt x="759" y="0"/>
                  </a:lnTo>
                  <a:close/>
                  <a:moveTo>
                    <a:pt x="817" y="0"/>
                  </a:moveTo>
                  <a:lnTo>
                    <a:pt x="876" y="0"/>
                  </a:lnTo>
                  <a:lnTo>
                    <a:pt x="876" y="28"/>
                  </a:lnTo>
                  <a:lnTo>
                    <a:pt x="817" y="28"/>
                  </a:lnTo>
                  <a:lnTo>
                    <a:pt x="817" y="0"/>
                  </a:lnTo>
                  <a:close/>
                  <a:moveTo>
                    <a:pt x="876" y="0"/>
                  </a:moveTo>
                  <a:lnTo>
                    <a:pt x="877" y="0"/>
                  </a:lnTo>
                  <a:lnTo>
                    <a:pt x="879" y="1"/>
                  </a:lnTo>
                  <a:lnTo>
                    <a:pt x="876" y="14"/>
                  </a:lnTo>
                  <a:lnTo>
                    <a:pt x="876" y="0"/>
                  </a:lnTo>
                  <a:close/>
                  <a:moveTo>
                    <a:pt x="879" y="1"/>
                  </a:moveTo>
                  <a:lnTo>
                    <a:pt x="929" y="8"/>
                  </a:lnTo>
                  <a:lnTo>
                    <a:pt x="925" y="35"/>
                  </a:lnTo>
                  <a:lnTo>
                    <a:pt x="874" y="28"/>
                  </a:lnTo>
                  <a:lnTo>
                    <a:pt x="879" y="1"/>
                  </a:lnTo>
                  <a:close/>
                  <a:moveTo>
                    <a:pt x="929" y="8"/>
                  </a:moveTo>
                  <a:lnTo>
                    <a:pt x="929" y="8"/>
                  </a:lnTo>
                  <a:lnTo>
                    <a:pt x="930" y="8"/>
                  </a:lnTo>
                  <a:lnTo>
                    <a:pt x="926" y="22"/>
                  </a:lnTo>
                  <a:lnTo>
                    <a:pt x="929" y="8"/>
                  </a:lnTo>
                  <a:close/>
                  <a:moveTo>
                    <a:pt x="930" y="8"/>
                  </a:moveTo>
                  <a:lnTo>
                    <a:pt x="976" y="21"/>
                  </a:lnTo>
                  <a:lnTo>
                    <a:pt x="971" y="47"/>
                  </a:lnTo>
                  <a:lnTo>
                    <a:pt x="924" y="35"/>
                  </a:lnTo>
                  <a:lnTo>
                    <a:pt x="930" y="8"/>
                  </a:lnTo>
                  <a:close/>
                  <a:moveTo>
                    <a:pt x="976" y="21"/>
                  </a:moveTo>
                  <a:lnTo>
                    <a:pt x="979" y="21"/>
                  </a:lnTo>
                  <a:lnTo>
                    <a:pt x="978" y="21"/>
                  </a:lnTo>
                  <a:lnTo>
                    <a:pt x="974" y="34"/>
                  </a:lnTo>
                  <a:lnTo>
                    <a:pt x="976" y="21"/>
                  </a:lnTo>
                  <a:close/>
                  <a:moveTo>
                    <a:pt x="978" y="21"/>
                  </a:moveTo>
                  <a:lnTo>
                    <a:pt x="1021" y="33"/>
                  </a:lnTo>
                  <a:lnTo>
                    <a:pt x="1012" y="59"/>
                  </a:lnTo>
                  <a:lnTo>
                    <a:pt x="971" y="47"/>
                  </a:lnTo>
                  <a:lnTo>
                    <a:pt x="978" y="21"/>
                  </a:lnTo>
                  <a:close/>
                  <a:moveTo>
                    <a:pt x="1021" y="33"/>
                  </a:moveTo>
                  <a:lnTo>
                    <a:pt x="1022" y="33"/>
                  </a:lnTo>
                  <a:lnTo>
                    <a:pt x="1023" y="33"/>
                  </a:lnTo>
                  <a:lnTo>
                    <a:pt x="1017" y="46"/>
                  </a:lnTo>
                  <a:lnTo>
                    <a:pt x="1021" y="33"/>
                  </a:lnTo>
                  <a:close/>
                  <a:moveTo>
                    <a:pt x="1023" y="33"/>
                  </a:moveTo>
                  <a:lnTo>
                    <a:pt x="1061" y="53"/>
                  </a:lnTo>
                  <a:lnTo>
                    <a:pt x="1050" y="77"/>
                  </a:lnTo>
                  <a:lnTo>
                    <a:pt x="1010" y="57"/>
                  </a:lnTo>
                  <a:lnTo>
                    <a:pt x="1023" y="33"/>
                  </a:lnTo>
                  <a:close/>
                  <a:moveTo>
                    <a:pt x="1050" y="77"/>
                  </a:moveTo>
                  <a:lnTo>
                    <a:pt x="1050" y="77"/>
                  </a:lnTo>
                  <a:lnTo>
                    <a:pt x="1055" y="66"/>
                  </a:lnTo>
                  <a:lnTo>
                    <a:pt x="1050" y="77"/>
                  </a:lnTo>
                  <a:close/>
                  <a:moveTo>
                    <a:pt x="1061" y="53"/>
                  </a:moveTo>
                  <a:lnTo>
                    <a:pt x="1096" y="68"/>
                  </a:lnTo>
                  <a:lnTo>
                    <a:pt x="1086" y="94"/>
                  </a:lnTo>
                  <a:lnTo>
                    <a:pt x="1050" y="77"/>
                  </a:lnTo>
                  <a:lnTo>
                    <a:pt x="1061" y="53"/>
                  </a:lnTo>
                  <a:close/>
                  <a:moveTo>
                    <a:pt x="1096" y="68"/>
                  </a:moveTo>
                  <a:lnTo>
                    <a:pt x="1097" y="69"/>
                  </a:lnTo>
                  <a:lnTo>
                    <a:pt x="1090" y="81"/>
                  </a:lnTo>
                  <a:lnTo>
                    <a:pt x="1096" y="68"/>
                  </a:lnTo>
                  <a:close/>
                  <a:moveTo>
                    <a:pt x="1097" y="69"/>
                  </a:moveTo>
                  <a:lnTo>
                    <a:pt x="1129" y="89"/>
                  </a:lnTo>
                  <a:lnTo>
                    <a:pt x="1115" y="112"/>
                  </a:lnTo>
                  <a:lnTo>
                    <a:pt x="1083" y="93"/>
                  </a:lnTo>
                  <a:lnTo>
                    <a:pt x="1097" y="69"/>
                  </a:lnTo>
                  <a:close/>
                  <a:moveTo>
                    <a:pt x="1129" y="89"/>
                  </a:moveTo>
                  <a:lnTo>
                    <a:pt x="1129" y="89"/>
                  </a:lnTo>
                  <a:lnTo>
                    <a:pt x="1130" y="89"/>
                  </a:lnTo>
                  <a:lnTo>
                    <a:pt x="1122" y="101"/>
                  </a:lnTo>
                  <a:lnTo>
                    <a:pt x="1129" y="89"/>
                  </a:lnTo>
                  <a:close/>
                  <a:moveTo>
                    <a:pt x="1130" y="89"/>
                  </a:moveTo>
                  <a:lnTo>
                    <a:pt x="1157" y="109"/>
                  </a:lnTo>
                  <a:lnTo>
                    <a:pt x="1142" y="131"/>
                  </a:lnTo>
                  <a:lnTo>
                    <a:pt x="1114" y="111"/>
                  </a:lnTo>
                  <a:lnTo>
                    <a:pt x="1130" y="89"/>
                  </a:lnTo>
                  <a:close/>
                  <a:moveTo>
                    <a:pt x="1157" y="109"/>
                  </a:moveTo>
                  <a:lnTo>
                    <a:pt x="1158" y="110"/>
                  </a:lnTo>
                  <a:lnTo>
                    <a:pt x="1159" y="111"/>
                  </a:lnTo>
                  <a:lnTo>
                    <a:pt x="1150" y="121"/>
                  </a:lnTo>
                  <a:lnTo>
                    <a:pt x="1157" y="109"/>
                  </a:lnTo>
                  <a:close/>
                  <a:moveTo>
                    <a:pt x="1159" y="111"/>
                  </a:moveTo>
                  <a:lnTo>
                    <a:pt x="1199" y="154"/>
                  </a:lnTo>
                  <a:lnTo>
                    <a:pt x="1178" y="172"/>
                  </a:lnTo>
                  <a:lnTo>
                    <a:pt x="1139" y="130"/>
                  </a:lnTo>
                  <a:lnTo>
                    <a:pt x="1159" y="111"/>
                  </a:lnTo>
                  <a:close/>
                  <a:moveTo>
                    <a:pt x="1199" y="154"/>
                  </a:moveTo>
                  <a:lnTo>
                    <a:pt x="1199" y="154"/>
                  </a:lnTo>
                  <a:lnTo>
                    <a:pt x="1188" y="164"/>
                  </a:lnTo>
                  <a:lnTo>
                    <a:pt x="1199" y="154"/>
                  </a:lnTo>
                  <a:close/>
                  <a:moveTo>
                    <a:pt x="1199" y="154"/>
                  </a:moveTo>
                  <a:lnTo>
                    <a:pt x="1230" y="189"/>
                  </a:lnTo>
                  <a:lnTo>
                    <a:pt x="1209" y="208"/>
                  </a:lnTo>
                  <a:lnTo>
                    <a:pt x="1178" y="172"/>
                  </a:lnTo>
                  <a:lnTo>
                    <a:pt x="1199" y="154"/>
                  </a:lnTo>
                  <a:close/>
                  <a:moveTo>
                    <a:pt x="1230" y="189"/>
                  </a:moveTo>
                  <a:lnTo>
                    <a:pt x="1230" y="189"/>
                  </a:lnTo>
                  <a:lnTo>
                    <a:pt x="1231" y="191"/>
                  </a:lnTo>
                  <a:lnTo>
                    <a:pt x="1220" y="199"/>
                  </a:lnTo>
                  <a:lnTo>
                    <a:pt x="1230" y="189"/>
                  </a:lnTo>
                  <a:close/>
                  <a:moveTo>
                    <a:pt x="1231" y="191"/>
                  </a:moveTo>
                  <a:lnTo>
                    <a:pt x="1246" y="214"/>
                  </a:lnTo>
                  <a:lnTo>
                    <a:pt x="1224" y="229"/>
                  </a:lnTo>
                  <a:lnTo>
                    <a:pt x="1208" y="206"/>
                  </a:lnTo>
                  <a:lnTo>
                    <a:pt x="1231" y="191"/>
                  </a:lnTo>
                  <a:close/>
                  <a:moveTo>
                    <a:pt x="1246" y="214"/>
                  </a:moveTo>
                  <a:lnTo>
                    <a:pt x="1248" y="215"/>
                  </a:lnTo>
                  <a:lnTo>
                    <a:pt x="1248" y="216"/>
                  </a:lnTo>
                  <a:lnTo>
                    <a:pt x="1235" y="222"/>
                  </a:lnTo>
                  <a:lnTo>
                    <a:pt x="1246" y="214"/>
                  </a:lnTo>
                  <a:close/>
                  <a:moveTo>
                    <a:pt x="1248" y="216"/>
                  </a:moveTo>
                  <a:lnTo>
                    <a:pt x="1251" y="223"/>
                  </a:lnTo>
                  <a:lnTo>
                    <a:pt x="1227" y="236"/>
                  </a:lnTo>
                  <a:lnTo>
                    <a:pt x="1223" y="228"/>
                  </a:lnTo>
                  <a:lnTo>
                    <a:pt x="1248" y="216"/>
                  </a:lnTo>
                  <a:close/>
                  <a:moveTo>
                    <a:pt x="1251" y="236"/>
                  </a:moveTo>
                  <a:lnTo>
                    <a:pt x="1239" y="261"/>
                  </a:lnTo>
                  <a:lnTo>
                    <a:pt x="1227" y="236"/>
                  </a:lnTo>
                  <a:lnTo>
                    <a:pt x="1239" y="230"/>
                  </a:lnTo>
                  <a:lnTo>
                    <a:pt x="1251" y="236"/>
                  </a:lnTo>
                  <a:close/>
                  <a:moveTo>
                    <a:pt x="1227" y="223"/>
                  </a:moveTo>
                  <a:lnTo>
                    <a:pt x="1231" y="216"/>
                  </a:lnTo>
                  <a:lnTo>
                    <a:pt x="1256" y="228"/>
                  </a:lnTo>
                  <a:lnTo>
                    <a:pt x="1251" y="236"/>
                  </a:lnTo>
                  <a:lnTo>
                    <a:pt x="1227" y="223"/>
                  </a:lnTo>
                  <a:close/>
                  <a:moveTo>
                    <a:pt x="1231" y="216"/>
                  </a:moveTo>
                  <a:lnTo>
                    <a:pt x="1231" y="215"/>
                  </a:lnTo>
                  <a:lnTo>
                    <a:pt x="1231" y="214"/>
                  </a:lnTo>
                  <a:lnTo>
                    <a:pt x="1243" y="222"/>
                  </a:lnTo>
                  <a:lnTo>
                    <a:pt x="1231" y="216"/>
                  </a:lnTo>
                  <a:close/>
                  <a:moveTo>
                    <a:pt x="1231" y="214"/>
                  </a:moveTo>
                  <a:lnTo>
                    <a:pt x="1248" y="191"/>
                  </a:lnTo>
                  <a:lnTo>
                    <a:pt x="1270" y="206"/>
                  </a:lnTo>
                  <a:lnTo>
                    <a:pt x="1254" y="229"/>
                  </a:lnTo>
                  <a:lnTo>
                    <a:pt x="1231" y="214"/>
                  </a:lnTo>
                  <a:close/>
                  <a:moveTo>
                    <a:pt x="1248" y="191"/>
                  </a:moveTo>
                  <a:lnTo>
                    <a:pt x="1248" y="189"/>
                  </a:lnTo>
                  <a:lnTo>
                    <a:pt x="1249" y="189"/>
                  </a:lnTo>
                  <a:lnTo>
                    <a:pt x="1258" y="199"/>
                  </a:lnTo>
                  <a:lnTo>
                    <a:pt x="1248" y="191"/>
                  </a:lnTo>
                  <a:close/>
                  <a:moveTo>
                    <a:pt x="1249" y="189"/>
                  </a:moveTo>
                  <a:lnTo>
                    <a:pt x="1280" y="154"/>
                  </a:lnTo>
                  <a:lnTo>
                    <a:pt x="1300" y="172"/>
                  </a:lnTo>
                  <a:lnTo>
                    <a:pt x="1268" y="208"/>
                  </a:lnTo>
                  <a:lnTo>
                    <a:pt x="1249" y="189"/>
                  </a:lnTo>
                  <a:close/>
                  <a:moveTo>
                    <a:pt x="1280" y="154"/>
                  </a:moveTo>
                  <a:lnTo>
                    <a:pt x="1279" y="154"/>
                  </a:lnTo>
                  <a:lnTo>
                    <a:pt x="1280" y="154"/>
                  </a:lnTo>
                  <a:lnTo>
                    <a:pt x="1289" y="164"/>
                  </a:lnTo>
                  <a:lnTo>
                    <a:pt x="1280" y="154"/>
                  </a:lnTo>
                  <a:close/>
                  <a:moveTo>
                    <a:pt x="1280" y="154"/>
                  </a:moveTo>
                  <a:lnTo>
                    <a:pt x="1318" y="111"/>
                  </a:lnTo>
                  <a:lnTo>
                    <a:pt x="1339" y="130"/>
                  </a:lnTo>
                  <a:lnTo>
                    <a:pt x="1300" y="172"/>
                  </a:lnTo>
                  <a:lnTo>
                    <a:pt x="1280" y="154"/>
                  </a:lnTo>
                  <a:close/>
                  <a:moveTo>
                    <a:pt x="1318" y="111"/>
                  </a:moveTo>
                  <a:lnTo>
                    <a:pt x="1320" y="110"/>
                  </a:lnTo>
                  <a:lnTo>
                    <a:pt x="1321" y="109"/>
                  </a:lnTo>
                  <a:lnTo>
                    <a:pt x="1329" y="121"/>
                  </a:lnTo>
                  <a:lnTo>
                    <a:pt x="1318" y="111"/>
                  </a:lnTo>
                  <a:close/>
                  <a:moveTo>
                    <a:pt x="1321" y="109"/>
                  </a:moveTo>
                  <a:lnTo>
                    <a:pt x="1349" y="89"/>
                  </a:lnTo>
                  <a:lnTo>
                    <a:pt x="1364" y="111"/>
                  </a:lnTo>
                  <a:lnTo>
                    <a:pt x="1337" y="131"/>
                  </a:lnTo>
                  <a:lnTo>
                    <a:pt x="1321" y="109"/>
                  </a:lnTo>
                  <a:close/>
                  <a:moveTo>
                    <a:pt x="1349" y="89"/>
                  </a:moveTo>
                  <a:lnTo>
                    <a:pt x="1349" y="89"/>
                  </a:lnTo>
                  <a:lnTo>
                    <a:pt x="1356" y="101"/>
                  </a:lnTo>
                  <a:lnTo>
                    <a:pt x="1349" y="89"/>
                  </a:lnTo>
                  <a:close/>
                  <a:moveTo>
                    <a:pt x="1349" y="89"/>
                  </a:moveTo>
                  <a:lnTo>
                    <a:pt x="1380" y="69"/>
                  </a:lnTo>
                  <a:lnTo>
                    <a:pt x="1394" y="93"/>
                  </a:lnTo>
                  <a:lnTo>
                    <a:pt x="1364" y="112"/>
                  </a:lnTo>
                  <a:lnTo>
                    <a:pt x="1349" y="89"/>
                  </a:lnTo>
                  <a:close/>
                  <a:moveTo>
                    <a:pt x="1380" y="69"/>
                  </a:moveTo>
                  <a:lnTo>
                    <a:pt x="1381" y="69"/>
                  </a:lnTo>
                  <a:lnTo>
                    <a:pt x="1381" y="68"/>
                  </a:lnTo>
                  <a:lnTo>
                    <a:pt x="1387" y="81"/>
                  </a:lnTo>
                  <a:lnTo>
                    <a:pt x="1380" y="69"/>
                  </a:lnTo>
                  <a:close/>
                  <a:moveTo>
                    <a:pt x="1381" y="68"/>
                  </a:moveTo>
                  <a:lnTo>
                    <a:pt x="1417" y="53"/>
                  </a:lnTo>
                  <a:lnTo>
                    <a:pt x="1428" y="77"/>
                  </a:lnTo>
                  <a:lnTo>
                    <a:pt x="1393" y="94"/>
                  </a:lnTo>
                  <a:lnTo>
                    <a:pt x="1381" y="68"/>
                  </a:lnTo>
                  <a:close/>
                  <a:moveTo>
                    <a:pt x="1429" y="77"/>
                  </a:moveTo>
                  <a:lnTo>
                    <a:pt x="1429" y="77"/>
                  </a:lnTo>
                  <a:lnTo>
                    <a:pt x="1428" y="77"/>
                  </a:lnTo>
                  <a:lnTo>
                    <a:pt x="1422" y="66"/>
                  </a:lnTo>
                  <a:lnTo>
                    <a:pt x="1429" y="77"/>
                  </a:lnTo>
                  <a:close/>
                  <a:moveTo>
                    <a:pt x="1416" y="53"/>
                  </a:moveTo>
                  <a:lnTo>
                    <a:pt x="1456" y="33"/>
                  </a:lnTo>
                  <a:lnTo>
                    <a:pt x="1467" y="57"/>
                  </a:lnTo>
                  <a:lnTo>
                    <a:pt x="1429" y="77"/>
                  </a:lnTo>
                  <a:lnTo>
                    <a:pt x="1416" y="53"/>
                  </a:lnTo>
                  <a:close/>
                  <a:moveTo>
                    <a:pt x="1456" y="33"/>
                  </a:moveTo>
                  <a:lnTo>
                    <a:pt x="1457" y="33"/>
                  </a:lnTo>
                  <a:lnTo>
                    <a:pt x="1458" y="33"/>
                  </a:lnTo>
                  <a:lnTo>
                    <a:pt x="1462" y="46"/>
                  </a:lnTo>
                  <a:lnTo>
                    <a:pt x="1456" y="33"/>
                  </a:lnTo>
                  <a:close/>
                  <a:moveTo>
                    <a:pt x="1458" y="33"/>
                  </a:moveTo>
                  <a:lnTo>
                    <a:pt x="1501" y="21"/>
                  </a:lnTo>
                  <a:lnTo>
                    <a:pt x="1508" y="47"/>
                  </a:lnTo>
                  <a:lnTo>
                    <a:pt x="1465" y="59"/>
                  </a:lnTo>
                  <a:lnTo>
                    <a:pt x="1458" y="33"/>
                  </a:lnTo>
                  <a:close/>
                  <a:moveTo>
                    <a:pt x="1501" y="21"/>
                  </a:moveTo>
                  <a:lnTo>
                    <a:pt x="1500" y="21"/>
                  </a:lnTo>
                  <a:lnTo>
                    <a:pt x="1501" y="21"/>
                  </a:lnTo>
                  <a:lnTo>
                    <a:pt x="1505" y="34"/>
                  </a:lnTo>
                  <a:lnTo>
                    <a:pt x="1501" y="21"/>
                  </a:lnTo>
                  <a:close/>
                  <a:moveTo>
                    <a:pt x="1501" y="21"/>
                  </a:moveTo>
                  <a:lnTo>
                    <a:pt x="1548" y="8"/>
                  </a:lnTo>
                  <a:lnTo>
                    <a:pt x="1555" y="35"/>
                  </a:lnTo>
                  <a:lnTo>
                    <a:pt x="1508" y="47"/>
                  </a:lnTo>
                  <a:lnTo>
                    <a:pt x="1501" y="21"/>
                  </a:lnTo>
                  <a:close/>
                  <a:moveTo>
                    <a:pt x="1548" y="8"/>
                  </a:moveTo>
                  <a:lnTo>
                    <a:pt x="1549" y="8"/>
                  </a:lnTo>
                  <a:lnTo>
                    <a:pt x="1551" y="22"/>
                  </a:lnTo>
                  <a:lnTo>
                    <a:pt x="1548" y="8"/>
                  </a:lnTo>
                  <a:close/>
                  <a:moveTo>
                    <a:pt x="1549" y="8"/>
                  </a:moveTo>
                  <a:lnTo>
                    <a:pt x="1600" y="1"/>
                  </a:lnTo>
                  <a:lnTo>
                    <a:pt x="1604" y="28"/>
                  </a:lnTo>
                  <a:lnTo>
                    <a:pt x="1554" y="35"/>
                  </a:lnTo>
                  <a:lnTo>
                    <a:pt x="1549" y="8"/>
                  </a:lnTo>
                  <a:close/>
                  <a:moveTo>
                    <a:pt x="1600" y="1"/>
                  </a:moveTo>
                  <a:lnTo>
                    <a:pt x="1601" y="0"/>
                  </a:lnTo>
                  <a:lnTo>
                    <a:pt x="1602" y="0"/>
                  </a:lnTo>
                  <a:lnTo>
                    <a:pt x="1602" y="14"/>
                  </a:lnTo>
                  <a:lnTo>
                    <a:pt x="1600" y="1"/>
                  </a:lnTo>
                  <a:close/>
                  <a:moveTo>
                    <a:pt x="1602" y="0"/>
                  </a:moveTo>
                  <a:lnTo>
                    <a:pt x="1661" y="0"/>
                  </a:lnTo>
                  <a:lnTo>
                    <a:pt x="1661" y="28"/>
                  </a:lnTo>
                  <a:lnTo>
                    <a:pt x="1602" y="28"/>
                  </a:lnTo>
                  <a:lnTo>
                    <a:pt x="1602" y="0"/>
                  </a:lnTo>
                  <a:close/>
                  <a:moveTo>
                    <a:pt x="1661" y="0"/>
                  </a:moveTo>
                  <a:lnTo>
                    <a:pt x="1719" y="0"/>
                  </a:lnTo>
                  <a:lnTo>
                    <a:pt x="1719" y="28"/>
                  </a:lnTo>
                  <a:lnTo>
                    <a:pt x="1661" y="28"/>
                  </a:lnTo>
                  <a:lnTo>
                    <a:pt x="1661" y="0"/>
                  </a:lnTo>
                  <a:close/>
                  <a:moveTo>
                    <a:pt x="1719" y="0"/>
                  </a:moveTo>
                  <a:lnTo>
                    <a:pt x="1719" y="0"/>
                  </a:lnTo>
                  <a:lnTo>
                    <a:pt x="1720" y="0"/>
                  </a:lnTo>
                  <a:lnTo>
                    <a:pt x="1719" y="14"/>
                  </a:lnTo>
                  <a:lnTo>
                    <a:pt x="1719" y="0"/>
                  </a:lnTo>
                  <a:close/>
                  <a:moveTo>
                    <a:pt x="1720" y="0"/>
                  </a:moveTo>
                  <a:lnTo>
                    <a:pt x="1771" y="5"/>
                  </a:lnTo>
                  <a:lnTo>
                    <a:pt x="1769" y="32"/>
                  </a:lnTo>
                  <a:lnTo>
                    <a:pt x="1718" y="28"/>
                  </a:lnTo>
                  <a:lnTo>
                    <a:pt x="1720" y="0"/>
                  </a:lnTo>
                  <a:close/>
                  <a:moveTo>
                    <a:pt x="1771" y="5"/>
                  </a:moveTo>
                  <a:lnTo>
                    <a:pt x="1771" y="5"/>
                  </a:lnTo>
                  <a:lnTo>
                    <a:pt x="1772" y="5"/>
                  </a:lnTo>
                  <a:lnTo>
                    <a:pt x="1770" y="18"/>
                  </a:lnTo>
                  <a:lnTo>
                    <a:pt x="1771" y="5"/>
                  </a:lnTo>
                  <a:close/>
                  <a:moveTo>
                    <a:pt x="1772" y="5"/>
                  </a:moveTo>
                  <a:lnTo>
                    <a:pt x="1822" y="13"/>
                  </a:lnTo>
                  <a:lnTo>
                    <a:pt x="1819" y="40"/>
                  </a:lnTo>
                  <a:lnTo>
                    <a:pt x="1768" y="32"/>
                  </a:lnTo>
                  <a:lnTo>
                    <a:pt x="1772" y="5"/>
                  </a:lnTo>
                  <a:close/>
                  <a:moveTo>
                    <a:pt x="1822" y="13"/>
                  </a:moveTo>
                  <a:lnTo>
                    <a:pt x="1821" y="12"/>
                  </a:lnTo>
                  <a:lnTo>
                    <a:pt x="1822" y="13"/>
                  </a:lnTo>
                  <a:lnTo>
                    <a:pt x="1820" y="26"/>
                  </a:lnTo>
                  <a:lnTo>
                    <a:pt x="1822" y="13"/>
                  </a:lnTo>
                  <a:close/>
                  <a:moveTo>
                    <a:pt x="1822" y="13"/>
                  </a:moveTo>
                  <a:lnTo>
                    <a:pt x="1870" y="20"/>
                  </a:lnTo>
                  <a:lnTo>
                    <a:pt x="1865" y="47"/>
                  </a:lnTo>
                  <a:lnTo>
                    <a:pt x="1818" y="40"/>
                  </a:lnTo>
                  <a:lnTo>
                    <a:pt x="1822" y="13"/>
                  </a:lnTo>
                  <a:close/>
                  <a:moveTo>
                    <a:pt x="1870" y="20"/>
                  </a:moveTo>
                  <a:lnTo>
                    <a:pt x="1870" y="20"/>
                  </a:lnTo>
                  <a:lnTo>
                    <a:pt x="1868" y="34"/>
                  </a:lnTo>
                  <a:lnTo>
                    <a:pt x="1870" y="20"/>
                  </a:lnTo>
                  <a:close/>
                  <a:moveTo>
                    <a:pt x="1870" y="20"/>
                  </a:moveTo>
                  <a:lnTo>
                    <a:pt x="1953" y="40"/>
                  </a:lnTo>
                  <a:lnTo>
                    <a:pt x="1946" y="67"/>
                  </a:lnTo>
                  <a:lnTo>
                    <a:pt x="1864" y="47"/>
                  </a:lnTo>
                  <a:lnTo>
                    <a:pt x="1870" y="20"/>
                  </a:lnTo>
                  <a:close/>
                  <a:moveTo>
                    <a:pt x="1953" y="40"/>
                  </a:moveTo>
                  <a:lnTo>
                    <a:pt x="1953" y="40"/>
                  </a:lnTo>
                  <a:lnTo>
                    <a:pt x="1954" y="41"/>
                  </a:lnTo>
                  <a:lnTo>
                    <a:pt x="1949" y="54"/>
                  </a:lnTo>
                  <a:lnTo>
                    <a:pt x="1953" y="40"/>
                  </a:lnTo>
                  <a:close/>
                  <a:moveTo>
                    <a:pt x="1954" y="41"/>
                  </a:moveTo>
                  <a:lnTo>
                    <a:pt x="2028" y="68"/>
                  </a:lnTo>
                  <a:lnTo>
                    <a:pt x="2019" y="94"/>
                  </a:lnTo>
                  <a:lnTo>
                    <a:pt x="1945" y="67"/>
                  </a:lnTo>
                  <a:lnTo>
                    <a:pt x="1954" y="41"/>
                  </a:lnTo>
                  <a:close/>
                  <a:moveTo>
                    <a:pt x="2028" y="68"/>
                  </a:moveTo>
                  <a:lnTo>
                    <a:pt x="2024" y="67"/>
                  </a:lnTo>
                  <a:lnTo>
                    <a:pt x="2028" y="68"/>
                  </a:lnTo>
                  <a:lnTo>
                    <a:pt x="2024" y="81"/>
                  </a:lnTo>
                  <a:lnTo>
                    <a:pt x="2028" y="68"/>
                  </a:lnTo>
                  <a:close/>
                  <a:moveTo>
                    <a:pt x="2028" y="68"/>
                  </a:moveTo>
                  <a:lnTo>
                    <a:pt x="2091" y="91"/>
                  </a:lnTo>
                  <a:lnTo>
                    <a:pt x="2081" y="117"/>
                  </a:lnTo>
                  <a:lnTo>
                    <a:pt x="2019" y="94"/>
                  </a:lnTo>
                  <a:lnTo>
                    <a:pt x="2028" y="68"/>
                  </a:lnTo>
                  <a:close/>
                  <a:moveTo>
                    <a:pt x="2082" y="117"/>
                  </a:moveTo>
                  <a:lnTo>
                    <a:pt x="2082" y="117"/>
                  </a:lnTo>
                  <a:lnTo>
                    <a:pt x="2081" y="117"/>
                  </a:lnTo>
                  <a:lnTo>
                    <a:pt x="2085" y="104"/>
                  </a:lnTo>
                  <a:lnTo>
                    <a:pt x="2082" y="117"/>
                  </a:lnTo>
                  <a:close/>
                  <a:moveTo>
                    <a:pt x="2090" y="91"/>
                  </a:moveTo>
                  <a:lnTo>
                    <a:pt x="2153" y="111"/>
                  </a:lnTo>
                  <a:lnTo>
                    <a:pt x="2145" y="137"/>
                  </a:lnTo>
                  <a:lnTo>
                    <a:pt x="2082" y="117"/>
                  </a:lnTo>
                  <a:lnTo>
                    <a:pt x="2090" y="91"/>
                  </a:lnTo>
                  <a:close/>
                  <a:moveTo>
                    <a:pt x="2145" y="137"/>
                  </a:moveTo>
                  <a:lnTo>
                    <a:pt x="2145" y="137"/>
                  </a:lnTo>
                  <a:lnTo>
                    <a:pt x="2148" y="124"/>
                  </a:lnTo>
                  <a:lnTo>
                    <a:pt x="2145" y="137"/>
                  </a:lnTo>
                  <a:close/>
                  <a:moveTo>
                    <a:pt x="2152" y="111"/>
                  </a:moveTo>
                  <a:lnTo>
                    <a:pt x="2210" y="126"/>
                  </a:lnTo>
                  <a:lnTo>
                    <a:pt x="2203" y="153"/>
                  </a:lnTo>
                  <a:lnTo>
                    <a:pt x="2145" y="137"/>
                  </a:lnTo>
                  <a:lnTo>
                    <a:pt x="2152" y="111"/>
                  </a:lnTo>
                  <a:close/>
                  <a:moveTo>
                    <a:pt x="2205" y="153"/>
                  </a:moveTo>
                  <a:lnTo>
                    <a:pt x="2204" y="153"/>
                  </a:lnTo>
                  <a:lnTo>
                    <a:pt x="2203" y="153"/>
                  </a:lnTo>
                  <a:lnTo>
                    <a:pt x="2206" y="139"/>
                  </a:lnTo>
                  <a:lnTo>
                    <a:pt x="2205" y="153"/>
                  </a:lnTo>
                  <a:close/>
                  <a:moveTo>
                    <a:pt x="2209" y="126"/>
                  </a:moveTo>
                  <a:lnTo>
                    <a:pt x="2240" y="130"/>
                  </a:lnTo>
                  <a:lnTo>
                    <a:pt x="2237" y="157"/>
                  </a:lnTo>
                  <a:lnTo>
                    <a:pt x="2205" y="153"/>
                  </a:lnTo>
                  <a:lnTo>
                    <a:pt x="2209" y="126"/>
                  </a:lnTo>
                  <a:close/>
                  <a:moveTo>
                    <a:pt x="2240" y="130"/>
                  </a:moveTo>
                  <a:lnTo>
                    <a:pt x="2270" y="135"/>
                  </a:lnTo>
                  <a:lnTo>
                    <a:pt x="2268" y="161"/>
                  </a:lnTo>
                  <a:lnTo>
                    <a:pt x="2237" y="157"/>
                  </a:lnTo>
                  <a:lnTo>
                    <a:pt x="2240" y="130"/>
                  </a:lnTo>
                  <a:close/>
                  <a:moveTo>
                    <a:pt x="2269" y="161"/>
                  </a:moveTo>
                  <a:lnTo>
                    <a:pt x="2268" y="161"/>
                  </a:lnTo>
                  <a:lnTo>
                    <a:pt x="2269" y="147"/>
                  </a:lnTo>
                  <a:lnTo>
                    <a:pt x="2269" y="161"/>
                  </a:lnTo>
                  <a:close/>
                  <a:moveTo>
                    <a:pt x="2269" y="133"/>
                  </a:moveTo>
                  <a:lnTo>
                    <a:pt x="2465" y="133"/>
                  </a:lnTo>
                  <a:lnTo>
                    <a:pt x="2465" y="161"/>
                  </a:lnTo>
                  <a:lnTo>
                    <a:pt x="2269" y="161"/>
                  </a:lnTo>
                  <a:lnTo>
                    <a:pt x="2269" y="133"/>
                  </a:lnTo>
                  <a:close/>
                  <a:moveTo>
                    <a:pt x="2465" y="133"/>
                  </a:moveTo>
                  <a:lnTo>
                    <a:pt x="2479" y="133"/>
                  </a:lnTo>
                  <a:lnTo>
                    <a:pt x="2479" y="147"/>
                  </a:lnTo>
                  <a:lnTo>
                    <a:pt x="2465" y="147"/>
                  </a:lnTo>
                  <a:lnTo>
                    <a:pt x="2465" y="133"/>
                  </a:lnTo>
                  <a:close/>
                  <a:moveTo>
                    <a:pt x="2479" y="147"/>
                  </a:moveTo>
                  <a:lnTo>
                    <a:pt x="2479" y="1945"/>
                  </a:lnTo>
                  <a:lnTo>
                    <a:pt x="2451" y="1945"/>
                  </a:lnTo>
                  <a:lnTo>
                    <a:pt x="2451" y="147"/>
                  </a:lnTo>
                  <a:lnTo>
                    <a:pt x="2479" y="147"/>
                  </a:lnTo>
                  <a:close/>
                  <a:moveTo>
                    <a:pt x="2479" y="1945"/>
                  </a:moveTo>
                  <a:lnTo>
                    <a:pt x="2479" y="1959"/>
                  </a:lnTo>
                  <a:lnTo>
                    <a:pt x="2465" y="1959"/>
                  </a:lnTo>
                  <a:lnTo>
                    <a:pt x="2465" y="1945"/>
                  </a:lnTo>
                  <a:lnTo>
                    <a:pt x="2479" y="1945"/>
                  </a:lnTo>
                  <a:close/>
                  <a:moveTo>
                    <a:pt x="2465" y="1959"/>
                  </a:moveTo>
                  <a:lnTo>
                    <a:pt x="2269" y="1959"/>
                  </a:lnTo>
                  <a:lnTo>
                    <a:pt x="2269" y="1933"/>
                  </a:lnTo>
                  <a:lnTo>
                    <a:pt x="2465" y="1933"/>
                  </a:lnTo>
                  <a:lnTo>
                    <a:pt x="2465" y="1959"/>
                  </a:lnTo>
                  <a:close/>
                  <a:moveTo>
                    <a:pt x="2269" y="1959"/>
                  </a:moveTo>
                  <a:lnTo>
                    <a:pt x="2238" y="1959"/>
                  </a:lnTo>
                  <a:lnTo>
                    <a:pt x="2238" y="1933"/>
                  </a:lnTo>
                  <a:lnTo>
                    <a:pt x="2269" y="1933"/>
                  </a:lnTo>
                  <a:lnTo>
                    <a:pt x="2269" y="1959"/>
                  </a:lnTo>
                  <a:close/>
                  <a:moveTo>
                    <a:pt x="2238" y="1959"/>
                  </a:moveTo>
                  <a:lnTo>
                    <a:pt x="2238" y="1959"/>
                  </a:lnTo>
                  <a:lnTo>
                    <a:pt x="2237" y="1959"/>
                  </a:lnTo>
                  <a:lnTo>
                    <a:pt x="2238" y="1945"/>
                  </a:lnTo>
                  <a:lnTo>
                    <a:pt x="2238" y="1959"/>
                  </a:lnTo>
                  <a:close/>
                  <a:moveTo>
                    <a:pt x="2237" y="1959"/>
                  </a:moveTo>
                  <a:lnTo>
                    <a:pt x="2205" y="1956"/>
                  </a:lnTo>
                  <a:lnTo>
                    <a:pt x="2209" y="1928"/>
                  </a:lnTo>
                  <a:lnTo>
                    <a:pt x="2240" y="1933"/>
                  </a:lnTo>
                  <a:lnTo>
                    <a:pt x="2237" y="1959"/>
                  </a:lnTo>
                  <a:close/>
                  <a:moveTo>
                    <a:pt x="2205" y="1956"/>
                  </a:moveTo>
                  <a:lnTo>
                    <a:pt x="2204" y="1956"/>
                  </a:lnTo>
                  <a:lnTo>
                    <a:pt x="2203" y="1955"/>
                  </a:lnTo>
                  <a:lnTo>
                    <a:pt x="2206" y="1942"/>
                  </a:lnTo>
                  <a:lnTo>
                    <a:pt x="2205" y="1956"/>
                  </a:lnTo>
                  <a:close/>
                  <a:moveTo>
                    <a:pt x="2203" y="1955"/>
                  </a:moveTo>
                  <a:lnTo>
                    <a:pt x="2145" y="1940"/>
                  </a:lnTo>
                  <a:lnTo>
                    <a:pt x="2152" y="1913"/>
                  </a:lnTo>
                  <a:lnTo>
                    <a:pt x="2210" y="1929"/>
                  </a:lnTo>
                  <a:lnTo>
                    <a:pt x="2203" y="1955"/>
                  </a:lnTo>
                  <a:close/>
                  <a:moveTo>
                    <a:pt x="2145" y="1940"/>
                  </a:moveTo>
                  <a:lnTo>
                    <a:pt x="2145" y="1940"/>
                  </a:lnTo>
                  <a:lnTo>
                    <a:pt x="2148" y="1927"/>
                  </a:lnTo>
                  <a:lnTo>
                    <a:pt x="2145" y="1940"/>
                  </a:lnTo>
                  <a:close/>
                  <a:moveTo>
                    <a:pt x="2145" y="1940"/>
                  </a:moveTo>
                  <a:lnTo>
                    <a:pt x="2082" y="1920"/>
                  </a:lnTo>
                  <a:lnTo>
                    <a:pt x="2090" y="1894"/>
                  </a:lnTo>
                  <a:lnTo>
                    <a:pt x="2153" y="1914"/>
                  </a:lnTo>
                  <a:lnTo>
                    <a:pt x="2145" y="1940"/>
                  </a:lnTo>
                  <a:close/>
                  <a:moveTo>
                    <a:pt x="2082" y="1920"/>
                  </a:moveTo>
                  <a:lnTo>
                    <a:pt x="2081" y="1920"/>
                  </a:lnTo>
                  <a:lnTo>
                    <a:pt x="2085" y="1907"/>
                  </a:lnTo>
                  <a:lnTo>
                    <a:pt x="2082" y="1920"/>
                  </a:lnTo>
                  <a:close/>
                  <a:moveTo>
                    <a:pt x="2081" y="1920"/>
                  </a:moveTo>
                  <a:lnTo>
                    <a:pt x="2018" y="1892"/>
                  </a:lnTo>
                  <a:lnTo>
                    <a:pt x="2028" y="1867"/>
                  </a:lnTo>
                  <a:lnTo>
                    <a:pt x="2091" y="1894"/>
                  </a:lnTo>
                  <a:lnTo>
                    <a:pt x="2081" y="1920"/>
                  </a:lnTo>
                  <a:close/>
                  <a:moveTo>
                    <a:pt x="2027" y="1866"/>
                  </a:moveTo>
                  <a:lnTo>
                    <a:pt x="2028" y="1866"/>
                  </a:lnTo>
                  <a:lnTo>
                    <a:pt x="2028" y="1867"/>
                  </a:lnTo>
                  <a:lnTo>
                    <a:pt x="2024" y="1879"/>
                  </a:lnTo>
                  <a:lnTo>
                    <a:pt x="2027" y="1866"/>
                  </a:lnTo>
                  <a:close/>
                  <a:moveTo>
                    <a:pt x="2019" y="1893"/>
                  </a:moveTo>
                  <a:lnTo>
                    <a:pt x="1946" y="1870"/>
                  </a:lnTo>
                  <a:lnTo>
                    <a:pt x="1954" y="1843"/>
                  </a:lnTo>
                  <a:lnTo>
                    <a:pt x="2027" y="1866"/>
                  </a:lnTo>
                  <a:lnTo>
                    <a:pt x="2019" y="1893"/>
                  </a:lnTo>
                  <a:close/>
                  <a:moveTo>
                    <a:pt x="1953" y="1843"/>
                  </a:moveTo>
                  <a:lnTo>
                    <a:pt x="1953" y="1843"/>
                  </a:lnTo>
                  <a:lnTo>
                    <a:pt x="1954" y="1843"/>
                  </a:lnTo>
                  <a:lnTo>
                    <a:pt x="1949" y="1855"/>
                  </a:lnTo>
                  <a:lnTo>
                    <a:pt x="1953" y="1843"/>
                  </a:lnTo>
                  <a:close/>
                  <a:moveTo>
                    <a:pt x="1946" y="1870"/>
                  </a:moveTo>
                  <a:lnTo>
                    <a:pt x="1864" y="1850"/>
                  </a:lnTo>
                  <a:lnTo>
                    <a:pt x="1870" y="1823"/>
                  </a:lnTo>
                  <a:lnTo>
                    <a:pt x="1953" y="1843"/>
                  </a:lnTo>
                  <a:lnTo>
                    <a:pt x="1946" y="1870"/>
                  </a:lnTo>
                  <a:close/>
                  <a:moveTo>
                    <a:pt x="1870" y="1823"/>
                  </a:moveTo>
                  <a:lnTo>
                    <a:pt x="1870" y="1823"/>
                  </a:lnTo>
                  <a:lnTo>
                    <a:pt x="1868" y="1837"/>
                  </a:lnTo>
                  <a:lnTo>
                    <a:pt x="1870" y="1823"/>
                  </a:lnTo>
                  <a:close/>
                  <a:moveTo>
                    <a:pt x="1865" y="1850"/>
                  </a:moveTo>
                  <a:lnTo>
                    <a:pt x="1818" y="1841"/>
                  </a:lnTo>
                  <a:lnTo>
                    <a:pt x="1822" y="1815"/>
                  </a:lnTo>
                  <a:lnTo>
                    <a:pt x="1870" y="1823"/>
                  </a:lnTo>
                  <a:lnTo>
                    <a:pt x="1865" y="1850"/>
                  </a:lnTo>
                  <a:close/>
                  <a:moveTo>
                    <a:pt x="1822" y="1815"/>
                  </a:moveTo>
                  <a:lnTo>
                    <a:pt x="1821" y="1815"/>
                  </a:lnTo>
                  <a:lnTo>
                    <a:pt x="1822" y="1815"/>
                  </a:lnTo>
                  <a:lnTo>
                    <a:pt x="1820" y="1829"/>
                  </a:lnTo>
                  <a:lnTo>
                    <a:pt x="1822" y="1815"/>
                  </a:lnTo>
                  <a:close/>
                  <a:moveTo>
                    <a:pt x="1819" y="1841"/>
                  </a:moveTo>
                  <a:lnTo>
                    <a:pt x="1768" y="1834"/>
                  </a:lnTo>
                  <a:lnTo>
                    <a:pt x="1772" y="1808"/>
                  </a:lnTo>
                  <a:lnTo>
                    <a:pt x="1822" y="1815"/>
                  </a:lnTo>
                  <a:lnTo>
                    <a:pt x="1819" y="1841"/>
                  </a:lnTo>
                  <a:close/>
                  <a:moveTo>
                    <a:pt x="1771" y="1806"/>
                  </a:moveTo>
                  <a:lnTo>
                    <a:pt x="1771" y="1808"/>
                  </a:lnTo>
                  <a:lnTo>
                    <a:pt x="1772" y="1808"/>
                  </a:lnTo>
                  <a:lnTo>
                    <a:pt x="1770" y="1820"/>
                  </a:lnTo>
                  <a:lnTo>
                    <a:pt x="1771" y="1806"/>
                  </a:lnTo>
                  <a:close/>
                  <a:moveTo>
                    <a:pt x="1769" y="1834"/>
                  </a:moveTo>
                  <a:lnTo>
                    <a:pt x="1718" y="1831"/>
                  </a:lnTo>
                  <a:lnTo>
                    <a:pt x="1720" y="1803"/>
                  </a:lnTo>
                  <a:lnTo>
                    <a:pt x="1771" y="1806"/>
                  </a:lnTo>
                  <a:lnTo>
                    <a:pt x="1769" y="1834"/>
                  </a:lnTo>
                  <a:close/>
                  <a:moveTo>
                    <a:pt x="1720" y="1803"/>
                  </a:moveTo>
                  <a:lnTo>
                    <a:pt x="1721" y="1803"/>
                  </a:lnTo>
                  <a:lnTo>
                    <a:pt x="1720" y="1803"/>
                  </a:lnTo>
                  <a:lnTo>
                    <a:pt x="1719" y="1817"/>
                  </a:lnTo>
                  <a:lnTo>
                    <a:pt x="1720" y="1803"/>
                  </a:lnTo>
                  <a:close/>
                  <a:moveTo>
                    <a:pt x="1718" y="1831"/>
                  </a:moveTo>
                  <a:lnTo>
                    <a:pt x="1659" y="1826"/>
                  </a:lnTo>
                  <a:lnTo>
                    <a:pt x="1662" y="1799"/>
                  </a:lnTo>
                  <a:lnTo>
                    <a:pt x="1720" y="1803"/>
                  </a:lnTo>
                  <a:lnTo>
                    <a:pt x="1718" y="1831"/>
                  </a:lnTo>
                  <a:close/>
                  <a:moveTo>
                    <a:pt x="1659" y="1799"/>
                  </a:moveTo>
                  <a:lnTo>
                    <a:pt x="1661" y="1799"/>
                  </a:lnTo>
                  <a:lnTo>
                    <a:pt x="1662" y="1799"/>
                  </a:lnTo>
                  <a:lnTo>
                    <a:pt x="1661" y="1812"/>
                  </a:lnTo>
                  <a:lnTo>
                    <a:pt x="1659" y="1799"/>
                  </a:lnTo>
                  <a:close/>
                  <a:moveTo>
                    <a:pt x="1662" y="1826"/>
                  </a:moveTo>
                  <a:lnTo>
                    <a:pt x="1602" y="1831"/>
                  </a:lnTo>
                  <a:lnTo>
                    <a:pt x="1601" y="1803"/>
                  </a:lnTo>
                  <a:lnTo>
                    <a:pt x="1659" y="1799"/>
                  </a:lnTo>
                  <a:lnTo>
                    <a:pt x="1662" y="1826"/>
                  </a:lnTo>
                  <a:close/>
                  <a:moveTo>
                    <a:pt x="1599" y="1803"/>
                  </a:moveTo>
                  <a:lnTo>
                    <a:pt x="1600" y="1803"/>
                  </a:lnTo>
                  <a:lnTo>
                    <a:pt x="1601" y="1803"/>
                  </a:lnTo>
                  <a:lnTo>
                    <a:pt x="1602" y="1817"/>
                  </a:lnTo>
                  <a:lnTo>
                    <a:pt x="1599" y="1803"/>
                  </a:lnTo>
                  <a:close/>
                  <a:moveTo>
                    <a:pt x="1605" y="1830"/>
                  </a:moveTo>
                  <a:lnTo>
                    <a:pt x="1555" y="1841"/>
                  </a:lnTo>
                  <a:lnTo>
                    <a:pt x="1548" y="1815"/>
                  </a:lnTo>
                  <a:lnTo>
                    <a:pt x="1599" y="1803"/>
                  </a:lnTo>
                  <a:lnTo>
                    <a:pt x="1605" y="1830"/>
                  </a:lnTo>
                  <a:close/>
                  <a:moveTo>
                    <a:pt x="1548" y="1816"/>
                  </a:moveTo>
                  <a:lnTo>
                    <a:pt x="1549" y="1815"/>
                  </a:lnTo>
                  <a:lnTo>
                    <a:pt x="1548" y="1815"/>
                  </a:lnTo>
                  <a:lnTo>
                    <a:pt x="1551" y="1829"/>
                  </a:lnTo>
                  <a:lnTo>
                    <a:pt x="1548" y="1816"/>
                  </a:lnTo>
                  <a:close/>
                  <a:moveTo>
                    <a:pt x="1555" y="1841"/>
                  </a:moveTo>
                  <a:lnTo>
                    <a:pt x="1508" y="1853"/>
                  </a:lnTo>
                  <a:lnTo>
                    <a:pt x="1501" y="1827"/>
                  </a:lnTo>
                  <a:lnTo>
                    <a:pt x="1548" y="1816"/>
                  </a:lnTo>
                  <a:lnTo>
                    <a:pt x="1555" y="1841"/>
                  </a:lnTo>
                  <a:close/>
                  <a:moveTo>
                    <a:pt x="1499" y="1827"/>
                  </a:moveTo>
                  <a:lnTo>
                    <a:pt x="1500" y="1827"/>
                  </a:lnTo>
                  <a:lnTo>
                    <a:pt x="1501" y="1827"/>
                  </a:lnTo>
                  <a:lnTo>
                    <a:pt x="1505" y="1840"/>
                  </a:lnTo>
                  <a:lnTo>
                    <a:pt x="1499" y="1827"/>
                  </a:lnTo>
                  <a:close/>
                  <a:moveTo>
                    <a:pt x="1510" y="1853"/>
                  </a:moveTo>
                  <a:lnTo>
                    <a:pt x="1467" y="1872"/>
                  </a:lnTo>
                  <a:lnTo>
                    <a:pt x="1456" y="1847"/>
                  </a:lnTo>
                  <a:lnTo>
                    <a:pt x="1499" y="1827"/>
                  </a:lnTo>
                  <a:lnTo>
                    <a:pt x="1510" y="1853"/>
                  </a:lnTo>
                  <a:close/>
                  <a:moveTo>
                    <a:pt x="1456" y="1847"/>
                  </a:moveTo>
                  <a:lnTo>
                    <a:pt x="1455" y="1847"/>
                  </a:lnTo>
                  <a:lnTo>
                    <a:pt x="1456" y="1847"/>
                  </a:lnTo>
                  <a:lnTo>
                    <a:pt x="1462" y="1860"/>
                  </a:lnTo>
                  <a:lnTo>
                    <a:pt x="1456" y="1847"/>
                  </a:lnTo>
                  <a:close/>
                  <a:moveTo>
                    <a:pt x="1467" y="1872"/>
                  </a:moveTo>
                  <a:lnTo>
                    <a:pt x="1429" y="1892"/>
                  </a:lnTo>
                  <a:lnTo>
                    <a:pt x="1416" y="1867"/>
                  </a:lnTo>
                  <a:lnTo>
                    <a:pt x="1456" y="1847"/>
                  </a:lnTo>
                  <a:lnTo>
                    <a:pt x="1467" y="1872"/>
                  </a:lnTo>
                  <a:close/>
                  <a:moveTo>
                    <a:pt x="1415" y="1868"/>
                  </a:moveTo>
                  <a:lnTo>
                    <a:pt x="1416" y="1867"/>
                  </a:lnTo>
                  <a:lnTo>
                    <a:pt x="1422" y="1879"/>
                  </a:lnTo>
                  <a:lnTo>
                    <a:pt x="1415" y="1868"/>
                  </a:lnTo>
                  <a:close/>
                  <a:moveTo>
                    <a:pt x="1430" y="1891"/>
                  </a:moveTo>
                  <a:lnTo>
                    <a:pt x="1395" y="1914"/>
                  </a:lnTo>
                  <a:lnTo>
                    <a:pt x="1380" y="1892"/>
                  </a:lnTo>
                  <a:lnTo>
                    <a:pt x="1415" y="1868"/>
                  </a:lnTo>
                  <a:lnTo>
                    <a:pt x="1430" y="1891"/>
                  </a:lnTo>
                  <a:close/>
                  <a:moveTo>
                    <a:pt x="1378" y="1893"/>
                  </a:moveTo>
                  <a:lnTo>
                    <a:pt x="1379" y="1892"/>
                  </a:lnTo>
                  <a:lnTo>
                    <a:pt x="1380" y="1892"/>
                  </a:lnTo>
                  <a:lnTo>
                    <a:pt x="1387" y="1903"/>
                  </a:lnTo>
                  <a:lnTo>
                    <a:pt x="1378" y="1893"/>
                  </a:lnTo>
                  <a:close/>
                  <a:moveTo>
                    <a:pt x="1396" y="1913"/>
                  </a:moveTo>
                  <a:lnTo>
                    <a:pt x="1365" y="1941"/>
                  </a:lnTo>
                  <a:lnTo>
                    <a:pt x="1348" y="1920"/>
                  </a:lnTo>
                  <a:lnTo>
                    <a:pt x="1378" y="1893"/>
                  </a:lnTo>
                  <a:lnTo>
                    <a:pt x="1396" y="1913"/>
                  </a:lnTo>
                  <a:close/>
                  <a:moveTo>
                    <a:pt x="1365" y="1941"/>
                  </a:moveTo>
                  <a:lnTo>
                    <a:pt x="1364" y="1942"/>
                  </a:lnTo>
                  <a:lnTo>
                    <a:pt x="1365" y="1941"/>
                  </a:lnTo>
                  <a:lnTo>
                    <a:pt x="1356" y="1930"/>
                  </a:lnTo>
                  <a:lnTo>
                    <a:pt x="1365" y="1941"/>
                  </a:lnTo>
                  <a:close/>
                  <a:moveTo>
                    <a:pt x="1365" y="1941"/>
                  </a:moveTo>
                  <a:lnTo>
                    <a:pt x="1337" y="1964"/>
                  </a:lnTo>
                  <a:lnTo>
                    <a:pt x="1320" y="1943"/>
                  </a:lnTo>
                  <a:lnTo>
                    <a:pt x="1348" y="1920"/>
                  </a:lnTo>
                  <a:lnTo>
                    <a:pt x="1365" y="1941"/>
                  </a:lnTo>
                  <a:close/>
                  <a:moveTo>
                    <a:pt x="1318" y="1945"/>
                  </a:moveTo>
                  <a:lnTo>
                    <a:pt x="1320" y="1944"/>
                  </a:lnTo>
                  <a:lnTo>
                    <a:pt x="1320" y="1943"/>
                  </a:lnTo>
                  <a:lnTo>
                    <a:pt x="1329" y="1954"/>
                  </a:lnTo>
                  <a:lnTo>
                    <a:pt x="1318" y="1945"/>
                  </a:lnTo>
                  <a:close/>
                  <a:moveTo>
                    <a:pt x="1339" y="1963"/>
                  </a:moveTo>
                  <a:lnTo>
                    <a:pt x="1316" y="1990"/>
                  </a:lnTo>
                  <a:lnTo>
                    <a:pt x="1295" y="1972"/>
                  </a:lnTo>
                  <a:lnTo>
                    <a:pt x="1318" y="1945"/>
                  </a:lnTo>
                  <a:lnTo>
                    <a:pt x="1339" y="1963"/>
                  </a:lnTo>
                  <a:close/>
                  <a:moveTo>
                    <a:pt x="1294" y="1975"/>
                  </a:moveTo>
                  <a:lnTo>
                    <a:pt x="1294" y="1973"/>
                  </a:lnTo>
                  <a:lnTo>
                    <a:pt x="1295" y="1972"/>
                  </a:lnTo>
                  <a:lnTo>
                    <a:pt x="1306" y="1982"/>
                  </a:lnTo>
                  <a:lnTo>
                    <a:pt x="1294" y="1975"/>
                  </a:lnTo>
                  <a:close/>
                  <a:moveTo>
                    <a:pt x="1317" y="1988"/>
                  </a:moveTo>
                  <a:lnTo>
                    <a:pt x="1301" y="2016"/>
                  </a:lnTo>
                  <a:lnTo>
                    <a:pt x="1278" y="2002"/>
                  </a:lnTo>
                  <a:lnTo>
                    <a:pt x="1294" y="1975"/>
                  </a:lnTo>
                  <a:lnTo>
                    <a:pt x="1317" y="1988"/>
                  </a:lnTo>
                  <a:close/>
                  <a:moveTo>
                    <a:pt x="1301" y="2016"/>
                  </a:moveTo>
                  <a:lnTo>
                    <a:pt x="1301" y="2017"/>
                  </a:lnTo>
                  <a:lnTo>
                    <a:pt x="1289" y="2009"/>
                  </a:lnTo>
                  <a:lnTo>
                    <a:pt x="1301" y="2016"/>
                  </a:lnTo>
                  <a:close/>
                  <a:moveTo>
                    <a:pt x="1301" y="2017"/>
                  </a:moveTo>
                  <a:lnTo>
                    <a:pt x="1270" y="2060"/>
                  </a:lnTo>
                  <a:lnTo>
                    <a:pt x="1248" y="2044"/>
                  </a:lnTo>
                  <a:lnTo>
                    <a:pt x="1279" y="2000"/>
                  </a:lnTo>
                  <a:lnTo>
                    <a:pt x="1301" y="2017"/>
                  </a:lnTo>
                  <a:close/>
                  <a:moveTo>
                    <a:pt x="1246" y="2046"/>
                  </a:moveTo>
                  <a:lnTo>
                    <a:pt x="1246" y="2045"/>
                  </a:lnTo>
                  <a:lnTo>
                    <a:pt x="1248" y="2044"/>
                  </a:lnTo>
                  <a:lnTo>
                    <a:pt x="1258" y="2052"/>
                  </a:lnTo>
                  <a:lnTo>
                    <a:pt x="1246" y="2046"/>
                  </a:lnTo>
                  <a:close/>
                  <a:moveTo>
                    <a:pt x="1271" y="2058"/>
                  </a:moveTo>
                  <a:lnTo>
                    <a:pt x="1256" y="2089"/>
                  </a:lnTo>
                  <a:lnTo>
                    <a:pt x="1231" y="2077"/>
                  </a:lnTo>
                  <a:lnTo>
                    <a:pt x="1246" y="2046"/>
                  </a:lnTo>
                  <a:lnTo>
                    <a:pt x="1271" y="2058"/>
                  </a:lnTo>
                  <a:close/>
                  <a:moveTo>
                    <a:pt x="1230" y="2079"/>
                  </a:moveTo>
                  <a:lnTo>
                    <a:pt x="1230" y="2077"/>
                  </a:lnTo>
                  <a:lnTo>
                    <a:pt x="1231" y="2077"/>
                  </a:lnTo>
                  <a:lnTo>
                    <a:pt x="1243" y="2083"/>
                  </a:lnTo>
                  <a:lnTo>
                    <a:pt x="1230" y="2079"/>
                  </a:lnTo>
                  <a:close/>
                  <a:moveTo>
                    <a:pt x="1256" y="2088"/>
                  </a:moveTo>
                  <a:lnTo>
                    <a:pt x="1252" y="2100"/>
                  </a:lnTo>
                  <a:lnTo>
                    <a:pt x="1227" y="2090"/>
                  </a:lnTo>
                  <a:lnTo>
                    <a:pt x="1230" y="2079"/>
                  </a:lnTo>
                  <a:lnTo>
                    <a:pt x="1256" y="2088"/>
                  </a:lnTo>
                  <a:close/>
                  <a:moveTo>
                    <a:pt x="1252" y="2100"/>
                  </a:moveTo>
                  <a:lnTo>
                    <a:pt x="1239" y="2138"/>
                  </a:lnTo>
                  <a:lnTo>
                    <a:pt x="1227" y="2100"/>
                  </a:lnTo>
                  <a:lnTo>
                    <a:pt x="1239" y="2095"/>
                  </a:lnTo>
                  <a:lnTo>
                    <a:pt x="1252" y="2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2" name="Freeform 90"/>
            <p:cNvSpPr>
              <a:spLocks noEditPoints="1"/>
            </p:cNvSpPr>
            <p:nvPr/>
          </p:nvSpPr>
          <p:spPr bwMode="auto">
            <a:xfrm>
              <a:off x="2607" y="2937"/>
              <a:ext cx="18" cy="31"/>
            </a:xfrm>
            <a:custGeom>
              <a:avLst/>
              <a:gdLst>
                <a:gd name="T0" fmla="*/ 0 w 137"/>
                <a:gd name="T1" fmla="*/ 0 h 232"/>
                <a:gd name="T2" fmla="*/ 0 w 137"/>
                <a:gd name="T3" fmla="*/ 0 h 232"/>
                <a:gd name="T4" fmla="*/ 0 w 137"/>
                <a:gd name="T5" fmla="*/ 0 h 232"/>
                <a:gd name="T6" fmla="*/ 0 w 137"/>
                <a:gd name="T7" fmla="*/ 0 h 232"/>
                <a:gd name="T8" fmla="*/ 0 w 137"/>
                <a:gd name="T9" fmla="*/ 0 h 232"/>
                <a:gd name="T10" fmla="*/ 0 w 137"/>
                <a:gd name="T11" fmla="*/ 0 h 232"/>
                <a:gd name="T12" fmla="*/ 0 w 137"/>
                <a:gd name="T13" fmla="*/ 0 h 232"/>
                <a:gd name="T14" fmla="*/ 0 w 137"/>
                <a:gd name="T15" fmla="*/ 0 h 232"/>
                <a:gd name="T16" fmla="*/ 0 w 137"/>
                <a:gd name="T17" fmla="*/ 0 h 232"/>
                <a:gd name="T18" fmla="*/ 0 w 137"/>
                <a:gd name="T19" fmla="*/ 0 h 232"/>
                <a:gd name="T20" fmla="*/ 0 w 137"/>
                <a:gd name="T21" fmla="*/ 0 h 232"/>
                <a:gd name="T22" fmla="*/ 0 w 137"/>
                <a:gd name="T23" fmla="*/ 0 h 232"/>
                <a:gd name="T24" fmla="*/ 0 w 137"/>
                <a:gd name="T25" fmla="*/ 0 h 232"/>
                <a:gd name="T26" fmla="*/ 0 w 137"/>
                <a:gd name="T27" fmla="*/ 0 h 232"/>
                <a:gd name="T28" fmla="*/ 0 w 137"/>
                <a:gd name="T29" fmla="*/ 0 h 232"/>
                <a:gd name="T30" fmla="*/ 0 w 137"/>
                <a:gd name="T31" fmla="*/ 0 h 232"/>
                <a:gd name="T32" fmla="*/ 0 w 137"/>
                <a:gd name="T33" fmla="*/ 0 h 232"/>
                <a:gd name="T34" fmla="*/ 0 w 137"/>
                <a:gd name="T35" fmla="*/ 0 h 232"/>
                <a:gd name="T36" fmla="*/ 0 w 137"/>
                <a:gd name="T37" fmla="*/ 0 h 232"/>
                <a:gd name="T38" fmla="*/ 0 w 137"/>
                <a:gd name="T39" fmla="*/ 0 h 232"/>
                <a:gd name="T40" fmla="*/ 0 w 137"/>
                <a:gd name="T41" fmla="*/ 0 h 232"/>
                <a:gd name="T42" fmla="*/ 0 w 137"/>
                <a:gd name="T43" fmla="*/ 0 h 232"/>
                <a:gd name="T44" fmla="*/ 0 w 137"/>
                <a:gd name="T45" fmla="*/ 0 h 232"/>
                <a:gd name="T46" fmla="*/ 0 w 137"/>
                <a:gd name="T47" fmla="*/ 0 h 232"/>
                <a:gd name="T48" fmla="*/ 0 w 137"/>
                <a:gd name="T49" fmla="*/ 0 h 232"/>
                <a:gd name="T50" fmla="*/ 0 w 137"/>
                <a:gd name="T51" fmla="*/ 0 h 232"/>
                <a:gd name="T52" fmla="*/ 0 w 137"/>
                <a:gd name="T53" fmla="*/ 0 h 232"/>
                <a:gd name="T54" fmla="*/ 0 w 137"/>
                <a:gd name="T55" fmla="*/ 0 h 232"/>
                <a:gd name="T56" fmla="*/ 0 w 137"/>
                <a:gd name="T57" fmla="*/ 0 h 232"/>
                <a:gd name="T58" fmla="*/ 0 w 137"/>
                <a:gd name="T59" fmla="*/ 0 h 232"/>
                <a:gd name="T60" fmla="*/ 0 w 137"/>
                <a:gd name="T61" fmla="*/ 0 h 232"/>
                <a:gd name="T62" fmla="*/ 0 w 137"/>
                <a:gd name="T63" fmla="*/ 0 h 2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32"/>
                <a:gd name="T98" fmla="*/ 137 w 137"/>
                <a:gd name="T99" fmla="*/ 232 h 2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32">
                  <a:moveTo>
                    <a:pt x="111" y="232"/>
                  </a:moveTo>
                  <a:lnTo>
                    <a:pt x="111" y="185"/>
                  </a:lnTo>
                  <a:lnTo>
                    <a:pt x="137" y="185"/>
                  </a:lnTo>
                  <a:lnTo>
                    <a:pt x="137" y="232"/>
                  </a:lnTo>
                  <a:lnTo>
                    <a:pt x="111" y="232"/>
                  </a:lnTo>
                  <a:close/>
                  <a:moveTo>
                    <a:pt x="123" y="171"/>
                  </a:moveTo>
                  <a:lnTo>
                    <a:pt x="137" y="171"/>
                  </a:lnTo>
                  <a:lnTo>
                    <a:pt x="137" y="185"/>
                  </a:lnTo>
                  <a:lnTo>
                    <a:pt x="123" y="185"/>
                  </a:lnTo>
                  <a:lnTo>
                    <a:pt x="123" y="171"/>
                  </a:lnTo>
                  <a:close/>
                  <a:moveTo>
                    <a:pt x="123" y="199"/>
                  </a:moveTo>
                  <a:lnTo>
                    <a:pt x="89" y="199"/>
                  </a:lnTo>
                  <a:lnTo>
                    <a:pt x="89" y="171"/>
                  </a:lnTo>
                  <a:lnTo>
                    <a:pt x="123" y="171"/>
                  </a:lnTo>
                  <a:lnTo>
                    <a:pt x="123" y="199"/>
                  </a:lnTo>
                  <a:close/>
                  <a:moveTo>
                    <a:pt x="89" y="199"/>
                  </a:moveTo>
                  <a:lnTo>
                    <a:pt x="76" y="199"/>
                  </a:lnTo>
                  <a:lnTo>
                    <a:pt x="75" y="186"/>
                  </a:lnTo>
                  <a:lnTo>
                    <a:pt x="89" y="185"/>
                  </a:lnTo>
                  <a:lnTo>
                    <a:pt x="89" y="199"/>
                  </a:lnTo>
                  <a:close/>
                  <a:moveTo>
                    <a:pt x="75" y="186"/>
                  </a:moveTo>
                  <a:lnTo>
                    <a:pt x="71" y="131"/>
                  </a:lnTo>
                  <a:lnTo>
                    <a:pt x="98" y="129"/>
                  </a:lnTo>
                  <a:lnTo>
                    <a:pt x="102" y="184"/>
                  </a:lnTo>
                  <a:lnTo>
                    <a:pt x="75" y="186"/>
                  </a:lnTo>
                  <a:close/>
                  <a:moveTo>
                    <a:pt x="85" y="116"/>
                  </a:moveTo>
                  <a:lnTo>
                    <a:pt x="98" y="116"/>
                  </a:lnTo>
                  <a:lnTo>
                    <a:pt x="98" y="129"/>
                  </a:lnTo>
                  <a:lnTo>
                    <a:pt x="85" y="130"/>
                  </a:lnTo>
                  <a:lnTo>
                    <a:pt x="85" y="116"/>
                  </a:lnTo>
                  <a:close/>
                  <a:moveTo>
                    <a:pt x="85" y="144"/>
                  </a:moveTo>
                  <a:lnTo>
                    <a:pt x="54" y="144"/>
                  </a:lnTo>
                  <a:lnTo>
                    <a:pt x="54" y="116"/>
                  </a:lnTo>
                  <a:lnTo>
                    <a:pt x="85" y="116"/>
                  </a:lnTo>
                  <a:lnTo>
                    <a:pt x="85" y="144"/>
                  </a:lnTo>
                  <a:close/>
                  <a:moveTo>
                    <a:pt x="54" y="144"/>
                  </a:moveTo>
                  <a:lnTo>
                    <a:pt x="40" y="144"/>
                  </a:lnTo>
                  <a:lnTo>
                    <a:pt x="40" y="130"/>
                  </a:lnTo>
                  <a:lnTo>
                    <a:pt x="54" y="130"/>
                  </a:lnTo>
                  <a:lnTo>
                    <a:pt x="54" y="144"/>
                  </a:lnTo>
                  <a:close/>
                  <a:moveTo>
                    <a:pt x="40" y="130"/>
                  </a:moveTo>
                  <a:lnTo>
                    <a:pt x="40" y="68"/>
                  </a:lnTo>
                  <a:lnTo>
                    <a:pt x="68" y="68"/>
                  </a:lnTo>
                  <a:lnTo>
                    <a:pt x="68" y="130"/>
                  </a:lnTo>
                  <a:lnTo>
                    <a:pt x="40" y="130"/>
                  </a:lnTo>
                  <a:close/>
                  <a:moveTo>
                    <a:pt x="54" y="54"/>
                  </a:moveTo>
                  <a:lnTo>
                    <a:pt x="68" y="54"/>
                  </a:lnTo>
                  <a:lnTo>
                    <a:pt x="68" y="68"/>
                  </a:lnTo>
                  <a:lnTo>
                    <a:pt x="54" y="68"/>
                  </a:lnTo>
                  <a:lnTo>
                    <a:pt x="54" y="54"/>
                  </a:lnTo>
                  <a:close/>
                  <a:moveTo>
                    <a:pt x="54" y="81"/>
                  </a:moveTo>
                  <a:lnTo>
                    <a:pt x="14" y="81"/>
                  </a:lnTo>
                  <a:lnTo>
                    <a:pt x="14" y="54"/>
                  </a:lnTo>
                  <a:lnTo>
                    <a:pt x="54" y="54"/>
                  </a:lnTo>
                  <a:lnTo>
                    <a:pt x="54" y="81"/>
                  </a:lnTo>
                  <a:close/>
                  <a:moveTo>
                    <a:pt x="14" y="81"/>
                  </a:moveTo>
                  <a:lnTo>
                    <a:pt x="0" y="81"/>
                  </a:lnTo>
                  <a:lnTo>
                    <a:pt x="1" y="67"/>
                  </a:lnTo>
                  <a:lnTo>
                    <a:pt x="14" y="68"/>
                  </a:lnTo>
                  <a:lnTo>
                    <a:pt x="14" y="81"/>
                  </a:lnTo>
                  <a:close/>
                  <a:moveTo>
                    <a:pt x="1" y="67"/>
                  </a:moveTo>
                  <a:lnTo>
                    <a:pt x="5" y="0"/>
                  </a:lnTo>
                  <a:lnTo>
                    <a:pt x="31" y="2"/>
                  </a:lnTo>
                  <a:lnTo>
                    <a:pt x="28" y="68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3" name="Line 91"/>
            <p:cNvSpPr>
              <a:spLocks noChangeShapeType="1"/>
            </p:cNvSpPr>
            <p:nvPr/>
          </p:nvSpPr>
          <p:spPr bwMode="auto">
            <a:xfrm>
              <a:off x="2625" y="2709"/>
              <a:ext cx="0" cy="2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4" name="Line 92"/>
            <p:cNvSpPr>
              <a:spLocks noChangeShapeType="1"/>
            </p:cNvSpPr>
            <p:nvPr/>
          </p:nvSpPr>
          <p:spPr bwMode="auto">
            <a:xfrm>
              <a:off x="2615" y="2700"/>
              <a:ext cx="1" cy="2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5" name="Freeform 93"/>
            <p:cNvSpPr>
              <a:spLocks noEditPoints="1"/>
            </p:cNvSpPr>
            <p:nvPr/>
          </p:nvSpPr>
          <p:spPr bwMode="auto">
            <a:xfrm>
              <a:off x="2434" y="2955"/>
              <a:ext cx="25" cy="18"/>
            </a:xfrm>
            <a:custGeom>
              <a:avLst/>
              <a:gdLst>
                <a:gd name="T0" fmla="*/ 0 w 191"/>
                <a:gd name="T1" fmla="*/ 0 h 135"/>
                <a:gd name="T2" fmla="*/ 0 w 191"/>
                <a:gd name="T3" fmla="*/ 0 h 135"/>
                <a:gd name="T4" fmla="*/ 0 w 191"/>
                <a:gd name="T5" fmla="*/ 0 h 135"/>
                <a:gd name="T6" fmla="*/ 0 w 191"/>
                <a:gd name="T7" fmla="*/ 0 h 135"/>
                <a:gd name="T8" fmla="*/ 0 w 191"/>
                <a:gd name="T9" fmla="*/ 0 h 135"/>
                <a:gd name="T10" fmla="*/ 0 w 191"/>
                <a:gd name="T11" fmla="*/ 0 h 135"/>
                <a:gd name="T12" fmla="*/ 0 w 191"/>
                <a:gd name="T13" fmla="*/ 0 h 135"/>
                <a:gd name="T14" fmla="*/ 0 w 191"/>
                <a:gd name="T15" fmla="*/ 0 h 135"/>
                <a:gd name="T16" fmla="*/ 0 w 191"/>
                <a:gd name="T17" fmla="*/ 0 h 135"/>
                <a:gd name="T18" fmla="*/ 0 w 191"/>
                <a:gd name="T19" fmla="*/ 0 h 135"/>
                <a:gd name="T20" fmla="*/ 0 w 191"/>
                <a:gd name="T21" fmla="*/ 0 h 135"/>
                <a:gd name="T22" fmla="*/ 0 w 191"/>
                <a:gd name="T23" fmla="*/ 0 h 135"/>
                <a:gd name="T24" fmla="*/ 0 w 191"/>
                <a:gd name="T25" fmla="*/ 0 h 135"/>
                <a:gd name="T26" fmla="*/ 0 w 191"/>
                <a:gd name="T27" fmla="*/ 0 h 135"/>
                <a:gd name="T28" fmla="*/ 0 w 191"/>
                <a:gd name="T29" fmla="*/ 0 h 135"/>
                <a:gd name="T30" fmla="*/ 0 w 191"/>
                <a:gd name="T31" fmla="*/ 0 h 135"/>
                <a:gd name="T32" fmla="*/ 0 w 191"/>
                <a:gd name="T33" fmla="*/ 0 h 135"/>
                <a:gd name="T34" fmla="*/ 0 w 191"/>
                <a:gd name="T35" fmla="*/ 0 h 135"/>
                <a:gd name="T36" fmla="*/ 0 w 191"/>
                <a:gd name="T37" fmla="*/ 0 h 135"/>
                <a:gd name="T38" fmla="*/ 0 w 191"/>
                <a:gd name="T39" fmla="*/ 0 h 135"/>
                <a:gd name="T40" fmla="*/ 0 w 191"/>
                <a:gd name="T41" fmla="*/ 0 h 135"/>
                <a:gd name="T42" fmla="*/ 0 w 191"/>
                <a:gd name="T43" fmla="*/ 0 h 135"/>
                <a:gd name="T44" fmla="*/ 0 w 191"/>
                <a:gd name="T45" fmla="*/ 0 h 135"/>
                <a:gd name="T46" fmla="*/ 0 w 191"/>
                <a:gd name="T47" fmla="*/ 0 h 135"/>
                <a:gd name="T48" fmla="*/ 0 w 191"/>
                <a:gd name="T49" fmla="*/ 0 h 135"/>
                <a:gd name="T50" fmla="*/ 0 w 191"/>
                <a:gd name="T51" fmla="*/ 0 h 135"/>
                <a:gd name="T52" fmla="*/ 0 w 191"/>
                <a:gd name="T53" fmla="*/ 0 h 135"/>
                <a:gd name="T54" fmla="*/ 0 w 191"/>
                <a:gd name="T55" fmla="*/ 0 h 135"/>
                <a:gd name="T56" fmla="*/ 0 w 191"/>
                <a:gd name="T57" fmla="*/ 0 h 135"/>
                <a:gd name="T58" fmla="*/ 0 w 191"/>
                <a:gd name="T59" fmla="*/ 0 h 135"/>
                <a:gd name="T60" fmla="*/ 0 w 191"/>
                <a:gd name="T61" fmla="*/ 0 h 135"/>
                <a:gd name="T62" fmla="*/ 0 w 191"/>
                <a:gd name="T63" fmla="*/ 0 h 135"/>
                <a:gd name="T64" fmla="*/ 0 w 191"/>
                <a:gd name="T65" fmla="*/ 0 h 135"/>
                <a:gd name="T66" fmla="*/ 0 w 191"/>
                <a:gd name="T67" fmla="*/ 0 h 135"/>
                <a:gd name="T68" fmla="*/ 0 w 191"/>
                <a:gd name="T69" fmla="*/ 0 h 135"/>
                <a:gd name="T70" fmla="*/ 0 w 191"/>
                <a:gd name="T71" fmla="*/ 0 h 135"/>
                <a:gd name="T72" fmla="*/ 0 w 191"/>
                <a:gd name="T73" fmla="*/ 0 h 135"/>
                <a:gd name="T74" fmla="*/ 0 w 191"/>
                <a:gd name="T75" fmla="*/ 0 h 135"/>
                <a:gd name="T76" fmla="*/ 0 w 191"/>
                <a:gd name="T77" fmla="*/ 0 h 135"/>
                <a:gd name="T78" fmla="*/ 0 w 191"/>
                <a:gd name="T79" fmla="*/ 0 h 135"/>
                <a:gd name="T80" fmla="*/ 0 w 191"/>
                <a:gd name="T81" fmla="*/ 0 h 135"/>
                <a:gd name="T82" fmla="*/ 0 w 191"/>
                <a:gd name="T83" fmla="*/ 0 h 135"/>
                <a:gd name="T84" fmla="*/ 0 w 191"/>
                <a:gd name="T85" fmla="*/ 0 h 1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35"/>
                <a:gd name="T131" fmla="*/ 191 w 191"/>
                <a:gd name="T132" fmla="*/ 135 h 1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35">
                  <a:moveTo>
                    <a:pt x="0" y="129"/>
                  </a:moveTo>
                  <a:lnTo>
                    <a:pt x="3" y="110"/>
                  </a:lnTo>
                  <a:lnTo>
                    <a:pt x="30" y="115"/>
                  </a:lnTo>
                  <a:lnTo>
                    <a:pt x="27" y="135"/>
                  </a:lnTo>
                  <a:lnTo>
                    <a:pt x="0" y="129"/>
                  </a:lnTo>
                  <a:close/>
                  <a:moveTo>
                    <a:pt x="3" y="110"/>
                  </a:moveTo>
                  <a:lnTo>
                    <a:pt x="3" y="110"/>
                  </a:lnTo>
                  <a:lnTo>
                    <a:pt x="3" y="108"/>
                  </a:lnTo>
                  <a:lnTo>
                    <a:pt x="17" y="113"/>
                  </a:lnTo>
                  <a:lnTo>
                    <a:pt x="3" y="110"/>
                  </a:lnTo>
                  <a:close/>
                  <a:moveTo>
                    <a:pt x="3" y="108"/>
                  </a:moveTo>
                  <a:lnTo>
                    <a:pt x="15" y="70"/>
                  </a:lnTo>
                  <a:lnTo>
                    <a:pt x="42" y="78"/>
                  </a:lnTo>
                  <a:lnTo>
                    <a:pt x="30" y="117"/>
                  </a:lnTo>
                  <a:lnTo>
                    <a:pt x="3" y="108"/>
                  </a:lnTo>
                  <a:close/>
                  <a:moveTo>
                    <a:pt x="15" y="70"/>
                  </a:moveTo>
                  <a:lnTo>
                    <a:pt x="16" y="68"/>
                  </a:lnTo>
                  <a:lnTo>
                    <a:pt x="17" y="66"/>
                  </a:lnTo>
                  <a:lnTo>
                    <a:pt x="29" y="73"/>
                  </a:lnTo>
                  <a:lnTo>
                    <a:pt x="15" y="70"/>
                  </a:lnTo>
                  <a:close/>
                  <a:moveTo>
                    <a:pt x="17" y="66"/>
                  </a:moveTo>
                  <a:lnTo>
                    <a:pt x="29" y="47"/>
                  </a:lnTo>
                  <a:lnTo>
                    <a:pt x="52" y="61"/>
                  </a:lnTo>
                  <a:lnTo>
                    <a:pt x="41" y="80"/>
                  </a:lnTo>
                  <a:lnTo>
                    <a:pt x="17" y="66"/>
                  </a:lnTo>
                  <a:close/>
                  <a:moveTo>
                    <a:pt x="29" y="47"/>
                  </a:moveTo>
                  <a:lnTo>
                    <a:pt x="41" y="28"/>
                  </a:lnTo>
                  <a:lnTo>
                    <a:pt x="64" y="42"/>
                  </a:lnTo>
                  <a:lnTo>
                    <a:pt x="52" y="61"/>
                  </a:lnTo>
                  <a:lnTo>
                    <a:pt x="29" y="47"/>
                  </a:lnTo>
                  <a:close/>
                  <a:moveTo>
                    <a:pt x="41" y="28"/>
                  </a:moveTo>
                  <a:lnTo>
                    <a:pt x="42" y="24"/>
                  </a:lnTo>
                  <a:lnTo>
                    <a:pt x="45" y="23"/>
                  </a:lnTo>
                  <a:lnTo>
                    <a:pt x="52" y="35"/>
                  </a:lnTo>
                  <a:lnTo>
                    <a:pt x="41" y="28"/>
                  </a:lnTo>
                  <a:close/>
                  <a:moveTo>
                    <a:pt x="45" y="23"/>
                  </a:moveTo>
                  <a:lnTo>
                    <a:pt x="65" y="11"/>
                  </a:lnTo>
                  <a:lnTo>
                    <a:pt x="79" y="35"/>
                  </a:lnTo>
                  <a:lnTo>
                    <a:pt x="59" y="47"/>
                  </a:lnTo>
                  <a:lnTo>
                    <a:pt x="45" y="23"/>
                  </a:lnTo>
                  <a:close/>
                  <a:moveTo>
                    <a:pt x="65" y="11"/>
                  </a:moveTo>
                  <a:lnTo>
                    <a:pt x="66" y="10"/>
                  </a:lnTo>
                  <a:lnTo>
                    <a:pt x="67" y="10"/>
                  </a:lnTo>
                  <a:lnTo>
                    <a:pt x="72" y="23"/>
                  </a:lnTo>
                  <a:lnTo>
                    <a:pt x="65" y="11"/>
                  </a:lnTo>
                  <a:close/>
                  <a:moveTo>
                    <a:pt x="67" y="10"/>
                  </a:moveTo>
                  <a:lnTo>
                    <a:pt x="79" y="6"/>
                  </a:lnTo>
                  <a:lnTo>
                    <a:pt x="87" y="31"/>
                  </a:lnTo>
                  <a:lnTo>
                    <a:pt x="76" y="36"/>
                  </a:lnTo>
                  <a:lnTo>
                    <a:pt x="67" y="10"/>
                  </a:lnTo>
                  <a:close/>
                  <a:moveTo>
                    <a:pt x="79" y="6"/>
                  </a:moveTo>
                  <a:lnTo>
                    <a:pt x="98" y="0"/>
                  </a:lnTo>
                  <a:lnTo>
                    <a:pt x="79" y="6"/>
                  </a:lnTo>
                  <a:lnTo>
                    <a:pt x="84" y="19"/>
                  </a:lnTo>
                  <a:lnTo>
                    <a:pt x="79" y="6"/>
                  </a:lnTo>
                  <a:close/>
                  <a:moveTo>
                    <a:pt x="79" y="6"/>
                  </a:moveTo>
                  <a:lnTo>
                    <a:pt x="91" y="2"/>
                  </a:lnTo>
                  <a:lnTo>
                    <a:pt x="99" y="28"/>
                  </a:lnTo>
                  <a:lnTo>
                    <a:pt x="87" y="31"/>
                  </a:lnTo>
                  <a:lnTo>
                    <a:pt x="79" y="6"/>
                  </a:lnTo>
                  <a:close/>
                  <a:moveTo>
                    <a:pt x="91" y="2"/>
                  </a:moveTo>
                  <a:lnTo>
                    <a:pt x="95" y="1"/>
                  </a:lnTo>
                  <a:lnTo>
                    <a:pt x="99" y="2"/>
                  </a:lnTo>
                  <a:lnTo>
                    <a:pt x="95" y="15"/>
                  </a:lnTo>
                  <a:lnTo>
                    <a:pt x="91" y="2"/>
                  </a:lnTo>
                  <a:close/>
                  <a:moveTo>
                    <a:pt x="99" y="2"/>
                  </a:moveTo>
                  <a:lnTo>
                    <a:pt x="110" y="6"/>
                  </a:lnTo>
                  <a:lnTo>
                    <a:pt x="102" y="31"/>
                  </a:lnTo>
                  <a:lnTo>
                    <a:pt x="91" y="28"/>
                  </a:lnTo>
                  <a:lnTo>
                    <a:pt x="99" y="2"/>
                  </a:lnTo>
                  <a:close/>
                  <a:moveTo>
                    <a:pt x="110" y="6"/>
                  </a:moveTo>
                  <a:lnTo>
                    <a:pt x="92" y="0"/>
                  </a:lnTo>
                  <a:lnTo>
                    <a:pt x="110" y="6"/>
                  </a:lnTo>
                  <a:lnTo>
                    <a:pt x="107" y="19"/>
                  </a:lnTo>
                  <a:lnTo>
                    <a:pt x="110" y="6"/>
                  </a:lnTo>
                  <a:close/>
                  <a:moveTo>
                    <a:pt x="110" y="6"/>
                  </a:moveTo>
                  <a:lnTo>
                    <a:pt x="123" y="10"/>
                  </a:lnTo>
                  <a:lnTo>
                    <a:pt x="114" y="36"/>
                  </a:lnTo>
                  <a:lnTo>
                    <a:pt x="102" y="31"/>
                  </a:lnTo>
                  <a:lnTo>
                    <a:pt x="110" y="6"/>
                  </a:lnTo>
                  <a:close/>
                  <a:moveTo>
                    <a:pt x="123" y="10"/>
                  </a:moveTo>
                  <a:lnTo>
                    <a:pt x="124" y="10"/>
                  </a:lnTo>
                  <a:lnTo>
                    <a:pt x="126" y="11"/>
                  </a:lnTo>
                  <a:lnTo>
                    <a:pt x="119" y="23"/>
                  </a:lnTo>
                  <a:lnTo>
                    <a:pt x="123" y="10"/>
                  </a:lnTo>
                  <a:close/>
                  <a:moveTo>
                    <a:pt x="126" y="11"/>
                  </a:moveTo>
                  <a:lnTo>
                    <a:pt x="145" y="23"/>
                  </a:lnTo>
                  <a:lnTo>
                    <a:pt x="131" y="47"/>
                  </a:lnTo>
                  <a:lnTo>
                    <a:pt x="112" y="35"/>
                  </a:lnTo>
                  <a:lnTo>
                    <a:pt x="126" y="11"/>
                  </a:lnTo>
                  <a:close/>
                  <a:moveTo>
                    <a:pt x="145" y="23"/>
                  </a:moveTo>
                  <a:lnTo>
                    <a:pt x="147" y="24"/>
                  </a:lnTo>
                  <a:lnTo>
                    <a:pt x="149" y="26"/>
                  </a:lnTo>
                  <a:lnTo>
                    <a:pt x="138" y="35"/>
                  </a:lnTo>
                  <a:lnTo>
                    <a:pt x="145" y="23"/>
                  </a:lnTo>
                  <a:close/>
                  <a:moveTo>
                    <a:pt x="149" y="26"/>
                  </a:moveTo>
                  <a:lnTo>
                    <a:pt x="164" y="45"/>
                  </a:lnTo>
                  <a:lnTo>
                    <a:pt x="143" y="63"/>
                  </a:lnTo>
                  <a:lnTo>
                    <a:pt x="127" y="43"/>
                  </a:lnTo>
                  <a:lnTo>
                    <a:pt x="149" y="26"/>
                  </a:lnTo>
                  <a:close/>
                  <a:moveTo>
                    <a:pt x="164" y="45"/>
                  </a:moveTo>
                  <a:lnTo>
                    <a:pt x="165" y="47"/>
                  </a:lnTo>
                  <a:lnTo>
                    <a:pt x="166" y="49"/>
                  </a:lnTo>
                  <a:lnTo>
                    <a:pt x="154" y="54"/>
                  </a:lnTo>
                  <a:lnTo>
                    <a:pt x="164" y="45"/>
                  </a:lnTo>
                  <a:close/>
                  <a:moveTo>
                    <a:pt x="166" y="49"/>
                  </a:moveTo>
                  <a:lnTo>
                    <a:pt x="174" y="69"/>
                  </a:lnTo>
                  <a:lnTo>
                    <a:pt x="149" y="79"/>
                  </a:lnTo>
                  <a:lnTo>
                    <a:pt x="141" y="59"/>
                  </a:lnTo>
                  <a:lnTo>
                    <a:pt x="166" y="49"/>
                  </a:lnTo>
                  <a:close/>
                  <a:moveTo>
                    <a:pt x="174" y="69"/>
                  </a:moveTo>
                  <a:lnTo>
                    <a:pt x="180" y="85"/>
                  </a:lnTo>
                  <a:lnTo>
                    <a:pt x="174" y="69"/>
                  </a:lnTo>
                  <a:lnTo>
                    <a:pt x="162" y="73"/>
                  </a:lnTo>
                  <a:lnTo>
                    <a:pt x="174" y="69"/>
                  </a:lnTo>
                  <a:close/>
                  <a:moveTo>
                    <a:pt x="174" y="69"/>
                  </a:moveTo>
                  <a:lnTo>
                    <a:pt x="190" y="107"/>
                  </a:lnTo>
                  <a:lnTo>
                    <a:pt x="164" y="118"/>
                  </a:lnTo>
                  <a:lnTo>
                    <a:pt x="149" y="79"/>
                  </a:lnTo>
                  <a:lnTo>
                    <a:pt x="174" y="69"/>
                  </a:lnTo>
                  <a:close/>
                  <a:moveTo>
                    <a:pt x="190" y="107"/>
                  </a:moveTo>
                  <a:lnTo>
                    <a:pt x="191" y="111"/>
                  </a:lnTo>
                  <a:lnTo>
                    <a:pt x="191" y="113"/>
                  </a:lnTo>
                  <a:lnTo>
                    <a:pt x="177" y="113"/>
                  </a:lnTo>
                  <a:lnTo>
                    <a:pt x="190" y="107"/>
                  </a:lnTo>
                  <a:close/>
                  <a:moveTo>
                    <a:pt x="191" y="113"/>
                  </a:moveTo>
                  <a:lnTo>
                    <a:pt x="191" y="133"/>
                  </a:lnTo>
                  <a:lnTo>
                    <a:pt x="163" y="133"/>
                  </a:lnTo>
                  <a:lnTo>
                    <a:pt x="163" y="113"/>
                  </a:lnTo>
                  <a:lnTo>
                    <a:pt x="191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6" name="Freeform 94"/>
            <p:cNvSpPr>
              <a:spLocks noEditPoints="1"/>
            </p:cNvSpPr>
            <p:nvPr/>
          </p:nvSpPr>
          <p:spPr bwMode="auto">
            <a:xfrm>
              <a:off x="2278" y="2933"/>
              <a:ext cx="162" cy="30"/>
            </a:xfrm>
            <a:custGeom>
              <a:avLst/>
              <a:gdLst>
                <a:gd name="T0" fmla="*/ 0 w 1212"/>
                <a:gd name="T1" fmla="*/ 0 h 223"/>
                <a:gd name="T2" fmla="*/ 0 w 1212"/>
                <a:gd name="T3" fmla="*/ 0 h 223"/>
                <a:gd name="T4" fmla="*/ 0 w 1212"/>
                <a:gd name="T5" fmla="*/ 0 h 223"/>
                <a:gd name="T6" fmla="*/ 0 w 1212"/>
                <a:gd name="T7" fmla="*/ 0 h 223"/>
                <a:gd name="T8" fmla="*/ 0 w 1212"/>
                <a:gd name="T9" fmla="*/ 0 h 223"/>
                <a:gd name="T10" fmla="*/ 0 w 1212"/>
                <a:gd name="T11" fmla="*/ 0 h 223"/>
                <a:gd name="T12" fmla="*/ 0 w 1212"/>
                <a:gd name="T13" fmla="*/ 0 h 223"/>
                <a:gd name="T14" fmla="*/ 0 w 1212"/>
                <a:gd name="T15" fmla="*/ 0 h 223"/>
                <a:gd name="T16" fmla="*/ 0 w 1212"/>
                <a:gd name="T17" fmla="*/ 0 h 223"/>
                <a:gd name="T18" fmla="*/ 0 w 1212"/>
                <a:gd name="T19" fmla="*/ 0 h 223"/>
                <a:gd name="T20" fmla="*/ 0 w 1212"/>
                <a:gd name="T21" fmla="*/ 0 h 223"/>
                <a:gd name="T22" fmla="*/ 0 w 1212"/>
                <a:gd name="T23" fmla="*/ 0 h 223"/>
                <a:gd name="T24" fmla="*/ 0 w 1212"/>
                <a:gd name="T25" fmla="*/ 0 h 223"/>
                <a:gd name="T26" fmla="*/ 0 w 1212"/>
                <a:gd name="T27" fmla="*/ 0 h 223"/>
                <a:gd name="T28" fmla="*/ 0 w 1212"/>
                <a:gd name="T29" fmla="*/ 0 h 223"/>
                <a:gd name="T30" fmla="*/ 0 w 1212"/>
                <a:gd name="T31" fmla="*/ 0 h 223"/>
                <a:gd name="T32" fmla="*/ 0 w 1212"/>
                <a:gd name="T33" fmla="*/ 0 h 223"/>
                <a:gd name="T34" fmla="*/ 0 w 1212"/>
                <a:gd name="T35" fmla="*/ 0 h 223"/>
                <a:gd name="T36" fmla="*/ 0 w 1212"/>
                <a:gd name="T37" fmla="*/ 0 h 223"/>
                <a:gd name="T38" fmla="*/ 0 w 1212"/>
                <a:gd name="T39" fmla="*/ 0 h 223"/>
                <a:gd name="T40" fmla="*/ 0 w 1212"/>
                <a:gd name="T41" fmla="*/ 0 h 223"/>
                <a:gd name="T42" fmla="*/ 0 w 1212"/>
                <a:gd name="T43" fmla="*/ 0 h 223"/>
                <a:gd name="T44" fmla="*/ 0 w 1212"/>
                <a:gd name="T45" fmla="*/ 0 h 223"/>
                <a:gd name="T46" fmla="*/ 0 w 1212"/>
                <a:gd name="T47" fmla="*/ 0 h 223"/>
                <a:gd name="T48" fmla="*/ 0 w 1212"/>
                <a:gd name="T49" fmla="*/ 0 h 223"/>
                <a:gd name="T50" fmla="*/ 0 w 1212"/>
                <a:gd name="T51" fmla="*/ 0 h 223"/>
                <a:gd name="T52" fmla="*/ 0 w 1212"/>
                <a:gd name="T53" fmla="*/ 0 h 223"/>
                <a:gd name="T54" fmla="*/ 0 w 1212"/>
                <a:gd name="T55" fmla="*/ 0 h 223"/>
                <a:gd name="T56" fmla="*/ 0 w 1212"/>
                <a:gd name="T57" fmla="*/ 0 h 223"/>
                <a:gd name="T58" fmla="*/ 0 w 1212"/>
                <a:gd name="T59" fmla="*/ 0 h 223"/>
                <a:gd name="T60" fmla="*/ 0 w 1212"/>
                <a:gd name="T61" fmla="*/ 0 h 223"/>
                <a:gd name="T62" fmla="*/ 0 w 1212"/>
                <a:gd name="T63" fmla="*/ 0 h 223"/>
                <a:gd name="T64" fmla="*/ 0 w 1212"/>
                <a:gd name="T65" fmla="*/ 0 h 223"/>
                <a:gd name="T66" fmla="*/ 0 w 1212"/>
                <a:gd name="T67" fmla="*/ 0 h 223"/>
                <a:gd name="T68" fmla="*/ 0 w 1212"/>
                <a:gd name="T69" fmla="*/ 0 h 223"/>
                <a:gd name="T70" fmla="*/ 0 w 1212"/>
                <a:gd name="T71" fmla="*/ 0 h 223"/>
                <a:gd name="T72" fmla="*/ 0 w 1212"/>
                <a:gd name="T73" fmla="*/ 0 h 223"/>
                <a:gd name="T74" fmla="*/ 0 w 1212"/>
                <a:gd name="T75" fmla="*/ 0 h 223"/>
                <a:gd name="T76" fmla="*/ 0 w 1212"/>
                <a:gd name="T77" fmla="*/ 0 h 223"/>
                <a:gd name="T78" fmla="*/ 0 w 1212"/>
                <a:gd name="T79" fmla="*/ 0 h 223"/>
                <a:gd name="T80" fmla="*/ 0 w 1212"/>
                <a:gd name="T81" fmla="*/ 0 h 223"/>
                <a:gd name="T82" fmla="*/ 0 w 1212"/>
                <a:gd name="T83" fmla="*/ 0 h 223"/>
                <a:gd name="T84" fmla="*/ 0 w 1212"/>
                <a:gd name="T85" fmla="*/ 0 h 223"/>
                <a:gd name="T86" fmla="*/ 0 w 1212"/>
                <a:gd name="T87" fmla="*/ 0 h 223"/>
                <a:gd name="T88" fmla="*/ 0 w 1212"/>
                <a:gd name="T89" fmla="*/ 0 h 223"/>
                <a:gd name="T90" fmla="*/ 0 w 1212"/>
                <a:gd name="T91" fmla="*/ 0 h 223"/>
                <a:gd name="T92" fmla="*/ 0 w 1212"/>
                <a:gd name="T93" fmla="*/ 0 h 223"/>
                <a:gd name="T94" fmla="*/ 0 w 1212"/>
                <a:gd name="T95" fmla="*/ 0 h 223"/>
                <a:gd name="T96" fmla="*/ 0 w 1212"/>
                <a:gd name="T97" fmla="*/ 0 h 223"/>
                <a:gd name="T98" fmla="*/ 0 w 1212"/>
                <a:gd name="T99" fmla="*/ 0 h 223"/>
                <a:gd name="T100" fmla="*/ 0 w 1212"/>
                <a:gd name="T101" fmla="*/ 0 h 223"/>
                <a:gd name="T102" fmla="*/ 0 w 1212"/>
                <a:gd name="T103" fmla="*/ 0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12"/>
                <a:gd name="T157" fmla="*/ 0 h 223"/>
                <a:gd name="T158" fmla="*/ 1212 w 1212"/>
                <a:gd name="T159" fmla="*/ 223 h 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12" h="223">
                  <a:moveTo>
                    <a:pt x="1193" y="223"/>
                  </a:moveTo>
                  <a:lnTo>
                    <a:pt x="1130" y="161"/>
                  </a:lnTo>
                  <a:lnTo>
                    <a:pt x="1150" y="142"/>
                  </a:lnTo>
                  <a:lnTo>
                    <a:pt x="1212" y="205"/>
                  </a:lnTo>
                  <a:lnTo>
                    <a:pt x="1193" y="223"/>
                  </a:lnTo>
                  <a:close/>
                  <a:moveTo>
                    <a:pt x="1150" y="142"/>
                  </a:moveTo>
                  <a:lnTo>
                    <a:pt x="1150" y="142"/>
                  </a:lnTo>
                  <a:lnTo>
                    <a:pt x="1140" y="151"/>
                  </a:lnTo>
                  <a:lnTo>
                    <a:pt x="1150" y="142"/>
                  </a:lnTo>
                  <a:close/>
                  <a:moveTo>
                    <a:pt x="1130" y="161"/>
                  </a:moveTo>
                  <a:lnTo>
                    <a:pt x="1095" y="126"/>
                  </a:lnTo>
                  <a:lnTo>
                    <a:pt x="1115" y="107"/>
                  </a:lnTo>
                  <a:lnTo>
                    <a:pt x="1150" y="142"/>
                  </a:lnTo>
                  <a:lnTo>
                    <a:pt x="1130" y="161"/>
                  </a:lnTo>
                  <a:close/>
                  <a:moveTo>
                    <a:pt x="1114" y="105"/>
                  </a:moveTo>
                  <a:lnTo>
                    <a:pt x="1114" y="105"/>
                  </a:lnTo>
                  <a:lnTo>
                    <a:pt x="1115" y="107"/>
                  </a:lnTo>
                  <a:lnTo>
                    <a:pt x="1105" y="116"/>
                  </a:lnTo>
                  <a:lnTo>
                    <a:pt x="1114" y="105"/>
                  </a:lnTo>
                  <a:close/>
                  <a:moveTo>
                    <a:pt x="1096" y="126"/>
                  </a:moveTo>
                  <a:lnTo>
                    <a:pt x="1058" y="96"/>
                  </a:lnTo>
                  <a:lnTo>
                    <a:pt x="1074" y="74"/>
                  </a:lnTo>
                  <a:lnTo>
                    <a:pt x="1114" y="105"/>
                  </a:lnTo>
                  <a:lnTo>
                    <a:pt x="1096" y="126"/>
                  </a:lnTo>
                  <a:close/>
                  <a:moveTo>
                    <a:pt x="1073" y="74"/>
                  </a:moveTo>
                  <a:lnTo>
                    <a:pt x="1074" y="74"/>
                  </a:lnTo>
                  <a:lnTo>
                    <a:pt x="1066" y="84"/>
                  </a:lnTo>
                  <a:lnTo>
                    <a:pt x="1073" y="74"/>
                  </a:lnTo>
                  <a:close/>
                  <a:moveTo>
                    <a:pt x="1059" y="96"/>
                  </a:moveTo>
                  <a:lnTo>
                    <a:pt x="1016" y="69"/>
                  </a:lnTo>
                  <a:lnTo>
                    <a:pt x="1030" y="46"/>
                  </a:lnTo>
                  <a:lnTo>
                    <a:pt x="1073" y="74"/>
                  </a:lnTo>
                  <a:lnTo>
                    <a:pt x="1059" y="96"/>
                  </a:lnTo>
                  <a:close/>
                  <a:moveTo>
                    <a:pt x="1029" y="45"/>
                  </a:moveTo>
                  <a:lnTo>
                    <a:pt x="1030" y="46"/>
                  </a:lnTo>
                  <a:lnTo>
                    <a:pt x="1023" y="57"/>
                  </a:lnTo>
                  <a:lnTo>
                    <a:pt x="1029" y="45"/>
                  </a:lnTo>
                  <a:close/>
                  <a:moveTo>
                    <a:pt x="1018" y="70"/>
                  </a:moveTo>
                  <a:lnTo>
                    <a:pt x="990" y="59"/>
                  </a:lnTo>
                  <a:lnTo>
                    <a:pt x="1001" y="33"/>
                  </a:lnTo>
                  <a:lnTo>
                    <a:pt x="1029" y="45"/>
                  </a:lnTo>
                  <a:lnTo>
                    <a:pt x="1018" y="70"/>
                  </a:lnTo>
                  <a:close/>
                  <a:moveTo>
                    <a:pt x="990" y="59"/>
                  </a:moveTo>
                  <a:lnTo>
                    <a:pt x="963" y="47"/>
                  </a:lnTo>
                  <a:lnTo>
                    <a:pt x="974" y="21"/>
                  </a:lnTo>
                  <a:lnTo>
                    <a:pt x="1001" y="33"/>
                  </a:lnTo>
                  <a:lnTo>
                    <a:pt x="990" y="59"/>
                  </a:lnTo>
                  <a:close/>
                  <a:moveTo>
                    <a:pt x="972" y="21"/>
                  </a:moveTo>
                  <a:lnTo>
                    <a:pt x="973" y="21"/>
                  </a:lnTo>
                  <a:lnTo>
                    <a:pt x="974" y="21"/>
                  </a:lnTo>
                  <a:lnTo>
                    <a:pt x="968" y="34"/>
                  </a:lnTo>
                  <a:lnTo>
                    <a:pt x="972" y="21"/>
                  </a:lnTo>
                  <a:close/>
                  <a:moveTo>
                    <a:pt x="965" y="47"/>
                  </a:moveTo>
                  <a:lnTo>
                    <a:pt x="937" y="39"/>
                  </a:lnTo>
                  <a:lnTo>
                    <a:pt x="945" y="13"/>
                  </a:lnTo>
                  <a:lnTo>
                    <a:pt x="972" y="21"/>
                  </a:lnTo>
                  <a:lnTo>
                    <a:pt x="965" y="47"/>
                  </a:lnTo>
                  <a:close/>
                  <a:moveTo>
                    <a:pt x="944" y="13"/>
                  </a:moveTo>
                  <a:lnTo>
                    <a:pt x="944" y="13"/>
                  </a:lnTo>
                  <a:lnTo>
                    <a:pt x="945" y="13"/>
                  </a:lnTo>
                  <a:lnTo>
                    <a:pt x="941" y="26"/>
                  </a:lnTo>
                  <a:lnTo>
                    <a:pt x="944" y="13"/>
                  </a:lnTo>
                  <a:close/>
                  <a:moveTo>
                    <a:pt x="938" y="40"/>
                  </a:moveTo>
                  <a:lnTo>
                    <a:pt x="903" y="32"/>
                  </a:lnTo>
                  <a:lnTo>
                    <a:pt x="909" y="5"/>
                  </a:lnTo>
                  <a:lnTo>
                    <a:pt x="944" y="13"/>
                  </a:lnTo>
                  <a:lnTo>
                    <a:pt x="938" y="40"/>
                  </a:lnTo>
                  <a:close/>
                  <a:moveTo>
                    <a:pt x="908" y="5"/>
                  </a:moveTo>
                  <a:lnTo>
                    <a:pt x="909" y="5"/>
                  </a:lnTo>
                  <a:lnTo>
                    <a:pt x="906" y="18"/>
                  </a:lnTo>
                  <a:lnTo>
                    <a:pt x="908" y="5"/>
                  </a:lnTo>
                  <a:close/>
                  <a:moveTo>
                    <a:pt x="904" y="32"/>
                  </a:moveTo>
                  <a:lnTo>
                    <a:pt x="869" y="28"/>
                  </a:lnTo>
                  <a:lnTo>
                    <a:pt x="873" y="0"/>
                  </a:lnTo>
                  <a:lnTo>
                    <a:pt x="908" y="5"/>
                  </a:lnTo>
                  <a:lnTo>
                    <a:pt x="904" y="32"/>
                  </a:lnTo>
                  <a:close/>
                  <a:moveTo>
                    <a:pt x="870" y="0"/>
                  </a:moveTo>
                  <a:lnTo>
                    <a:pt x="872" y="0"/>
                  </a:lnTo>
                  <a:lnTo>
                    <a:pt x="873" y="0"/>
                  </a:lnTo>
                  <a:lnTo>
                    <a:pt x="870" y="14"/>
                  </a:lnTo>
                  <a:lnTo>
                    <a:pt x="870" y="0"/>
                  </a:lnTo>
                  <a:close/>
                  <a:moveTo>
                    <a:pt x="870" y="28"/>
                  </a:moveTo>
                  <a:lnTo>
                    <a:pt x="835" y="28"/>
                  </a:lnTo>
                  <a:lnTo>
                    <a:pt x="835" y="0"/>
                  </a:lnTo>
                  <a:lnTo>
                    <a:pt x="870" y="0"/>
                  </a:lnTo>
                  <a:lnTo>
                    <a:pt x="870" y="28"/>
                  </a:lnTo>
                  <a:close/>
                  <a:moveTo>
                    <a:pt x="835" y="28"/>
                  </a:moveTo>
                  <a:lnTo>
                    <a:pt x="777" y="28"/>
                  </a:lnTo>
                  <a:lnTo>
                    <a:pt x="777" y="0"/>
                  </a:lnTo>
                  <a:lnTo>
                    <a:pt x="835" y="0"/>
                  </a:lnTo>
                  <a:lnTo>
                    <a:pt x="835" y="28"/>
                  </a:lnTo>
                  <a:close/>
                  <a:moveTo>
                    <a:pt x="775" y="0"/>
                  </a:moveTo>
                  <a:lnTo>
                    <a:pt x="776" y="0"/>
                  </a:lnTo>
                  <a:lnTo>
                    <a:pt x="777" y="0"/>
                  </a:lnTo>
                  <a:lnTo>
                    <a:pt x="777" y="14"/>
                  </a:lnTo>
                  <a:lnTo>
                    <a:pt x="775" y="0"/>
                  </a:lnTo>
                  <a:close/>
                  <a:moveTo>
                    <a:pt x="778" y="28"/>
                  </a:moveTo>
                  <a:lnTo>
                    <a:pt x="725" y="35"/>
                  </a:lnTo>
                  <a:lnTo>
                    <a:pt x="720" y="8"/>
                  </a:lnTo>
                  <a:lnTo>
                    <a:pt x="775" y="0"/>
                  </a:lnTo>
                  <a:lnTo>
                    <a:pt x="778" y="28"/>
                  </a:lnTo>
                  <a:close/>
                  <a:moveTo>
                    <a:pt x="725" y="35"/>
                  </a:moveTo>
                  <a:lnTo>
                    <a:pt x="724" y="35"/>
                  </a:lnTo>
                  <a:lnTo>
                    <a:pt x="723" y="22"/>
                  </a:lnTo>
                  <a:lnTo>
                    <a:pt x="725" y="35"/>
                  </a:lnTo>
                  <a:close/>
                  <a:moveTo>
                    <a:pt x="724" y="35"/>
                  </a:moveTo>
                  <a:lnTo>
                    <a:pt x="677" y="40"/>
                  </a:lnTo>
                  <a:lnTo>
                    <a:pt x="675" y="12"/>
                  </a:lnTo>
                  <a:lnTo>
                    <a:pt x="721" y="8"/>
                  </a:lnTo>
                  <a:lnTo>
                    <a:pt x="724" y="35"/>
                  </a:lnTo>
                  <a:close/>
                  <a:moveTo>
                    <a:pt x="674" y="13"/>
                  </a:moveTo>
                  <a:lnTo>
                    <a:pt x="675" y="12"/>
                  </a:lnTo>
                  <a:lnTo>
                    <a:pt x="676" y="26"/>
                  </a:lnTo>
                  <a:lnTo>
                    <a:pt x="674" y="13"/>
                  </a:lnTo>
                  <a:close/>
                  <a:moveTo>
                    <a:pt x="678" y="40"/>
                  </a:moveTo>
                  <a:lnTo>
                    <a:pt x="631" y="47"/>
                  </a:lnTo>
                  <a:lnTo>
                    <a:pt x="627" y="20"/>
                  </a:lnTo>
                  <a:lnTo>
                    <a:pt x="674" y="13"/>
                  </a:lnTo>
                  <a:lnTo>
                    <a:pt x="678" y="40"/>
                  </a:lnTo>
                  <a:close/>
                  <a:moveTo>
                    <a:pt x="625" y="21"/>
                  </a:moveTo>
                  <a:lnTo>
                    <a:pt x="626" y="20"/>
                  </a:lnTo>
                  <a:lnTo>
                    <a:pt x="627" y="20"/>
                  </a:lnTo>
                  <a:lnTo>
                    <a:pt x="628" y="34"/>
                  </a:lnTo>
                  <a:lnTo>
                    <a:pt x="625" y="21"/>
                  </a:lnTo>
                  <a:close/>
                  <a:moveTo>
                    <a:pt x="633" y="47"/>
                  </a:moveTo>
                  <a:lnTo>
                    <a:pt x="550" y="70"/>
                  </a:lnTo>
                  <a:lnTo>
                    <a:pt x="543" y="45"/>
                  </a:lnTo>
                  <a:lnTo>
                    <a:pt x="625" y="21"/>
                  </a:lnTo>
                  <a:lnTo>
                    <a:pt x="633" y="47"/>
                  </a:lnTo>
                  <a:close/>
                  <a:moveTo>
                    <a:pt x="542" y="45"/>
                  </a:moveTo>
                  <a:lnTo>
                    <a:pt x="542" y="45"/>
                  </a:lnTo>
                  <a:lnTo>
                    <a:pt x="543" y="45"/>
                  </a:lnTo>
                  <a:lnTo>
                    <a:pt x="547" y="57"/>
                  </a:lnTo>
                  <a:lnTo>
                    <a:pt x="542" y="45"/>
                  </a:lnTo>
                  <a:close/>
                  <a:moveTo>
                    <a:pt x="552" y="70"/>
                  </a:moveTo>
                  <a:lnTo>
                    <a:pt x="477" y="94"/>
                  </a:lnTo>
                  <a:lnTo>
                    <a:pt x="469" y="68"/>
                  </a:lnTo>
                  <a:lnTo>
                    <a:pt x="542" y="45"/>
                  </a:lnTo>
                  <a:lnTo>
                    <a:pt x="552" y="70"/>
                  </a:lnTo>
                  <a:close/>
                  <a:moveTo>
                    <a:pt x="468" y="68"/>
                  </a:moveTo>
                  <a:lnTo>
                    <a:pt x="468" y="68"/>
                  </a:lnTo>
                  <a:lnTo>
                    <a:pt x="469" y="68"/>
                  </a:lnTo>
                  <a:lnTo>
                    <a:pt x="472" y="81"/>
                  </a:lnTo>
                  <a:lnTo>
                    <a:pt x="468" y="68"/>
                  </a:lnTo>
                  <a:close/>
                  <a:moveTo>
                    <a:pt x="478" y="94"/>
                  </a:moveTo>
                  <a:lnTo>
                    <a:pt x="353" y="145"/>
                  </a:lnTo>
                  <a:lnTo>
                    <a:pt x="343" y="119"/>
                  </a:lnTo>
                  <a:lnTo>
                    <a:pt x="468" y="68"/>
                  </a:lnTo>
                  <a:lnTo>
                    <a:pt x="478" y="94"/>
                  </a:lnTo>
                  <a:close/>
                  <a:moveTo>
                    <a:pt x="353" y="145"/>
                  </a:moveTo>
                  <a:lnTo>
                    <a:pt x="353" y="145"/>
                  </a:lnTo>
                  <a:lnTo>
                    <a:pt x="351" y="145"/>
                  </a:lnTo>
                  <a:lnTo>
                    <a:pt x="348" y="132"/>
                  </a:lnTo>
                  <a:lnTo>
                    <a:pt x="353" y="145"/>
                  </a:lnTo>
                  <a:close/>
                  <a:moveTo>
                    <a:pt x="351" y="145"/>
                  </a:moveTo>
                  <a:lnTo>
                    <a:pt x="293" y="160"/>
                  </a:lnTo>
                  <a:lnTo>
                    <a:pt x="286" y="135"/>
                  </a:lnTo>
                  <a:lnTo>
                    <a:pt x="344" y="118"/>
                  </a:lnTo>
                  <a:lnTo>
                    <a:pt x="351" y="145"/>
                  </a:lnTo>
                  <a:close/>
                  <a:moveTo>
                    <a:pt x="293" y="160"/>
                  </a:moveTo>
                  <a:lnTo>
                    <a:pt x="292" y="161"/>
                  </a:lnTo>
                  <a:lnTo>
                    <a:pt x="291" y="161"/>
                  </a:lnTo>
                  <a:lnTo>
                    <a:pt x="290" y="147"/>
                  </a:lnTo>
                  <a:lnTo>
                    <a:pt x="293" y="160"/>
                  </a:lnTo>
                  <a:close/>
                  <a:moveTo>
                    <a:pt x="291" y="161"/>
                  </a:moveTo>
                  <a:lnTo>
                    <a:pt x="259" y="165"/>
                  </a:lnTo>
                  <a:lnTo>
                    <a:pt x="256" y="138"/>
                  </a:lnTo>
                  <a:lnTo>
                    <a:pt x="287" y="133"/>
                  </a:lnTo>
                  <a:lnTo>
                    <a:pt x="291" y="161"/>
                  </a:lnTo>
                  <a:close/>
                  <a:moveTo>
                    <a:pt x="259" y="165"/>
                  </a:moveTo>
                  <a:lnTo>
                    <a:pt x="228" y="168"/>
                  </a:lnTo>
                  <a:lnTo>
                    <a:pt x="226" y="142"/>
                  </a:lnTo>
                  <a:lnTo>
                    <a:pt x="256" y="138"/>
                  </a:lnTo>
                  <a:lnTo>
                    <a:pt x="259" y="165"/>
                  </a:lnTo>
                  <a:close/>
                  <a:moveTo>
                    <a:pt x="228" y="168"/>
                  </a:moveTo>
                  <a:lnTo>
                    <a:pt x="228" y="168"/>
                  </a:lnTo>
                  <a:lnTo>
                    <a:pt x="227" y="156"/>
                  </a:lnTo>
                  <a:lnTo>
                    <a:pt x="228" y="168"/>
                  </a:lnTo>
                  <a:close/>
                  <a:moveTo>
                    <a:pt x="228" y="168"/>
                  </a:moveTo>
                  <a:lnTo>
                    <a:pt x="122" y="177"/>
                  </a:lnTo>
                  <a:lnTo>
                    <a:pt x="121" y="150"/>
                  </a:lnTo>
                  <a:lnTo>
                    <a:pt x="226" y="142"/>
                  </a:lnTo>
                  <a:lnTo>
                    <a:pt x="228" y="168"/>
                  </a:lnTo>
                  <a:close/>
                  <a:moveTo>
                    <a:pt x="122" y="177"/>
                  </a:moveTo>
                  <a:lnTo>
                    <a:pt x="122" y="177"/>
                  </a:lnTo>
                  <a:lnTo>
                    <a:pt x="121" y="177"/>
                  </a:lnTo>
                  <a:lnTo>
                    <a:pt x="121" y="164"/>
                  </a:lnTo>
                  <a:lnTo>
                    <a:pt x="122" y="177"/>
                  </a:lnTo>
                  <a:close/>
                  <a:moveTo>
                    <a:pt x="121" y="177"/>
                  </a:moveTo>
                  <a:lnTo>
                    <a:pt x="51" y="177"/>
                  </a:lnTo>
                  <a:lnTo>
                    <a:pt x="51" y="150"/>
                  </a:lnTo>
                  <a:lnTo>
                    <a:pt x="121" y="150"/>
                  </a:lnTo>
                  <a:lnTo>
                    <a:pt x="121" y="177"/>
                  </a:lnTo>
                  <a:close/>
                  <a:moveTo>
                    <a:pt x="51" y="177"/>
                  </a:moveTo>
                  <a:lnTo>
                    <a:pt x="51" y="177"/>
                  </a:lnTo>
                  <a:lnTo>
                    <a:pt x="50" y="177"/>
                  </a:lnTo>
                  <a:lnTo>
                    <a:pt x="51" y="164"/>
                  </a:lnTo>
                  <a:lnTo>
                    <a:pt x="51" y="177"/>
                  </a:lnTo>
                  <a:close/>
                  <a:moveTo>
                    <a:pt x="50" y="177"/>
                  </a:moveTo>
                  <a:lnTo>
                    <a:pt x="0" y="173"/>
                  </a:lnTo>
                  <a:lnTo>
                    <a:pt x="1" y="145"/>
                  </a:lnTo>
                  <a:lnTo>
                    <a:pt x="52" y="150"/>
                  </a:lnTo>
                  <a:lnTo>
                    <a:pt x="50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7" name="Freeform 95"/>
            <p:cNvSpPr>
              <a:spLocks noEditPoints="1"/>
            </p:cNvSpPr>
            <p:nvPr/>
          </p:nvSpPr>
          <p:spPr bwMode="auto">
            <a:xfrm>
              <a:off x="2273" y="2941"/>
              <a:ext cx="164" cy="28"/>
            </a:xfrm>
            <a:custGeom>
              <a:avLst/>
              <a:gdLst>
                <a:gd name="T0" fmla="*/ 0 w 1230"/>
                <a:gd name="T1" fmla="*/ 0 h 204"/>
                <a:gd name="T2" fmla="*/ 0 w 1230"/>
                <a:gd name="T3" fmla="*/ 0 h 204"/>
                <a:gd name="T4" fmla="*/ 0 w 1230"/>
                <a:gd name="T5" fmla="*/ 0 h 204"/>
                <a:gd name="T6" fmla="*/ 0 w 1230"/>
                <a:gd name="T7" fmla="*/ 0 h 204"/>
                <a:gd name="T8" fmla="*/ 0 w 1230"/>
                <a:gd name="T9" fmla="*/ 0 h 204"/>
                <a:gd name="T10" fmla="*/ 0 w 1230"/>
                <a:gd name="T11" fmla="*/ 0 h 204"/>
                <a:gd name="T12" fmla="*/ 0 w 1230"/>
                <a:gd name="T13" fmla="*/ 0 h 204"/>
                <a:gd name="T14" fmla="*/ 0 w 1230"/>
                <a:gd name="T15" fmla="*/ 0 h 204"/>
                <a:gd name="T16" fmla="*/ 0 w 1230"/>
                <a:gd name="T17" fmla="*/ 0 h 204"/>
                <a:gd name="T18" fmla="*/ 0 w 1230"/>
                <a:gd name="T19" fmla="*/ 0 h 204"/>
                <a:gd name="T20" fmla="*/ 0 w 1230"/>
                <a:gd name="T21" fmla="*/ 0 h 204"/>
                <a:gd name="T22" fmla="*/ 0 w 1230"/>
                <a:gd name="T23" fmla="*/ 0 h 204"/>
                <a:gd name="T24" fmla="*/ 0 w 1230"/>
                <a:gd name="T25" fmla="*/ 0 h 204"/>
                <a:gd name="T26" fmla="*/ 0 w 1230"/>
                <a:gd name="T27" fmla="*/ 0 h 204"/>
                <a:gd name="T28" fmla="*/ 0 w 1230"/>
                <a:gd name="T29" fmla="*/ 0 h 204"/>
                <a:gd name="T30" fmla="*/ 0 w 1230"/>
                <a:gd name="T31" fmla="*/ 0 h 204"/>
                <a:gd name="T32" fmla="*/ 0 w 1230"/>
                <a:gd name="T33" fmla="*/ 0 h 204"/>
                <a:gd name="T34" fmla="*/ 0 w 1230"/>
                <a:gd name="T35" fmla="*/ 0 h 204"/>
                <a:gd name="T36" fmla="*/ 0 w 1230"/>
                <a:gd name="T37" fmla="*/ 0 h 204"/>
                <a:gd name="T38" fmla="*/ 0 w 1230"/>
                <a:gd name="T39" fmla="*/ 0 h 204"/>
                <a:gd name="T40" fmla="*/ 0 w 1230"/>
                <a:gd name="T41" fmla="*/ 0 h 204"/>
                <a:gd name="T42" fmla="*/ 0 w 1230"/>
                <a:gd name="T43" fmla="*/ 0 h 204"/>
                <a:gd name="T44" fmla="*/ 0 w 1230"/>
                <a:gd name="T45" fmla="*/ 0 h 204"/>
                <a:gd name="T46" fmla="*/ 0 w 1230"/>
                <a:gd name="T47" fmla="*/ 0 h 204"/>
                <a:gd name="T48" fmla="*/ 0 w 1230"/>
                <a:gd name="T49" fmla="*/ 0 h 204"/>
                <a:gd name="T50" fmla="*/ 0 w 1230"/>
                <a:gd name="T51" fmla="*/ 0 h 204"/>
                <a:gd name="T52" fmla="*/ 0 w 1230"/>
                <a:gd name="T53" fmla="*/ 0 h 204"/>
                <a:gd name="T54" fmla="*/ 0 w 1230"/>
                <a:gd name="T55" fmla="*/ 0 h 204"/>
                <a:gd name="T56" fmla="*/ 0 w 1230"/>
                <a:gd name="T57" fmla="*/ 0 h 204"/>
                <a:gd name="T58" fmla="*/ 0 w 1230"/>
                <a:gd name="T59" fmla="*/ 0 h 204"/>
                <a:gd name="T60" fmla="*/ 0 w 1230"/>
                <a:gd name="T61" fmla="*/ 0 h 204"/>
                <a:gd name="T62" fmla="*/ 0 w 1230"/>
                <a:gd name="T63" fmla="*/ 0 h 204"/>
                <a:gd name="T64" fmla="*/ 0 w 1230"/>
                <a:gd name="T65" fmla="*/ 0 h 204"/>
                <a:gd name="T66" fmla="*/ 0 w 1230"/>
                <a:gd name="T67" fmla="*/ 0 h 204"/>
                <a:gd name="T68" fmla="*/ 0 w 1230"/>
                <a:gd name="T69" fmla="*/ 0 h 204"/>
                <a:gd name="T70" fmla="*/ 0 w 1230"/>
                <a:gd name="T71" fmla="*/ 0 h 204"/>
                <a:gd name="T72" fmla="*/ 0 w 1230"/>
                <a:gd name="T73" fmla="*/ 0 h 204"/>
                <a:gd name="T74" fmla="*/ 0 w 1230"/>
                <a:gd name="T75" fmla="*/ 0 h 204"/>
                <a:gd name="T76" fmla="*/ 0 w 1230"/>
                <a:gd name="T77" fmla="*/ 0 h 204"/>
                <a:gd name="T78" fmla="*/ 0 w 1230"/>
                <a:gd name="T79" fmla="*/ 0 h 204"/>
                <a:gd name="T80" fmla="*/ 0 w 1230"/>
                <a:gd name="T81" fmla="*/ 0 h 204"/>
                <a:gd name="T82" fmla="*/ 0 w 1230"/>
                <a:gd name="T83" fmla="*/ 0 h 204"/>
                <a:gd name="T84" fmla="*/ 0 w 1230"/>
                <a:gd name="T85" fmla="*/ 0 h 204"/>
                <a:gd name="T86" fmla="*/ 0 w 1230"/>
                <a:gd name="T87" fmla="*/ 0 h 204"/>
                <a:gd name="T88" fmla="*/ 0 w 1230"/>
                <a:gd name="T89" fmla="*/ 0 h 204"/>
                <a:gd name="T90" fmla="*/ 0 w 1230"/>
                <a:gd name="T91" fmla="*/ 0 h 204"/>
                <a:gd name="T92" fmla="*/ 0 w 1230"/>
                <a:gd name="T93" fmla="*/ 0 h 204"/>
                <a:gd name="T94" fmla="*/ 0 w 1230"/>
                <a:gd name="T95" fmla="*/ 0 h 2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0"/>
                <a:gd name="T145" fmla="*/ 0 h 204"/>
                <a:gd name="T146" fmla="*/ 1230 w 1230"/>
                <a:gd name="T147" fmla="*/ 204 h 2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0" h="204">
                  <a:moveTo>
                    <a:pt x="1214" y="204"/>
                  </a:moveTo>
                  <a:lnTo>
                    <a:pt x="1136" y="146"/>
                  </a:lnTo>
                  <a:lnTo>
                    <a:pt x="1152" y="124"/>
                  </a:lnTo>
                  <a:lnTo>
                    <a:pt x="1230" y="182"/>
                  </a:lnTo>
                  <a:lnTo>
                    <a:pt x="1214" y="204"/>
                  </a:lnTo>
                  <a:close/>
                  <a:moveTo>
                    <a:pt x="1152" y="124"/>
                  </a:moveTo>
                  <a:lnTo>
                    <a:pt x="1152" y="124"/>
                  </a:lnTo>
                  <a:lnTo>
                    <a:pt x="1144" y="134"/>
                  </a:lnTo>
                  <a:lnTo>
                    <a:pt x="1152" y="124"/>
                  </a:lnTo>
                  <a:close/>
                  <a:moveTo>
                    <a:pt x="1136" y="146"/>
                  </a:moveTo>
                  <a:lnTo>
                    <a:pt x="1097" y="118"/>
                  </a:lnTo>
                  <a:lnTo>
                    <a:pt x="1112" y="96"/>
                  </a:lnTo>
                  <a:lnTo>
                    <a:pt x="1152" y="124"/>
                  </a:lnTo>
                  <a:lnTo>
                    <a:pt x="1136" y="146"/>
                  </a:lnTo>
                  <a:close/>
                  <a:moveTo>
                    <a:pt x="1097" y="118"/>
                  </a:moveTo>
                  <a:lnTo>
                    <a:pt x="1095" y="117"/>
                  </a:lnTo>
                  <a:lnTo>
                    <a:pt x="1096" y="118"/>
                  </a:lnTo>
                  <a:lnTo>
                    <a:pt x="1104" y="107"/>
                  </a:lnTo>
                  <a:lnTo>
                    <a:pt x="1097" y="118"/>
                  </a:lnTo>
                  <a:close/>
                  <a:moveTo>
                    <a:pt x="1096" y="118"/>
                  </a:moveTo>
                  <a:lnTo>
                    <a:pt x="1054" y="87"/>
                  </a:lnTo>
                  <a:lnTo>
                    <a:pt x="1069" y="65"/>
                  </a:lnTo>
                  <a:lnTo>
                    <a:pt x="1112" y="96"/>
                  </a:lnTo>
                  <a:lnTo>
                    <a:pt x="1096" y="118"/>
                  </a:lnTo>
                  <a:close/>
                  <a:moveTo>
                    <a:pt x="1068" y="64"/>
                  </a:moveTo>
                  <a:lnTo>
                    <a:pt x="1069" y="64"/>
                  </a:lnTo>
                  <a:lnTo>
                    <a:pt x="1069" y="65"/>
                  </a:lnTo>
                  <a:lnTo>
                    <a:pt x="1061" y="76"/>
                  </a:lnTo>
                  <a:lnTo>
                    <a:pt x="1068" y="64"/>
                  </a:lnTo>
                  <a:close/>
                  <a:moveTo>
                    <a:pt x="1055" y="89"/>
                  </a:moveTo>
                  <a:lnTo>
                    <a:pt x="1009" y="64"/>
                  </a:lnTo>
                  <a:lnTo>
                    <a:pt x="1021" y="40"/>
                  </a:lnTo>
                  <a:lnTo>
                    <a:pt x="1068" y="64"/>
                  </a:lnTo>
                  <a:lnTo>
                    <a:pt x="1055" y="89"/>
                  </a:lnTo>
                  <a:close/>
                  <a:moveTo>
                    <a:pt x="1021" y="40"/>
                  </a:moveTo>
                  <a:lnTo>
                    <a:pt x="1021" y="40"/>
                  </a:lnTo>
                  <a:lnTo>
                    <a:pt x="1015" y="52"/>
                  </a:lnTo>
                  <a:lnTo>
                    <a:pt x="1021" y="40"/>
                  </a:lnTo>
                  <a:close/>
                  <a:moveTo>
                    <a:pt x="1010" y="65"/>
                  </a:moveTo>
                  <a:lnTo>
                    <a:pt x="964" y="45"/>
                  </a:lnTo>
                  <a:lnTo>
                    <a:pt x="974" y="20"/>
                  </a:lnTo>
                  <a:lnTo>
                    <a:pt x="1021" y="40"/>
                  </a:lnTo>
                  <a:lnTo>
                    <a:pt x="1010" y="65"/>
                  </a:lnTo>
                  <a:close/>
                  <a:moveTo>
                    <a:pt x="972" y="20"/>
                  </a:moveTo>
                  <a:lnTo>
                    <a:pt x="973" y="20"/>
                  </a:lnTo>
                  <a:lnTo>
                    <a:pt x="974" y="20"/>
                  </a:lnTo>
                  <a:lnTo>
                    <a:pt x="968" y="33"/>
                  </a:lnTo>
                  <a:lnTo>
                    <a:pt x="972" y="20"/>
                  </a:lnTo>
                  <a:close/>
                  <a:moveTo>
                    <a:pt x="965" y="45"/>
                  </a:moveTo>
                  <a:lnTo>
                    <a:pt x="910" y="30"/>
                  </a:lnTo>
                  <a:lnTo>
                    <a:pt x="917" y="3"/>
                  </a:lnTo>
                  <a:lnTo>
                    <a:pt x="972" y="20"/>
                  </a:lnTo>
                  <a:lnTo>
                    <a:pt x="965" y="45"/>
                  </a:lnTo>
                  <a:close/>
                  <a:moveTo>
                    <a:pt x="916" y="3"/>
                  </a:moveTo>
                  <a:lnTo>
                    <a:pt x="917" y="3"/>
                  </a:lnTo>
                  <a:lnTo>
                    <a:pt x="914" y="17"/>
                  </a:lnTo>
                  <a:lnTo>
                    <a:pt x="916" y="3"/>
                  </a:lnTo>
                  <a:close/>
                  <a:moveTo>
                    <a:pt x="911" y="30"/>
                  </a:moveTo>
                  <a:lnTo>
                    <a:pt x="884" y="27"/>
                  </a:lnTo>
                  <a:lnTo>
                    <a:pt x="888" y="0"/>
                  </a:lnTo>
                  <a:lnTo>
                    <a:pt x="916" y="3"/>
                  </a:lnTo>
                  <a:lnTo>
                    <a:pt x="911" y="30"/>
                  </a:lnTo>
                  <a:close/>
                  <a:moveTo>
                    <a:pt x="887" y="0"/>
                  </a:moveTo>
                  <a:lnTo>
                    <a:pt x="887" y="0"/>
                  </a:lnTo>
                  <a:lnTo>
                    <a:pt x="888" y="0"/>
                  </a:lnTo>
                  <a:lnTo>
                    <a:pt x="887" y="13"/>
                  </a:lnTo>
                  <a:lnTo>
                    <a:pt x="887" y="0"/>
                  </a:lnTo>
                  <a:close/>
                  <a:moveTo>
                    <a:pt x="887" y="27"/>
                  </a:moveTo>
                  <a:lnTo>
                    <a:pt x="855" y="27"/>
                  </a:lnTo>
                  <a:lnTo>
                    <a:pt x="855" y="0"/>
                  </a:lnTo>
                  <a:lnTo>
                    <a:pt x="887" y="0"/>
                  </a:lnTo>
                  <a:lnTo>
                    <a:pt x="887" y="27"/>
                  </a:lnTo>
                  <a:close/>
                  <a:moveTo>
                    <a:pt x="855" y="27"/>
                  </a:moveTo>
                  <a:lnTo>
                    <a:pt x="804" y="27"/>
                  </a:lnTo>
                  <a:lnTo>
                    <a:pt x="804" y="0"/>
                  </a:lnTo>
                  <a:lnTo>
                    <a:pt x="855" y="0"/>
                  </a:lnTo>
                  <a:lnTo>
                    <a:pt x="855" y="27"/>
                  </a:lnTo>
                  <a:close/>
                  <a:moveTo>
                    <a:pt x="803" y="0"/>
                  </a:moveTo>
                  <a:lnTo>
                    <a:pt x="804" y="0"/>
                  </a:lnTo>
                  <a:lnTo>
                    <a:pt x="804" y="13"/>
                  </a:lnTo>
                  <a:lnTo>
                    <a:pt x="803" y="0"/>
                  </a:lnTo>
                  <a:close/>
                  <a:moveTo>
                    <a:pt x="805" y="27"/>
                  </a:moveTo>
                  <a:lnTo>
                    <a:pt x="759" y="30"/>
                  </a:lnTo>
                  <a:lnTo>
                    <a:pt x="756" y="3"/>
                  </a:lnTo>
                  <a:lnTo>
                    <a:pt x="803" y="0"/>
                  </a:lnTo>
                  <a:lnTo>
                    <a:pt x="805" y="27"/>
                  </a:lnTo>
                  <a:close/>
                  <a:moveTo>
                    <a:pt x="755" y="3"/>
                  </a:moveTo>
                  <a:lnTo>
                    <a:pt x="755" y="3"/>
                  </a:lnTo>
                  <a:lnTo>
                    <a:pt x="756" y="3"/>
                  </a:lnTo>
                  <a:lnTo>
                    <a:pt x="758" y="17"/>
                  </a:lnTo>
                  <a:lnTo>
                    <a:pt x="755" y="3"/>
                  </a:lnTo>
                  <a:close/>
                  <a:moveTo>
                    <a:pt x="760" y="30"/>
                  </a:moveTo>
                  <a:lnTo>
                    <a:pt x="717" y="38"/>
                  </a:lnTo>
                  <a:lnTo>
                    <a:pt x="712" y="12"/>
                  </a:lnTo>
                  <a:lnTo>
                    <a:pt x="755" y="3"/>
                  </a:lnTo>
                  <a:lnTo>
                    <a:pt x="760" y="30"/>
                  </a:lnTo>
                  <a:close/>
                  <a:moveTo>
                    <a:pt x="712" y="12"/>
                  </a:moveTo>
                  <a:lnTo>
                    <a:pt x="712" y="12"/>
                  </a:lnTo>
                  <a:lnTo>
                    <a:pt x="715" y="24"/>
                  </a:lnTo>
                  <a:lnTo>
                    <a:pt x="712" y="12"/>
                  </a:lnTo>
                  <a:close/>
                  <a:moveTo>
                    <a:pt x="717" y="38"/>
                  </a:moveTo>
                  <a:lnTo>
                    <a:pt x="678" y="47"/>
                  </a:lnTo>
                  <a:lnTo>
                    <a:pt x="673" y="20"/>
                  </a:lnTo>
                  <a:lnTo>
                    <a:pt x="712" y="12"/>
                  </a:lnTo>
                  <a:lnTo>
                    <a:pt x="717" y="38"/>
                  </a:lnTo>
                  <a:close/>
                  <a:moveTo>
                    <a:pt x="671" y="20"/>
                  </a:moveTo>
                  <a:lnTo>
                    <a:pt x="673" y="20"/>
                  </a:lnTo>
                  <a:lnTo>
                    <a:pt x="675" y="33"/>
                  </a:lnTo>
                  <a:lnTo>
                    <a:pt x="671" y="20"/>
                  </a:lnTo>
                  <a:close/>
                  <a:moveTo>
                    <a:pt x="680" y="45"/>
                  </a:moveTo>
                  <a:lnTo>
                    <a:pt x="609" y="65"/>
                  </a:lnTo>
                  <a:lnTo>
                    <a:pt x="602" y="40"/>
                  </a:lnTo>
                  <a:lnTo>
                    <a:pt x="671" y="20"/>
                  </a:lnTo>
                  <a:lnTo>
                    <a:pt x="680" y="45"/>
                  </a:lnTo>
                  <a:close/>
                  <a:moveTo>
                    <a:pt x="600" y="40"/>
                  </a:moveTo>
                  <a:lnTo>
                    <a:pt x="602" y="40"/>
                  </a:lnTo>
                  <a:lnTo>
                    <a:pt x="605" y="52"/>
                  </a:lnTo>
                  <a:lnTo>
                    <a:pt x="600" y="40"/>
                  </a:lnTo>
                  <a:close/>
                  <a:moveTo>
                    <a:pt x="610" y="65"/>
                  </a:moveTo>
                  <a:lnTo>
                    <a:pt x="548" y="89"/>
                  </a:lnTo>
                  <a:lnTo>
                    <a:pt x="538" y="63"/>
                  </a:lnTo>
                  <a:lnTo>
                    <a:pt x="600" y="40"/>
                  </a:lnTo>
                  <a:lnTo>
                    <a:pt x="610" y="65"/>
                  </a:lnTo>
                  <a:close/>
                  <a:moveTo>
                    <a:pt x="548" y="89"/>
                  </a:moveTo>
                  <a:lnTo>
                    <a:pt x="485" y="112"/>
                  </a:lnTo>
                  <a:lnTo>
                    <a:pt x="476" y="86"/>
                  </a:lnTo>
                  <a:lnTo>
                    <a:pt x="538" y="63"/>
                  </a:lnTo>
                  <a:lnTo>
                    <a:pt x="548" y="89"/>
                  </a:lnTo>
                  <a:close/>
                  <a:moveTo>
                    <a:pt x="485" y="112"/>
                  </a:moveTo>
                  <a:lnTo>
                    <a:pt x="484" y="112"/>
                  </a:lnTo>
                  <a:lnTo>
                    <a:pt x="481" y="99"/>
                  </a:lnTo>
                  <a:lnTo>
                    <a:pt x="485" y="112"/>
                  </a:lnTo>
                  <a:close/>
                  <a:moveTo>
                    <a:pt x="484" y="112"/>
                  </a:moveTo>
                  <a:lnTo>
                    <a:pt x="418" y="132"/>
                  </a:lnTo>
                  <a:lnTo>
                    <a:pt x="410" y="106"/>
                  </a:lnTo>
                  <a:lnTo>
                    <a:pt x="476" y="86"/>
                  </a:lnTo>
                  <a:lnTo>
                    <a:pt x="484" y="112"/>
                  </a:lnTo>
                  <a:close/>
                  <a:moveTo>
                    <a:pt x="418" y="132"/>
                  </a:moveTo>
                  <a:lnTo>
                    <a:pt x="418" y="132"/>
                  </a:lnTo>
                  <a:lnTo>
                    <a:pt x="414" y="119"/>
                  </a:lnTo>
                  <a:lnTo>
                    <a:pt x="418" y="132"/>
                  </a:lnTo>
                  <a:close/>
                  <a:moveTo>
                    <a:pt x="418" y="132"/>
                  </a:moveTo>
                  <a:lnTo>
                    <a:pt x="343" y="152"/>
                  </a:lnTo>
                  <a:lnTo>
                    <a:pt x="336" y="125"/>
                  </a:lnTo>
                  <a:lnTo>
                    <a:pt x="411" y="106"/>
                  </a:lnTo>
                  <a:lnTo>
                    <a:pt x="418" y="132"/>
                  </a:lnTo>
                  <a:close/>
                  <a:moveTo>
                    <a:pt x="343" y="152"/>
                  </a:moveTo>
                  <a:lnTo>
                    <a:pt x="342" y="152"/>
                  </a:lnTo>
                  <a:lnTo>
                    <a:pt x="341" y="152"/>
                  </a:lnTo>
                  <a:lnTo>
                    <a:pt x="340" y="139"/>
                  </a:lnTo>
                  <a:lnTo>
                    <a:pt x="343" y="152"/>
                  </a:lnTo>
                  <a:close/>
                  <a:moveTo>
                    <a:pt x="341" y="152"/>
                  </a:moveTo>
                  <a:lnTo>
                    <a:pt x="298" y="156"/>
                  </a:lnTo>
                  <a:lnTo>
                    <a:pt x="296" y="128"/>
                  </a:lnTo>
                  <a:lnTo>
                    <a:pt x="339" y="125"/>
                  </a:lnTo>
                  <a:lnTo>
                    <a:pt x="341" y="152"/>
                  </a:lnTo>
                  <a:close/>
                  <a:moveTo>
                    <a:pt x="298" y="156"/>
                  </a:moveTo>
                  <a:lnTo>
                    <a:pt x="299" y="156"/>
                  </a:lnTo>
                  <a:lnTo>
                    <a:pt x="298" y="156"/>
                  </a:lnTo>
                  <a:lnTo>
                    <a:pt x="297" y="142"/>
                  </a:lnTo>
                  <a:lnTo>
                    <a:pt x="298" y="156"/>
                  </a:lnTo>
                  <a:close/>
                  <a:moveTo>
                    <a:pt x="298" y="156"/>
                  </a:moveTo>
                  <a:lnTo>
                    <a:pt x="251" y="160"/>
                  </a:lnTo>
                  <a:lnTo>
                    <a:pt x="249" y="133"/>
                  </a:lnTo>
                  <a:lnTo>
                    <a:pt x="296" y="128"/>
                  </a:lnTo>
                  <a:lnTo>
                    <a:pt x="298" y="156"/>
                  </a:lnTo>
                  <a:close/>
                  <a:moveTo>
                    <a:pt x="251" y="160"/>
                  </a:moveTo>
                  <a:lnTo>
                    <a:pt x="250" y="160"/>
                  </a:lnTo>
                  <a:lnTo>
                    <a:pt x="250" y="146"/>
                  </a:lnTo>
                  <a:lnTo>
                    <a:pt x="251" y="160"/>
                  </a:lnTo>
                  <a:close/>
                  <a:moveTo>
                    <a:pt x="250" y="160"/>
                  </a:moveTo>
                  <a:lnTo>
                    <a:pt x="68" y="168"/>
                  </a:lnTo>
                  <a:lnTo>
                    <a:pt x="66" y="140"/>
                  </a:lnTo>
                  <a:lnTo>
                    <a:pt x="249" y="133"/>
                  </a:lnTo>
                  <a:lnTo>
                    <a:pt x="250" y="160"/>
                  </a:lnTo>
                  <a:close/>
                  <a:moveTo>
                    <a:pt x="68" y="168"/>
                  </a:moveTo>
                  <a:lnTo>
                    <a:pt x="66" y="168"/>
                  </a:lnTo>
                  <a:lnTo>
                    <a:pt x="66" y="154"/>
                  </a:lnTo>
                  <a:lnTo>
                    <a:pt x="68" y="168"/>
                  </a:lnTo>
                  <a:close/>
                  <a:moveTo>
                    <a:pt x="66" y="168"/>
                  </a:moveTo>
                  <a:lnTo>
                    <a:pt x="0" y="168"/>
                  </a:lnTo>
                  <a:lnTo>
                    <a:pt x="0" y="140"/>
                  </a:lnTo>
                  <a:lnTo>
                    <a:pt x="66" y="140"/>
                  </a:lnTo>
                  <a:lnTo>
                    <a:pt x="66" y="1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8" name="Freeform 96"/>
            <p:cNvSpPr>
              <a:spLocks noEditPoints="1"/>
            </p:cNvSpPr>
            <p:nvPr/>
          </p:nvSpPr>
          <p:spPr bwMode="auto">
            <a:xfrm>
              <a:off x="2283" y="2925"/>
              <a:ext cx="160" cy="34"/>
            </a:xfrm>
            <a:custGeom>
              <a:avLst/>
              <a:gdLst>
                <a:gd name="T0" fmla="*/ 0 w 1200"/>
                <a:gd name="T1" fmla="*/ 0 h 257"/>
                <a:gd name="T2" fmla="*/ 0 w 1200"/>
                <a:gd name="T3" fmla="*/ 0 h 257"/>
                <a:gd name="T4" fmla="*/ 0 w 1200"/>
                <a:gd name="T5" fmla="*/ 0 h 257"/>
                <a:gd name="T6" fmla="*/ 0 w 1200"/>
                <a:gd name="T7" fmla="*/ 0 h 257"/>
                <a:gd name="T8" fmla="*/ 0 w 1200"/>
                <a:gd name="T9" fmla="*/ 0 h 257"/>
                <a:gd name="T10" fmla="*/ 0 w 1200"/>
                <a:gd name="T11" fmla="*/ 0 h 257"/>
                <a:gd name="T12" fmla="*/ 0 w 1200"/>
                <a:gd name="T13" fmla="*/ 0 h 257"/>
                <a:gd name="T14" fmla="*/ 0 w 1200"/>
                <a:gd name="T15" fmla="*/ 0 h 257"/>
                <a:gd name="T16" fmla="*/ 0 w 1200"/>
                <a:gd name="T17" fmla="*/ 0 h 257"/>
                <a:gd name="T18" fmla="*/ 0 w 1200"/>
                <a:gd name="T19" fmla="*/ 0 h 257"/>
                <a:gd name="T20" fmla="*/ 0 w 1200"/>
                <a:gd name="T21" fmla="*/ 0 h 257"/>
                <a:gd name="T22" fmla="*/ 0 w 1200"/>
                <a:gd name="T23" fmla="*/ 0 h 257"/>
                <a:gd name="T24" fmla="*/ 0 w 1200"/>
                <a:gd name="T25" fmla="*/ 0 h 257"/>
                <a:gd name="T26" fmla="*/ 0 w 1200"/>
                <a:gd name="T27" fmla="*/ 0 h 257"/>
                <a:gd name="T28" fmla="*/ 0 w 1200"/>
                <a:gd name="T29" fmla="*/ 0 h 257"/>
                <a:gd name="T30" fmla="*/ 0 w 1200"/>
                <a:gd name="T31" fmla="*/ 0 h 257"/>
                <a:gd name="T32" fmla="*/ 0 w 1200"/>
                <a:gd name="T33" fmla="*/ 0 h 257"/>
                <a:gd name="T34" fmla="*/ 0 w 1200"/>
                <a:gd name="T35" fmla="*/ 0 h 257"/>
                <a:gd name="T36" fmla="*/ 0 w 1200"/>
                <a:gd name="T37" fmla="*/ 0 h 257"/>
                <a:gd name="T38" fmla="*/ 0 w 1200"/>
                <a:gd name="T39" fmla="*/ 0 h 257"/>
                <a:gd name="T40" fmla="*/ 0 w 1200"/>
                <a:gd name="T41" fmla="*/ 0 h 257"/>
                <a:gd name="T42" fmla="*/ 0 w 1200"/>
                <a:gd name="T43" fmla="*/ 0 h 257"/>
                <a:gd name="T44" fmla="*/ 0 w 1200"/>
                <a:gd name="T45" fmla="*/ 0 h 257"/>
                <a:gd name="T46" fmla="*/ 0 w 1200"/>
                <a:gd name="T47" fmla="*/ 0 h 257"/>
                <a:gd name="T48" fmla="*/ 0 w 1200"/>
                <a:gd name="T49" fmla="*/ 0 h 257"/>
                <a:gd name="T50" fmla="*/ 0 w 1200"/>
                <a:gd name="T51" fmla="*/ 0 h 257"/>
                <a:gd name="T52" fmla="*/ 0 w 1200"/>
                <a:gd name="T53" fmla="*/ 0 h 257"/>
                <a:gd name="T54" fmla="*/ 0 w 1200"/>
                <a:gd name="T55" fmla="*/ 0 h 257"/>
                <a:gd name="T56" fmla="*/ 0 w 1200"/>
                <a:gd name="T57" fmla="*/ 0 h 257"/>
                <a:gd name="T58" fmla="*/ 0 w 1200"/>
                <a:gd name="T59" fmla="*/ 0 h 257"/>
                <a:gd name="T60" fmla="*/ 0 w 1200"/>
                <a:gd name="T61" fmla="*/ 0 h 257"/>
                <a:gd name="T62" fmla="*/ 0 w 1200"/>
                <a:gd name="T63" fmla="*/ 0 h 257"/>
                <a:gd name="T64" fmla="*/ 0 w 1200"/>
                <a:gd name="T65" fmla="*/ 0 h 257"/>
                <a:gd name="T66" fmla="*/ 0 w 1200"/>
                <a:gd name="T67" fmla="*/ 0 h 257"/>
                <a:gd name="T68" fmla="*/ 0 w 1200"/>
                <a:gd name="T69" fmla="*/ 0 h 257"/>
                <a:gd name="T70" fmla="*/ 0 w 1200"/>
                <a:gd name="T71" fmla="*/ 0 h 257"/>
                <a:gd name="T72" fmla="*/ 0 w 1200"/>
                <a:gd name="T73" fmla="*/ 0 h 257"/>
                <a:gd name="T74" fmla="*/ 0 w 1200"/>
                <a:gd name="T75" fmla="*/ 0 h 257"/>
                <a:gd name="T76" fmla="*/ 0 w 1200"/>
                <a:gd name="T77" fmla="*/ 0 h 257"/>
                <a:gd name="T78" fmla="*/ 0 w 1200"/>
                <a:gd name="T79" fmla="*/ 0 h 257"/>
                <a:gd name="T80" fmla="*/ 0 w 1200"/>
                <a:gd name="T81" fmla="*/ 0 h 257"/>
                <a:gd name="T82" fmla="*/ 0 w 1200"/>
                <a:gd name="T83" fmla="*/ 0 h 257"/>
                <a:gd name="T84" fmla="*/ 0 w 1200"/>
                <a:gd name="T85" fmla="*/ 0 h 257"/>
                <a:gd name="T86" fmla="*/ 0 w 1200"/>
                <a:gd name="T87" fmla="*/ 0 h 257"/>
                <a:gd name="T88" fmla="*/ 0 w 1200"/>
                <a:gd name="T89" fmla="*/ 0 h 257"/>
                <a:gd name="T90" fmla="*/ 0 w 1200"/>
                <a:gd name="T91" fmla="*/ 0 h 257"/>
                <a:gd name="T92" fmla="*/ 0 w 1200"/>
                <a:gd name="T93" fmla="*/ 0 h 257"/>
                <a:gd name="T94" fmla="*/ 0 w 1200"/>
                <a:gd name="T95" fmla="*/ 0 h 257"/>
                <a:gd name="T96" fmla="*/ 0 w 1200"/>
                <a:gd name="T97" fmla="*/ 0 h 257"/>
                <a:gd name="T98" fmla="*/ 0 w 1200"/>
                <a:gd name="T99" fmla="*/ 0 h 257"/>
                <a:gd name="T100" fmla="*/ 0 w 1200"/>
                <a:gd name="T101" fmla="*/ 0 h 257"/>
                <a:gd name="T102" fmla="*/ 0 w 1200"/>
                <a:gd name="T103" fmla="*/ 0 h 257"/>
                <a:gd name="T104" fmla="*/ 0 w 1200"/>
                <a:gd name="T105" fmla="*/ 0 h 257"/>
                <a:gd name="T106" fmla="*/ 0 w 1200"/>
                <a:gd name="T107" fmla="*/ 0 h 257"/>
                <a:gd name="T108" fmla="*/ 0 w 1200"/>
                <a:gd name="T109" fmla="*/ 0 h 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0"/>
                <a:gd name="T166" fmla="*/ 0 h 257"/>
                <a:gd name="T167" fmla="*/ 1200 w 1200"/>
                <a:gd name="T168" fmla="*/ 257 h 2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0" h="257">
                  <a:moveTo>
                    <a:pt x="1179" y="257"/>
                  </a:moveTo>
                  <a:lnTo>
                    <a:pt x="1148" y="218"/>
                  </a:lnTo>
                  <a:lnTo>
                    <a:pt x="1169" y="201"/>
                  </a:lnTo>
                  <a:lnTo>
                    <a:pt x="1200" y="240"/>
                  </a:lnTo>
                  <a:lnTo>
                    <a:pt x="1179" y="257"/>
                  </a:lnTo>
                  <a:close/>
                  <a:moveTo>
                    <a:pt x="1169" y="201"/>
                  </a:moveTo>
                  <a:lnTo>
                    <a:pt x="1168" y="200"/>
                  </a:lnTo>
                  <a:lnTo>
                    <a:pt x="1169" y="201"/>
                  </a:lnTo>
                  <a:lnTo>
                    <a:pt x="1159" y="209"/>
                  </a:lnTo>
                  <a:lnTo>
                    <a:pt x="1169" y="201"/>
                  </a:lnTo>
                  <a:close/>
                  <a:moveTo>
                    <a:pt x="1148" y="219"/>
                  </a:moveTo>
                  <a:lnTo>
                    <a:pt x="1113" y="176"/>
                  </a:lnTo>
                  <a:lnTo>
                    <a:pt x="1134" y="158"/>
                  </a:lnTo>
                  <a:lnTo>
                    <a:pt x="1169" y="201"/>
                  </a:lnTo>
                  <a:lnTo>
                    <a:pt x="1148" y="219"/>
                  </a:lnTo>
                  <a:close/>
                  <a:moveTo>
                    <a:pt x="1133" y="157"/>
                  </a:moveTo>
                  <a:lnTo>
                    <a:pt x="1134" y="158"/>
                  </a:lnTo>
                  <a:lnTo>
                    <a:pt x="1124" y="166"/>
                  </a:lnTo>
                  <a:lnTo>
                    <a:pt x="1133" y="157"/>
                  </a:lnTo>
                  <a:close/>
                  <a:moveTo>
                    <a:pt x="1114" y="176"/>
                  </a:moveTo>
                  <a:lnTo>
                    <a:pt x="1075" y="137"/>
                  </a:lnTo>
                  <a:lnTo>
                    <a:pt x="1095" y="117"/>
                  </a:lnTo>
                  <a:lnTo>
                    <a:pt x="1133" y="157"/>
                  </a:lnTo>
                  <a:lnTo>
                    <a:pt x="1114" y="176"/>
                  </a:lnTo>
                  <a:close/>
                  <a:moveTo>
                    <a:pt x="1092" y="116"/>
                  </a:moveTo>
                  <a:lnTo>
                    <a:pt x="1093" y="117"/>
                  </a:lnTo>
                  <a:lnTo>
                    <a:pt x="1095" y="117"/>
                  </a:lnTo>
                  <a:lnTo>
                    <a:pt x="1084" y="128"/>
                  </a:lnTo>
                  <a:lnTo>
                    <a:pt x="1092" y="116"/>
                  </a:lnTo>
                  <a:close/>
                  <a:moveTo>
                    <a:pt x="1076" y="138"/>
                  </a:moveTo>
                  <a:lnTo>
                    <a:pt x="1029" y="103"/>
                  </a:lnTo>
                  <a:lnTo>
                    <a:pt x="1046" y="81"/>
                  </a:lnTo>
                  <a:lnTo>
                    <a:pt x="1092" y="116"/>
                  </a:lnTo>
                  <a:lnTo>
                    <a:pt x="1076" y="138"/>
                  </a:lnTo>
                  <a:close/>
                  <a:moveTo>
                    <a:pt x="1044" y="80"/>
                  </a:moveTo>
                  <a:lnTo>
                    <a:pt x="1044" y="81"/>
                  </a:lnTo>
                  <a:lnTo>
                    <a:pt x="1046" y="81"/>
                  </a:lnTo>
                  <a:lnTo>
                    <a:pt x="1037" y="91"/>
                  </a:lnTo>
                  <a:lnTo>
                    <a:pt x="1044" y="80"/>
                  </a:lnTo>
                  <a:close/>
                  <a:moveTo>
                    <a:pt x="1031" y="103"/>
                  </a:moveTo>
                  <a:lnTo>
                    <a:pt x="979" y="73"/>
                  </a:lnTo>
                  <a:lnTo>
                    <a:pt x="994" y="49"/>
                  </a:lnTo>
                  <a:lnTo>
                    <a:pt x="1044" y="80"/>
                  </a:lnTo>
                  <a:lnTo>
                    <a:pt x="1031" y="103"/>
                  </a:lnTo>
                  <a:close/>
                  <a:moveTo>
                    <a:pt x="992" y="48"/>
                  </a:moveTo>
                  <a:lnTo>
                    <a:pt x="993" y="48"/>
                  </a:lnTo>
                  <a:lnTo>
                    <a:pt x="994" y="49"/>
                  </a:lnTo>
                  <a:lnTo>
                    <a:pt x="986" y="61"/>
                  </a:lnTo>
                  <a:lnTo>
                    <a:pt x="992" y="48"/>
                  </a:lnTo>
                  <a:close/>
                  <a:moveTo>
                    <a:pt x="982" y="73"/>
                  </a:moveTo>
                  <a:lnTo>
                    <a:pt x="954" y="61"/>
                  </a:lnTo>
                  <a:lnTo>
                    <a:pt x="965" y="37"/>
                  </a:lnTo>
                  <a:lnTo>
                    <a:pt x="992" y="48"/>
                  </a:lnTo>
                  <a:lnTo>
                    <a:pt x="982" y="73"/>
                  </a:lnTo>
                  <a:close/>
                  <a:moveTo>
                    <a:pt x="964" y="37"/>
                  </a:moveTo>
                  <a:lnTo>
                    <a:pt x="965" y="37"/>
                  </a:lnTo>
                  <a:lnTo>
                    <a:pt x="960" y="49"/>
                  </a:lnTo>
                  <a:lnTo>
                    <a:pt x="964" y="37"/>
                  </a:lnTo>
                  <a:close/>
                  <a:moveTo>
                    <a:pt x="955" y="62"/>
                  </a:moveTo>
                  <a:lnTo>
                    <a:pt x="923" y="49"/>
                  </a:lnTo>
                  <a:lnTo>
                    <a:pt x="933" y="25"/>
                  </a:lnTo>
                  <a:lnTo>
                    <a:pt x="964" y="37"/>
                  </a:lnTo>
                  <a:lnTo>
                    <a:pt x="955" y="62"/>
                  </a:lnTo>
                  <a:close/>
                  <a:moveTo>
                    <a:pt x="923" y="49"/>
                  </a:moveTo>
                  <a:lnTo>
                    <a:pt x="892" y="38"/>
                  </a:lnTo>
                  <a:lnTo>
                    <a:pt x="901" y="13"/>
                  </a:lnTo>
                  <a:lnTo>
                    <a:pt x="933" y="25"/>
                  </a:lnTo>
                  <a:lnTo>
                    <a:pt x="923" y="49"/>
                  </a:lnTo>
                  <a:close/>
                  <a:moveTo>
                    <a:pt x="899" y="12"/>
                  </a:moveTo>
                  <a:lnTo>
                    <a:pt x="900" y="12"/>
                  </a:lnTo>
                  <a:lnTo>
                    <a:pt x="901" y="13"/>
                  </a:lnTo>
                  <a:lnTo>
                    <a:pt x="897" y="25"/>
                  </a:lnTo>
                  <a:lnTo>
                    <a:pt x="899" y="12"/>
                  </a:lnTo>
                  <a:close/>
                  <a:moveTo>
                    <a:pt x="896" y="39"/>
                  </a:moveTo>
                  <a:lnTo>
                    <a:pt x="864" y="35"/>
                  </a:lnTo>
                  <a:lnTo>
                    <a:pt x="868" y="7"/>
                  </a:lnTo>
                  <a:lnTo>
                    <a:pt x="899" y="12"/>
                  </a:lnTo>
                  <a:lnTo>
                    <a:pt x="896" y="39"/>
                  </a:lnTo>
                  <a:close/>
                  <a:moveTo>
                    <a:pt x="864" y="35"/>
                  </a:moveTo>
                  <a:lnTo>
                    <a:pt x="864" y="35"/>
                  </a:lnTo>
                  <a:lnTo>
                    <a:pt x="863" y="35"/>
                  </a:lnTo>
                  <a:lnTo>
                    <a:pt x="866" y="21"/>
                  </a:lnTo>
                  <a:lnTo>
                    <a:pt x="864" y="35"/>
                  </a:lnTo>
                  <a:close/>
                  <a:moveTo>
                    <a:pt x="863" y="35"/>
                  </a:moveTo>
                  <a:lnTo>
                    <a:pt x="825" y="27"/>
                  </a:lnTo>
                  <a:lnTo>
                    <a:pt x="829" y="0"/>
                  </a:lnTo>
                  <a:lnTo>
                    <a:pt x="869" y="9"/>
                  </a:lnTo>
                  <a:lnTo>
                    <a:pt x="863" y="35"/>
                  </a:lnTo>
                  <a:close/>
                  <a:moveTo>
                    <a:pt x="827" y="0"/>
                  </a:moveTo>
                  <a:lnTo>
                    <a:pt x="828" y="0"/>
                  </a:lnTo>
                  <a:lnTo>
                    <a:pt x="829" y="0"/>
                  </a:lnTo>
                  <a:lnTo>
                    <a:pt x="827" y="13"/>
                  </a:lnTo>
                  <a:lnTo>
                    <a:pt x="827" y="0"/>
                  </a:lnTo>
                  <a:close/>
                  <a:moveTo>
                    <a:pt x="827" y="27"/>
                  </a:moveTo>
                  <a:lnTo>
                    <a:pt x="792" y="27"/>
                  </a:lnTo>
                  <a:lnTo>
                    <a:pt x="792" y="0"/>
                  </a:lnTo>
                  <a:lnTo>
                    <a:pt x="827" y="0"/>
                  </a:lnTo>
                  <a:lnTo>
                    <a:pt x="827" y="27"/>
                  </a:lnTo>
                  <a:close/>
                  <a:moveTo>
                    <a:pt x="792" y="27"/>
                  </a:moveTo>
                  <a:lnTo>
                    <a:pt x="741" y="27"/>
                  </a:lnTo>
                  <a:lnTo>
                    <a:pt x="741" y="0"/>
                  </a:lnTo>
                  <a:lnTo>
                    <a:pt x="792" y="0"/>
                  </a:lnTo>
                  <a:lnTo>
                    <a:pt x="792" y="27"/>
                  </a:lnTo>
                  <a:close/>
                  <a:moveTo>
                    <a:pt x="738" y="0"/>
                  </a:moveTo>
                  <a:lnTo>
                    <a:pt x="740" y="0"/>
                  </a:lnTo>
                  <a:lnTo>
                    <a:pt x="741" y="0"/>
                  </a:lnTo>
                  <a:lnTo>
                    <a:pt x="741" y="13"/>
                  </a:lnTo>
                  <a:lnTo>
                    <a:pt x="738" y="0"/>
                  </a:lnTo>
                  <a:close/>
                  <a:moveTo>
                    <a:pt x="743" y="27"/>
                  </a:moveTo>
                  <a:lnTo>
                    <a:pt x="697" y="35"/>
                  </a:lnTo>
                  <a:lnTo>
                    <a:pt x="692" y="9"/>
                  </a:lnTo>
                  <a:lnTo>
                    <a:pt x="738" y="0"/>
                  </a:lnTo>
                  <a:lnTo>
                    <a:pt x="743" y="27"/>
                  </a:lnTo>
                  <a:close/>
                  <a:moveTo>
                    <a:pt x="697" y="35"/>
                  </a:moveTo>
                  <a:lnTo>
                    <a:pt x="695" y="35"/>
                  </a:lnTo>
                  <a:lnTo>
                    <a:pt x="694" y="21"/>
                  </a:lnTo>
                  <a:lnTo>
                    <a:pt x="697" y="35"/>
                  </a:lnTo>
                  <a:close/>
                  <a:moveTo>
                    <a:pt x="695" y="35"/>
                  </a:moveTo>
                  <a:lnTo>
                    <a:pt x="649" y="39"/>
                  </a:lnTo>
                  <a:lnTo>
                    <a:pt x="647" y="12"/>
                  </a:lnTo>
                  <a:lnTo>
                    <a:pt x="693" y="7"/>
                  </a:lnTo>
                  <a:lnTo>
                    <a:pt x="695" y="35"/>
                  </a:lnTo>
                  <a:close/>
                  <a:moveTo>
                    <a:pt x="645" y="12"/>
                  </a:moveTo>
                  <a:lnTo>
                    <a:pt x="645" y="12"/>
                  </a:lnTo>
                  <a:lnTo>
                    <a:pt x="647" y="12"/>
                  </a:lnTo>
                  <a:lnTo>
                    <a:pt x="648" y="25"/>
                  </a:lnTo>
                  <a:lnTo>
                    <a:pt x="645" y="12"/>
                  </a:lnTo>
                  <a:close/>
                  <a:moveTo>
                    <a:pt x="650" y="39"/>
                  </a:moveTo>
                  <a:lnTo>
                    <a:pt x="607" y="47"/>
                  </a:lnTo>
                  <a:lnTo>
                    <a:pt x="602" y="20"/>
                  </a:lnTo>
                  <a:lnTo>
                    <a:pt x="645" y="12"/>
                  </a:lnTo>
                  <a:lnTo>
                    <a:pt x="650" y="39"/>
                  </a:lnTo>
                  <a:close/>
                  <a:moveTo>
                    <a:pt x="601" y="20"/>
                  </a:moveTo>
                  <a:lnTo>
                    <a:pt x="601" y="20"/>
                  </a:lnTo>
                  <a:lnTo>
                    <a:pt x="602" y="20"/>
                  </a:lnTo>
                  <a:lnTo>
                    <a:pt x="605" y="33"/>
                  </a:lnTo>
                  <a:lnTo>
                    <a:pt x="601" y="20"/>
                  </a:lnTo>
                  <a:close/>
                  <a:moveTo>
                    <a:pt x="608" y="46"/>
                  </a:moveTo>
                  <a:lnTo>
                    <a:pt x="527" y="70"/>
                  </a:lnTo>
                  <a:lnTo>
                    <a:pt x="519" y="44"/>
                  </a:lnTo>
                  <a:lnTo>
                    <a:pt x="601" y="20"/>
                  </a:lnTo>
                  <a:lnTo>
                    <a:pt x="608" y="46"/>
                  </a:lnTo>
                  <a:close/>
                  <a:moveTo>
                    <a:pt x="517" y="44"/>
                  </a:moveTo>
                  <a:lnTo>
                    <a:pt x="519" y="44"/>
                  </a:lnTo>
                  <a:lnTo>
                    <a:pt x="522" y="56"/>
                  </a:lnTo>
                  <a:lnTo>
                    <a:pt x="517" y="44"/>
                  </a:lnTo>
                  <a:close/>
                  <a:moveTo>
                    <a:pt x="527" y="69"/>
                  </a:moveTo>
                  <a:lnTo>
                    <a:pt x="453" y="97"/>
                  </a:lnTo>
                  <a:lnTo>
                    <a:pt x="444" y="72"/>
                  </a:lnTo>
                  <a:lnTo>
                    <a:pt x="517" y="44"/>
                  </a:lnTo>
                  <a:lnTo>
                    <a:pt x="527" y="69"/>
                  </a:lnTo>
                  <a:close/>
                  <a:moveTo>
                    <a:pt x="453" y="97"/>
                  </a:moveTo>
                  <a:lnTo>
                    <a:pt x="452" y="97"/>
                  </a:lnTo>
                  <a:lnTo>
                    <a:pt x="449" y="84"/>
                  </a:lnTo>
                  <a:lnTo>
                    <a:pt x="453" y="97"/>
                  </a:lnTo>
                  <a:close/>
                  <a:moveTo>
                    <a:pt x="452" y="97"/>
                  </a:moveTo>
                  <a:lnTo>
                    <a:pt x="382" y="121"/>
                  </a:lnTo>
                  <a:lnTo>
                    <a:pt x="374" y="95"/>
                  </a:lnTo>
                  <a:lnTo>
                    <a:pt x="444" y="72"/>
                  </a:lnTo>
                  <a:lnTo>
                    <a:pt x="452" y="97"/>
                  </a:lnTo>
                  <a:close/>
                  <a:moveTo>
                    <a:pt x="373" y="95"/>
                  </a:moveTo>
                  <a:lnTo>
                    <a:pt x="374" y="95"/>
                  </a:lnTo>
                  <a:lnTo>
                    <a:pt x="378" y="108"/>
                  </a:lnTo>
                  <a:lnTo>
                    <a:pt x="373" y="95"/>
                  </a:lnTo>
                  <a:close/>
                  <a:moveTo>
                    <a:pt x="382" y="121"/>
                  </a:moveTo>
                  <a:lnTo>
                    <a:pt x="316" y="144"/>
                  </a:lnTo>
                  <a:lnTo>
                    <a:pt x="307" y="118"/>
                  </a:lnTo>
                  <a:lnTo>
                    <a:pt x="373" y="95"/>
                  </a:lnTo>
                  <a:lnTo>
                    <a:pt x="382" y="121"/>
                  </a:lnTo>
                  <a:close/>
                  <a:moveTo>
                    <a:pt x="316" y="144"/>
                  </a:moveTo>
                  <a:lnTo>
                    <a:pt x="316" y="144"/>
                  </a:lnTo>
                  <a:lnTo>
                    <a:pt x="315" y="144"/>
                  </a:lnTo>
                  <a:lnTo>
                    <a:pt x="311" y="131"/>
                  </a:lnTo>
                  <a:lnTo>
                    <a:pt x="316" y="144"/>
                  </a:lnTo>
                  <a:close/>
                  <a:moveTo>
                    <a:pt x="315" y="144"/>
                  </a:moveTo>
                  <a:lnTo>
                    <a:pt x="252" y="160"/>
                  </a:lnTo>
                  <a:lnTo>
                    <a:pt x="246" y="134"/>
                  </a:lnTo>
                  <a:lnTo>
                    <a:pt x="308" y="118"/>
                  </a:lnTo>
                  <a:lnTo>
                    <a:pt x="315" y="144"/>
                  </a:lnTo>
                  <a:close/>
                  <a:moveTo>
                    <a:pt x="252" y="160"/>
                  </a:moveTo>
                  <a:lnTo>
                    <a:pt x="251" y="160"/>
                  </a:lnTo>
                  <a:lnTo>
                    <a:pt x="252" y="160"/>
                  </a:lnTo>
                  <a:lnTo>
                    <a:pt x="250" y="146"/>
                  </a:lnTo>
                  <a:lnTo>
                    <a:pt x="252" y="160"/>
                  </a:lnTo>
                  <a:close/>
                  <a:moveTo>
                    <a:pt x="252" y="160"/>
                  </a:moveTo>
                  <a:lnTo>
                    <a:pt x="217" y="169"/>
                  </a:lnTo>
                  <a:lnTo>
                    <a:pt x="211" y="142"/>
                  </a:lnTo>
                  <a:lnTo>
                    <a:pt x="246" y="134"/>
                  </a:lnTo>
                  <a:lnTo>
                    <a:pt x="252" y="160"/>
                  </a:lnTo>
                  <a:close/>
                  <a:moveTo>
                    <a:pt x="217" y="169"/>
                  </a:moveTo>
                  <a:lnTo>
                    <a:pt x="216" y="169"/>
                  </a:lnTo>
                  <a:lnTo>
                    <a:pt x="214" y="169"/>
                  </a:lnTo>
                  <a:lnTo>
                    <a:pt x="214" y="155"/>
                  </a:lnTo>
                  <a:lnTo>
                    <a:pt x="217" y="169"/>
                  </a:lnTo>
                  <a:close/>
                  <a:moveTo>
                    <a:pt x="214" y="169"/>
                  </a:moveTo>
                  <a:lnTo>
                    <a:pt x="183" y="169"/>
                  </a:lnTo>
                  <a:lnTo>
                    <a:pt x="183" y="141"/>
                  </a:lnTo>
                  <a:lnTo>
                    <a:pt x="214" y="141"/>
                  </a:lnTo>
                  <a:lnTo>
                    <a:pt x="214" y="169"/>
                  </a:lnTo>
                  <a:close/>
                  <a:moveTo>
                    <a:pt x="182" y="141"/>
                  </a:moveTo>
                  <a:lnTo>
                    <a:pt x="183" y="141"/>
                  </a:lnTo>
                  <a:lnTo>
                    <a:pt x="183" y="155"/>
                  </a:lnTo>
                  <a:lnTo>
                    <a:pt x="182" y="141"/>
                  </a:lnTo>
                  <a:close/>
                  <a:moveTo>
                    <a:pt x="183" y="169"/>
                  </a:moveTo>
                  <a:lnTo>
                    <a:pt x="47" y="172"/>
                  </a:lnTo>
                  <a:lnTo>
                    <a:pt x="46" y="145"/>
                  </a:lnTo>
                  <a:lnTo>
                    <a:pt x="182" y="141"/>
                  </a:lnTo>
                  <a:lnTo>
                    <a:pt x="183" y="169"/>
                  </a:lnTo>
                  <a:close/>
                  <a:moveTo>
                    <a:pt x="47" y="172"/>
                  </a:moveTo>
                  <a:lnTo>
                    <a:pt x="46" y="172"/>
                  </a:lnTo>
                  <a:lnTo>
                    <a:pt x="46" y="159"/>
                  </a:lnTo>
                  <a:lnTo>
                    <a:pt x="47" y="172"/>
                  </a:lnTo>
                  <a:close/>
                  <a:moveTo>
                    <a:pt x="46" y="172"/>
                  </a:moveTo>
                  <a:lnTo>
                    <a:pt x="0" y="172"/>
                  </a:lnTo>
                  <a:lnTo>
                    <a:pt x="0" y="145"/>
                  </a:lnTo>
                  <a:lnTo>
                    <a:pt x="46" y="145"/>
                  </a:lnTo>
                  <a:lnTo>
                    <a:pt x="4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9" name="Freeform 97"/>
            <p:cNvSpPr>
              <a:spLocks noEditPoints="1"/>
            </p:cNvSpPr>
            <p:nvPr/>
          </p:nvSpPr>
          <p:spPr bwMode="auto">
            <a:xfrm>
              <a:off x="2453" y="2933"/>
              <a:ext cx="161" cy="30"/>
            </a:xfrm>
            <a:custGeom>
              <a:avLst/>
              <a:gdLst>
                <a:gd name="T0" fmla="*/ 0 w 1213"/>
                <a:gd name="T1" fmla="*/ 0 h 223"/>
                <a:gd name="T2" fmla="*/ 0 w 1213"/>
                <a:gd name="T3" fmla="*/ 0 h 223"/>
                <a:gd name="T4" fmla="*/ 0 w 1213"/>
                <a:gd name="T5" fmla="*/ 0 h 223"/>
                <a:gd name="T6" fmla="*/ 0 w 1213"/>
                <a:gd name="T7" fmla="*/ 0 h 223"/>
                <a:gd name="T8" fmla="*/ 0 w 1213"/>
                <a:gd name="T9" fmla="*/ 0 h 223"/>
                <a:gd name="T10" fmla="*/ 0 w 1213"/>
                <a:gd name="T11" fmla="*/ 0 h 223"/>
                <a:gd name="T12" fmla="*/ 0 w 1213"/>
                <a:gd name="T13" fmla="*/ 0 h 223"/>
                <a:gd name="T14" fmla="*/ 0 w 1213"/>
                <a:gd name="T15" fmla="*/ 0 h 223"/>
                <a:gd name="T16" fmla="*/ 0 w 1213"/>
                <a:gd name="T17" fmla="*/ 0 h 223"/>
                <a:gd name="T18" fmla="*/ 0 w 1213"/>
                <a:gd name="T19" fmla="*/ 0 h 223"/>
                <a:gd name="T20" fmla="*/ 0 w 1213"/>
                <a:gd name="T21" fmla="*/ 0 h 223"/>
                <a:gd name="T22" fmla="*/ 0 w 1213"/>
                <a:gd name="T23" fmla="*/ 0 h 223"/>
                <a:gd name="T24" fmla="*/ 0 w 1213"/>
                <a:gd name="T25" fmla="*/ 0 h 223"/>
                <a:gd name="T26" fmla="*/ 0 w 1213"/>
                <a:gd name="T27" fmla="*/ 0 h 223"/>
                <a:gd name="T28" fmla="*/ 0 w 1213"/>
                <a:gd name="T29" fmla="*/ 0 h 223"/>
                <a:gd name="T30" fmla="*/ 0 w 1213"/>
                <a:gd name="T31" fmla="*/ 0 h 223"/>
                <a:gd name="T32" fmla="*/ 0 w 1213"/>
                <a:gd name="T33" fmla="*/ 0 h 223"/>
                <a:gd name="T34" fmla="*/ 0 w 1213"/>
                <a:gd name="T35" fmla="*/ 0 h 223"/>
                <a:gd name="T36" fmla="*/ 0 w 1213"/>
                <a:gd name="T37" fmla="*/ 0 h 223"/>
                <a:gd name="T38" fmla="*/ 0 w 1213"/>
                <a:gd name="T39" fmla="*/ 0 h 223"/>
                <a:gd name="T40" fmla="*/ 0 w 1213"/>
                <a:gd name="T41" fmla="*/ 0 h 223"/>
                <a:gd name="T42" fmla="*/ 0 w 1213"/>
                <a:gd name="T43" fmla="*/ 0 h 223"/>
                <a:gd name="T44" fmla="*/ 0 w 1213"/>
                <a:gd name="T45" fmla="*/ 0 h 223"/>
                <a:gd name="T46" fmla="*/ 0 w 1213"/>
                <a:gd name="T47" fmla="*/ 0 h 223"/>
                <a:gd name="T48" fmla="*/ 0 w 1213"/>
                <a:gd name="T49" fmla="*/ 0 h 223"/>
                <a:gd name="T50" fmla="*/ 0 w 1213"/>
                <a:gd name="T51" fmla="*/ 0 h 223"/>
                <a:gd name="T52" fmla="*/ 0 w 1213"/>
                <a:gd name="T53" fmla="*/ 0 h 223"/>
                <a:gd name="T54" fmla="*/ 0 w 1213"/>
                <a:gd name="T55" fmla="*/ 0 h 223"/>
                <a:gd name="T56" fmla="*/ 0 w 1213"/>
                <a:gd name="T57" fmla="*/ 0 h 223"/>
                <a:gd name="T58" fmla="*/ 0 w 1213"/>
                <a:gd name="T59" fmla="*/ 0 h 223"/>
                <a:gd name="T60" fmla="*/ 0 w 1213"/>
                <a:gd name="T61" fmla="*/ 0 h 223"/>
                <a:gd name="T62" fmla="*/ 0 w 1213"/>
                <a:gd name="T63" fmla="*/ 0 h 223"/>
                <a:gd name="T64" fmla="*/ 0 w 1213"/>
                <a:gd name="T65" fmla="*/ 0 h 223"/>
                <a:gd name="T66" fmla="*/ 0 w 1213"/>
                <a:gd name="T67" fmla="*/ 0 h 223"/>
                <a:gd name="T68" fmla="*/ 0 w 1213"/>
                <a:gd name="T69" fmla="*/ 0 h 223"/>
                <a:gd name="T70" fmla="*/ 0 w 1213"/>
                <a:gd name="T71" fmla="*/ 0 h 223"/>
                <a:gd name="T72" fmla="*/ 0 w 1213"/>
                <a:gd name="T73" fmla="*/ 0 h 223"/>
                <a:gd name="T74" fmla="*/ 0 w 1213"/>
                <a:gd name="T75" fmla="*/ 0 h 223"/>
                <a:gd name="T76" fmla="*/ 0 w 1213"/>
                <a:gd name="T77" fmla="*/ 0 h 223"/>
                <a:gd name="T78" fmla="*/ 0 w 1213"/>
                <a:gd name="T79" fmla="*/ 0 h 223"/>
                <a:gd name="T80" fmla="*/ 0 w 1213"/>
                <a:gd name="T81" fmla="*/ 0 h 223"/>
                <a:gd name="T82" fmla="*/ 0 w 1213"/>
                <a:gd name="T83" fmla="*/ 0 h 223"/>
                <a:gd name="T84" fmla="*/ 0 w 1213"/>
                <a:gd name="T85" fmla="*/ 0 h 223"/>
                <a:gd name="T86" fmla="*/ 0 w 1213"/>
                <a:gd name="T87" fmla="*/ 0 h 223"/>
                <a:gd name="T88" fmla="*/ 0 w 1213"/>
                <a:gd name="T89" fmla="*/ 0 h 223"/>
                <a:gd name="T90" fmla="*/ 0 w 1213"/>
                <a:gd name="T91" fmla="*/ 0 h 223"/>
                <a:gd name="T92" fmla="*/ 0 w 1213"/>
                <a:gd name="T93" fmla="*/ 0 h 223"/>
                <a:gd name="T94" fmla="*/ 0 w 1213"/>
                <a:gd name="T95" fmla="*/ 0 h 223"/>
                <a:gd name="T96" fmla="*/ 0 w 1213"/>
                <a:gd name="T97" fmla="*/ 0 h 223"/>
                <a:gd name="T98" fmla="*/ 0 w 1213"/>
                <a:gd name="T99" fmla="*/ 0 h 223"/>
                <a:gd name="T100" fmla="*/ 0 w 1213"/>
                <a:gd name="T101" fmla="*/ 0 h 223"/>
                <a:gd name="T102" fmla="*/ 0 w 1213"/>
                <a:gd name="T103" fmla="*/ 0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13"/>
                <a:gd name="T157" fmla="*/ 0 h 223"/>
                <a:gd name="T158" fmla="*/ 1213 w 1213"/>
                <a:gd name="T159" fmla="*/ 223 h 22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13" h="223">
                  <a:moveTo>
                    <a:pt x="1213" y="173"/>
                  </a:moveTo>
                  <a:lnTo>
                    <a:pt x="1158" y="177"/>
                  </a:lnTo>
                  <a:lnTo>
                    <a:pt x="1156" y="150"/>
                  </a:lnTo>
                  <a:lnTo>
                    <a:pt x="1210" y="145"/>
                  </a:lnTo>
                  <a:lnTo>
                    <a:pt x="1213" y="173"/>
                  </a:lnTo>
                  <a:close/>
                  <a:moveTo>
                    <a:pt x="1158" y="177"/>
                  </a:moveTo>
                  <a:lnTo>
                    <a:pt x="1157" y="177"/>
                  </a:lnTo>
                  <a:lnTo>
                    <a:pt x="1157" y="164"/>
                  </a:lnTo>
                  <a:lnTo>
                    <a:pt x="1158" y="177"/>
                  </a:lnTo>
                  <a:close/>
                  <a:moveTo>
                    <a:pt x="1157" y="177"/>
                  </a:moveTo>
                  <a:lnTo>
                    <a:pt x="1091" y="177"/>
                  </a:lnTo>
                  <a:lnTo>
                    <a:pt x="1091" y="150"/>
                  </a:lnTo>
                  <a:lnTo>
                    <a:pt x="1157" y="150"/>
                  </a:lnTo>
                  <a:lnTo>
                    <a:pt x="1157" y="177"/>
                  </a:lnTo>
                  <a:close/>
                  <a:moveTo>
                    <a:pt x="1091" y="177"/>
                  </a:moveTo>
                  <a:lnTo>
                    <a:pt x="1091" y="177"/>
                  </a:lnTo>
                  <a:lnTo>
                    <a:pt x="1089" y="177"/>
                  </a:lnTo>
                  <a:lnTo>
                    <a:pt x="1091" y="164"/>
                  </a:lnTo>
                  <a:lnTo>
                    <a:pt x="1091" y="177"/>
                  </a:lnTo>
                  <a:close/>
                  <a:moveTo>
                    <a:pt x="1089" y="177"/>
                  </a:moveTo>
                  <a:lnTo>
                    <a:pt x="985" y="168"/>
                  </a:lnTo>
                  <a:lnTo>
                    <a:pt x="986" y="142"/>
                  </a:lnTo>
                  <a:lnTo>
                    <a:pt x="1092" y="150"/>
                  </a:lnTo>
                  <a:lnTo>
                    <a:pt x="1089" y="177"/>
                  </a:lnTo>
                  <a:close/>
                  <a:moveTo>
                    <a:pt x="985" y="168"/>
                  </a:moveTo>
                  <a:lnTo>
                    <a:pt x="984" y="168"/>
                  </a:lnTo>
                  <a:lnTo>
                    <a:pt x="985" y="156"/>
                  </a:lnTo>
                  <a:lnTo>
                    <a:pt x="985" y="168"/>
                  </a:lnTo>
                  <a:close/>
                  <a:moveTo>
                    <a:pt x="984" y="168"/>
                  </a:moveTo>
                  <a:lnTo>
                    <a:pt x="952" y="165"/>
                  </a:lnTo>
                  <a:lnTo>
                    <a:pt x="956" y="138"/>
                  </a:lnTo>
                  <a:lnTo>
                    <a:pt x="987" y="142"/>
                  </a:lnTo>
                  <a:lnTo>
                    <a:pt x="984" y="168"/>
                  </a:lnTo>
                  <a:close/>
                  <a:moveTo>
                    <a:pt x="952" y="165"/>
                  </a:moveTo>
                  <a:lnTo>
                    <a:pt x="921" y="161"/>
                  </a:lnTo>
                  <a:lnTo>
                    <a:pt x="924" y="133"/>
                  </a:lnTo>
                  <a:lnTo>
                    <a:pt x="956" y="138"/>
                  </a:lnTo>
                  <a:lnTo>
                    <a:pt x="952" y="165"/>
                  </a:lnTo>
                  <a:close/>
                  <a:moveTo>
                    <a:pt x="921" y="161"/>
                  </a:moveTo>
                  <a:lnTo>
                    <a:pt x="921" y="161"/>
                  </a:lnTo>
                  <a:lnTo>
                    <a:pt x="920" y="160"/>
                  </a:lnTo>
                  <a:lnTo>
                    <a:pt x="923" y="147"/>
                  </a:lnTo>
                  <a:lnTo>
                    <a:pt x="921" y="161"/>
                  </a:lnTo>
                  <a:close/>
                  <a:moveTo>
                    <a:pt x="920" y="160"/>
                  </a:moveTo>
                  <a:lnTo>
                    <a:pt x="860" y="145"/>
                  </a:lnTo>
                  <a:lnTo>
                    <a:pt x="867" y="118"/>
                  </a:lnTo>
                  <a:lnTo>
                    <a:pt x="926" y="135"/>
                  </a:lnTo>
                  <a:lnTo>
                    <a:pt x="920" y="160"/>
                  </a:lnTo>
                  <a:close/>
                  <a:moveTo>
                    <a:pt x="860" y="145"/>
                  </a:moveTo>
                  <a:lnTo>
                    <a:pt x="860" y="145"/>
                  </a:lnTo>
                  <a:lnTo>
                    <a:pt x="859" y="145"/>
                  </a:lnTo>
                  <a:lnTo>
                    <a:pt x="864" y="132"/>
                  </a:lnTo>
                  <a:lnTo>
                    <a:pt x="860" y="145"/>
                  </a:lnTo>
                  <a:close/>
                  <a:moveTo>
                    <a:pt x="859" y="145"/>
                  </a:moveTo>
                  <a:lnTo>
                    <a:pt x="734" y="94"/>
                  </a:lnTo>
                  <a:lnTo>
                    <a:pt x="745" y="68"/>
                  </a:lnTo>
                  <a:lnTo>
                    <a:pt x="869" y="119"/>
                  </a:lnTo>
                  <a:lnTo>
                    <a:pt x="859" y="145"/>
                  </a:lnTo>
                  <a:close/>
                  <a:moveTo>
                    <a:pt x="744" y="68"/>
                  </a:moveTo>
                  <a:lnTo>
                    <a:pt x="744" y="68"/>
                  </a:lnTo>
                  <a:lnTo>
                    <a:pt x="745" y="68"/>
                  </a:lnTo>
                  <a:lnTo>
                    <a:pt x="739" y="81"/>
                  </a:lnTo>
                  <a:lnTo>
                    <a:pt x="744" y="68"/>
                  </a:lnTo>
                  <a:close/>
                  <a:moveTo>
                    <a:pt x="736" y="94"/>
                  </a:moveTo>
                  <a:lnTo>
                    <a:pt x="661" y="70"/>
                  </a:lnTo>
                  <a:lnTo>
                    <a:pt x="669" y="45"/>
                  </a:lnTo>
                  <a:lnTo>
                    <a:pt x="744" y="68"/>
                  </a:lnTo>
                  <a:lnTo>
                    <a:pt x="736" y="94"/>
                  </a:lnTo>
                  <a:close/>
                  <a:moveTo>
                    <a:pt x="669" y="45"/>
                  </a:moveTo>
                  <a:lnTo>
                    <a:pt x="669" y="45"/>
                  </a:lnTo>
                  <a:lnTo>
                    <a:pt x="665" y="57"/>
                  </a:lnTo>
                  <a:lnTo>
                    <a:pt x="669" y="45"/>
                  </a:lnTo>
                  <a:close/>
                  <a:moveTo>
                    <a:pt x="661" y="70"/>
                  </a:moveTo>
                  <a:lnTo>
                    <a:pt x="580" y="47"/>
                  </a:lnTo>
                  <a:lnTo>
                    <a:pt x="587" y="21"/>
                  </a:lnTo>
                  <a:lnTo>
                    <a:pt x="669" y="45"/>
                  </a:lnTo>
                  <a:lnTo>
                    <a:pt x="661" y="70"/>
                  </a:lnTo>
                  <a:close/>
                  <a:moveTo>
                    <a:pt x="586" y="20"/>
                  </a:moveTo>
                  <a:lnTo>
                    <a:pt x="587" y="20"/>
                  </a:lnTo>
                  <a:lnTo>
                    <a:pt x="587" y="21"/>
                  </a:lnTo>
                  <a:lnTo>
                    <a:pt x="583" y="34"/>
                  </a:lnTo>
                  <a:lnTo>
                    <a:pt x="586" y="20"/>
                  </a:lnTo>
                  <a:close/>
                  <a:moveTo>
                    <a:pt x="581" y="47"/>
                  </a:moveTo>
                  <a:lnTo>
                    <a:pt x="534" y="40"/>
                  </a:lnTo>
                  <a:lnTo>
                    <a:pt x="539" y="13"/>
                  </a:lnTo>
                  <a:lnTo>
                    <a:pt x="586" y="20"/>
                  </a:lnTo>
                  <a:lnTo>
                    <a:pt x="581" y="47"/>
                  </a:lnTo>
                  <a:close/>
                  <a:moveTo>
                    <a:pt x="538" y="12"/>
                  </a:moveTo>
                  <a:lnTo>
                    <a:pt x="538" y="12"/>
                  </a:lnTo>
                  <a:lnTo>
                    <a:pt x="539" y="13"/>
                  </a:lnTo>
                  <a:lnTo>
                    <a:pt x="537" y="26"/>
                  </a:lnTo>
                  <a:lnTo>
                    <a:pt x="538" y="12"/>
                  </a:lnTo>
                  <a:close/>
                  <a:moveTo>
                    <a:pt x="536" y="40"/>
                  </a:moveTo>
                  <a:lnTo>
                    <a:pt x="489" y="35"/>
                  </a:lnTo>
                  <a:lnTo>
                    <a:pt x="490" y="8"/>
                  </a:lnTo>
                  <a:lnTo>
                    <a:pt x="538" y="12"/>
                  </a:lnTo>
                  <a:lnTo>
                    <a:pt x="536" y="40"/>
                  </a:lnTo>
                  <a:close/>
                  <a:moveTo>
                    <a:pt x="489" y="35"/>
                  </a:moveTo>
                  <a:lnTo>
                    <a:pt x="488" y="35"/>
                  </a:lnTo>
                  <a:lnTo>
                    <a:pt x="490" y="22"/>
                  </a:lnTo>
                  <a:lnTo>
                    <a:pt x="489" y="35"/>
                  </a:lnTo>
                  <a:close/>
                  <a:moveTo>
                    <a:pt x="488" y="35"/>
                  </a:moveTo>
                  <a:lnTo>
                    <a:pt x="433" y="28"/>
                  </a:lnTo>
                  <a:lnTo>
                    <a:pt x="437" y="0"/>
                  </a:lnTo>
                  <a:lnTo>
                    <a:pt x="491" y="8"/>
                  </a:lnTo>
                  <a:lnTo>
                    <a:pt x="488" y="35"/>
                  </a:lnTo>
                  <a:close/>
                  <a:moveTo>
                    <a:pt x="435" y="0"/>
                  </a:moveTo>
                  <a:lnTo>
                    <a:pt x="435" y="0"/>
                  </a:lnTo>
                  <a:lnTo>
                    <a:pt x="437" y="0"/>
                  </a:lnTo>
                  <a:lnTo>
                    <a:pt x="435" y="14"/>
                  </a:lnTo>
                  <a:lnTo>
                    <a:pt x="435" y="0"/>
                  </a:lnTo>
                  <a:close/>
                  <a:moveTo>
                    <a:pt x="435" y="28"/>
                  </a:moveTo>
                  <a:lnTo>
                    <a:pt x="376" y="28"/>
                  </a:lnTo>
                  <a:lnTo>
                    <a:pt x="376" y="0"/>
                  </a:lnTo>
                  <a:lnTo>
                    <a:pt x="435" y="0"/>
                  </a:lnTo>
                  <a:lnTo>
                    <a:pt x="435" y="28"/>
                  </a:lnTo>
                  <a:close/>
                  <a:moveTo>
                    <a:pt x="376" y="28"/>
                  </a:moveTo>
                  <a:lnTo>
                    <a:pt x="341" y="28"/>
                  </a:lnTo>
                  <a:lnTo>
                    <a:pt x="341" y="0"/>
                  </a:lnTo>
                  <a:lnTo>
                    <a:pt x="376" y="0"/>
                  </a:lnTo>
                  <a:lnTo>
                    <a:pt x="376" y="28"/>
                  </a:lnTo>
                  <a:close/>
                  <a:moveTo>
                    <a:pt x="340" y="0"/>
                  </a:moveTo>
                  <a:lnTo>
                    <a:pt x="341" y="0"/>
                  </a:lnTo>
                  <a:lnTo>
                    <a:pt x="341" y="14"/>
                  </a:lnTo>
                  <a:lnTo>
                    <a:pt x="340" y="0"/>
                  </a:lnTo>
                  <a:close/>
                  <a:moveTo>
                    <a:pt x="342" y="28"/>
                  </a:moveTo>
                  <a:lnTo>
                    <a:pt x="307" y="32"/>
                  </a:lnTo>
                  <a:lnTo>
                    <a:pt x="305" y="5"/>
                  </a:lnTo>
                  <a:lnTo>
                    <a:pt x="340" y="0"/>
                  </a:lnTo>
                  <a:lnTo>
                    <a:pt x="342" y="28"/>
                  </a:lnTo>
                  <a:close/>
                  <a:moveTo>
                    <a:pt x="303" y="5"/>
                  </a:moveTo>
                  <a:lnTo>
                    <a:pt x="304" y="5"/>
                  </a:lnTo>
                  <a:lnTo>
                    <a:pt x="305" y="5"/>
                  </a:lnTo>
                  <a:lnTo>
                    <a:pt x="306" y="18"/>
                  </a:lnTo>
                  <a:lnTo>
                    <a:pt x="303" y="5"/>
                  </a:lnTo>
                  <a:close/>
                  <a:moveTo>
                    <a:pt x="309" y="32"/>
                  </a:moveTo>
                  <a:lnTo>
                    <a:pt x="274" y="40"/>
                  </a:lnTo>
                  <a:lnTo>
                    <a:pt x="268" y="13"/>
                  </a:lnTo>
                  <a:lnTo>
                    <a:pt x="303" y="5"/>
                  </a:lnTo>
                  <a:lnTo>
                    <a:pt x="309" y="32"/>
                  </a:lnTo>
                  <a:close/>
                  <a:moveTo>
                    <a:pt x="268" y="13"/>
                  </a:moveTo>
                  <a:lnTo>
                    <a:pt x="268" y="13"/>
                  </a:lnTo>
                  <a:lnTo>
                    <a:pt x="271" y="26"/>
                  </a:lnTo>
                  <a:lnTo>
                    <a:pt x="268" y="13"/>
                  </a:lnTo>
                  <a:close/>
                  <a:moveTo>
                    <a:pt x="275" y="39"/>
                  </a:moveTo>
                  <a:lnTo>
                    <a:pt x="247" y="47"/>
                  </a:lnTo>
                  <a:lnTo>
                    <a:pt x="240" y="21"/>
                  </a:lnTo>
                  <a:lnTo>
                    <a:pt x="268" y="13"/>
                  </a:lnTo>
                  <a:lnTo>
                    <a:pt x="275" y="39"/>
                  </a:lnTo>
                  <a:close/>
                  <a:moveTo>
                    <a:pt x="239" y="21"/>
                  </a:moveTo>
                  <a:lnTo>
                    <a:pt x="239" y="21"/>
                  </a:lnTo>
                  <a:lnTo>
                    <a:pt x="240" y="21"/>
                  </a:lnTo>
                  <a:lnTo>
                    <a:pt x="243" y="34"/>
                  </a:lnTo>
                  <a:lnTo>
                    <a:pt x="239" y="21"/>
                  </a:lnTo>
                  <a:close/>
                  <a:moveTo>
                    <a:pt x="249" y="47"/>
                  </a:moveTo>
                  <a:lnTo>
                    <a:pt x="221" y="59"/>
                  </a:lnTo>
                  <a:lnTo>
                    <a:pt x="211" y="33"/>
                  </a:lnTo>
                  <a:lnTo>
                    <a:pt x="239" y="21"/>
                  </a:lnTo>
                  <a:lnTo>
                    <a:pt x="249" y="47"/>
                  </a:lnTo>
                  <a:close/>
                  <a:moveTo>
                    <a:pt x="221" y="59"/>
                  </a:moveTo>
                  <a:lnTo>
                    <a:pt x="195" y="70"/>
                  </a:lnTo>
                  <a:lnTo>
                    <a:pt x="184" y="45"/>
                  </a:lnTo>
                  <a:lnTo>
                    <a:pt x="211" y="33"/>
                  </a:lnTo>
                  <a:lnTo>
                    <a:pt x="221" y="59"/>
                  </a:lnTo>
                  <a:close/>
                  <a:moveTo>
                    <a:pt x="182" y="46"/>
                  </a:moveTo>
                  <a:lnTo>
                    <a:pt x="183" y="46"/>
                  </a:lnTo>
                  <a:lnTo>
                    <a:pt x="184" y="45"/>
                  </a:lnTo>
                  <a:lnTo>
                    <a:pt x="189" y="57"/>
                  </a:lnTo>
                  <a:lnTo>
                    <a:pt x="182" y="46"/>
                  </a:lnTo>
                  <a:close/>
                  <a:moveTo>
                    <a:pt x="197" y="69"/>
                  </a:moveTo>
                  <a:lnTo>
                    <a:pt x="154" y="96"/>
                  </a:lnTo>
                  <a:lnTo>
                    <a:pt x="139" y="74"/>
                  </a:lnTo>
                  <a:lnTo>
                    <a:pt x="182" y="46"/>
                  </a:lnTo>
                  <a:lnTo>
                    <a:pt x="197" y="69"/>
                  </a:lnTo>
                  <a:close/>
                  <a:moveTo>
                    <a:pt x="138" y="74"/>
                  </a:moveTo>
                  <a:lnTo>
                    <a:pt x="139" y="74"/>
                  </a:lnTo>
                  <a:lnTo>
                    <a:pt x="146" y="84"/>
                  </a:lnTo>
                  <a:lnTo>
                    <a:pt x="138" y="74"/>
                  </a:lnTo>
                  <a:close/>
                  <a:moveTo>
                    <a:pt x="155" y="96"/>
                  </a:moveTo>
                  <a:lnTo>
                    <a:pt x="115" y="126"/>
                  </a:lnTo>
                  <a:lnTo>
                    <a:pt x="99" y="105"/>
                  </a:lnTo>
                  <a:lnTo>
                    <a:pt x="138" y="74"/>
                  </a:lnTo>
                  <a:lnTo>
                    <a:pt x="155" y="96"/>
                  </a:lnTo>
                  <a:close/>
                  <a:moveTo>
                    <a:pt x="98" y="107"/>
                  </a:moveTo>
                  <a:lnTo>
                    <a:pt x="98" y="105"/>
                  </a:lnTo>
                  <a:lnTo>
                    <a:pt x="99" y="105"/>
                  </a:lnTo>
                  <a:lnTo>
                    <a:pt x="107" y="116"/>
                  </a:lnTo>
                  <a:lnTo>
                    <a:pt x="98" y="107"/>
                  </a:lnTo>
                  <a:close/>
                  <a:moveTo>
                    <a:pt x="117" y="126"/>
                  </a:moveTo>
                  <a:lnTo>
                    <a:pt x="82" y="161"/>
                  </a:lnTo>
                  <a:lnTo>
                    <a:pt x="62" y="142"/>
                  </a:lnTo>
                  <a:lnTo>
                    <a:pt x="98" y="107"/>
                  </a:lnTo>
                  <a:lnTo>
                    <a:pt x="117" y="126"/>
                  </a:lnTo>
                  <a:close/>
                  <a:moveTo>
                    <a:pt x="62" y="142"/>
                  </a:moveTo>
                  <a:lnTo>
                    <a:pt x="62" y="142"/>
                  </a:lnTo>
                  <a:lnTo>
                    <a:pt x="72" y="151"/>
                  </a:lnTo>
                  <a:lnTo>
                    <a:pt x="62" y="142"/>
                  </a:lnTo>
                  <a:close/>
                  <a:moveTo>
                    <a:pt x="82" y="161"/>
                  </a:moveTo>
                  <a:lnTo>
                    <a:pt x="19" y="223"/>
                  </a:lnTo>
                  <a:lnTo>
                    <a:pt x="0" y="205"/>
                  </a:lnTo>
                  <a:lnTo>
                    <a:pt x="62" y="142"/>
                  </a:lnTo>
                  <a:lnTo>
                    <a:pt x="82" y="1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0" name="Freeform 98"/>
            <p:cNvSpPr>
              <a:spLocks noEditPoints="1"/>
            </p:cNvSpPr>
            <p:nvPr/>
          </p:nvSpPr>
          <p:spPr bwMode="auto">
            <a:xfrm>
              <a:off x="2454" y="2941"/>
              <a:ext cx="165" cy="28"/>
            </a:xfrm>
            <a:custGeom>
              <a:avLst/>
              <a:gdLst>
                <a:gd name="T0" fmla="*/ 0 w 1234"/>
                <a:gd name="T1" fmla="*/ 0 h 204"/>
                <a:gd name="T2" fmla="*/ 0 w 1234"/>
                <a:gd name="T3" fmla="*/ 0 h 204"/>
                <a:gd name="T4" fmla="*/ 0 w 1234"/>
                <a:gd name="T5" fmla="*/ 0 h 204"/>
                <a:gd name="T6" fmla="*/ 0 w 1234"/>
                <a:gd name="T7" fmla="*/ 0 h 204"/>
                <a:gd name="T8" fmla="*/ 0 w 1234"/>
                <a:gd name="T9" fmla="*/ 0 h 204"/>
                <a:gd name="T10" fmla="*/ 0 w 1234"/>
                <a:gd name="T11" fmla="*/ 0 h 204"/>
                <a:gd name="T12" fmla="*/ 0 w 1234"/>
                <a:gd name="T13" fmla="*/ 0 h 204"/>
                <a:gd name="T14" fmla="*/ 0 w 1234"/>
                <a:gd name="T15" fmla="*/ 0 h 204"/>
                <a:gd name="T16" fmla="*/ 0 w 1234"/>
                <a:gd name="T17" fmla="*/ 0 h 204"/>
                <a:gd name="T18" fmla="*/ 0 w 1234"/>
                <a:gd name="T19" fmla="*/ 0 h 204"/>
                <a:gd name="T20" fmla="*/ 0 w 1234"/>
                <a:gd name="T21" fmla="*/ 0 h 204"/>
                <a:gd name="T22" fmla="*/ 0 w 1234"/>
                <a:gd name="T23" fmla="*/ 0 h 204"/>
                <a:gd name="T24" fmla="*/ 0 w 1234"/>
                <a:gd name="T25" fmla="*/ 0 h 204"/>
                <a:gd name="T26" fmla="*/ 0 w 1234"/>
                <a:gd name="T27" fmla="*/ 0 h 204"/>
                <a:gd name="T28" fmla="*/ 0 w 1234"/>
                <a:gd name="T29" fmla="*/ 0 h 204"/>
                <a:gd name="T30" fmla="*/ 0 w 1234"/>
                <a:gd name="T31" fmla="*/ 0 h 204"/>
                <a:gd name="T32" fmla="*/ 0 w 1234"/>
                <a:gd name="T33" fmla="*/ 0 h 204"/>
                <a:gd name="T34" fmla="*/ 0 w 1234"/>
                <a:gd name="T35" fmla="*/ 0 h 204"/>
                <a:gd name="T36" fmla="*/ 0 w 1234"/>
                <a:gd name="T37" fmla="*/ 0 h 204"/>
                <a:gd name="T38" fmla="*/ 0 w 1234"/>
                <a:gd name="T39" fmla="*/ 0 h 204"/>
                <a:gd name="T40" fmla="*/ 0 w 1234"/>
                <a:gd name="T41" fmla="*/ 0 h 204"/>
                <a:gd name="T42" fmla="*/ 0 w 1234"/>
                <a:gd name="T43" fmla="*/ 0 h 204"/>
                <a:gd name="T44" fmla="*/ 0 w 1234"/>
                <a:gd name="T45" fmla="*/ 0 h 204"/>
                <a:gd name="T46" fmla="*/ 0 w 1234"/>
                <a:gd name="T47" fmla="*/ 0 h 204"/>
                <a:gd name="T48" fmla="*/ 0 w 1234"/>
                <a:gd name="T49" fmla="*/ 0 h 204"/>
                <a:gd name="T50" fmla="*/ 0 w 1234"/>
                <a:gd name="T51" fmla="*/ 0 h 204"/>
                <a:gd name="T52" fmla="*/ 0 w 1234"/>
                <a:gd name="T53" fmla="*/ 0 h 204"/>
                <a:gd name="T54" fmla="*/ 0 w 1234"/>
                <a:gd name="T55" fmla="*/ 0 h 204"/>
                <a:gd name="T56" fmla="*/ 0 w 1234"/>
                <a:gd name="T57" fmla="*/ 0 h 204"/>
                <a:gd name="T58" fmla="*/ 0 w 1234"/>
                <a:gd name="T59" fmla="*/ 0 h 204"/>
                <a:gd name="T60" fmla="*/ 0 w 1234"/>
                <a:gd name="T61" fmla="*/ 0 h 204"/>
                <a:gd name="T62" fmla="*/ 0 w 1234"/>
                <a:gd name="T63" fmla="*/ 0 h 204"/>
                <a:gd name="T64" fmla="*/ 0 w 1234"/>
                <a:gd name="T65" fmla="*/ 0 h 204"/>
                <a:gd name="T66" fmla="*/ 0 w 1234"/>
                <a:gd name="T67" fmla="*/ 0 h 204"/>
                <a:gd name="T68" fmla="*/ 0 w 1234"/>
                <a:gd name="T69" fmla="*/ 0 h 204"/>
                <a:gd name="T70" fmla="*/ 0 w 1234"/>
                <a:gd name="T71" fmla="*/ 0 h 204"/>
                <a:gd name="T72" fmla="*/ 0 w 1234"/>
                <a:gd name="T73" fmla="*/ 0 h 204"/>
                <a:gd name="T74" fmla="*/ 0 w 1234"/>
                <a:gd name="T75" fmla="*/ 0 h 204"/>
                <a:gd name="T76" fmla="*/ 0 w 1234"/>
                <a:gd name="T77" fmla="*/ 0 h 204"/>
                <a:gd name="T78" fmla="*/ 0 w 1234"/>
                <a:gd name="T79" fmla="*/ 0 h 204"/>
                <a:gd name="T80" fmla="*/ 0 w 1234"/>
                <a:gd name="T81" fmla="*/ 0 h 204"/>
                <a:gd name="T82" fmla="*/ 0 w 1234"/>
                <a:gd name="T83" fmla="*/ 0 h 204"/>
                <a:gd name="T84" fmla="*/ 0 w 1234"/>
                <a:gd name="T85" fmla="*/ 0 h 204"/>
                <a:gd name="T86" fmla="*/ 0 w 1234"/>
                <a:gd name="T87" fmla="*/ 0 h 204"/>
                <a:gd name="T88" fmla="*/ 0 w 1234"/>
                <a:gd name="T89" fmla="*/ 0 h 204"/>
                <a:gd name="T90" fmla="*/ 0 w 1234"/>
                <a:gd name="T91" fmla="*/ 0 h 204"/>
                <a:gd name="T92" fmla="*/ 0 w 1234"/>
                <a:gd name="T93" fmla="*/ 0 h 204"/>
                <a:gd name="T94" fmla="*/ 0 w 1234"/>
                <a:gd name="T95" fmla="*/ 0 h 204"/>
                <a:gd name="T96" fmla="*/ 0 w 1234"/>
                <a:gd name="T97" fmla="*/ 0 h 204"/>
                <a:gd name="T98" fmla="*/ 0 w 1234"/>
                <a:gd name="T99" fmla="*/ 0 h 204"/>
                <a:gd name="T100" fmla="*/ 0 w 1234"/>
                <a:gd name="T101" fmla="*/ 0 h 204"/>
                <a:gd name="T102" fmla="*/ 0 w 1234"/>
                <a:gd name="T103" fmla="*/ 0 h 204"/>
                <a:gd name="T104" fmla="*/ 0 w 1234"/>
                <a:gd name="T105" fmla="*/ 0 h 204"/>
                <a:gd name="T106" fmla="*/ 0 w 1234"/>
                <a:gd name="T107" fmla="*/ 0 h 204"/>
                <a:gd name="T108" fmla="*/ 0 w 1234"/>
                <a:gd name="T109" fmla="*/ 0 h 204"/>
                <a:gd name="T110" fmla="*/ 0 w 1234"/>
                <a:gd name="T111" fmla="*/ 0 h 204"/>
                <a:gd name="T112" fmla="*/ 0 w 1234"/>
                <a:gd name="T113" fmla="*/ 0 h 204"/>
                <a:gd name="T114" fmla="*/ 0 w 1234"/>
                <a:gd name="T115" fmla="*/ 0 h 204"/>
                <a:gd name="T116" fmla="*/ 0 w 1234"/>
                <a:gd name="T117" fmla="*/ 0 h 204"/>
                <a:gd name="T118" fmla="*/ 0 w 1234"/>
                <a:gd name="T119" fmla="*/ 0 h 204"/>
                <a:gd name="T120" fmla="*/ 0 w 1234"/>
                <a:gd name="T121" fmla="*/ 0 h 204"/>
                <a:gd name="T122" fmla="*/ 0 w 1234"/>
                <a:gd name="T123" fmla="*/ 0 h 204"/>
                <a:gd name="T124" fmla="*/ 0 w 1234"/>
                <a:gd name="T125" fmla="*/ 0 h 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4"/>
                <a:gd name="T190" fmla="*/ 0 h 204"/>
                <a:gd name="T191" fmla="*/ 1234 w 1234"/>
                <a:gd name="T192" fmla="*/ 204 h 2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4" h="204">
                  <a:moveTo>
                    <a:pt x="1234" y="168"/>
                  </a:moveTo>
                  <a:lnTo>
                    <a:pt x="1167" y="168"/>
                  </a:lnTo>
                  <a:lnTo>
                    <a:pt x="1167" y="140"/>
                  </a:lnTo>
                  <a:lnTo>
                    <a:pt x="1234" y="140"/>
                  </a:lnTo>
                  <a:lnTo>
                    <a:pt x="1234" y="168"/>
                  </a:lnTo>
                  <a:close/>
                  <a:moveTo>
                    <a:pt x="1167" y="168"/>
                  </a:moveTo>
                  <a:lnTo>
                    <a:pt x="1167" y="168"/>
                  </a:lnTo>
                  <a:lnTo>
                    <a:pt x="1167" y="154"/>
                  </a:lnTo>
                  <a:lnTo>
                    <a:pt x="1167" y="168"/>
                  </a:lnTo>
                  <a:close/>
                  <a:moveTo>
                    <a:pt x="1167" y="168"/>
                  </a:moveTo>
                  <a:lnTo>
                    <a:pt x="980" y="160"/>
                  </a:lnTo>
                  <a:lnTo>
                    <a:pt x="981" y="133"/>
                  </a:lnTo>
                  <a:lnTo>
                    <a:pt x="1168" y="140"/>
                  </a:lnTo>
                  <a:lnTo>
                    <a:pt x="1167" y="168"/>
                  </a:lnTo>
                  <a:close/>
                  <a:moveTo>
                    <a:pt x="980" y="160"/>
                  </a:moveTo>
                  <a:lnTo>
                    <a:pt x="980" y="160"/>
                  </a:lnTo>
                  <a:lnTo>
                    <a:pt x="979" y="160"/>
                  </a:lnTo>
                  <a:lnTo>
                    <a:pt x="980" y="146"/>
                  </a:lnTo>
                  <a:lnTo>
                    <a:pt x="980" y="160"/>
                  </a:lnTo>
                  <a:close/>
                  <a:moveTo>
                    <a:pt x="979" y="160"/>
                  </a:moveTo>
                  <a:lnTo>
                    <a:pt x="936" y="156"/>
                  </a:lnTo>
                  <a:lnTo>
                    <a:pt x="938" y="128"/>
                  </a:lnTo>
                  <a:lnTo>
                    <a:pt x="981" y="133"/>
                  </a:lnTo>
                  <a:lnTo>
                    <a:pt x="979" y="160"/>
                  </a:lnTo>
                  <a:close/>
                  <a:moveTo>
                    <a:pt x="936" y="156"/>
                  </a:moveTo>
                  <a:lnTo>
                    <a:pt x="893" y="152"/>
                  </a:lnTo>
                  <a:lnTo>
                    <a:pt x="895" y="125"/>
                  </a:lnTo>
                  <a:lnTo>
                    <a:pt x="938" y="128"/>
                  </a:lnTo>
                  <a:lnTo>
                    <a:pt x="936" y="156"/>
                  </a:lnTo>
                  <a:close/>
                  <a:moveTo>
                    <a:pt x="893" y="152"/>
                  </a:moveTo>
                  <a:lnTo>
                    <a:pt x="893" y="152"/>
                  </a:lnTo>
                  <a:lnTo>
                    <a:pt x="890" y="152"/>
                  </a:lnTo>
                  <a:lnTo>
                    <a:pt x="894" y="139"/>
                  </a:lnTo>
                  <a:lnTo>
                    <a:pt x="893" y="152"/>
                  </a:lnTo>
                  <a:close/>
                  <a:moveTo>
                    <a:pt x="890" y="152"/>
                  </a:moveTo>
                  <a:lnTo>
                    <a:pt x="817" y="132"/>
                  </a:lnTo>
                  <a:lnTo>
                    <a:pt x="824" y="106"/>
                  </a:lnTo>
                  <a:lnTo>
                    <a:pt x="897" y="125"/>
                  </a:lnTo>
                  <a:lnTo>
                    <a:pt x="890" y="152"/>
                  </a:lnTo>
                  <a:close/>
                  <a:moveTo>
                    <a:pt x="817" y="132"/>
                  </a:moveTo>
                  <a:lnTo>
                    <a:pt x="817" y="132"/>
                  </a:lnTo>
                  <a:lnTo>
                    <a:pt x="816" y="132"/>
                  </a:lnTo>
                  <a:lnTo>
                    <a:pt x="820" y="119"/>
                  </a:lnTo>
                  <a:lnTo>
                    <a:pt x="817" y="132"/>
                  </a:lnTo>
                  <a:close/>
                  <a:moveTo>
                    <a:pt x="816" y="132"/>
                  </a:moveTo>
                  <a:lnTo>
                    <a:pt x="749" y="112"/>
                  </a:lnTo>
                  <a:lnTo>
                    <a:pt x="758" y="86"/>
                  </a:lnTo>
                  <a:lnTo>
                    <a:pt x="824" y="106"/>
                  </a:lnTo>
                  <a:lnTo>
                    <a:pt x="816" y="132"/>
                  </a:lnTo>
                  <a:close/>
                  <a:moveTo>
                    <a:pt x="749" y="112"/>
                  </a:moveTo>
                  <a:lnTo>
                    <a:pt x="749" y="112"/>
                  </a:lnTo>
                  <a:lnTo>
                    <a:pt x="754" y="99"/>
                  </a:lnTo>
                  <a:lnTo>
                    <a:pt x="749" y="112"/>
                  </a:lnTo>
                  <a:close/>
                  <a:moveTo>
                    <a:pt x="749" y="112"/>
                  </a:moveTo>
                  <a:lnTo>
                    <a:pt x="687" y="89"/>
                  </a:lnTo>
                  <a:lnTo>
                    <a:pt x="696" y="63"/>
                  </a:lnTo>
                  <a:lnTo>
                    <a:pt x="759" y="86"/>
                  </a:lnTo>
                  <a:lnTo>
                    <a:pt x="749" y="112"/>
                  </a:lnTo>
                  <a:close/>
                  <a:moveTo>
                    <a:pt x="687" y="89"/>
                  </a:moveTo>
                  <a:lnTo>
                    <a:pt x="624" y="65"/>
                  </a:lnTo>
                  <a:lnTo>
                    <a:pt x="633" y="40"/>
                  </a:lnTo>
                  <a:lnTo>
                    <a:pt x="696" y="63"/>
                  </a:lnTo>
                  <a:lnTo>
                    <a:pt x="687" y="89"/>
                  </a:lnTo>
                  <a:close/>
                  <a:moveTo>
                    <a:pt x="632" y="40"/>
                  </a:moveTo>
                  <a:lnTo>
                    <a:pt x="633" y="40"/>
                  </a:lnTo>
                  <a:lnTo>
                    <a:pt x="628" y="52"/>
                  </a:lnTo>
                  <a:lnTo>
                    <a:pt x="632" y="40"/>
                  </a:lnTo>
                  <a:close/>
                  <a:moveTo>
                    <a:pt x="625" y="65"/>
                  </a:moveTo>
                  <a:lnTo>
                    <a:pt x="555" y="45"/>
                  </a:lnTo>
                  <a:lnTo>
                    <a:pt x="562" y="20"/>
                  </a:lnTo>
                  <a:lnTo>
                    <a:pt x="632" y="40"/>
                  </a:lnTo>
                  <a:lnTo>
                    <a:pt x="625" y="65"/>
                  </a:lnTo>
                  <a:close/>
                  <a:moveTo>
                    <a:pt x="561" y="20"/>
                  </a:moveTo>
                  <a:lnTo>
                    <a:pt x="561" y="20"/>
                  </a:lnTo>
                  <a:lnTo>
                    <a:pt x="562" y="20"/>
                  </a:lnTo>
                  <a:lnTo>
                    <a:pt x="559" y="33"/>
                  </a:lnTo>
                  <a:lnTo>
                    <a:pt x="561" y="20"/>
                  </a:lnTo>
                  <a:close/>
                  <a:moveTo>
                    <a:pt x="556" y="47"/>
                  </a:moveTo>
                  <a:lnTo>
                    <a:pt x="517" y="38"/>
                  </a:lnTo>
                  <a:lnTo>
                    <a:pt x="523" y="12"/>
                  </a:lnTo>
                  <a:lnTo>
                    <a:pt x="561" y="20"/>
                  </a:lnTo>
                  <a:lnTo>
                    <a:pt x="556" y="47"/>
                  </a:lnTo>
                  <a:close/>
                  <a:moveTo>
                    <a:pt x="521" y="12"/>
                  </a:moveTo>
                  <a:lnTo>
                    <a:pt x="521" y="12"/>
                  </a:lnTo>
                  <a:lnTo>
                    <a:pt x="523" y="12"/>
                  </a:lnTo>
                  <a:lnTo>
                    <a:pt x="519" y="24"/>
                  </a:lnTo>
                  <a:lnTo>
                    <a:pt x="521" y="12"/>
                  </a:lnTo>
                  <a:close/>
                  <a:moveTo>
                    <a:pt x="517" y="38"/>
                  </a:moveTo>
                  <a:lnTo>
                    <a:pt x="474" y="30"/>
                  </a:lnTo>
                  <a:lnTo>
                    <a:pt x="479" y="3"/>
                  </a:lnTo>
                  <a:lnTo>
                    <a:pt x="521" y="12"/>
                  </a:lnTo>
                  <a:lnTo>
                    <a:pt x="517" y="38"/>
                  </a:lnTo>
                  <a:close/>
                  <a:moveTo>
                    <a:pt x="477" y="3"/>
                  </a:moveTo>
                  <a:lnTo>
                    <a:pt x="478" y="3"/>
                  </a:lnTo>
                  <a:lnTo>
                    <a:pt x="479" y="3"/>
                  </a:lnTo>
                  <a:lnTo>
                    <a:pt x="477" y="17"/>
                  </a:lnTo>
                  <a:lnTo>
                    <a:pt x="477" y="3"/>
                  </a:lnTo>
                  <a:close/>
                  <a:moveTo>
                    <a:pt x="476" y="30"/>
                  </a:moveTo>
                  <a:lnTo>
                    <a:pt x="428" y="27"/>
                  </a:lnTo>
                  <a:lnTo>
                    <a:pt x="431" y="0"/>
                  </a:lnTo>
                  <a:lnTo>
                    <a:pt x="477" y="3"/>
                  </a:lnTo>
                  <a:lnTo>
                    <a:pt x="476" y="30"/>
                  </a:lnTo>
                  <a:close/>
                  <a:moveTo>
                    <a:pt x="429" y="0"/>
                  </a:moveTo>
                  <a:lnTo>
                    <a:pt x="431" y="0"/>
                  </a:lnTo>
                  <a:lnTo>
                    <a:pt x="429" y="13"/>
                  </a:lnTo>
                  <a:lnTo>
                    <a:pt x="429" y="0"/>
                  </a:lnTo>
                  <a:close/>
                  <a:moveTo>
                    <a:pt x="429" y="27"/>
                  </a:moveTo>
                  <a:lnTo>
                    <a:pt x="379" y="27"/>
                  </a:lnTo>
                  <a:lnTo>
                    <a:pt x="379" y="0"/>
                  </a:lnTo>
                  <a:lnTo>
                    <a:pt x="429" y="0"/>
                  </a:lnTo>
                  <a:lnTo>
                    <a:pt x="429" y="27"/>
                  </a:lnTo>
                  <a:close/>
                  <a:moveTo>
                    <a:pt x="379" y="27"/>
                  </a:moveTo>
                  <a:lnTo>
                    <a:pt x="348" y="27"/>
                  </a:lnTo>
                  <a:lnTo>
                    <a:pt x="348" y="0"/>
                  </a:lnTo>
                  <a:lnTo>
                    <a:pt x="379" y="0"/>
                  </a:lnTo>
                  <a:lnTo>
                    <a:pt x="379" y="27"/>
                  </a:lnTo>
                  <a:close/>
                  <a:moveTo>
                    <a:pt x="346" y="0"/>
                  </a:moveTo>
                  <a:lnTo>
                    <a:pt x="347" y="0"/>
                  </a:lnTo>
                  <a:lnTo>
                    <a:pt x="348" y="0"/>
                  </a:lnTo>
                  <a:lnTo>
                    <a:pt x="348" y="13"/>
                  </a:lnTo>
                  <a:lnTo>
                    <a:pt x="346" y="0"/>
                  </a:lnTo>
                  <a:close/>
                  <a:moveTo>
                    <a:pt x="349" y="27"/>
                  </a:moveTo>
                  <a:lnTo>
                    <a:pt x="322" y="30"/>
                  </a:lnTo>
                  <a:lnTo>
                    <a:pt x="319" y="3"/>
                  </a:lnTo>
                  <a:lnTo>
                    <a:pt x="346" y="0"/>
                  </a:lnTo>
                  <a:lnTo>
                    <a:pt x="349" y="27"/>
                  </a:lnTo>
                  <a:close/>
                  <a:moveTo>
                    <a:pt x="317" y="3"/>
                  </a:moveTo>
                  <a:lnTo>
                    <a:pt x="318" y="3"/>
                  </a:lnTo>
                  <a:lnTo>
                    <a:pt x="319" y="3"/>
                  </a:lnTo>
                  <a:lnTo>
                    <a:pt x="320" y="17"/>
                  </a:lnTo>
                  <a:lnTo>
                    <a:pt x="317" y="3"/>
                  </a:lnTo>
                  <a:close/>
                  <a:moveTo>
                    <a:pt x="325" y="30"/>
                  </a:moveTo>
                  <a:lnTo>
                    <a:pt x="270" y="45"/>
                  </a:lnTo>
                  <a:lnTo>
                    <a:pt x="262" y="20"/>
                  </a:lnTo>
                  <a:lnTo>
                    <a:pt x="317" y="3"/>
                  </a:lnTo>
                  <a:lnTo>
                    <a:pt x="325" y="30"/>
                  </a:lnTo>
                  <a:close/>
                  <a:moveTo>
                    <a:pt x="261" y="20"/>
                  </a:moveTo>
                  <a:lnTo>
                    <a:pt x="262" y="20"/>
                  </a:lnTo>
                  <a:lnTo>
                    <a:pt x="265" y="33"/>
                  </a:lnTo>
                  <a:lnTo>
                    <a:pt x="261" y="20"/>
                  </a:lnTo>
                  <a:close/>
                  <a:moveTo>
                    <a:pt x="271" y="45"/>
                  </a:moveTo>
                  <a:lnTo>
                    <a:pt x="225" y="65"/>
                  </a:lnTo>
                  <a:lnTo>
                    <a:pt x="214" y="40"/>
                  </a:lnTo>
                  <a:lnTo>
                    <a:pt x="261" y="20"/>
                  </a:lnTo>
                  <a:lnTo>
                    <a:pt x="271" y="45"/>
                  </a:lnTo>
                  <a:close/>
                  <a:moveTo>
                    <a:pt x="213" y="40"/>
                  </a:moveTo>
                  <a:lnTo>
                    <a:pt x="213" y="40"/>
                  </a:lnTo>
                  <a:lnTo>
                    <a:pt x="214" y="40"/>
                  </a:lnTo>
                  <a:lnTo>
                    <a:pt x="219" y="52"/>
                  </a:lnTo>
                  <a:lnTo>
                    <a:pt x="213" y="40"/>
                  </a:lnTo>
                  <a:close/>
                  <a:moveTo>
                    <a:pt x="225" y="64"/>
                  </a:moveTo>
                  <a:lnTo>
                    <a:pt x="178" y="89"/>
                  </a:lnTo>
                  <a:lnTo>
                    <a:pt x="166" y="64"/>
                  </a:lnTo>
                  <a:lnTo>
                    <a:pt x="213" y="40"/>
                  </a:lnTo>
                  <a:lnTo>
                    <a:pt x="225" y="64"/>
                  </a:lnTo>
                  <a:close/>
                  <a:moveTo>
                    <a:pt x="164" y="65"/>
                  </a:moveTo>
                  <a:lnTo>
                    <a:pt x="165" y="64"/>
                  </a:lnTo>
                  <a:lnTo>
                    <a:pt x="166" y="64"/>
                  </a:lnTo>
                  <a:lnTo>
                    <a:pt x="172" y="76"/>
                  </a:lnTo>
                  <a:lnTo>
                    <a:pt x="164" y="65"/>
                  </a:lnTo>
                  <a:close/>
                  <a:moveTo>
                    <a:pt x="180" y="87"/>
                  </a:moveTo>
                  <a:lnTo>
                    <a:pt x="137" y="118"/>
                  </a:lnTo>
                  <a:lnTo>
                    <a:pt x="121" y="96"/>
                  </a:lnTo>
                  <a:lnTo>
                    <a:pt x="164" y="65"/>
                  </a:lnTo>
                  <a:lnTo>
                    <a:pt x="180" y="87"/>
                  </a:lnTo>
                  <a:close/>
                  <a:moveTo>
                    <a:pt x="137" y="118"/>
                  </a:moveTo>
                  <a:lnTo>
                    <a:pt x="136" y="119"/>
                  </a:lnTo>
                  <a:lnTo>
                    <a:pt x="129" y="107"/>
                  </a:lnTo>
                  <a:lnTo>
                    <a:pt x="137" y="118"/>
                  </a:lnTo>
                  <a:close/>
                  <a:moveTo>
                    <a:pt x="136" y="119"/>
                  </a:moveTo>
                  <a:lnTo>
                    <a:pt x="93" y="146"/>
                  </a:lnTo>
                  <a:lnTo>
                    <a:pt x="79" y="123"/>
                  </a:lnTo>
                  <a:lnTo>
                    <a:pt x="122" y="96"/>
                  </a:lnTo>
                  <a:lnTo>
                    <a:pt x="136" y="119"/>
                  </a:lnTo>
                  <a:close/>
                  <a:moveTo>
                    <a:pt x="78" y="124"/>
                  </a:moveTo>
                  <a:lnTo>
                    <a:pt x="79" y="123"/>
                  </a:lnTo>
                  <a:lnTo>
                    <a:pt x="86" y="134"/>
                  </a:lnTo>
                  <a:lnTo>
                    <a:pt x="78" y="124"/>
                  </a:lnTo>
                  <a:close/>
                  <a:moveTo>
                    <a:pt x="94" y="146"/>
                  </a:moveTo>
                  <a:lnTo>
                    <a:pt x="16" y="204"/>
                  </a:lnTo>
                  <a:lnTo>
                    <a:pt x="0" y="182"/>
                  </a:lnTo>
                  <a:lnTo>
                    <a:pt x="78" y="124"/>
                  </a:lnTo>
                  <a:lnTo>
                    <a:pt x="94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1" name="Freeform 99"/>
            <p:cNvSpPr>
              <a:spLocks noEditPoints="1"/>
            </p:cNvSpPr>
            <p:nvPr/>
          </p:nvSpPr>
          <p:spPr bwMode="auto">
            <a:xfrm>
              <a:off x="2449" y="2925"/>
              <a:ext cx="160" cy="34"/>
            </a:xfrm>
            <a:custGeom>
              <a:avLst/>
              <a:gdLst>
                <a:gd name="T0" fmla="*/ 0 w 1201"/>
                <a:gd name="T1" fmla="*/ 0 h 257"/>
                <a:gd name="T2" fmla="*/ 0 w 1201"/>
                <a:gd name="T3" fmla="*/ 0 h 257"/>
                <a:gd name="T4" fmla="*/ 0 w 1201"/>
                <a:gd name="T5" fmla="*/ 0 h 257"/>
                <a:gd name="T6" fmla="*/ 0 w 1201"/>
                <a:gd name="T7" fmla="*/ 0 h 257"/>
                <a:gd name="T8" fmla="*/ 0 w 1201"/>
                <a:gd name="T9" fmla="*/ 0 h 257"/>
                <a:gd name="T10" fmla="*/ 0 w 1201"/>
                <a:gd name="T11" fmla="*/ 0 h 257"/>
                <a:gd name="T12" fmla="*/ 0 w 1201"/>
                <a:gd name="T13" fmla="*/ 0 h 257"/>
                <a:gd name="T14" fmla="*/ 0 w 1201"/>
                <a:gd name="T15" fmla="*/ 0 h 257"/>
                <a:gd name="T16" fmla="*/ 0 w 1201"/>
                <a:gd name="T17" fmla="*/ 0 h 257"/>
                <a:gd name="T18" fmla="*/ 0 w 1201"/>
                <a:gd name="T19" fmla="*/ 0 h 257"/>
                <a:gd name="T20" fmla="*/ 0 w 1201"/>
                <a:gd name="T21" fmla="*/ 0 h 257"/>
                <a:gd name="T22" fmla="*/ 0 w 1201"/>
                <a:gd name="T23" fmla="*/ 0 h 257"/>
                <a:gd name="T24" fmla="*/ 0 w 1201"/>
                <a:gd name="T25" fmla="*/ 0 h 257"/>
                <a:gd name="T26" fmla="*/ 0 w 1201"/>
                <a:gd name="T27" fmla="*/ 0 h 257"/>
                <a:gd name="T28" fmla="*/ 0 w 1201"/>
                <a:gd name="T29" fmla="*/ 0 h 257"/>
                <a:gd name="T30" fmla="*/ 0 w 1201"/>
                <a:gd name="T31" fmla="*/ 0 h 257"/>
                <a:gd name="T32" fmla="*/ 0 w 1201"/>
                <a:gd name="T33" fmla="*/ 0 h 257"/>
                <a:gd name="T34" fmla="*/ 0 w 1201"/>
                <a:gd name="T35" fmla="*/ 0 h 257"/>
                <a:gd name="T36" fmla="*/ 0 w 1201"/>
                <a:gd name="T37" fmla="*/ 0 h 257"/>
                <a:gd name="T38" fmla="*/ 0 w 1201"/>
                <a:gd name="T39" fmla="*/ 0 h 257"/>
                <a:gd name="T40" fmla="*/ 0 w 1201"/>
                <a:gd name="T41" fmla="*/ 0 h 257"/>
                <a:gd name="T42" fmla="*/ 0 w 1201"/>
                <a:gd name="T43" fmla="*/ 0 h 257"/>
                <a:gd name="T44" fmla="*/ 0 w 1201"/>
                <a:gd name="T45" fmla="*/ 0 h 257"/>
                <a:gd name="T46" fmla="*/ 0 w 1201"/>
                <a:gd name="T47" fmla="*/ 0 h 257"/>
                <a:gd name="T48" fmla="*/ 0 w 1201"/>
                <a:gd name="T49" fmla="*/ 0 h 257"/>
                <a:gd name="T50" fmla="*/ 0 w 1201"/>
                <a:gd name="T51" fmla="*/ 0 h 257"/>
                <a:gd name="T52" fmla="*/ 0 w 1201"/>
                <a:gd name="T53" fmla="*/ 0 h 257"/>
                <a:gd name="T54" fmla="*/ 0 w 1201"/>
                <a:gd name="T55" fmla="*/ 0 h 257"/>
                <a:gd name="T56" fmla="*/ 0 w 1201"/>
                <a:gd name="T57" fmla="*/ 0 h 257"/>
                <a:gd name="T58" fmla="*/ 0 w 1201"/>
                <a:gd name="T59" fmla="*/ 0 h 257"/>
                <a:gd name="T60" fmla="*/ 0 w 1201"/>
                <a:gd name="T61" fmla="*/ 0 h 257"/>
                <a:gd name="T62" fmla="*/ 0 w 1201"/>
                <a:gd name="T63" fmla="*/ 0 h 257"/>
                <a:gd name="T64" fmla="*/ 0 w 1201"/>
                <a:gd name="T65" fmla="*/ 0 h 257"/>
                <a:gd name="T66" fmla="*/ 0 w 1201"/>
                <a:gd name="T67" fmla="*/ 0 h 257"/>
                <a:gd name="T68" fmla="*/ 0 w 1201"/>
                <a:gd name="T69" fmla="*/ 0 h 257"/>
                <a:gd name="T70" fmla="*/ 0 w 1201"/>
                <a:gd name="T71" fmla="*/ 0 h 257"/>
                <a:gd name="T72" fmla="*/ 0 w 1201"/>
                <a:gd name="T73" fmla="*/ 0 h 257"/>
                <a:gd name="T74" fmla="*/ 0 w 1201"/>
                <a:gd name="T75" fmla="*/ 0 h 257"/>
                <a:gd name="T76" fmla="*/ 0 w 1201"/>
                <a:gd name="T77" fmla="*/ 0 h 257"/>
                <a:gd name="T78" fmla="*/ 0 w 1201"/>
                <a:gd name="T79" fmla="*/ 0 h 257"/>
                <a:gd name="T80" fmla="*/ 0 w 1201"/>
                <a:gd name="T81" fmla="*/ 0 h 257"/>
                <a:gd name="T82" fmla="*/ 0 w 1201"/>
                <a:gd name="T83" fmla="*/ 0 h 257"/>
                <a:gd name="T84" fmla="*/ 0 w 1201"/>
                <a:gd name="T85" fmla="*/ 0 h 257"/>
                <a:gd name="T86" fmla="*/ 0 w 1201"/>
                <a:gd name="T87" fmla="*/ 0 h 257"/>
                <a:gd name="T88" fmla="*/ 0 w 1201"/>
                <a:gd name="T89" fmla="*/ 0 h 257"/>
                <a:gd name="T90" fmla="*/ 0 w 1201"/>
                <a:gd name="T91" fmla="*/ 0 h 257"/>
                <a:gd name="T92" fmla="*/ 0 w 1201"/>
                <a:gd name="T93" fmla="*/ 0 h 257"/>
                <a:gd name="T94" fmla="*/ 0 w 1201"/>
                <a:gd name="T95" fmla="*/ 0 h 257"/>
                <a:gd name="T96" fmla="*/ 0 w 1201"/>
                <a:gd name="T97" fmla="*/ 0 h 257"/>
                <a:gd name="T98" fmla="*/ 0 w 1201"/>
                <a:gd name="T99" fmla="*/ 0 h 257"/>
                <a:gd name="T100" fmla="*/ 0 w 1201"/>
                <a:gd name="T101" fmla="*/ 0 h 257"/>
                <a:gd name="T102" fmla="*/ 0 w 1201"/>
                <a:gd name="T103" fmla="*/ 0 h 257"/>
                <a:gd name="T104" fmla="*/ 0 w 1201"/>
                <a:gd name="T105" fmla="*/ 0 h 257"/>
                <a:gd name="T106" fmla="*/ 0 w 1201"/>
                <a:gd name="T107" fmla="*/ 0 h 257"/>
                <a:gd name="T108" fmla="*/ 0 w 1201"/>
                <a:gd name="T109" fmla="*/ 0 h 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1"/>
                <a:gd name="T166" fmla="*/ 0 h 257"/>
                <a:gd name="T167" fmla="*/ 1201 w 1201"/>
                <a:gd name="T168" fmla="*/ 257 h 2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1" h="257">
                  <a:moveTo>
                    <a:pt x="1201" y="172"/>
                  </a:moveTo>
                  <a:lnTo>
                    <a:pt x="1154" y="172"/>
                  </a:lnTo>
                  <a:lnTo>
                    <a:pt x="1154" y="145"/>
                  </a:lnTo>
                  <a:lnTo>
                    <a:pt x="1201" y="145"/>
                  </a:lnTo>
                  <a:lnTo>
                    <a:pt x="1201" y="172"/>
                  </a:lnTo>
                  <a:close/>
                  <a:moveTo>
                    <a:pt x="1154" y="172"/>
                  </a:moveTo>
                  <a:lnTo>
                    <a:pt x="1154" y="172"/>
                  </a:lnTo>
                  <a:lnTo>
                    <a:pt x="1154" y="159"/>
                  </a:lnTo>
                  <a:lnTo>
                    <a:pt x="1154" y="172"/>
                  </a:lnTo>
                  <a:close/>
                  <a:moveTo>
                    <a:pt x="1154" y="172"/>
                  </a:moveTo>
                  <a:lnTo>
                    <a:pt x="1017" y="169"/>
                  </a:lnTo>
                  <a:lnTo>
                    <a:pt x="1018" y="141"/>
                  </a:lnTo>
                  <a:lnTo>
                    <a:pt x="1154" y="145"/>
                  </a:lnTo>
                  <a:lnTo>
                    <a:pt x="1154" y="172"/>
                  </a:lnTo>
                  <a:close/>
                  <a:moveTo>
                    <a:pt x="1018" y="141"/>
                  </a:moveTo>
                  <a:lnTo>
                    <a:pt x="1018" y="141"/>
                  </a:lnTo>
                  <a:lnTo>
                    <a:pt x="1018" y="155"/>
                  </a:lnTo>
                  <a:lnTo>
                    <a:pt x="1018" y="141"/>
                  </a:lnTo>
                  <a:close/>
                  <a:moveTo>
                    <a:pt x="1018" y="169"/>
                  </a:moveTo>
                  <a:lnTo>
                    <a:pt x="987" y="169"/>
                  </a:lnTo>
                  <a:lnTo>
                    <a:pt x="987" y="141"/>
                  </a:lnTo>
                  <a:lnTo>
                    <a:pt x="1018" y="141"/>
                  </a:lnTo>
                  <a:lnTo>
                    <a:pt x="1018" y="169"/>
                  </a:lnTo>
                  <a:close/>
                  <a:moveTo>
                    <a:pt x="987" y="169"/>
                  </a:moveTo>
                  <a:lnTo>
                    <a:pt x="986" y="169"/>
                  </a:lnTo>
                  <a:lnTo>
                    <a:pt x="983" y="169"/>
                  </a:lnTo>
                  <a:lnTo>
                    <a:pt x="987" y="155"/>
                  </a:lnTo>
                  <a:lnTo>
                    <a:pt x="987" y="169"/>
                  </a:lnTo>
                  <a:close/>
                  <a:moveTo>
                    <a:pt x="983" y="169"/>
                  </a:moveTo>
                  <a:lnTo>
                    <a:pt x="949" y="160"/>
                  </a:lnTo>
                  <a:lnTo>
                    <a:pt x="954" y="134"/>
                  </a:lnTo>
                  <a:lnTo>
                    <a:pt x="989" y="142"/>
                  </a:lnTo>
                  <a:lnTo>
                    <a:pt x="983" y="169"/>
                  </a:lnTo>
                  <a:close/>
                  <a:moveTo>
                    <a:pt x="949" y="160"/>
                  </a:moveTo>
                  <a:lnTo>
                    <a:pt x="950" y="160"/>
                  </a:lnTo>
                  <a:lnTo>
                    <a:pt x="949" y="160"/>
                  </a:lnTo>
                  <a:lnTo>
                    <a:pt x="952" y="146"/>
                  </a:lnTo>
                  <a:lnTo>
                    <a:pt x="949" y="160"/>
                  </a:lnTo>
                  <a:close/>
                  <a:moveTo>
                    <a:pt x="949" y="160"/>
                  </a:moveTo>
                  <a:lnTo>
                    <a:pt x="886" y="144"/>
                  </a:lnTo>
                  <a:lnTo>
                    <a:pt x="893" y="118"/>
                  </a:lnTo>
                  <a:lnTo>
                    <a:pt x="955" y="134"/>
                  </a:lnTo>
                  <a:lnTo>
                    <a:pt x="949" y="160"/>
                  </a:lnTo>
                  <a:close/>
                  <a:moveTo>
                    <a:pt x="886" y="144"/>
                  </a:moveTo>
                  <a:lnTo>
                    <a:pt x="886" y="144"/>
                  </a:lnTo>
                  <a:lnTo>
                    <a:pt x="885" y="144"/>
                  </a:lnTo>
                  <a:lnTo>
                    <a:pt x="889" y="131"/>
                  </a:lnTo>
                  <a:lnTo>
                    <a:pt x="886" y="144"/>
                  </a:lnTo>
                  <a:close/>
                  <a:moveTo>
                    <a:pt x="885" y="144"/>
                  </a:moveTo>
                  <a:lnTo>
                    <a:pt x="818" y="121"/>
                  </a:lnTo>
                  <a:lnTo>
                    <a:pt x="827" y="95"/>
                  </a:lnTo>
                  <a:lnTo>
                    <a:pt x="894" y="118"/>
                  </a:lnTo>
                  <a:lnTo>
                    <a:pt x="885" y="144"/>
                  </a:lnTo>
                  <a:close/>
                  <a:moveTo>
                    <a:pt x="827" y="95"/>
                  </a:moveTo>
                  <a:lnTo>
                    <a:pt x="826" y="95"/>
                  </a:lnTo>
                  <a:lnTo>
                    <a:pt x="827" y="95"/>
                  </a:lnTo>
                  <a:lnTo>
                    <a:pt x="823" y="108"/>
                  </a:lnTo>
                  <a:lnTo>
                    <a:pt x="827" y="95"/>
                  </a:lnTo>
                  <a:close/>
                  <a:moveTo>
                    <a:pt x="818" y="121"/>
                  </a:moveTo>
                  <a:lnTo>
                    <a:pt x="748" y="97"/>
                  </a:lnTo>
                  <a:lnTo>
                    <a:pt x="757" y="72"/>
                  </a:lnTo>
                  <a:lnTo>
                    <a:pt x="827" y="95"/>
                  </a:lnTo>
                  <a:lnTo>
                    <a:pt x="818" y="121"/>
                  </a:lnTo>
                  <a:close/>
                  <a:moveTo>
                    <a:pt x="748" y="97"/>
                  </a:moveTo>
                  <a:lnTo>
                    <a:pt x="751" y="97"/>
                  </a:lnTo>
                  <a:lnTo>
                    <a:pt x="748" y="97"/>
                  </a:lnTo>
                  <a:lnTo>
                    <a:pt x="753" y="84"/>
                  </a:lnTo>
                  <a:lnTo>
                    <a:pt x="748" y="97"/>
                  </a:lnTo>
                  <a:close/>
                  <a:moveTo>
                    <a:pt x="748" y="97"/>
                  </a:moveTo>
                  <a:lnTo>
                    <a:pt x="670" y="69"/>
                  </a:lnTo>
                  <a:lnTo>
                    <a:pt x="680" y="44"/>
                  </a:lnTo>
                  <a:lnTo>
                    <a:pt x="758" y="72"/>
                  </a:lnTo>
                  <a:lnTo>
                    <a:pt x="748" y="97"/>
                  </a:lnTo>
                  <a:close/>
                  <a:moveTo>
                    <a:pt x="679" y="44"/>
                  </a:moveTo>
                  <a:lnTo>
                    <a:pt x="679" y="44"/>
                  </a:lnTo>
                  <a:lnTo>
                    <a:pt x="680" y="44"/>
                  </a:lnTo>
                  <a:lnTo>
                    <a:pt x="675" y="56"/>
                  </a:lnTo>
                  <a:lnTo>
                    <a:pt x="679" y="44"/>
                  </a:lnTo>
                  <a:close/>
                  <a:moveTo>
                    <a:pt x="670" y="70"/>
                  </a:moveTo>
                  <a:lnTo>
                    <a:pt x="592" y="46"/>
                  </a:lnTo>
                  <a:lnTo>
                    <a:pt x="601" y="20"/>
                  </a:lnTo>
                  <a:lnTo>
                    <a:pt x="679" y="44"/>
                  </a:lnTo>
                  <a:lnTo>
                    <a:pt x="670" y="70"/>
                  </a:lnTo>
                  <a:close/>
                  <a:moveTo>
                    <a:pt x="599" y="20"/>
                  </a:moveTo>
                  <a:lnTo>
                    <a:pt x="599" y="20"/>
                  </a:lnTo>
                  <a:lnTo>
                    <a:pt x="601" y="20"/>
                  </a:lnTo>
                  <a:lnTo>
                    <a:pt x="597" y="33"/>
                  </a:lnTo>
                  <a:lnTo>
                    <a:pt x="599" y="20"/>
                  </a:lnTo>
                  <a:close/>
                  <a:moveTo>
                    <a:pt x="595" y="47"/>
                  </a:moveTo>
                  <a:lnTo>
                    <a:pt x="552" y="39"/>
                  </a:lnTo>
                  <a:lnTo>
                    <a:pt x="556" y="12"/>
                  </a:lnTo>
                  <a:lnTo>
                    <a:pt x="599" y="20"/>
                  </a:lnTo>
                  <a:lnTo>
                    <a:pt x="595" y="47"/>
                  </a:lnTo>
                  <a:close/>
                  <a:moveTo>
                    <a:pt x="555" y="12"/>
                  </a:moveTo>
                  <a:lnTo>
                    <a:pt x="555" y="12"/>
                  </a:lnTo>
                  <a:lnTo>
                    <a:pt x="556" y="12"/>
                  </a:lnTo>
                  <a:lnTo>
                    <a:pt x="554" y="25"/>
                  </a:lnTo>
                  <a:lnTo>
                    <a:pt x="555" y="12"/>
                  </a:lnTo>
                  <a:close/>
                  <a:moveTo>
                    <a:pt x="553" y="39"/>
                  </a:moveTo>
                  <a:lnTo>
                    <a:pt x="505" y="35"/>
                  </a:lnTo>
                  <a:lnTo>
                    <a:pt x="507" y="7"/>
                  </a:lnTo>
                  <a:lnTo>
                    <a:pt x="555" y="12"/>
                  </a:lnTo>
                  <a:lnTo>
                    <a:pt x="553" y="39"/>
                  </a:lnTo>
                  <a:close/>
                  <a:moveTo>
                    <a:pt x="505" y="35"/>
                  </a:moveTo>
                  <a:lnTo>
                    <a:pt x="505" y="35"/>
                  </a:lnTo>
                  <a:lnTo>
                    <a:pt x="506" y="21"/>
                  </a:lnTo>
                  <a:lnTo>
                    <a:pt x="505" y="35"/>
                  </a:lnTo>
                  <a:close/>
                  <a:moveTo>
                    <a:pt x="505" y="35"/>
                  </a:moveTo>
                  <a:lnTo>
                    <a:pt x="457" y="27"/>
                  </a:lnTo>
                  <a:lnTo>
                    <a:pt x="462" y="0"/>
                  </a:lnTo>
                  <a:lnTo>
                    <a:pt x="509" y="9"/>
                  </a:lnTo>
                  <a:lnTo>
                    <a:pt x="505" y="35"/>
                  </a:lnTo>
                  <a:close/>
                  <a:moveTo>
                    <a:pt x="460" y="0"/>
                  </a:moveTo>
                  <a:lnTo>
                    <a:pt x="461" y="0"/>
                  </a:lnTo>
                  <a:lnTo>
                    <a:pt x="462" y="0"/>
                  </a:lnTo>
                  <a:lnTo>
                    <a:pt x="460" y="13"/>
                  </a:lnTo>
                  <a:lnTo>
                    <a:pt x="460" y="0"/>
                  </a:lnTo>
                  <a:close/>
                  <a:moveTo>
                    <a:pt x="460" y="27"/>
                  </a:moveTo>
                  <a:lnTo>
                    <a:pt x="410" y="27"/>
                  </a:lnTo>
                  <a:lnTo>
                    <a:pt x="410" y="0"/>
                  </a:lnTo>
                  <a:lnTo>
                    <a:pt x="460" y="0"/>
                  </a:lnTo>
                  <a:lnTo>
                    <a:pt x="460" y="27"/>
                  </a:lnTo>
                  <a:close/>
                  <a:moveTo>
                    <a:pt x="410" y="27"/>
                  </a:moveTo>
                  <a:lnTo>
                    <a:pt x="370" y="27"/>
                  </a:lnTo>
                  <a:lnTo>
                    <a:pt x="370" y="0"/>
                  </a:lnTo>
                  <a:lnTo>
                    <a:pt x="410" y="0"/>
                  </a:lnTo>
                  <a:lnTo>
                    <a:pt x="410" y="27"/>
                  </a:lnTo>
                  <a:close/>
                  <a:moveTo>
                    <a:pt x="368" y="0"/>
                  </a:moveTo>
                  <a:lnTo>
                    <a:pt x="369" y="0"/>
                  </a:lnTo>
                  <a:lnTo>
                    <a:pt x="370" y="0"/>
                  </a:lnTo>
                  <a:lnTo>
                    <a:pt x="370" y="13"/>
                  </a:lnTo>
                  <a:lnTo>
                    <a:pt x="368" y="0"/>
                  </a:lnTo>
                  <a:close/>
                  <a:moveTo>
                    <a:pt x="374" y="27"/>
                  </a:moveTo>
                  <a:lnTo>
                    <a:pt x="338" y="35"/>
                  </a:lnTo>
                  <a:lnTo>
                    <a:pt x="332" y="9"/>
                  </a:lnTo>
                  <a:lnTo>
                    <a:pt x="368" y="0"/>
                  </a:lnTo>
                  <a:lnTo>
                    <a:pt x="374" y="27"/>
                  </a:lnTo>
                  <a:close/>
                  <a:moveTo>
                    <a:pt x="338" y="35"/>
                  </a:moveTo>
                  <a:lnTo>
                    <a:pt x="338" y="35"/>
                  </a:lnTo>
                  <a:lnTo>
                    <a:pt x="336" y="35"/>
                  </a:lnTo>
                  <a:lnTo>
                    <a:pt x="335" y="21"/>
                  </a:lnTo>
                  <a:lnTo>
                    <a:pt x="338" y="35"/>
                  </a:lnTo>
                  <a:close/>
                  <a:moveTo>
                    <a:pt x="336" y="35"/>
                  </a:moveTo>
                  <a:lnTo>
                    <a:pt x="305" y="39"/>
                  </a:lnTo>
                  <a:lnTo>
                    <a:pt x="303" y="12"/>
                  </a:lnTo>
                  <a:lnTo>
                    <a:pt x="334" y="7"/>
                  </a:lnTo>
                  <a:lnTo>
                    <a:pt x="336" y="35"/>
                  </a:lnTo>
                  <a:close/>
                  <a:moveTo>
                    <a:pt x="299" y="13"/>
                  </a:moveTo>
                  <a:lnTo>
                    <a:pt x="300" y="12"/>
                  </a:lnTo>
                  <a:lnTo>
                    <a:pt x="303" y="12"/>
                  </a:lnTo>
                  <a:lnTo>
                    <a:pt x="304" y="25"/>
                  </a:lnTo>
                  <a:lnTo>
                    <a:pt x="299" y="13"/>
                  </a:lnTo>
                  <a:close/>
                  <a:moveTo>
                    <a:pt x="309" y="38"/>
                  </a:moveTo>
                  <a:lnTo>
                    <a:pt x="277" y="49"/>
                  </a:lnTo>
                  <a:lnTo>
                    <a:pt x="268" y="25"/>
                  </a:lnTo>
                  <a:lnTo>
                    <a:pt x="299" y="13"/>
                  </a:lnTo>
                  <a:lnTo>
                    <a:pt x="309" y="38"/>
                  </a:lnTo>
                  <a:close/>
                  <a:moveTo>
                    <a:pt x="277" y="49"/>
                  </a:moveTo>
                  <a:lnTo>
                    <a:pt x="246" y="62"/>
                  </a:lnTo>
                  <a:lnTo>
                    <a:pt x="236" y="37"/>
                  </a:lnTo>
                  <a:lnTo>
                    <a:pt x="268" y="25"/>
                  </a:lnTo>
                  <a:lnTo>
                    <a:pt x="277" y="49"/>
                  </a:lnTo>
                  <a:close/>
                  <a:moveTo>
                    <a:pt x="236" y="37"/>
                  </a:moveTo>
                  <a:lnTo>
                    <a:pt x="236" y="37"/>
                  </a:lnTo>
                  <a:lnTo>
                    <a:pt x="241" y="49"/>
                  </a:lnTo>
                  <a:lnTo>
                    <a:pt x="236" y="37"/>
                  </a:lnTo>
                  <a:close/>
                  <a:moveTo>
                    <a:pt x="247" y="61"/>
                  </a:moveTo>
                  <a:lnTo>
                    <a:pt x="220" y="73"/>
                  </a:lnTo>
                  <a:lnTo>
                    <a:pt x="208" y="48"/>
                  </a:lnTo>
                  <a:lnTo>
                    <a:pt x="236" y="37"/>
                  </a:lnTo>
                  <a:lnTo>
                    <a:pt x="247" y="61"/>
                  </a:lnTo>
                  <a:close/>
                  <a:moveTo>
                    <a:pt x="207" y="49"/>
                  </a:moveTo>
                  <a:lnTo>
                    <a:pt x="207" y="48"/>
                  </a:lnTo>
                  <a:lnTo>
                    <a:pt x="208" y="48"/>
                  </a:lnTo>
                  <a:lnTo>
                    <a:pt x="214" y="61"/>
                  </a:lnTo>
                  <a:lnTo>
                    <a:pt x="207" y="49"/>
                  </a:lnTo>
                  <a:close/>
                  <a:moveTo>
                    <a:pt x="221" y="73"/>
                  </a:moveTo>
                  <a:lnTo>
                    <a:pt x="170" y="103"/>
                  </a:lnTo>
                  <a:lnTo>
                    <a:pt x="156" y="80"/>
                  </a:lnTo>
                  <a:lnTo>
                    <a:pt x="207" y="49"/>
                  </a:lnTo>
                  <a:lnTo>
                    <a:pt x="221" y="73"/>
                  </a:lnTo>
                  <a:close/>
                  <a:moveTo>
                    <a:pt x="155" y="81"/>
                  </a:moveTo>
                  <a:lnTo>
                    <a:pt x="156" y="81"/>
                  </a:lnTo>
                  <a:lnTo>
                    <a:pt x="156" y="80"/>
                  </a:lnTo>
                  <a:lnTo>
                    <a:pt x="163" y="91"/>
                  </a:lnTo>
                  <a:lnTo>
                    <a:pt x="155" y="81"/>
                  </a:lnTo>
                  <a:close/>
                  <a:moveTo>
                    <a:pt x="171" y="103"/>
                  </a:moveTo>
                  <a:lnTo>
                    <a:pt x="125" y="138"/>
                  </a:lnTo>
                  <a:lnTo>
                    <a:pt x="108" y="116"/>
                  </a:lnTo>
                  <a:lnTo>
                    <a:pt x="155" y="81"/>
                  </a:lnTo>
                  <a:lnTo>
                    <a:pt x="171" y="103"/>
                  </a:lnTo>
                  <a:close/>
                  <a:moveTo>
                    <a:pt x="107" y="117"/>
                  </a:moveTo>
                  <a:lnTo>
                    <a:pt x="107" y="117"/>
                  </a:lnTo>
                  <a:lnTo>
                    <a:pt x="108" y="116"/>
                  </a:lnTo>
                  <a:lnTo>
                    <a:pt x="117" y="128"/>
                  </a:lnTo>
                  <a:lnTo>
                    <a:pt x="107" y="117"/>
                  </a:lnTo>
                  <a:close/>
                  <a:moveTo>
                    <a:pt x="126" y="137"/>
                  </a:moveTo>
                  <a:lnTo>
                    <a:pt x="87" y="176"/>
                  </a:lnTo>
                  <a:lnTo>
                    <a:pt x="68" y="157"/>
                  </a:lnTo>
                  <a:lnTo>
                    <a:pt x="107" y="117"/>
                  </a:lnTo>
                  <a:lnTo>
                    <a:pt x="126" y="137"/>
                  </a:lnTo>
                  <a:close/>
                  <a:moveTo>
                    <a:pt x="66" y="158"/>
                  </a:moveTo>
                  <a:lnTo>
                    <a:pt x="68" y="158"/>
                  </a:lnTo>
                  <a:lnTo>
                    <a:pt x="68" y="157"/>
                  </a:lnTo>
                  <a:lnTo>
                    <a:pt x="78" y="166"/>
                  </a:lnTo>
                  <a:lnTo>
                    <a:pt x="66" y="158"/>
                  </a:lnTo>
                  <a:close/>
                  <a:moveTo>
                    <a:pt x="89" y="176"/>
                  </a:moveTo>
                  <a:lnTo>
                    <a:pt x="53" y="219"/>
                  </a:lnTo>
                  <a:lnTo>
                    <a:pt x="32" y="201"/>
                  </a:lnTo>
                  <a:lnTo>
                    <a:pt x="66" y="158"/>
                  </a:lnTo>
                  <a:lnTo>
                    <a:pt x="89" y="176"/>
                  </a:lnTo>
                  <a:close/>
                  <a:moveTo>
                    <a:pt x="32" y="201"/>
                  </a:moveTo>
                  <a:lnTo>
                    <a:pt x="33" y="200"/>
                  </a:lnTo>
                  <a:lnTo>
                    <a:pt x="32" y="201"/>
                  </a:lnTo>
                  <a:lnTo>
                    <a:pt x="42" y="209"/>
                  </a:lnTo>
                  <a:lnTo>
                    <a:pt x="32" y="201"/>
                  </a:lnTo>
                  <a:close/>
                  <a:moveTo>
                    <a:pt x="54" y="218"/>
                  </a:moveTo>
                  <a:lnTo>
                    <a:pt x="22" y="257"/>
                  </a:lnTo>
                  <a:lnTo>
                    <a:pt x="0" y="240"/>
                  </a:lnTo>
                  <a:lnTo>
                    <a:pt x="32" y="201"/>
                  </a:lnTo>
                  <a:lnTo>
                    <a:pt x="54" y="2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2" name="Rectangle 100"/>
            <p:cNvSpPr>
              <a:spLocks noChangeArrowheads="1"/>
            </p:cNvSpPr>
            <p:nvPr/>
          </p:nvSpPr>
          <p:spPr bwMode="auto">
            <a:xfrm>
              <a:off x="2444" y="2708"/>
              <a:ext cx="4" cy="2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sk-SK" sz="1800">
                <a:solidFill>
                  <a:schemeClr val="tx1"/>
                </a:solidFill>
              </a:endParaRPr>
            </a:p>
          </p:txBody>
        </p:sp>
        <p:sp>
          <p:nvSpPr>
            <p:cNvPr id="113" name="Freeform 101"/>
            <p:cNvSpPr>
              <a:spLocks/>
            </p:cNvSpPr>
            <p:nvPr/>
          </p:nvSpPr>
          <p:spPr bwMode="auto">
            <a:xfrm>
              <a:off x="2422" y="1313"/>
              <a:ext cx="113" cy="113"/>
            </a:xfrm>
            <a:custGeom>
              <a:avLst/>
              <a:gdLst>
                <a:gd name="T0" fmla="*/ 0 w 844"/>
                <a:gd name="T1" fmla="*/ 0 h 850"/>
                <a:gd name="T2" fmla="*/ 0 w 844"/>
                <a:gd name="T3" fmla="*/ 0 h 850"/>
                <a:gd name="T4" fmla="*/ 0 w 844"/>
                <a:gd name="T5" fmla="*/ 0 h 850"/>
                <a:gd name="T6" fmla="*/ 0 w 844"/>
                <a:gd name="T7" fmla="*/ 0 h 850"/>
                <a:gd name="T8" fmla="*/ 0 w 844"/>
                <a:gd name="T9" fmla="*/ 0 h 850"/>
                <a:gd name="T10" fmla="*/ 0 w 844"/>
                <a:gd name="T11" fmla="*/ 0 h 850"/>
                <a:gd name="T12" fmla="*/ 0 w 844"/>
                <a:gd name="T13" fmla="*/ 0 h 850"/>
                <a:gd name="T14" fmla="*/ 0 w 844"/>
                <a:gd name="T15" fmla="*/ 0 h 850"/>
                <a:gd name="T16" fmla="*/ 0 w 844"/>
                <a:gd name="T17" fmla="*/ 0 h 850"/>
                <a:gd name="T18" fmla="*/ 0 w 844"/>
                <a:gd name="T19" fmla="*/ 0 h 850"/>
                <a:gd name="T20" fmla="*/ 0 w 844"/>
                <a:gd name="T21" fmla="*/ 0 h 850"/>
                <a:gd name="T22" fmla="*/ 0 w 844"/>
                <a:gd name="T23" fmla="*/ 0 h 850"/>
                <a:gd name="T24" fmla="*/ 0 w 844"/>
                <a:gd name="T25" fmla="*/ 0 h 850"/>
                <a:gd name="T26" fmla="*/ 0 w 844"/>
                <a:gd name="T27" fmla="*/ 0 h 850"/>
                <a:gd name="T28" fmla="*/ 0 w 844"/>
                <a:gd name="T29" fmla="*/ 0 h 850"/>
                <a:gd name="T30" fmla="*/ 0 w 844"/>
                <a:gd name="T31" fmla="*/ 0 h 850"/>
                <a:gd name="T32" fmla="*/ 0 w 844"/>
                <a:gd name="T33" fmla="*/ 0 h 850"/>
                <a:gd name="T34" fmla="*/ 0 w 844"/>
                <a:gd name="T35" fmla="*/ 0 h 850"/>
                <a:gd name="T36" fmla="*/ 0 w 844"/>
                <a:gd name="T37" fmla="*/ 0 h 850"/>
                <a:gd name="T38" fmla="*/ 0 w 844"/>
                <a:gd name="T39" fmla="*/ 0 h 850"/>
                <a:gd name="T40" fmla="*/ 0 w 844"/>
                <a:gd name="T41" fmla="*/ 0 h 850"/>
                <a:gd name="T42" fmla="*/ 0 w 844"/>
                <a:gd name="T43" fmla="*/ 0 h 850"/>
                <a:gd name="T44" fmla="*/ 0 w 844"/>
                <a:gd name="T45" fmla="*/ 0 h 850"/>
                <a:gd name="T46" fmla="*/ 0 w 844"/>
                <a:gd name="T47" fmla="*/ 0 h 850"/>
                <a:gd name="T48" fmla="*/ 0 w 844"/>
                <a:gd name="T49" fmla="*/ 0 h 850"/>
                <a:gd name="T50" fmla="*/ 0 w 844"/>
                <a:gd name="T51" fmla="*/ 0 h 850"/>
                <a:gd name="T52" fmla="*/ 0 w 844"/>
                <a:gd name="T53" fmla="*/ 0 h 850"/>
                <a:gd name="T54" fmla="*/ 0 w 844"/>
                <a:gd name="T55" fmla="*/ 0 h 850"/>
                <a:gd name="T56" fmla="*/ 0 w 844"/>
                <a:gd name="T57" fmla="*/ 0 h 850"/>
                <a:gd name="T58" fmla="*/ 0 w 844"/>
                <a:gd name="T59" fmla="*/ 0 h 850"/>
                <a:gd name="T60" fmla="*/ 0 w 844"/>
                <a:gd name="T61" fmla="*/ 0 h 850"/>
                <a:gd name="T62" fmla="*/ 0 w 844"/>
                <a:gd name="T63" fmla="*/ 0 h 850"/>
                <a:gd name="T64" fmla="*/ 0 w 844"/>
                <a:gd name="T65" fmla="*/ 0 h 850"/>
                <a:gd name="T66" fmla="*/ 0 w 844"/>
                <a:gd name="T67" fmla="*/ 0 h 850"/>
                <a:gd name="T68" fmla="*/ 0 w 844"/>
                <a:gd name="T69" fmla="*/ 0 h 850"/>
                <a:gd name="T70" fmla="*/ 0 w 844"/>
                <a:gd name="T71" fmla="*/ 0 h 850"/>
                <a:gd name="T72" fmla="*/ 0 w 844"/>
                <a:gd name="T73" fmla="*/ 0 h 850"/>
                <a:gd name="T74" fmla="*/ 0 w 844"/>
                <a:gd name="T75" fmla="*/ 0 h 850"/>
                <a:gd name="T76" fmla="*/ 0 w 844"/>
                <a:gd name="T77" fmla="*/ 0 h 850"/>
                <a:gd name="T78" fmla="*/ 0 w 844"/>
                <a:gd name="T79" fmla="*/ 0 h 850"/>
                <a:gd name="T80" fmla="*/ 0 w 844"/>
                <a:gd name="T81" fmla="*/ 0 h 850"/>
                <a:gd name="T82" fmla="*/ 0 w 844"/>
                <a:gd name="T83" fmla="*/ 0 h 850"/>
                <a:gd name="T84" fmla="*/ 0 w 844"/>
                <a:gd name="T85" fmla="*/ 0 h 850"/>
                <a:gd name="T86" fmla="*/ 0 w 844"/>
                <a:gd name="T87" fmla="*/ 0 h 850"/>
                <a:gd name="T88" fmla="*/ 0 w 844"/>
                <a:gd name="T89" fmla="*/ 0 h 850"/>
                <a:gd name="T90" fmla="*/ 0 w 844"/>
                <a:gd name="T91" fmla="*/ 0 h 850"/>
                <a:gd name="T92" fmla="*/ 0 w 844"/>
                <a:gd name="T93" fmla="*/ 0 h 850"/>
                <a:gd name="T94" fmla="*/ 0 w 844"/>
                <a:gd name="T95" fmla="*/ 0 h 850"/>
                <a:gd name="T96" fmla="*/ 0 w 844"/>
                <a:gd name="T97" fmla="*/ 0 h 850"/>
                <a:gd name="T98" fmla="*/ 0 w 844"/>
                <a:gd name="T99" fmla="*/ 0 h 850"/>
                <a:gd name="T100" fmla="*/ 0 w 844"/>
                <a:gd name="T101" fmla="*/ 0 h 850"/>
                <a:gd name="T102" fmla="*/ 0 w 844"/>
                <a:gd name="T103" fmla="*/ 0 h 850"/>
                <a:gd name="T104" fmla="*/ 0 w 844"/>
                <a:gd name="T105" fmla="*/ 0 h 850"/>
                <a:gd name="T106" fmla="*/ 0 w 844"/>
                <a:gd name="T107" fmla="*/ 0 h 850"/>
                <a:gd name="T108" fmla="*/ 0 w 844"/>
                <a:gd name="T109" fmla="*/ 0 h 850"/>
                <a:gd name="T110" fmla="*/ 0 w 844"/>
                <a:gd name="T111" fmla="*/ 0 h 850"/>
                <a:gd name="T112" fmla="*/ 0 w 844"/>
                <a:gd name="T113" fmla="*/ 0 h 850"/>
                <a:gd name="T114" fmla="*/ 0 w 844"/>
                <a:gd name="T115" fmla="*/ 0 h 850"/>
                <a:gd name="T116" fmla="*/ 0 w 844"/>
                <a:gd name="T117" fmla="*/ 0 h 850"/>
                <a:gd name="T118" fmla="*/ 0 w 844"/>
                <a:gd name="T119" fmla="*/ 0 h 8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4"/>
                <a:gd name="T181" fmla="*/ 0 h 850"/>
                <a:gd name="T182" fmla="*/ 844 w 844"/>
                <a:gd name="T183" fmla="*/ 850 h 8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4" h="850">
                  <a:moveTo>
                    <a:pt x="0" y="423"/>
                  </a:moveTo>
                  <a:lnTo>
                    <a:pt x="5" y="466"/>
                  </a:lnTo>
                  <a:lnTo>
                    <a:pt x="13" y="506"/>
                  </a:lnTo>
                  <a:lnTo>
                    <a:pt x="24" y="548"/>
                  </a:lnTo>
                  <a:lnTo>
                    <a:pt x="40" y="584"/>
                  </a:lnTo>
                  <a:lnTo>
                    <a:pt x="55" y="622"/>
                  </a:lnTo>
                  <a:lnTo>
                    <a:pt x="79" y="657"/>
                  </a:lnTo>
                  <a:lnTo>
                    <a:pt x="102" y="689"/>
                  </a:lnTo>
                  <a:lnTo>
                    <a:pt x="129" y="720"/>
                  </a:lnTo>
                  <a:lnTo>
                    <a:pt x="157" y="747"/>
                  </a:lnTo>
                  <a:lnTo>
                    <a:pt x="187" y="772"/>
                  </a:lnTo>
                  <a:lnTo>
                    <a:pt x="223" y="795"/>
                  </a:lnTo>
                  <a:lnTo>
                    <a:pt x="258" y="815"/>
                  </a:lnTo>
                  <a:lnTo>
                    <a:pt x="297" y="827"/>
                  </a:lnTo>
                  <a:lnTo>
                    <a:pt x="336" y="838"/>
                  </a:lnTo>
                  <a:lnTo>
                    <a:pt x="375" y="845"/>
                  </a:lnTo>
                  <a:lnTo>
                    <a:pt x="418" y="850"/>
                  </a:lnTo>
                  <a:lnTo>
                    <a:pt x="461" y="845"/>
                  </a:lnTo>
                  <a:lnTo>
                    <a:pt x="504" y="838"/>
                  </a:lnTo>
                  <a:lnTo>
                    <a:pt x="543" y="830"/>
                  </a:lnTo>
                  <a:lnTo>
                    <a:pt x="582" y="815"/>
                  </a:lnTo>
                  <a:lnTo>
                    <a:pt x="621" y="795"/>
                  </a:lnTo>
                  <a:lnTo>
                    <a:pt x="656" y="775"/>
                  </a:lnTo>
                  <a:lnTo>
                    <a:pt x="688" y="752"/>
                  </a:lnTo>
                  <a:lnTo>
                    <a:pt x="719" y="724"/>
                  </a:lnTo>
                  <a:lnTo>
                    <a:pt x="746" y="694"/>
                  </a:lnTo>
                  <a:lnTo>
                    <a:pt x="769" y="657"/>
                  </a:lnTo>
                  <a:lnTo>
                    <a:pt x="792" y="622"/>
                  </a:lnTo>
                  <a:lnTo>
                    <a:pt x="809" y="587"/>
                  </a:lnTo>
                  <a:lnTo>
                    <a:pt x="824" y="548"/>
                  </a:lnTo>
                  <a:lnTo>
                    <a:pt x="835" y="506"/>
                  </a:lnTo>
                  <a:lnTo>
                    <a:pt x="839" y="466"/>
                  </a:lnTo>
                  <a:lnTo>
                    <a:pt x="844" y="419"/>
                  </a:lnTo>
                  <a:lnTo>
                    <a:pt x="839" y="379"/>
                  </a:lnTo>
                  <a:lnTo>
                    <a:pt x="835" y="344"/>
                  </a:lnTo>
                  <a:lnTo>
                    <a:pt x="827" y="306"/>
                  </a:lnTo>
                  <a:lnTo>
                    <a:pt x="820" y="270"/>
                  </a:lnTo>
                  <a:lnTo>
                    <a:pt x="804" y="234"/>
                  </a:lnTo>
                  <a:lnTo>
                    <a:pt x="789" y="203"/>
                  </a:lnTo>
                  <a:lnTo>
                    <a:pt x="769" y="173"/>
                  </a:lnTo>
                  <a:lnTo>
                    <a:pt x="749" y="145"/>
                  </a:lnTo>
                  <a:lnTo>
                    <a:pt x="726" y="118"/>
                  </a:lnTo>
                  <a:lnTo>
                    <a:pt x="699" y="93"/>
                  </a:lnTo>
                  <a:lnTo>
                    <a:pt x="671" y="70"/>
                  </a:lnTo>
                  <a:lnTo>
                    <a:pt x="640" y="51"/>
                  </a:lnTo>
                  <a:lnTo>
                    <a:pt x="610" y="35"/>
                  </a:lnTo>
                  <a:lnTo>
                    <a:pt x="574" y="19"/>
                  </a:lnTo>
                  <a:lnTo>
                    <a:pt x="539" y="8"/>
                  </a:lnTo>
                  <a:lnTo>
                    <a:pt x="504" y="0"/>
                  </a:lnTo>
                  <a:lnTo>
                    <a:pt x="472" y="11"/>
                  </a:lnTo>
                  <a:lnTo>
                    <a:pt x="399" y="43"/>
                  </a:lnTo>
                  <a:lnTo>
                    <a:pt x="348" y="66"/>
                  </a:lnTo>
                  <a:lnTo>
                    <a:pt x="301" y="93"/>
                  </a:lnTo>
                  <a:lnTo>
                    <a:pt x="250" y="129"/>
                  </a:lnTo>
                  <a:lnTo>
                    <a:pt x="204" y="168"/>
                  </a:lnTo>
                  <a:lnTo>
                    <a:pt x="164" y="211"/>
                  </a:lnTo>
                  <a:lnTo>
                    <a:pt x="126" y="254"/>
                  </a:lnTo>
                  <a:lnTo>
                    <a:pt x="59" y="336"/>
                  </a:lnTo>
                  <a:lnTo>
                    <a:pt x="16" y="399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4" name="Freeform 102"/>
            <p:cNvSpPr>
              <a:spLocks noEditPoints="1"/>
            </p:cNvSpPr>
            <p:nvPr/>
          </p:nvSpPr>
          <p:spPr bwMode="auto">
            <a:xfrm>
              <a:off x="2418" y="1309"/>
              <a:ext cx="120" cy="121"/>
            </a:xfrm>
            <a:custGeom>
              <a:avLst/>
              <a:gdLst>
                <a:gd name="T0" fmla="*/ 0 w 902"/>
                <a:gd name="T1" fmla="*/ 0 h 910"/>
                <a:gd name="T2" fmla="*/ 0 w 902"/>
                <a:gd name="T3" fmla="*/ 0 h 910"/>
                <a:gd name="T4" fmla="*/ 0 w 902"/>
                <a:gd name="T5" fmla="*/ 0 h 910"/>
                <a:gd name="T6" fmla="*/ 0 w 902"/>
                <a:gd name="T7" fmla="*/ 0 h 910"/>
                <a:gd name="T8" fmla="*/ 0 w 902"/>
                <a:gd name="T9" fmla="*/ 0 h 910"/>
                <a:gd name="T10" fmla="*/ 0 w 902"/>
                <a:gd name="T11" fmla="*/ 0 h 910"/>
                <a:gd name="T12" fmla="*/ 0 w 902"/>
                <a:gd name="T13" fmla="*/ 0 h 910"/>
                <a:gd name="T14" fmla="*/ 0 w 902"/>
                <a:gd name="T15" fmla="*/ 0 h 910"/>
                <a:gd name="T16" fmla="*/ 0 w 902"/>
                <a:gd name="T17" fmla="*/ 0 h 910"/>
                <a:gd name="T18" fmla="*/ 0 w 902"/>
                <a:gd name="T19" fmla="*/ 0 h 910"/>
                <a:gd name="T20" fmla="*/ 0 w 902"/>
                <a:gd name="T21" fmla="*/ 0 h 910"/>
                <a:gd name="T22" fmla="*/ 0 w 902"/>
                <a:gd name="T23" fmla="*/ 0 h 910"/>
                <a:gd name="T24" fmla="*/ 0 w 902"/>
                <a:gd name="T25" fmla="*/ 0 h 910"/>
                <a:gd name="T26" fmla="*/ 0 w 902"/>
                <a:gd name="T27" fmla="*/ 0 h 910"/>
                <a:gd name="T28" fmla="*/ 0 w 902"/>
                <a:gd name="T29" fmla="*/ 0 h 910"/>
                <a:gd name="T30" fmla="*/ 0 w 902"/>
                <a:gd name="T31" fmla="*/ 0 h 910"/>
                <a:gd name="T32" fmla="*/ 0 w 902"/>
                <a:gd name="T33" fmla="*/ 0 h 910"/>
                <a:gd name="T34" fmla="*/ 0 w 902"/>
                <a:gd name="T35" fmla="*/ 0 h 910"/>
                <a:gd name="T36" fmla="*/ 0 w 902"/>
                <a:gd name="T37" fmla="*/ 0 h 910"/>
                <a:gd name="T38" fmla="*/ 0 w 902"/>
                <a:gd name="T39" fmla="*/ 0 h 910"/>
                <a:gd name="T40" fmla="*/ 0 w 902"/>
                <a:gd name="T41" fmla="*/ 0 h 910"/>
                <a:gd name="T42" fmla="*/ 0 w 902"/>
                <a:gd name="T43" fmla="*/ 0 h 910"/>
                <a:gd name="T44" fmla="*/ 0 w 902"/>
                <a:gd name="T45" fmla="*/ 0 h 910"/>
                <a:gd name="T46" fmla="*/ 0 w 902"/>
                <a:gd name="T47" fmla="*/ 0 h 910"/>
                <a:gd name="T48" fmla="*/ 0 w 902"/>
                <a:gd name="T49" fmla="*/ 0 h 910"/>
                <a:gd name="T50" fmla="*/ 0 w 902"/>
                <a:gd name="T51" fmla="*/ 0 h 910"/>
                <a:gd name="T52" fmla="*/ 0 w 902"/>
                <a:gd name="T53" fmla="*/ 0 h 910"/>
                <a:gd name="T54" fmla="*/ 0 w 902"/>
                <a:gd name="T55" fmla="*/ 0 h 910"/>
                <a:gd name="T56" fmla="*/ 0 w 902"/>
                <a:gd name="T57" fmla="*/ 0 h 910"/>
                <a:gd name="T58" fmla="*/ 0 w 902"/>
                <a:gd name="T59" fmla="*/ 0 h 910"/>
                <a:gd name="T60" fmla="*/ 0 w 902"/>
                <a:gd name="T61" fmla="*/ 0 h 910"/>
                <a:gd name="T62" fmla="*/ 0 w 902"/>
                <a:gd name="T63" fmla="*/ 0 h 910"/>
                <a:gd name="T64" fmla="*/ 0 w 902"/>
                <a:gd name="T65" fmla="*/ 0 h 910"/>
                <a:gd name="T66" fmla="*/ 0 w 902"/>
                <a:gd name="T67" fmla="*/ 0 h 910"/>
                <a:gd name="T68" fmla="*/ 0 w 902"/>
                <a:gd name="T69" fmla="*/ 0 h 910"/>
                <a:gd name="T70" fmla="*/ 0 w 902"/>
                <a:gd name="T71" fmla="*/ 0 h 910"/>
                <a:gd name="T72" fmla="*/ 0 w 902"/>
                <a:gd name="T73" fmla="*/ 0 h 910"/>
                <a:gd name="T74" fmla="*/ 0 w 902"/>
                <a:gd name="T75" fmla="*/ 0 h 910"/>
                <a:gd name="T76" fmla="*/ 0 w 902"/>
                <a:gd name="T77" fmla="*/ 0 h 910"/>
                <a:gd name="T78" fmla="*/ 0 w 902"/>
                <a:gd name="T79" fmla="*/ 0 h 910"/>
                <a:gd name="T80" fmla="*/ 0 w 902"/>
                <a:gd name="T81" fmla="*/ 0 h 910"/>
                <a:gd name="T82" fmla="*/ 0 w 902"/>
                <a:gd name="T83" fmla="*/ 0 h 910"/>
                <a:gd name="T84" fmla="*/ 0 w 902"/>
                <a:gd name="T85" fmla="*/ 0 h 910"/>
                <a:gd name="T86" fmla="*/ 0 w 902"/>
                <a:gd name="T87" fmla="*/ 0 h 910"/>
                <a:gd name="T88" fmla="*/ 0 w 902"/>
                <a:gd name="T89" fmla="*/ 0 h 910"/>
                <a:gd name="T90" fmla="*/ 0 w 902"/>
                <a:gd name="T91" fmla="*/ 0 h 910"/>
                <a:gd name="T92" fmla="*/ 0 w 902"/>
                <a:gd name="T93" fmla="*/ 0 h 910"/>
                <a:gd name="T94" fmla="*/ 0 w 902"/>
                <a:gd name="T95" fmla="*/ 0 h 910"/>
                <a:gd name="T96" fmla="*/ 0 w 902"/>
                <a:gd name="T97" fmla="*/ 0 h 910"/>
                <a:gd name="T98" fmla="*/ 0 w 902"/>
                <a:gd name="T99" fmla="*/ 0 h 910"/>
                <a:gd name="T100" fmla="*/ 0 w 902"/>
                <a:gd name="T101" fmla="*/ 0 h 910"/>
                <a:gd name="T102" fmla="*/ 0 w 902"/>
                <a:gd name="T103" fmla="*/ 0 h 910"/>
                <a:gd name="T104" fmla="*/ 0 w 902"/>
                <a:gd name="T105" fmla="*/ 0 h 910"/>
                <a:gd name="T106" fmla="*/ 0 w 902"/>
                <a:gd name="T107" fmla="*/ 0 h 910"/>
                <a:gd name="T108" fmla="*/ 0 w 902"/>
                <a:gd name="T109" fmla="*/ 0 h 910"/>
                <a:gd name="T110" fmla="*/ 0 w 902"/>
                <a:gd name="T111" fmla="*/ 0 h 910"/>
                <a:gd name="T112" fmla="*/ 0 w 902"/>
                <a:gd name="T113" fmla="*/ 0 h 910"/>
                <a:gd name="T114" fmla="*/ 0 w 902"/>
                <a:gd name="T115" fmla="*/ 0 h 910"/>
                <a:gd name="T116" fmla="*/ 0 w 902"/>
                <a:gd name="T117" fmla="*/ 0 h 910"/>
                <a:gd name="T118" fmla="*/ 0 w 902"/>
                <a:gd name="T119" fmla="*/ 0 h 910"/>
                <a:gd name="T120" fmla="*/ 0 w 902"/>
                <a:gd name="T121" fmla="*/ 0 h 910"/>
                <a:gd name="T122" fmla="*/ 0 w 902"/>
                <a:gd name="T123" fmla="*/ 0 h 910"/>
                <a:gd name="T124" fmla="*/ 0 w 902"/>
                <a:gd name="T125" fmla="*/ 0 h 9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2"/>
                <a:gd name="T190" fmla="*/ 0 h 910"/>
                <a:gd name="T191" fmla="*/ 902 w 902"/>
                <a:gd name="T192" fmla="*/ 910 h 9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2" h="910">
                  <a:moveTo>
                    <a:pt x="59" y="451"/>
                  </a:moveTo>
                  <a:lnTo>
                    <a:pt x="63" y="494"/>
                  </a:lnTo>
                  <a:lnTo>
                    <a:pt x="5" y="499"/>
                  </a:lnTo>
                  <a:lnTo>
                    <a:pt x="0" y="456"/>
                  </a:lnTo>
                  <a:lnTo>
                    <a:pt x="59" y="451"/>
                  </a:lnTo>
                  <a:close/>
                  <a:moveTo>
                    <a:pt x="5" y="503"/>
                  </a:moveTo>
                  <a:lnTo>
                    <a:pt x="5" y="501"/>
                  </a:lnTo>
                  <a:lnTo>
                    <a:pt x="5" y="499"/>
                  </a:lnTo>
                  <a:lnTo>
                    <a:pt x="34" y="497"/>
                  </a:lnTo>
                  <a:lnTo>
                    <a:pt x="5" y="503"/>
                  </a:lnTo>
                  <a:close/>
                  <a:moveTo>
                    <a:pt x="62" y="491"/>
                  </a:moveTo>
                  <a:lnTo>
                    <a:pt x="70" y="531"/>
                  </a:lnTo>
                  <a:lnTo>
                    <a:pt x="13" y="541"/>
                  </a:lnTo>
                  <a:lnTo>
                    <a:pt x="5" y="503"/>
                  </a:lnTo>
                  <a:lnTo>
                    <a:pt x="62" y="491"/>
                  </a:lnTo>
                  <a:close/>
                  <a:moveTo>
                    <a:pt x="13" y="544"/>
                  </a:moveTo>
                  <a:lnTo>
                    <a:pt x="13" y="542"/>
                  </a:lnTo>
                  <a:lnTo>
                    <a:pt x="13" y="541"/>
                  </a:lnTo>
                  <a:lnTo>
                    <a:pt x="42" y="537"/>
                  </a:lnTo>
                  <a:lnTo>
                    <a:pt x="13" y="544"/>
                  </a:lnTo>
                  <a:close/>
                  <a:moveTo>
                    <a:pt x="70" y="528"/>
                  </a:moveTo>
                  <a:lnTo>
                    <a:pt x="81" y="572"/>
                  </a:lnTo>
                  <a:lnTo>
                    <a:pt x="24" y="587"/>
                  </a:lnTo>
                  <a:lnTo>
                    <a:pt x="13" y="544"/>
                  </a:lnTo>
                  <a:lnTo>
                    <a:pt x="70" y="528"/>
                  </a:lnTo>
                  <a:close/>
                  <a:moveTo>
                    <a:pt x="27" y="591"/>
                  </a:moveTo>
                  <a:lnTo>
                    <a:pt x="25" y="589"/>
                  </a:lnTo>
                  <a:lnTo>
                    <a:pt x="24" y="587"/>
                  </a:lnTo>
                  <a:lnTo>
                    <a:pt x="53" y="579"/>
                  </a:lnTo>
                  <a:lnTo>
                    <a:pt x="27" y="591"/>
                  </a:lnTo>
                  <a:close/>
                  <a:moveTo>
                    <a:pt x="79" y="567"/>
                  </a:moveTo>
                  <a:lnTo>
                    <a:pt x="95" y="602"/>
                  </a:lnTo>
                  <a:lnTo>
                    <a:pt x="42" y="626"/>
                  </a:lnTo>
                  <a:lnTo>
                    <a:pt x="27" y="591"/>
                  </a:lnTo>
                  <a:lnTo>
                    <a:pt x="79" y="567"/>
                  </a:lnTo>
                  <a:close/>
                  <a:moveTo>
                    <a:pt x="95" y="602"/>
                  </a:moveTo>
                  <a:lnTo>
                    <a:pt x="95" y="603"/>
                  </a:lnTo>
                  <a:lnTo>
                    <a:pt x="69" y="615"/>
                  </a:lnTo>
                  <a:lnTo>
                    <a:pt x="95" y="602"/>
                  </a:lnTo>
                  <a:close/>
                  <a:moveTo>
                    <a:pt x="95" y="603"/>
                  </a:moveTo>
                  <a:lnTo>
                    <a:pt x="112" y="643"/>
                  </a:lnTo>
                  <a:lnTo>
                    <a:pt x="57" y="665"/>
                  </a:lnTo>
                  <a:lnTo>
                    <a:pt x="42" y="625"/>
                  </a:lnTo>
                  <a:lnTo>
                    <a:pt x="95" y="603"/>
                  </a:lnTo>
                  <a:close/>
                  <a:moveTo>
                    <a:pt x="60" y="670"/>
                  </a:moveTo>
                  <a:lnTo>
                    <a:pt x="58" y="667"/>
                  </a:lnTo>
                  <a:lnTo>
                    <a:pt x="57" y="665"/>
                  </a:lnTo>
                  <a:lnTo>
                    <a:pt x="84" y="653"/>
                  </a:lnTo>
                  <a:lnTo>
                    <a:pt x="60" y="670"/>
                  </a:lnTo>
                  <a:close/>
                  <a:moveTo>
                    <a:pt x="108" y="637"/>
                  </a:moveTo>
                  <a:lnTo>
                    <a:pt x="131" y="672"/>
                  </a:lnTo>
                  <a:lnTo>
                    <a:pt x="84" y="705"/>
                  </a:lnTo>
                  <a:lnTo>
                    <a:pt x="60" y="670"/>
                  </a:lnTo>
                  <a:lnTo>
                    <a:pt x="108" y="637"/>
                  </a:lnTo>
                  <a:close/>
                  <a:moveTo>
                    <a:pt x="84" y="706"/>
                  </a:moveTo>
                  <a:lnTo>
                    <a:pt x="84" y="706"/>
                  </a:lnTo>
                  <a:lnTo>
                    <a:pt x="84" y="705"/>
                  </a:lnTo>
                  <a:lnTo>
                    <a:pt x="108" y="688"/>
                  </a:lnTo>
                  <a:lnTo>
                    <a:pt x="84" y="706"/>
                  </a:lnTo>
                  <a:close/>
                  <a:moveTo>
                    <a:pt x="131" y="671"/>
                  </a:moveTo>
                  <a:lnTo>
                    <a:pt x="155" y="702"/>
                  </a:lnTo>
                  <a:lnTo>
                    <a:pt x="108" y="737"/>
                  </a:lnTo>
                  <a:lnTo>
                    <a:pt x="84" y="706"/>
                  </a:lnTo>
                  <a:lnTo>
                    <a:pt x="131" y="671"/>
                  </a:lnTo>
                  <a:close/>
                  <a:moveTo>
                    <a:pt x="109" y="740"/>
                  </a:moveTo>
                  <a:lnTo>
                    <a:pt x="108" y="739"/>
                  </a:lnTo>
                  <a:lnTo>
                    <a:pt x="108" y="737"/>
                  </a:lnTo>
                  <a:lnTo>
                    <a:pt x="131" y="720"/>
                  </a:lnTo>
                  <a:lnTo>
                    <a:pt x="109" y="740"/>
                  </a:lnTo>
                  <a:close/>
                  <a:moveTo>
                    <a:pt x="152" y="701"/>
                  </a:moveTo>
                  <a:lnTo>
                    <a:pt x="180" y="733"/>
                  </a:lnTo>
                  <a:lnTo>
                    <a:pt x="136" y="771"/>
                  </a:lnTo>
                  <a:lnTo>
                    <a:pt x="109" y="740"/>
                  </a:lnTo>
                  <a:lnTo>
                    <a:pt x="152" y="701"/>
                  </a:lnTo>
                  <a:close/>
                  <a:moveTo>
                    <a:pt x="137" y="773"/>
                  </a:moveTo>
                  <a:lnTo>
                    <a:pt x="138" y="773"/>
                  </a:lnTo>
                  <a:lnTo>
                    <a:pt x="136" y="771"/>
                  </a:lnTo>
                  <a:lnTo>
                    <a:pt x="158" y="751"/>
                  </a:lnTo>
                  <a:lnTo>
                    <a:pt x="137" y="773"/>
                  </a:lnTo>
                  <a:close/>
                  <a:moveTo>
                    <a:pt x="179" y="730"/>
                  </a:moveTo>
                  <a:lnTo>
                    <a:pt x="206" y="758"/>
                  </a:lnTo>
                  <a:lnTo>
                    <a:pt x="165" y="799"/>
                  </a:lnTo>
                  <a:lnTo>
                    <a:pt x="137" y="773"/>
                  </a:lnTo>
                  <a:lnTo>
                    <a:pt x="179" y="730"/>
                  </a:lnTo>
                  <a:close/>
                  <a:moveTo>
                    <a:pt x="169" y="803"/>
                  </a:moveTo>
                  <a:lnTo>
                    <a:pt x="166" y="801"/>
                  </a:lnTo>
                  <a:lnTo>
                    <a:pt x="165" y="799"/>
                  </a:lnTo>
                  <a:lnTo>
                    <a:pt x="186" y="778"/>
                  </a:lnTo>
                  <a:lnTo>
                    <a:pt x="169" y="803"/>
                  </a:lnTo>
                  <a:close/>
                  <a:moveTo>
                    <a:pt x="204" y="755"/>
                  </a:moveTo>
                  <a:lnTo>
                    <a:pt x="234" y="780"/>
                  </a:lnTo>
                  <a:lnTo>
                    <a:pt x="199" y="826"/>
                  </a:lnTo>
                  <a:lnTo>
                    <a:pt x="169" y="803"/>
                  </a:lnTo>
                  <a:lnTo>
                    <a:pt x="204" y="755"/>
                  </a:lnTo>
                  <a:close/>
                  <a:moveTo>
                    <a:pt x="200" y="826"/>
                  </a:moveTo>
                  <a:lnTo>
                    <a:pt x="200" y="826"/>
                  </a:lnTo>
                  <a:lnTo>
                    <a:pt x="199" y="826"/>
                  </a:lnTo>
                  <a:lnTo>
                    <a:pt x="216" y="803"/>
                  </a:lnTo>
                  <a:lnTo>
                    <a:pt x="200" y="826"/>
                  </a:lnTo>
                  <a:close/>
                  <a:moveTo>
                    <a:pt x="233" y="778"/>
                  </a:moveTo>
                  <a:lnTo>
                    <a:pt x="269" y="802"/>
                  </a:lnTo>
                  <a:lnTo>
                    <a:pt x="236" y="851"/>
                  </a:lnTo>
                  <a:lnTo>
                    <a:pt x="200" y="826"/>
                  </a:lnTo>
                  <a:lnTo>
                    <a:pt x="233" y="778"/>
                  </a:lnTo>
                  <a:close/>
                  <a:moveTo>
                    <a:pt x="237" y="852"/>
                  </a:moveTo>
                  <a:lnTo>
                    <a:pt x="237" y="851"/>
                  </a:lnTo>
                  <a:lnTo>
                    <a:pt x="236" y="851"/>
                  </a:lnTo>
                  <a:lnTo>
                    <a:pt x="252" y="826"/>
                  </a:lnTo>
                  <a:lnTo>
                    <a:pt x="237" y="852"/>
                  </a:lnTo>
                  <a:close/>
                  <a:moveTo>
                    <a:pt x="266" y="801"/>
                  </a:moveTo>
                  <a:lnTo>
                    <a:pt x="301" y="820"/>
                  </a:lnTo>
                  <a:lnTo>
                    <a:pt x="273" y="871"/>
                  </a:lnTo>
                  <a:lnTo>
                    <a:pt x="237" y="852"/>
                  </a:lnTo>
                  <a:lnTo>
                    <a:pt x="266" y="801"/>
                  </a:lnTo>
                  <a:close/>
                  <a:moveTo>
                    <a:pt x="279" y="874"/>
                  </a:moveTo>
                  <a:lnTo>
                    <a:pt x="276" y="873"/>
                  </a:lnTo>
                  <a:lnTo>
                    <a:pt x="273" y="871"/>
                  </a:lnTo>
                  <a:lnTo>
                    <a:pt x="287" y="846"/>
                  </a:lnTo>
                  <a:lnTo>
                    <a:pt x="279" y="874"/>
                  </a:lnTo>
                  <a:close/>
                  <a:moveTo>
                    <a:pt x="295" y="817"/>
                  </a:moveTo>
                  <a:lnTo>
                    <a:pt x="334" y="829"/>
                  </a:lnTo>
                  <a:lnTo>
                    <a:pt x="318" y="886"/>
                  </a:lnTo>
                  <a:lnTo>
                    <a:pt x="279" y="874"/>
                  </a:lnTo>
                  <a:lnTo>
                    <a:pt x="295" y="817"/>
                  </a:lnTo>
                  <a:close/>
                  <a:moveTo>
                    <a:pt x="334" y="829"/>
                  </a:moveTo>
                  <a:lnTo>
                    <a:pt x="373" y="841"/>
                  </a:lnTo>
                  <a:lnTo>
                    <a:pt x="357" y="898"/>
                  </a:lnTo>
                  <a:lnTo>
                    <a:pt x="318" y="886"/>
                  </a:lnTo>
                  <a:lnTo>
                    <a:pt x="334" y="829"/>
                  </a:lnTo>
                  <a:close/>
                  <a:moveTo>
                    <a:pt x="359" y="898"/>
                  </a:moveTo>
                  <a:lnTo>
                    <a:pt x="358" y="898"/>
                  </a:lnTo>
                  <a:lnTo>
                    <a:pt x="357" y="898"/>
                  </a:lnTo>
                  <a:lnTo>
                    <a:pt x="365" y="869"/>
                  </a:lnTo>
                  <a:lnTo>
                    <a:pt x="359" y="898"/>
                  </a:lnTo>
                  <a:close/>
                  <a:moveTo>
                    <a:pt x="371" y="840"/>
                  </a:moveTo>
                  <a:lnTo>
                    <a:pt x="410" y="848"/>
                  </a:lnTo>
                  <a:lnTo>
                    <a:pt x="398" y="906"/>
                  </a:lnTo>
                  <a:lnTo>
                    <a:pt x="359" y="898"/>
                  </a:lnTo>
                  <a:lnTo>
                    <a:pt x="371" y="840"/>
                  </a:lnTo>
                  <a:close/>
                  <a:moveTo>
                    <a:pt x="401" y="906"/>
                  </a:moveTo>
                  <a:lnTo>
                    <a:pt x="400" y="906"/>
                  </a:lnTo>
                  <a:lnTo>
                    <a:pt x="398" y="906"/>
                  </a:lnTo>
                  <a:lnTo>
                    <a:pt x="404" y="876"/>
                  </a:lnTo>
                  <a:lnTo>
                    <a:pt x="401" y="906"/>
                  </a:lnTo>
                  <a:close/>
                  <a:moveTo>
                    <a:pt x="407" y="847"/>
                  </a:moveTo>
                  <a:lnTo>
                    <a:pt x="450" y="852"/>
                  </a:lnTo>
                  <a:lnTo>
                    <a:pt x="444" y="910"/>
                  </a:lnTo>
                  <a:lnTo>
                    <a:pt x="401" y="906"/>
                  </a:lnTo>
                  <a:lnTo>
                    <a:pt x="407" y="847"/>
                  </a:lnTo>
                  <a:close/>
                  <a:moveTo>
                    <a:pt x="450" y="910"/>
                  </a:moveTo>
                  <a:lnTo>
                    <a:pt x="447" y="910"/>
                  </a:lnTo>
                  <a:lnTo>
                    <a:pt x="444" y="910"/>
                  </a:lnTo>
                  <a:lnTo>
                    <a:pt x="447" y="881"/>
                  </a:lnTo>
                  <a:lnTo>
                    <a:pt x="450" y="910"/>
                  </a:lnTo>
                  <a:close/>
                  <a:moveTo>
                    <a:pt x="444" y="852"/>
                  </a:moveTo>
                  <a:lnTo>
                    <a:pt x="487" y="847"/>
                  </a:lnTo>
                  <a:lnTo>
                    <a:pt x="492" y="906"/>
                  </a:lnTo>
                  <a:lnTo>
                    <a:pt x="450" y="910"/>
                  </a:lnTo>
                  <a:lnTo>
                    <a:pt x="444" y="852"/>
                  </a:lnTo>
                  <a:close/>
                  <a:moveTo>
                    <a:pt x="496" y="906"/>
                  </a:moveTo>
                  <a:lnTo>
                    <a:pt x="493" y="906"/>
                  </a:lnTo>
                  <a:lnTo>
                    <a:pt x="492" y="906"/>
                  </a:lnTo>
                  <a:lnTo>
                    <a:pt x="490" y="876"/>
                  </a:lnTo>
                  <a:lnTo>
                    <a:pt x="496" y="906"/>
                  </a:lnTo>
                  <a:close/>
                  <a:moveTo>
                    <a:pt x="485" y="848"/>
                  </a:moveTo>
                  <a:lnTo>
                    <a:pt x="528" y="840"/>
                  </a:lnTo>
                  <a:lnTo>
                    <a:pt x="538" y="898"/>
                  </a:lnTo>
                  <a:lnTo>
                    <a:pt x="496" y="906"/>
                  </a:lnTo>
                  <a:lnTo>
                    <a:pt x="485" y="848"/>
                  </a:lnTo>
                  <a:close/>
                  <a:moveTo>
                    <a:pt x="539" y="898"/>
                  </a:moveTo>
                  <a:lnTo>
                    <a:pt x="539" y="898"/>
                  </a:lnTo>
                  <a:lnTo>
                    <a:pt x="538" y="898"/>
                  </a:lnTo>
                  <a:lnTo>
                    <a:pt x="533" y="869"/>
                  </a:lnTo>
                  <a:lnTo>
                    <a:pt x="539" y="898"/>
                  </a:lnTo>
                  <a:close/>
                  <a:moveTo>
                    <a:pt x="527" y="840"/>
                  </a:moveTo>
                  <a:lnTo>
                    <a:pt x="567" y="832"/>
                  </a:lnTo>
                  <a:lnTo>
                    <a:pt x="578" y="891"/>
                  </a:lnTo>
                  <a:lnTo>
                    <a:pt x="539" y="898"/>
                  </a:lnTo>
                  <a:lnTo>
                    <a:pt x="527" y="840"/>
                  </a:lnTo>
                  <a:close/>
                  <a:moveTo>
                    <a:pt x="583" y="888"/>
                  </a:moveTo>
                  <a:lnTo>
                    <a:pt x="579" y="889"/>
                  </a:lnTo>
                  <a:lnTo>
                    <a:pt x="578" y="891"/>
                  </a:lnTo>
                  <a:lnTo>
                    <a:pt x="572" y="861"/>
                  </a:lnTo>
                  <a:lnTo>
                    <a:pt x="583" y="888"/>
                  </a:lnTo>
                  <a:close/>
                  <a:moveTo>
                    <a:pt x="561" y="834"/>
                  </a:moveTo>
                  <a:lnTo>
                    <a:pt x="600" y="818"/>
                  </a:lnTo>
                  <a:lnTo>
                    <a:pt x="621" y="873"/>
                  </a:lnTo>
                  <a:lnTo>
                    <a:pt x="583" y="888"/>
                  </a:lnTo>
                  <a:lnTo>
                    <a:pt x="561" y="834"/>
                  </a:lnTo>
                  <a:close/>
                  <a:moveTo>
                    <a:pt x="624" y="872"/>
                  </a:moveTo>
                  <a:lnTo>
                    <a:pt x="624" y="872"/>
                  </a:lnTo>
                  <a:lnTo>
                    <a:pt x="621" y="873"/>
                  </a:lnTo>
                  <a:lnTo>
                    <a:pt x="611" y="846"/>
                  </a:lnTo>
                  <a:lnTo>
                    <a:pt x="624" y="872"/>
                  </a:lnTo>
                  <a:close/>
                  <a:moveTo>
                    <a:pt x="598" y="819"/>
                  </a:moveTo>
                  <a:lnTo>
                    <a:pt x="636" y="799"/>
                  </a:lnTo>
                  <a:lnTo>
                    <a:pt x="663" y="852"/>
                  </a:lnTo>
                  <a:lnTo>
                    <a:pt x="624" y="872"/>
                  </a:lnTo>
                  <a:lnTo>
                    <a:pt x="598" y="819"/>
                  </a:lnTo>
                  <a:close/>
                  <a:moveTo>
                    <a:pt x="664" y="852"/>
                  </a:moveTo>
                  <a:lnTo>
                    <a:pt x="662" y="853"/>
                  </a:lnTo>
                  <a:lnTo>
                    <a:pt x="663" y="852"/>
                  </a:lnTo>
                  <a:lnTo>
                    <a:pt x="650" y="826"/>
                  </a:lnTo>
                  <a:lnTo>
                    <a:pt x="664" y="852"/>
                  </a:lnTo>
                  <a:close/>
                  <a:moveTo>
                    <a:pt x="635" y="801"/>
                  </a:moveTo>
                  <a:lnTo>
                    <a:pt x="671" y="781"/>
                  </a:lnTo>
                  <a:lnTo>
                    <a:pt x="699" y="832"/>
                  </a:lnTo>
                  <a:lnTo>
                    <a:pt x="664" y="852"/>
                  </a:lnTo>
                  <a:lnTo>
                    <a:pt x="635" y="801"/>
                  </a:lnTo>
                  <a:close/>
                  <a:moveTo>
                    <a:pt x="703" y="830"/>
                  </a:moveTo>
                  <a:lnTo>
                    <a:pt x="700" y="831"/>
                  </a:lnTo>
                  <a:lnTo>
                    <a:pt x="699" y="832"/>
                  </a:lnTo>
                  <a:lnTo>
                    <a:pt x="685" y="806"/>
                  </a:lnTo>
                  <a:lnTo>
                    <a:pt x="703" y="830"/>
                  </a:lnTo>
                  <a:close/>
                  <a:moveTo>
                    <a:pt x="668" y="783"/>
                  </a:moveTo>
                  <a:lnTo>
                    <a:pt x="699" y="760"/>
                  </a:lnTo>
                  <a:lnTo>
                    <a:pt x="734" y="806"/>
                  </a:lnTo>
                  <a:lnTo>
                    <a:pt x="703" y="830"/>
                  </a:lnTo>
                  <a:lnTo>
                    <a:pt x="668" y="783"/>
                  </a:lnTo>
                  <a:close/>
                  <a:moveTo>
                    <a:pt x="735" y="805"/>
                  </a:moveTo>
                  <a:lnTo>
                    <a:pt x="735" y="805"/>
                  </a:lnTo>
                  <a:lnTo>
                    <a:pt x="734" y="806"/>
                  </a:lnTo>
                  <a:lnTo>
                    <a:pt x="717" y="783"/>
                  </a:lnTo>
                  <a:lnTo>
                    <a:pt x="735" y="805"/>
                  </a:lnTo>
                  <a:close/>
                  <a:moveTo>
                    <a:pt x="697" y="761"/>
                  </a:moveTo>
                  <a:lnTo>
                    <a:pt x="728" y="734"/>
                  </a:lnTo>
                  <a:lnTo>
                    <a:pt x="767" y="777"/>
                  </a:lnTo>
                  <a:lnTo>
                    <a:pt x="735" y="805"/>
                  </a:lnTo>
                  <a:lnTo>
                    <a:pt x="697" y="761"/>
                  </a:lnTo>
                  <a:close/>
                  <a:moveTo>
                    <a:pt x="769" y="775"/>
                  </a:moveTo>
                  <a:lnTo>
                    <a:pt x="768" y="776"/>
                  </a:lnTo>
                  <a:lnTo>
                    <a:pt x="767" y="777"/>
                  </a:lnTo>
                  <a:lnTo>
                    <a:pt x="748" y="755"/>
                  </a:lnTo>
                  <a:lnTo>
                    <a:pt x="769" y="775"/>
                  </a:lnTo>
                  <a:close/>
                  <a:moveTo>
                    <a:pt x="726" y="736"/>
                  </a:moveTo>
                  <a:lnTo>
                    <a:pt x="753" y="705"/>
                  </a:lnTo>
                  <a:lnTo>
                    <a:pt x="797" y="743"/>
                  </a:lnTo>
                  <a:lnTo>
                    <a:pt x="769" y="775"/>
                  </a:lnTo>
                  <a:lnTo>
                    <a:pt x="726" y="736"/>
                  </a:lnTo>
                  <a:close/>
                  <a:moveTo>
                    <a:pt x="799" y="741"/>
                  </a:moveTo>
                  <a:lnTo>
                    <a:pt x="798" y="742"/>
                  </a:lnTo>
                  <a:lnTo>
                    <a:pt x="797" y="743"/>
                  </a:lnTo>
                  <a:lnTo>
                    <a:pt x="775" y="725"/>
                  </a:lnTo>
                  <a:lnTo>
                    <a:pt x="799" y="741"/>
                  </a:lnTo>
                  <a:close/>
                  <a:moveTo>
                    <a:pt x="750" y="708"/>
                  </a:moveTo>
                  <a:lnTo>
                    <a:pt x="774" y="672"/>
                  </a:lnTo>
                  <a:lnTo>
                    <a:pt x="823" y="705"/>
                  </a:lnTo>
                  <a:lnTo>
                    <a:pt x="799" y="741"/>
                  </a:lnTo>
                  <a:lnTo>
                    <a:pt x="750" y="708"/>
                  </a:lnTo>
                  <a:close/>
                  <a:moveTo>
                    <a:pt x="823" y="705"/>
                  </a:moveTo>
                  <a:lnTo>
                    <a:pt x="854" y="658"/>
                  </a:lnTo>
                  <a:lnTo>
                    <a:pt x="823" y="705"/>
                  </a:lnTo>
                  <a:lnTo>
                    <a:pt x="798" y="688"/>
                  </a:lnTo>
                  <a:lnTo>
                    <a:pt x="823" y="705"/>
                  </a:lnTo>
                  <a:close/>
                  <a:moveTo>
                    <a:pt x="774" y="673"/>
                  </a:moveTo>
                  <a:lnTo>
                    <a:pt x="797" y="637"/>
                  </a:lnTo>
                  <a:lnTo>
                    <a:pt x="846" y="670"/>
                  </a:lnTo>
                  <a:lnTo>
                    <a:pt x="823" y="705"/>
                  </a:lnTo>
                  <a:lnTo>
                    <a:pt x="774" y="673"/>
                  </a:lnTo>
                  <a:close/>
                  <a:moveTo>
                    <a:pt x="848" y="665"/>
                  </a:moveTo>
                  <a:lnTo>
                    <a:pt x="847" y="667"/>
                  </a:lnTo>
                  <a:lnTo>
                    <a:pt x="846" y="670"/>
                  </a:lnTo>
                  <a:lnTo>
                    <a:pt x="821" y="653"/>
                  </a:lnTo>
                  <a:lnTo>
                    <a:pt x="848" y="665"/>
                  </a:lnTo>
                  <a:close/>
                  <a:moveTo>
                    <a:pt x="795" y="642"/>
                  </a:moveTo>
                  <a:lnTo>
                    <a:pt x="811" y="607"/>
                  </a:lnTo>
                  <a:lnTo>
                    <a:pt x="864" y="630"/>
                  </a:lnTo>
                  <a:lnTo>
                    <a:pt x="848" y="665"/>
                  </a:lnTo>
                  <a:lnTo>
                    <a:pt x="795" y="642"/>
                  </a:lnTo>
                  <a:close/>
                  <a:moveTo>
                    <a:pt x="864" y="629"/>
                  </a:moveTo>
                  <a:lnTo>
                    <a:pt x="864" y="630"/>
                  </a:lnTo>
                  <a:lnTo>
                    <a:pt x="838" y="618"/>
                  </a:lnTo>
                  <a:lnTo>
                    <a:pt x="864" y="629"/>
                  </a:lnTo>
                  <a:close/>
                  <a:moveTo>
                    <a:pt x="810" y="608"/>
                  </a:moveTo>
                  <a:lnTo>
                    <a:pt x="826" y="568"/>
                  </a:lnTo>
                  <a:lnTo>
                    <a:pt x="880" y="590"/>
                  </a:lnTo>
                  <a:lnTo>
                    <a:pt x="864" y="629"/>
                  </a:lnTo>
                  <a:lnTo>
                    <a:pt x="810" y="608"/>
                  </a:lnTo>
                  <a:close/>
                  <a:moveTo>
                    <a:pt x="881" y="587"/>
                  </a:moveTo>
                  <a:lnTo>
                    <a:pt x="881" y="588"/>
                  </a:lnTo>
                  <a:lnTo>
                    <a:pt x="880" y="590"/>
                  </a:lnTo>
                  <a:lnTo>
                    <a:pt x="853" y="579"/>
                  </a:lnTo>
                  <a:lnTo>
                    <a:pt x="881" y="587"/>
                  </a:lnTo>
                  <a:close/>
                  <a:moveTo>
                    <a:pt x="825" y="572"/>
                  </a:moveTo>
                  <a:lnTo>
                    <a:pt x="837" y="528"/>
                  </a:lnTo>
                  <a:lnTo>
                    <a:pt x="892" y="544"/>
                  </a:lnTo>
                  <a:lnTo>
                    <a:pt x="881" y="587"/>
                  </a:lnTo>
                  <a:lnTo>
                    <a:pt x="825" y="572"/>
                  </a:lnTo>
                  <a:close/>
                  <a:moveTo>
                    <a:pt x="894" y="539"/>
                  </a:moveTo>
                  <a:lnTo>
                    <a:pt x="894" y="541"/>
                  </a:lnTo>
                  <a:lnTo>
                    <a:pt x="892" y="544"/>
                  </a:lnTo>
                  <a:lnTo>
                    <a:pt x="864" y="537"/>
                  </a:lnTo>
                  <a:lnTo>
                    <a:pt x="894" y="539"/>
                  </a:lnTo>
                  <a:close/>
                  <a:moveTo>
                    <a:pt x="835" y="533"/>
                  </a:moveTo>
                  <a:lnTo>
                    <a:pt x="839" y="494"/>
                  </a:lnTo>
                  <a:lnTo>
                    <a:pt x="898" y="499"/>
                  </a:lnTo>
                  <a:lnTo>
                    <a:pt x="894" y="539"/>
                  </a:lnTo>
                  <a:lnTo>
                    <a:pt x="835" y="533"/>
                  </a:lnTo>
                  <a:close/>
                  <a:moveTo>
                    <a:pt x="898" y="499"/>
                  </a:moveTo>
                  <a:lnTo>
                    <a:pt x="897" y="501"/>
                  </a:lnTo>
                  <a:lnTo>
                    <a:pt x="898" y="499"/>
                  </a:lnTo>
                  <a:lnTo>
                    <a:pt x="868" y="497"/>
                  </a:lnTo>
                  <a:lnTo>
                    <a:pt x="898" y="499"/>
                  </a:lnTo>
                  <a:close/>
                  <a:moveTo>
                    <a:pt x="839" y="494"/>
                  </a:moveTo>
                  <a:lnTo>
                    <a:pt x="844" y="448"/>
                  </a:lnTo>
                  <a:lnTo>
                    <a:pt x="902" y="452"/>
                  </a:lnTo>
                  <a:lnTo>
                    <a:pt x="898" y="499"/>
                  </a:lnTo>
                  <a:lnTo>
                    <a:pt x="839" y="494"/>
                  </a:lnTo>
                  <a:close/>
                  <a:moveTo>
                    <a:pt x="902" y="447"/>
                  </a:moveTo>
                  <a:lnTo>
                    <a:pt x="902" y="449"/>
                  </a:lnTo>
                  <a:lnTo>
                    <a:pt x="902" y="452"/>
                  </a:lnTo>
                  <a:lnTo>
                    <a:pt x="873" y="450"/>
                  </a:lnTo>
                  <a:lnTo>
                    <a:pt x="902" y="447"/>
                  </a:lnTo>
                  <a:close/>
                  <a:moveTo>
                    <a:pt x="844" y="452"/>
                  </a:moveTo>
                  <a:lnTo>
                    <a:pt x="839" y="414"/>
                  </a:lnTo>
                  <a:lnTo>
                    <a:pt x="898" y="408"/>
                  </a:lnTo>
                  <a:lnTo>
                    <a:pt x="902" y="447"/>
                  </a:lnTo>
                  <a:lnTo>
                    <a:pt x="844" y="452"/>
                  </a:lnTo>
                  <a:close/>
                  <a:moveTo>
                    <a:pt x="897" y="408"/>
                  </a:moveTo>
                  <a:lnTo>
                    <a:pt x="898" y="415"/>
                  </a:lnTo>
                  <a:lnTo>
                    <a:pt x="898" y="408"/>
                  </a:lnTo>
                  <a:lnTo>
                    <a:pt x="868" y="410"/>
                  </a:lnTo>
                  <a:lnTo>
                    <a:pt x="897" y="408"/>
                  </a:lnTo>
                  <a:close/>
                  <a:moveTo>
                    <a:pt x="840" y="414"/>
                  </a:moveTo>
                  <a:lnTo>
                    <a:pt x="835" y="379"/>
                  </a:lnTo>
                  <a:lnTo>
                    <a:pt x="894" y="372"/>
                  </a:lnTo>
                  <a:lnTo>
                    <a:pt x="897" y="408"/>
                  </a:lnTo>
                  <a:lnTo>
                    <a:pt x="840" y="414"/>
                  </a:lnTo>
                  <a:close/>
                  <a:moveTo>
                    <a:pt x="894" y="369"/>
                  </a:moveTo>
                  <a:lnTo>
                    <a:pt x="894" y="371"/>
                  </a:lnTo>
                  <a:lnTo>
                    <a:pt x="894" y="372"/>
                  </a:lnTo>
                  <a:lnTo>
                    <a:pt x="864" y="375"/>
                  </a:lnTo>
                  <a:lnTo>
                    <a:pt x="894" y="369"/>
                  </a:lnTo>
                  <a:close/>
                  <a:moveTo>
                    <a:pt x="835" y="381"/>
                  </a:moveTo>
                  <a:lnTo>
                    <a:pt x="828" y="341"/>
                  </a:lnTo>
                  <a:lnTo>
                    <a:pt x="885" y="331"/>
                  </a:lnTo>
                  <a:lnTo>
                    <a:pt x="894" y="369"/>
                  </a:lnTo>
                  <a:lnTo>
                    <a:pt x="835" y="381"/>
                  </a:lnTo>
                  <a:close/>
                  <a:moveTo>
                    <a:pt x="885" y="330"/>
                  </a:moveTo>
                  <a:lnTo>
                    <a:pt x="885" y="330"/>
                  </a:lnTo>
                  <a:lnTo>
                    <a:pt x="885" y="331"/>
                  </a:lnTo>
                  <a:lnTo>
                    <a:pt x="856" y="337"/>
                  </a:lnTo>
                  <a:lnTo>
                    <a:pt x="885" y="330"/>
                  </a:lnTo>
                  <a:close/>
                  <a:moveTo>
                    <a:pt x="828" y="343"/>
                  </a:moveTo>
                  <a:lnTo>
                    <a:pt x="820" y="308"/>
                  </a:lnTo>
                  <a:lnTo>
                    <a:pt x="877" y="295"/>
                  </a:lnTo>
                  <a:lnTo>
                    <a:pt x="885" y="330"/>
                  </a:lnTo>
                  <a:lnTo>
                    <a:pt x="828" y="343"/>
                  </a:lnTo>
                  <a:close/>
                  <a:moveTo>
                    <a:pt x="876" y="289"/>
                  </a:moveTo>
                  <a:lnTo>
                    <a:pt x="877" y="292"/>
                  </a:lnTo>
                  <a:lnTo>
                    <a:pt x="877" y="295"/>
                  </a:lnTo>
                  <a:lnTo>
                    <a:pt x="849" y="301"/>
                  </a:lnTo>
                  <a:lnTo>
                    <a:pt x="876" y="289"/>
                  </a:lnTo>
                  <a:close/>
                  <a:moveTo>
                    <a:pt x="823" y="313"/>
                  </a:moveTo>
                  <a:lnTo>
                    <a:pt x="806" y="277"/>
                  </a:lnTo>
                  <a:lnTo>
                    <a:pt x="860" y="254"/>
                  </a:lnTo>
                  <a:lnTo>
                    <a:pt x="876" y="289"/>
                  </a:lnTo>
                  <a:lnTo>
                    <a:pt x="823" y="313"/>
                  </a:lnTo>
                  <a:close/>
                  <a:moveTo>
                    <a:pt x="860" y="253"/>
                  </a:moveTo>
                  <a:lnTo>
                    <a:pt x="860" y="253"/>
                  </a:lnTo>
                  <a:lnTo>
                    <a:pt x="860" y="254"/>
                  </a:lnTo>
                  <a:lnTo>
                    <a:pt x="833" y="265"/>
                  </a:lnTo>
                  <a:lnTo>
                    <a:pt x="860" y="253"/>
                  </a:lnTo>
                  <a:close/>
                  <a:moveTo>
                    <a:pt x="807" y="278"/>
                  </a:moveTo>
                  <a:lnTo>
                    <a:pt x="791" y="247"/>
                  </a:lnTo>
                  <a:lnTo>
                    <a:pt x="844" y="221"/>
                  </a:lnTo>
                  <a:lnTo>
                    <a:pt x="860" y="253"/>
                  </a:lnTo>
                  <a:lnTo>
                    <a:pt x="807" y="278"/>
                  </a:lnTo>
                  <a:close/>
                  <a:moveTo>
                    <a:pt x="842" y="219"/>
                  </a:moveTo>
                  <a:lnTo>
                    <a:pt x="844" y="220"/>
                  </a:lnTo>
                  <a:lnTo>
                    <a:pt x="844" y="221"/>
                  </a:lnTo>
                  <a:lnTo>
                    <a:pt x="818" y="234"/>
                  </a:lnTo>
                  <a:lnTo>
                    <a:pt x="842" y="219"/>
                  </a:lnTo>
                  <a:close/>
                  <a:moveTo>
                    <a:pt x="794" y="250"/>
                  </a:moveTo>
                  <a:lnTo>
                    <a:pt x="774" y="219"/>
                  </a:lnTo>
                  <a:lnTo>
                    <a:pt x="823" y="187"/>
                  </a:lnTo>
                  <a:lnTo>
                    <a:pt x="842" y="219"/>
                  </a:lnTo>
                  <a:lnTo>
                    <a:pt x="794" y="250"/>
                  </a:lnTo>
                  <a:close/>
                  <a:moveTo>
                    <a:pt x="823" y="186"/>
                  </a:moveTo>
                  <a:lnTo>
                    <a:pt x="823" y="187"/>
                  </a:lnTo>
                  <a:lnTo>
                    <a:pt x="798" y="204"/>
                  </a:lnTo>
                  <a:lnTo>
                    <a:pt x="823" y="186"/>
                  </a:lnTo>
                  <a:close/>
                  <a:moveTo>
                    <a:pt x="775" y="220"/>
                  </a:moveTo>
                  <a:lnTo>
                    <a:pt x="755" y="193"/>
                  </a:lnTo>
                  <a:lnTo>
                    <a:pt x="803" y="158"/>
                  </a:lnTo>
                  <a:lnTo>
                    <a:pt x="823" y="186"/>
                  </a:lnTo>
                  <a:lnTo>
                    <a:pt x="775" y="220"/>
                  </a:lnTo>
                  <a:close/>
                  <a:moveTo>
                    <a:pt x="800" y="157"/>
                  </a:moveTo>
                  <a:lnTo>
                    <a:pt x="802" y="157"/>
                  </a:lnTo>
                  <a:lnTo>
                    <a:pt x="803" y="158"/>
                  </a:lnTo>
                  <a:lnTo>
                    <a:pt x="778" y="176"/>
                  </a:lnTo>
                  <a:lnTo>
                    <a:pt x="800" y="157"/>
                  </a:lnTo>
                  <a:close/>
                  <a:moveTo>
                    <a:pt x="756" y="194"/>
                  </a:moveTo>
                  <a:lnTo>
                    <a:pt x="733" y="167"/>
                  </a:lnTo>
                  <a:lnTo>
                    <a:pt x="777" y="129"/>
                  </a:lnTo>
                  <a:lnTo>
                    <a:pt x="800" y="157"/>
                  </a:lnTo>
                  <a:lnTo>
                    <a:pt x="756" y="194"/>
                  </a:lnTo>
                  <a:close/>
                  <a:moveTo>
                    <a:pt x="775" y="125"/>
                  </a:moveTo>
                  <a:lnTo>
                    <a:pt x="776" y="128"/>
                  </a:lnTo>
                  <a:lnTo>
                    <a:pt x="777" y="129"/>
                  </a:lnTo>
                  <a:lnTo>
                    <a:pt x="755" y="149"/>
                  </a:lnTo>
                  <a:lnTo>
                    <a:pt x="775" y="125"/>
                  </a:lnTo>
                  <a:close/>
                  <a:moveTo>
                    <a:pt x="736" y="171"/>
                  </a:moveTo>
                  <a:lnTo>
                    <a:pt x="709" y="147"/>
                  </a:lnTo>
                  <a:lnTo>
                    <a:pt x="747" y="102"/>
                  </a:lnTo>
                  <a:lnTo>
                    <a:pt x="775" y="125"/>
                  </a:lnTo>
                  <a:lnTo>
                    <a:pt x="736" y="171"/>
                  </a:lnTo>
                  <a:close/>
                  <a:moveTo>
                    <a:pt x="709" y="147"/>
                  </a:moveTo>
                  <a:lnTo>
                    <a:pt x="682" y="123"/>
                  </a:lnTo>
                  <a:lnTo>
                    <a:pt x="720" y="79"/>
                  </a:lnTo>
                  <a:lnTo>
                    <a:pt x="747" y="102"/>
                  </a:lnTo>
                  <a:lnTo>
                    <a:pt x="709" y="147"/>
                  </a:lnTo>
                  <a:close/>
                  <a:moveTo>
                    <a:pt x="717" y="76"/>
                  </a:moveTo>
                  <a:lnTo>
                    <a:pt x="718" y="77"/>
                  </a:lnTo>
                  <a:lnTo>
                    <a:pt x="720" y="79"/>
                  </a:lnTo>
                  <a:lnTo>
                    <a:pt x="700" y="101"/>
                  </a:lnTo>
                  <a:lnTo>
                    <a:pt x="717" y="76"/>
                  </a:lnTo>
                  <a:close/>
                  <a:moveTo>
                    <a:pt x="685" y="126"/>
                  </a:moveTo>
                  <a:lnTo>
                    <a:pt x="654" y="107"/>
                  </a:lnTo>
                  <a:lnTo>
                    <a:pt x="685" y="56"/>
                  </a:lnTo>
                  <a:lnTo>
                    <a:pt x="717" y="76"/>
                  </a:lnTo>
                  <a:lnTo>
                    <a:pt x="685" y="126"/>
                  </a:lnTo>
                  <a:close/>
                  <a:moveTo>
                    <a:pt x="683" y="55"/>
                  </a:moveTo>
                  <a:lnTo>
                    <a:pt x="683" y="55"/>
                  </a:lnTo>
                  <a:lnTo>
                    <a:pt x="685" y="56"/>
                  </a:lnTo>
                  <a:lnTo>
                    <a:pt x="669" y="82"/>
                  </a:lnTo>
                  <a:lnTo>
                    <a:pt x="683" y="55"/>
                  </a:lnTo>
                  <a:close/>
                  <a:moveTo>
                    <a:pt x="656" y="108"/>
                  </a:moveTo>
                  <a:lnTo>
                    <a:pt x="625" y="93"/>
                  </a:lnTo>
                  <a:lnTo>
                    <a:pt x="652" y="40"/>
                  </a:lnTo>
                  <a:lnTo>
                    <a:pt x="683" y="55"/>
                  </a:lnTo>
                  <a:lnTo>
                    <a:pt x="656" y="108"/>
                  </a:lnTo>
                  <a:close/>
                  <a:moveTo>
                    <a:pt x="650" y="39"/>
                  </a:moveTo>
                  <a:lnTo>
                    <a:pt x="652" y="40"/>
                  </a:lnTo>
                  <a:lnTo>
                    <a:pt x="639" y="66"/>
                  </a:lnTo>
                  <a:lnTo>
                    <a:pt x="650" y="39"/>
                  </a:lnTo>
                  <a:close/>
                  <a:moveTo>
                    <a:pt x="627" y="93"/>
                  </a:moveTo>
                  <a:lnTo>
                    <a:pt x="591" y="77"/>
                  </a:lnTo>
                  <a:lnTo>
                    <a:pt x="615" y="24"/>
                  </a:lnTo>
                  <a:lnTo>
                    <a:pt x="650" y="39"/>
                  </a:lnTo>
                  <a:lnTo>
                    <a:pt x="627" y="93"/>
                  </a:lnTo>
                  <a:close/>
                  <a:moveTo>
                    <a:pt x="612" y="22"/>
                  </a:moveTo>
                  <a:lnTo>
                    <a:pt x="613" y="22"/>
                  </a:lnTo>
                  <a:lnTo>
                    <a:pt x="615" y="24"/>
                  </a:lnTo>
                  <a:lnTo>
                    <a:pt x="603" y="50"/>
                  </a:lnTo>
                  <a:lnTo>
                    <a:pt x="612" y="22"/>
                  </a:lnTo>
                  <a:close/>
                  <a:moveTo>
                    <a:pt x="595" y="79"/>
                  </a:moveTo>
                  <a:lnTo>
                    <a:pt x="558" y="67"/>
                  </a:lnTo>
                  <a:lnTo>
                    <a:pt x="577" y="11"/>
                  </a:lnTo>
                  <a:lnTo>
                    <a:pt x="612" y="22"/>
                  </a:lnTo>
                  <a:lnTo>
                    <a:pt x="595" y="79"/>
                  </a:lnTo>
                  <a:close/>
                  <a:moveTo>
                    <a:pt x="575" y="10"/>
                  </a:moveTo>
                  <a:lnTo>
                    <a:pt x="576" y="10"/>
                  </a:lnTo>
                  <a:lnTo>
                    <a:pt x="577" y="11"/>
                  </a:lnTo>
                  <a:lnTo>
                    <a:pt x="568" y="39"/>
                  </a:lnTo>
                  <a:lnTo>
                    <a:pt x="575" y="10"/>
                  </a:lnTo>
                  <a:close/>
                  <a:moveTo>
                    <a:pt x="562" y="67"/>
                  </a:moveTo>
                  <a:lnTo>
                    <a:pt x="527" y="60"/>
                  </a:lnTo>
                  <a:lnTo>
                    <a:pt x="539" y="1"/>
                  </a:lnTo>
                  <a:lnTo>
                    <a:pt x="575" y="10"/>
                  </a:lnTo>
                  <a:lnTo>
                    <a:pt x="562" y="67"/>
                  </a:lnTo>
                  <a:close/>
                  <a:moveTo>
                    <a:pt x="522" y="3"/>
                  </a:moveTo>
                  <a:lnTo>
                    <a:pt x="531" y="0"/>
                  </a:lnTo>
                  <a:lnTo>
                    <a:pt x="539" y="1"/>
                  </a:lnTo>
                  <a:lnTo>
                    <a:pt x="533" y="31"/>
                  </a:lnTo>
                  <a:lnTo>
                    <a:pt x="522" y="3"/>
                  </a:lnTo>
                  <a:close/>
                  <a:moveTo>
                    <a:pt x="543" y="58"/>
                  </a:moveTo>
                  <a:lnTo>
                    <a:pt x="512" y="70"/>
                  </a:lnTo>
                  <a:lnTo>
                    <a:pt x="491" y="15"/>
                  </a:lnTo>
                  <a:lnTo>
                    <a:pt x="522" y="3"/>
                  </a:lnTo>
                  <a:lnTo>
                    <a:pt x="543" y="58"/>
                  </a:lnTo>
                  <a:close/>
                  <a:moveTo>
                    <a:pt x="490" y="15"/>
                  </a:moveTo>
                  <a:lnTo>
                    <a:pt x="489" y="17"/>
                  </a:lnTo>
                  <a:lnTo>
                    <a:pt x="491" y="15"/>
                  </a:lnTo>
                  <a:lnTo>
                    <a:pt x="501" y="42"/>
                  </a:lnTo>
                  <a:lnTo>
                    <a:pt x="490" y="15"/>
                  </a:lnTo>
                  <a:close/>
                  <a:moveTo>
                    <a:pt x="513" y="69"/>
                  </a:moveTo>
                  <a:lnTo>
                    <a:pt x="439" y="101"/>
                  </a:lnTo>
                  <a:lnTo>
                    <a:pt x="416" y="47"/>
                  </a:lnTo>
                  <a:lnTo>
                    <a:pt x="490" y="15"/>
                  </a:lnTo>
                  <a:lnTo>
                    <a:pt x="513" y="69"/>
                  </a:lnTo>
                  <a:close/>
                  <a:moveTo>
                    <a:pt x="415" y="47"/>
                  </a:moveTo>
                  <a:lnTo>
                    <a:pt x="418" y="46"/>
                  </a:lnTo>
                  <a:lnTo>
                    <a:pt x="416" y="47"/>
                  </a:lnTo>
                  <a:lnTo>
                    <a:pt x="428" y="74"/>
                  </a:lnTo>
                  <a:lnTo>
                    <a:pt x="415" y="47"/>
                  </a:lnTo>
                  <a:close/>
                  <a:moveTo>
                    <a:pt x="440" y="101"/>
                  </a:moveTo>
                  <a:lnTo>
                    <a:pt x="389" y="124"/>
                  </a:lnTo>
                  <a:lnTo>
                    <a:pt x="364" y="70"/>
                  </a:lnTo>
                  <a:lnTo>
                    <a:pt x="415" y="47"/>
                  </a:lnTo>
                  <a:lnTo>
                    <a:pt x="440" y="101"/>
                  </a:lnTo>
                  <a:close/>
                  <a:moveTo>
                    <a:pt x="362" y="72"/>
                  </a:moveTo>
                  <a:lnTo>
                    <a:pt x="363" y="72"/>
                  </a:lnTo>
                  <a:lnTo>
                    <a:pt x="364" y="70"/>
                  </a:lnTo>
                  <a:lnTo>
                    <a:pt x="377" y="97"/>
                  </a:lnTo>
                  <a:lnTo>
                    <a:pt x="362" y="72"/>
                  </a:lnTo>
                  <a:close/>
                  <a:moveTo>
                    <a:pt x="391" y="123"/>
                  </a:moveTo>
                  <a:lnTo>
                    <a:pt x="344" y="150"/>
                  </a:lnTo>
                  <a:lnTo>
                    <a:pt x="315" y="100"/>
                  </a:lnTo>
                  <a:lnTo>
                    <a:pt x="362" y="72"/>
                  </a:lnTo>
                  <a:lnTo>
                    <a:pt x="391" y="123"/>
                  </a:lnTo>
                  <a:close/>
                  <a:moveTo>
                    <a:pt x="313" y="101"/>
                  </a:moveTo>
                  <a:lnTo>
                    <a:pt x="315" y="100"/>
                  </a:lnTo>
                  <a:lnTo>
                    <a:pt x="330" y="124"/>
                  </a:lnTo>
                  <a:lnTo>
                    <a:pt x="313" y="101"/>
                  </a:lnTo>
                  <a:close/>
                  <a:moveTo>
                    <a:pt x="347" y="149"/>
                  </a:moveTo>
                  <a:lnTo>
                    <a:pt x="295" y="184"/>
                  </a:lnTo>
                  <a:lnTo>
                    <a:pt x="263" y="136"/>
                  </a:lnTo>
                  <a:lnTo>
                    <a:pt x="313" y="101"/>
                  </a:lnTo>
                  <a:lnTo>
                    <a:pt x="347" y="149"/>
                  </a:lnTo>
                  <a:close/>
                  <a:moveTo>
                    <a:pt x="261" y="137"/>
                  </a:moveTo>
                  <a:lnTo>
                    <a:pt x="262" y="136"/>
                  </a:lnTo>
                  <a:lnTo>
                    <a:pt x="263" y="136"/>
                  </a:lnTo>
                  <a:lnTo>
                    <a:pt x="279" y="160"/>
                  </a:lnTo>
                  <a:lnTo>
                    <a:pt x="261" y="137"/>
                  </a:lnTo>
                  <a:close/>
                  <a:moveTo>
                    <a:pt x="298" y="183"/>
                  </a:moveTo>
                  <a:lnTo>
                    <a:pt x="251" y="221"/>
                  </a:lnTo>
                  <a:lnTo>
                    <a:pt x="214" y="177"/>
                  </a:lnTo>
                  <a:lnTo>
                    <a:pt x="261" y="137"/>
                  </a:lnTo>
                  <a:lnTo>
                    <a:pt x="298" y="183"/>
                  </a:lnTo>
                  <a:close/>
                  <a:moveTo>
                    <a:pt x="211" y="179"/>
                  </a:moveTo>
                  <a:lnTo>
                    <a:pt x="212" y="178"/>
                  </a:lnTo>
                  <a:lnTo>
                    <a:pt x="214" y="177"/>
                  </a:lnTo>
                  <a:lnTo>
                    <a:pt x="233" y="199"/>
                  </a:lnTo>
                  <a:lnTo>
                    <a:pt x="211" y="179"/>
                  </a:lnTo>
                  <a:close/>
                  <a:moveTo>
                    <a:pt x="254" y="219"/>
                  </a:moveTo>
                  <a:lnTo>
                    <a:pt x="215" y="262"/>
                  </a:lnTo>
                  <a:lnTo>
                    <a:pt x="172" y="222"/>
                  </a:lnTo>
                  <a:lnTo>
                    <a:pt x="211" y="179"/>
                  </a:lnTo>
                  <a:lnTo>
                    <a:pt x="254" y="219"/>
                  </a:lnTo>
                  <a:close/>
                  <a:moveTo>
                    <a:pt x="215" y="262"/>
                  </a:moveTo>
                  <a:lnTo>
                    <a:pt x="176" y="305"/>
                  </a:lnTo>
                  <a:lnTo>
                    <a:pt x="133" y="265"/>
                  </a:lnTo>
                  <a:lnTo>
                    <a:pt x="172" y="222"/>
                  </a:lnTo>
                  <a:lnTo>
                    <a:pt x="215" y="262"/>
                  </a:lnTo>
                  <a:close/>
                  <a:moveTo>
                    <a:pt x="131" y="267"/>
                  </a:moveTo>
                  <a:lnTo>
                    <a:pt x="133" y="265"/>
                  </a:lnTo>
                  <a:lnTo>
                    <a:pt x="155" y="285"/>
                  </a:lnTo>
                  <a:lnTo>
                    <a:pt x="131" y="267"/>
                  </a:lnTo>
                  <a:close/>
                  <a:moveTo>
                    <a:pt x="177" y="304"/>
                  </a:moveTo>
                  <a:lnTo>
                    <a:pt x="110" y="386"/>
                  </a:lnTo>
                  <a:lnTo>
                    <a:pt x="65" y="350"/>
                  </a:lnTo>
                  <a:lnTo>
                    <a:pt x="131" y="267"/>
                  </a:lnTo>
                  <a:lnTo>
                    <a:pt x="177" y="304"/>
                  </a:lnTo>
                  <a:close/>
                  <a:moveTo>
                    <a:pt x="64" y="351"/>
                  </a:moveTo>
                  <a:lnTo>
                    <a:pt x="65" y="350"/>
                  </a:lnTo>
                  <a:lnTo>
                    <a:pt x="88" y="367"/>
                  </a:lnTo>
                  <a:lnTo>
                    <a:pt x="64" y="351"/>
                  </a:lnTo>
                  <a:close/>
                  <a:moveTo>
                    <a:pt x="112" y="385"/>
                  </a:moveTo>
                  <a:lnTo>
                    <a:pt x="69" y="447"/>
                  </a:lnTo>
                  <a:lnTo>
                    <a:pt x="21" y="414"/>
                  </a:lnTo>
                  <a:lnTo>
                    <a:pt x="64" y="351"/>
                  </a:lnTo>
                  <a:lnTo>
                    <a:pt x="112" y="385"/>
                  </a:lnTo>
                  <a:close/>
                  <a:moveTo>
                    <a:pt x="21" y="414"/>
                  </a:moveTo>
                  <a:lnTo>
                    <a:pt x="20" y="415"/>
                  </a:lnTo>
                  <a:lnTo>
                    <a:pt x="21" y="414"/>
                  </a:lnTo>
                  <a:lnTo>
                    <a:pt x="45" y="430"/>
                  </a:lnTo>
                  <a:lnTo>
                    <a:pt x="21" y="414"/>
                  </a:lnTo>
                  <a:close/>
                  <a:moveTo>
                    <a:pt x="70" y="447"/>
                  </a:moveTo>
                  <a:lnTo>
                    <a:pt x="53" y="470"/>
                  </a:lnTo>
                  <a:lnTo>
                    <a:pt x="6" y="437"/>
                  </a:lnTo>
                  <a:lnTo>
                    <a:pt x="21" y="414"/>
                  </a:lnTo>
                  <a:lnTo>
                    <a:pt x="70" y="4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5" name="Freeform 103"/>
            <p:cNvSpPr>
              <a:spLocks/>
            </p:cNvSpPr>
            <p:nvPr/>
          </p:nvSpPr>
          <p:spPr bwMode="auto">
            <a:xfrm>
              <a:off x="2270" y="1323"/>
              <a:ext cx="100" cy="103"/>
            </a:xfrm>
            <a:custGeom>
              <a:avLst/>
              <a:gdLst>
                <a:gd name="T0" fmla="*/ 0 w 746"/>
                <a:gd name="T1" fmla="*/ 0 h 772"/>
                <a:gd name="T2" fmla="*/ 0 w 746"/>
                <a:gd name="T3" fmla="*/ 0 h 772"/>
                <a:gd name="T4" fmla="*/ 0 w 746"/>
                <a:gd name="T5" fmla="*/ 0 h 772"/>
                <a:gd name="T6" fmla="*/ 0 w 746"/>
                <a:gd name="T7" fmla="*/ 0 h 772"/>
                <a:gd name="T8" fmla="*/ 0 w 746"/>
                <a:gd name="T9" fmla="*/ 0 h 772"/>
                <a:gd name="T10" fmla="*/ 0 w 746"/>
                <a:gd name="T11" fmla="*/ 0 h 772"/>
                <a:gd name="T12" fmla="*/ 0 w 746"/>
                <a:gd name="T13" fmla="*/ 0 h 772"/>
                <a:gd name="T14" fmla="*/ 0 w 746"/>
                <a:gd name="T15" fmla="*/ 0 h 772"/>
                <a:gd name="T16" fmla="*/ 0 w 746"/>
                <a:gd name="T17" fmla="*/ 0 h 772"/>
                <a:gd name="T18" fmla="*/ 0 w 746"/>
                <a:gd name="T19" fmla="*/ 0 h 772"/>
                <a:gd name="T20" fmla="*/ 0 w 746"/>
                <a:gd name="T21" fmla="*/ 0 h 772"/>
                <a:gd name="T22" fmla="*/ 0 w 746"/>
                <a:gd name="T23" fmla="*/ 0 h 772"/>
                <a:gd name="T24" fmla="*/ 0 w 746"/>
                <a:gd name="T25" fmla="*/ 0 h 772"/>
                <a:gd name="T26" fmla="*/ 0 w 746"/>
                <a:gd name="T27" fmla="*/ 0 h 772"/>
                <a:gd name="T28" fmla="*/ 0 w 746"/>
                <a:gd name="T29" fmla="*/ 0 h 772"/>
                <a:gd name="T30" fmla="*/ 0 w 746"/>
                <a:gd name="T31" fmla="*/ 0 h 772"/>
                <a:gd name="T32" fmla="*/ 0 w 746"/>
                <a:gd name="T33" fmla="*/ 0 h 772"/>
                <a:gd name="T34" fmla="*/ 0 w 746"/>
                <a:gd name="T35" fmla="*/ 0 h 772"/>
                <a:gd name="T36" fmla="*/ 0 w 746"/>
                <a:gd name="T37" fmla="*/ 0 h 772"/>
                <a:gd name="T38" fmla="*/ 0 w 746"/>
                <a:gd name="T39" fmla="*/ 0 h 772"/>
                <a:gd name="T40" fmla="*/ 0 w 746"/>
                <a:gd name="T41" fmla="*/ 0 h 772"/>
                <a:gd name="T42" fmla="*/ 0 w 746"/>
                <a:gd name="T43" fmla="*/ 0 h 772"/>
                <a:gd name="T44" fmla="*/ 0 w 746"/>
                <a:gd name="T45" fmla="*/ 0 h 772"/>
                <a:gd name="T46" fmla="*/ 0 w 746"/>
                <a:gd name="T47" fmla="*/ 0 h 772"/>
                <a:gd name="T48" fmla="*/ 0 w 746"/>
                <a:gd name="T49" fmla="*/ 0 h 772"/>
                <a:gd name="T50" fmla="*/ 0 w 746"/>
                <a:gd name="T51" fmla="*/ 0 h 772"/>
                <a:gd name="T52" fmla="*/ 0 w 746"/>
                <a:gd name="T53" fmla="*/ 0 h 772"/>
                <a:gd name="T54" fmla="*/ 0 w 746"/>
                <a:gd name="T55" fmla="*/ 0 h 772"/>
                <a:gd name="T56" fmla="*/ 0 w 746"/>
                <a:gd name="T57" fmla="*/ 0 h 772"/>
                <a:gd name="T58" fmla="*/ 0 w 746"/>
                <a:gd name="T59" fmla="*/ 0 h 772"/>
                <a:gd name="T60" fmla="*/ 0 w 746"/>
                <a:gd name="T61" fmla="*/ 0 h 772"/>
                <a:gd name="T62" fmla="*/ 0 w 746"/>
                <a:gd name="T63" fmla="*/ 0 h 772"/>
                <a:gd name="T64" fmla="*/ 0 w 746"/>
                <a:gd name="T65" fmla="*/ 0 h 772"/>
                <a:gd name="T66" fmla="*/ 0 w 746"/>
                <a:gd name="T67" fmla="*/ 0 h 772"/>
                <a:gd name="T68" fmla="*/ 0 w 746"/>
                <a:gd name="T69" fmla="*/ 0 h 772"/>
                <a:gd name="T70" fmla="*/ 0 w 746"/>
                <a:gd name="T71" fmla="*/ 0 h 772"/>
                <a:gd name="T72" fmla="*/ 0 w 746"/>
                <a:gd name="T73" fmla="*/ 0 h 772"/>
                <a:gd name="T74" fmla="*/ 0 w 746"/>
                <a:gd name="T75" fmla="*/ 0 h 772"/>
                <a:gd name="T76" fmla="*/ 0 w 746"/>
                <a:gd name="T77" fmla="*/ 0 h 772"/>
                <a:gd name="T78" fmla="*/ 0 w 746"/>
                <a:gd name="T79" fmla="*/ 0 h 772"/>
                <a:gd name="T80" fmla="*/ 0 w 746"/>
                <a:gd name="T81" fmla="*/ 0 h 772"/>
                <a:gd name="T82" fmla="*/ 0 w 746"/>
                <a:gd name="T83" fmla="*/ 0 h 772"/>
                <a:gd name="T84" fmla="*/ 0 w 746"/>
                <a:gd name="T85" fmla="*/ 0 h 772"/>
                <a:gd name="T86" fmla="*/ 0 w 746"/>
                <a:gd name="T87" fmla="*/ 0 h 772"/>
                <a:gd name="T88" fmla="*/ 0 w 746"/>
                <a:gd name="T89" fmla="*/ 0 h 772"/>
                <a:gd name="T90" fmla="*/ 0 w 746"/>
                <a:gd name="T91" fmla="*/ 0 h 772"/>
                <a:gd name="T92" fmla="*/ 0 w 746"/>
                <a:gd name="T93" fmla="*/ 0 h 772"/>
                <a:gd name="T94" fmla="*/ 0 w 746"/>
                <a:gd name="T95" fmla="*/ 0 h 772"/>
                <a:gd name="T96" fmla="*/ 0 w 746"/>
                <a:gd name="T97" fmla="*/ 0 h 772"/>
                <a:gd name="T98" fmla="*/ 0 w 746"/>
                <a:gd name="T99" fmla="*/ 0 h 772"/>
                <a:gd name="T100" fmla="*/ 0 w 746"/>
                <a:gd name="T101" fmla="*/ 0 h 772"/>
                <a:gd name="T102" fmla="*/ 0 w 746"/>
                <a:gd name="T103" fmla="*/ 0 h 772"/>
                <a:gd name="T104" fmla="*/ 0 w 746"/>
                <a:gd name="T105" fmla="*/ 0 h 772"/>
                <a:gd name="T106" fmla="*/ 0 w 746"/>
                <a:gd name="T107" fmla="*/ 0 h 772"/>
                <a:gd name="T108" fmla="*/ 0 w 746"/>
                <a:gd name="T109" fmla="*/ 0 h 772"/>
                <a:gd name="T110" fmla="*/ 0 w 746"/>
                <a:gd name="T111" fmla="*/ 0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46"/>
                <a:gd name="T169" fmla="*/ 0 h 772"/>
                <a:gd name="T170" fmla="*/ 746 w 746"/>
                <a:gd name="T171" fmla="*/ 772 h 7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46" h="772">
                  <a:moveTo>
                    <a:pt x="734" y="639"/>
                  </a:moveTo>
                  <a:lnTo>
                    <a:pt x="703" y="666"/>
                  </a:lnTo>
                  <a:lnTo>
                    <a:pt x="671" y="694"/>
                  </a:lnTo>
                  <a:lnTo>
                    <a:pt x="632" y="713"/>
                  </a:lnTo>
                  <a:lnTo>
                    <a:pt x="593" y="732"/>
                  </a:lnTo>
                  <a:lnTo>
                    <a:pt x="550" y="749"/>
                  </a:lnTo>
                  <a:lnTo>
                    <a:pt x="507" y="760"/>
                  </a:lnTo>
                  <a:lnTo>
                    <a:pt x="464" y="767"/>
                  </a:lnTo>
                  <a:lnTo>
                    <a:pt x="418" y="772"/>
                  </a:lnTo>
                  <a:lnTo>
                    <a:pt x="374" y="767"/>
                  </a:lnTo>
                  <a:lnTo>
                    <a:pt x="336" y="760"/>
                  </a:lnTo>
                  <a:lnTo>
                    <a:pt x="293" y="752"/>
                  </a:lnTo>
                  <a:lnTo>
                    <a:pt x="253" y="737"/>
                  </a:lnTo>
                  <a:lnTo>
                    <a:pt x="219" y="721"/>
                  </a:lnTo>
                  <a:lnTo>
                    <a:pt x="184" y="697"/>
                  </a:lnTo>
                  <a:lnTo>
                    <a:pt x="152" y="674"/>
                  </a:lnTo>
                  <a:lnTo>
                    <a:pt x="121" y="646"/>
                  </a:lnTo>
                  <a:lnTo>
                    <a:pt x="94" y="616"/>
                  </a:lnTo>
                  <a:lnTo>
                    <a:pt x="71" y="584"/>
                  </a:lnTo>
                  <a:lnTo>
                    <a:pt x="51" y="549"/>
                  </a:lnTo>
                  <a:lnTo>
                    <a:pt x="31" y="513"/>
                  </a:lnTo>
                  <a:lnTo>
                    <a:pt x="20" y="474"/>
                  </a:lnTo>
                  <a:lnTo>
                    <a:pt x="8" y="435"/>
                  </a:lnTo>
                  <a:lnTo>
                    <a:pt x="0" y="391"/>
                  </a:lnTo>
                  <a:lnTo>
                    <a:pt x="0" y="349"/>
                  </a:lnTo>
                  <a:lnTo>
                    <a:pt x="4" y="294"/>
                  </a:lnTo>
                  <a:lnTo>
                    <a:pt x="11" y="243"/>
                  </a:lnTo>
                  <a:lnTo>
                    <a:pt x="28" y="196"/>
                  </a:lnTo>
                  <a:lnTo>
                    <a:pt x="46" y="148"/>
                  </a:lnTo>
                  <a:lnTo>
                    <a:pt x="74" y="106"/>
                  </a:lnTo>
                  <a:lnTo>
                    <a:pt x="106" y="67"/>
                  </a:lnTo>
                  <a:lnTo>
                    <a:pt x="141" y="31"/>
                  </a:lnTo>
                  <a:lnTo>
                    <a:pt x="179" y="0"/>
                  </a:lnTo>
                  <a:lnTo>
                    <a:pt x="238" y="15"/>
                  </a:lnTo>
                  <a:lnTo>
                    <a:pt x="308" y="31"/>
                  </a:lnTo>
                  <a:lnTo>
                    <a:pt x="402" y="43"/>
                  </a:lnTo>
                  <a:lnTo>
                    <a:pt x="499" y="55"/>
                  </a:lnTo>
                  <a:lnTo>
                    <a:pt x="542" y="63"/>
                  </a:lnTo>
                  <a:lnTo>
                    <a:pt x="582" y="75"/>
                  </a:lnTo>
                  <a:lnTo>
                    <a:pt x="617" y="86"/>
                  </a:lnTo>
                  <a:lnTo>
                    <a:pt x="648" y="102"/>
                  </a:lnTo>
                  <a:lnTo>
                    <a:pt x="675" y="118"/>
                  </a:lnTo>
                  <a:lnTo>
                    <a:pt x="691" y="141"/>
                  </a:lnTo>
                  <a:lnTo>
                    <a:pt x="718" y="188"/>
                  </a:lnTo>
                  <a:lnTo>
                    <a:pt x="734" y="228"/>
                  </a:lnTo>
                  <a:lnTo>
                    <a:pt x="746" y="263"/>
                  </a:lnTo>
                  <a:lnTo>
                    <a:pt x="741" y="278"/>
                  </a:lnTo>
                  <a:lnTo>
                    <a:pt x="729" y="313"/>
                  </a:lnTo>
                  <a:lnTo>
                    <a:pt x="718" y="373"/>
                  </a:lnTo>
                  <a:lnTo>
                    <a:pt x="711" y="408"/>
                  </a:lnTo>
                  <a:lnTo>
                    <a:pt x="706" y="446"/>
                  </a:lnTo>
                  <a:lnTo>
                    <a:pt x="706" y="482"/>
                  </a:lnTo>
                  <a:lnTo>
                    <a:pt x="711" y="517"/>
                  </a:lnTo>
                  <a:lnTo>
                    <a:pt x="718" y="576"/>
                  </a:lnTo>
                  <a:lnTo>
                    <a:pt x="729" y="623"/>
                  </a:lnTo>
                  <a:lnTo>
                    <a:pt x="734" y="6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6" name="Freeform 104"/>
            <p:cNvSpPr>
              <a:spLocks noEditPoints="1"/>
            </p:cNvSpPr>
            <p:nvPr/>
          </p:nvSpPr>
          <p:spPr bwMode="auto">
            <a:xfrm>
              <a:off x="2266" y="1319"/>
              <a:ext cx="108" cy="111"/>
            </a:xfrm>
            <a:custGeom>
              <a:avLst/>
              <a:gdLst>
                <a:gd name="T0" fmla="*/ 0 w 805"/>
                <a:gd name="T1" fmla="*/ 0 h 833"/>
                <a:gd name="T2" fmla="*/ 0 w 805"/>
                <a:gd name="T3" fmla="*/ 0 h 833"/>
                <a:gd name="T4" fmla="*/ 0 w 805"/>
                <a:gd name="T5" fmla="*/ 0 h 833"/>
                <a:gd name="T6" fmla="*/ 0 w 805"/>
                <a:gd name="T7" fmla="*/ 0 h 833"/>
                <a:gd name="T8" fmla="*/ 0 w 805"/>
                <a:gd name="T9" fmla="*/ 0 h 833"/>
                <a:gd name="T10" fmla="*/ 0 w 805"/>
                <a:gd name="T11" fmla="*/ 0 h 833"/>
                <a:gd name="T12" fmla="*/ 0 w 805"/>
                <a:gd name="T13" fmla="*/ 0 h 833"/>
                <a:gd name="T14" fmla="*/ 0 w 805"/>
                <a:gd name="T15" fmla="*/ 0 h 833"/>
                <a:gd name="T16" fmla="*/ 0 w 805"/>
                <a:gd name="T17" fmla="*/ 0 h 833"/>
                <a:gd name="T18" fmla="*/ 0 w 805"/>
                <a:gd name="T19" fmla="*/ 0 h 833"/>
                <a:gd name="T20" fmla="*/ 0 w 805"/>
                <a:gd name="T21" fmla="*/ 0 h 833"/>
                <a:gd name="T22" fmla="*/ 0 w 805"/>
                <a:gd name="T23" fmla="*/ 0 h 833"/>
                <a:gd name="T24" fmla="*/ 0 w 805"/>
                <a:gd name="T25" fmla="*/ 0 h 833"/>
                <a:gd name="T26" fmla="*/ 0 w 805"/>
                <a:gd name="T27" fmla="*/ 0 h 833"/>
                <a:gd name="T28" fmla="*/ 0 w 805"/>
                <a:gd name="T29" fmla="*/ 0 h 833"/>
                <a:gd name="T30" fmla="*/ 0 w 805"/>
                <a:gd name="T31" fmla="*/ 0 h 833"/>
                <a:gd name="T32" fmla="*/ 0 w 805"/>
                <a:gd name="T33" fmla="*/ 0 h 833"/>
                <a:gd name="T34" fmla="*/ 0 w 805"/>
                <a:gd name="T35" fmla="*/ 0 h 833"/>
                <a:gd name="T36" fmla="*/ 0 w 805"/>
                <a:gd name="T37" fmla="*/ 0 h 833"/>
                <a:gd name="T38" fmla="*/ 0 w 805"/>
                <a:gd name="T39" fmla="*/ 0 h 833"/>
                <a:gd name="T40" fmla="*/ 0 w 805"/>
                <a:gd name="T41" fmla="*/ 0 h 833"/>
                <a:gd name="T42" fmla="*/ 0 w 805"/>
                <a:gd name="T43" fmla="*/ 0 h 833"/>
                <a:gd name="T44" fmla="*/ 0 w 805"/>
                <a:gd name="T45" fmla="*/ 0 h 833"/>
                <a:gd name="T46" fmla="*/ 0 w 805"/>
                <a:gd name="T47" fmla="*/ 0 h 833"/>
                <a:gd name="T48" fmla="*/ 0 w 805"/>
                <a:gd name="T49" fmla="*/ 0 h 833"/>
                <a:gd name="T50" fmla="*/ 0 w 805"/>
                <a:gd name="T51" fmla="*/ 0 h 833"/>
                <a:gd name="T52" fmla="*/ 0 w 805"/>
                <a:gd name="T53" fmla="*/ 0 h 833"/>
                <a:gd name="T54" fmla="*/ 0 w 805"/>
                <a:gd name="T55" fmla="*/ 0 h 833"/>
                <a:gd name="T56" fmla="*/ 0 w 805"/>
                <a:gd name="T57" fmla="*/ 0 h 833"/>
                <a:gd name="T58" fmla="*/ 0 w 805"/>
                <a:gd name="T59" fmla="*/ 0 h 833"/>
                <a:gd name="T60" fmla="*/ 0 w 805"/>
                <a:gd name="T61" fmla="*/ 0 h 833"/>
                <a:gd name="T62" fmla="*/ 0 w 805"/>
                <a:gd name="T63" fmla="*/ 0 h 833"/>
                <a:gd name="T64" fmla="*/ 0 w 805"/>
                <a:gd name="T65" fmla="*/ 0 h 833"/>
                <a:gd name="T66" fmla="*/ 0 w 805"/>
                <a:gd name="T67" fmla="*/ 0 h 833"/>
                <a:gd name="T68" fmla="*/ 0 w 805"/>
                <a:gd name="T69" fmla="*/ 0 h 833"/>
                <a:gd name="T70" fmla="*/ 0 w 805"/>
                <a:gd name="T71" fmla="*/ 0 h 833"/>
                <a:gd name="T72" fmla="*/ 0 w 805"/>
                <a:gd name="T73" fmla="*/ 0 h 833"/>
                <a:gd name="T74" fmla="*/ 0 w 805"/>
                <a:gd name="T75" fmla="*/ 0 h 833"/>
                <a:gd name="T76" fmla="*/ 0 w 805"/>
                <a:gd name="T77" fmla="*/ 0 h 833"/>
                <a:gd name="T78" fmla="*/ 0 w 805"/>
                <a:gd name="T79" fmla="*/ 0 h 833"/>
                <a:gd name="T80" fmla="*/ 0 w 805"/>
                <a:gd name="T81" fmla="*/ 0 h 833"/>
                <a:gd name="T82" fmla="*/ 0 w 805"/>
                <a:gd name="T83" fmla="*/ 0 h 833"/>
                <a:gd name="T84" fmla="*/ 0 w 805"/>
                <a:gd name="T85" fmla="*/ 0 h 833"/>
                <a:gd name="T86" fmla="*/ 0 w 805"/>
                <a:gd name="T87" fmla="*/ 0 h 833"/>
                <a:gd name="T88" fmla="*/ 0 w 805"/>
                <a:gd name="T89" fmla="*/ 0 h 833"/>
                <a:gd name="T90" fmla="*/ 0 w 805"/>
                <a:gd name="T91" fmla="*/ 0 h 833"/>
                <a:gd name="T92" fmla="*/ 0 w 805"/>
                <a:gd name="T93" fmla="*/ 0 h 833"/>
                <a:gd name="T94" fmla="*/ 0 w 805"/>
                <a:gd name="T95" fmla="*/ 0 h 833"/>
                <a:gd name="T96" fmla="*/ 0 w 805"/>
                <a:gd name="T97" fmla="*/ 0 h 833"/>
                <a:gd name="T98" fmla="*/ 0 w 805"/>
                <a:gd name="T99" fmla="*/ 0 h 833"/>
                <a:gd name="T100" fmla="*/ 0 w 805"/>
                <a:gd name="T101" fmla="*/ 0 h 833"/>
                <a:gd name="T102" fmla="*/ 0 w 805"/>
                <a:gd name="T103" fmla="*/ 0 h 833"/>
                <a:gd name="T104" fmla="*/ 0 w 805"/>
                <a:gd name="T105" fmla="*/ 0 h 833"/>
                <a:gd name="T106" fmla="*/ 0 w 805"/>
                <a:gd name="T107" fmla="*/ 0 h 833"/>
                <a:gd name="T108" fmla="*/ 0 w 805"/>
                <a:gd name="T109" fmla="*/ 0 h 833"/>
                <a:gd name="T110" fmla="*/ 0 w 805"/>
                <a:gd name="T111" fmla="*/ 0 h 833"/>
                <a:gd name="T112" fmla="*/ 0 w 805"/>
                <a:gd name="T113" fmla="*/ 0 h 833"/>
                <a:gd name="T114" fmla="*/ 0 w 805"/>
                <a:gd name="T115" fmla="*/ 0 h 8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5"/>
                <a:gd name="T175" fmla="*/ 0 h 833"/>
                <a:gd name="T176" fmla="*/ 805 w 805"/>
                <a:gd name="T177" fmla="*/ 833 h 8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5" h="833">
                  <a:moveTo>
                    <a:pt x="782" y="693"/>
                  </a:moveTo>
                  <a:lnTo>
                    <a:pt x="750" y="720"/>
                  </a:lnTo>
                  <a:lnTo>
                    <a:pt x="712" y="676"/>
                  </a:lnTo>
                  <a:lnTo>
                    <a:pt x="743" y="649"/>
                  </a:lnTo>
                  <a:lnTo>
                    <a:pt x="782" y="693"/>
                  </a:lnTo>
                  <a:close/>
                  <a:moveTo>
                    <a:pt x="750" y="720"/>
                  </a:moveTo>
                  <a:lnTo>
                    <a:pt x="720" y="747"/>
                  </a:lnTo>
                  <a:lnTo>
                    <a:pt x="680" y="704"/>
                  </a:lnTo>
                  <a:lnTo>
                    <a:pt x="712" y="676"/>
                  </a:lnTo>
                  <a:lnTo>
                    <a:pt x="750" y="720"/>
                  </a:lnTo>
                  <a:close/>
                  <a:moveTo>
                    <a:pt x="720" y="747"/>
                  </a:moveTo>
                  <a:lnTo>
                    <a:pt x="716" y="750"/>
                  </a:lnTo>
                  <a:lnTo>
                    <a:pt x="713" y="752"/>
                  </a:lnTo>
                  <a:lnTo>
                    <a:pt x="700" y="726"/>
                  </a:lnTo>
                  <a:lnTo>
                    <a:pt x="720" y="747"/>
                  </a:lnTo>
                  <a:close/>
                  <a:moveTo>
                    <a:pt x="713" y="752"/>
                  </a:moveTo>
                  <a:lnTo>
                    <a:pt x="675" y="771"/>
                  </a:lnTo>
                  <a:lnTo>
                    <a:pt x="648" y="719"/>
                  </a:lnTo>
                  <a:lnTo>
                    <a:pt x="687" y="699"/>
                  </a:lnTo>
                  <a:lnTo>
                    <a:pt x="713" y="752"/>
                  </a:lnTo>
                  <a:close/>
                  <a:moveTo>
                    <a:pt x="648" y="719"/>
                  </a:moveTo>
                  <a:lnTo>
                    <a:pt x="590" y="748"/>
                  </a:lnTo>
                  <a:lnTo>
                    <a:pt x="648" y="719"/>
                  </a:lnTo>
                  <a:lnTo>
                    <a:pt x="661" y="745"/>
                  </a:lnTo>
                  <a:lnTo>
                    <a:pt x="648" y="719"/>
                  </a:lnTo>
                  <a:close/>
                  <a:moveTo>
                    <a:pt x="675" y="771"/>
                  </a:moveTo>
                  <a:lnTo>
                    <a:pt x="635" y="791"/>
                  </a:lnTo>
                  <a:lnTo>
                    <a:pt x="609" y="739"/>
                  </a:lnTo>
                  <a:lnTo>
                    <a:pt x="648" y="719"/>
                  </a:lnTo>
                  <a:lnTo>
                    <a:pt x="675" y="771"/>
                  </a:lnTo>
                  <a:close/>
                  <a:moveTo>
                    <a:pt x="635" y="791"/>
                  </a:moveTo>
                  <a:lnTo>
                    <a:pt x="634" y="791"/>
                  </a:lnTo>
                  <a:lnTo>
                    <a:pt x="632" y="792"/>
                  </a:lnTo>
                  <a:lnTo>
                    <a:pt x="622" y="764"/>
                  </a:lnTo>
                  <a:lnTo>
                    <a:pt x="635" y="791"/>
                  </a:lnTo>
                  <a:close/>
                  <a:moveTo>
                    <a:pt x="632" y="792"/>
                  </a:moveTo>
                  <a:lnTo>
                    <a:pt x="590" y="808"/>
                  </a:lnTo>
                  <a:lnTo>
                    <a:pt x="569" y="753"/>
                  </a:lnTo>
                  <a:lnTo>
                    <a:pt x="612" y="738"/>
                  </a:lnTo>
                  <a:lnTo>
                    <a:pt x="632" y="792"/>
                  </a:lnTo>
                  <a:close/>
                  <a:moveTo>
                    <a:pt x="590" y="808"/>
                  </a:moveTo>
                  <a:lnTo>
                    <a:pt x="587" y="809"/>
                  </a:lnTo>
                  <a:lnTo>
                    <a:pt x="579" y="781"/>
                  </a:lnTo>
                  <a:lnTo>
                    <a:pt x="590" y="808"/>
                  </a:lnTo>
                  <a:close/>
                  <a:moveTo>
                    <a:pt x="587" y="809"/>
                  </a:moveTo>
                  <a:lnTo>
                    <a:pt x="544" y="821"/>
                  </a:lnTo>
                  <a:lnTo>
                    <a:pt x="529" y="763"/>
                  </a:lnTo>
                  <a:lnTo>
                    <a:pt x="571" y="752"/>
                  </a:lnTo>
                  <a:lnTo>
                    <a:pt x="587" y="809"/>
                  </a:lnTo>
                  <a:close/>
                  <a:moveTo>
                    <a:pt x="544" y="821"/>
                  </a:moveTo>
                  <a:lnTo>
                    <a:pt x="543" y="821"/>
                  </a:lnTo>
                  <a:lnTo>
                    <a:pt x="542" y="821"/>
                  </a:lnTo>
                  <a:lnTo>
                    <a:pt x="536" y="792"/>
                  </a:lnTo>
                  <a:lnTo>
                    <a:pt x="544" y="821"/>
                  </a:lnTo>
                  <a:close/>
                  <a:moveTo>
                    <a:pt x="542" y="821"/>
                  </a:moveTo>
                  <a:lnTo>
                    <a:pt x="499" y="829"/>
                  </a:lnTo>
                  <a:lnTo>
                    <a:pt x="488" y="771"/>
                  </a:lnTo>
                  <a:lnTo>
                    <a:pt x="531" y="763"/>
                  </a:lnTo>
                  <a:lnTo>
                    <a:pt x="542" y="821"/>
                  </a:lnTo>
                  <a:close/>
                  <a:moveTo>
                    <a:pt x="499" y="829"/>
                  </a:moveTo>
                  <a:lnTo>
                    <a:pt x="498" y="829"/>
                  </a:lnTo>
                  <a:lnTo>
                    <a:pt x="495" y="829"/>
                  </a:lnTo>
                  <a:lnTo>
                    <a:pt x="493" y="799"/>
                  </a:lnTo>
                  <a:lnTo>
                    <a:pt x="499" y="829"/>
                  </a:lnTo>
                  <a:close/>
                  <a:moveTo>
                    <a:pt x="495" y="829"/>
                  </a:moveTo>
                  <a:lnTo>
                    <a:pt x="449" y="833"/>
                  </a:lnTo>
                  <a:lnTo>
                    <a:pt x="444" y="775"/>
                  </a:lnTo>
                  <a:lnTo>
                    <a:pt x="491" y="770"/>
                  </a:lnTo>
                  <a:lnTo>
                    <a:pt x="495" y="829"/>
                  </a:lnTo>
                  <a:close/>
                  <a:moveTo>
                    <a:pt x="449" y="833"/>
                  </a:moveTo>
                  <a:lnTo>
                    <a:pt x="447" y="833"/>
                  </a:lnTo>
                  <a:lnTo>
                    <a:pt x="444" y="833"/>
                  </a:lnTo>
                  <a:lnTo>
                    <a:pt x="447" y="804"/>
                  </a:lnTo>
                  <a:lnTo>
                    <a:pt x="449" y="833"/>
                  </a:lnTo>
                  <a:close/>
                  <a:moveTo>
                    <a:pt x="444" y="833"/>
                  </a:moveTo>
                  <a:lnTo>
                    <a:pt x="401" y="829"/>
                  </a:lnTo>
                  <a:lnTo>
                    <a:pt x="406" y="770"/>
                  </a:lnTo>
                  <a:lnTo>
                    <a:pt x="449" y="775"/>
                  </a:lnTo>
                  <a:lnTo>
                    <a:pt x="444" y="833"/>
                  </a:lnTo>
                  <a:close/>
                  <a:moveTo>
                    <a:pt x="401" y="829"/>
                  </a:moveTo>
                  <a:lnTo>
                    <a:pt x="400" y="829"/>
                  </a:lnTo>
                  <a:lnTo>
                    <a:pt x="398" y="829"/>
                  </a:lnTo>
                  <a:lnTo>
                    <a:pt x="403" y="799"/>
                  </a:lnTo>
                  <a:lnTo>
                    <a:pt x="401" y="829"/>
                  </a:lnTo>
                  <a:close/>
                  <a:moveTo>
                    <a:pt x="398" y="829"/>
                  </a:moveTo>
                  <a:lnTo>
                    <a:pt x="359" y="821"/>
                  </a:lnTo>
                  <a:lnTo>
                    <a:pt x="370" y="763"/>
                  </a:lnTo>
                  <a:lnTo>
                    <a:pt x="409" y="771"/>
                  </a:lnTo>
                  <a:lnTo>
                    <a:pt x="398" y="829"/>
                  </a:lnTo>
                  <a:close/>
                  <a:moveTo>
                    <a:pt x="370" y="763"/>
                  </a:moveTo>
                  <a:lnTo>
                    <a:pt x="370" y="763"/>
                  </a:lnTo>
                  <a:lnTo>
                    <a:pt x="365" y="792"/>
                  </a:lnTo>
                  <a:lnTo>
                    <a:pt x="370" y="763"/>
                  </a:lnTo>
                  <a:close/>
                  <a:moveTo>
                    <a:pt x="359" y="821"/>
                  </a:moveTo>
                  <a:lnTo>
                    <a:pt x="316" y="814"/>
                  </a:lnTo>
                  <a:lnTo>
                    <a:pt x="327" y="755"/>
                  </a:lnTo>
                  <a:lnTo>
                    <a:pt x="370" y="763"/>
                  </a:lnTo>
                  <a:lnTo>
                    <a:pt x="359" y="821"/>
                  </a:lnTo>
                  <a:close/>
                  <a:moveTo>
                    <a:pt x="316" y="814"/>
                  </a:moveTo>
                  <a:lnTo>
                    <a:pt x="314" y="812"/>
                  </a:lnTo>
                  <a:lnTo>
                    <a:pt x="310" y="811"/>
                  </a:lnTo>
                  <a:lnTo>
                    <a:pt x="322" y="784"/>
                  </a:lnTo>
                  <a:lnTo>
                    <a:pt x="316" y="814"/>
                  </a:lnTo>
                  <a:close/>
                  <a:moveTo>
                    <a:pt x="310" y="811"/>
                  </a:moveTo>
                  <a:lnTo>
                    <a:pt x="272" y="796"/>
                  </a:lnTo>
                  <a:lnTo>
                    <a:pt x="293" y="741"/>
                  </a:lnTo>
                  <a:lnTo>
                    <a:pt x="332" y="757"/>
                  </a:lnTo>
                  <a:lnTo>
                    <a:pt x="310" y="811"/>
                  </a:lnTo>
                  <a:close/>
                  <a:moveTo>
                    <a:pt x="272" y="796"/>
                  </a:moveTo>
                  <a:lnTo>
                    <a:pt x="271" y="795"/>
                  </a:lnTo>
                  <a:lnTo>
                    <a:pt x="282" y="769"/>
                  </a:lnTo>
                  <a:lnTo>
                    <a:pt x="272" y="796"/>
                  </a:lnTo>
                  <a:close/>
                  <a:moveTo>
                    <a:pt x="271" y="795"/>
                  </a:moveTo>
                  <a:lnTo>
                    <a:pt x="236" y="780"/>
                  </a:lnTo>
                  <a:lnTo>
                    <a:pt x="259" y="726"/>
                  </a:lnTo>
                  <a:lnTo>
                    <a:pt x="294" y="742"/>
                  </a:lnTo>
                  <a:lnTo>
                    <a:pt x="271" y="795"/>
                  </a:lnTo>
                  <a:close/>
                  <a:moveTo>
                    <a:pt x="236" y="780"/>
                  </a:moveTo>
                  <a:lnTo>
                    <a:pt x="234" y="778"/>
                  </a:lnTo>
                  <a:lnTo>
                    <a:pt x="231" y="777"/>
                  </a:lnTo>
                  <a:lnTo>
                    <a:pt x="248" y="753"/>
                  </a:lnTo>
                  <a:lnTo>
                    <a:pt x="236" y="780"/>
                  </a:lnTo>
                  <a:close/>
                  <a:moveTo>
                    <a:pt x="231" y="777"/>
                  </a:moveTo>
                  <a:lnTo>
                    <a:pt x="196" y="754"/>
                  </a:lnTo>
                  <a:lnTo>
                    <a:pt x="229" y="705"/>
                  </a:lnTo>
                  <a:lnTo>
                    <a:pt x="264" y="728"/>
                  </a:lnTo>
                  <a:lnTo>
                    <a:pt x="231" y="777"/>
                  </a:lnTo>
                  <a:close/>
                  <a:moveTo>
                    <a:pt x="196" y="754"/>
                  </a:moveTo>
                  <a:lnTo>
                    <a:pt x="195" y="754"/>
                  </a:lnTo>
                  <a:lnTo>
                    <a:pt x="195" y="753"/>
                  </a:lnTo>
                  <a:lnTo>
                    <a:pt x="213" y="729"/>
                  </a:lnTo>
                  <a:lnTo>
                    <a:pt x="196" y="754"/>
                  </a:lnTo>
                  <a:close/>
                  <a:moveTo>
                    <a:pt x="195" y="753"/>
                  </a:moveTo>
                  <a:lnTo>
                    <a:pt x="164" y="729"/>
                  </a:lnTo>
                  <a:lnTo>
                    <a:pt x="199" y="683"/>
                  </a:lnTo>
                  <a:lnTo>
                    <a:pt x="230" y="706"/>
                  </a:lnTo>
                  <a:lnTo>
                    <a:pt x="195" y="753"/>
                  </a:lnTo>
                  <a:close/>
                  <a:moveTo>
                    <a:pt x="164" y="729"/>
                  </a:moveTo>
                  <a:lnTo>
                    <a:pt x="163" y="728"/>
                  </a:lnTo>
                  <a:lnTo>
                    <a:pt x="161" y="728"/>
                  </a:lnTo>
                  <a:lnTo>
                    <a:pt x="181" y="706"/>
                  </a:lnTo>
                  <a:lnTo>
                    <a:pt x="164" y="729"/>
                  </a:lnTo>
                  <a:close/>
                  <a:moveTo>
                    <a:pt x="161" y="728"/>
                  </a:moveTo>
                  <a:lnTo>
                    <a:pt x="131" y="700"/>
                  </a:lnTo>
                  <a:lnTo>
                    <a:pt x="170" y="657"/>
                  </a:lnTo>
                  <a:lnTo>
                    <a:pt x="200" y="684"/>
                  </a:lnTo>
                  <a:lnTo>
                    <a:pt x="161" y="728"/>
                  </a:lnTo>
                  <a:close/>
                  <a:moveTo>
                    <a:pt x="131" y="700"/>
                  </a:moveTo>
                  <a:lnTo>
                    <a:pt x="129" y="699"/>
                  </a:lnTo>
                  <a:lnTo>
                    <a:pt x="128" y="698"/>
                  </a:lnTo>
                  <a:lnTo>
                    <a:pt x="150" y="678"/>
                  </a:lnTo>
                  <a:lnTo>
                    <a:pt x="131" y="700"/>
                  </a:lnTo>
                  <a:close/>
                  <a:moveTo>
                    <a:pt x="128" y="698"/>
                  </a:moveTo>
                  <a:lnTo>
                    <a:pt x="101" y="666"/>
                  </a:lnTo>
                  <a:lnTo>
                    <a:pt x="145" y="628"/>
                  </a:lnTo>
                  <a:lnTo>
                    <a:pt x="172" y="659"/>
                  </a:lnTo>
                  <a:lnTo>
                    <a:pt x="128" y="698"/>
                  </a:lnTo>
                  <a:close/>
                  <a:moveTo>
                    <a:pt x="101" y="666"/>
                  </a:moveTo>
                  <a:lnTo>
                    <a:pt x="100" y="665"/>
                  </a:lnTo>
                  <a:lnTo>
                    <a:pt x="123" y="648"/>
                  </a:lnTo>
                  <a:lnTo>
                    <a:pt x="101" y="666"/>
                  </a:lnTo>
                  <a:close/>
                  <a:moveTo>
                    <a:pt x="100" y="665"/>
                  </a:moveTo>
                  <a:lnTo>
                    <a:pt x="75" y="634"/>
                  </a:lnTo>
                  <a:lnTo>
                    <a:pt x="123" y="599"/>
                  </a:lnTo>
                  <a:lnTo>
                    <a:pt x="146" y="630"/>
                  </a:lnTo>
                  <a:lnTo>
                    <a:pt x="100" y="665"/>
                  </a:lnTo>
                  <a:close/>
                  <a:moveTo>
                    <a:pt x="75" y="634"/>
                  </a:moveTo>
                  <a:lnTo>
                    <a:pt x="74" y="631"/>
                  </a:lnTo>
                  <a:lnTo>
                    <a:pt x="74" y="630"/>
                  </a:lnTo>
                  <a:lnTo>
                    <a:pt x="100" y="616"/>
                  </a:lnTo>
                  <a:lnTo>
                    <a:pt x="75" y="634"/>
                  </a:lnTo>
                  <a:close/>
                  <a:moveTo>
                    <a:pt x="74" y="630"/>
                  </a:moveTo>
                  <a:lnTo>
                    <a:pt x="54" y="595"/>
                  </a:lnTo>
                  <a:lnTo>
                    <a:pt x="106" y="566"/>
                  </a:lnTo>
                  <a:lnTo>
                    <a:pt x="124" y="602"/>
                  </a:lnTo>
                  <a:lnTo>
                    <a:pt x="74" y="630"/>
                  </a:lnTo>
                  <a:close/>
                  <a:moveTo>
                    <a:pt x="54" y="595"/>
                  </a:moveTo>
                  <a:lnTo>
                    <a:pt x="35" y="560"/>
                  </a:lnTo>
                  <a:lnTo>
                    <a:pt x="86" y="531"/>
                  </a:lnTo>
                  <a:lnTo>
                    <a:pt x="106" y="566"/>
                  </a:lnTo>
                  <a:lnTo>
                    <a:pt x="54" y="595"/>
                  </a:lnTo>
                  <a:close/>
                  <a:moveTo>
                    <a:pt x="35" y="560"/>
                  </a:moveTo>
                  <a:lnTo>
                    <a:pt x="33" y="556"/>
                  </a:lnTo>
                  <a:lnTo>
                    <a:pt x="32" y="554"/>
                  </a:lnTo>
                  <a:lnTo>
                    <a:pt x="60" y="545"/>
                  </a:lnTo>
                  <a:lnTo>
                    <a:pt x="35" y="560"/>
                  </a:lnTo>
                  <a:close/>
                  <a:moveTo>
                    <a:pt x="32" y="554"/>
                  </a:moveTo>
                  <a:lnTo>
                    <a:pt x="21" y="514"/>
                  </a:lnTo>
                  <a:lnTo>
                    <a:pt x="76" y="498"/>
                  </a:lnTo>
                  <a:lnTo>
                    <a:pt x="88" y="537"/>
                  </a:lnTo>
                  <a:lnTo>
                    <a:pt x="32" y="554"/>
                  </a:lnTo>
                  <a:close/>
                  <a:moveTo>
                    <a:pt x="21" y="514"/>
                  </a:moveTo>
                  <a:lnTo>
                    <a:pt x="9" y="475"/>
                  </a:lnTo>
                  <a:lnTo>
                    <a:pt x="65" y="458"/>
                  </a:lnTo>
                  <a:lnTo>
                    <a:pt x="76" y="498"/>
                  </a:lnTo>
                  <a:lnTo>
                    <a:pt x="21" y="514"/>
                  </a:lnTo>
                  <a:close/>
                  <a:moveTo>
                    <a:pt x="9" y="475"/>
                  </a:moveTo>
                  <a:lnTo>
                    <a:pt x="8" y="474"/>
                  </a:lnTo>
                  <a:lnTo>
                    <a:pt x="8" y="472"/>
                  </a:lnTo>
                  <a:lnTo>
                    <a:pt x="37" y="467"/>
                  </a:lnTo>
                  <a:lnTo>
                    <a:pt x="9" y="475"/>
                  </a:lnTo>
                  <a:close/>
                  <a:moveTo>
                    <a:pt x="8" y="472"/>
                  </a:moveTo>
                  <a:lnTo>
                    <a:pt x="0" y="429"/>
                  </a:lnTo>
                  <a:lnTo>
                    <a:pt x="58" y="419"/>
                  </a:lnTo>
                  <a:lnTo>
                    <a:pt x="66" y="462"/>
                  </a:lnTo>
                  <a:lnTo>
                    <a:pt x="8" y="472"/>
                  </a:lnTo>
                  <a:close/>
                  <a:moveTo>
                    <a:pt x="0" y="429"/>
                  </a:moveTo>
                  <a:lnTo>
                    <a:pt x="0" y="427"/>
                  </a:lnTo>
                  <a:lnTo>
                    <a:pt x="0" y="423"/>
                  </a:lnTo>
                  <a:lnTo>
                    <a:pt x="29" y="423"/>
                  </a:lnTo>
                  <a:lnTo>
                    <a:pt x="0" y="429"/>
                  </a:lnTo>
                  <a:close/>
                  <a:moveTo>
                    <a:pt x="0" y="423"/>
                  </a:moveTo>
                  <a:lnTo>
                    <a:pt x="0" y="381"/>
                  </a:lnTo>
                  <a:lnTo>
                    <a:pt x="58" y="381"/>
                  </a:lnTo>
                  <a:lnTo>
                    <a:pt x="58" y="423"/>
                  </a:lnTo>
                  <a:lnTo>
                    <a:pt x="0" y="423"/>
                  </a:lnTo>
                  <a:close/>
                  <a:moveTo>
                    <a:pt x="0" y="381"/>
                  </a:moveTo>
                  <a:lnTo>
                    <a:pt x="0" y="380"/>
                  </a:lnTo>
                  <a:lnTo>
                    <a:pt x="0" y="379"/>
                  </a:lnTo>
                  <a:lnTo>
                    <a:pt x="29" y="381"/>
                  </a:lnTo>
                  <a:lnTo>
                    <a:pt x="0" y="381"/>
                  </a:lnTo>
                  <a:close/>
                  <a:moveTo>
                    <a:pt x="0" y="379"/>
                  </a:moveTo>
                  <a:lnTo>
                    <a:pt x="3" y="324"/>
                  </a:lnTo>
                  <a:lnTo>
                    <a:pt x="63" y="327"/>
                  </a:lnTo>
                  <a:lnTo>
                    <a:pt x="58" y="382"/>
                  </a:lnTo>
                  <a:lnTo>
                    <a:pt x="0" y="379"/>
                  </a:lnTo>
                  <a:close/>
                  <a:moveTo>
                    <a:pt x="3" y="324"/>
                  </a:moveTo>
                  <a:lnTo>
                    <a:pt x="4" y="322"/>
                  </a:lnTo>
                  <a:lnTo>
                    <a:pt x="33" y="326"/>
                  </a:lnTo>
                  <a:lnTo>
                    <a:pt x="3" y="324"/>
                  </a:lnTo>
                  <a:close/>
                  <a:moveTo>
                    <a:pt x="4" y="322"/>
                  </a:moveTo>
                  <a:lnTo>
                    <a:pt x="11" y="270"/>
                  </a:lnTo>
                  <a:lnTo>
                    <a:pt x="69" y="280"/>
                  </a:lnTo>
                  <a:lnTo>
                    <a:pt x="61" y="330"/>
                  </a:lnTo>
                  <a:lnTo>
                    <a:pt x="4" y="322"/>
                  </a:lnTo>
                  <a:close/>
                  <a:moveTo>
                    <a:pt x="11" y="270"/>
                  </a:moveTo>
                  <a:lnTo>
                    <a:pt x="12" y="268"/>
                  </a:lnTo>
                  <a:lnTo>
                    <a:pt x="12" y="266"/>
                  </a:lnTo>
                  <a:lnTo>
                    <a:pt x="40" y="275"/>
                  </a:lnTo>
                  <a:lnTo>
                    <a:pt x="11" y="270"/>
                  </a:lnTo>
                  <a:close/>
                  <a:moveTo>
                    <a:pt x="12" y="266"/>
                  </a:moveTo>
                  <a:lnTo>
                    <a:pt x="29" y="219"/>
                  </a:lnTo>
                  <a:lnTo>
                    <a:pt x="85" y="238"/>
                  </a:lnTo>
                  <a:lnTo>
                    <a:pt x="68" y="284"/>
                  </a:lnTo>
                  <a:lnTo>
                    <a:pt x="12" y="266"/>
                  </a:lnTo>
                  <a:close/>
                  <a:moveTo>
                    <a:pt x="29" y="219"/>
                  </a:moveTo>
                  <a:lnTo>
                    <a:pt x="29" y="218"/>
                  </a:lnTo>
                  <a:lnTo>
                    <a:pt x="29" y="217"/>
                  </a:lnTo>
                  <a:lnTo>
                    <a:pt x="57" y="228"/>
                  </a:lnTo>
                  <a:lnTo>
                    <a:pt x="29" y="219"/>
                  </a:lnTo>
                  <a:close/>
                  <a:moveTo>
                    <a:pt x="29" y="217"/>
                  </a:moveTo>
                  <a:lnTo>
                    <a:pt x="49" y="170"/>
                  </a:lnTo>
                  <a:lnTo>
                    <a:pt x="103" y="192"/>
                  </a:lnTo>
                  <a:lnTo>
                    <a:pt x="83" y="239"/>
                  </a:lnTo>
                  <a:lnTo>
                    <a:pt x="29" y="217"/>
                  </a:lnTo>
                  <a:close/>
                  <a:moveTo>
                    <a:pt x="49" y="170"/>
                  </a:moveTo>
                  <a:lnTo>
                    <a:pt x="50" y="167"/>
                  </a:lnTo>
                  <a:lnTo>
                    <a:pt x="51" y="165"/>
                  </a:lnTo>
                  <a:lnTo>
                    <a:pt x="75" y="180"/>
                  </a:lnTo>
                  <a:lnTo>
                    <a:pt x="49" y="170"/>
                  </a:lnTo>
                  <a:close/>
                  <a:moveTo>
                    <a:pt x="51" y="165"/>
                  </a:moveTo>
                  <a:lnTo>
                    <a:pt x="79" y="122"/>
                  </a:lnTo>
                  <a:lnTo>
                    <a:pt x="128" y="153"/>
                  </a:lnTo>
                  <a:lnTo>
                    <a:pt x="101" y="197"/>
                  </a:lnTo>
                  <a:lnTo>
                    <a:pt x="51" y="165"/>
                  </a:lnTo>
                  <a:close/>
                  <a:moveTo>
                    <a:pt x="79" y="122"/>
                  </a:moveTo>
                  <a:lnTo>
                    <a:pt x="79" y="121"/>
                  </a:lnTo>
                  <a:lnTo>
                    <a:pt x="80" y="120"/>
                  </a:lnTo>
                  <a:lnTo>
                    <a:pt x="103" y="138"/>
                  </a:lnTo>
                  <a:lnTo>
                    <a:pt x="79" y="122"/>
                  </a:lnTo>
                  <a:close/>
                  <a:moveTo>
                    <a:pt x="80" y="120"/>
                  </a:moveTo>
                  <a:lnTo>
                    <a:pt x="111" y="80"/>
                  </a:lnTo>
                  <a:lnTo>
                    <a:pt x="157" y="117"/>
                  </a:lnTo>
                  <a:lnTo>
                    <a:pt x="127" y="156"/>
                  </a:lnTo>
                  <a:lnTo>
                    <a:pt x="80" y="120"/>
                  </a:lnTo>
                  <a:close/>
                  <a:moveTo>
                    <a:pt x="111" y="80"/>
                  </a:moveTo>
                  <a:lnTo>
                    <a:pt x="113" y="79"/>
                  </a:lnTo>
                  <a:lnTo>
                    <a:pt x="114" y="77"/>
                  </a:lnTo>
                  <a:lnTo>
                    <a:pt x="135" y="99"/>
                  </a:lnTo>
                  <a:lnTo>
                    <a:pt x="111" y="80"/>
                  </a:lnTo>
                  <a:close/>
                  <a:moveTo>
                    <a:pt x="114" y="77"/>
                  </a:moveTo>
                  <a:lnTo>
                    <a:pt x="149" y="42"/>
                  </a:lnTo>
                  <a:lnTo>
                    <a:pt x="191" y="84"/>
                  </a:lnTo>
                  <a:lnTo>
                    <a:pt x="154" y="120"/>
                  </a:lnTo>
                  <a:lnTo>
                    <a:pt x="114" y="77"/>
                  </a:lnTo>
                  <a:close/>
                  <a:moveTo>
                    <a:pt x="149" y="42"/>
                  </a:moveTo>
                  <a:lnTo>
                    <a:pt x="150" y="41"/>
                  </a:lnTo>
                  <a:lnTo>
                    <a:pt x="151" y="40"/>
                  </a:lnTo>
                  <a:lnTo>
                    <a:pt x="170" y="63"/>
                  </a:lnTo>
                  <a:lnTo>
                    <a:pt x="149" y="42"/>
                  </a:lnTo>
                  <a:close/>
                  <a:moveTo>
                    <a:pt x="151" y="40"/>
                  </a:moveTo>
                  <a:lnTo>
                    <a:pt x="191" y="9"/>
                  </a:lnTo>
                  <a:lnTo>
                    <a:pt x="227" y="55"/>
                  </a:lnTo>
                  <a:lnTo>
                    <a:pt x="188" y="87"/>
                  </a:lnTo>
                  <a:lnTo>
                    <a:pt x="151" y="40"/>
                  </a:lnTo>
                  <a:close/>
                  <a:moveTo>
                    <a:pt x="191" y="9"/>
                  </a:moveTo>
                  <a:lnTo>
                    <a:pt x="202" y="0"/>
                  </a:lnTo>
                  <a:lnTo>
                    <a:pt x="216" y="4"/>
                  </a:lnTo>
                  <a:lnTo>
                    <a:pt x="208" y="32"/>
                  </a:lnTo>
                  <a:lnTo>
                    <a:pt x="191" y="9"/>
                  </a:lnTo>
                  <a:close/>
                  <a:moveTo>
                    <a:pt x="216" y="4"/>
                  </a:moveTo>
                  <a:lnTo>
                    <a:pt x="274" y="19"/>
                  </a:lnTo>
                  <a:lnTo>
                    <a:pt x="259" y="76"/>
                  </a:lnTo>
                  <a:lnTo>
                    <a:pt x="201" y="60"/>
                  </a:lnTo>
                  <a:lnTo>
                    <a:pt x="216" y="4"/>
                  </a:lnTo>
                  <a:close/>
                  <a:moveTo>
                    <a:pt x="260" y="76"/>
                  </a:moveTo>
                  <a:lnTo>
                    <a:pt x="262" y="76"/>
                  </a:lnTo>
                  <a:lnTo>
                    <a:pt x="259" y="76"/>
                  </a:lnTo>
                  <a:lnTo>
                    <a:pt x="267" y="47"/>
                  </a:lnTo>
                  <a:lnTo>
                    <a:pt x="260" y="76"/>
                  </a:lnTo>
                  <a:close/>
                  <a:moveTo>
                    <a:pt x="273" y="19"/>
                  </a:moveTo>
                  <a:lnTo>
                    <a:pt x="344" y="34"/>
                  </a:lnTo>
                  <a:lnTo>
                    <a:pt x="331" y="91"/>
                  </a:lnTo>
                  <a:lnTo>
                    <a:pt x="260" y="76"/>
                  </a:lnTo>
                  <a:lnTo>
                    <a:pt x="273" y="19"/>
                  </a:lnTo>
                  <a:close/>
                  <a:moveTo>
                    <a:pt x="334" y="93"/>
                  </a:moveTo>
                  <a:lnTo>
                    <a:pt x="332" y="93"/>
                  </a:lnTo>
                  <a:lnTo>
                    <a:pt x="331" y="91"/>
                  </a:lnTo>
                  <a:lnTo>
                    <a:pt x="337" y="63"/>
                  </a:lnTo>
                  <a:lnTo>
                    <a:pt x="334" y="93"/>
                  </a:lnTo>
                  <a:close/>
                  <a:moveTo>
                    <a:pt x="341" y="34"/>
                  </a:moveTo>
                  <a:lnTo>
                    <a:pt x="435" y="46"/>
                  </a:lnTo>
                  <a:lnTo>
                    <a:pt x="428" y="104"/>
                  </a:lnTo>
                  <a:lnTo>
                    <a:pt x="334" y="93"/>
                  </a:lnTo>
                  <a:lnTo>
                    <a:pt x="341" y="34"/>
                  </a:lnTo>
                  <a:close/>
                  <a:moveTo>
                    <a:pt x="435" y="46"/>
                  </a:moveTo>
                  <a:lnTo>
                    <a:pt x="531" y="58"/>
                  </a:lnTo>
                  <a:lnTo>
                    <a:pt x="524" y="116"/>
                  </a:lnTo>
                  <a:lnTo>
                    <a:pt x="428" y="104"/>
                  </a:lnTo>
                  <a:lnTo>
                    <a:pt x="435" y="46"/>
                  </a:lnTo>
                  <a:close/>
                  <a:moveTo>
                    <a:pt x="531" y="58"/>
                  </a:moveTo>
                  <a:lnTo>
                    <a:pt x="533" y="58"/>
                  </a:lnTo>
                  <a:lnTo>
                    <a:pt x="534" y="58"/>
                  </a:lnTo>
                  <a:lnTo>
                    <a:pt x="528" y="87"/>
                  </a:lnTo>
                  <a:lnTo>
                    <a:pt x="531" y="58"/>
                  </a:lnTo>
                  <a:close/>
                  <a:moveTo>
                    <a:pt x="534" y="58"/>
                  </a:moveTo>
                  <a:lnTo>
                    <a:pt x="577" y="66"/>
                  </a:lnTo>
                  <a:lnTo>
                    <a:pt x="566" y="123"/>
                  </a:lnTo>
                  <a:lnTo>
                    <a:pt x="523" y="116"/>
                  </a:lnTo>
                  <a:lnTo>
                    <a:pt x="534" y="58"/>
                  </a:lnTo>
                  <a:close/>
                  <a:moveTo>
                    <a:pt x="577" y="66"/>
                  </a:moveTo>
                  <a:lnTo>
                    <a:pt x="578" y="66"/>
                  </a:lnTo>
                  <a:lnTo>
                    <a:pt x="579" y="67"/>
                  </a:lnTo>
                  <a:lnTo>
                    <a:pt x="571" y="95"/>
                  </a:lnTo>
                  <a:lnTo>
                    <a:pt x="577" y="66"/>
                  </a:lnTo>
                  <a:close/>
                  <a:moveTo>
                    <a:pt x="579" y="67"/>
                  </a:moveTo>
                  <a:lnTo>
                    <a:pt x="619" y="79"/>
                  </a:lnTo>
                  <a:lnTo>
                    <a:pt x="602" y="135"/>
                  </a:lnTo>
                  <a:lnTo>
                    <a:pt x="563" y="123"/>
                  </a:lnTo>
                  <a:lnTo>
                    <a:pt x="579" y="67"/>
                  </a:lnTo>
                  <a:close/>
                  <a:moveTo>
                    <a:pt x="619" y="79"/>
                  </a:moveTo>
                  <a:lnTo>
                    <a:pt x="620" y="79"/>
                  </a:lnTo>
                  <a:lnTo>
                    <a:pt x="611" y="107"/>
                  </a:lnTo>
                  <a:lnTo>
                    <a:pt x="619" y="79"/>
                  </a:lnTo>
                  <a:close/>
                  <a:moveTo>
                    <a:pt x="620" y="79"/>
                  </a:moveTo>
                  <a:lnTo>
                    <a:pt x="655" y="90"/>
                  </a:lnTo>
                  <a:lnTo>
                    <a:pt x="636" y="146"/>
                  </a:lnTo>
                  <a:lnTo>
                    <a:pt x="601" y="135"/>
                  </a:lnTo>
                  <a:lnTo>
                    <a:pt x="620" y="79"/>
                  </a:lnTo>
                  <a:close/>
                  <a:moveTo>
                    <a:pt x="655" y="90"/>
                  </a:moveTo>
                  <a:lnTo>
                    <a:pt x="657" y="91"/>
                  </a:lnTo>
                  <a:lnTo>
                    <a:pt x="658" y="91"/>
                  </a:lnTo>
                  <a:lnTo>
                    <a:pt x="646" y="118"/>
                  </a:lnTo>
                  <a:lnTo>
                    <a:pt x="655" y="90"/>
                  </a:lnTo>
                  <a:close/>
                  <a:moveTo>
                    <a:pt x="658" y="91"/>
                  </a:moveTo>
                  <a:lnTo>
                    <a:pt x="690" y="108"/>
                  </a:lnTo>
                  <a:lnTo>
                    <a:pt x="664" y="160"/>
                  </a:lnTo>
                  <a:lnTo>
                    <a:pt x="633" y="144"/>
                  </a:lnTo>
                  <a:lnTo>
                    <a:pt x="658" y="91"/>
                  </a:lnTo>
                  <a:close/>
                  <a:moveTo>
                    <a:pt x="690" y="108"/>
                  </a:moveTo>
                  <a:lnTo>
                    <a:pt x="691" y="108"/>
                  </a:lnTo>
                  <a:lnTo>
                    <a:pt x="677" y="134"/>
                  </a:lnTo>
                  <a:lnTo>
                    <a:pt x="690" y="108"/>
                  </a:lnTo>
                  <a:close/>
                  <a:moveTo>
                    <a:pt x="691" y="108"/>
                  </a:moveTo>
                  <a:lnTo>
                    <a:pt x="719" y="124"/>
                  </a:lnTo>
                  <a:lnTo>
                    <a:pt x="690" y="174"/>
                  </a:lnTo>
                  <a:lnTo>
                    <a:pt x="662" y="159"/>
                  </a:lnTo>
                  <a:lnTo>
                    <a:pt x="691" y="108"/>
                  </a:lnTo>
                  <a:close/>
                  <a:moveTo>
                    <a:pt x="719" y="124"/>
                  </a:moveTo>
                  <a:lnTo>
                    <a:pt x="725" y="128"/>
                  </a:lnTo>
                  <a:lnTo>
                    <a:pt x="728" y="134"/>
                  </a:lnTo>
                  <a:lnTo>
                    <a:pt x="704" y="150"/>
                  </a:lnTo>
                  <a:lnTo>
                    <a:pt x="719" y="124"/>
                  </a:lnTo>
                  <a:close/>
                  <a:moveTo>
                    <a:pt x="728" y="134"/>
                  </a:moveTo>
                  <a:lnTo>
                    <a:pt x="744" y="157"/>
                  </a:lnTo>
                  <a:lnTo>
                    <a:pt x="696" y="190"/>
                  </a:lnTo>
                  <a:lnTo>
                    <a:pt x="680" y="166"/>
                  </a:lnTo>
                  <a:lnTo>
                    <a:pt x="728" y="134"/>
                  </a:lnTo>
                  <a:close/>
                  <a:moveTo>
                    <a:pt x="744" y="157"/>
                  </a:moveTo>
                  <a:lnTo>
                    <a:pt x="744" y="158"/>
                  </a:lnTo>
                  <a:lnTo>
                    <a:pt x="720" y="173"/>
                  </a:lnTo>
                  <a:lnTo>
                    <a:pt x="744" y="157"/>
                  </a:lnTo>
                  <a:close/>
                  <a:moveTo>
                    <a:pt x="744" y="158"/>
                  </a:moveTo>
                  <a:lnTo>
                    <a:pt x="772" y="205"/>
                  </a:lnTo>
                  <a:lnTo>
                    <a:pt x="722" y="235"/>
                  </a:lnTo>
                  <a:lnTo>
                    <a:pt x="694" y="187"/>
                  </a:lnTo>
                  <a:lnTo>
                    <a:pt x="744" y="158"/>
                  </a:lnTo>
                  <a:close/>
                  <a:moveTo>
                    <a:pt x="772" y="205"/>
                  </a:moveTo>
                  <a:lnTo>
                    <a:pt x="774" y="207"/>
                  </a:lnTo>
                  <a:lnTo>
                    <a:pt x="775" y="209"/>
                  </a:lnTo>
                  <a:lnTo>
                    <a:pt x="747" y="220"/>
                  </a:lnTo>
                  <a:lnTo>
                    <a:pt x="772" y="205"/>
                  </a:lnTo>
                  <a:close/>
                  <a:moveTo>
                    <a:pt x="775" y="209"/>
                  </a:moveTo>
                  <a:lnTo>
                    <a:pt x="790" y="248"/>
                  </a:lnTo>
                  <a:lnTo>
                    <a:pt x="735" y="270"/>
                  </a:lnTo>
                  <a:lnTo>
                    <a:pt x="720" y="231"/>
                  </a:lnTo>
                  <a:lnTo>
                    <a:pt x="775" y="209"/>
                  </a:lnTo>
                  <a:close/>
                  <a:moveTo>
                    <a:pt x="790" y="248"/>
                  </a:moveTo>
                  <a:lnTo>
                    <a:pt x="791" y="250"/>
                  </a:lnTo>
                  <a:lnTo>
                    <a:pt x="763" y="260"/>
                  </a:lnTo>
                  <a:lnTo>
                    <a:pt x="790" y="248"/>
                  </a:lnTo>
                  <a:close/>
                  <a:moveTo>
                    <a:pt x="791" y="250"/>
                  </a:moveTo>
                  <a:lnTo>
                    <a:pt x="803" y="285"/>
                  </a:lnTo>
                  <a:lnTo>
                    <a:pt x="747" y="304"/>
                  </a:lnTo>
                  <a:lnTo>
                    <a:pt x="735" y="268"/>
                  </a:lnTo>
                  <a:lnTo>
                    <a:pt x="791" y="250"/>
                  </a:lnTo>
                  <a:close/>
                  <a:moveTo>
                    <a:pt x="803" y="285"/>
                  </a:moveTo>
                  <a:lnTo>
                    <a:pt x="805" y="294"/>
                  </a:lnTo>
                  <a:lnTo>
                    <a:pt x="803" y="302"/>
                  </a:lnTo>
                  <a:lnTo>
                    <a:pt x="775" y="295"/>
                  </a:lnTo>
                  <a:lnTo>
                    <a:pt x="803" y="285"/>
                  </a:lnTo>
                  <a:close/>
                  <a:moveTo>
                    <a:pt x="803" y="302"/>
                  </a:moveTo>
                  <a:lnTo>
                    <a:pt x="799" y="317"/>
                  </a:lnTo>
                  <a:lnTo>
                    <a:pt x="742" y="303"/>
                  </a:lnTo>
                  <a:lnTo>
                    <a:pt x="746" y="288"/>
                  </a:lnTo>
                  <a:lnTo>
                    <a:pt x="803" y="302"/>
                  </a:lnTo>
                  <a:close/>
                  <a:moveTo>
                    <a:pt x="799" y="317"/>
                  </a:moveTo>
                  <a:lnTo>
                    <a:pt x="799" y="318"/>
                  </a:lnTo>
                  <a:lnTo>
                    <a:pt x="798" y="319"/>
                  </a:lnTo>
                  <a:lnTo>
                    <a:pt x="770" y="310"/>
                  </a:lnTo>
                  <a:lnTo>
                    <a:pt x="799" y="317"/>
                  </a:lnTo>
                  <a:close/>
                  <a:moveTo>
                    <a:pt x="798" y="319"/>
                  </a:moveTo>
                  <a:lnTo>
                    <a:pt x="786" y="354"/>
                  </a:lnTo>
                  <a:lnTo>
                    <a:pt x="732" y="336"/>
                  </a:lnTo>
                  <a:lnTo>
                    <a:pt x="743" y="301"/>
                  </a:lnTo>
                  <a:lnTo>
                    <a:pt x="798" y="319"/>
                  </a:lnTo>
                  <a:close/>
                  <a:moveTo>
                    <a:pt x="730" y="339"/>
                  </a:moveTo>
                  <a:lnTo>
                    <a:pt x="730" y="338"/>
                  </a:lnTo>
                  <a:lnTo>
                    <a:pt x="732" y="336"/>
                  </a:lnTo>
                  <a:lnTo>
                    <a:pt x="758" y="345"/>
                  </a:lnTo>
                  <a:lnTo>
                    <a:pt x="730" y="339"/>
                  </a:lnTo>
                  <a:close/>
                  <a:moveTo>
                    <a:pt x="787" y="351"/>
                  </a:moveTo>
                  <a:lnTo>
                    <a:pt x="776" y="410"/>
                  </a:lnTo>
                  <a:lnTo>
                    <a:pt x="719" y="399"/>
                  </a:lnTo>
                  <a:lnTo>
                    <a:pt x="730" y="339"/>
                  </a:lnTo>
                  <a:lnTo>
                    <a:pt x="787" y="351"/>
                  </a:lnTo>
                  <a:close/>
                  <a:moveTo>
                    <a:pt x="776" y="410"/>
                  </a:moveTo>
                  <a:lnTo>
                    <a:pt x="776" y="410"/>
                  </a:lnTo>
                  <a:lnTo>
                    <a:pt x="747" y="405"/>
                  </a:lnTo>
                  <a:lnTo>
                    <a:pt x="776" y="410"/>
                  </a:lnTo>
                  <a:close/>
                  <a:moveTo>
                    <a:pt x="776" y="410"/>
                  </a:moveTo>
                  <a:lnTo>
                    <a:pt x="768" y="445"/>
                  </a:lnTo>
                  <a:lnTo>
                    <a:pt x="711" y="433"/>
                  </a:lnTo>
                  <a:lnTo>
                    <a:pt x="719" y="398"/>
                  </a:lnTo>
                  <a:lnTo>
                    <a:pt x="776" y="410"/>
                  </a:lnTo>
                  <a:close/>
                  <a:moveTo>
                    <a:pt x="710" y="436"/>
                  </a:moveTo>
                  <a:lnTo>
                    <a:pt x="711" y="435"/>
                  </a:lnTo>
                  <a:lnTo>
                    <a:pt x="711" y="433"/>
                  </a:lnTo>
                  <a:lnTo>
                    <a:pt x="740" y="440"/>
                  </a:lnTo>
                  <a:lnTo>
                    <a:pt x="710" y="436"/>
                  </a:lnTo>
                  <a:close/>
                  <a:moveTo>
                    <a:pt x="769" y="442"/>
                  </a:moveTo>
                  <a:lnTo>
                    <a:pt x="764" y="482"/>
                  </a:lnTo>
                  <a:lnTo>
                    <a:pt x="706" y="476"/>
                  </a:lnTo>
                  <a:lnTo>
                    <a:pt x="710" y="436"/>
                  </a:lnTo>
                  <a:lnTo>
                    <a:pt x="769" y="442"/>
                  </a:lnTo>
                  <a:close/>
                  <a:moveTo>
                    <a:pt x="706" y="478"/>
                  </a:moveTo>
                  <a:lnTo>
                    <a:pt x="706" y="477"/>
                  </a:lnTo>
                  <a:lnTo>
                    <a:pt x="706" y="476"/>
                  </a:lnTo>
                  <a:lnTo>
                    <a:pt x="735" y="478"/>
                  </a:lnTo>
                  <a:lnTo>
                    <a:pt x="706" y="478"/>
                  </a:lnTo>
                  <a:close/>
                  <a:moveTo>
                    <a:pt x="764" y="478"/>
                  </a:moveTo>
                  <a:lnTo>
                    <a:pt x="764" y="514"/>
                  </a:lnTo>
                  <a:lnTo>
                    <a:pt x="706" y="514"/>
                  </a:lnTo>
                  <a:lnTo>
                    <a:pt x="706" y="478"/>
                  </a:lnTo>
                  <a:lnTo>
                    <a:pt x="764" y="478"/>
                  </a:lnTo>
                  <a:close/>
                  <a:moveTo>
                    <a:pt x="706" y="517"/>
                  </a:moveTo>
                  <a:lnTo>
                    <a:pt x="706" y="514"/>
                  </a:lnTo>
                  <a:lnTo>
                    <a:pt x="735" y="514"/>
                  </a:lnTo>
                  <a:lnTo>
                    <a:pt x="706" y="517"/>
                  </a:lnTo>
                  <a:close/>
                  <a:moveTo>
                    <a:pt x="764" y="511"/>
                  </a:moveTo>
                  <a:lnTo>
                    <a:pt x="768" y="546"/>
                  </a:lnTo>
                  <a:lnTo>
                    <a:pt x="711" y="552"/>
                  </a:lnTo>
                  <a:lnTo>
                    <a:pt x="706" y="517"/>
                  </a:lnTo>
                  <a:lnTo>
                    <a:pt x="764" y="511"/>
                  </a:lnTo>
                  <a:close/>
                  <a:moveTo>
                    <a:pt x="711" y="553"/>
                  </a:moveTo>
                  <a:lnTo>
                    <a:pt x="711" y="556"/>
                  </a:lnTo>
                  <a:lnTo>
                    <a:pt x="711" y="552"/>
                  </a:lnTo>
                  <a:lnTo>
                    <a:pt x="740" y="549"/>
                  </a:lnTo>
                  <a:lnTo>
                    <a:pt x="711" y="553"/>
                  </a:lnTo>
                  <a:close/>
                  <a:moveTo>
                    <a:pt x="768" y="545"/>
                  </a:moveTo>
                  <a:lnTo>
                    <a:pt x="776" y="604"/>
                  </a:lnTo>
                  <a:lnTo>
                    <a:pt x="718" y="611"/>
                  </a:lnTo>
                  <a:lnTo>
                    <a:pt x="711" y="553"/>
                  </a:lnTo>
                  <a:lnTo>
                    <a:pt x="768" y="545"/>
                  </a:lnTo>
                  <a:close/>
                  <a:moveTo>
                    <a:pt x="719" y="615"/>
                  </a:moveTo>
                  <a:lnTo>
                    <a:pt x="718" y="613"/>
                  </a:lnTo>
                  <a:lnTo>
                    <a:pt x="718" y="611"/>
                  </a:lnTo>
                  <a:lnTo>
                    <a:pt x="747" y="608"/>
                  </a:lnTo>
                  <a:lnTo>
                    <a:pt x="719" y="615"/>
                  </a:lnTo>
                  <a:close/>
                  <a:moveTo>
                    <a:pt x="776" y="601"/>
                  </a:moveTo>
                  <a:lnTo>
                    <a:pt x="787" y="648"/>
                  </a:lnTo>
                  <a:lnTo>
                    <a:pt x="730" y="662"/>
                  </a:lnTo>
                  <a:lnTo>
                    <a:pt x="719" y="615"/>
                  </a:lnTo>
                  <a:lnTo>
                    <a:pt x="776" y="601"/>
                  </a:lnTo>
                  <a:close/>
                  <a:moveTo>
                    <a:pt x="787" y="648"/>
                  </a:moveTo>
                  <a:lnTo>
                    <a:pt x="791" y="664"/>
                  </a:lnTo>
                  <a:lnTo>
                    <a:pt x="734" y="678"/>
                  </a:lnTo>
                  <a:lnTo>
                    <a:pt x="730" y="662"/>
                  </a:lnTo>
                  <a:lnTo>
                    <a:pt x="787" y="648"/>
                  </a:lnTo>
                  <a:close/>
                  <a:moveTo>
                    <a:pt x="791" y="664"/>
                  </a:moveTo>
                  <a:lnTo>
                    <a:pt x="796" y="680"/>
                  </a:lnTo>
                  <a:lnTo>
                    <a:pt x="782" y="693"/>
                  </a:lnTo>
                  <a:lnTo>
                    <a:pt x="763" y="671"/>
                  </a:lnTo>
                  <a:lnTo>
                    <a:pt x="791" y="6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7" name="Freeform 105"/>
            <p:cNvSpPr>
              <a:spLocks/>
            </p:cNvSpPr>
            <p:nvPr/>
          </p:nvSpPr>
          <p:spPr bwMode="auto">
            <a:xfrm>
              <a:off x="2444" y="1340"/>
              <a:ext cx="64" cy="63"/>
            </a:xfrm>
            <a:custGeom>
              <a:avLst/>
              <a:gdLst>
                <a:gd name="T0" fmla="*/ 0 w 476"/>
                <a:gd name="T1" fmla="*/ 0 h 474"/>
                <a:gd name="T2" fmla="*/ 0 w 476"/>
                <a:gd name="T3" fmla="*/ 0 h 474"/>
                <a:gd name="T4" fmla="*/ 0 w 476"/>
                <a:gd name="T5" fmla="*/ 0 h 474"/>
                <a:gd name="T6" fmla="*/ 0 w 476"/>
                <a:gd name="T7" fmla="*/ 0 h 474"/>
                <a:gd name="T8" fmla="*/ 0 w 476"/>
                <a:gd name="T9" fmla="*/ 0 h 474"/>
                <a:gd name="T10" fmla="*/ 0 w 476"/>
                <a:gd name="T11" fmla="*/ 0 h 474"/>
                <a:gd name="T12" fmla="*/ 0 w 476"/>
                <a:gd name="T13" fmla="*/ 0 h 474"/>
                <a:gd name="T14" fmla="*/ 0 w 476"/>
                <a:gd name="T15" fmla="*/ 0 h 474"/>
                <a:gd name="T16" fmla="*/ 0 w 476"/>
                <a:gd name="T17" fmla="*/ 0 h 474"/>
                <a:gd name="T18" fmla="*/ 0 w 476"/>
                <a:gd name="T19" fmla="*/ 0 h 474"/>
                <a:gd name="T20" fmla="*/ 0 w 476"/>
                <a:gd name="T21" fmla="*/ 0 h 474"/>
                <a:gd name="T22" fmla="*/ 0 w 476"/>
                <a:gd name="T23" fmla="*/ 0 h 474"/>
                <a:gd name="T24" fmla="*/ 0 w 476"/>
                <a:gd name="T25" fmla="*/ 0 h 474"/>
                <a:gd name="T26" fmla="*/ 0 w 476"/>
                <a:gd name="T27" fmla="*/ 0 h 474"/>
                <a:gd name="T28" fmla="*/ 0 w 476"/>
                <a:gd name="T29" fmla="*/ 0 h 474"/>
                <a:gd name="T30" fmla="*/ 0 w 476"/>
                <a:gd name="T31" fmla="*/ 0 h 474"/>
                <a:gd name="T32" fmla="*/ 0 w 476"/>
                <a:gd name="T33" fmla="*/ 0 h 474"/>
                <a:gd name="T34" fmla="*/ 0 w 476"/>
                <a:gd name="T35" fmla="*/ 0 h 474"/>
                <a:gd name="T36" fmla="*/ 0 w 476"/>
                <a:gd name="T37" fmla="*/ 0 h 474"/>
                <a:gd name="T38" fmla="*/ 0 w 476"/>
                <a:gd name="T39" fmla="*/ 0 h 474"/>
                <a:gd name="T40" fmla="*/ 0 w 476"/>
                <a:gd name="T41" fmla="*/ 0 h 474"/>
                <a:gd name="T42" fmla="*/ 0 w 476"/>
                <a:gd name="T43" fmla="*/ 0 h 474"/>
                <a:gd name="T44" fmla="*/ 0 w 476"/>
                <a:gd name="T45" fmla="*/ 0 h 474"/>
                <a:gd name="T46" fmla="*/ 0 w 476"/>
                <a:gd name="T47" fmla="*/ 0 h 474"/>
                <a:gd name="T48" fmla="*/ 0 w 476"/>
                <a:gd name="T49" fmla="*/ 0 h 474"/>
                <a:gd name="T50" fmla="*/ 0 w 476"/>
                <a:gd name="T51" fmla="*/ 0 h 474"/>
                <a:gd name="T52" fmla="*/ 0 w 476"/>
                <a:gd name="T53" fmla="*/ 0 h 474"/>
                <a:gd name="T54" fmla="*/ 0 w 476"/>
                <a:gd name="T55" fmla="*/ 0 h 474"/>
                <a:gd name="T56" fmla="*/ 0 w 476"/>
                <a:gd name="T57" fmla="*/ 0 h 474"/>
                <a:gd name="T58" fmla="*/ 0 w 476"/>
                <a:gd name="T59" fmla="*/ 0 h 474"/>
                <a:gd name="T60" fmla="*/ 0 w 476"/>
                <a:gd name="T61" fmla="*/ 0 h 474"/>
                <a:gd name="T62" fmla="*/ 0 w 476"/>
                <a:gd name="T63" fmla="*/ 0 h 474"/>
                <a:gd name="T64" fmla="*/ 0 w 476"/>
                <a:gd name="T65" fmla="*/ 0 h 474"/>
                <a:gd name="T66" fmla="*/ 0 w 476"/>
                <a:gd name="T67" fmla="*/ 0 h 474"/>
                <a:gd name="T68" fmla="*/ 0 w 476"/>
                <a:gd name="T69" fmla="*/ 0 h 474"/>
                <a:gd name="T70" fmla="*/ 0 w 476"/>
                <a:gd name="T71" fmla="*/ 0 h 474"/>
                <a:gd name="T72" fmla="*/ 0 w 476"/>
                <a:gd name="T73" fmla="*/ 0 h 474"/>
                <a:gd name="T74" fmla="*/ 0 w 476"/>
                <a:gd name="T75" fmla="*/ 0 h 474"/>
                <a:gd name="T76" fmla="*/ 0 w 476"/>
                <a:gd name="T77" fmla="*/ 0 h 474"/>
                <a:gd name="T78" fmla="*/ 0 w 476"/>
                <a:gd name="T79" fmla="*/ 0 h 474"/>
                <a:gd name="T80" fmla="*/ 0 w 476"/>
                <a:gd name="T81" fmla="*/ 0 h 474"/>
                <a:gd name="T82" fmla="*/ 0 w 476"/>
                <a:gd name="T83" fmla="*/ 0 h 474"/>
                <a:gd name="T84" fmla="*/ 0 w 476"/>
                <a:gd name="T85" fmla="*/ 0 h 474"/>
                <a:gd name="T86" fmla="*/ 0 w 476"/>
                <a:gd name="T87" fmla="*/ 0 h 474"/>
                <a:gd name="T88" fmla="*/ 0 w 476"/>
                <a:gd name="T89" fmla="*/ 0 h 474"/>
                <a:gd name="T90" fmla="*/ 0 w 476"/>
                <a:gd name="T91" fmla="*/ 0 h 474"/>
                <a:gd name="T92" fmla="*/ 0 w 476"/>
                <a:gd name="T93" fmla="*/ 0 h 474"/>
                <a:gd name="T94" fmla="*/ 0 w 476"/>
                <a:gd name="T95" fmla="*/ 0 h 474"/>
                <a:gd name="T96" fmla="*/ 0 w 476"/>
                <a:gd name="T97" fmla="*/ 0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6"/>
                <a:gd name="T148" fmla="*/ 0 h 474"/>
                <a:gd name="T149" fmla="*/ 476 w 476"/>
                <a:gd name="T150" fmla="*/ 474 h 4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6" h="474">
                  <a:moveTo>
                    <a:pt x="230" y="0"/>
                  </a:moveTo>
                  <a:lnTo>
                    <a:pt x="204" y="0"/>
                  </a:lnTo>
                  <a:lnTo>
                    <a:pt x="180" y="5"/>
                  </a:lnTo>
                  <a:lnTo>
                    <a:pt x="156" y="12"/>
                  </a:lnTo>
                  <a:lnTo>
                    <a:pt x="133" y="20"/>
                  </a:lnTo>
                  <a:lnTo>
                    <a:pt x="114" y="31"/>
                  </a:lnTo>
                  <a:lnTo>
                    <a:pt x="94" y="43"/>
                  </a:lnTo>
                  <a:lnTo>
                    <a:pt x="63" y="75"/>
                  </a:lnTo>
                  <a:lnTo>
                    <a:pt x="35" y="110"/>
                  </a:lnTo>
                  <a:lnTo>
                    <a:pt x="16" y="149"/>
                  </a:lnTo>
                  <a:lnTo>
                    <a:pt x="5" y="193"/>
                  </a:lnTo>
                  <a:lnTo>
                    <a:pt x="0" y="239"/>
                  </a:lnTo>
                  <a:lnTo>
                    <a:pt x="0" y="283"/>
                  </a:lnTo>
                  <a:lnTo>
                    <a:pt x="12" y="326"/>
                  </a:lnTo>
                  <a:lnTo>
                    <a:pt x="31" y="364"/>
                  </a:lnTo>
                  <a:lnTo>
                    <a:pt x="55" y="399"/>
                  </a:lnTo>
                  <a:lnTo>
                    <a:pt x="71" y="419"/>
                  </a:lnTo>
                  <a:lnTo>
                    <a:pt x="90" y="431"/>
                  </a:lnTo>
                  <a:lnTo>
                    <a:pt x="109" y="443"/>
                  </a:lnTo>
                  <a:lnTo>
                    <a:pt x="129" y="454"/>
                  </a:lnTo>
                  <a:lnTo>
                    <a:pt x="153" y="463"/>
                  </a:lnTo>
                  <a:lnTo>
                    <a:pt x="180" y="471"/>
                  </a:lnTo>
                  <a:lnTo>
                    <a:pt x="207" y="474"/>
                  </a:lnTo>
                  <a:lnTo>
                    <a:pt x="239" y="474"/>
                  </a:lnTo>
                  <a:lnTo>
                    <a:pt x="265" y="474"/>
                  </a:lnTo>
                  <a:lnTo>
                    <a:pt x="293" y="471"/>
                  </a:lnTo>
                  <a:lnTo>
                    <a:pt x="320" y="463"/>
                  </a:lnTo>
                  <a:lnTo>
                    <a:pt x="343" y="454"/>
                  </a:lnTo>
                  <a:lnTo>
                    <a:pt x="368" y="443"/>
                  </a:lnTo>
                  <a:lnTo>
                    <a:pt x="386" y="431"/>
                  </a:lnTo>
                  <a:lnTo>
                    <a:pt x="403" y="419"/>
                  </a:lnTo>
                  <a:lnTo>
                    <a:pt x="418" y="399"/>
                  </a:lnTo>
                  <a:lnTo>
                    <a:pt x="434" y="384"/>
                  </a:lnTo>
                  <a:lnTo>
                    <a:pt x="446" y="364"/>
                  </a:lnTo>
                  <a:lnTo>
                    <a:pt x="464" y="326"/>
                  </a:lnTo>
                  <a:lnTo>
                    <a:pt x="473" y="283"/>
                  </a:lnTo>
                  <a:lnTo>
                    <a:pt x="476" y="239"/>
                  </a:lnTo>
                  <a:lnTo>
                    <a:pt x="469" y="193"/>
                  </a:lnTo>
                  <a:lnTo>
                    <a:pt x="457" y="149"/>
                  </a:lnTo>
                  <a:lnTo>
                    <a:pt x="438" y="110"/>
                  </a:lnTo>
                  <a:lnTo>
                    <a:pt x="410" y="75"/>
                  </a:lnTo>
                  <a:lnTo>
                    <a:pt x="395" y="60"/>
                  </a:lnTo>
                  <a:lnTo>
                    <a:pt x="375" y="43"/>
                  </a:lnTo>
                  <a:lnTo>
                    <a:pt x="355" y="31"/>
                  </a:lnTo>
                  <a:lnTo>
                    <a:pt x="336" y="20"/>
                  </a:lnTo>
                  <a:lnTo>
                    <a:pt x="313" y="12"/>
                  </a:lnTo>
                  <a:lnTo>
                    <a:pt x="285" y="5"/>
                  </a:lnTo>
                  <a:lnTo>
                    <a:pt x="258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8" name="Freeform 106"/>
            <p:cNvSpPr>
              <a:spLocks/>
            </p:cNvSpPr>
            <p:nvPr/>
          </p:nvSpPr>
          <p:spPr bwMode="auto">
            <a:xfrm>
              <a:off x="2454" y="1351"/>
              <a:ext cx="26" cy="27"/>
            </a:xfrm>
            <a:custGeom>
              <a:avLst/>
              <a:gdLst>
                <a:gd name="T0" fmla="*/ 0 w 192"/>
                <a:gd name="T1" fmla="*/ 0 h 197"/>
                <a:gd name="T2" fmla="*/ 0 w 192"/>
                <a:gd name="T3" fmla="*/ 0 h 197"/>
                <a:gd name="T4" fmla="*/ 0 w 192"/>
                <a:gd name="T5" fmla="*/ 0 h 197"/>
                <a:gd name="T6" fmla="*/ 0 w 192"/>
                <a:gd name="T7" fmla="*/ 0 h 197"/>
                <a:gd name="T8" fmla="*/ 0 w 192"/>
                <a:gd name="T9" fmla="*/ 0 h 197"/>
                <a:gd name="T10" fmla="*/ 0 w 192"/>
                <a:gd name="T11" fmla="*/ 0 h 197"/>
                <a:gd name="T12" fmla="*/ 0 w 192"/>
                <a:gd name="T13" fmla="*/ 0 h 197"/>
                <a:gd name="T14" fmla="*/ 0 w 192"/>
                <a:gd name="T15" fmla="*/ 0 h 197"/>
                <a:gd name="T16" fmla="*/ 0 w 192"/>
                <a:gd name="T17" fmla="*/ 0 h 197"/>
                <a:gd name="T18" fmla="*/ 0 w 192"/>
                <a:gd name="T19" fmla="*/ 0 h 197"/>
                <a:gd name="T20" fmla="*/ 0 w 192"/>
                <a:gd name="T21" fmla="*/ 0 h 197"/>
                <a:gd name="T22" fmla="*/ 0 w 192"/>
                <a:gd name="T23" fmla="*/ 0 h 197"/>
                <a:gd name="T24" fmla="*/ 0 w 192"/>
                <a:gd name="T25" fmla="*/ 0 h 197"/>
                <a:gd name="T26" fmla="*/ 0 w 192"/>
                <a:gd name="T27" fmla="*/ 0 h 197"/>
                <a:gd name="T28" fmla="*/ 0 w 192"/>
                <a:gd name="T29" fmla="*/ 0 h 197"/>
                <a:gd name="T30" fmla="*/ 0 w 192"/>
                <a:gd name="T31" fmla="*/ 0 h 197"/>
                <a:gd name="T32" fmla="*/ 0 w 192"/>
                <a:gd name="T33" fmla="*/ 0 h 197"/>
                <a:gd name="T34" fmla="*/ 0 w 192"/>
                <a:gd name="T35" fmla="*/ 0 h 197"/>
                <a:gd name="T36" fmla="*/ 0 w 192"/>
                <a:gd name="T37" fmla="*/ 0 h 197"/>
                <a:gd name="T38" fmla="*/ 0 w 192"/>
                <a:gd name="T39" fmla="*/ 0 h 197"/>
                <a:gd name="T40" fmla="*/ 0 w 192"/>
                <a:gd name="T41" fmla="*/ 0 h 197"/>
                <a:gd name="T42" fmla="*/ 0 w 192"/>
                <a:gd name="T43" fmla="*/ 0 h 197"/>
                <a:gd name="T44" fmla="*/ 0 w 192"/>
                <a:gd name="T45" fmla="*/ 0 h 197"/>
                <a:gd name="T46" fmla="*/ 0 w 192"/>
                <a:gd name="T47" fmla="*/ 0 h 197"/>
                <a:gd name="T48" fmla="*/ 0 w 192"/>
                <a:gd name="T49" fmla="*/ 0 h 197"/>
                <a:gd name="T50" fmla="*/ 0 w 192"/>
                <a:gd name="T51" fmla="*/ 0 h 197"/>
                <a:gd name="T52" fmla="*/ 0 w 192"/>
                <a:gd name="T53" fmla="*/ 0 h 197"/>
                <a:gd name="T54" fmla="*/ 0 w 192"/>
                <a:gd name="T55" fmla="*/ 0 h 197"/>
                <a:gd name="T56" fmla="*/ 0 w 192"/>
                <a:gd name="T57" fmla="*/ 0 h 197"/>
                <a:gd name="T58" fmla="*/ 0 w 192"/>
                <a:gd name="T59" fmla="*/ 0 h 197"/>
                <a:gd name="T60" fmla="*/ 0 w 192"/>
                <a:gd name="T61" fmla="*/ 0 h 197"/>
                <a:gd name="T62" fmla="*/ 0 w 192"/>
                <a:gd name="T63" fmla="*/ 0 h 197"/>
                <a:gd name="T64" fmla="*/ 0 w 192"/>
                <a:gd name="T65" fmla="*/ 0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2"/>
                <a:gd name="T100" fmla="*/ 0 h 197"/>
                <a:gd name="T101" fmla="*/ 192 w 192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2" h="197">
                  <a:moveTo>
                    <a:pt x="98" y="0"/>
                  </a:moveTo>
                  <a:lnTo>
                    <a:pt x="75" y="4"/>
                  </a:lnTo>
                  <a:lnTo>
                    <a:pt x="55" y="9"/>
                  </a:lnTo>
                  <a:lnTo>
                    <a:pt x="40" y="20"/>
                  </a:lnTo>
                  <a:lnTo>
                    <a:pt x="28" y="32"/>
                  </a:lnTo>
                  <a:lnTo>
                    <a:pt x="16" y="47"/>
                  </a:lnTo>
                  <a:lnTo>
                    <a:pt x="8" y="63"/>
                  </a:lnTo>
                  <a:lnTo>
                    <a:pt x="5" y="79"/>
                  </a:lnTo>
                  <a:lnTo>
                    <a:pt x="0" y="99"/>
                  </a:lnTo>
                  <a:lnTo>
                    <a:pt x="0" y="118"/>
                  </a:lnTo>
                  <a:lnTo>
                    <a:pt x="5" y="134"/>
                  </a:lnTo>
                  <a:lnTo>
                    <a:pt x="12" y="150"/>
                  </a:lnTo>
                  <a:lnTo>
                    <a:pt x="23" y="165"/>
                  </a:lnTo>
                  <a:lnTo>
                    <a:pt x="36" y="177"/>
                  </a:lnTo>
                  <a:lnTo>
                    <a:pt x="51" y="188"/>
                  </a:lnTo>
                  <a:lnTo>
                    <a:pt x="75" y="192"/>
                  </a:lnTo>
                  <a:lnTo>
                    <a:pt x="98" y="197"/>
                  </a:lnTo>
                  <a:lnTo>
                    <a:pt x="121" y="192"/>
                  </a:lnTo>
                  <a:lnTo>
                    <a:pt x="141" y="188"/>
                  </a:lnTo>
                  <a:lnTo>
                    <a:pt x="157" y="177"/>
                  </a:lnTo>
                  <a:lnTo>
                    <a:pt x="172" y="165"/>
                  </a:lnTo>
                  <a:lnTo>
                    <a:pt x="180" y="150"/>
                  </a:lnTo>
                  <a:lnTo>
                    <a:pt x="187" y="134"/>
                  </a:lnTo>
                  <a:lnTo>
                    <a:pt x="192" y="118"/>
                  </a:lnTo>
                  <a:lnTo>
                    <a:pt x="192" y="99"/>
                  </a:lnTo>
                  <a:lnTo>
                    <a:pt x="192" y="79"/>
                  </a:lnTo>
                  <a:lnTo>
                    <a:pt x="184" y="63"/>
                  </a:lnTo>
                  <a:lnTo>
                    <a:pt x="176" y="47"/>
                  </a:lnTo>
                  <a:lnTo>
                    <a:pt x="164" y="32"/>
                  </a:lnTo>
                  <a:lnTo>
                    <a:pt x="152" y="20"/>
                  </a:lnTo>
                  <a:lnTo>
                    <a:pt x="137" y="9"/>
                  </a:lnTo>
                  <a:lnTo>
                    <a:pt x="118" y="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9" name="Freeform 107"/>
            <p:cNvSpPr>
              <a:spLocks/>
            </p:cNvSpPr>
            <p:nvPr/>
          </p:nvSpPr>
          <p:spPr bwMode="auto">
            <a:xfrm>
              <a:off x="2295" y="1340"/>
              <a:ext cx="63" cy="63"/>
            </a:xfrm>
            <a:custGeom>
              <a:avLst/>
              <a:gdLst>
                <a:gd name="T0" fmla="*/ 0 w 476"/>
                <a:gd name="T1" fmla="*/ 0 h 474"/>
                <a:gd name="T2" fmla="*/ 0 w 476"/>
                <a:gd name="T3" fmla="*/ 0 h 474"/>
                <a:gd name="T4" fmla="*/ 0 w 476"/>
                <a:gd name="T5" fmla="*/ 0 h 474"/>
                <a:gd name="T6" fmla="*/ 0 w 476"/>
                <a:gd name="T7" fmla="*/ 0 h 474"/>
                <a:gd name="T8" fmla="*/ 0 w 476"/>
                <a:gd name="T9" fmla="*/ 0 h 474"/>
                <a:gd name="T10" fmla="*/ 0 w 476"/>
                <a:gd name="T11" fmla="*/ 0 h 474"/>
                <a:gd name="T12" fmla="*/ 0 w 476"/>
                <a:gd name="T13" fmla="*/ 0 h 474"/>
                <a:gd name="T14" fmla="*/ 0 w 476"/>
                <a:gd name="T15" fmla="*/ 0 h 474"/>
                <a:gd name="T16" fmla="*/ 0 w 476"/>
                <a:gd name="T17" fmla="*/ 0 h 474"/>
                <a:gd name="T18" fmla="*/ 0 w 476"/>
                <a:gd name="T19" fmla="*/ 0 h 474"/>
                <a:gd name="T20" fmla="*/ 0 w 476"/>
                <a:gd name="T21" fmla="*/ 0 h 474"/>
                <a:gd name="T22" fmla="*/ 0 w 476"/>
                <a:gd name="T23" fmla="*/ 0 h 474"/>
                <a:gd name="T24" fmla="*/ 0 w 476"/>
                <a:gd name="T25" fmla="*/ 0 h 474"/>
                <a:gd name="T26" fmla="*/ 0 w 476"/>
                <a:gd name="T27" fmla="*/ 0 h 474"/>
                <a:gd name="T28" fmla="*/ 0 w 476"/>
                <a:gd name="T29" fmla="*/ 0 h 474"/>
                <a:gd name="T30" fmla="*/ 0 w 476"/>
                <a:gd name="T31" fmla="*/ 0 h 474"/>
                <a:gd name="T32" fmla="*/ 0 w 476"/>
                <a:gd name="T33" fmla="*/ 0 h 474"/>
                <a:gd name="T34" fmla="*/ 0 w 476"/>
                <a:gd name="T35" fmla="*/ 0 h 474"/>
                <a:gd name="T36" fmla="*/ 0 w 476"/>
                <a:gd name="T37" fmla="*/ 0 h 474"/>
                <a:gd name="T38" fmla="*/ 0 w 476"/>
                <a:gd name="T39" fmla="*/ 0 h 474"/>
                <a:gd name="T40" fmla="*/ 0 w 476"/>
                <a:gd name="T41" fmla="*/ 0 h 474"/>
                <a:gd name="T42" fmla="*/ 0 w 476"/>
                <a:gd name="T43" fmla="*/ 0 h 474"/>
                <a:gd name="T44" fmla="*/ 0 w 476"/>
                <a:gd name="T45" fmla="*/ 0 h 474"/>
                <a:gd name="T46" fmla="*/ 0 w 476"/>
                <a:gd name="T47" fmla="*/ 0 h 474"/>
                <a:gd name="T48" fmla="*/ 0 w 476"/>
                <a:gd name="T49" fmla="*/ 0 h 474"/>
                <a:gd name="T50" fmla="*/ 0 w 476"/>
                <a:gd name="T51" fmla="*/ 0 h 474"/>
                <a:gd name="T52" fmla="*/ 0 w 476"/>
                <a:gd name="T53" fmla="*/ 0 h 474"/>
                <a:gd name="T54" fmla="*/ 0 w 476"/>
                <a:gd name="T55" fmla="*/ 0 h 474"/>
                <a:gd name="T56" fmla="*/ 0 w 476"/>
                <a:gd name="T57" fmla="*/ 0 h 474"/>
                <a:gd name="T58" fmla="*/ 0 w 476"/>
                <a:gd name="T59" fmla="*/ 0 h 474"/>
                <a:gd name="T60" fmla="*/ 0 w 476"/>
                <a:gd name="T61" fmla="*/ 0 h 474"/>
                <a:gd name="T62" fmla="*/ 0 w 476"/>
                <a:gd name="T63" fmla="*/ 0 h 474"/>
                <a:gd name="T64" fmla="*/ 0 w 476"/>
                <a:gd name="T65" fmla="*/ 0 h 474"/>
                <a:gd name="T66" fmla="*/ 0 w 476"/>
                <a:gd name="T67" fmla="*/ 0 h 474"/>
                <a:gd name="T68" fmla="*/ 0 w 476"/>
                <a:gd name="T69" fmla="*/ 0 h 474"/>
                <a:gd name="T70" fmla="*/ 0 w 476"/>
                <a:gd name="T71" fmla="*/ 0 h 474"/>
                <a:gd name="T72" fmla="*/ 0 w 476"/>
                <a:gd name="T73" fmla="*/ 0 h 474"/>
                <a:gd name="T74" fmla="*/ 0 w 476"/>
                <a:gd name="T75" fmla="*/ 0 h 474"/>
                <a:gd name="T76" fmla="*/ 0 w 476"/>
                <a:gd name="T77" fmla="*/ 0 h 474"/>
                <a:gd name="T78" fmla="*/ 0 w 476"/>
                <a:gd name="T79" fmla="*/ 0 h 474"/>
                <a:gd name="T80" fmla="*/ 0 w 476"/>
                <a:gd name="T81" fmla="*/ 0 h 474"/>
                <a:gd name="T82" fmla="*/ 0 w 476"/>
                <a:gd name="T83" fmla="*/ 0 h 474"/>
                <a:gd name="T84" fmla="*/ 0 w 476"/>
                <a:gd name="T85" fmla="*/ 0 h 474"/>
                <a:gd name="T86" fmla="*/ 0 w 476"/>
                <a:gd name="T87" fmla="*/ 0 h 474"/>
                <a:gd name="T88" fmla="*/ 0 w 476"/>
                <a:gd name="T89" fmla="*/ 0 h 474"/>
                <a:gd name="T90" fmla="*/ 0 w 476"/>
                <a:gd name="T91" fmla="*/ 0 h 474"/>
                <a:gd name="T92" fmla="*/ 0 w 476"/>
                <a:gd name="T93" fmla="*/ 0 h 474"/>
                <a:gd name="T94" fmla="*/ 0 w 476"/>
                <a:gd name="T95" fmla="*/ 0 h 474"/>
                <a:gd name="T96" fmla="*/ 0 w 476"/>
                <a:gd name="T97" fmla="*/ 0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6"/>
                <a:gd name="T148" fmla="*/ 0 h 474"/>
                <a:gd name="T149" fmla="*/ 476 w 476"/>
                <a:gd name="T150" fmla="*/ 474 h 4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6" h="474">
                  <a:moveTo>
                    <a:pt x="230" y="0"/>
                  </a:moveTo>
                  <a:lnTo>
                    <a:pt x="202" y="0"/>
                  </a:lnTo>
                  <a:lnTo>
                    <a:pt x="179" y="5"/>
                  </a:lnTo>
                  <a:lnTo>
                    <a:pt x="156" y="12"/>
                  </a:lnTo>
                  <a:lnTo>
                    <a:pt x="132" y="20"/>
                  </a:lnTo>
                  <a:lnTo>
                    <a:pt x="113" y="31"/>
                  </a:lnTo>
                  <a:lnTo>
                    <a:pt x="93" y="43"/>
                  </a:lnTo>
                  <a:lnTo>
                    <a:pt x="61" y="75"/>
                  </a:lnTo>
                  <a:lnTo>
                    <a:pt x="35" y="110"/>
                  </a:lnTo>
                  <a:lnTo>
                    <a:pt x="15" y="149"/>
                  </a:lnTo>
                  <a:lnTo>
                    <a:pt x="3" y="193"/>
                  </a:lnTo>
                  <a:lnTo>
                    <a:pt x="0" y="239"/>
                  </a:lnTo>
                  <a:lnTo>
                    <a:pt x="0" y="283"/>
                  </a:lnTo>
                  <a:lnTo>
                    <a:pt x="11" y="326"/>
                  </a:lnTo>
                  <a:lnTo>
                    <a:pt x="31" y="364"/>
                  </a:lnTo>
                  <a:lnTo>
                    <a:pt x="54" y="399"/>
                  </a:lnTo>
                  <a:lnTo>
                    <a:pt x="69" y="419"/>
                  </a:lnTo>
                  <a:lnTo>
                    <a:pt x="89" y="431"/>
                  </a:lnTo>
                  <a:lnTo>
                    <a:pt x="109" y="443"/>
                  </a:lnTo>
                  <a:lnTo>
                    <a:pt x="128" y="454"/>
                  </a:lnTo>
                  <a:lnTo>
                    <a:pt x="152" y="463"/>
                  </a:lnTo>
                  <a:lnTo>
                    <a:pt x="179" y="471"/>
                  </a:lnTo>
                  <a:lnTo>
                    <a:pt x="207" y="474"/>
                  </a:lnTo>
                  <a:lnTo>
                    <a:pt x="237" y="474"/>
                  </a:lnTo>
                  <a:lnTo>
                    <a:pt x="265" y="474"/>
                  </a:lnTo>
                  <a:lnTo>
                    <a:pt x="292" y="471"/>
                  </a:lnTo>
                  <a:lnTo>
                    <a:pt x="320" y="463"/>
                  </a:lnTo>
                  <a:lnTo>
                    <a:pt x="343" y="454"/>
                  </a:lnTo>
                  <a:lnTo>
                    <a:pt x="366" y="443"/>
                  </a:lnTo>
                  <a:lnTo>
                    <a:pt x="386" y="431"/>
                  </a:lnTo>
                  <a:lnTo>
                    <a:pt x="401" y="419"/>
                  </a:lnTo>
                  <a:lnTo>
                    <a:pt x="417" y="399"/>
                  </a:lnTo>
                  <a:lnTo>
                    <a:pt x="433" y="384"/>
                  </a:lnTo>
                  <a:lnTo>
                    <a:pt x="444" y="364"/>
                  </a:lnTo>
                  <a:lnTo>
                    <a:pt x="464" y="326"/>
                  </a:lnTo>
                  <a:lnTo>
                    <a:pt x="472" y="283"/>
                  </a:lnTo>
                  <a:lnTo>
                    <a:pt x="476" y="239"/>
                  </a:lnTo>
                  <a:lnTo>
                    <a:pt x="467" y="193"/>
                  </a:lnTo>
                  <a:lnTo>
                    <a:pt x="456" y="149"/>
                  </a:lnTo>
                  <a:lnTo>
                    <a:pt x="436" y="110"/>
                  </a:lnTo>
                  <a:lnTo>
                    <a:pt x="409" y="75"/>
                  </a:lnTo>
                  <a:lnTo>
                    <a:pt x="394" y="60"/>
                  </a:lnTo>
                  <a:lnTo>
                    <a:pt x="374" y="43"/>
                  </a:lnTo>
                  <a:lnTo>
                    <a:pt x="355" y="31"/>
                  </a:lnTo>
                  <a:lnTo>
                    <a:pt x="335" y="20"/>
                  </a:lnTo>
                  <a:lnTo>
                    <a:pt x="311" y="12"/>
                  </a:lnTo>
                  <a:lnTo>
                    <a:pt x="285" y="5"/>
                  </a:lnTo>
                  <a:lnTo>
                    <a:pt x="257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0" name="Freeform 108"/>
            <p:cNvSpPr>
              <a:spLocks/>
            </p:cNvSpPr>
            <p:nvPr/>
          </p:nvSpPr>
          <p:spPr bwMode="auto">
            <a:xfrm>
              <a:off x="2305" y="1351"/>
              <a:ext cx="25" cy="27"/>
            </a:xfrm>
            <a:custGeom>
              <a:avLst/>
              <a:gdLst>
                <a:gd name="T0" fmla="*/ 0 w 190"/>
                <a:gd name="T1" fmla="*/ 0 h 197"/>
                <a:gd name="T2" fmla="*/ 0 w 190"/>
                <a:gd name="T3" fmla="*/ 0 h 197"/>
                <a:gd name="T4" fmla="*/ 0 w 190"/>
                <a:gd name="T5" fmla="*/ 0 h 197"/>
                <a:gd name="T6" fmla="*/ 0 w 190"/>
                <a:gd name="T7" fmla="*/ 0 h 197"/>
                <a:gd name="T8" fmla="*/ 0 w 190"/>
                <a:gd name="T9" fmla="*/ 0 h 197"/>
                <a:gd name="T10" fmla="*/ 0 w 190"/>
                <a:gd name="T11" fmla="*/ 0 h 197"/>
                <a:gd name="T12" fmla="*/ 0 w 190"/>
                <a:gd name="T13" fmla="*/ 0 h 197"/>
                <a:gd name="T14" fmla="*/ 0 w 190"/>
                <a:gd name="T15" fmla="*/ 0 h 197"/>
                <a:gd name="T16" fmla="*/ 0 w 190"/>
                <a:gd name="T17" fmla="*/ 0 h 197"/>
                <a:gd name="T18" fmla="*/ 0 w 190"/>
                <a:gd name="T19" fmla="*/ 0 h 197"/>
                <a:gd name="T20" fmla="*/ 0 w 190"/>
                <a:gd name="T21" fmla="*/ 0 h 197"/>
                <a:gd name="T22" fmla="*/ 0 w 190"/>
                <a:gd name="T23" fmla="*/ 0 h 197"/>
                <a:gd name="T24" fmla="*/ 0 w 190"/>
                <a:gd name="T25" fmla="*/ 0 h 197"/>
                <a:gd name="T26" fmla="*/ 0 w 190"/>
                <a:gd name="T27" fmla="*/ 0 h 197"/>
                <a:gd name="T28" fmla="*/ 0 w 190"/>
                <a:gd name="T29" fmla="*/ 0 h 197"/>
                <a:gd name="T30" fmla="*/ 0 w 190"/>
                <a:gd name="T31" fmla="*/ 0 h 197"/>
                <a:gd name="T32" fmla="*/ 0 w 190"/>
                <a:gd name="T33" fmla="*/ 0 h 197"/>
                <a:gd name="T34" fmla="*/ 0 w 190"/>
                <a:gd name="T35" fmla="*/ 0 h 197"/>
                <a:gd name="T36" fmla="*/ 0 w 190"/>
                <a:gd name="T37" fmla="*/ 0 h 197"/>
                <a:gd name="T38" fmla="*/ 0 w 190"/>
                <a:gd name="T39" fmla="*/ 0 h 197"/>
                <a:gd name="T40" fmla="*/ 0 w 190"/>
                <a:gd name="T41" fmla="*/ 0 h 197"/>
                <a:gd name="T42" fmla="*/ 0 w 190"/>
                <a:gd name="T43" fmla="*/ 0 h 197"/>
                <a:gd name="T44" fmla="*/ 0 w 190"/>
                <a:gd name="T45" fmla="*/ 0 h 197"/>
                <a:gd name="T46" fmla="*/ 0 w 190"/>
                <a:gd name="T47" fmla="*/ 0 h 197"/>
                <a:gd name="T48" fmla="*/ 0 w 190"/>
                <a:gd name="T49" fmla="*/ 0 h 197"/>
                <a:gd name="T50" fmla="*/ 0 w 190"/>
                <a:gd name="T51" fmla="*/ 0 h 197"/>
                <a:gd name="T52" fmla="*/ 0 w 190"/>
                <a:gd name="T53" fmla="*/ 0 h 197"/>
                <a:gd name="T54" fmla="*/ 0 w 190"/>
                <a:gd name="T55" fmla="*/ 0 h 197"/>
                <a:gd name="T56" fmla="*/ 0 w 190"/>
                <a:gd name="T57" fmla="*/ 0 h 197"/>
                <a:gd name="T58" fmla="*/ 0 w 190"/>
                <a:gd name="T59" fmla="*/ 0 h 197"/>
                <a:gd name="T60" fmla="*/ 0 w 190"/>
                <a:gd name="T61" fmla="*/ 0 h 197"/>
                <a:gd name="T62" fmla="*/ 0 w 190"/>
                <a:gd name="T63" fmla="*/ 0 h 197"/>
                <a:gd name="T64" fmla="*/ 0 w 190"/>
                <a:gd name="T65" fmla="*/ 0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0"/>
                <a:gd name="T100" fmla="*/ 0 h 197"/>
                <a:gd name="T101" fmla="*/ 190 w 190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0" h="197">
                  <a:moveTo>
                    <a:pt x="97" y="0"/>
                  </a:moveTo>
                  <a:lnTo>
                    <a:pt x="74" y="4"/>
                  </a:lnTo>
                  <a:lnTo>
                    <a:pt x="54" y="9"/>
                  </a:lnTo>
                  <a:lnTo>
                    <a:pt x="38" y="20"/>
                  </a:lnTo>
                  <a:lnTo>
                    <a:pt x="26" y="32"/>
                  </a:lnTo>
                  <a:lnTo>
                    <a:pt x="15" y="47"/>
                  </a:lnTo>
                  <a:lnTo>
                    <a:pt x="8" y="63"/>
                  </a:lnTo>
                  <a:lnTo>
                    <a:pt x="3" y="79"/>
                  </a:lnTo>
                  <a:lnTo>
                    <a:pt x="0" y="99"/>
                  </a:lnTo>
                  <a:lnTo>
                    <a:pt x="0" y="118"/>
                  </a:lnTo>
                  <a:lnTo>
                    <a:pt x="3" y="134"/>
                  </a:lnTo>
                  <a:lnTo>
                    <a:pt x="11" y="150"/>
                  </a:lnTo>
                  <a:lnTo>
                    <a:pt x="23" y="165"/>
                  </a:lnTo>
                  <a:lnTo>
                    <a:pt x="35" y="177"/>
                  </a:lnTo>
                  <a:lnTo>
                    <a:pt x="50" y="188"/>
                  </a:lnTo>
                  <a:lnTo>
                    <a:pt x="74" y="192"/>
                  </a:lnTo>
                  <a:lnTo>
                    <a:pt x="97" y="197"/>
                  </a:lnTo>
                  <a:lnTo>
                    <a:pt x="121" y="192"/>
                  </a:lnTo>
                  <a:lnTo>
                    <a:pt x="140" y="188"/>
                  </a:lnTo>
                  <a:lnTo>
                    <a:pt x="156" y="177"/>
                  </a:lnTo>
                  <a:lnTo>
                    <a:pt x="171" y="165"/>
                  </a:lnTo>
                  <a:lnTo>
                    <a:pt x="179" y="150"/>
                  </a:lnTo>
                  <a:lnTo>
                    <a:pt x="187" y="134"/>
                  </a:lnTo>
                  <a:lnTo>
                    <a:pt x="190" y="118"/>
                  </a:lnTo>
                  <a:lnTo>
                    <a:pt x="190" y="99"/>
                  </a:lnTo>
                  <a:lnTo>
                    <a:pt x="190" y="79"/>
                  </a:lnTo>
                  <a:lnTo>
                    <a:pt x="182" y="63"/>
                  </a:lnTo>
                  <a:lnTo>
                    <a:pt x="175" y="47"/>
                  </a:lnTo>
                  <a:lnTo>
                    <a:pt x="164" y="32"/>
                  </a:lnTo>
                  <a:lnTo>
                    <a:pt x="152" y="20"/>
                  </a:lnTo>
                  <a:lnTo>
                    <a:pt x="136" y="9"/>
                  </a:lnTo>
                  <a:lnTo>
                    <a:pt x="116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1" name="Freeform 109"/>
            <p:cNvSpPr>
              <a:spLocks/>
            </p:cNvSpPr>
            <p:nvPr/>
          </p:nvSpPr>
          <p:spPr bwMode="auto">
            <a:xfrm>
              <a:off x="2364" y="1344"/>
              <a:ext cx="61" cy="115"/>
            </a:xfrm>
            <a:custGeom>
              <a:avLst/>
              <a:gdLst>
                <a:gd name="T0" fmla="*/ 0 w 457"/>
                <a:gd name="T1" fmla="*/ 0 h 866"/>
                <a:gd name="T2" fmla="*/ 0 w 457"/>
                <a:gd name="T3" fmla="*/ 0 h 866"/>
                <a:gd name="T4" fmla="*/ 0 w 457"/>
                <a:gd name="T5" fmla="*/ 0 h 866"/>
                <a:gd name="T6" fmla="*/ 0 w 457"/>
                <a:gd name="T7" fmla="*/ 0 h 866"/>
                <a:gd name="T8" fmla="*/ 0 w 457"/>
                <a:gd name="T9" fmla="*/ 0 h 866"/>
                <a:gd name="T10" fmla="*/ 0 w 457"/>
                <a:gd name="T11" fmla="*/ 0 h 866"/>
                <a:gd name="T12" fmla="*/ 0 w 457"/>
                <a:gd name="T13" fmla="*/ 0 h 866"/>
                <a:gd name="T14" fmla="*/ 0 w 457"/>
                <a:gd name="T15" fmla="*/ 0 h 866"/>
                <a:gd name="T16" fmla="*/ 0 w 457"/>
                <a:gd name="T17" fmla="*/ 0 h 866"/>
                <a:gd name="T18" fmla="*/ 0 w 457"/>
                <a:gd name="T19" fmla="*/ 0 h 866"/>
                <a:gd name="T20" fmla="*/ 0 w 457"/>
                <a:gd name="T21" fmla="*/ 0 h 866"/>
                <a:gd name="T22" fmla="*/ 0 w 457"/>
                <a:gd name="T23" fmla="*/ 0 h 866"/>
                <a:gd name="T24" fmla="*/ 0 w 457"/>
                <a:gd name="T25" fmla="*/ 0 h 866"/>
                <a:gd name="T26" fmla="*/ 0 w 457"/>
                <a:gd name="T27" fmla="*/ 0 h 866"/>
                <a:gd name="T28" fmla="*/ 0 w 457"/>
                <a:gd name="T29" fmla="*/ 0 h 866"/>
                <a:gd name="T30" fmla="*/ 0 w 457"/>
                <a:gd name="T31" fmla="*/ 0 h 866"/>
                <a:gd name="T32" fmla="*/ 0 w 457"/>
                <a:gd name="T33" fmla="*/ 0 h 866"/>
                <a:gd name="T34" fmla="*/ 0 w 457"/>
                <a:gd name="T35" fmla="*/ 0 h 866"/>
                <a:gd name="T36" fmla="*/ 0 w 457"/>
                <a:gd name="T37" fmla="*/ 0 h 866"/>
                <a:gd name="T38" fmla="*/ 0 w 457"/>
                <a:gd name="T39" fmla="*/ 0 h 866"/>
                <a:gd name="T40" fmla="*/ 0 w 457"/>
                <a:gd name="T41" fmla="*/ 0 h 866"/>
                <a:gd name="T42" fmla="*/ 0 w 457"/>
                <a:gd name="T43" fmla="*/ 0 h 866"/>
                <a:gd name="T44" fmla="*/ 0 w 457"/>
                <a:gd name="T45" fmla="*/ 0 h 866"/>
                <a:gd name="T46" fmla="*/ 0 w 457"/>
                <a:gd name="T47" fmla="*/ 0 h 866"/>
                <a:gd name="T48" fmla="*/ 0 w 457"/>
                <a:gd name="T49" fmla="*/ 0 h 866"/>
                <a:gd name="T50" fmla="*/ 0 w 457"/>
                <a:gd name="T51" fmla="*/ 0 h 866"/>
                <a:gd name="T52" fmla="*/ 0 w 457"/>
                <a:gd name="T53" fmla="*/ 0 h 866"/>
                <a:gd name="T54" fmla="*/ 0 w 457"/>
                <a:gd name="T55" fmla="*/ 0 h 866"/>
                <a:gd name="T56" fmla="*/ 0 w 457"/>
                <a:gd name="T57" fmla="*/ 0 h 866"/>
                <a:gd name="T58" fmla="*/ 0 w 457"/>
                <a:gd name="T59" fmla="*/ 0 h 866"/>
                <a:gd name="T60" fmla="*/ 0 w 457"/>
                <a:gd name="T61" fmla="*/ 0 h 866"/>
                <a:gd name="T62" fmla="*/ 0 w 457"/>
                <a:gd name="T63" fmla="*/ 0 h 866"/>
                <a:gd name="T64" fmla="*/ 0 w 457"/>
                <a:gd name="T65" fmla="*/ 0 h 866"/>
                <a:gd name="T66" fmla="*/ 0 w 457"/>
                <a:gd name="T67" fmla="*/ 0 h 866"/>
                <a:gd name="T68" fmla="*/ 0 w 457"/>
                <a:gd name="T69" fmla="*/ 0 h 866"/>
                <a:gd name="T70" fmla="*/ 0 w 457"/>
                <a:gd name="T71" fmla="*/ 0 h 866"/>
                <a:gd name="T72" fmla="*/ 0 w 457"/>
                <a:gd name="T73" fmla="*/ 0 h 866"/>
                <a:gd name="T74" fmla="*/ 0 w 457"/>
                <a:gd name="T75" fmla="*/ 0 h 866"/>
                <a:gd name="T76" fmla="*/ 0 w 457"/>
                <a:gd name="T77" fmla="*/ 0 h 866"/>
                <a:gd name="T78" fmla="*/ 0 w 457"/>
                <a:gd name="T79" fmla="*/ 0 h 866"/>
                <a:gd name="T80" fmla="*/ 0 w 457"/>
                <a:gd name="T81" fmla="*/ 0 h 866"/>
                <a:gd name="T82" fmla="*/ 0 w 457"/>
                <a:gd name="T83" fmla="*/ 0 h 866"/>
                <a:gd name="T84" fmla="*/ 0 w 457"/>
                <a:gd name="T85" fmla="*/ 0 h 866"/>
                <a:gd name="T86" fmla="*/ 0 w 457"/>
                <a:gd name="T87" fmla="*/ 0 h 866"/>
                <a:gd name="T88" fmla="*/ 0 w 457"/>
                <a:gd name="T89" fmla="*/ 0 h 866"/>
                <a:gd name="T90" fmla="*/ 0 w 457"/>
                <a:gd name="T91" fmla="*/ 0 h 866"/>
                <a:gd name="T92" fmla="*/ 0 w 457"/>
                <a:gd name="T93" fmla="*/ 0 h 866"/>
                <a:gd name="T94" fmla="*/ 0 w 457"/>
                <a:gd name="T95" fmla="*/ 0 h 866"/>
                <a:gd name="T96" fmla="*/ 0 w 457"/>
                <a:gd name="T97" fmla="*/ 0 h 866"/>
                <a:gd name="T98" fmla="*/ 0 w 457"/>
                <a:gd name="T99" fmla="*/ 0 h 8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57"/>
                <a:gd name="T151" fmla="*/ 0 h 866"/>
                <a:gd name="T152" fmla="*/ 457 w 457"/>
                <a:gd name="T153" fmla="*/ 866 h 8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57" h="866">
                  <a:moveTo>
                    <a:pt x="457" y="137"/>
                  </a:moveTo>
                  <a:lnTo>
                    <a:pt x="441" y="160"/>
                  </a:lnTo>
                  <a:lnTo>
                    <a:pt x="398" y="223"/>
                  </a:lnTo>
                  <a:lnTo>
                    <a:pt x="375" y="270"/>
                  </a:lnTo>
                  <a:lnTo>
                    <a:pt x="352" y="321"/>
                  </a:lnTo>
                  <a:lnTo>
                    <a:pt x="328" y="383"/>
                  </a:lnTo>
                  <a:lnTo>
                    <a:pt x="305" y="450"/>
                  </a:lnTo>
                  <a:lnTo>
                    <a:pt x="297" y="486"/>
                  </a:lnTo>
                  <a:lnTo>
                    <a:pt x="293" y="525"/>
                  </a:lnTo>
                  <a:lnTo>
                    <a:pt x="289" y="596"/>
                  </a:lnTo>
                  <a:lnTo>
                    <a:pt x="289" y="666"/>
                  </a:lnTo>
                  <a:lnTo>
                    <a:pt x="293" y="729"/>
                  </a:lnTo>
                  <a:lnTo>
                    <a:pt x="300" y="784"/>
                  </a:lnTo>
                  <a:lnTo>
                    <a:pt x="308" y="826"/>
                  </a:lnTo>
                  <a:lnTo>
                    <a:pt x="320" y="866"/>
                  </a:lnTo>
                  <a:lnTo>
                    <a:pt x="293" y="846"/>
                  </a:lnTo>
                  <a:lnTo>
                    <a:pt x="262" y="822"/>
                  </a:lnTo>
                  <a:lnTo>
                    <a:pt x="222" y="791"/>
                  </a:lnTo>
                  <a:lnTo>
                    <a:pt x="179" y="748"/>
                  </a:lnTo>
                  <a:lnTo>
                    <a:pt x="137" y="693"/>
                  </a:lnTo>
                  <a:lnTo>
                    <a:pt x="90" y="631"/>
                  </a:lnTo>
                  <a:lnTo>
                    <a:pt x="51" y="556"/>
                  </a:lnTo>
                  <a:lnTo>
                    <a:pt x="32" y="516"/>
                  </a:lnTo>
                  <a:lnTo>
                    <a:pt x="20" y="474"/>
                  </a:lnTo>
                  <a:lnTo>
                    <a:pt x="8" y="435"/>
                  </a:lnTo>
                  <a:lnTo>
                    <a:pt x="5" y="396"/>
                  </a:lnTo>
                  <a:lnTo>
                    <a:pt x="0" y="356"/>
                  </a:lnTo>
                  <a:lnTo>
                    <a:pt x="0" y="317"/>
                  </a:lnTo>
                  <a:lnTo>
                    <a:pt x="5" y="250"/>
                  </a:lnTo>
                  <a:lnTo>
                    <a:pt x="16" y="192"/>
                  </a:lnTo>
                  <a:lnTo>
                    <a:pt x="28" y="148"/>
                  </a:lnTo>
                  <a:lnTo>
                    <a:pt x="40" y="110"/>
                  </a:lnTo>
                  <a:lnTo>
                    <a:pt x="51" y="90"/>
                  </a:lnTo>
                  <a:lnTo>
                    <a:pt x="66" y="75"/>
                  </a:lnTo>
                  <a:lnTo>
                    <a:pt x="90" y="50"/>
                  </a:lnTo>
                  <a:lnTo>
                    <a:pt x="118" y="32"/>
                  </a:lnTo>
                  <a:lnTo>
                    <a:pt x="153" y="15"/>
                  </a:lnTo>
                  <a:lnTo>
                    <a:pt x="176" y="8"/>
                  </a:lnTo>
                  <a:lnTo>
                    <a:pt x="199" y="3"/>
                  </a:lnTo>
                  <a:lnTo>
                    <a:pt x="222" y="0"/>
                  </a:lnTo>
                  <a:lnTo>
                    <a:pt x="250" y="0"/>
                  </a:lnTo>
                  <a:lnTo>
                    <a:pt x="277" y="3"/>
                  </a:lnTo>
                  <a:lnTo>
                    <a:pt x="300" y="8"/>
                  </a:lnTo>
                  <a:lnTo>
                    <a:pt x="325" y="15"/>
                  </a:lnTo>
                  <a:lnTo>
                    <a:pt x="348" y="23"/>
                  </a:lnTo>
                  <a:lnTo>
                    <a:pt x="383" y="47"/>
                  </a:lnTo>
                  <a:lnTo>
                    <a:pt x="410" y="70"/>
                  </a:lnTo>
                  <a:lnTo>
                    <a:pt x="429" y="98"/>
                  </a:lnTo>
                  <a:lnTo>
                    <a:pt x="446" y="117"/>
                  </a:lnTo>
                  <a:lnTo>
                    <a:pt x="457" y="1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2" name="Freeform 110"/>
            <p:cNvSpPr>
              <a:spLocks noEditPoints="1"/>
            </p:cNvSpPr>
            <p:nvPr/>
          </p:nvSpPr>
          <p:spPr bwMode="auto">
            <a:xfrm>
              <a:off x="2362" y="1339"/>
              <a:ext cx="67" cy="127"/>
            </a:xfrm>
            <a:custGeom>
              <a:avLst/>
              <a:gdLst>
                <a:gd name="T0" fmla="*/ 0 w 503"/>
                <a:gd name="T1" fmla="*/ 0 h 954"/>
                <a:gd name="T2" fmla="*/ 0 w 503"/>
                <a:gd name="T3" fmla="*/ 0 h 954"/>
                <a:gd name="T4" fmla="*/ 0 w 503"/>
                <a:gd name="T5" fmla="*/ 0 h 954"/>
                <a:gd name="T6" fmla="*/ 0 w 503"/>
                <a:gd name="T7" fmla="*/ 0 h 954"/>
                <a:gd name="T8" fmla="*/ 0 w 503"/>
                <a:gd name="T9" fmla="*/ 0 h 954"/>
                <a:gd name="T10" fmla="*/ 0 w 503"/>
                <a:gd name="T11" fmla="*/ 0 h 954"/>
                <a:gd name="T12" fmla="*/ 0 w 503"/>
                <a:gd name="T13" fmla="*/ 0 h 954"/>
                <a:gd name="T14" fmla="*/ 0 w 503"/>
                <a:gd name="T15" fmla="*/ 0 h 954"/>
                <a:gd name="T16" fmla="*/ 0 w 503"/>
                <a:gd name="T17" fmla="*/ 0 h 954"/>
                <a:gd name="T18" fmla="*/ 0 w 503"/>
                <a:gd name="T19" fmla="*/ 0 h 954"/>
                <a:gd name="T20" fmla="*/ 0 w 503"/>
                <a:gd name="T21" fmla="*/ 0 h 954"/>
                <a:gd name="T22" fmla="*/ 0 w 503"/>
                <a:gd name="T23" fmla="*/ 0 h 954"/>
                <a:gd name="T24" fmla="*/ 0 w 503"/>
                <a:gd name="T25" fmla="*/ 0 h 954"/>
                <a:gd name="T26" fmla="*/ 0 w 503"/>
                <a:gd name="T27" fmla="*/ 0 h 954"/>
                <a:gd name="T28" fmla="*/ 0 w 503"/>
                <a:gd name="T29" fmla="*/ 0 h 954"/>
                <a:gd name="T30" fmla="*/ 0 w 503"/>
                <a:gd name="T31" fmla="*/ 0 h 954"/>
                <a:gd name="T32" fmla="*/ 0 w 503"/>
                <a:gd name="T33" fmla="*/ 0 h 954"/>
                <a:gd name="T34" fmla="*/ 0 w 503"/>
                <a:gd name="T35" fmla="*/ 0 h 954"/>
                <a:gd name="T36" fmla="*/ 0 w 503"/>
                <a:gd name="T37" fmla="*/ 0 h 954"/>
                <a:gd name="T38" fmla="*/ 0 w 503"/>
                <a:gd name="T39" fmla="*/ 0 h 954"/>
                <a:gd name="T40" fmla="*/ 0 w 503"/>
                <a:gd name="T41" fmla="*/ 0 h 954"/>
                <a:gd name="T42" fmla="*/ 0 w 503"/>
                <a:gd name="T43" fmla="*/ 0 h 954"/>
                <a:gd name="T44" fmla="*/ 0 w 503"/>
                <a:gd name="T45" fmla="*/ 0 h 954"/>
                <a:gd name="T46" fmla="*/ 0 w 503"/>
                <a:gd name="T47" fmla="*/ 0 h 954"/>
                <a:gd name="T48" fmla="*/ 0 w 503"/>
                <a:gd name="T49" fmla="*/ 0 h 954"/>
                <a:gd name="T50" fmla="*/ 0 w 503"/>
                <a:gd name="T51" fmla="*/ 0 h 954"/>
                <a:gd name="T52" fmla="*/ 0 w 503"/>
                <a:gd name="T53" fmla="*/ 0 h 954"/>
                <a:gd name="T54" fmla="*/ 0 w 503"/>
                <a:gd name="T55" fmla="*/ 0 h 954"/>
                <a:gd name="T56" fmla="*/ 0 w 503"/>
                <a:gd name="T57" fmla="*/ 0 h 954"/>
                <a:gd name="T58" fmla="*/ 0 w 503"/>
                <a:gd name="T59" fmla="*/ 0 h 954"/>
                <a:gd name="T60" fmla="*/ 0 w 503"/>
                <a:gd name="T61" fmla="*/ 0 h 954"/>
                <a:gd name="T62" fmla="*/ 0 w 503"/>
                <a:gd name="T63" fmla="*/ 0 h 954"/>
                <a:gd name="T64" fmla="*/ 0 w 503"/>
                <a:gd name="T65" fmla="*/ 0 h 954"/>
                <a:gd name="T66" fmla="*/ 0 w 503"/>
                <a:gd name="T67" fmla="*/ 0 h 954"/>
                <a:gd name="T68" fmla="*/ 0 w 503"/>
                <a:gd name="T69" fmla="*/ 0 h 954"/>
                <a:gd name="T70" fmla="*/ 0 w 503"/>
                <a:gd name="T71" fmla="*/ 0 h 954"/>
                <a:gd name="T72" fmla="*/ 0 w 503"/>
                <a:gd name="T73" fmla="*/ 0 h 954"/>
                <a:gd name="T74" fmla="*/ 0 w 503"/>
                <a:gd name="T75" fmla="*/ 0 h 954"/>
                <a:gd name="T76" fmla="*/ 0 w 503"/>
                <a:gd name="T77" fmla="*/ 0 h 954"/>
                <a:gd name="T78" fmla="*/ 0 w 503"/>
                <a:gd name="T79" fmla="*/ 0 h 954"/>
                <a:gd name="T80" fmla="*/ 0 w 503"/>
                <a:gd name="T81" fmla="*/ 0 h 954"/>
                <a:gd name="T82" fmla="*/ 0 w 503"/>
                <a:gd name="T83" fmla="*/ 0 h 954"/>
                <a:gd name="T84" fmla="*/ 0 w 503"/>
                <a:gd name="T85" fmla="*/ 0 h 954"/>
                <a:gd name="T86" fmla="*/ 0 w 503"/>
                <a:gd name="T87" fmla="*/ 0 h 954"/>
                <a:gd name="T88" fmla="*/ 0 w 503"/>
                <a:gd name="T89" fmla="*/ 0 h 954"/>
                <a:gd name="T90" fmla="*/ 0 w 503"/>
                <a:gd name="T91" fmla="*/ 0 h 954"/>
                <a:gd name="T92" fmla="*/ 0 w 503"/>
                <a:gd name="T93" fmla="*/ 0 h 954"/>
                <a:gd name="T94" fmla="*/ 0 w 503"/>
                <a:gd name="T95" fmla="*/ 0 h 954"/>
                <a:gd name="T96" fmla="*/ 0 w 503"/>
                <a:gd name="T97" fmla="*/ 0 h 954"/>
                <a:gd name="T98" fmla="*/ 0 w 503"/>
                <a:gd name="T99" fmla="*/ 0 h 954"/>
                <a:gd name="T100" fmla="*/ 0 w 503"/>
                <a:gd name="T101" fmla="*/ 0 h 954"/>
                <a:gd name="T102" fmla="*/ 0 w 503"/>
                <a:gd name="T103" fmla="*/ 0 h 954"/>
                <a:gd name="T104" fmla="*/ 0 w 503"/>
                <a:gd name="T105" fmla="*/ 0 h 954"/>
                <a:gd name="T106" fmla="*/ 0 w 503"/>
                <a:gd name="T107" fmla="*/ 0 h 954"/>
                <a:gd name="T108" fmla="*/ 0 w 503"/>
                <a:gd name="T109" fmla="*/ 0 h 954"/>
                <a:gd name="T110" fmla="*/ 0 w 503"/>
                <a:gd name="T111" fmla="*/ 0 h 954"/>
                <a:gd name="T112" fmla="*/ 0 w 503"/>
                <a:gd name="T113" fmla="*/ 0 h 954"/>
                <a:gd name="T114" fmla="*/ 0 w 503"/>
                <a:gd name="T115" fmla="*/ 0 h 954"/>
                <a:gd name="T116" fmla="*/ 0 w 503"/>
                <a:gd name="T117" fmla="*/ 0 h 954"/>
                <a:gd name="T118" fmla="*/ 0 w 503"/>
                <a:gd name="T119" fmla="*/ 0 h 9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3"/>
                <a:gd name="T181" fmla="*/ 0 h 954"/>
                <a:gd name="T182" fmla="*/ 503 w 503"/>
                <a:gd name="T183" fmla="*/ 954 h 9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3" h="954">
                  <a:moveTo>
                    <a:pt x="496" y="183"/>
                  </a:moveTo>
                  <a:lnTo>
                    <a:pt x="480" y="207"/>
                  </a:lnTo>
                  <a:lnTo>
                    <a:pt x="445" y="183"/>
                  </a:lnTo>
                  <a:lnTo>
                    <a:pt x="460" y="160"/>
                  </a:lnTo>
                  <a:lnTo>
                    <a:pt x="496" y="183"/>
                  </a:lnTo>
                  <a:close/>
                  <a:moveTo>
                    <a:pt x="480" y="207"/>
                  </a:moveTo>
                  <a:lnTo>
                    <a:pt x="481" y="206"/>
                  </a:lnTo>
                  <a:lnTo>
                    <a:pt x="480" y="208"/>
                  </a:lnTo>
                  <a:lnTo>
                    <a:pt x="462" y="195"/>
                  </a:lnTo>
                  <a:lnTo>
                    <a:pt x="480" y="207"/>
                  </a:lnTo>
                  <a:close/>
                  <a:moveTo>
                    <a:pt x="480" y="208"/>
                  </a:moveTo>
                  <a:lnTo>
                    <a:pt x="437" y="270"/>
                  </a:lnTo>
                  <a:lnTo>
                    <a:pt x="402" y="246"/>
                  </a:lnTo>
                  <a:lnTo>
                    <a:pt x="445" y="183"/>
                  </a:lnTo>
                  <a:lnTo>
                    <a:pt x="480" y="208"/>
                  </a:lnTo>
                  <a:close/>
                  <a:moveTo>
                    <a:pt x="400" y="249"/>
                  </a:moveTo>
                  <a:lnTo>
                    <a:pt x="400" y="248"/>
                  </a:lnTo>
                  <a:lnTo>
                    <a:pt x="402" y="246"/>
                  </a:lnTo>
                  <a:lnTo>
                    <a:pt x="419" y="258"/>
                  </a:lnTo>
                  <a:lnTo>
                    <a:pt x="400" y="249"/>
                  </a:lnTo>
                  <a:close/>
                  <a:moveTo>
                    <a:pt x="439" y="267"/>
                  </a:moveTo>
                  <a:lnTo>
                    <a:pt x="416" y="314"/>
                  </a:lnTo>
                  <a:lnTo>
                    <a:pt x="377" y="295"/>
                  </a:lnTo>
                  <a:lnTo>
                    <a:pt x="400" y="249"/>
                  </a:lnTo>
                  <a:lnTo>
                    <a:pt x="439" y="267"/>
                  </a:lnTo>
                  <a:close/>
                  <a:moveTo>
                    <a:pt x="376" y="297"/>
                  </a:moveTo>
                  <a:lnTo>
                    <a:pt x="377" y="295"/>
                  </a:lnTo>
                  <a:lnTo>
                    <a:pt x="396" y="305"/>
                  </a:lnTo>
                  <a:lnTo>
                    <a:pt x="376" y="297"/>
                  </a:lnTo>
                  <a:close/>
                  <a:moveTo>
                    <a:pt x="416" y="314"/>
                  </a:moveTo>
                  <a:lnTo>
                    <a:pt x="392" y="366"/>
                  </a:lnTo>
                  <a:lnTo>
                    <a:pt x="353" y="347"/>
                  </a:lnTo>
                  <a:lnTo>
                    <a:pt x="376" y="297"/>
                  </a:lnTo>
                  <a:lnTo>
                    <a:pt x="416" y="314"/>
                  </a:lnTo>
                  <a:close/>
                  <a:moveTo>
                    <a:pt x="353" y="348"/>
                  </a:moveTo>
                  <a:lnTo>
                    <a:pt x="353" y="347"/>
                  </a:lnTo>
                  <a:lnTo>
                    <a:pt x="373" y="356"/>
                  </a:lnTo>
                  <a:lnTo>
                    <a:pt x="353" y="348"/>
                  </a:lnTo>
                  <a:close/>
                  <a:moveTo>
                    <a:pt x="392" y="363"/>
                  </a:moveTo>
                  <a:lnTo>
                    <a:pt x="369" y="426"/>
                  </a:lnTo>
                  <a:lnTo>
                    <a:pt x="329" y="411"/>
                  </a:lnTo>
                  <a:lnTo>
                    <a:pt x="353" y="348"/>
                  </a:lnTo>
                  <a:lnTo>
                    <a:pt x="392" y="363"/>
                  </a:lnTo>
                  <a:close/>
                  <a:moveTo>
                    <a:pt x="329" y="411"/>
                  </a:moveTo>
                  <a:lnTo>
                    <a:pt x="328" y="413"/>
                  </a:lnTo>
                  <a:lnTo>
                    <a:pt x="329" y="411"/>
                  </a:lnTo>
                  <a:lnTo>
                    <a:pt x="349" y="418"/>
                  </a:lnTo>
                  <a:lnTo>
                    <a:pt x="329" y="411"/>
                  </a:lnTo>
                  <a:close/>
                  <a:moveTo>
                    <a:pt x="369" y="426"/>
                  </a:moveTo>
                  <a:lnTo>
                    <a:pt x="346" y="493"/>
                  </a:lnTo>
                  <a:lnTo>
                    <a:pt x="305" y="478"/>
                  </a:lnTo>
                  <a:lnTo>
                    <a:pt x="329" y="411"/>
                  </a:lnTo>
                  <a:lnTo>
                    <a:pt x="369" y="426"/>
                  </a:lnTo>
                  <a:close/>
                  <a:moveTo>
                    <a:pt x="305" y="481"/>
                  </a:moveTo>
                  <a:lnTo>
                    <a:pt x="305" y="480"/>
                  </a:lnTo>
                  <a:lnTo>
                    <a:pt x="305" y="478"/>
                  </a:lnTo>
                  <a:lnTo>
                    <a:pt x="326" y="485"/>
                  </a:lnTo>
                  <a:lnTo>
                    <a:pt x="305" y="481"/>
                  </a:lnTo>
                  <a:close/>
                  <a:moveTo>
                    <a:pt x="347" y="489"/>
                  </a:moveTo>
                  <a:lnTo>
                    <a:pt x="339" y="526"/>
                  </a:lnTo>
                  <a:lnTo>
                    <a:pt x="297" y="516"/>
                  </a:lnTo>
                  <a:lnTo>
                    <a:pt x="305" y="481"/>
                  </a:lnTo>
                  <a:lnTo>
                    <a:pt x="347" y="489"/>
                  </a:lnTo>
                  <a:close/>
                  <a:moveTo>
                    <a:pt x="297" y="519"/>
                  </a:moveTo>
                  <a:lnTo>
                    <a:pt x="297" y="517"/>
                  </a:lnTo>
                  <a:lnTo>
                    <a:pt x="297" y="516"/>
                  </a:lnTo>
                  <a:lnTo>
                    <a:pt x="318" y="521"/>
                  </a:lnTo>
                  <a:lnTo>
                    <a:pt x="297" y="519"/>
                  </a:lnTo>
                  <a:close/>
                  <a:moveTo>
                    <a:pt x="339" y="522"/>
                  </a:moveTo>
                  <a:lnTo>
                    <a:pt x="335" y="562"/>
                  </a:lnTo>
                  <a:lnTo>
                    <a:pt x="292" y="557"/>
                  </a:lnTo>
                  <a:lnTo>
                    <a:pt x="297" y="519"/>
                  </a:lnTo>
                  <a:lnTo>
                    <a:pt x="339" y="522"/>
                  </a:lnTo>
                  <a:close/>
                  <a:moveTo>
                    <a:pt x="292" y="558"/>
                  </a:moveTo>
                  <a:lnTo>
                    <a:pt x="292" y="556"/>
                  </a:lnTo>
                  <a:lnTo>
                    <a:pt x="292" y="557"/>
                  </a:lnTo>
                  <a:lnTo>
                    <a:pt x="314" y="560"/>
                  </a:lnTo>
                  <a:lnTo>
                    <a:pt x="292" y="558"/>
                  </a:lnTo>
                  <a:close/>
                  <a:moveTo>
                    <a:pt x="335" y="561"/>
                  </a:moveTo>
                  <a:lnTo>
                    <a:pt x="332" y="632"/>
                  </a:lnTo>
                  <a:lnTo>
                    <a:pt x="289" y="630"/>
                  </a:lnTo>
                  <a:lnTo>
                    <a:pt x="292" y="558"/>
                  </a:lnTo>
                  <a:lnTo>
                    <a:pt x="335" y="561"/>
                  </a:lnTo>
                  <a:close/>
                  <a:moveTo>
                    <a:pt x="289" y="631"/>
                  </a:moveTo>
                  <a:lnTo>
                    <a:pt x="289" y="631"/>
                  </a:lnTo>
                  <a:lnTo>
                    <a:pt x="289" y="630"/>
                  </a:lnTo>
                  <a:lnTo>
                    <a:pt x="310" y="631"/>
                  </a:lnTo>
                  <a:lnTo>
                    <a:pt x="289" y="631"/>
                  </a:lnTo>
                  <a:close/>
                  <a:moveTo>
                    <a:pt x="332" y="631"/>
                  </a:moveTo>
                  <a:lnTo>
                    <a:pt x="332" y="701"/>
                  </a:lnTo>
                  <a:lnTo>
                    <a:pt x="289" y="701"/>
                  </a:lnTo>
                  <a:lnTo>
                    <a:pt x="289" y="631"/>
                  </a:lnTo>
                  <a:lnTo>
                    <a:pt x="332" y="631"/>
                  </a:lnTo>
                  <a:close/>
                  <a:moveTo>
                    <a:pt x="289" y="702"/>
                  </a:moveTo>
                  <a:lnTo>
                    <a:pt x="289" y="701"/>
                  </a:lnTo>
                  <a:lnTo>
                    <a:pt x="310" y="701"/>
                  </a:lnTo>
                  <a:lnTo>
                    <a:pt x="289" y="702"/>
                  </a:lnTo>
                  <a:close/>
                  <a:moveTo>
                    <a:pt x="332" y="700"/>
                  </a:moveTo>
                  <a:lnTo>
                    <a:pt x="335" y="762"/>
                  </a:lnTo>
                  <a:lnTo>
                    <a:pt x="292" y="765"/>
                  </a:lnTo>
                  <a:lnTo>
                    <a:pt x="289" y="702"/>
                  </a:lnTo>
                  <a:lnTo>
                    <a:pt x="332" y="700"/>
                  </a:lnTo>
                  <a:close/>
                  <a:moveTo>
                    <a:pt x="292" y="766"/>
                  </a:moveTo>
                  <a:lnTo>
                    <a:pt x="292" y="765"/>
                  </a:lnTo>
                  <a:lnTo>
                    <a:pt x="314" y="764"/>
                  </a:lnTo>
                  <a:lnTo>
                    <a:pt x="292" y="766"/>
                  </a:lnTo>
                  <a:close/>
                  <a:moveTo>
                    <a:pt x="335" y="760"/>
                  </a:moveTo>
                  <a:lnTo>
                    <a:pt x="343" y="815"/>
                  </a:lnTo>
                  <a:lnTo>
                    <a:pt x="300" y="821"/>
                  </a:lnTo>
                  <a:lnTo>
                    <a:pt x="292" y="766"/>
                  </a:lnTo>
                  <a:lnTo>
                    <a:pt x="335" y="760"/>
                  </a:lnTo>
                  <a:close/>
                  <a:moveTo>
                    <a:pt x="300" y="822"/>
                  </a:moveTo>
                  <a:lnTo>
                    <a:pt x="300" y="822"/>
                  </a:lnTo>
                  <a:lnTo>
                    <a:pt x="300" y="821"/>
                  </a:lnTo>
                  <a:lnTo>
                    <a:pt x="321" y="819"/>
                  </a:lnTo>
                  <a:lnTo>
                    <a:pt x="300" y="822"/>
                  </a:lnTo>
                  <a:close/>
                  <a:moveTo>
                    <a:pt x="343" y="814"/>
                  </a:moveTo>
                  <a:lnTo>
                    <a:pt x="350" y="857"/>
                  </a:lnTo>
                  <a:lnTo>
                    <a:pt x="309" y="866"/>
                  </a:lnTo>
                  <a:lnTo>
                    <a:pt x="300" y="822"/>
                  </a:lnTo>
                  <a:lnTo>
                    <a:pt x="343" y="814"/>
                  </a:lnTo>
                  <a:close/>
                  <a:moveTo>
                    <a:pt x="309" y="868"/>
                  </a:moveTo>
                  <a:lnTo>
                    <a:pt x="309" y="867"/>
                  </a:lnTo>
                  <a:lnTo>
                    <a:pt x="309" y="866"/>
                  </a:lnTo>
                  <a:lnTo>
                    <a:pt x="329" y="861"/>
                  </a:lnTo>
                  <a:lnTo>
                    <a:pt x="309" y="868"/>
                  </a:lnTo>
                  <a:close/>
                  <a:moveTo>
                    <a:pt x="350" y="855"/>
                  </a:moveTo>
                  <a:lnTo>
                    <a:pt x="362" y="895"/>
                  </a:lnTo>
                  <a:lnTo>
                    <a:pt x="321" y="907"/>
                  </a:lnTo>
                  <a:lnTo>
                    <a:pt x="309" y="868"/>
                  </a:lnTo>
                  <a:lnTo>
                    <a:pt x="350" y="855"/>
                  </a:lnTo>
                  <a:close/>
                  <a:moveTo>
                    <a:pt x="362" y="895"/>
                  </a:moveTo>
                  <a:lnTo>
                    <a:pt x="380" y="954"/>
                  </a:lnTo>
                  <a:lnTo>
                    <a:pt x="329" y="918"/>
                  </a:lnTo>
                  <a:lnTo>
                    <a:pt x="341" y="901"/>
                  </a:lnTo>
                  <a:lnTo>
                    <a:pt x="362" y="895"/>
                  </a:lnTo>
                  <a:close/>
                  <a:moveTo>
                    <a:pt x="329" y="918"/>
                  </a:moveTo>
                  <a:lnTo>
                    <a:pt x="302" y="898"/>
                  </a:lnTo>
                  <a:lnTo>
                    <a:pt x="326" y="863"/>
                  </a:lnTo>
                  <a:lnTo>
                    <a:pt x="354" y="883"/>
                  </a:lnTo>
                  <a:lnTo>
                    <a:pt x="329" y="918"/>
                  </a:lnTo>
                  <a:close/>
                  <a:moveTo>
                    <a:pt x="302" y="898"/>
                  </a:moveTo>
                  <a:lnTo>
                    <a:pt x="303" y="900"/>
                  </a:lnTo>
                  <a:lnTo>
                    <a:pt x="302" y="898"/>
                  </a:lnTo>
                  <a:lnTo>
                    <a:pt x="314" y="881"/>
                  </a:lnTo>
                  <a:lnTo>
                    <a:pt x="302" y="898"/>
                  </a:lnTo>
                  <a:close/>
                  <a:moveTo>
                    <a:pt x="302" y="898"/>
                  </a:moveTo>
                  <a:lnTo>
                    <a:pt x="270" y="875"/>
                  </a:lnTo>
                  <a:lnTo>
                    <a:pt x="296" y="840"/>
                  </a:lnTo>
                  <a:lnTo>
                    <a:pt x="327" y="864"/>
                  </a:lnTo>
                  <a:lnTo>
                    <a:pt x="302" y="898"/>
                  </a:lnTo>
                  <a:close/>
                  <a:moveTo>
                    <a:pt x="270" y="875"/>
                  </a:moveTo>
                  <a:lnTo>
                    <a:pt x="269" y="874"/>
                  </a:lnTo>
                  <a:lnTo>
                    <a:pt x="283" y="857"/>
                  </a:lnTo>
                  <a:lnTo>
                    <a:pt x="270" y="875"/>
                  </a:lnTo>
                  <a:close/>
                  <a:moveTo>
                    <a:pt x="269" y="874"/>
                  </a:moveTo>
                  <a:lnTo>
                    <a:pt x="231" y="843"/>
                  </a:lnTo>
                  <a:lnTo>
                    <a:pt x="257" y="810"/>
                  </a:lnTo>
                  <a:lnTo>
                    <a:pt x="296" y="841"/>
                  </a:lnTo>
                  <a:lnTo>
                    <a:pt x="269" y="874"/>
                  </a:lnTo>
                  <a:close/>
                  <a:moveTo>
                    <a:pt x="231" y="843"/>
                  </a:moveTo>
                  <a:lnTo>
                    <a:pt x="229" y="842"/>
                  </a:lnTo>
                  <a:lnTo>
                    <a:pt x="228" y="841"/>
                  </a:lnTo>
                  <a:lnTo>
                    <a:pt x="243" y="826"/>
                  </a:lnTo>
                  <a:lnTo>
                    <a:pt x="231" y="843"/>
                  </a:lnTo>
                  <a:close/>
                  <a:moveTo>
                    <a:pt x="228" y="841"/>
                  </a:moveTo>
                  <a:lnTo>
                    <a:pt x="185" y="798"/>
                  </a:lnTo>
                  <a:lnTo>
                    <a:pt x="215" y="767"/>
                  </a:lnTo>
                  <a:lnTo>
                    <a:pt x="258" y="811"/>
                  </a:lnTo>
                  <a:lnTo>
                    <a:pt x="228" y="841"/>
                  </a:lnTo>
                  <a:close/>
                  <a:moveTo>
                    <a:pt x="185" y="798"/>
                  </a:moveTo>
                  <a:lnTo>
                    <a:pt x="185" y="798"/>
                  </a:lnTo>
                  <a:lnTo>
                    <a:pt x="184" y="797"/>
                  </a:lnTo>
                  <a:lnTo>
                    <a:pt x="200" y="783"/>
                  </a:lnTo>
                  <a:lnTo>
                    <a:pt x="185" y="798"/>
                  </a:lnTo>
                  <a:close/>
                  <a:moveTo>
                    <a:pt x="184" y="797"/>
                  </a:moveTo>
                  <a:lnTo>
                    <a:pt x="141" y="742"/>
                  </a:lnTo>
                  <a:lnTo>
                    <a:pt x="175" y="715"/>
                  </a:lnTo>
                  <a:lnTo>
                    <a:pt x="218" y="770"/>
                  </a:lnTo>
                  <a:lnTo>
                    <a:pt x="184" y="797"/>
                  </a:lnTo>
                  <a:close/>
                  <a:moveTo>
                    <a:pt x="141" y="742"/>
                  </a:moveTo>
                  <a:lnTo>
                    <a:pt x="142" y="743"/>
                  </a:lnTo>
                  <a:lnTo>
                    <a:pt x="141" y="741"/>
                  </a:lnTo>
                  <a:lnTo>
                    <a:pt x="158" y="728"/>
                  </a:lnTo>
                  <a:lnTo>
                    <a:pt x="141" y="742"/>
                  </a:lnTo>
                  <a:close/>
                  <a:moveTo>
                    <a:pt x="141" y="741"/>
                  </a:moveTo>
                  <a:lnTo>
                    <a:pt x="94" y="679"/>
                  </a:lnTo>
                  <a:lnTo>
                    <a:pt x="128" y="653"/>
                  </a:lnTo>
                  <a:lnTo>
                    <a:pt x="175" y="715"/>
                  </a:lnTo>
                  <a:lnTo>
                    <a:pt x="141" y="741"/>
                  </a:lnTo>
                  <a:close/>
                  <a:moveTo>
                    <a:pt x="94" y="679"/>
                  </a:moveTo>
                  <a:lnTo>
                    <a:pt x="93" y="676"/>
                  </a:lnTo>
                  <a:lnTo>
                    <a:pt x="92" y="675"/>
                  </a:lnTo>
                  <a:lnTo>
                    <a:pt x="111" y="666"/>
                  </a:lnTo>
                  <a:lnTo>
                    <a:pt x="94" y="679"/>
                  </a:lnTo>
                  <a:close/>
                  <a:moveTo>
                    <a:pt x="92" y="675"/>
                  </a:moveTo>
                  <a:lnTo>
                    <a:pt x="54" y="602"/>
                  </a:lnTo>
                  <a:lnTo>
                    <a:pt x="91" y="581"/>
                  </a:lnTo>
                  <a:lnTo>
                    <a:pt x="130" y="655"/>
                  </a:lnTo>
                  <a:lnTo>
                    <a:pt x="92" y="675"/>
                  </a:lnTo>
                  <a:close/>
                  <a:moveTo>
                    <a:pt x="54" y="602"/>
                  </a:moveTo>
                  <a:lnTo>
                    <a:pt x="53" y="599"/>
                  </a:lnTo>
                  <a:lnTo>
                    <a:pt x="53" y="600"/>
                  </a:lnTo>
                  <a:lnTo>
                    <a:pt x="72" y="591"/>
                  </a:lnTo>
                  <a:lnTo>
                    <a:pt x="54" y="602"/>
                  </a:lnTo>
                  <a:close/>
                  <a:moveTo>
                    <a:pt x="53" y="600"/>
                  </a:moveTo>
                  <a:lnTo>
                    <a:pt x="34" y="562"/>
                  </a:lnTo>
                  <a:lnTo>
                    <a:pt x="71" y="542"/>
                  </a:lnTo>
                  <a:lnTo>
                    <a:pt x="91" y="582"/>
                  </a:lnTo>
                  <a:lnTo>
                    <a:pt x="53" y="600"/>
                  </a:lnTo>
                  <a:close/>
                  <a:moveTo>
                    <a:pt x="34" y="562"/>
                  </a:moveTo>
                  <a:lnTo>
                    <a:pt x="33" y="560"/>
                  </a:lnTo>
                  <a:lnTo>
                    <a:pt x="32" y="557"/>
                  </a:lnTo>
                  <a:lnTo>
                    <a:pt x="53" y="551"/>
                  </a:lnTo>
                  <a:lnTo>
                    <a:pt x="34" y="562"/>
                  </a:lnTo>
                  <a:close/>
                  <a:moveTo>
                    <a:pt x="32" y="557"/>
                  </a:moveTo>
                  <a:lnTo>
                    <a:pt x="20" y="514"/>
                  </a:lnTo>
                  <a:lnTo>
                    <a:pt x="62" y="503"/>
                  </a:lnTo>
                  <a:lnTo>
                    <a:pt x="73" y="547"/>
                  </a:lnTo>
                  <a:lnTo>
                    <a:pt x="32" y="557"/>
                  </a:lnTo>
                  <a:close/>
                  <a:moveTo>
                    <a:pt x="62" y="502"/>
                  </a:moveTo>
                  <a:lnTo>
                    <a:pt x="62" y="503"/>
                  </a:lnTo>
                  <a:lnTo>
                    <a:pt x="41" y="509"/>
                  </a:lnTo>
                  <a:lnTo>
                    <a:pt x="62" y="502"/>
                  </a:lnTo>
                  <a:close/>
                  <a:moveTo>
                    <a:pt x="20" y="515"/>
                  </a:moveTo>
                  <a:lnTo>
                    <a:pt x="8" y="475"/>
                  </a:lnTo>
                  <a:lnTo>
                    <a:pt x="50" y="464"/>
                  </a:lnTo>
                  <a:lnTo>
                    <a:pt x="62" y="502"/>
                  </a:lnTo>
                  <a:lnTo>
                    <a:pt x="20" y="515"/>
                  </a:lnTo>
                  <a:close/>
                  <a:moveTo>
                    <a:pt x="8" y="475"/>
                  </a:moveTo>
                  <a:lnTo>
                    <a:pt x="8" y="473"/>
                  </a:lnTo>
                  <a:lnTo>
                    <a:pt x="8" y="472"/>
                  </a:lnTo>
                  <a:lnTo>
                    <a:pt x="29" y="470"/>
                  </a:lnTo>
                  <a:lnTo>
                    <a:pt x="8" y="475"/>
                  </a:lnTo>
                  <a:close/>
                  <a:moveTo>
                    <a:pt x="8" y="472"/>
                  </a:moveTo>
                  <a:lnTo>
                    <a:pt x="4" y="432"/>
                  </a:lnTo>
                  <a:lnTo>
                    <a:pt x="47" y="429"/>
                  </a:lnTo>
                  <a:lnTo>
                    <a:pt x="50" y="467"/>
                  </a:lnTo>
                  <a:lnTo>
                    <a:pt x="8" y="472"/>
                  </a:lnTo>
                  <a:close/>
                  <a:moveTo>
                    <a:pt x="4" y="432"/>
                  </a:moveTo>
                  <a:lnTo>
                    <a:pt x="0" y="394"/>
                  </a:lnTo>
                  <a:lnTo>
                    <a:pt x="43" y="389"/>
                  </a:lnTo>
                  <a:lnTo>
                    <a:pt x="47" y="429"/>
                  </a:lnTo>
                  <a:lnTo>
                    <a:pt x="4" y="432"/>
                  </a:lnTo>
                  <a:close/>
                  <a:moveTo>
                    <a:pt x="0" y="394"/>
                  </a:moveTo>
                  <a:lnTo>
                    <a:pt x="0" y="392"/>
                  </a:lnTo>
                  <a:lnTo>
                    <a:pt x="0" y="391"/>
                  </a:lnTo>
                  <a:lnTo>
                    <a:pt x="21" y="391"/>
                  </a:lnTo>
                  <a:lnTo>
                    <a:pt x="0" y="394"/>
                  </a:lnTo>
                  <a:close/>
                  <a:moveTo>
                    <a:pt x="0" y="391"/>
                  </a:moveTo>
                  <a:lnTo>
                    <a:pt x="0" y="352"/>
                  </a:lnTo>
                  <a:lnTo>
                    <a:pt x="43" y="352"/>
                  </a:lnTo>
                  <a:lnTo>
                    <a:pt x="43" y="391"/>
                  </a:lnTo>
                  <a:lnTo>
                    <a:pt x="0" y="391"/>
                  </a:lnTo>
                  <a:close/>
                  <a:moveTo>
                    <a:pt x="0" y="352"/>
                  </a:moveTo>
                  <a:lnTo>
                    <a:pt x="0" y="353"/>
                  </a:lnTo>
                  <a:lnTo>
                    <a:pt x="0" y="350"/>
                  </a:lnTo>
                  <a:lnTo>
                    <a:pt x="21" y="352"/>
                  </a:lnTo>
                  <a:lnTo>
                    <a:pt x="0" y="352"/>
                  </a:lnTo>
                  <a:close/>
                  <a:moveTo>
                    <a:pt x="0" y="350"/>
                  </a:moveTo>
                  <a:lnTo>
                    <a:pt x="4" y="284"/>
                  </a:lnTo>
                  <a:lnTo>
                    <a:pt x="47" y="287"/>
                  </a:lnTo>
                  <a:lnTo>
                    <a:pt x="43" y="354"/>
                  </a:lnTo>
                  <a:lnTo>
                    <a:pt x="0" y="350"/>
                  </a:lnTo>
                  <a:close/>
                  <a:moveTo>
                    <a:pt x="4" y="284"/>
                  </a:moveTo>
                  <a:lnTo>
                    <a:pt x="4" y="283"/>
                  </a:lnTo>
                  <a:lnTo>
                    <a:pt x="4" y="281"/>
                  </a:lnTo>
                  <a:lnTo>
                    <a:pt x="26" y="285"/>
                  </a:lnTo>
                  <a:lnTo>
                    <a:pt x="4" y="284"/>
                  </a:lnTo>
                  <a:close/>
                  <a:moveTo>
                    <a:pt x="4" y="281"/>
                  </a:moveTo>
                  <a:lnTo>
                    <a:pt x="16" y="223"/>
                  </a:lnTo>
                  <a:lnTo>
                    <a:pt x="58" y="231"/>
                  </a:lnTo>
                  <a:lnTo>
                    <a:pt x="47" y="290"/>
                  </a:lnTo>
                  <a:lnTo>
                    <a:pt x="4" y="281"/>
                  </a:lnTo>
                  <a:close/>
                  <a:moveTo>
                    <a:pt x="16" y="223"/>
                  </a:moveTo>
                  <a:lnTo>
                    <a:pt x="16" y="222"/>
                  </a:lnTo>
                  <a:lnTo>
                    <a:pt x="16" y="221"/>
                  </a:lnTo>
                  <a:lnTo>
                    <a:pt x="37" y="227"/>
                  </a:lnTo>
                  <a:lnTo>
                    <a:pt x="16" y="223"/>
                  </a:lnTo>
                  <a:close/>
                  <a:moveTo>
                    <a:pt x="16" y="221"/>
                  </a:moveTo>
                  <a:lnTo>
                    <a:pt x="28" y="177"/>
                  </a:lnTo>
                  <a:lnTo>
                    <a:pt x="69" y="189"/>
                  </a:lnTo>
                  <a:lnTo>
                    <a:pt x="57" y="232"/>
                  </a:lnTo>
                  <a:lnTo>
                    <a:pt x="16" y="221"/>
                  </a:lnTo>
                  <a:close/>
                  <a:moveTo>
                    <a:pt x="28" y="177"/>
                  </a:moveTo>
                  <a:lnTo>
                    <a:pt x="28" y="179"/>
                  </a:lnTo>
                  <a:lnTo>
                    <a:pt x="28" y="177"/>
                  </a:lnTo>
                  <a:lnTo>
                    <a:pt x="49" y="183"/>
                  </a:lnTo>
                  <a:lnTo>
                    <a:pt x="28" y="177"/>
                  </a:lnTo>
                  <a:close/>
                  <a:moveTo>
                    <a:pt x="28" y="177"/>
                  </a:moveTo>
                  <a:lnTo>
                    <a:pt x="40" y="138"/>
                  </a:lnTo>
                  <a:lnTo>
                    <a:pt x="80" y="151"/>
                  </a:lnTo>
                  <a:lnTo>
                    <a:pt x="69" y="190"/>
                  </a:lnTo>
                  <a:lnTo>
                    <a:pt x="28" y="177"/>
                  </a:lnTo>
                  <a:close/>
                  <a:moveTo>
                    <a:pt x="40" y="138"/>
                  </a:moveTo>
                  <a:lnTo>
                    <a:pt x="41" y="135"/>
                  </a:lnTo>
                  <a:lnTo>
                    <a:pt x="42" y="133"/>
                  </a:lnTo>
                  <a:lnTo>
                    <a:pt x="61" y="145"/>
                  </a:lnTo>
                  <a:lnTo>
                    <a:pt x="40" y="138"/>
                  </a:lnTo>
                  <a:close/>
                  <a:moveTo>
                    <a:pt x="42" y="133"/>
                  </a:moveTo>
                  <a:lnTo>
                    <a:pt x="54" y="114"/>
                  </a:lnTo>
                  <a:lnTo>
                    <a:pt x="91" y="135"/>
                  </a:lnTo>
                  <a:lnTo>
                    <a:pt x="79" y="155"/>
                  </a:lnTo>
                  <a:lnTo>
                    <a:pt x="42" y="133"/>
                  </a:lnTo>
                  <a:close/>
                  <a:moveTo>
                    <a:pt x="54" y="114"/>
                  </a:moveTo>
                  <a:lnTo>
                    <a:pt x="55" y="112"/>
                  </a:lnTo>
                  <a:lnTo>
                    <a:pt x="57" y="110"/>
                  </a:lnTo>
                  <a:lnTo>
                    <a:pt x="72" y="125"/>
                  </a:lnTo>
                  <a:lnTo>
                    <a:pt x="54" y="114"/>
                  </a:lnTo>
                  <a:close/>
                  <a:moveTo>
                    <a:pt x="57" y="110"/>
                  </a:moveTo>
                  <a:lnTo>
                    <a:pt x="72" y="95"/>
                  </a:lnTo>
                  <a:lnTo>
                    <a:pt x="103" y="125"/>
                  </a:lnTo>
                  <a:lnTo>
                    <a:pt x="87" y="140"/>
                  </a:lnTo>
                  <a:lnTo>
                    <a:pt x="57" y="110"/>
                  </a:lnTo>
                  <a:close/>
                  <a:moveTo>
                    <a:pt x="72" y="95"/>
                  </a:moveTo>
                  <a:lnTo>
                    <a:pt x="167" y="0"/>
                  </a:lnTo>
                  <a:lnTo>
                    <a:pt x="72" y="95"/>
                  </a:lnTo>
                  <a:lnTo>
                    <a:pt x="87" y="110"/>
                  </a:lnTo>
                  <a:lnTo>
                    <a:pt x="72" y="95"/>
                  </a:lnTo>
                  <a:close/>
                  <a:moveTo>
                    <a:pt x="72" y="95"/>
                  </a:moveTo>
                  <a:lnTo>
                    <a:pt x="96" y="70"/>
                  </a:lnTo>
                  <a:lnTo>
                    <a:pt x="126" y="100"/>
                  </a:lnTo>
                  <a:lnTo>
                    <a:pt x="103" y="125"/>
                  </a:lnTo>
                  <a:lnTo>
                    <a:pt x="72" y="95"/>
                  </a:lnTo>
                  <a:close/>
                  <a:moveTo>
                    <a:pt x="96" y="70"/>
                  </a:moveTo>
                  <a:lnTo>
                    <a:pt x="97" y="69"/>
                  </a:lnTo>
                  <a:lnTo>
                    <a:pt x="99" y="68"/>
                  </a:lnTo>
                  <a:lnTo>
                    <a:pt x="111" y="85"/>
                  </a:lnTo>
                  <a:lnTo>
                    <a:pt x="96" y="70"/>
                  </a:lnTo>
                  <a:close/>
                  <a:moveTo>
                    <a:pt x="99" y="68"/>
                  </a:moveTo>
                  <a:lnTo>
                    <a:pt x="126" y="49"/>
                  </a:lnTo>
                  <a:lnTo>
                    <a:pt x="150" y="84"/>
                  </a:lnTo>
                  <a:lnTo>
                    <a:pt x="124" y="103"/>
                  </a:lnTo>
                  <a:lnTo>
                    <a:pt x="99" y="68"/>
                  </a:lnTo>
                  <a:close/>
                  <a:moveTo>
                    <a:pt x="126" y="49"/>
                  </a:moveTo>
                  <a:lnTo>
                    <a:pt x="128" y="48"/>
                  </a:lnTo>
                  <a:lnTo>
                    <a:pt x="129" y="47"/>
                  </a:lnTo>
                  <a:lnTo>
                    <a:pt x="139" y="67"/>
                  </a:lnTo>
                  <a:lnTo>
                    <a:pt x="126" y="49"/>
                  </a:lnTo>
                  <a:close/>
                  <a:moveTo>
                    <a:pt x="129" y="47"/>
                  </a:moveTo>
                  <a:lnTo>
                    <a:pt x="165" y="30"/>
                  </a:lnTo>
                  <a:lnTo>
                    <a:pt x="182" y="70"/>
                  </a:lnTo>
                  <a:lnTo>
                    <a:pt x="147" y="86"/>
                  </a:lnTo>
                  <a:lnTo>
                    <a:pt x="129" y="47"/>
                  </a:lnTo>
                  <a:close/>
                  <a:moveTo>
                    <a:pt x="165" y="30"/>
                  </a:moveTo>
                  <a:lnTo>
                    <a:pt x="165" y="30"/>
                  </a:lnTo>
                  <a:lnTo>
                    <a:pt x="167" y="30"/>
                  </a:lnTo>
                  <a:lnTo>
                    <a:pt x="174" y="50"/>
                  </a:lnTo>
                  <a:lnTo>
                    <a:pt x="165" y="30"/>
                  </a:lnTo>
                  <a:close/>
                  <a:moveTo>
                    <a:pt x="167" y="30"/>
                  </a:moveTo>
                  <a:lnTo>
                    <a:pt x="190" y="22"/>
                  </a:lnTo>
                  <a:lnTo>
                    <a:pt x="204" y="63"/>
                  </a:lnTo>
                  <a:lnTo>
                    <a:pt x="181" y="71"/>
                  </a:lnTo>
                  <a:lnTo>
                    <a:pt x="167" y="30"/>
                  </a:lnTo>
                  <a:close/>
                  <a:moveTo>
                    <a:pt x="190" y="22"/>
                  </a:moveTo>
                  <a:lnTo>
                    <a:pt x="192" y="22"/>
                  </a:lnTo>
                  <a:lnTo>
                    <a:pt x="193" y="21"/>
                  </a:lnTo>
                  <a:lnTo>
                    <a:pt x="197" y="43"/>
                  </a:lnTo>
                  <a:lnTo>
                    <a:pt x="190" y="22"/>
                  </a:lnTo>
                  <a:close/>
                  <a:moveTo>
                    <a:pt x="193" y="21"/>
                  </a:moveTo>
                  <a:lnTo>
                    <a:pt x="217" y="17"/>
                  </a:lnTo>
                  <a:lnTo>
                    <a:pt x="224" y="59"/>
                  </a:lnTo>
                  <a:lnTo>
                    <a:pt x="200" y="64"/>
                  </a:lnTo>
                  <a:lnTo>
                    <a:pt x="193" y="21"/>
                  </a:lnTo>
                  <a:close/>
                  <a:moveTo>
                    <a:pt x="224" y="59"/>
                  </a:moveTo>
                  <a:lnTo>
                    <a:pt x="247" y="56"/>
                  </a:lnTo>
                  <a:lnTo>
                    <a:pt x="224" y="59"/>
                  </a:lnTo>
                  <a:lnTo>
                    <a:pt x="220" y="38"/>
                  </a:lnTo>
                  <a:lnTo>
                    <a:pt x="224" y="59"/>
                  </a:lnTo>
                  <a:close/>
                  <a:moveTo>
                    <a:pt x="217" y="17"/>
                  </a:moveTo>
                  <a:lnTo>
                    <a:pt x="240" y="14"/>
                  </a:lnTo>
                  <a:lnTo>
                    <a:pt x="247" y="56"/>
                  </a:lnTo>
                  <a:lnTo>
                    <a:pt x="224" y="59"/>
                  </a:lnTo>
                  <a:lnTo>
                    <a:pt x="217" y="17"/>
                  </a:lnTo>
                  <a:close/>
                  <a:moveTo>
                    <a:pt x="240" y="14"/>
                  </a:moveTo>
                  <a:lnTo>
                    <a:pt x="242" y="13"/>
                  </a:lnTo>
                  <a:lnTo>
                    <a:pt x="243" y="13"/>
                  </a:lnTo>
                  <a:lnTo>
                    <a:pt x="243" y="35"/>
                  </a:lnTo>
                  <a:lnTo>
                    <a:pt x="240" y="14"/>
                  </a:lnTo>
                  <a:close/>
                  <a:moveTo>
                    <a:pt x="243" y="13"/>
                  </a:moveTo>
                  <a:lnTo>
                    <a:pt x="271" y="13"/>
                  </a:lnTo>
                  <a:lnTo>
                    <a:pt x="271" y="56"/>
                  </a:lnTo>
                  <a:lnTo>
                    <a:pt x="243" y="56"/>
                  </a:lnTo>
                  <a:lnTo>
                    <a:pt x="243" y="13"/>
                  </a:lnTo>
                  <a:close/>
                  <a:moveTo>
                    <a:pt x="271" y="13"/>
                  </a:moveTo>
                  <a:lnTo>
                    <a:pt x="272" y="13"/>
                  </a:lnTo>
                  <a:lnTo>
                    <a:pt x="274" y="14"/>
                  </a:lnTo>
                  <a:lnTo>
                    <a:pt x="271" y="35"/>
                  </a:lnTo>
                  <a:lnTo>
                    <a:pt x="271" y="13"/>
                  </a:lnTo>
                  <a:close/>
                  <a:moveTo>
                    <a:pt x="274" y="14"/>
                  </a:moveTo>
                  <a:lnTo>
                    <a:pt x="302" y="17"/>
                  </a:lnTo>
                  <a:lnTo>
                    <a:pt x="296" y="59"/>
                  </a:lnTo>
                  <a:lnTo>
                    <a:pt x="268" y="56"/>
                  </a:lnTo>
                  <a:lnTo>
                    <a:pt x="274" y="14"/>
                  </a:lnTo>
                  <a:close/>
                  <a:moveTo>
                    <a:pt x="302" y="17"/>
                  </a:moveTo>
                  <a:lnTo>
                    <a:pt x="300" y="17"/>
                  </a:lnTo>
                  <a:lnTo>
                    <a:pt x="302" y="17"/>
                  </a:lnTo>
                  <a:lnTo>
                    <a:pt x="298" y="38"/>
                  </a:lnTo>
                  <a:lnTo>
                    <a:pt x="302" y="17"/>
                  </a:lnTo>
                  <a:close/>
                  <a:moveTo>
                    <a:pt x="302" y="17"/>
                  </a:moveTo>
                  <a:lnTo>
                    <a:pt x="325" y="21"/>
                  </a:lnTo>
                  <a:lnTo>
                    <a:pt x="318" y="64"/>
                  </a:lnTo>
                  <a:lnTo>
                    <a:pt x="295" y="59"/>
                  </a:lnTo>
                  <a:lnTo>
                    <a:pt x="302" y="17"/>
                  </a:lnTo>
                  <a:close/>
                  <a:moveTo>
                    <a:pt x="325" y="21"/>
                  </a:moveTo>
                  <a:lnTo>
                    <a:pt x="327" y="22"/>
                  </a:lnTo>
                  <a:lnTo>
                    <a:pt x="328" y="22"/>
                  </a:lnTo>
                  <a:lnTo>
                    <a:pt x="321" y="43"/>
                  </a:lnTo>
                  <a:lnTo>
                    <a:pt x="325" y="21"/>
                  </a:lnTo>
                  <a:close/>
                  <a:moveTo>
                    <a:pt x="328" y="22"/>
                  </a:moveTo>
                  <a:lnTo>
                    <a:pt x="352" y="30"/>
                  </a:lnTo>
                  <a:lnTo>
                    <a:pt x="339" y="71"/>
                  </a:lnTo>
                  <a:lnTo>
                    <a:pt x="316" y="63"/>
                  </a:lnTo>
                  <a:lnTo>
                    <a:pt x="328" y="22"/>
                  </a:lnTo>
                  <a:close/>
                  <a:moveTo>
                    <a:pt x="339" y="71"/>
                  </a:moveTo>
                  <a:lnTo>
                    <a:pt x="367" y="81"/>
                  </a:lnTo>
                  <a:lnTo>
                    <a:pt x="339" y="71"/>
                  </a:lnTo>
                  <a:lnTo>
                    <a:pt x="346" y="50"/>
                  </a:lnTo>
                  <a:lnTo>
                    <a:pt x="339" y="71"/>
                  </a:lnTo>
                  <a:close/>
                  <a:moveTo>
                    <a:pt x="352" y="30"/>
                  </a:moveTo>
                  <a:lnTo>
                    <a:pt x="375" y="37"/>
                  </a:lnTo>
                  <a:lnTo>
                    <a:pt x="362" y="78"/>
                  </a:lnTo>
                  <a:lnTo>
                    <a:pt x="339" y="71"/>
                  </a:lnTo>
                  <a:lnTo>
                    <a:pt x="352" y="30"/>
                  </a:lnTo>
                  <a:close/>
                  <a:moveTo>
                    <a:pt x="375" y="37"/>
                  </a:moveTo>
                  <a:lnTo>
                    <a:pt x="378" y="38"/>
                  </a:lnTo>
                  <a:lnTo>
                    <a:pt x="381" y="41"/>
                  </a:lnTo>
                  <a:lnTo>
                    <a:pt x="369" y="58"/>
                  </a:lnTo>
                  <a:lnTo>
                    <a:pt x="375" y="37"/>
                  </a:lnTo>
                  <a:close/>
                  <a:moveTo>
                    <a:pt x="381" y="41"/>
                  </a:moveTo>
                  <a:lnTo>
                    <a:pt x="416" y="64"/>
                  </a:lnTo>
                  <a:lnTo>
                    <a:pt x="392" y="99"/>
                  </a:lnTo>
                  <a:lnTo>
                    <a:pt x="356" y="76"/>
                  </a:lnTo>
                  <a:lnTo>
                    <a:pt x="381" y="41"/>
                  </a:lnTo>
                  <a:close/>
                  <a:moveTo>
                    <a:pt x="416" y="64"/>
                  </a:moveTo>
                  <a:lnTo>
                    <a:pt x="417" y="64"/>
                  </a:lnTo>
                  <a:lnTo>
                    <a:pt x="418" y="65"/>
                  </a:lnTo>
                  <a:lnTo>
                    <a:pt x="404" y="82"/>
                  </a:lnTo>
                  <a:lnTo>
                    <a:pt x="416" y="64"/>
                  </a:lnTo>
                  <a:close/>
                  <a:moveTo>
                    <a:pt x="418" y="65"/>
                  </a:moveTo>
                  <a:lnTo>
                    <a:pt x="445" y="89"/>
                  </a:lnTo>
                  <a:lnTo>
                    <a:pt x="417" y="121"/>
                  </a:lnTo>
                  <a:lnTo>
                    <a:pt x="390" y="98"/>
                  </a:lnTo>
                  <a:lnTo>
                    <a:pt x="418" y="65"/>
                  </a:lnTo>
                  <a:close/>
                  <a:moveTo>
                    <a:pt x="445" y="89"/>
                  </a:moveTo>
                  <a:lnTo>
                    <a:pt x="447" y="91"/>
                  </a:lnTo>
                  <a:lnTo>
                    <a:pt x="448" y="93"/>
                  </a:lnTo>
                  <a:lnTo>
                    <a:pt x="431" y="105"/>
                  </a:lnTo>
                  <a:lnTo>
                    <a:pt x="445" y="89"/>
                  </a:lnTo>
                  <a:close/>
                  <a:moveTo>
                    <a:pt x="448" y="93"/>
                  </a:moveTo>
                  <a:lnTo>
                    <a:pt x="468" y="120"/>
                  </a:lnTo>
                  <a:lnTo>
                    <a:pt x="433" y="145"/>
                  </a:lnTo>
                  <a:lnTo>
                    <a:pt x="413" y="118"/>
                  </a:lnTo>
                  <a:lnTo>
                    <a:pt x="448" y="93"/>
                  </a:lnTo>
                  <a:close/>
                  <a:moveTo>
                    <a:pt x="434" y="146"/>
                  </a:moveTo>
                  <a:lnTo>
                    <a:pt x="433" y="146"/>
                  </a:lnTo>
                  <a:lnTo>
                    <a:pt x="433" y="145"/>
                  </a:lnTo>
                  <a:lnTo>
                    <a:pt x="450" y="133"/>
                  </a:lnTo>
                  <a:lnTo>
                    <a:pt x="434" y="146"/>
                  </a:lnTo>
                  <a:close/>
                  <a:moveTo>
                    <a:pt x="467" y="119"/>
                  </a:moveTo>
                  <a:lnTo>
                    <a:pt x="483" y="139"/>
                  </a:lnTo>
                  <a:lnTo>
                    <a:pt x="449" y="166"/>
                  </a:lnTo>
                  <a:lnTo>
                    <a:pt x="434" y="146"/>
                  </a:lnTo>
                  <a:lnTo>
                    <a:pt x="467" y="119"/>
                  </a:lnTo>
                  <a:close/>
                  <a:moveTo>
                    <a:pt x="483" y="139"/>
                  </a:moveTo>
                  <a:lnTo>
                    <a:pt x="484" y="140"/>
                  </a:lnTo>
                  <a:lnTo>
                    <a:pt x="484" y="141"/>
                  </a:lnTo>
                  <a:lnTo>
                    <a:pt x="467" y="152"/>
                  </a:lnTo>
                  <a:lnTo>
                    <a:pt x="483" y="139"/>
                  </a:lnTo>
                  <a:close/>
                  <a:moveTo>
                    <a:pt x="484" y="141"/>
                  </a:moveTo>
                  <a:lnTo>
                    <a:pt x="496" y="161"/>
                  </a:lnTo>
                  <a:lnTo>
                    <a:pt x="460" y="183"/>
                  </a:lnTo>
                  <a:lnTo>
                    <a:pt x="448" y="163"/>
                  </a:lnTo>
                  <a:lnTo>
                    <a:pt x="484" y="141"/>
                  </a:lnTo>
                  <a:close/>
                  <a:moveTo>
                    <a:pt x="496" y="161"/>
                  </a:moveTo>
                  <a:lnTo>
                    <a:pt x="503" y="173"/>
                  </a:lnTo>
                  <a:lnTo>
                    <a:pt x="496" y="183"/>
                  </a:lnTo>
                  <a:lnTo>
                    <a:pt x="478" y="172"/>
                  </a:lnTo>
                  <a:lnTo>
                    <a:pt x="496" y="1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3" name="Freeform 111"/>
            <p:cNvSpPr>
              <a:spLocks/>
            </p:cNvSpPr>
            <p:nvPr/>
          </p:nvSpPr>
          <p:spPr bwMode="auto">
            <a:xfrm>
              <a:off x="2000" y="1753"/>
              <a:ext cx="907" cy="166"/>
            </a:xfrm>
            <a:custGeom>
              <a:avLst/>
              <a:gdLst>
                <a:gd name="T0" fmla="*/ 0 w 6802"/>
                <a:gd name="T1" fmla="*/ 0 h 1250"/>
                <a:gd name="T2" fmla="*/ 0 w 6802"/>
                <a:gd name="T3" fmla="*/ 0 h 1250"/>
                <a:gd name="T4" fmla="*/ 0 w 6802"/>
                <a:gd name="T5" fmla="*/ 0 h 1250"/>
                <a:gd name="T6" fmla="*/ 0 w 6802"/>
                <a:gd name="T7" fmla="*/ 0 h 1250"/>
                <a:gd name="T8" fmla="*/ 0 w 6802"/>
                <a:gd name="T9" fmla="*/ 0 h 1250"/>
                <a:gd name="T10" fmla="*/ 0 w 6802"/>
                <a:gd name="T11" fmla="*/ 0 h 1250"/>
                <a:gd name="T12" fmla="*/ 0 w 6802"/>
                <a:gd name="T13" fmla="*/ 0 h 1250"/>
                <a:gd name="T14" fmla="*/ 0 w 6802"/>
                <a:gd name="T15" fmla="*/ 0 h 1250"/>
                <a:gd name="T16" fmla="*/ 0 w 6802"/>
                <a:gd name="T17" fmla="*/ 0 h 1250"/>
                <a:gd name="T18" fmla="*/ 0 w 6802"/>
                <a:gd name="T19" fmla="*/ 0 h 1250"/>
                <a:gd name="T20" fmla="*/ 0 w 6802"/>
                <a:gd name="T21" fmla="*/ 0 h 1250"/>
                <a:gd name="T22" fmla="*/ 0 w 6802"/>
                <a:gd name="T23" fmla="*/ 0 h 1250"/>
                <a:gd name="T24" fmla="*/ 0 w 6802"/>
                <a:gd name="T25" fmla="*/ 0 h 1250"/>
                <a:gd name="T26" fmla="*/ 0 w 6802"/>
                <a:gd name="T27" fmla="*/ 0 h 1250"/>
                <a:gd name="T28" fmla="*/ 0 w 6802"/>
                <a:gd name="T29" fmla="*/ 0 h 1250"/>
                <a:gd name="T30" fmla="*/ 0 w 6802"/>
                <a:gd name="T31" fmla="*/ 0 h 1250"/>
                <a:gd name="T32" fmla="*/ 0 w 6802"/>
                <a:gd name="T33" fmla="*/ 0 h 1250"/>
                <a:gd name="T34" fmla="*/ 0 w 6802"/>
                <a:gd name="T35" fmla="*/ 0 h 1250"/>
                <a:gd name="T36" fmla="*/ 0 w 6802"/>
                <a:gd name="T37" fmla="*/ 0 h 1250"/>
                <a:gd name="T38" fmla="*/ 0 w 6802"/>
                <a:gd name="T39" fmla="*/ 0 h 1250"/>
                <a:gd name="T40" fmla="*/ 0 w 6802"/>
                <a:gd name="T41" fmla="*/ 0 h 1250"/>
                <a:gd name="T42" fmla="*/ 0 w 6802"/>
                <a:gd name="T43" fmla="*/ 0 h 1250"/>
                <a:gd name="T44" fmla="*/ 0 w 6802"/>
                <a:gd name="T45" fmla="*/ 0 h 1250"/>
                <a:gd name="T46" fmla="*/ 0 w 6802"/>
                <a:gd name="T47" fmla="*/ 0 h 1250"/>
                <a:gd name="T48" fmla="*/ 0 w 6802"/>
                <a:gd name="T49" fmla="*/ 0 h 1250"/>
                <a:gd name="T50" fmla="*/ 0 w 6802"/>
                <a:gd name="T51" fmla="*/ 0 h 1250"/>
                <a:gd name="T52" fmla="*/ 0 w 6802"/>
                <a:gd name="T53" fmla="*/ 0 h 1250"/>
                <a:gd name="T54" fmla="*/ 0 w 6802"/>
                <a:gd name="T55" fmla="*/ 0 h 1250"/>
                <a:gd name="T56" fmla="*/ 0 w 6802"/>
                <a:gd name="T57" fmla="*/ 0 h 1250"/>
                <a:gd name="T58" fmla="*/ 0 w 6802"/>
                <a:gd name="T59" fmla="*/ 0 h 1250"/>
                <a:gd name="T60" fmla="*/ 0 w 6802"/>
                <a:gd name="T61" fmla="*/ 0 h 1250"/>
                <a:gd name="T62" fmla="*/ 0 w 6802"/>
                <a:gd name="T63" fmla="*/ 0 h 1250"/>
                <a:gd name="T64" fmla="*/ 0 w 6802"/>
                <a:gd name="T65" fmla="*/ 0 h 1250"/>
                <a:gd name="T66" fmla="*/ 0 w 6802"/>
                <a:gd name="T67" fmla="*/ 0 h 1250"/>
                <a:gd name="T68" fmla="*/ 0 w 6802"/>
                <a:gd name="T69" fmla="*/ 0 h 1250"/>
                <a:gd name="T70" fmla="*/ 0 w 6802"/>
                <a:gd name="T71" fmla="*/ 0 h 1250"/>
                <a:gd name="T72" fmla="*/ 0 w 6802"/>
                <a:gd name="T73" fmla="*/ 0 h 1250"/>
                <a:gd name="T74" fmla="*/ 0 w 6802"/>
                <a:gd name="T75" fmla="*/ 0 h 1250"/>
                <a:gd name="T76" fmla="*/ 0 w 6802"/>
                <a:gd name="T77" fmla="*/ 0 h 1250"/>
                <a:gd name="T78" fmla="*/ 0 w 6802"/>
                <a:gd name="T79" fmla="*/ 0 h 1250"/>
                <a:gd name="T80" fmla="*/ 0 w 6802"/>
                <a:gd name="T81" fmla="*/ 0 h 1250"/>
                <a:gd name="T82" fmla="*/ 0 w 6802"/>
                <a:gd name="T83" fmla="*/ 0 h 1250"/>
                <a:gd name="T84" fmla="*/ 0 w 6802"/>
                <a:gd name="T85" fmla="*/ 0 h 1250"/>
                <a:gd name="T86" fmla="*/ 0 w 6802"/>
                <a:gd name="T87" fmla="*/ 0 h 1250"/>
                <a:gd name="T88" fmla="*/ 0 w 6802"/>
                <a:gd name="T89" fmla="*/ 0 h 1250"/>
                <a:gd name="T90" fmla="*/ 0 w 6802"/>
                <a:gd name="T91" fmla="*/ 0 h 1250"/>
                <a:gd name="T92" fmla="*/ 0 w 6802"/>
                <a:gd name="T93" fmla="*/ 0 h 1250"/>
                <a:gd name="T94" fmla="*/ 0 w 6802"/>
                <a:gd name="T95" fmla="*/ 0 h 1250"/>
                <a:gd name="T96" fmla="*/ 0 w 6802"/>
                <a:gd name="T97" fmla="*/ 0 h 1250"/>
                <a:gd name="T98" fmla="*/ 0 w 6802"/>
                <a:gd name="T99" fmla="*/ 0 h 1250"/>
                <a:gd name="T100" fmla="*/ 0 w 6802"/>
                <a:gd name="T101" fmla="*/ 0 h 1250"/>
                <a:gd name="T102" fmla="*/ 0 w 6802"/>
                <a:gd name="T103" fmla="*/ 0 h 1250"/>
                <a:gd name="T104" fmla="*/ 0 w 6802"/>
                <a:gd name="T105" fmla="*/ 0 h 1250"/>
                <a:gd name="T106" fmla="*/ 0 w 6802"/>
                <a:gd name="T107" fmla="*/ 0 h 1250"/>
                <a:gd name="T108" fmla="*/ 0 w 6802"/>
                <a:gd name="T109" fmla="*/ 0 h 1250"/>
                <a:gd name="T110" fmla="*/ 0 w 6802"/>
                <a:gd name="T111" fmla="*/ 0 h 1250"/>
                <a:gd name="T112" fmla="*/ 0 w 6802"/>
                <a:gd name="T113" fmla="*/ 0 h 1250"/>
                <a:gd name="T114" fmla="*/ 0 w 6802"/>
                <a:gd name="T115" fmla="*/ 0 h 1250"/>
                <a:gd name="T116" fmla="*/ 0 w 6802"/>
                <a:gd name="T117" fmla="*/ 0 h 1250"/>
                <a:gd name="T118" fmla="*/ 0 w 6802"/>
                <a:gd name="T119" fmla="*/ 0 h 1250"/>
                <a:gd name="T120" fmla="*/ 0 w 6802"/>
                <a:gd name="T121" fmla="*/ 0 h 1250"/>
                <a:gd name="T122" fmla="*/ 0 w 6802"/>
                <a:gd name="T123" fmla="*/ 0 h 12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802"/>
                <a:gd name="T187" fmla="*/ 0 h 1250"/>
                <a:gd name="T188" fmla="*/ 6802 w 6802"/>
                <a:gd name="T189" fmla="*/ 1250 h 12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802" h="1250">
                  <a:moveTo>
                    <a:pt x="3477" y="383"/>
                  </a:moveTo>
                  <a:lnTo>
                    <a:pt x="3535" y="348"/>
                  </a:lnTo>
                  <a:lnTo>
                    <a:pt x="3621" y="298"/>
                  </a:lnTo>
                  <a:lnTo>
                    <a:pt x="3731" y="235"/>
                  </a:lnTo>
                  <a:lnTo>
                    <a:pt x="3859" y="168"/>
                  </a:lnTo>
                  <a:lnTo>
                    <a:pt x="3930" y="137"/>
                  </a:lnTo>
                  <a:lnTo>
                    <a:pt x="4003" y="105"/>
                  </a:lnTo>
                  <a:lnTo>
                    <a:pt x="4082" y="78"/>
                  </a:lnTo>
                  <a:lnTo>
                    <a:pt x="4160" y="50"/>
                  </a:lnTo>
                  <a:lnTo>
                    <a:pt x="4242" y="31"/>
                  </a:lnTo>
                  <a:lnTo>
                    <a:pt x="4328" y="15"/>
                  </a:lnTo>
                  <a:lnTo>
                    <a:pt x="4414" y="3"/>
                  </a:lnTo>
                  <a:lnTo>
                    <a:pt x="4499" y="0"/>
                  </a:lnTo>
                  <a:lnTo>
                    <a:pt x="4585" y="3"/>
                  </a:lnTo>
                  <a:lnTo>
                    <a:pt x="4663" y="12"/>
                  </a:lnTo>
                  <a:lnTo>
                    <a:pt x="4741" y="27"/>
                  </a:lnTo>
                  <a:lnTo>
                    <a:pt x="4812" y="47"/>
                  </a:lnTo>
                  <a:lnTo>
                    <a:pt x="4878" y="74"/>
                  </a:lnTo>
                  <a:lnTo>
                    <a:pt x="4944" y="102"/>
                  </a:lnTo>
                  <a:lnTo>
                    <a:pt x="5006" y="133"/>
                  </a:lnTo>
                  <a:lnTo>
                    <a:pt x="5069" y="165"/>
                  </a:lnTo>
                  <a:lnTo>
                    <a:pt x="5190" y="235"/>
                  </a:lnTo>
                  <a:lnTo>
                    <a:pt x="5319" y="310"/>
                  </a:lnTo>
                  <a:lnTo>
                    <a:pt x="5381" y="345"/>
                  </a:lnTo>
                  <a:lnTo>
                    <a:pt x="5452" y="380"/>
                  </a:lnTo>
                  <a:lnTo>
                    <a:pt x="5522" y="415"/>
                  </a:lnTo>
                  <a:lnTo>
                    <a:pt x="5600" y="446"/>
                  </a:lnTo>
                  <a:lnTo>
                    <a:pt x="5755" y="501"/>
                  </a:lnTo>
                  <a:lnTo>
                    <a:pt x="5916" y="553"/>
                  </a:lnTo>
                  <a:lnTo>
                    <a:pt x="6064" y="595"/>
                  </a:lnTo>
                  <a:lnTo>
                    <a:pt x="6201" y="631"/>
                  </a:lnTo>
                  <a:lnTo>
                    <a:pt x="6407" y="678"/>
                  </a:lnTo>
                  <a:lnTo>
                    <a:pt x="6485" y="697"/>
                  </a:lnTo>
                  <a:lnTo>
                    <a:pt x="6485" y="704"/>
                  </a:lnTo>
                  <a:lnTo>
                    <a:pt x="6482" y="729"/>
                  </a:lnTo>
                  <a:lnTo>
                    <a:pt x="6485" y="759"/>
                  </a:lnTo>
                  <a:lnTo>
                    <a:pt x="6490" y="776"/>
                  </a:lnTo>
                  <a:lnTo>
                    <a:pt x="6498" y="791"/>
                  </a:lnTo>
                  <a:lnTo>
                    <a:pt x="6533" y="838"/>
                  </a:lnTo>
                  <a:lnTo>
                    <a:pt x="6544" y="857"/>
                  </a:lnTo>
                  <a:lnTo>
                    <a:pt x="6548" y="881"/>
                  </a:lnTo>
                  <a:lnTo>
                    <a:pt x="6587" y="924"/>
                  </a:lnTo>
                  <a:lnTo>
                    <a:pt x="6603" y="947"/>
                  </a:lnTo>
                  <a:lnTo>
                    <a:pt x="6611" y="956"/>
                  </a:lnTo>
                  <a:lnTo>
                    <a:pt x="6611" y="967"/>
                  </a:lnTo>
                  <a:lnTo>
                    <a:pt x="6634" y="987"/>
                  </a:lnTo>
                  <a:lnTo>
                    <a:pt x="6657" y="1011"/>
                  </a:lnTo>
                  <a:lnTo>
                    <a:pt x="6672" y="1030"/>
                  </a:lnTo>
                  <a:lnTo>
                    <a:pt x="6677" y="1042"/>
                  </a:lnTo>
                  <a:lnTo>
                    <a:pt x="6677" y="1054"/>
                  </a:lnTo>
                  <a:lnTo>
                    <a:pt x="6697" y="1074"/>
                  </a:lnTo>
                  <a:lnTo>
                    <a:pt x="6715" y="1097"/>
                  </a:lnTo>
                  <a:lnTo>
                    <a:pt x="6732" y="1120"/>
                  </a:lnTo>
                  <a:lnTo>
                    <a:pt x="6735" y="1132"/>
                  </a:lnTo>
                  <a:lnTo>
                    <a:pt x="6735" y="1140"/>
                  </a:lnTo>
                  <a:lnTo>
                    <a:pt x="6750" y="1152"/>
                  </a:lnTo>
                  <a:lnTo>
                    <a:pt x="6763" y="1167"/>
                  </a:lnTo>
                  <a:lnTo>
                    <a:pt x="6782" y="1207"/>
                  </a:lnTo>
                  <a:lnTo>
                    <a:pt x="6802" y="1250"/>
                  </a:lnTo>
                  <a:lnTo>
                    <a:pt x="6525" y="1250"/>
                  </a:lnTo>
                  <a:lnTo>
                    <a:pt x="5190" y="1065"/>
                  </a:lnTo>
                  <a:lnTo>
                    <a:pt x="3356" y="1085"/>
                  </a:lnTo>
                  <a:lnTo>
                    <a:pt x="1509" y="1057"/>
                  </a:lnTo>
                  <a:lnTo>
                    <a:pt x="211" y="1250"/>
                  </a:lnTo>
                  <a:lnTo>
                    <a:pt x="0" y="1250"/>
                  </a:lnTo>
                  <a:lnTo>
                    <a:pt x="19" y="1207"/>
                  </a:lnTo>
                  <a:lnTo>
                    <a:pt x="38" y="1167"/>
                  </a:lnTo>
                  <a:lnTo>
                    <a:pt x="55" y="1152"/>
                  </a:lnTo>
                  <a:lnTo>
                    <a:pt x="66" y="1140"/>
                  </a:lnTo>
                  <a:lnTo>
                    <a:pt x="66" y="1132"/>
                  </a:lnTo>
                  <a:lnTo>
                    <a:pt x="70" y="1120"/>
                  </a:lnTo>
                  <a:lnTo>
                    <a:pt x="85" y="1097"/>
                  </a:lnTo>
                  <a:lnTo>
                    <a:pt x="105" y="1074"/>
                  </a:lnTo>
                  <a:lnTo>
                    <a:pt x="125" y="1054"/>
                  </a:lnTo>
                  <a:lnTo>
                    <a:pt x="128" y="1042"/>
                  </a:lnTo>
                  <a:lnTo>
                    <a:pt x="133" y="1030"/>
                  </a:lnTo>
                  <a:lnTo>
                    <a:pt x="144" y="1011"/>
                  </a:lnTo>
                  <a:lnTo>
                    <a:pt x="168" y="987"/>
                  </a:lnTo>
                  <a:lnTo>
                    <a:pt x="191" y="967"/>
                  </a:lnTo>
                  <a:lnTo>
                    <a:pt x="194" y="956"/>
                  </a:lnTo>
                  <a:lnTo>
                    <a:pt x="199" y="947"/>
                  </a:lnTo>
                  <a:lnTo>
                    <a:pt x="214" y="924"/>
                  </a:lnTo>
                  <a:lnTo>
                    <a:pt x="254" y="881"/>
                  </a:lnTo>
                  <a:lnTo>
                    <a:pt x="261" y="857"/>
                  </a:lnTo>
                  <a:lnTo>
                    <a:pt x="272" y="838"/>
                  </a:lnTo>
                  <a:lnTo>
                    <a:pt x="304" y="791"/>
                  </a:lnTo>
                  <a:lnTo>
                    <a:pt x="312" y="776"/>
                  </a:lnTo>
                  <a:lnTo>
                    <a:pt x="315" y="759"/>
                  </a:lnTo>
                  <a:lnTo>
                    <a:pt x="320" y="729"/>
                  </a:lnTo>
                  <a:lnTo>
                    <a:pt x="320" y="704"/>
                  </a:lnTo>
                  <a:lnTo>
                    <a:pt x="315" y="697"/>
                  </a:lnTo>
                  <a:lnTo>
                    <a:pt x="398" y="678"/>
                  </a:lnTo>
                  <a:lnTo>
                    <a:pt x="604" y="631"/>
                  </a:lnTo>
                  <a:lnTo>
                    <a:pt x="737" y="595"/>
                  </a:lnTo>
                  <a:lnTo>
                    <a:pt x="889" y="553"/>
                  </a:lnTo>
                  <a:lnTo>
                    <a:pt x="1045" y="501"/>
                  </a:lnTo>
                  <a:lnTo>
                    <a:pt x="1202" y="446"/>
                  </a:lnTo>
                  <a:lnTo>
                    <a:pt x="1280" y="415"/>
                  </a:lnTo>
                  <a:lnTo>
                    <a:pt x="1350" y="380"/>
                  </a:lnTo>
                  <a:lnTo>
                    <a:pt x="1420" y="345"/>
                  </a:lnTo>
                  <a:lnTo>
                    <a:pt x="1486" y="310"/>
                  </a:lnTo>
                  <a:lnTo>
                    <a:pt x="1612" y="235"/>
                  </a:lnTo>
                  <a:lnTo>
                    <a:pt x="1733" y="165"/>
                  </a:lnTo>
                  <a:lnTo>
                    <a:pt x="1794" y="133"/>
                  </a:lnTo>
                  <a:lnTo>
                    <a:pt x="1857" y="102"/>
                  </a:lnTo>
                  <a:lnTo>
                    <a:pt x="1924" y="74"/>
                  </a:lnTo>
                  <a:lnTo>
                    <a:pt x="1993" y="47"/>
                  </a:lnTo>
                  <a:lnTo>
                    <a:pt x="2064" y="27"/>
                  </a:lnTo>
                  <a:lnTo>
                    <a:pt x="2138" y="12"/>
                  </a:lnTo>
                  <a:lnTo>
                    <a:pt x="2216" y="3"/>
                  </a:lnTo>
                  <a:lnTo>
                    <a:pt x="2302" y="0"/>
                  </a:lnTo>
                  <a:lnTo>
                    <a:pt x="2388" y="3"/>
                  </a:lnTo>
                  <a:lnTo>
                    <a:pt x="2474" y="15"/>
                  </a:lnTo>
                  <a:lnTo>
                    <a:pt x="2560" y="31"/>
                  </a:lnTo>
                  <a:lnTo>
                    <a:pt x="2642" y="50"/>
                  </a:lnTo>
                  <a:lnTo>
                    <a:pt x="2723" y="78"/>
                  </a:lnTo>
                  <a:lnTo>
                    <a:pt x="2797" y="105"/>
                  </a:lnTo>
                  <a:lnTo>
                    <a:pt x="2872" y="137"/>
                  </a:lnTo>
                  <a:lnTo>
                    <a:pt x="2942" y="168"/>
                  </a:lnTo>
                  <a:lnTo>
                    <a:pt x="3071" y="235"/>
                  </a:lnTo>
                  <a:lnTo>
                    <a:pt x="3180" y="298"/>
                  </a:lnTo>
                  <a:lnTo>
                    <a:pt x="3266" y="348"/>
                  </a:lnTo>
                  <a:lnTo>
                    <a:pt x="3325" y="383"/>
                  </a:lnTo>
                  <a:lnTo>
                    <a:pt x="3477" y="3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4" name="Freeform 112"/>
            <p:cNvSpPr>
              <a:spLocks noEditPoints="1"/>
            </p:cNvSpPr>
            <p:nvPr/>
          </p:nvSpPr>
          <p:spPr bwMode="auto">
            <a:xfrm>
              <a:off x="1996" y="1750"/>
              <a:ext cx="916" cy="172"/>
            </a:xfrm>
            <a:custGeom>
              <a:avLst/>
              <a:gdLst>
                <a:gd name="T0" fmla="*/ 0 w 6869"/>
                <a:gd name="T1" fmla="*/ 0 h 1293"/>
                <a:gd name="T2" fmla="*/ 0 w 6869"/>
                <a:gd name="T3" fmla="*/ 0 h 1293"/>
                <a:gd name="T4" fmla="*/ 0 w 6869"/>
                <a:gd name="T5" fmla="*/ 0 h 1293"/>
                <a:gd name="T6" fmla="*/ 0 w 6869"/>
                <a:gd name="T7" fmla="*/ 0 h 1293"/>
                <a:gd name="T8" fmla="*/ 0 w 6869"/>
                <a:gd name="T9" fmla="*/ 0 h 1293"/>
                <a:gd name="T10" fmla="*/ 0 w 6869"/>
                <a:gd name="T11" fmla="*/ 0 h 1293"/>
                <a:gd name="T12" fmla="*/ 0 w 6869"/>
                <a:gd name="T13" fmla="*/ 0 h 1293"/>
                <a:gd name="T14" fmla="*/ 0 w 6869"/>
                <a:gd name="T15" fmla="*/ 0 h 1293"/>
                <a:gd name="T16" fmla="*/ 0 w 6869"/>
                <a:gd name="T17" fmla="*/ 0 h 1293"/>
                <a:gd name="T18" fmla="*/ 0 w 6869"/>
                <a:gd name="T19" fmla="*/ 0 h 1293"/>
                <a:gd name="T20" fmla="*/ 0 w 6869"/>
                <a:gd name="T21" fmla="*/ 0 h 1293"/>
                <a:gd name="T22" fmla="*/ 0 w 6869"/>
                <a:gd name="T23" fmla="*/ 0 h 1293"/>
                <a:gd name="T24" fmla="*/ 0 w 6869"/>
                <a:gd name="T25" fmla="*/ 0 h 1293"/>
                <a:gd name="T26" fmla="*/ 0 w 6869"/>
                <a:gd name="T27" fmla="*/ 0 h 1293"/>
                <a:gd name="T28" fmla="*/ 0 w 6869"/>
                <a:gd name="T29" fmla="*/ 0 h 1293"/>
                <a:gd name="T30" fmla="*/ 0 w 6869"/>
                <a:gd name="T31" fmla="*/ 0 h 1293"/>
                <a:gd name="T32" fmla="*/ 0 w 6869"/>
                <a:gd name="T33" fmla="*/ 0 h 1293"/>
                <a:gd name="T34" fmla="*/ 0 w 6869"/>
                <a:gd name="T35" fmla="*/ 0 h 1293"/>
                <a:gd name="T36" fmla="*/ 0 w 6869"/>
                <a:gd name="T37" fmla="*/ 0 h 1293"/>
                <a:gd name="T38" fmla="*/ 0 w 6869"/>
                <a:gd name="T39" fmla="*/ 0 h 1293"/>
                <a:gd name="T40" fmla="*/ 0 w 6869"/>
                <a:gd name="T41" fmla="*/ 0 h 1293"/>
                <a:gd name="T42" fmla="*/ 0 w 6869"/>
                <a:gd name="T43" fmla="*/ 0 h 1293"/>
                <a:gd name="T44" fmla="*/ 0 w 6869"/>
                <a:gd name="T45" fmla="*/ 0 h 1293"/>
                <a:gd name="T46" fmla="*/ 0 w 6869"/>
                <a:gd name="T47" fmla="*/ 0 h 1293"/>
                <a:gd name="T48" fmla="*/ 0 w 6869"/>
                <a:gd name="T49" fmla="*/ 0 h 1293"/>
                <a:gd name="T50" fmla="*/ 0 w 6869"/>
                <a:gd name="T51" fmla="*/ 0 h 1293"/>
                <a:gd name="T52" fmla="*/ 0 w 6869"/>
                <a:gd name="T53" fmla="*/ 0 h 1293"/>
                <a:gd name="T54" fmla="*/ 0 w 6869"/>
                <a:gd name="T55" fmla="*/ 0 h 1293"/>
                <a:gd name="T56" fmla="*/ 0 w 6869"/>
                <a:gd name="T57" fmla="*/ 0 h 1293"/>
                <a:gd name="T58" fmla="*/ 0 w 6869"/>
                <a:gd name="T59" fmla="*/ 0 h 1293"/>
                <a:gd name="T60" fmla="*/ 0 w 6869"/>
                <a:gd name="T61" fmla="*/ 0 h 1293"/>
                <a:gd name="T62" fmla="*/ 0 w 6869"/>
                <a:gd name="T63" fmla="*/ 0 h 1293"/>
                <a:gd name="T64" fmla="*/ 0 w 6869"/>
                <a:gd name="T65" fmla="*/ 0 h 1293"/>
                <a:gd name="T66" fmla="*/ 0 w 6869"/>
                <a:gd name="T67" fmla="*/ 0 h 1293"/>
                <a:gd name="T68" fmla="*/ 0 w 6869"/>
                <a:gd name="T69" fmla="*/ 0 h 1293"/>
                <a:gd name="T70" fmla="*/ 0 w 6869"/>
                <a:gd name="T71" fmla="*/ 0 h 1293"/>
                <a:gd name="T72" fmla="*/ 0 w 6869"/>
                <a:gd name="T73" fmla="*/ 0 h 1293"/>
                <a:gd name="T74" fmla="*/ 0 w 6869"/>
                <a:gd name="T75" fmla="*/ 0 h 1293"/>
                <a:gd name="T76" fmla="*/ 0 w 6869"/>
                <a:gd name="T77" fmla="*/ 0 h 1293"/>
                <a:gd name="T78" fmla="*/ 0 w 6869"/>
                <a:gd name="T79" fmla="*/ 0 h 1293"/>
                <a:gd name="T80" fmla="*/ 0 w 6869"/>
                <a:gd name="T81" fmla="*/ 0 h 1293"/>
                <a:gd name="T82" fmla="*/ 0 w 6869"/>
                <a:gd name="T83" fmla="*/ 0 h 1293"/>
                <a:gd name="T84" fmla="*/ 0 w 6869"/>
                <a:gd name="T85" fmla="*/ 0 h 1293"/>
                <a:gd name="T86" fmla="*/ 0 w 6869"/>
                <a:gd name="T87" fmla="*/ 0 h 1293"/>
                <a:gd name="T88" fmla="*/ 0 w 6869"/>
                <a:gd name="T89" fmla="*/ 0 h 1293"/>
                <a:gd name="T90" fmla="*/ 0 w 6869"/>
                <a:gd name="T91" fmla="*/ 0 h 1293"/>
                <a:gd name="T92" fmla="*/ 0 w 6869"/>
                <a:gd name="T93" fmla="*/ 0 h 1293"/>
                <a:gd name="T94" fmla="*/ 0 w 6869"/>
                <a:gd name="T95" fmla="*/ 0 h 1293"/>
                <a:gd name="T96" fmla="*/ 0 w 6869"/>
                <a:gd name="T97" fmla="*/ 0 h 1293"/>
                <a:gd name="T98" fmla="*/ 0 w 6869"/>
                <a:gd name="T99" fmla="*/ 0 h 1293"/>
                <a:gd name="T100" fmla="*/ 0 w 6869"/>
                <a:gd name="T101" fmla="*/ 0 h 1293"/>
                <a:gd name="T102" fmla="*/ 0 w 6869"/>
                <a:gd name="T103" fmla="*/ 0 h 1293"/>
                <a:gd name="T104" fmla="*/ 0 w 6869"/>
                <a:gd name="T105" fmla="*/ 0 h 1293"/>
                <a:gd name="T106" fmla="*/ 0 w 6869"/>
                <a:gd name="T107" fmla="*/ 0 h 1293"/>
                <a:gd name="T108" fmla="*/ 0 w 6869"/>
                <a:gd name="T109" fmla="*/ 0 h 1293"/>
                <a:gd name="T110" fmla="*/ 0 w 6869"/>
                <a:gd name="T111" fmla="*/ 0 h 1293"/>
                <a:gd name="T112" fmla="*/ 0 w 6869"/>
                <a:gd name="T113" fmla="*/ 0 h 1293"/>
                <a:gd name="T114" fmla="*/ 0 w 6869"/>
                <a:gd name="T115" fmla="*/ 0 h 1293"/>
                <a:gd name="T116" fmla="*/ 0 w 6869"/>
                <a:gd name="T117" fmla="*/ 0 h 1293"/>
                <a:gd name="T118" fmla="*/ 0 w 6869"/>
                <a:gd name="T119" fmla="*/ 0 h 1293"/>
                <a:gd name="T120" fmla="*/ 0 w 6869"/>
                <a:gd name="T121" fmla="*/ 0 h 1293"/>
                <a:gd name="T122" fmla="*/ 0 w 6869"/>
                <a:gd name="T123" fmla="*/ 0 h 1293"/>
                <a:gd name="T124" fmla="*/ 0 w 6869"/>
                <a:gd name="T125" fmla="*/ 0 h 12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69"/>
                <a:gd name="T190" fmla="*/ 0 h 1293"/>
                <a:gd name="T191" fmla="*/ 6869 w 6869"/>
                <a:gd name="T192" fmla="*/ 1293 h 12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69" h="1293">
                  <a:moveTo>
                    <a:pt x="3499" y="388"/>
                  </a:moveTo>
                  <a:lnTo>
                    <a:pt x="3559" y="351"/>
                  </a:lnTo>
                  <a:lnTo>
                    <a:pt x="3580" y="389"/>
                  </a:lnTo>
                  <a:lnTo>
                    <a:pt x="3521" y="424"/>
                  </a:lnTo>
                  <a:lnTo>
                    <a:pt x="3499" y="388"/>
                  </a:lnTo>
                  <a:close/>
                  <a:moveTo>
                    <a:pt x="3559" y="351"/>
                  </a:moveTo>
                  <a:lnTo>
                    <a:pt x="3553" y="355"/>
                  </a:lnTo>
                  <a:lnTo>
                    <a:pt x="3559" y="351"/>
                  </a:lnTo>
                  <a:lnTo>
                    <a:pt x="3569" y="370"/>
                  </a:lnTo>
                  <a:lnTo>
                    <a:pt x="3559" y="351"/>
                  </a:lnTo>
                  <a:close/>
                  <a:moveTo>
                    <a:pt x="3559" y="351"/>
                  </a:moveTo>
                  <a:lnTo>
                    <a:pt x="3644" y="301"/>
                  </a:lnTo>
                  <a:lnTo>
                    <a:pt x="3666" y="337"/>
                  </a:lnTo>
                  <a:lnTo>
                    <a:pt x="3580" y="389"/>
                  </a:lnTo>
                  <a:lnTo>
                    <a:pt x="3559" y="351"/>
                  </a:lnTo>
                  <a:close/>
                  <a:moveTo>
                    <a:pt x="3644" y="301"/>
                  </a:moveTo>
                  <a:lnTo>
                    <a:pt x="3643" y="302"/>
                  </a:lnTo>
                  <a:lnTo>
                    <a:pt x="3645" y="301"/>
                  </a:lnTo>
                  <a:lnTo>
                    <a:pt x="3655" y="320"/>
                  </a:lnTo>
                  <a:lnTo>
                    <a:pt x="3644" y="301"/>
                  </a:lnTo>
                  <a:close/>
                  <a:moveTo>
                    <a:pt x="3645" y="301"/>
                  </a:moveTo>
                  <a:lnTo>
                    <a:pt x="3754" y="238"/>
                  </a:lnTo>
                  <a:lnTo>
                    <a:pt x="3775" y="275"/>
                  </a:lnTo>
                  <a:lnTo>
                    <a:pt x="3666" y="339"/>
                  </a:lnTo>
                  <a:lnTo>
                    <a:pt x="3645" y="301"/>
                  </a:lnTo>
                  <a:close/>
                  <a:moveTo>
                    <a:pt x="3754" y="238"/>
                  </a:moveTo>
                  <a:lnTo>
                    <a:pt x="3754" y="238"/>
                  </a:lnTo>
                  <a:lnTo>
                    <a:pt x="3765" y="257"/>
                  </a:lnTo>
                  <a:lnTo>
                    <a:pt x="3754" y="238"/>
                  </a:lnTo>
                  <a:close/>
                  <a:moveTo>
                    <a:pt x="3754" y="238"/>
                  </a:moveTo>
                  <a:lnTo>
                    <a:pt x="3883" y="171"/>
                  </a:lnTo>
                  <a:lnTo>
                    <a:pt x="3903" y="209"/>
                  </a:lnTo>
                  <a:lnTo>
                    <a:pt x="3774" y="275"/>
                  </a:lnTo>
                  <a:lnTo>
                    <a:pt x="3754" y="238"/>
                  </a:lnTo>
                  <a:close/>
                  <a:moveTo>
                    <a:pt x="3883" y="171"/>
                  </a:moveTo>
                  <a:lnTo>
                    <a:pt x="3885" y="170"/>
                  </a:lnTo>
                  <a:lnTo>
                    <a:pt x="3893" y="190"/>
                  </a:lnTo>
                  <a:lnTo>
                    <a:pt x="3883" y="171"/>
                  </a:lnTo>
                  <a:close/>
                  <a:moveTo>
                    <a:pt x="3885" y="170"/>
                  </a:moveTo>
                  <a:lnTo>
                    <a:pt x="3954" y="139"/>
                  </a:lnTo>
                  <a:lnTo>
                    <a:pt x="3972" y="179"/>
                  </a:lnTo>
                  <a:lnTo>
                    <a:pt x="3902" y="210"/>
                  </a:lnTo>
                  <a:lnTo>
                    <a:pt x="3885" y="170"/>
                  </a:lnTo>
                  <a:close/>
                  <a:moveTo>
                    <a:pt x="3954" y="139"/>
                  </a:moveTo>
                  <a:lnTo>
                    <a:pt x="3956" y="139"/>
                  </a:lnTo>
                  <a:lnTo>
                    <a:pt x="3964" y="159"/>
                  </a:lnTo>
                  <a:lnTo>
                    <a:pt x="3954" y="139"/>
                  </a:lnTo>
                  <a:close/>
                  <a:moveTo>
                    <a:pt x="3956" y="139"/>
                  </a:moveTo>
                  <a:lnTo>
                    <a:pt x="4029" y="107"/>
                  </a:lnTo>
                  <a:lnTo>
                    <a:pt x="4046" y="147"/>
                  </a:lnTo>
                  <a:lnTo>
                    <a:pt x="3972" y="179"/>
                  </a:lnTo>
                  <a:lnTo>
                    <a:pt x="3956" y="139"/>
                  </a:lnTo>
                  <a:close/>
                  <a:moveTo>
                    <a:pt x="4029" y="107"/>
                  </a:moveTo>
                  <a:lnTo>
                    <a:pt x="4029" y="107"/>
                  </a:lnTo>
                  <a:lnTo>
                    <a:pt x="4030" y="107"/>
                  </a:lnTo>
                  <a:lnTo>
                    <a:pt x="4037" y="127"/>
                  </a:lnTo>
                  <a:lnTo>
                    <a:pt x="4029" y="107"/>
                  </a:lnTo>
                  <a:close/>
                  <a:moveTo>
                    <a:pt x="4030" y="107"/>
                  </a:moveTo>
                  <a:lnTo>
                    <a:pt x="4109" y="79"/>
                  </a:lnTo>
                  <a:lnTo>
                    <a:pt x="4123" y="120"/>
                  </a:lnTo>
                  <a:lnTo>
                    <a:pt x="4045" y="148"/>
                  </a:lnTo>
                  <a:lnTo>
                    <a:pt x="4030" y="107"/>
                  </a:lnTo>
                  <a:close/>
                  <a:moveTo>
                    <a:pt x="4109" y="79"/>
                  </a:moveTo>
                  <a:lnTo>
                    <a:pt x="4187" y="52"/>
                  </a:lnTo>
                  <a:lnTo>
                    <a:pt x="4201" y="93"/>
                  </a:lnTo>
                  <a:lnTo>
                    <a:pt x="4123" y="120"/>
                  </a:lnTo>
                  <a:lnTo>
                    <a:pt x="4109" y="79"/>
                  </a:lnTo>
                  <a:close/>
                  <a:moveTo>
                    <a:pt x="4187" y="52"/>
                  </a:moveTo>
                  <a:lnTo>
                    <a:pt x="4188" y="52"/>
                  </a:lnTo>
                  <a:lnTo>
                    <a:pt x="4188" y="51"/>
                  </a:lnTo>
                  <a:lnTo>
                    <a:pt x="4194" y="72"/>
                  </a:lnTo>
                  <a:lnTo>
                    <a:pt x="4187" y="52"/>
                  </a:lnTo>
                  <a:close/>
                  <a:moveTo>
                    <a:pt x="4188" y="51"/>
                  </a:moveTo>
                  <a:lnTo>
                    <a:pt x="4271" y="32"/>
                  </a:lnTo>
                  <a:lnTo>
                    <a:pt x="4280" y="75"/>
                  </a:lnTo>
                  <a:lnTo>
                    <a:pt x="4199" y="93"/>
                  </a:lnTo>
                  <a:lnTo>
                    <a:pt x="4188" y="51"/>
                  </a:lnTo>
                  <a:close/>
                  <a:moveTo>
                    <a:pt x="4271" y="32"/>
                  </a:moveTo>
                  <a:lnTo>
                    <a:pt x="4272" y="31"/>
                  </a:lnTo>
                  <a:lnTo>
                    <a:pt x="4276" y="53"/>
                  </a:lnTo>
                  <a:lnTo>
                    <a:pt x="4271" y="32"/>
                  </a:lnTo>
                  <a:close/>
                  <a:moveTo>
                    <a:pt x="4272" y="31"/>
                  </a:moveTo>
                  <a:lnTo>
                    <a:pt x="4358" y="16"/>
                  </a:lnTo>
                  <a:lnTo>
                    <a:pt x="4365" y="58"/>
                  </a:lnTo>
                  <a:lnTo>
                    <a:pt x="4279" y="75"/>
                  </a:lnTo>
                  <a:lnTo>
                    <a:pt x="4272" y="31"/>
                  </a:lnTo>
                  <a:close/>
                  <a:moveTo>
                    <a:pt x="4358" y="16"/>
                  </a:moveTo>
                  <a:lnTo>
                    <a:pt x="4359" y="16"/>
                  </a:lnTo>
                  <a:lnTo>
                    <a:pt x="4358" y="16"/>
                  </a:lnTo>
                  <a:lnTo>
                    <a:pt x="4362" y="37"/>
                  </a:lnTo>
                  <a:lnTo>
                    <a:pt x="4358" y="16"/>
                  </a:lnTo>
                  <a:close/>
                  <a:moveTo>
                    <a:pt x="4358" y="16"/>
                  </a:moveTo>
                  <a:lnTo>
                    <a:pt x="4444" y="4"/>
                  </a:lnTo>
                  <a:lnTo>
                    <a:pt x="4450" y="46"/>
                  </a:lnTo>
                  <a:lnTo>
                    <a:pt x="4364" y="58"/>
                  </a:lnTo>
                  <a:lnTo>
                    <a:pt x="4358" y="16"/>
                  </a:lnTo>
                  <a:close/>
                  <a:moveTo>
                    <a:pt x="4444" y="4"/>
                  </a:moveTo>
                  <a:lnTo>
                    <a:pt x="4445" y="4"/>
                  </a:lnTo>
                  <a:lnTo>
                    <a:pt x="4447" y="4"/>
                  </a:lnTo>
                  <a:lnTo>
                    <a:pt x="4448" y="25"/>
                  </a:lnTo>
                  <a:lnTo>
                    <a:pt x="4444" y="4"/>
                  </a:lnTo>
                  <a:close/>
                  <a:moveTo>
                    <a:pt x="4447" y="4"/>
                  </a:moveTo>
                  <a:lnTo>
                    <a:pt x="4533" y="0"/>
                  </a:lnTo>
                  <a:lnTo>
                    <a:pt x="4534" y="43"/>
                  </a:lnTo>
                  <a:lnTo>
                    <a:pt x="4448" y="48"/>
                  </a:lnTo>
                  <a:lnTo>
                    <a:pt x="4447" y="4"/>
                  </a:lnTo>
                  <a:close/>
                  <a:moveTo>
                    <a:pt x="4533" y="0"/>
                  </a:moveTo>
                  <a:lnTo>
                    <a:pt x="4533" y="0"/>
                  </a:lnTo>
                  <a:lnTo>
                    <a:pt x="4534" y="0"/>
                  </a:lnTo>
                  <a:lnTo>
                    <a:pt x="4533" y="22"/>
                  </a:lnTo>
                  <a:lnTo>
                    <a:pt x="4533" y="0"/>
                  </a:lnTo>
                  <a:close/>
                  <a:moveTo>
                    <a:pt x="4534" y="0"/>
                  </a:moveTo>
                  <a:lnTo>
                    <a:pt x="4620" y="4"/>
                  </a:lnTo>
                  <a:lnTo>
                    <a:pt x="4618" y="48"/>
                  </a:lnTo>
                  <a:lnTo>
                    <a:pt x="4533" y="43"/>
                  </a:lnTo>
                  <a:lnTo>
                    <a:pt x="4534" y="0"/>
                  </a:lnTo>
                  <a:close/>
                  <a:moveTo>
                    <a:pt x="4620" y="4"/>
                  </a:moveTo>
                  <a:lnTo>
                    <a:pt x="4621" y="4"/>
                  </a:lnTo>
                  <a:lnTo>
                    <a:pt x="4619" y="25"/>
                  </a:lnTo>
                  <a:lnTo>
                    <a:pt x="4620" y="4"/>
                  </a:lnTo>
                  <a:close/>
                  <a:moveTo>
                    <a:pt x="4621" y="4"/>
                  </a:moveTo>
                  <a:lnTo>
                    <a:pt x="4699" y="11"/>
                  </a:lnTo>
                  <a:lnTo>
                    <a:pt x="4694" y="55"/>
                  </a:lnTo>
                  <a:lnTo>
                    <a:pt x="4616" y="46"/>
                  </a:lnTo>
                  <a:lnTo>
                    <a:pt x="4621" y="4"/>
                  </a:lnTo>
                  <a:close/>
                  <a:moveTo>
                    <a:pt x="4699" y="11"/>
                  </a:moveTo>
                  <a:lnTo>
                    <a:pt x="4700" y="11"/>
                  </a:lnTo>
                  <a:lnTo>
                    <a:pt x="4701" y="13"/>
                  </a:lnTo>
                  <a:lnTo>
                    <a:pt x="4697" y="34"/>
                  </a:lnTo>
                  <a:lnTo>
                    <a:pt x="4699" y="11"/>
                  </a:lnTo>
                  <a:close/>
                  <a:moveTo>
                    <a:pt x="4701" y="13"/>
                  </a:moveTo>
                  <a:lnTo>
                    <a:pt x="4779" y="28"/>
                  </a:lnTo>
                  <a:lnTo>
                    <a:pt x="4771" y="70"/>
                  </a:lnTo>
                  <a:lnTo>
                    <a:pt x="4693" y="55"/>
                  </a:lnTo>
                  <a:lnTo>
                    <a:pt x="4701" y="13"/>
                  </a:lnTo>
                  <a:close/>
                  <a:moveTo>
                    <a:pt x="4779" y="28"/>
                  </a:moveTo>
                  <a:lnTo>
                    <a:pt x="4779" y="28"/>
                  </a:lnTo>
                  <a:lnTo>
                    <a:pt x="4781" y="28"/>
                  </a:lnTo>
                  <a:lnTo>
                    <a:pt x="4775" y="49"/>
                  </a:lnTo>
                  <a:lnTo>
                    <a:pt x="4779" y="28"/>
                  </a:lnTo>
                  <a:close/>
                  <a:moveTo>
                    <a:pt x="4781" y="28"/>
                  </a:moveTo>
                  <a:lnTo>
                    <a:pt x="4852" y="48"/>
                  </a:lnTo>
                  <a:lnTo>
                    <a:pt x="4840" y="90"/>
                  </a:lnTo>
                  <a:lnTo>
                    <a:pt x="4769" y="70"/>
                  </a:lnTo>
                  <a:lnTo>
                    <a:pt x="4781" y="28"/>
                  </a:lnTo>
                  <a:close/>
                  <a:moveTo>
                    <a:pt x="4852" y="48"/>
                  </a:moveTo>
                  <a:lnTo>
                    <a:pt x="4853" y="49"/>
                  </a:lnTo>
                  <a:lnTo>
                    <a:pt x="4854" y="49"/>
                  </a:lnTo>
                  <a:lnTo>
                    <a:pt x="4846" y="69"/>
                  </a:lnTo>
                  <a:lnTo>
                    <a:pt x="4852" y="48"/>
                  </a:lnTo>
                  <a:close/>
                  <a:moveTo>
                    <a:pt x="4854" y="49"/>
                  </a:moveTo>
                  <a:lnTo>
                    <a:pt x="4920" y="76"/>
                  </a:lnTo>
                  <a:lnTo>
                    <a:pt x="4904" y="117"/>
                  </a:lnTo>
                  <a:lnTo>
                    <a:pt x="4838" y="89"/>
                  </a:lnTo>
                  <a:lnTo>
                    <a:pt x="4854" y="49"/>
                  </a:lnTo>
                  <a:close/>
                  <a:moveTo>
                    <a:pt x="4920" y="76"/>
                  </a:moveTo>
                  <a:lnTo>
                    <a:pt x="4987" y="104"/>
                  </a:lnTo>
                  <a:lnTo>
                    <a:pt x="4970" y="143"/>
                  </a:lnTo>
                  <a:lnTo>
                    <a:pt x="4904" y="117"/>
                  </a:lnTo>
                  <a:lnTo>
                    <a:pt x="4920" y="76"/>
                  </a:lnTo>
                  <a:close/>
                  <a:moveTo>
                    <a:pt x="4987" y="104"/>
                  </a:moveTo>
                  <a:lnTo>
                    <a:pt x="4987" y="104"/>
                  </a:lnTo>
                  <a:lnTo>
                    <a:pt x="4988" y="104"/>
                  </a:lnTo>
                  <a:lnTo>
                    <a:pt x="4978" y="124"/>
                  </a:lnTo>
                  <a:lnTo>
                    <a:pt x="4987" y="104"/>
                  </a:lnTo>
                  <a:close/>
                  <a:moveTo>
                    <a:pt x="4988" y="104"/>
                  </a:moveTo>
                  <a:lnTo>
                    <a:pt x="5051" y="135"/>
                  </a:lnTo>
                  <a:lnTo>
                    <a:pt x="5031" y="174"/>
                  </a:lnTo>
                  <a:lnTo>
                    <a:pt x="4969" y="142"/>
                  </a:lnTo>
                  <a:lnTo>
                    <a:pt x="4988" y="104"/>
                  </a:lnTo>
                  <a:close/>
                  <a:moveTo>
                    <a:pt x="5051" y="135"/>
                  </a:moveTo>
                  <a:lnTo>
                    <a:pt x="5112" y="167"/>
                  </a:lnTo>
                  <a:lnTo>
                    <a:pt x="5094" y="205"/>
                  </a:lnTo>
                  <a:lnTo>
                    <a:pt x="5031" y="174"/>
                  </a:lnTo>
                  <a:lnTo>
                    <a:pt x="5051" y="135"/>
                  </a:lnTo>
                  <a:close/>
                  <a:moveTo>
                    <a:pt x="5112" y="167"/>
                  </a:moveTo>
                  <a:lnTo>
                    <a:pt x="5112" y="167"/>
                  </a:lnTo>
                  <a:lnTo>
                    <a:pt x="5113" y="168"/>
                  </a:lnTo>
                  <a:lnTo>
                    <a:pt x="5103" y="187"/>
                  </a:lnTo>
                  <a:lnTo>
                    <a:pt x="5112" y="167"/>
                  </a:lnTo>
                  <a:close/>
                  <a:moveTo>
                    <a:pt x="5113" y="168"/>
                  </a:moveTo>
                  <a:lnTo>
                    <a:pt x="5234" y="238"/>
                  </a:lnTo>
                  <a:lnTo>
                    <a:pt x="5213" y="275"/>
                  </a:lnTo>
                  <a:lnTo>
                    <a:pt x="5092" y="205"/>
                  </a:lnTo>
                  <a:lnTo>
                    <a:pt x="5113" y="168"/>
                  </a:lnTo>
                  <a:close/>
                  <a:moveTo>
                    <a:pt x="5213" y="275"/>
                  </a:moveTo>
                  <a:lnTo>
                    <a:pt x="5204" y="270"/>
                  </a:lnTo>
                  <a:lnTo>
                    <a:pt x="5213" y="275"/>
                  </a:lnTo>
                  <a:lnTo>
                    <a:pt x="5224" y="257"/>
                  </a:lnTo>
                  <a:lnTo>
                    <a:pt x="5213" y="275"/>
                  </a:lnTo>
                  <a:close/>
                  <a:moveTo>
                    <a:pt x="5234" y="238"/>
                  </a:moveTo>
                  <a:lnTo>
                    <a:pt x="5364" y="313"/>
                  </a:lnTo>
                  <a:lnTo>
                    <a:pt x="5343" y="350"/>
                  </a:lnTo>
                  <a:lnTo>
                    <a:pt x="5213" y="275"/>
                  </a:lnTo>
                  <a:lnTo>
                    <a:pt x="5234" y="238"/>
                  </a:lnTo>
                  <a:close/>
                  <a:moveTo>
                    <a:pt x="5343" y="350"/>
                  </a:moveTo>
                  <a:lnTo>
                    <a:pt x="5347" y="353"/>
                  </a:lnTo>
                  <a:lnTo>
                    <a:pt x="5343" y="350"/>
                  </a:lnTo>
                  <a:lnTo>
                    <a:pt x="5353" y="332"/>
                  </a:lnTo>
                  <a:lnTo>
                    <a:pt x="5343" y="350"/>
                  </a:lnTo>
                  <a:close/>
                  <a:moveTo>
                    <a:pt x="5364" y="313"/>
                  </a:moveTo>
                  <a:lnTo>
                    <a:pt x="5425" y="348"/>
                  </a:lnTo>
                  <a:lnTo>
                    <a:pt x="5404" y="385"/>
                  </a:lnTo>
                  <a:lnTo>
                    <a:pt x="5343" y="350"/>
                  </a:lnTo>
                  <a:lnTo>
                    <a:pt x="5364" y="313"/>
                  </a:lnTo>
                  <a:close/>
                  <a:moveTo>
                    <a:pt x="5405" y="385"/>
                  </a:moveTo>
                  <a:lnTo>
                    <a:pt x="5405" y="385"/>
                  </a:lnTo>
                  <a:lnTo>
                    <a:pt x="5404" y="385"/>
                  </a:lnTo>
                  <a:lnTo>
                    <a:pt x="5415" y="367"/>
                  </a:lnTo>
                  <a:lnTo>
                    <a:pt x="5405" y="385"/>
                  </a:lnTo>
                  <a:close/>
                  <a:moveTo>
                    <a:pt x="5425" y="347"/>
                  </a:moveTo>
                  <a:lnTo>
                    <a:pt x="5495" y="383"/>
                  </a:lnTo>
                  <a:lnTo>
                    <a:pt x="5475" y="422"/>
                  </a:lnTo>
                  <a:lnTo>
                    <a:pt x="5405" y="385"/>
                  </a:lnTo>
                  <a:lnTo>
                    <a:pt x="5425" y="347"/>
                  </a:lnTo>
                  <a:close/>
                  <a:moveTo>
                    <a:pt x="5495" y="383"/>
                  </a:moveTo>
                  <a:lnTo>
                    <a:pt x="5565" y="418"/>
                  </a:lnTo>
                  <a:lnTo>
                    <a:pt x="5546" y="457"/>
                  </a:lnTo>
                  <a:lnTo>
                    <a:pt x="5475" y="422"/>
                  </a:lnTo>
                  <a:lnTo>
                    <a:pt x="5495" y="383"/>
                  </a:lnTo>
                  <a:close/>
                  <a:moveTo>
                    <a:pt x="5547" y="457"/>
                  </a:moveTo>
                  <a:lnTo>
                    <a:pt x="5546" y="457"/>
                  </a:lnTo>
                  <a:lnTo>
                    <a:pt x="5556" y="437"/>
                  </a:lnTo>
                  <a:lnTo>
                    <a:pt x="5547" y="457"/>
                  </a:lnTo>
                  <a:close/>
                  <a:moveTo>
                    <a:pt x="5564" y="417"/>
                  </a:moveTo>
                  <a:lnTo>
                    <a:pt x="5642" y="448"/>
                  </a:lnTo>
                  <a:lnTo>
                    <a:pt x="5625" y="488"/>
                  </a:lnTo>
                  <a:lnTo>
                    <a:pt x="5547" y="457"/>
                  </a:lnTo>
                  <a:lnTo>
                    <a:pt x="5564" y="417"/>
                  </a:lnTo>
                  <a:close/>
                  <a:moveTo>
                    <a:pt x="5627" y="488"/>
                  </a:moveTo>
                  <a:lnTo>
                    <a:pt x="5625" y="488"/>
                  </a:lnTo>
                  <a:lnTo>
                    <a:pt x="5634" y="468"/>
                  </a:lnTo>
                  <a:lnTo>
                    <a:pt x="5627" y="488"/>
                  </a:lnTo>
                  <a:close/>
                  <a:moveTo>
                    <a:pt x="5641" y="448"/>
                  </a:moveTo>
                  <a:lnTo>
                    <a:pt x="5796" y="503"/>
                  </a:lnTo>
                  <a:lnTo>
                    <a:pt x="5782" y="543"/>
                  </a:lnTo>
                  <a:lnTo>
                    <a:pt x="5627" y="488"/>
                  </a:lnTo>
                  <a:lnTo>
                    <a:pt x="5641" y="448"/>
                  </a:lnTo>
                  <a:close/>
                  <a:moveTo>
                    <a:pt x="5784" y="544"/>
                  </a:moveTo>
                  <a:lnTo>
                    <a:pt x="5785" y="544"/>
                  </a:lnTo>
                  <a:lnTo>
                    <a:pt x="5782" y="543"/>
                  </a:lnTo>
                  <a:lnTo>
                    <a:pt x="5789" y="523"/>
                  </a:lnTo>
                  <a:lnTo>
                    <a:pt x="5784" y="544"/>
                  </a:lnTo>
                  <a:close/>
                  <a:moveTo>
                    <a:pt x="5796" y="502"/>
                  </a:moveTo>
                  <a:lnTo>
                    <a:pt x="5956" y="554"/>
                  </a:lnTo>
                  <a:lnTo>
                    <a:pt x="5943" y="594"/>
                  </a:lnTo>
                  <a:lnTo>
                    <a:pt x="5784" y="544"/>
                  </a:lnTo>
                  <a:lnTo>
                    <a:pt x="5796" y="502"/>
                  </a:lnTo>
                  <a:close/>
                  <a:moveTo>
                    <a:pt x="5944" y="594"/>
                  </a:moveTo>
                  <a:lnTo>
                    <a:pt x="5944" y="594"/>
                  </a:lnTo>
                  <a:lnTo>
                    <a:pt x="5943" y="594"/>
                  </a:lnTo>
                  <a:lnTo>
                    <a:pt x="5950" y="575"/>
                  </a:lnTo>
                  <a:lnTo>
                    <a:pt x="5944" y="594"/>
                  </a:lnTo>
                  <a:close/>
                  <a:moveTo>
                    <a:pt x="5956" y="554"/>
                  </a:moveTo>
                  <a:lnTo>
                    <a:pt x="6104" y="597"/>
                  </a:lnTo>
                  <a:lnTo>
                    <a:pt x="6092" y="638"/>
                  </a:lnTo>
                  <a:lnTo>
                    <a:pt x="5944" y="594"/>
                  </a:lnTo>
                  <a:lnTo>
                    <a:pt x="5956" y="554"/>
                  </a:lnTo>
                  <a:close/>
                  <a:moveTo>
                    <a:pt x="6093" y="638"/>
                  </a:moveTo>
                  <a:lnTo>
                    <a:pt x="6092" y="638"/>
                  </a:lnTo>
                  <a:lnTo>
                    <a:pt x="6098" y="617"/>
                  </a:lnTo>
                  <a:lnTo>
                    <a:pt x="6093" y="638"/>
                  </a:lnTo>
                  <a:close/>
                  <a:moveTo>
                    <a:pt x="6104" y="597"/>
                  </a:moveTo>
                  <a:lnTo>
                    <a:pt x="6240" y="632"/>
                  </a:lnTo>
                  <a:lnTo>
                    <a:pt x="6229" y="674"/>
                  </a:lnTo>
                  <a:lnTo>
                    <a:pt x="6093" y="638"/>
                  </a:lnTo>
                  <a:lnTo>
                    <a:pt x="6104" y="597"/>
                  </a:lnTo>
                  <a:close/>
                  <a:moveTo>
                    <a:pt x="6230" y="674"/>
                  </a:moveTo>
                  <a:lnTo>
                    <a:pt x="6228" y="673"/>
                  </a:lnTo>
                  <a:lnTo>
                    <a:pt x="6229" y="674"/>
                  </a:lnTo>
                  <a:lnTo>
                    <a:pt x="6235" y="653"/>
                  </a:lnTo>
                  <a:lnTo>
                    <a:pt x="6230" y="674"/>
                  </a:lnTo>
                  <a:close/>
                  <a:moveTo>
                    <a:pt x="6240" y="632"/>
                  </a:moveTo>
                  <a:lnTo>
                    <a:pt x="6446" y="679"/>
                  </a:lnTo>
                  <a:lnTo>
                    <a:pt x="6436" y="721"/>
                  </a:lnTo>
                  <a:lnTo>
                    <a:pt x="6230" y="674"/>
                  </a:lnTo>
                  <a:lnTo>
                    <a:pt x="6240" y="632"/>
                  </a:lnTo>
                  <a:close/>
                  <a:moveTo>
                    <a:pt x="6446" y="679"/>
                  </a:moveTo>
                  <a:lnTo>
                    <a:pt x="6447" y="679"/>
                  </a:lnTo>
                  <a:lnTo>
                    <a:pt x="6441" y="700"/>
                  </a:lnTo>
                  <a:lnTo>
                    <a:pt x="6446" y="679"/>
                  </a:lnTo>
                  <a:close/>
                  <a:moveTo>
                    <a:pt x="6447" y="679"/>
                  </a:moveTo>
                  <a:lnTo>
                    <a:pt x="6525" y="698"/>
                  </a:lnTo>
                  <a:lnTo>
                    <a:pt x="6514" y="740"/>
                  </a:lnTo>
                  <a:lnTo>
                    <a:pt x="6436" y="721"/>
                  </a:lnTo>
                  <a:lnTo>
                    <a:pt x="6447" y="679"/>
                  </a:lnTo>
                  <a:close/>
                  <a:moveTo>
                    <a:pt x="6525" y="698"/>
                  </a:moveTo>
                  <a:lnTo>
                    <a:pt x="6541" y="702"/>
                  </a:lnTo>
                  <a:lnTo>
                    <a:pt x="6541" y="719"/>
                  </a:lnTo>
                  <a:lnTo>
                    <a:pt x="6519" y="719"/>
                  </a:lnTo>
                  <a:lnTo>
                    <a:pt x="6525" y="698"/>
                  </a:lnTo>
                  <a:close/>
                  <a:moveTo>
                    <a:pt x="6541" y="719"/>
                  </a:moveTo>
                  <a:lnTo>
                    <a:pt x="6541" y="726"/>
                  </a:lnTo>
                  <a:lnTo>
                    <a:pt x="6498" y="726"/>
                  </a:lnTo>
                  <a:lnTo>
                    <a:pt x="6498" y="719"/>
                  </a:lnTo>
                  <a:lnTo>
                    <a:pt x="6541" y="719"/>
                  </a:lnTo>
                  <a:close/>
                  <a:moveTo>
                    <a:pt x="6541" y="726"/>
                  </a:moveTo>
                  <a:lnTo>
                    <a:pt x="6541" y="729"/>
                  </a:lnTo>
                  <a:lnTo>
                    <a:pt x="6541" y="730"/>
                  </a:lnTo>
                  <a:lnTo>
                    <a:pt x="6519" y="726"/>
                  </a:lnTo>
                  <a:lnTo>
                    <a:pt x="6541" y="726"/>
                  </a:lnTo>
                  <a:close/>
                  <a:moveTo>
                    <a:pt x="6541" y="730"/>
                  </a:moveTo>
                  <a:lnTo>
                    <a:pt x="6537" y="754"/>
                  </a:lnTo>
                  <a:lnTo>
                    <a:pt x="6495" y="746"/>
                  </a:lnTo>
                  <a:lnTo>
                    <a:pt x="6498" y="723"/>
                  </a:lnTo>
                  <a:lnTo>
                    <a:pt x="6541" y="730"/>
                  </a:lnTo>
                  <a:close/>
                  <a:moveTo>
                    <a:pt x="6495" y="753"/>
                  </a:moveTo>
                  <a:lnTo>
                    <a:pt x="6493" y="750"/>
                  </a:lnTo>
                  <a:lnTo>
                    <a:pt x="6495" y="746"/>
                  </a:lnTo>
                  <a:lnTo>
                    <a:pt x="6516" y="751"/>
                  </a:lnTo>
                  <a:lnTo>
                    <a:pt x="6495" y="753"/>
                  </a:lnTo>
                  <a:close/>
                  <a:moveTo>
                    <a:pt x="6537" y="747"/>
                  </a:moveTo>
                  <a:lnTo>
                    <a:pt x="6541" y="779"/>
                  </a:lnTo>
                  <a:lnTo>
                    <a:pt x="6498" y="785"/>
                  </a:lnTo>
                  <a:lnTo>
                    <a:pt x="6495" y="753"/>
                  </a:lnTo>
                  <a:lnTo>
                    <a:pt x="6537" y="747"/>
                  </a:lnTo>
                  <a:close/>
                  <a:moveTo>
                    <a:pt x="6499" y="787"/>
                  </a:moveTo>
                  <a:lnTo>
                    <a:pt x="6498" y="786"/>
                  </a:lnTo>
                  <a:lnTo>
                    <a:pt x="6498" y="785"/>
                  </a:lnTo>
                  <a:lnTo>
                    <a:pt x="6519" y="781"/>
                  </a:lnTo>
                  <a:lnTo>
                    <a:pt x="6499" y="787"/>
                  </a:lnTo>
                  <a:close/>
                  <a:moveTo>
                    <a:pt x="6540" y="777"/>
                  </a:moveTo>
                  <a:lnTo>
                    <a:pt x="6545" y="792"/>
                  </a:lnTo>
                  <a:lnTo>
                    <a:pt x="6503" y="802"/>
                  </a:lnTo>
                  <a:lnTo>
                    <a:pt x="6499" y="787"/>
                  </a:lnTo>
                  <a:lnTo>
                    <a:pt x="6540" y="777"/>
                  </a:lnTo>
                  <a:close/>
                  <a:moveTo>
                    <a:pt x="6504" y="807"/>
                  </a:moveTo>
                  <a:lnTo>
                    <a:pt x="6503" y="805"/>
                  </a:lnTo>
                  <a:lnTo>
                    <a:pt x="6503" y="802"/>
                  </a:lnTo>
                  <a:lnTo>
                    <a:pt x="6524" y="798"/>
                  </a:lnTo>
                  <a:lnTo>
                    <a:pt x="6504" y="807"/>
                  </a:lnTo>
                  <a:close/>
                  <a:moveTo>
                    <a:pt x="6542" y="788"/>
                  </a:moveTo>
                  <a:lnTo>
                    <a:pt x="6550" y="804"/>
                  </a:lnTo>
                  <a:lnTo>
                    <a:pt x="6512" y="822"/>
                  </a:lnTo>
                  <a:lnTo>
                    <a:pt x="6504" y="807"/>
                  </a:lnTo>
                  <a:lnTo>
                    <a:pt x="6542" y="788"/>
                  </a:lnTo>
                  <a:close/>
                  <a:moveTo>
                    <a:pt x="6514" y="826"/>
                  </a:moveTo>
                  <a:lnTo>
                    <a:pt x="6513" y="825"/>
                  </a:lnTo>
                  <a:lnTo>
                    <a:pt x="6512" y="822"/>
                  </a:lnTo>
                  <a:lnTo>
                    <a:pt x="6532" y="813"/>
                  </a:lnTo>
                  <a:lnTo>
                    <a:pt x="6514" y="826"/>
                  </a:lnTo>
                  <a:close/>
                  <a:moveTo>
                    <a:pt x="6548" y="800"/>
                  </a:moveTo>
                  <a:lnTo>
                    <a:pt x="6583" y="847"/>
                  </a:lnTo>
                  <a:lnTo>
                    <a:pt x="6549" y="872"/>
                  </a:lnTo>
                  <a:lnTo>
                    <a:pt x="6514" y="826"/>
                  </a:lnTo>
                  <a:lnTo>
                    <a:pt x="6548" y="800"/>
                  </a:lnTo>
                  <a:close/>
                  <a:moveTo>
                    <a:pt x="6583" y="847"/>
                  </a:moveTo>
                  <a:lnTo>
                    <a:pt x="6584" y="849"/>
                  </a:lnTo>
                  <a:lnTo>
                    <a:pt x="6585" y="849"/>
                  </a:lnTo>
                  <a:lnTo>
                    <a:pt x="6567" y="860"/>
                  </a:lnTo>
                  <a:lnTo>
                    <a:pt x="6583" y="847"/>
                  </a:lnTo>
                  <a:close/>
                  <a:moveTo>
                    <a:pt x="6585" y="849"/>
                  </a:moveTo>
                  <a:lnTo>
                    <a:pt x="6597" y="869"/>
                  </a:lnTo>
                  <a:lnTo>
                    <a:pt x="6560" y="891"/>
                  </a:lnTo>
                  <a:lnTo>
                    <a:pt x="6548" y="871"/>
                  </a:lnTo>
                  <a:lnTo>
                    <a:pt x="6585" y="849"/>
                  </a:lnTo>
                  <a:close/>
                  <a:moveTo>
                    <a:pt x="6597" y="869"/>
                  </a:moveTo>
                  <a:lnTo>
                    <a:pt x="6598" y="872"/>
                  </a:lnTo>
                  <a:lnTo>
                    <a:pt x="6599" y="876"/>
                  </a:lnTo>
                  <a:lnTo>
                    <a:pt x="6578" y="879"/>
                  </a:lnTo>
                  <a:lnTo>
                    <a:pt x="6597" y="869"/>
                  </a:lnTo>
                  <a:close/>
                  <a:moveTo>
                    <a:pt x="6599" y="876"/>
                  </a:moveTo>
                  <a:lnTo>
                    <a:pt x="6603" y="899"/>
                  </a:lnTo>
                  <a:lnTo>
                    <a:pt x="6561" y="906"/>
                  </a:lnTo>
                  <a:lnTo>
                    <a:pt x="6557" y="883"/>
                  </a:lnTo>
                  <a:lnTo>
                    <a:pt x="6599" y="876"/>
                  </a:lnTo>
                  <a:close/>
                  <a:moveTo>
                    <a:pt x="6566" y="918"/>
                  </a:moveTo>
                  <a:lnTo>
                    <a:pt x="6562" y="913"/>
                  </a:lnTo>
                  <a:lnTo>
                    <a:pt x="6561" y="906"/>
                  </a:lnTo>
                  <a:lnTo>
                    <a:pt x="6582" y="903"/>
                  </a:lnTo>
                  <a:lnTo>
                    <a:pt x="6566" y="918"/>
                  </a:lnTo>
                  <a:close/>
                  <a:moveTo>
                    <a:pt x="6598" y="889"/>
                  </a:moveTo>
                  <a:lnTo>
                    <a:pt x="6637" y="932"/>
                  </a:lnTo>
                  <a:lnTo>
                    <a:pt x="6605" y="961"/>
                  </a:lnTo>
                  <a:lnTo>
                    <a:pt x="6566" y="918"/>
                  </a:lnTo>
                  <a:lnTo>
                    <a:pt x="6598" y="889"/>
                  </a:lnTo>
                  <a:close/>
                  <a:moveTo>
                    <a:pt x="6637" y="932"/>
                  </a:moveTo>
                  <a:lnTo>
                    <a:pt x="6638" y="933"/>
                  </a:lnTo>
                  <a:lnTo>
                    <a:pt x="6639" y="934"/>
                  </a:lnTo>
                  <a:lnTo>
                    <a:pt x="6621" y="946"/>
                  </a:lnTo>
                  <a:lnTo>
                    <a:pt x="6637" y="932"/>
                  </a:lnTo>
                  <a:close/>
                  <a:moveTo>
                    <a:pt x="6639" y="934"/>
                  </a:moveTo>
                  <a:lnTo>
                    <a:pt x="6654" y="958"/>
                  </a:lnTo>
                  <a:lnTo>
                    <a:pt x="6619" y="982"/>
                  </a:lnTo>
                  <a:lnTo>
                    <a:pt x="6603" y="958"/>
                  </a:lnTo>
                  <a:lnTo>
                    <a:pt x="6639" y="934"/>
                  </a:lnTo>
                  <a:close/>
                  <a:moveTo>
                    <a:pt x="6621" y="985"/>
                  </a:moveTo>
                  <a:lnTo>
                    <a:pt x="6620" y="983"/>
                  </a:lnTo>
                  <a:lnTo>
                    <a:pt x="6619" y="982"/>
                  </a:lnTo>
                  <a:lnTo>
                    <a:pt x="6637" y="969"/>
                  </a:lnTo>
                  <a:lnTo>
                    <a:pt x="6621" y="985"/>
                  </a:lnTo>
                  <a:close/>
                  <a:moveTo>
                    <a:pt x="6652" y="954"/>
                  </a:moveTo>
                  <a:lnTo>
                    <a:pt x="6660" y="962"/>
                  </a:lnTo>
                  <a:lnTo>
                    <a:pt x="6630" y="993"/>
                  </a:lnTo>
                  <a:lnTo>
                    <a:pt x="6621" y="985"/>
                  </a:lnTo>
                  <a:lnTo>
                    <a:pt x="6652" y="954"/>
                  </a:lnTo>
                  <a:close/>
                  <a:moveTo>
                    <a:pt x="6660" y="962"/>
                  </a:moveTo>
                  <a:lnTo>
                    <a:pt x="6666" y="968"/>
                  </a:lnTo>
                  <a:lnTo>
                    <a:pt x="6666" y="978"/>
                  </a:lnTo>
                  <a:lnTo>
                    <a:pt x="6645" y="978"/>
                  </a:lnTo>
                  <a:lnTo>
                    <a:pt x="6660" y="962"/>
                  </a:lnTo>
                  <a:close/>
                  <a:moveTo>
                    <a:pt x="6666" y="978"/>
                  </a:moveTo>
                  <a:lnTo>
                    <a:pt x="6666" y="989"/>
                  </a:lnTo>
                  <a:lnTo>
                    <a:pt x="6623" y="989"/>
                  </a:lnTo>
                  <a:lnTo>
                    <a:pt x="6623" y="978"/>
                  </a:lnTo>
                  <a:lnTo>
                    <a:pt x="6666" y="978"/>
                  </a:lnTo>
                  <a:close/>
                  <a:moveTo>
                    <a:pt x="6631" y="1006"/>
                  </a:moveTo>
                  <a:lnTo>
                    <a:pt x="6623" y="1000"/>
                  </a:lnTo>
                  <a:lnTo>
                    <a:pt x="6623" y="989"/>
                  </a:lnTo>
                  <a:lnTo>
                    <a:pt x="6645" y="989"/>
                  </a:lnTo>
                  <a:lnTo>
                    <a:pt x="6631" y="1006"/>
                  </a:lnTo>
                  <a:close/>
                  <a:moveTo>
                    <a:pt x="6658" y="973"/>
                  </a:moveTo>
                  <a:lnTo>
                    <a:pt x="6682" y="993"/>
                  </a:lnTo>
                  <a:lnTo>
                    <a:pt x="6654" y="1026"/>
                  </a:lnTo>
                  <a:lnTo>
                    <a:pt x="6631" y="1006"/>
                  </a:lnTo>
                  <a:lnTo>
                    <a:pt x="6658" y="973"/>
                  </a:lnTo>
                  <a:close/>
                  <a:moveTo>
                    <a:pt x="6682" y="993"/>
                  </a:moveTo>
                  <a:lnTo>
                    <a:pt x="6683" y="994"/>
                  </a:lnTo>
                  <a:lnTo>
                    <a:pt x="6668" y="1009"/>
                  </a:lnTo>
                  <a:lnTo>
                    <a:pt x="6682" y="993"/>
                  </a:lnTo>
                  <a:close/>
                  <a:moveTo>
                    <a:pt x="6683" y="994"/>
                  </a:moveTo>
                  <a:lnTo>
                    <a:pt x="6706" y="1017"/>
                  </a:lnTo>
                  <a:lnTo>
                    <a:pt x="6676" y="1048"/>
                  </a:lnTo>
                  <a:lnTo>
                    <a:pt x="6653" y="1024"/>
                  </a:lnTo>
                  <a:lnTo>
                    <a:pt x="6683" y="994"/>
                  </a:lnTo>
                  <a:close/>
                  <a:moveTo>
                    <a:pt x="6706" y="1017"/>
                  </a:moveTo>
                  <a:lnTo>
                    <a:pt x="6708" y="1017"/>
                  </a:lnTo>
                  <a:lnTo>
                    <a:pt x="6708" y="1020"/>
                  </a:lnTo>
                  <a:lnTo>
                    <a:pt x="6691" y="1033"/>
                  </a:lnTo>
                  <a:lnTo>
                    <a:pt x="6706" y="1017"/>
                  </a:lnTo>
                  <a:close/>
                  <a:moveTo>
                    <a:pt x="6708" y="1020"/>
                  </a:moveTo>
                  <a:lnTo>
                    <a:pt x="6724" y="1038"/>
                  </a:lnTo>
                  <a:lnTo>
                    <a:pt x="6690" y="1065"/>
                  </a:lnTo>
                  <a:lnTo>
                    <a:pt x="6675" y="1045"/>
                  </a:lnTo>
                  <a:lnTo>
                    <a:pt x="6708" y="1020"/>
                  </a:lnTo>
                  <a:close/>
                  <a:moveTo>
                    <a:pt x="6724" y="1038"/>
                  </a:moveTo>
                  <a:lnTo>
                    <a:pt x="6726" y="1042"/>
                  </a:lnTo>
                  <a:lnTo>
                    <a:pt x="6727" y="1045"/>
                  </a:lnTo>
                  <a:lnTo>
                    <a:pt x="6706" y="1052"/>
                  </a:lnTo>
                  <a:lnTo>
                    <a:pt x="6724" y="1038"/>
                  </a:lnTo>
                  <a:close/>
                  <a:moveTo>
                    <a:pt x="6727" y="1045"/>
                  </a:moveTo>
                  <a:lnTo>
                    <a:pt x="6731" y="1057"/>
                  </a:lnTo>
                  <a:lnTo>
                    <a:pt x="6690" y="1071"/>
                  </a:lnTo>
                  <a:lnTo>
                    <a:pt x="6687" y="1059"/>
                  </a:lnTo>
                  <a:lnTo>
                    <a:pt x="6727" y="1045"/>
                  </a:lnTo>
                  <a:close/>
                  <a:moveTo>
                    <a:pt x="6731" y="1057"/>
                  </a:moveTo>
                  <a:lnTo>
                    <a:pt x="6732" y="1061"/>
                  </a:lnTo>
                  <a:lnTo>
                    <a:pt x="6732" y="1064"/>
                  </a:lnTo>
                  <a:lnTo>
                    <a:pt x="6711" y="1064"/>
                  </a:lnTo>
                  <a:lnTo>
                    <a:pt x="6731" y="1057"/>
                  </a:lnTo>
                  <a:close/>
                  <a:moveTo>
                    <a:pt x="6732" y="1064"/>
                  </a:moveTo>
                  <a:lnTo>
                    <a:pt x="6732" y="1076"/>
                  </a:lnTo>
                  <a:lnTo>
                    <a:pt x="6689" y="1076"/>
                  </a:lnTo>
                  <a:lnTo>
                    <a:pt x="6689" y="1064"/>
                  </a:lnTo>
                  <a:lnTo>
                    <a:pt x="6732" y="1064"/>
                  </a:lnTo>
                  <a:close/>
                  <a:moveTo>
                    <a:pt x="6696" y="1091"/>
                  </a:moveTo>
                  <a:lnTo>
                    <a:pt x="6689" y="1085"/>
                  </a:lnTo>
                  <a:lnTo>
                    <a:pt x="6689" y="1076"/>
                  </a:lnTo>
                  <a:lnTo>
                    <a:pt x="6711" y="1076"/>
                  </a:lnTo>
                  <a:lnTo>
                    <a:pt x="6696" y="1091"/>
                  </a:lnTo>
                  <a:close/>
                  <a:moveTo>
                    <a:pt x="6726" y="1061"/>
                  </a:moveTo>
                  <a:lnTo>
                    <a:pt x="6746" y="1080"/>
                  </a:lnTo>
                  <a:lnTo>
                    <a:pt x="6716" y="1111"/>
                  </a:lnTo>
                  <a:lnTo>
                    <a:pt x="6696" y="1091"/>
                  </a:lnTo>
                  <a:lnTo>
                    <a:pt x="6726" y="1061"/>
                  </a:lnTo>
                  <a:close/>
                  <a:moveTo>
                    <a:pt x="6746" y="1080"/>
                  </a:moveTo>
                  <a:lnTo>
                    <a:pt x="6746" y="1080"/>
                  </a:lnTo>
                  <a:lnTo>
                    <a:pt x="6747" y="1082"/>
                  </a:lnTo>
                  <a:lnTo>
                    <a:pt x="6731" y="1096"/>
                  </a:lnTo>
                  <a:lnTo>
                    <a:pt x="6746" y="1080"/>
                  </a:lnTo>
                  <a:close/>
                  <a:moveTo>
                    <a:pt x="6747" y="1082"/>
                  </a:moveTo>
                  <a:lnTo>
                    <a:pt x="6766" y="1105"/>
                  </a:lnTo>
                  <a:lnTo>
                    <a:pt x="6733" y="1133"/>
                  </a:lnTo>
                  <a:lnTo>
                    <a:pt x="6713" y="1108"/>
                  </a:lnTo>
                  <a:lnTo>
                    <a:pt x="6747" y="1082"/>
                  </a:lnTo>
                  <a:close/>
                  <a:moveTo>
                    <a:pt x="6766" y="1105"/>
                  </a:moveTo>
                  <a:lnTo>
                    <a:pt x="6767" y="1106"/>
                  </a:lnTo>
                  <a:lnTo>
                    <a:pt x="6768" y="1107"/>
                  </a:lnTo>
                  <a:lnTo>
                    <a:pt x="6749" y="1119"/>
                  </a:lnTo>
                  <a:lnTo>
                    <a:pt x="6766" y="1105"/>
                  </a:lnTo>
                  <a:close/>
                  <a:moveTo>
                    <a:pt x="6768" y="1107"/>
                  </a:moveTo>
                  <a:lnTo>
                    <a:pt x="6783" y="1131"/>
                  </a:lnTo>
                  <a:lnTo>
                    <a:pt x="6747" y="1154"/>
                  </a:lnTo>
                  <a:lnTo>
                    <a:pt x="6732" y="1131"/>
                  </a:lnTo>
                  <a:lnTo>
                    <a:pt x="6768" y="1107"/>
                  </a:lnTo>
                  <a:close/>
                  <a:moveTo>
                    <a:pt x="6783" y="1131"/>
                  </a:moveTo>
                  <a:lnTo>
                    <a:pt x="6786" y="1133"/>
                  </a:lnTo>
                  <a:lnTo>
                    <a:pt x="6786" y="1135"/>
                  </a:lnTo>
                  <a:lnTo>
                    <a:pt x="6766" y="1142"/>
                  </a:lnTo>
                  <a:lnTo>
                    <a:pt x="6783" y="1131"/>
                  </a:lnTo>
                  <a:close/>
                  <a:moveTo>
                    <a:pt x="6786" y="1135"/>
                  </a:moveTo>
                  <a:lnTo>
                    <a:pt x="6790" y="1147"/>
                  </a:lnTo>
                  <a:lnTo>
                    <a:pt x="6749" y="1161"/>
                  </a:lnTo>
                  <a:lnTo>
                    <a:pt x="6745" y="1149"/>
                  </a:lnTo>
                  <a:lnTo>
                    <a:pt x="6786" y="1135"/>
                  </a:lnTo>
                  <a:close/>
                  <a:moveTo>
                    <a:pt x="6790" y="1147"/>
                  </a:moveTo>
                  <a:lnTo>
                    <a:pt x="6791" y="1151"/>
                  </a:lnTo>
                  <a:lnTo>
                    <a:pt x="6791" y="1154"/>
                  </a:lnTo>
                  <a:lnTo>
                    <a:pt x="6769" y="1154"/>
                  </a:lnTo>
                  <a:lnTo>
                    <a:pt x="6790" y="1147"/>
                  </a:lnTo>
                  <a:close/>
                  <a:moveTo>
                    <a:pt x="6791" y="1154"/>
                  </a:moveTo>
                  <a:lnTo>
                    <a:pt x="6791" y="1162"/>
                  </a:lnTo>
                  <a:lnTo>
                    <a:pt x="6748" y="1162"/>
                  </a:lnTo>
                  <a:lnTo>
                    <a:pt x="6748" y="1154"/>
                  </a:lnTo>
                  <a:lnTo>
                    <a:pt x="6791" y="1154"/>
                  </a:lnTo>
                  <a:close/>
                  <a:moveTo>
                    <a:pt x="6756" y="1179"/>
                  </a:moveTo>
                  <a:lnTo>
                    <a:pt x="6748" y="1173"/>
                  </a:lnTo>
                  <a:lnTo>
                    <a:pt x="6748" y="1162"/>
                  </a:lnTo>
                  <a:lnTo>
                    <a:pt x="6769" y="1162"/>
                  </a:lnTo>
                  <a:lnTo>
                    <a:pt x="6756" y="1179"/>
                  </a:lnTo>
                  <a:close/>
                  <a:moveTo>
                    <a:pt x="6782" y="1145"/>
                  </a:moveTo>
                  <a:lnTo>
                    <a:pt x="6798" y="1156"/>
                  </a:lnTo>
                  <a:lnTo>
                    <a:pt x="6772" y="1190"/>
                  </a:lnTo>
                  <a:lnTo>
                    <a:pt x="6756" y="1179"/>
                  </a:lnTo>
                  <a:lnTo>
                    <a:pt x="6782" y="1145"/>
                  </a:lnTo>
                  <a:close/>
                  <a:moveTo>
                    <a:pt x="6798" y="1156"/>
                  </a:moveTo>
                  <a:lnTo>
                    <a:pt x="6801" y="1159"/>
                  </a:lnTo>
                  <a:lnTo>
                    <a:pt x="6802" y="1161"/>
                  </a:lnTo>
                  <a:lnTo>
                    <a:pt x="6784" y="1174"/>
                  </a:lnTo>
                  <a:lnTo>
                    <a:pt x="6798" y="1156"/>
                  </a:lnTo>
                  <a:close/>
                  <a:moveTo>
                    <a:pt x="6802" y="1161"/>
                  </a:moveTo>
                  <a:lnTo>
                    <a:pt x="6813" y="1176"/>
                  </a:lnTo>
                  <a:lnTo>
                    <a:pt x="6780" y="1202"/>
                  </a:lnTo>
                  <a:lnTo>
                    <a:pt x="6768" y="1187"/>
                  </a:lnTo>
                  <a:lnTo>
                    <a:pt x="6802" y="1161"/>
                  </a:lnTo>
                  <a:close/>
                  <a:moveTo>
                    <a:pt x="6813" y="1176"/>
                  </a:moveTo>
                  <a:lnTo>
                    <a:pt x="6815" y="1179"/>
                  </a:lnTo>
                  <a:lnTo>
                    <a:pt x="6816" y="1180"/>
                  </a:lnTo>
                  <a:lnTo>
                    <a:pt x="6797" y="1189"/>
                  </a:lnTo>
                  <a:lnTo>
                    <a:pt x="6813" y="1176"/>
                  </a:lnTo>
                  <a:close/>
                  <a:moveTo>
                    <a:pt x="6816" y="1180"/>
                  </a:moveTo>
                  <a:lnTo>
                    <a:pt x="6836" y="1219"/>
                  </a:lnTo>
                  <a:lnTo>
                    <a:pt x="6797" y="1238"/>
                  </a:lnTo>
                  <a:lnTo>
                    <a:pt x="6777" y="1198"/>
                  </a:lnTo>
                  <a:lnTo>
                    <a:pt x="6816" y="1180"/>
                  </a:lnTo>
                  <a:close/>
                  <a:moveTo>
                    <a:pt x="6836" y="1219"/>
                  </a:moveTo>
                  <a:lnTo>
                    <a:pt x="6836" y="1219"/>
                  </a:lnTo>
                  <a:lnTo>
                    <a:pt x="6816" y="1229"/>
                  </a:lnTo>
                  <a:lnTo>
                    <a:pt x="6836" y="1219"/>
                  </a:lnTo>
                  <a:close/>
                  <a:moveTo>
                    <a:pt x="6836" y="1219"/>
                  </a:moveTo>
                  <a:lnTo>
                    <a:pt x="6855" y="1263"/>
                  </a:lnTo>
                  <a:lnTo>
                    <a:pt x="6816" y="1280"/>
                  </a:lnTo>
                  <a:lnTo>
                    <a:pt x="6797" y="1237"/>
                  </a:lnTo>
                  <a:lnTo>
                    <a:pt x="6836" y="1219"/>
                  </a:lnTo>
                  <a:close/>
                  <a:moveTo>
                    <a:pt x="6855" y="1263"/>
                  </a:moveTo>
                  <a:lnTo>
                    <a:pt x="6869" y="1293"/>
                  </a:lnTo>
                  <a:lnTo>
                    <a:pt x="6836" y="1293"/>
                  </a:lnTo>
                  <a:lnTo>
                    <a:pt x="6836" y="1272"/>
                  </a:lnTo>
                  <a:lnTo>
                    <a:pt x="6855" y="1263"/>
                  </a:lnTo>
                  <a:close/>
                  <a:moveTo>
                    <a:pt x="6836" y="1293"/>
                  </a:moveTo>
                  <a:lnTo>
                    <a:pt x="6559" y="1293"/>
                  </a:lnTo>
                  <a:lnTo>
                    <a:pt x="6559" y="1250"/>
                  </a:lnTo>
                  <a:lnTo>
                    <a:pt x="6836" y="1250"/>
                  </a:lnTo>
                  <a:lnTo>
                    <a:pt x="6836" y="1293"/>
                  </a:lnTo>
                  <a:close/>
                  <a:moveTo>
                    <a:pt x="6559" y="1293"/>
                  </a:moveTo>
                  <a:lnTo>
                    <a:pt x="6557" y="1293"/>
                  </a:lnTo>
                  <a:lnTo>
                    <a:pt x="6556" y="1293"/>
                  </a:lnTo>
                  <a:lnTo>
                    <a:pt x="6559" y="1272"/>
                  </a:lnTo>
                  <a:lnTo>
                    <a:pt x="6559" y="1293"/>
                  </a:lnTo>
                  <a:close/>
                  <a:moveTo>
                    <a:pt x="6556" y="1293"/>
                  </a:moveTo>
                  <a:lnTo>
                    <a:pt x="5222" y="1108"/>
                  </a:lnTo>
                  <a:lnTo>
                    <a:pt x="5226" y="1066"/>
                  </a:lnTo>
                  <a:lnTo>
                    <a:pt x="6561" y="1250"/>
                  </a:lnTo>
                  <a:lnTo>
                    <a:pt x="6556" y="1293"/>
                  </a:lnTo>
                  <a:close/>
                  <a:moveTo>
                    <a:pt x="5224" y="1065"/>
                  </a:moveTo>
                  <a:lnTo>
                    <a:pt x="5225" y="1065"/>
                  </a:lnTo>
                  <a:lnTo>
                    <a:pt x="5226" y="1066"/>
                  </a:lnTo>
                  <a:lnTo>
                    <a:pt x="5224" y="1087"/>
                  </a:lnTo>
                  <a:lnTo>
                    <a:pt x="5224" y="1065"/>
                  </a:lnTo>
                  <a:close/>
                  <a:moveTo>
                    <a:pt x="5224" y="1108"/>
                  </a:moveTo>
                  <a:lnTo>
                    <a:pt x="3390" y="1128"/>
                  </a:lnTo>
                  <a:lnTo>
                    <a:pt x="3390" y="1085"/>
                  </a:lnTo>
                  <a:lnTo>
                    <a:pt x="5224" y="1065"/>
                  </a:lnTo>
                  <a:lnTo>
                    <a:pt x="5224" y="1108"/>
                  </a:lnTo>
                  <a:close/>
                  <a:moveTo>
                    <a:pt x="3390" y="1128"/>
                  </a:moveTo>
                  <a:lnTo>
                    <a:pt x="3390" y="1128"/>
                  </a:lnTo>
                  <a:lnTo>
                    <a:pt x="3390" y="1107"/>
                  </a:lnTo>
                  <a:lnTo>
                    <a:pt x="3390" y="1128"/>
                  </a:lnTo>
                  <a:close/>
                  <a:moveTo>
                    <a:pt x="3390" y="1128"/>
                  </a:moveTo>
                  <a:lnTo>
                    <a:pt x="1543" y="1101"/>
                  </a:lnTo>
                  <a:lnTo>
                    <a:pt x="1544" y="1058"/>
                  </a:lnTo>
                  <a:lnTo>
                    <a:pt x="3390" y="1085"/>
                  </a:lnTo>
                  <a:lnTo>
                    <a:pt x="3390" y="1128"/>
                  </a:lnTo>
                  <a:close/>
                  <a:moveTo>
                    <a:pt x="1541" y="1058"/>
                  </a:moveTo>
                  <a:lnTo>
                    <a:pt x="1542" y="1058"/>
                  </a:lnTo>
                  <a:lnTo>
                    <a:pt x="1544" y="1058"/>
                  </a:lnTo>
                  <a:lnTo>
                    <a:pt x="1543" y="1079"/>
                  </a:lnTo>
                  <a:lnTo>
                    <a:pt x="1541" y="1058"/>
                  </a:lnTo>
                  <a:close/>
                  <a:moveTo>
                    <a:pt x="1547" y="1100"/>
                  </a:moveTo>
                  <a:lnTo>
                    <a:pt x="247" y="1293"/>
                  </a:lnTo>
                  <a:lnTo>
                    <a:pt x="241" y="1250"/>
                  </a:lnTo>
                  <a:lnTo>
                    <a:pt x="1541" y="1058"/>
                  </a:lnTo>
                  <a:lnTo>
                    <a:pt x="1547" y="1100"/>
                  </a:lnTo>
                  <a:close/>
                  <a:moveTo>
                    <a:pt x="247" y="1293"/>
                  </a:moveTo>
                  <a:lnTo>
                    <a:pt x="246" y="1293"/>
                  </a:lnTo>
                  <a:lnTo>
                    <a:pt x="245" y="1293"/>
                  </a:lnTo>
                  <a:lnTo>
                    <a:pt x="245" y="1272"/>
                  </a:lnTo>
                  <a:lnTo>
                    <a:pt x="247" y="1293"/>
                  </a:lnTo>
                  <a:close/>
                  <a:moveTo>
                    <a:pt x="245" y="1293"/>
                  </a:moveTo>
                  <a:lnTo>
                    <a:pt x="34" y="1293"/>
                  </a:lnTo>
                  <a:lnTo>
                    <a:pt x="34" y="1250"/>
                  </a:lnTo>
                  <a:lnTo>
                    <a:pt x="245" y="1250"/>
                  </a:lnTo>
                  <a:lnTo>
                    <a:pt x="245" y="1293"/>
                  </a:lnTo>
                  <a:close/>
                  <a:moveTo>
                    <a:pt x="34" y="1293"/>
                  </a:moveTo>
                  <a:lnTo>
                    <a:pt x="0" y="1293"/>
                  </a:lnTo>
                  <a:lnTo>
                    <a:pt x="14" y="1263"/>
                  </a:lnTo>
                  <a:lnTo>
                    <a:pt x="34" y="1272"/>
                  </a:lnTo>
                  <a:lnTo>
                    <a:pt x="34" y="1293"/>
                  </a:lnTo>
                  <a:close/>
                  <a:moveTo>
                    <a:pt x="14" y="1263"/>
                  </a:moveTo>
                  <a:lnTo>
                    <a:pt x="34" y="1219"/>
                  </a:lnTo>
                  <a:lnTo>
                    <a:pt x="72" y="1237"/>
                  </a:lnTo>
                  <a:lnTo>
                    <a:pt x="53" y="1280"/>
                  </a:lnTo>
                  <a:lnTo>
                    <a:pt x="14" y="1263"/>
                  </a:lnTo>
                  <a:close/>
                  <a:moveTo>
                    <a:pt x="34" y="1219"/>
                  </a:moveTo>
                  <a:lnTo>
                    <a:pt x="34" y="1219"/>
                  </a:lnTo>
                  <a:lnTo>
                    <a:pt x="53" y="1229"/>
                  </a:lnTo>
                  <a:lnTo>
                    <a:pt x="34" y="1219"/>
                  </a:lnTo>
                  <a:close/>
                  <a:moveTo>
                    <a:pt x="34" y="1219"/>
                  </a:moveTo>
                  <a:lnTo>
                    <a:pt x="54" y="1180"/>
                  </a:lnTo>
                  <a:lnTo>
                    <a:pt x="92" y="1198"/>
                  </a:lnTo>
                  <a:lnTo>
                    <a:pt x="72" y="1238"/>
                  </a:lnTo>
                  <a:lnTo>
                    <a:pt x="34" y="1219"/>
                  </a:lnTo>
                  <a:close/>
                  <a:moveTo>
                    <a:pt x="54" y="1180"/>
                  </a:moveTo>
                  <a:lnTo>
                    <a:pt x="55" y="1176"/>
                  </a:lnTo>
                  <a:lnTo>
                    <a:pt x="57" y="1174"/>
                  </a:lnTo>
                  <a:lnTo>
                    <a:pt x="72" y="1189"/>
                  </a:lnTo>
                  <a:lnTo>
                    <a:pt x="54" y="1180"/>
                  </a:lnTo>
                  <a:close/>
                  <a:moveTo>
                    <a:pt x="57" y="1174"/>
                  </a:moveTo>
                  <a:lnTo>
                    <a:pt x="74" y="1159"/>
                  </a:lnTo>
                  <a:lnTo>
                    <a:pt x="104" y="1189"/>
                  </a:lnTo>
                  <a:lnTo>
                    <a:pt x="88" y="1204"/>
                  </a:lnTo>
                  <a:lnTo>
                    <a:pt x="57" y="1174"/>
                  </a:lnTo>
                  <a:close/>
                  <a:moveTo>
                    <a:pt x="104" y="1189"/>
                  </a:moveTo>
                  <a:lnTo>
                    <a:pt x="104" y="1189"/>
                  </a:lnTo>
                  <a:lnTo>
                    <a:pt x="89" y="1174"/>
                  </a:lnTo>
                  <a:lnTo>
                    <a:pt x="104" y="1189"/>
                  </a:lnTo>
                  <a:close/>
                  <a:moveTo>
                    <a:pt x="74" y="1159"/>
                  </a:moveTo>
                  <a:lnTo>
                    <a:pt x="85" y="1147"/>
                  </a:lnTo>
                  <a:lnTo>
                    <a:pt x="115" y="1177"/>
                  </a:lnTo>
                  <a:lnTo>
                    <a:pt x="104" y="1189"/>
                  </a:lnTo>
                  <a:lnTo>
                    <a:pt x="74" y="1159"/>
                  </a:lnTo>
                  <a:close/>
                  <a:moveTo>
                    <a:pt x="121" y="1162"/>
                  </a:moveTo>
                  <a:lnTo>
                    <a:pt x="121" y="1170"/>
                  </a:lnTo>
                  <a:lnTo>
                    <a:pt x="115" y="1177"/>
                  </a:lnTo>
                  <a:lnTo>
                    <a:pt x="100" y="1162"/>
                  </a:lnTo>
                  <a:lnTo>
                    <a:pt x="121" y="1162"/>
                  </a:lnTo>
                  <a:close/>
                  <a:moveTo>
                    <a:pt x="78" y="1162"/>
                  </a:moveTo>
                  <a:lnTo>
                    <a:pt x="78" y="1154"/>
                  </a:lnTo>
                  <a:lnTo>
                    <a:pt x="121" y="1154"/>
                  </a:lnTo>
                  <a:lnTo>
                    <a:pt x="121" y="1162"/>
                  </a:lnTo>
                  <a:lnTo>
                    <a:pt x="78" y="1162"/>
                  </a:lnTo>
                  <a:close/>
                  <a:moveTo>
                    <a:pt x="78" y="1154"/>
                  </a:moveTo>
                  <a:lnTo>
                    <a:pt x="78" y="1151"/>
                  </a:lnTo>
                  <a:lnTo>
                    <a:pt x="79" y="1147"/>
                  </a:lnTo>
                  <a:lnTo>
                    <a:pt x="100" y="1154"/>
                  </a:lnTo>
                  <a:lnTo>
                    <a:pt x="78" y="1154"/>
                  </a:lnTo>
                  <a:close/>
                  <a:moveTo>
                    <a:pt x="79" y="1147"/>
                  </a:moveTo>
                  <a:lnTo>
                    <a:pt x="84" y="1135"/>
                  </a:lnTo>
                  <a:lnTo>
                    <a:pt x="124" y="1149"/>
                  </a:lnTo>
                  <a:lnTo>
                    <a:pt x="120" y="1161"/>
                  </a:lnTo>
                  <a:lnTo>
                    <a:pt x="79" y="1147"/>
                  </a:lnTo>
                  <a:close/>
                  <a:moveTo>
                    <a:pt x="84" y="1135"/>
                  </a:moveTo>
                  <a:lnTo>
                    <a:pt x="84" y="1133"/>
                  </a:lnTo>
                  <a:lnTo>
                    <a:pt x="86" y="1131"/>
                  </a:lnTo>
                  <a:lnTo>
                    <a:pt x="104" y="1142"/>
                  </a:lnTo>
                  <a:lnTo>
                    <a:pt x="84" y="1135"/>
                  </a:lnTo>
                  <a:close/>
                  <a:moveTo>
                    <a:pt x="86" y="1131"/>
                  </a:moveTo>
                  <a:lnTo>
                    <a:pt x="102" y="1107"/>
                  </a:lnTo>
                  <a:lnTo>
                    <a:pt x="138" y="1131"/>
                  </a:lnTo>
                  <a:lnTo>
                    <a:pt x="121" y="1154"/>
                  </a:lnTo>
                  <a:lnTo>
                    <a:pt x="86" y="1131"/>
                  </a:lnTo>
                  <a:close/>
                  <a:moveTo>
                    <a:pt x="102" y="1107"/>
                  </a:moveTo>
                  <a:lnTo>
                    <a:pt x="102" y="1106"/>
                  </a:lnTo>
                  <a:lnTo>
                    <a:pt x="103" y="1105"/>
                  </a:lnTo>
                  <a:lnTo>
                    <a:pt x="119" y="1119"/>
                  </a:lnTo>
                  <a:lnTo>
                    <a:pt x="102" y="1107"/>
                  </a:lnTo>
                  <a:close/>
                  <a:moveTo>
                    <a:pt x="103" y="1105"/>
                  </a:moveTo>
                  <a:lnTo>
                    <a:pt x="122" y="1082"/>
                  </a:lnTo>
                  <a:lnTo>
                    <a:pt x="155" y="1108"/>
                  </a:lnTo>
                  <a:lnTo>
                    <a:pt x="135" y="1133"/>
                  </a:lnTo>
                  <a:lnTo>
                    <a:pt x="103" y="1105"/>
                  </a:lnTo>
                  <a:close/>
                  <a:moveTo>
                    <a:pt x="122" y="1082"/>
                  </a:moveTo>
                  <a:lnTo>
                    <a:pt x="124" y="1080"/>
                  </a:lnTo>
                  <a:lnTo>
                    <a:pt x="139" y="1096"/>
                  </a:lnTo>
                  <a:lnTo>
                    <a:pt x="122" y="1082"/>
                  </a:lnTo>
                  <a:close/>
                  <a:moveTo>
                    <a:pt x="124" y="1080"/>
                  </a:moveTo>
                  <a:lnTo>
                    <a:pt x="143" y="1061"/>
                  </a:lnTo>
                  <a:lnTo>
                    <a:pt x="174" y="1091"/>
                  </a:lnTo>
                  <a:lnTo>
                    <a:pt x="154" y="1111"/>
                  </a:lnTo>
                  <a:lnTo>
                    <a:pt x="124" y="1080"/>
                  </a:lnTo>
                  <a:close/>
                  <a:moveTo>
                    <a:pt x="178" y="1083"/>
                  </a:moveTo>
                  <a:lnTo>
                    <a:pt x="177" y="1087"/>
                  </a:lnTo>
                  <a:lnTo>
                    <a:pt x="174" y="1091"/>
                  </a:lnTo>
                  <a:lnTo>
                    <a:pt x="159" y="1076"/>
                  </a:lnTo>
                  <a:lnTo>
                    <a:pt x="178" y="1083"/>
                  </a:lnTo>
                  <a:close/>
                  <a:moveTo>
                    <a:pt x="138" y="1069"/>
                  </a:moveTo>
                  <a:lnTo>
                    <a:pt x="142" y="1057"/>
                  </a:lnTo>
                  <a:lnTo>
                    <a:pt x="183" y="1071"/>
                  </a:lnTo>
                  <a:lnTo>
                    <a:pt x="178" y="1083"/>
                  </a:lnTo>
                  <a:lnTo>
                    <a:pt x="138" y="1069"/>
                  </a:lnTo>
                  <a:close/>
                  <a:moveTo>
                    <a:pt x="142" y="1057"/>
                  </a:moveTo>
                  <a:lnTo>
                    <a:pt x="132" y="1090"/>
                  </a:lnTo>
                  <a:lnTo>
                    <a:pt x="142" y="1057"/>
                  </a:lnTo>
                  <a:lnTo>
                    <a:pt x="162" y="1064"/>
                  </a:lnTo>
                  <a:lnTo>
                    <a:pt x="142" y="1057"/>
                  </a:lnTo>
                  <a:close/>
                  <a:moveTo>
                    <a:pt x="142" y="1057"/>
                  </a:moveTo>
                  <a:lnTo>
                    <a:pt x="146" y="1045"/>
                  </a:lnTo>
                  <a:lnTo>
                    <a:pt x="186" y="1059"/>
                  </a:lnTo>
                  <a:lnTo>
                    <a:pt x="183" y="1071"/>
                  </a:lnTo>
                  <a:lnTo>
                    <a:pt x="142" y="1057"/>
                  </a:lnTo>
                  <a:close/>
                  <a:moveTo>
                    <a:pt x="146" y="1045"/>
                  </a:moveTo>
                  <a:lnTo>
                    <a:pt x="147" y="1043"/>
                  </a:lnTo>
                  <a:lnTo>
                    <a:pt x="148" y="1041"/>
                  </a:lnTo>
                  <a:lnTo>
                    <a:pt x="167" y="1052"/>
                  </a:lnTo>
                  <a:lnTo>
                    <a:pt x="146" y="1045"/>
                  </a:lnTo>
                  <a:close/>
                  <a:moveTo>
                    <a:pt x="148" y="1041"/>
                  </a:moveTo>
                  <a:lnTo>
                    <a:pt x="160" y="1022"/>
                  </a:lnTo>
                  <a:lnTo>
                    <a:pt x="197" y="1043"/>
                  </a:lnTo>
                  <a:lnTo>
                    <a:pt x="184" y="1063"/>
                  </a:lnTo>
                  <a:lnTo>
                    <a:pt x="148" y="1041"/>
                  </a:lnTo>
                  <a:close/>
                  <a:moveTo>
                    <a:pt x="160" y="1022"/>
                  </a:moveTo>
                  <a:lnTo>
                    <a:pt x="161" y="1020"/>
                  </a:lnTo>
                  <a:lnTo>
                    <a:pt x="163" y="1017"/>
                  </a:lnTo>
                  <a:lnTo>
                    <a:pt x="178" y="1033"/>
                  </a:lnTo>
                  <a:lnTo>
                    <a:pt x="160" y="1022"/>
                  </a:lnTo>
                  <a:close/>
                  <a:moveTo>
                    <a:pt x="163" y="1017"/>
                  </a:moveTo>
                  <a:lnTo>
                    <a:pt x="186" y="994"/>
                  </a:lnTo>
                  <a:lnTo>
                    <a:pt x="217" y="1024"/>
                  </a:lnTo>
                  <a:lnTo>
                    <a:pt x="193" y="1048"/>
                  </a:lnTo>
                  <a:lnTo>
                    <a:pt x="163" y="1017"/>
                  </a:lnTo>
                  <a:close/>
                  <a:moveTo>
                    <a:pt x="186" y="994"/>
                  </a:moveTo>
                  <a:lnTo>
                    <a:pt x="186" y="993"/>
                  </a:lnTo>
                  <a:lnTo>
                    <a:pt x="188" y="993"/>
                  </a:lnTo>
                  <a:lnTo>
                    <a:pt x="202" y="1009"/>
                  </a:lnTo>
                  <a:lnTo>
                    <a:pt x="186" y="994"/>
                  </a:lnTo>
                  <a:close/>
                  <a:moveTo>
                    <a:pt x="188" y="993"/>
                  </a:moveTo>
                  <a:lnTo>
                    <a:pt x="211" y="973"/>
                  </a:lnTo>
                  <a:lnTo>
                    <a:pt x="239" y="1006"/>
                  </a:lnTo>
                  <a:lnTo>
                    <a:pt x="216" y="1026"/>
                  </a:lnTo>
                  <a:lnTo>
                    <a:pt x="188" y="993"/>
                  </a:lnTo>
                  <a:close/>
                  <a:moveTo>
                    <a:pt x="245" y="996"/>
                  </a:moveTo>
                  <a:lnTo>
                    <a:pt x="243" y="1002"/>
                  </a:lnTo>
                  <a:lnTo>
                    <a:pt x="239" y="1006"/>
                  </a:lnTo>
                  <a:lnTo>
                    <a:pt x="225" y="989"/>
                  </a:lnTo>
                  <a:lnTo>
                    <a:pt x="245" y="996"/>
                  </a:lnTo>
                  <a:close/>
                  <a:moveTo>
                    <a:pt x="204" y="982"/>
                  </a:moveTo>
                  <a:lnTo>
                    <a:pt x="209" y="971"/>
                  </a:lnTo>
                  <a:lnTo>
                    <a:pt x="249" y="985"/>
                  </a:lnTo>
                  <a:lnTo>
                    <a:pt x="245" y="996"/>
                  </a:lnTo>
                  <a:lnTo>
                    <a:pt x="204" y="982"/>
                  </a:lnTo>
                  <a:close/>
                  <a:moveTo>
                    <a:pt x="209" y="971"/>
                  </a:moveTo>
                  <a:lnTo>
                    <a:pt x="209" y="969"/>
                  </a:lnTo>
                  <a:lnTo>
                    <a:pt x="210" y="968"/>
                  </a:lnTo>
                  <a:lnTo>
                    <a:pt x="228" y="978"/>
                  </a:lnTo>
                  <a:lnTo>
                    <a:pt x="209" y="971"/>
                  </a:lnTo>
                  <a:close/>
                  <a:moveTo>
                    <a:pt x="210" y="968"/>
                  </a:moveTo>
                  <a:lnTo>
                    <a:pt x="213" y="960"/>
                  </a:lnTo>
                  <a:lnTo>
                    <a:pt x="252" y="979"/>
                  </a:lnTo>
                  <a:lnTo>
                    <a:pt x="248" y="987"/>
                  </a:lnTo>
                  <a:lnTo>
                    <a:pt x="210" y="968"/>
                  </a:lnTo>
                  <a:close/>
                  <a:moveTo>
                    <a:pt x="213" y="960"/>
                  </a:moveTo>
                  <a:lnTo>
                    <a:pt x="214" y="959"/>
                  </a:lnTo>
                  <a:lnTo>
                    <a:pt x="214" y="958"/>
                  </a:lnTo>
                  <a:lnTo>
                    <a:pt x="233" y="969"/>
                  </a:lnTo>
                  <a:lnTo>
                    <a:pt x="213" y="960"/>
                  </a:lnTo>
                  <a:close/>
                  <a:moveTo>
                    <a:pt x="214" y="958"/>
                  </a:moveTo>
                  <a:lnTo>
                    <a:pt x="231" y="934"/>
                  </a:lnTo>
                  <a:lnTo>
                    <a:pt x="266" y="958"/>
                  </a:lnTo>
                  <a:lnTo>
                    <a:pt x="250" y="982"/>
                  </a:lnTo>
                  <a:lnTo>
                    <a:pt x="214" y="958"/>
                  </a:lnTo>
                  <a:close/>
                  <a:moveTo>
                    <a:pt x="231" y="934"/>
                  </a:moveTo>
                  <a:lnTo>
                    <a:pt x="232" y="933"/>
                  </a:lnTo>
                  <a:lnTo>
                    <a:pt x="232" y="932"/>
                  </a:lnTo>
                  <a:lnTo>
                    <a:pt x="248" y="946"/>
                  </a:lnTo>
                  <a:lnTo>
                    <a:pt x="231" y="934"/>
                  </a:lnTo>
                  <a:close/>
                  <a:moveTo>
                    <a:pt x="232" y="932"/>
                  </a:moveTo>
                  <a:lnTo>
                    <a:pt x="271" y="889"/>
                  </a:lnTo>
                  <a:lnTo>
                    <a:pt x="303" y="918"/>
                  </a:lnTo>
                  <a:lnTo>
                    <a:pt x="264" y="961"/>
                  </a:lnTo>
                  <a:lnTo>
                    <a:pt x="232" y="932"/>
                  </a:lnTo>
                  <a:close/>
                  <a:moveTo>
                    <a:pt x="307" y="910"/>
                  </a:moveTo>
                  <a:lnTo>
                    <a:pt x="306" y="915"/>
                  </a:lnTo>
                  <a:lnTo>
                    <a:pt x="303" y="918"/>
                  </a:lnTo>
                  <a:lnTo>
                    <a:pt x="288" y="903"/>
                  </a:lnTo>
                  <a:lnTo>
                    <a:pt x="307" y="910"/>
                  </a:lnTo>
                  <a:close/>
                  <a:moveTo>
                    <a:pt x="267" y="896"/>
                  </a:moveTo>
                  <a:lnTo>
                    <a:pt x="275" y="872"/>
                  </a:lnTo>
                  <a:lnTo>
                    <a:pt x="316" y="886"/>
                  </a:lnTo>
                  <a:lnTo>
                    <a:pt x="307" y="910"/>
                  </a:lnTo>
                  <a:lnTo>
                    <a:pt x="267" y="896"/>
                  </a:lnTo>
                  <a:close/>
                  <a:moveTo>
                    <a:pt x="275" y="872"/>
                  </a:moveTo>
                  <a:lnTo>
                    <a:pt x="276" y="870"/>
                  </a:lnTo>
                  <a:lnTo>
                    <a:pt x="276" y="869"/>
                  </a:lnTo>
                  <a:lnTo>
                    <a:pt x="295" y="879"/>
                  </a:lnTo>
                  <a:lnTo>
                    <a:pt x="275" y="872"/>
                  </a:lnTo>
                  <a:close/>
                  <a:moveTo>
                    <a:pt x="276" y="869"/>
                  </a:moveTo>
                  <a:lnTo>
                    <a:pt x="288" y="849"/>
                  </a:lnTo>
                  <a:lnTo>
                    <a:pt x="325" y="871"/>
                  </a:lnTo>
                  <a:lnTo>
                    <a:pt x="313" y="891"/>
                  </a:lnTo>
                  <a:lnTo>
                    <a:pt x="276" y="869"/>
                  </a:lnTo>
                  <a:close/>
                  <a:moveTo>
                    <a:pt x="288" y="849"/>
                  </a:moveTo>
                  <a:lnTo>
                    <a:pt x="288" y="850"/>
                  </a:lnTo>
                  <a:lnTo>
                    <a:pt x="289" y="848"/>
                  </a:lnTo>
                  <a:lnTo>
                    <a:pt x="306" y="860"/>
                  </a:lnTo>
                  <a:lnTo>
                    <a:pt x="288" y="849"/>
                  </a:lnTo>
                  <a:close/>
                  <a:moveTo>
                    <a:pt x="289" y="848"/>
                  </a:moveTo>
                  <a:lnTo>
                    <a:pt x="320" y="801"/>
                  </a:lnTo>
                  <a:lnTo>
                    <a:pt x="355" y="825"/>
                  </a:lnTo>
                  <a:lnTo>
                    <a:pt x="325" y="872"/>
                  </a:lnTo>
                  <a:lnTo>
                    <a:pt x="289" y="848"/>
                  </a:lnTo>
                  <a:close/>
                  <a:moveTo>
                    <a:pt x="358" y="822"/>
                  </a:moveTo>
                  <a:lnTo>
                    <a:pt x="356" y="823"/>
                  </a:lnTo>
                  <a:lnTo>
                    <a:pt x="355" y="825"/>
                  </a:lnTo>
                  <a:lnTo>
                    <a:pt x="338" y="813"/>
                  </a:lnTo>
                  <a:lnTo>
                    <a:pt x="358" y="822"/>
                  </a:lnTo>
                  <a:close/>
                  <a:moveTo>
                    <a:pt x="319" y="804"/>
                  </a:moveTo>
                  <a:lnTo>
                    <a:pt x="326" y="788"/>
                  </a:lnTo>
                  <a:lnTo>
                    <a:pt x="364" y="807"/>
                  </a:lnTo>
                  <a:lnTo>
                    <a:pt x="358" y="822"/>
                  </a:lnTo>
                  <a:lnTo>
                    <a:pt x="319" y="804"/>
                  </a:lnTo>
                  <a:close/>
                  <a:moveTo>
                    <a:pt x="367" y="802"/>
                  </a:moveTo>
                  <a:lnTo>
                    <a:pt x="366" y="805"/>
                  </a:lnTo>
                  <a:lnTo>
                    <a:pt x="364" y="807"/>
                  </a:lnTo>
                  <a:lnTo>
                    <a:pt x="346" y="798"/>
                  </a:lnTo>
                  <a:lnTo>
                    <a:pt x="367" y="802"/>
                  </a:lnTo>
                  <a:close/>
                  <a:moveTo>
                    <a:pt x="325" y="792"/>
                  </a:moveTo>
                  <a:lnTo>
                    <a:pt x="328" y="777"/>
                  </a:lnTo>
                  <a:lnTo>
                    <a:pt x="370" y="787"/>
                  </a:lnTo>
                  <a:lnTo>
                    <a:pt x="367" y="802"/>
                  </a:lnTo>
                  <a:lnTo>
                    <a:pt x="325" y="792"/>
                  </a:lnTo>
                  <a:close/>
                  <a:moveTo>
                    <a:pt x="371" y="785"/>
                  </a:moveTo>
                  <a:lnTo>
                    <a:pt x="370" y="786"/>
                  </a:lnTo>
                  <a:lnTo>
                    <a:pt x="370" y="787"/>
                  </a:lnTo>
                  <a:lnTo>
                    <a:pt x="349" y="781"/>
                  </a:lnTo>
                  <a:lnTo>
                    <a:pt x="371" y="785"/>
                  </a:lnTo>
                  <a:close/>
                  <a:moveTo>
                    <a:pt x="328" y="779"/>
                  </a:moveTo>
                  <a:lnTo>
                    <a:pt x="332" y="747"/>
                  </a:lnTo>
                  <a:lnTo>
                    <a:pt x="375" y="753"/>
                  </a:lnTo>
                  <a:lnTo>
                    <a:pt x="371" y="785"/>
                  </a:lnTo>
                  <a:lnTo>
                    <a:pt x="328" y="779"/>
                  </a:lnTo>
                  <a:close/>
                  <a:moveTo>
                    <a:pt x="375" y="751"/>
                  </a:moveTo>
                  <a:lnTo>
                    <a:pt x="375" y="752"/>
                  </a:lnTo>
                  <a:lnTo>
                    <a:pt x="375" y="753"/>
                  </a:lnTo>
                  <a:lnTo>
                    <a:pt x="354" y="751"/>
                  </a:lnTo>
                  <a:lnTo>
                    <a:pt x="375" y="751"/>
                  </a:lnTo>
                  <a:close/>
                  <a:moveTo>
                    <a:pt x="332" y="751"/>
                  </a:moveTo>
                  <a:lnTo>
                    <a:pt x="332" y="726"/>
                  </a:lnTo>
                  <a:lnTo>
                    <a:pt x="375" y="726"/>
                  </a:lnTo>
                  <a:lnTo>
                    <a:pt x="375" y="751"/>
                  </a:lnTo>
                  <a:lnTo>
                    <a:pt x="332" y="751"/>
                  </a:lnTo>
                  <a:close/>
                  <a:moveTo>
                    <a:pt x="373" y="717"/>
                  </a:moveTo>
                  <a:lnTo>
                    <a:pt x="375" y="722"/>
                  </a:lnTo>
                  <a:lnTo>
                    <a:pt x="375" y="726"/>
                  </a:lnTo>
                  <a:lnTo>
                    <a:pt x="354" y="726"/>
                  </a:lnTo>
                  <a:lnTo>
                    <a:pt x="373" y="717"/>
                  </a:lnTo>
                  <a:close/>
                  <a:moveTo>
                    <a:pt x="334" y="737"/>
                  </a:moveTo>
                  <a:lnTo>
                    <a:pt x="331" y="729"/>
                  </a:lnTo>
                  <a:lnTo>
                    <a:pt x="369" y="709"/>
                  </a:lnTo>
                  <a:lnTo>
                    <a:pt x="373" y="717"/>
                  </a:lnTo>
                  <a:lnTo>
                    <a:pt x="334" y="737"/>
                  </a:lnTo>
                  <a:close/>
                  <a:moveTo>
                    <a:pt x="331" y="729"/>
                  </a:moveTo>
                  <a:lnTo>
                    <a:pt x="318" y="704"/>
                  </a:lnTo>
                  <a:lnTo>
                    <a:pt x="345" y="698"/>
                  </a:lnTo>
                  <a:lnTo>
                    <a:pt x="349" y="719"/>
                  </a:lnTo>
                  <a:lnTo>
                    <a:pt x="331" y="729"/>
                  </a:lnTo>
                  <a:close/>
                  <a:moveTo>
                    <a:pt x="345" y="698"/>
                  </a:moveTo>
                  <a:lnTo>
                    <a:pt x="426" y="679"/>
                  </a:lnTo>
                  <a:lnTo>
                    <a:pt x="437" y="721"/>
                  </a:lnTo>
                  <a:lnTo>
                    <a:pt x="354" y="740"/>
                  </a:lnTo>
                  <a:lnTo>
                    <a:pt x="345" y="698"/>
                  </a:lnTo>
                  <a:close/>
                  <a:moveTo>
                    <a:pt x="426" y="679"/>
                  </a:moveTo>
                  <a:lnTo>
                    <a:pt x="424" y="680"/>
                  </a:lnTo>
                  <a:lnTo>
                    <a:pt x="427" y="679"/>
                  </a:lnTo>
                  <a:lnTo>
                    <a:pt x="432" y="700"/>
                  </a:lnTo>
                  <a:lnTo>
                    <a:pt x="426" y="679"/>
                  </a:lnTo>
                  <a:close/>
                  <a:moveTo>
                    <a:pt x="427" y="679"/>
                  </a:moveTo>
                  <a:lnTo>
                    <a:pt x="633" y="632"/>
                  </a:lnTo>
                  <a:lnTo>
                    <a:pt x="643" y="674"/>
                  </a:lnTo>
                  <a:lnTo>
                    <a:pt x="437" y="721"/>
                  </a:lnTo>
                  <a:lnTo>
                    <a:pt x="427" y="679"/>
                  </a:lnTo>
                  <a:close/>
                  <a:moveTo>
                    <a:pt x="644" y="673"/>
                  </a:moveTo>
                  <a:lnTo>
                    <a:pt x="644" y="673"/>
                  </a:lnTo>
                  <a:lnTo>
                    <a:pt x="643" y="674"/>
                  </a:lnTo>
                  <a:lnTo>
                    <a:pt x="638" y="653"/>
                  </a:lnTo>
                  <a:lnTo>
                    <a:pt x="644" y="673"/>
                  </a:lnTo>
                  <a:close/>
                  <a:moveTo>
                    <a:pt x="633" y="632"/>
                  </a:moveTo>
                  <a:lnTo>
                    <a:pt x="766" y="597"/>
                  </a:lnTo>
                  <a:lnTo>
                    <a:pt x="776" y="638"/>
                  </a:lnTo>
                  <a:lnTo>
                    <a:pt x="644" y="673"/>
                  </a:lnTo>
                  <a:lnTo>
                    <a:pt x="633" y="632"/>
                  </a:lnTo>
                  <a:close/>
                  <a:moveTo>
                    <a:pt x="776" y="638"/>
                  </a:moveTo>
                  <a:lnTo>
                    <a:pt x="778" y="638"/>
                  </a:lnTo>
                  <a:lnTo>
                    <a:pt x="776" y="638"/>
                  </a:lnTo>
                  <a:lnTo>
                    <a:pt x="771" y="617"/>
                  </a:lnTo>
                  <a:lnTo>
                    <a:pt x="776" y="638"/>
                  </a:lnTo>
                  <a:close/>
                  <a:moveTo>
                    <a:pt x="765" y="597"/>
                  </a:moveTo>
                  <a:lnTo>
                    <a:pt x="917" y="554"/>
                  </a:lnTo>
                  <a:lnTo>
                    <a:pt x="929" y="594"/>
                  </a:lnTo>
                  <a:lnTo>
                    <a:pt x="776" y="638"/>
                  </a:lnTo>
                  <a:lnTo>
                    <a:pt x="765" y="597"/>
                  </a:lnTo>
                  <a:close/>
                  <a:moveTo>
                    <a:pt x="930" y="594"/>
                  </a:moveTo>
                  <a:lnTo>
                    <a:pt x="930" y="594"/>
                  </a:lnTo>
                  <a:lnTo>
                    <a:pt x="929" y="594"/>
                  </a:lnTo>
                  <a:lnTo>
                    <a:pt x="923" y="575"/>
                  </a:lnTo>
                  <a:lnTo>
                    <a:pt x="930" y="594"/>
                  </a:lnTo>
                  <a:close/>
                  <a:moveTo>
                    <a:pt x="917" y="554"/>
                  </a:moveTo>
                  <a:lnTo>
                    <a:pt x="1073" y="503"/>
                  </a:lnTo>
                  <a:lnTo>
                    <a:pt x="1086" y="544"/>
                  </a:lnTo>
                  <a:lnTo>
                    <a:pt x="930" y="594"/>
                  </a:lnTo>
                  <a:lnTo>
                    <a:pt x="917" y="554"/>
                  </a:lnTo>
                  <a:close/>
                  <a:moveTo>
                    <a:pt x="1086" y="543"/>
                  </a:moveTo>
                  <a:lnTo>
                    <a:pt x="1085" y="544"/>
                  </a:lnTo>
                  <a:lnTo>
                    <a:pt x="1086" y="544"/>
                  </a:lnTo>
                  <a:lnTo>
                    <a:pt x="1079" y="523"/>
                  </a:lnTo>
                  <a:lnTo>
                    <a:pt x="1086" y="543"/>
                  </a:lnTo>
                  <a:close/>
                  <a:moveTo>
                    <a:pt x="1072" y="503"/>
                  </a:moveTo>
                  <a:lnTo>
                    <a:pt x="1228" y="448"/>
                  </a:lnTo>
                  <a:lnTo>
                    <a:pt x="1243" y="488"/>
                  </a:lnTo>
                  <a:lnTo>
                    <a:pt x="1086" y="543"/>
                  </a:lnTo>
                  <a:lnTo>
                    <a:pt x="1072" y="503"/>
                  </a:lnTo>
                  <a:close/>
                  <a:moveTo>
                    <a:pt x="1243" y="488"/>
                  </a:moveTo>
                  <a:lnTo>
                    <a:pt x="1243" y="488"/>
                  </a:lnTo>
                  <a:lnTo>
                    <a:pt x="1236" y="468"/>
                  </a:lnTo>
                  <a:lnTo>
                    <a:pt x="1243" y="488"/>
                  </a:lnTo>
                  <a:close/>
                  <a:moveTo>
                    <a:pt x="1228" y="448"/>
                  </a:moveTo>
                  <a:lnTo>
                    <a:pt x="1306" y="417"/>
                  </a:lnTo>
                  <a:lnTo>
                    <a:pt x="1321" y="457"/>
                  </a:lnTo>
                  <a:lnTo>
                    <a:pt x="1243" y="488"/>
                  </a:lnTo>
                  <a:lnTo>
                    <a:pt x="1228" y="448"/>
                  </a:lnTo>
                  <a:close/>
                  <a:moveTo>
                    <a:pt x="1323" y="457"/>
                  </a:moveTo>
                  <a:lnTo>
                    <a:pt x="1322" y="457"/>
                  </a:lnTo>
                  <a:lnTo>
                    <a:pt x="1321" y="457"/>
                  </a:lnTo>
                  <a:lnTo>
                    <a:pt x="1314" y="437"/>
                  </a:lnTo>
                  <a:lnTo>
                    <a:pt x="1323" y="457"/>
                  </a:lnTo>
                  <a:close/>
                  <a:moveTo>
                    <a:pt x="1304" y="418"/>
                  </a:moveTo>
                  <a:lnTo>
                    <a:pt x="1375" y="383"/>
                  </a:lnTo>
                  <a:lnTo>
                    <a:pt x="1393" y="422"/>
                  </a:lnTo>
                  <a:lnTo>
                    <a:pt x="1323" y="457"/>
                  </a:lnTo>
                  <a:lnTo>
                    <a:pt x="1304" y="418"/>
                  </a:lnTo>
                  <a:close/>
                  <a:moveTo>
                    <a:pt x="1375" y="383"/>
                  </a:moveTo>
                  <a:lnTo>
                    <a:pt x="1444" y="347"/>
                  </a:lnTo>
                  <a:lnTo>
                    <a:pt x="1464" y="385"/>
                  </a:lnTo>
                  <a:lnTo>
                    <a:pt x="1393" y="422"/>
                  </a:lnTo>
                  <a:lnTo>
                    <a:pt x="1375" y="383"/>
                  </a:lnTo>
                  <a:close/>
                  <a:moveTo>
                    <a:pt x="1464" y="385"/>
                  </a:moveTo>
                  <a:lnTo>
                    <a:pt x="1463" y="386"/>
                  </a:lnTo>
                  <a:lnTo>
                    <a:pt x="1464" y="385"/>
                  </a:lnTo>
                  <a:lnTo>
                    <a:pt x="1454" y="367"/>
                  </a:lnTo>
                  <a:lnTo>
                    <a:pt x="1464" y="385"/>
                  </a:lnTo>
                  <a:close/>
                  <a:moveTo>
                    <a:pt x="1444" y="348"/>
                  </a:moveTo>
                  <a:lnTo>
                    <a:pt x="1511" y="312"/>
                  </a:lnTo>
                  <a:lnTo>
                    <a:pt x="1530" y="350"/>
                  </a:lnTo>
                  <a:lnTo>
                    <a:pt x="1464" y="385"/>
                  </a:lnTo>
                  <a:lnTo>
                    <a:pt x="1444" y="348"/>
                  </a:lnTo>
                  <a:close/>
                  <a:moveTo>
                    <a:pt x="1532" y="350"/>
                  </a:moveTo>
                  <a:lnTo>
                    <a:pt x="1532" y="350"/>
                  </a:lnTo>
                  <a:lnTo>
                    <a:pt x="1530" y="350"/>
                  </a:lnTo>
                  <a:lnTo>
                    <a:pt x="1520" y="332"/>
                  </a:lnTo>
                  <a:lnTo>
                    <a:pt x="1532" y="350"/>
                  </a:lnTo>
                  <a:close/>
                  <a:moveTo>
                    <a:pt x="1510" y="313"/>
                  </a:moveTo>
                  <a:lnTo>
                    <a:pt x="1634" y="238"/>
                  </a:lnTo>
                  <a:lnTo>
                    <a:pt x="1656" y="275"/>
                  </a:lnTo>
                  <a:lnTo>
                    <a:pt x="1532" y="350"/>
                  </a:lnTo>
                  <a:lnTo>
                    <a:pt x="1510" y="313"/>
                  </a:lnTo>
                  <a:close/>
                  <a:moveTo>
                    <a:pt x="1634" y="238"/>
                  </a:moveTo>
                  <a:lnTo>
                    <a:pt x="1633" y="239"/>
                  </a:lnTo>
                  <a:lnTo>
                    <a:pt x="1634" y="238"/>
                  </a:lnTo>
                  <a:lnTo>
                    <a:pt x="1646" y="257"/>
                  </a:lnTo>
                  <a:lnTo>
                    <a:pt x="1634" y="238"/>
                  </a:lnTo>
                  <a:close/>
                  <a:moveTo>
                    <a:pt x="1634" y="238"/>
                  </a:moveTo>
                  <a:lnTo>
                    <a:pt x="1755" y="168"/>
                  </a:lnTo>
                  <a:lnTo>
                    <a:pt x="1777" y="205"/>
                  </a:lnTo>
                  <a:lnTo>
                    <a:pt x="1656" y="275"/>
                  </a:lnTo>
                  <a:lnTo>
                    <a:pt x="1634" y="238"/>
                  </a:lnTo>
                  <a:close/>
                  <a:moveTo>
                    <a:pt x="1755" y="168"/>
                  </a:moveTo>
                  <a:lnTo>
                    <a:pt x="1756" y="167"/>
                  </a:lnTo>
                  <a:lnTo>
                    <a:pt x="1767" y="187"/>
                  </a:lnTo>
                  <a:lnTo>
                    <a:pt x="1755" y="168"/>
                  </a:lnTo>
                  <a:close/>
                  <a:moveTo>
                    <a:pt x="1756" y="167"/>
                  </a:moveTo>
                  <a:lnTo>
                    <a:pt x="1819" y="135"/>
                  </a:lnTo>
                  <a:lnTo>
                    <a:pt x="1838" y="174"/>
                  </a:lnTo>
                  <a:lnTo>
                    <a:pt x="1776" y="205"/>
                  </a:lnTo>
                  <a:lnTo>
                    <a:pt x="1756" y="167"/>
                  </a:lnTo>
                  <a:close/>
                  <a:moveTo>
                    <a:pt x="1819" y="135"/>
                  </a:moveTo>
                  <a:lnTo>
                    <a:pt x="1882" y="104"/>
                  </a:lnTo>
                  <a:lnTo>
                    <a:pt x="1901" y="142"/>
                  </a:lnTo>
                  <a:lnTo>
                    <a:pt x="1838" y="174"/>
                  </a:lnTo>
                  <a:lnTo>
                    <a:pt x="1819" y="135"/>
                  </a:lnTo>
                  <a:close/>
                  <a:moveTo>
                    <a:pt x="1882" y="104"/>
                  </a:moveTo>
                  <a:lnTo>
                    <a:pt x="1883" y="104"/>
                  </a:lnTo>
                  <a:lnTo>
                    <a:pt x="1891" y="124"/>
                  </a:lnTo>
                  <a:lnTo>
                    <a:pt x="1882" y="104"/>
                  </a:lnTo>
                  <a:close/>
                  <a:moveTo>
                    <a:pt x="1883" y="104"/>
                  </a:moveTo>
                  <a:lnTo>
                    <a:pt x="1949" y="76"/>
                  </a:lnTo>
                  <a:lnTo>
                    <a:pt x="1966" y="117"/>
                  </a:lnTo>
                  <a:lnTo>
                    <a:pt x="1899" y="143"/>
                  </a:lnTo>
                  <a:lnTo>
                    <a:pt x="1883" y="104"/>
                  </a:lnTo>
                  <a:close/>
                  <a:moveTo>
                    <a:pt x="1949" y="76"/>
                  </a:moveTo>
                  <a:lnTo>
                    <a:pt x="1946" y="78"/>
                  </a:lnTo>
                  <a:lnTo>
                    <a:pt x="1949" y="76"/>
                  </a:lnTo>
                  <a:lnTo>
                    <a:pt x="1958" y="96"/>
                  </a:lnTo>
                  <a:lnTo>
                    <a:pt x="1949" y="76"/>
                  </a:lnTo>
                  <a:close/>
                  <a:moveTo>
                    <a:pt x="1949" y="76"/>
                  </a:moveTo>
                  <a:lnTo>
                    <a:pt x="2020" y="49"/>
                  </a:lnTo>
                  <a:lnTo>
                    <a:pt x="2035" y="89"/>
                  </a:lnTo>
                  <a:lnTo>
                    <a:pt x="1966" y="117"/>
                  </a:lnTo>
                  <a:lnTo>
                    <a:pt x="1949" y="76"/>
                  </a:lnTo>
                  <a:close/>
                  <a:moveTo>
                    <a:pt x="2020" y="49"/>
                  </a:moveTo>
                  <a:lnTo>
                    <a:pt x="2022" y="49"/>
                  </a:lnTo>
                  <a:lnTo>
                    <a:pt x="2022" y="48"/>
                  </a:lnTo>
                  <a:lnTo>
                    <a:pt x="2027" y="69"/>
                  </a:lnTo>
                  <a:lnTo>
                    <a:pt x="2020" y="49"/>
                  </a:lnTo>
                  <a:close/>
                  <a:moveTo>
                    <a:pt x="2022" y="48"/>
                  </a:moveTo>
                  <a:lnTo>
                    <a:pt x="2093" y="28"/>
                  </a:lnTo>
                  <a:lnTo>
                    <a:pt x="2104" y="70"/>
                  </a:lnTo>
                  <a:lnTo>
                    <a:pt x="2033" y="90"/>
                  </a:lnTo>
                  <a:lnTo>
                    <a:pt x="2022" y="48"/>
                  </a:lnTo>
                  <a:close/>
                  <a:moveTo>
                    <a:pt x="2093" y="28"/>
                  </a:moveTo>
                  <a:lnTo>
                    <a:pt x="2094" y="28"/>
                  </a:lnTo>
                  <a:lnTo>
                    <a:pt x="2098" y="49"/>
                  </a:lnTo>
                  <a:lnTo>
                    <a:pt x="2093" y="28"/>
                  </a:lnTo>
                  <a:close/>
                  <a:moveTo>
                    <a:pt x="2094" y="28"/>
                  </a:moveTo>
                  <a:lnTo>
                    <a:pt x="2168" y="13"/>
                  </a:lnTo>
                  <a:lnTo>
                    <a:pt x="2176" y="55"/>
                  </a:lnTo>
                  <a:lnTo>
                    <a:pt x="2102" y="70"/>
                  </a:lnTo>
                  <a:lnTo>
                    <a:pt x="2094" y="28"/>
                  </a:lnTo>
                  <a:close/>
                  <a:moveTo>
                    <a:pt x="2168" y="13"/>
                  </a:moveTo>
                  <a:lnTo>
                    <a:pt x="2169" y="11"/>
                  </a:lnTo>
                  <a:lnTo>
                    <a:pt x="2170" y="11"/>
                  </a:lnTo>
                  <a:lnTo>
                    <a:pt x="2172" y="34"/>
                  </a:lnTo>
                  <a:lnTo>
                    <a:pt x="2168" y="13"/>
                  </a:lnTo>
                  <a:close/>
                  <a:moveTo>
                    <a:pt x="2170" y="11"/>
                  </a:moveTo>
                  <a:lnTo>
                    <a:pt x="2248" y="4"/>
                  </a:lnTo>
                  <a:lnTo>
                    <a:pt x="2252" y="46"/>
                  </a:lnTo>
                  <a:lnTo>
                    <a:pt x="2174" y="55"/>
                  </a:lnTo>
                  <a:lnTo>
                    <a:pt x="2170" y="11"/>
                  </a:lnTo>
                  <a:close/>
                  <a:moveTo>
                    <a:pt x="2248" y="4"/>
                  </a:moveTo>
                  <a:lnTo>
                    <a:pt x="2248" y="4"/>
                  </a:lnTo>
                  <a:lnTo>
                    <a:pt x="2250" y="4"/>
                  </a:lnTo>
                  <a:lnTo>
                    <a:pt x="2250" y="25"/>
                  </a:lnTo>
                  <a:lnTo>
                    <a:pt x="2248" y="4"/>
                  </a:lnTo>
                  <a:close/>
                  <a:moveTo>
                    <a:pt x="2250" y="4"/>
                  </a:moveTo>
                  <a:lnTo>
                    <a:pt x="2335" y="0"/>
                  </a:lnTo>
                  <a:lnTo>
                    <a:pt x="2337" y="43"/>
                  </a:lnTo>
                  <a:lnTo>
                    <a:pt x="2251" y="48"/>
                  </a:lnTo>
                  <a:lnTo>
                    <a:pt x="2250" y="4"/>
                  </a:lnTo>
                  <a:close/>
                  <a:moveTo>
                    <a:pt x="2335" y="0"/>
                  </a:moveTo>
                  <a:lnTo>
                    <a:pt x="2336" y="0"/>
                  </a:lnTo>
                  <a:lnTo>
                    <a:pt x="2337" y="0"/>
                  </a:lnTo>
                  <a:lnTo>
                    <a:pt x="2336" y="22"/>
                  </a:lnTo>
                  <a:lnTo>
                    <a:pt x="2335" y="0"/>
                  </a:lnTo>
                  <a:close/>
                  <a:moveTo>
                    <a:pt x="2337" y="0"/>
                  </a:moveTo>
                  <a:lnTo>
                    <a:pt x="2423" y="4"/>
                  </a:lnTo>
                  <a:lnTo>
                    <a:pt x="2421" y="48"/>
                  </a:lnTo>
                  <a:lnTo>
                    <a:pt x="2335" y="43"/>
                  </a:lnTo>
                  <a:lnTo>
                    <a:pt x="2337" y="0"/>
                  </a:lnTo>
                  <a:close/>
                  <a:moveTo>
                    <a:pt x="2423" y="4"/>
                  </a:moveTo>
                  <a:lnTo>
                    <a:pt x="2424" y="4"/>
                  </a:lnTo>
                  <a:lnTo>
                    <a:pt x="2425" y="4"/>
                  </a:lnTo>
                  <a:lnTo>
                    <a:pt x="2422" y="25"/>
                  </a:lnTo>
                  <a:lnTo>
                    <a:pt x="2423" y="4"/>
                  </a:lnTo>
                  <a:close/>
                  <a:moveTo>
                    <a:pt x="2425" y="4"/>
                  </a:moveTo>
                  <a:lnTo>
                    <a:pt x="2510" y="16"/>
                  </a:lnTo>
                  <a:lnTo>
                    <a:pt x="2504" y="58"/>
                  </a:lnTo>
                  <a:lnTo>
                    <a:pt x="2420" y="46"/>
                  </a:lnTo>
                  <a:lnTo>
                    <a:pt x="2425" y="4"/>
                  </a:lnTo>
                  <a:close/>
                  <a:moveTo>
                    <a:pt x="2510" y="16"/>
                  </a:moveTo>
                  <a:lnTo>
                    <a:pt x="2510" y="16"/>
                  </a:lnTo>
                  <a:lnTo>
                    <a:pt x="2511" y="16"/>
                  </a:lnTo>
                  <a:lnTo>
                    <a:pt x="2508" y="37"/>
                  </a:lnTo>
                  <a:lnTo>
                    <a:pt x="2510" y="16"/>
                  </a:lnTo>
                  <a:close/>
                  <a:moveTo>
                    <a:pt x="2511" y="16"/>
                  </a:moveTo>
                  <a:lnTo>
                    <a:pt x="2598" y="31"/>
                  </a:lnTo>
                  <a:lnTo>
                    <a:pt x="2589" y="75"/>
                  </a:lnTo>
                  <a:lnTo>
                    <a:pt x="2504" y="58"/>
                  </a:lnTo>
                  <a:lnTo>
                    <a:pt x="2511" y="16"/>
                  </a:lnTo>
                  <a:close/>
                  <a:moveTo>
                    <a:pt x="2598" y="31"/>
                  </a:moveTo>
                  <a:lnTo>
                    <a:pt x="2598" y="31"/>
                  </a:lnTo>
                  <a:lnTo>
                    <a:pt x="2599" y="32"/>
                  </a:lnTo>
                  <a:lnTo>
                    <a:pt x="2594" y="53"/>
                  </a:lnTo>
                  <a:lnTo>
                    <a:pt x="2598" y="31"/>
                  </a:lnTo>
                  <a:close/>
                  <a:moveTo>
                    <a:pt x="2599" y="32"/>
                  </a:moveTo>
                  <a:lnTo>
                    <a:pt x="2680" y="51"/>
                  </a:lnTo>
                  <a:lnTo>
                    <a:pt x="2671" y="93"/>
                  </a:lnTo>
                  <a:lnTo>
                    <a:pt x="2588" y="75"/>
                  </a:lnTo>
                  <a:lnTo>
                    <a:pt x="2599" y="32"/>
                  </a:lnTo>
                  <a:close/>
                  <a:moveTo>
                    <a:pt x="2680" y="51"/>
                  </a:moveTo>
                  <a:lnTo>
                    <a:pt x="2681" y="52"/>
                  </a:lnTo>
                  <a:lnTo>
                    <a:pt x="2682" y="52"/>
                  </a:lnTo>
                  <a:lnTo>
                    <a:pt x="2676" y="72"/>
                  </a:lnTo>
                  <a:lnTo>
                    <a:pt x="2680" y="51"/>
                  </a:lnTo>
                  <a:close/>
                  <a:moveTo>
                    <a:pt x="2682" y="52"/>
                  </a:moveTo>
                  <a:lnTo>
                    <a:pt x="2764" y="79"/>
                  </a:lnTo>
                  <a:lnTo>
                    <a:pt x="2751" y="120"/>
                  </a:lnTo>
                  <a:lnTo>
                    <a:pt x="2669" y="93"/>
                  </a:lnTo>
                  <a:lnTo>
                    <a:pt x="2682" y="52"/>
                  </a:lnTo>
                  <a:close/>
                  <a:moveTo>
                    <a:pt x="2764" y="79"/>
                  </a:moveTo>
                  <a:lnTo>
                    <a:pt x="2764" y="79"/>
                  </a:lnTo>
                  <a:lnTo>
                    <a:pt x="2765" y="80"/>
                  </a:lnTo>
                  <a:lnTo>
                    <a:pt x="2757" y="100"/>
                  </a:lnTo>
                  <a:lnTo>
                    <a:pt x="2764" y="79"/>
                  </a:lnTo>
                  <a:close/>
                  <a:moveTo>
                    <a:pt x="2765" y="80"/>
                  </a:moveTo>
                  <a:lnTo>
                    <a:pt x="2840" y="107"/>
                  </a:lnTo>
                  <a:lnTo>
                    <a:pt x="2824" y="148"/>
                  </a:lnTo>
                  <a:lnTo>
                    <a:pt x="2750" y="120"/>
                  </a:lnTo>
                  <a:lnTo>
                    <a:pt x="2765" y="80"/>
                  </a:lnTo>
                  <a:close/>
                  <a:moveTo>
                    <a:pt x="2840" y="107"/>
                  </a:moveTo>
                  <a:lnTo>
                    <a:pt x="2840" y="107"/>
                  </a:lnTo>
                  <a:lnTo>
                    <a:pt x="2831" y="127"/>
                  </a:lnTo>
                  <a:lnTo>
                    <a:pt x="2840" y="107"/>
                  </a:lnTo>
                  <a:close/>
                  <a:moveTo>
                    <a:pt x="2840" y="107"/>
                  </a:moveTo>
                  <a:lnTo>
                    <a:pt x="2914" y="139"/>
                  </a:lnTo>
                  <a:lnTo>
                    <a:pt x="2898" y="179"/>
                  </a:lnTo>
                  <a:lnTo>
                    <a:pt x="2823" y="147"/>
                  </a:lnTo>
                  <a:lnTo>
                    <a:pt x="2840" y="107"/>
                  </a:lnTo>
                  <a:close/>
                  <a:moveTo>
                    <a:pt x="2914" y="139"/>
                  </a:moveTo>
                  <a:lnTo>
                    <a:pt x="2913" y="139"/>
                  </a:lnTo>
                  <a:lnTo>
                    <a:pt x="2914" y="139"/>
                  </a:lnTo>
                  <a:lnTo>
                    <a:pt x="2906" y="159"/>
                  </a:lnTo>
                  <a:lnTo>
                    <a:pt x="2914" y="139"/>
                  </a:lnTo>
                  <a:close/>
                  <a:moveTo>
                    <a:pt x="2914" y="139"/>
                  </a:moveTo>
                  <a:lnTo>
                    <a:pt x="2985" y="170"/>
                  </a:lnTo>
                  <a:lnTo>
                    <a:pt x="2968" y="210"/>
                  </a:lnTo>
                  <a:lnTo>
                    <a:pt x="2897" y="179"/>
                  </a:lnTo>
                  <a:lnTo>
                    <a:pt x="2914" y="139"/>
                  </a:lnTo>
                  <a:close/>
                  <a:moveTo>
                    <a:pt x="2985" y="170"/>
                  </a:moveTo>
                  <a:lnTo>
                    <a:pt x="2985" y="170"/>
                  </a:lnTo>
                  <a:lnTo>
                    <a:pt x="2986" y="171"/>
                  </a:lnTo>
                  <a:lnTo>
                    <a:pt x="2976" y="190"/>
                  </a:lnTo>
                  <a:lnTo>
                    <a:pt x="2985" y="170"/>
                  </a:lnTo>
                  <a:close/>
                  <a:moveTo>
                    <a:pt x="2986" y="171"/>
                  </a:moveTo>
                  <a:lnTo>
                    <a:pt x="3114" y="238"/>
                  </a:lnTo>
                  <a:lnTo>
                    <a:pt x="3096" y="275"/>
                  </a:lnTo>
                  <a:lnTo>
                    <a:pt x="2966" y="209"/>
                  </a:lnTo>
                  <a:lnTo>
                    <a:pt x="2986" y="171"/>
                  </a:lnTo>
                  <a:close/>
                  <a:moveTo>
                    <a:pt x="3114" y="238"/>
                  </a:moveTo>
                  <a:lnTo>
                    <a:pt x="3115" y="238"/>
                  </a:lnTo>
                  <a:lnTo>
                    <a:pt x="3105" y="257"/>
                  </a:lnTo>
                  <a:lnTo>
                    <a:pt x="3114" y="238"/>
                  </a:lnTo>
                  <a:close/>
                  <a:moveTo>
                    <a:pt x="3115" y="238"/>
                  </a:moveTo>
                  <a:lnTo>
                    <a:pt x="3225" y="301"/>
                  </a:lnTo>
                  <a:lnTo>
                    <a:pt x="3204" y="339"/>
                  </a:lnTo>
                  <a:lnTo>
                    <a:pt x="3094" y="275"/>
                  </a:lnTo>
                  <a:lnTo>
                    <a:pt x="3115" y="238"/>
                  </a:lnTo>
                  <a:close/>
                  <a:moveTo>
                    <a:pt x="3225" y="301"/>
                  </a:moveTo>
                  <a:lnTo>
                    <a:pt x="3225" y="300"/>
                  </a:lnTo>
                  <a:lnTo>
                    <a:pt x="3225" y="301"/>
                  </a:lnTo>
                  <a:lnTo>
                    <a:pt x="3214" y="320"/>
                  </a:lnTo>
                  <a:lnTo>
                    <a:pt x="3225" y="301"/>
                  </a:lnTo>
                  <a:close/>
                  <a:moveTo>
                    <a:pt x="3225" y="301"/>
                  </a:moveTo>
                  <a:lnTo>
                    <a:pt x="3311" y="351"/>
                  </a:lnTo>
                  <a:lnTo>
                    <a:pt x="3289" y="389"/>
                  </a:lnTo>
                  <a:lnTo>
                    <a:pt x="3203" y="337"/>
                  </a:lnTo>
                  <a:lnTo>
                    <a:pt x="3225" y="301"/>
                  </a:lnTo>
                  <a:close/>
                  <a:moveTo>
                    <a:pt x="3311" y="351"/>
                  </a:moveTo>
                  <a:lnTo>
                    <a:pt x="3317" y="355"/>
                  </a:lnTo>
                  <a:lnTo>
                    <a:pt x="3311" y="351"/>
                  </a:lnTo>
                  <a:lnTo>
                    <a:pt x="3300" y="370"/>
                  </a:lnTo>
                  <a:lnTo>
                    <a:pt x="3311" y="351"/>
                  </a:lnTo>
                  <a:close/>
                  <a:moveTo>
                    <a:pt x="3311" y="351"/>
                  </a:moveTo>
                  <a:lnTo>
                    <a:pt x="3369" y="388"/>
                  </a:lnTo>
                  <a:lnTo>
                    <a:pt x="3348" y="424"/>
                  </a:lnTo>
                  <a:lnTo>
                    <a:pt x="3289" y="389"/>
                  </a:lnTo>
                  <a:lnTo>
                    <a:pt x="3311" y="351"/>
                  </a:lnTo>
                  <a:close/>
                  <a:moveTo>
                    <a:pt x="3359" y="427"/>
                  </a:moveTo>
                  <a:lnTo>
                    <a:pt x="3353" y="427"/>
                  </a:lnTo>
                  <a:lnTo>
                    <a:pt x="3348" y="424"/>
                  </a:lnTo>
                  <a:lnTo>
                    <a:pt x="3359" y="405"/>
                  </a:lnTo>
                  <a:lnTo>
                    <a:pt x="3359" y="427"/>
                  </a:lnTo>
                  <a:close/>
                  <a:moveTo>
                    <a:pt x="3359" y="384"/>
                  </a:moveTo>
                  <a:lnTo>
                    <a:pt x="3511" y="384"/>
                  </a:lnTo>
                  <a:lnTo>
                    <a:pt x="3511" y="427"/>
                  </a:lnTo>
                  <a:lnTo>
                    <a:pt x="3359" y="427"/>
                  </a:lnTo>
                  <a:lnTo>
                    <a:pt x="3359" y="384"/>
                  </a:lnTo>
                  <a:close/>
                  <a:moveTo>
                    <a:pt x="3521" y="424"/>
                  </a:moveTo>
                  <a:lnTo>
                    <a:pt x="3517" y="427"/>
                  </a:lnTo>
                  <a:lnTo>
                    <a:pt x="3511" y="427"/>
                  </a:lnTo>
                  <a:lnTo>
                    <a:pt x="3511" y="405"/>
                  </a:lnTo>
                  <a:lnTo>
                    <a:pt x="3521" y="4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5" name="Freeform 113"/>
            <p:cNvSpPr>
              <a:spLocks noEditPoints="1"/>
            </p:cNvSpPr>
            <p:nvPr/>
          </p:nvSpPr>
          <p:spPr bwMode="auto">
            <a:xfrm>
              <a:off x="2009" y="1838"/>
              <a:ext cx="382" cy="69"/>
            </a:xfrm>
            <a:custGeom>
              <a:avLst/>
              <a:gdLst>
                <a:gd name="T0" fmla="*/ 0 w 2865"/>
                <a:gd name="T1" fmla="*/ 0 h 513"/>
                <a:gd name="T2" fmla="*/ 0 w 2865"/>
                <a:gd name="T3" fmla="*/ 0 h 513"/>
                <a:gd name="T4" fmla="*/ 0 w 2865"/>
                <a:gd name="T5" fmla="*/ 0 h 513"/>
                <a:gd name="T6" fmla="*/ 0 w 2865"/>
                <a:gd name="T7" fmla="*/ 0 h 513"/>
                <a:gd name="T8" fmla="*/ 0 w 2865"/>
                <a:gd name="T9" fmla="*/ 0 h 513"/>
                <a:gd name="T10" fmla="*/ 0 w 2865"/>
                <a:gd name="T11" fmla="*/ 0 h 513"/>
                <a:gd name="T12" fmla="*/ 0 w 2865"/>
                <a:gd name="T13" fmla="*/ 0 h 513"/>
                <a:gd name="T14" fmla="*/ 0 w 2865"/>
                <a:gd name="T15" fmla="*/ 0 h 513"/>
                <a:gd name="T16" fmla="*/ 0 w 2865"/>
                <a:gd name="T17" fmla="*/ 0 h 513"/>
                <a:gd name="T18" fmla="*/ 0 w 2865"/>
                <a:gd name="T19" fmla="*/ 0 h 513"/>
                <a:gd name="T20" fmla="*/ 0 w 2865"/>
                <a:gd name="T21" fmla="*/ 0 h 513"/>
                <a:gd name="T22" fmla="*/ 0 w 2865"/>
                <a:gd name="T23" fmla="*/ 0 h 513"/>
                <a:gd name="T24" fmla="*/ 0 w 2865"/>
                <a:gd name="T25" fmla="*/ 0 h 513"/>
                <a:gd name="T26" fmla="*/ 0 w 2865"/>
                <a:gd name="T27" fmla="*/ 0 h 513"/>
                <a:gd name="T28" fmla="*/ 0 w 2865"/>
                <a:gd name="T29" fmla="*/ 0 h 513"/>
                <a:gd name="T30" fmla="*/ 0 w 2865"/>
                <a:gd name="T31" fmla="*/ 0 h 513"/>
                <a:gd name="T32" fmla="*/ 0 w 2865"/>
                <a:gd name="T33" fmla="*/ 0 h 513"/>
                <a:gd name="T34" fmla="*/ 0 w 2865"/>
                <a:gd name="T35" fmla="*/ 0 h 513"/>
                <a:gd name="T36" fmla="*/ 0 w 2865"/>
                <a:gd name="T37" fmla="*/ 0 h 513"/>
                <a:gd name="T38" fmla="*/ 0 w 2865"/>
                <a:gd name="T39" fmla="*/ 0 h 513"/>
                <a:gd name="T40" fmla="*/ 0 w 2865"/>
                <a:gd name="T41" fmla="*/ 0 h 513"/>
                <a:gd name="T42" fmla="*/ 0 w 2865"/>
                <a:gd name="T43" fmla="*/ 0 h 513"/>
                <a:gd name="T44" fmla="*/ 0 w 2865"/>
                <a:gd name="T45" fmla="*/ 0 h 513"/>
                <a:gd name="T46" fmla="*/ 0 w 2865"/>
                <a:gd name="T47" fmla="*/ 0 h 513"/>
                <a:gd name="T48" fmla="*/ 0 w 2865"/>
                <a:gd name="T49" fmla="*/ 0 h 513"/>
                <a:gd name="T50" fmla="*/ 0 w 2865"/>
                <a:gd name="T51" fmla="*/ 0 h 513"/>
                <a:gd name="T52" fmla="*/ 0 w 2865"/>
                <a:gd name="T53" fmla="*/ 0 h 513"/>
                <a:gd name="T54" fmla="*/ 0 w 2865"/>
                <a:gd name="T55" fmla="*/ 0 h 513"/>
                <a:gd name="T56" fmla="*/ 0 w 2865"/>
                <a:gd name="T57" fmla="*/ 0 h 513"/>
                <a:gd name="T58" fmla="*/ 0 w 2865"/>
                <a:gd name="T59" fmla="*/ 0 h 513"/>
                <a:gd name="T60" fmla="*/ 0 w 2865"/>
                <a:gd name="T61" fmla="*/ 0 h 513"/>
                <a:gd name="T62" fmla="*/ 0 w 2865"/>
                <a:gd name="T63" fmla="*/ 0 h 513"/>
                <a:gd name="T64" fmla="*/ 0 w 2865"/>
                <a:gd name="T65" fmla="*/ 0 h 513"/>
                <a:gd name="T66" fmla="*/ 0 w 2865"/>
                <a:gd name="T67" fmla="*/ 0 h 513"/>
                <a:gd name="T68" fmla="*/ 0 w 2865"/>
                <a:gd name="T69" fmla="*/ 0 h 513"/>
                <a:gd name="T70" fmla="*/ 0 w 2865"/>
                <a:gd name="T71" fmla="*/ 0 h 513"/>
                <a:gd name="T72" fmla="*/ 0 w 2865"/>
                <a:gd name="T73" fmla="*/ 0 h 513"/>
                <a:gd name="T74" fmla="*/ 0 w 2865"/>
                <a:gd name="T75" fmla="*/ 0 h 513"/>
                <a:gd name="T76" fmla="*/ 0 w 2865"/>
                <a:gd name="T77" fmla="*/ 0 h 513"/>
                <a:gd name="T78" fmla="*/ 0 w 2865"/>
                <a:gd name="T79" fmla="*/ 0 h 513"/>
                <a:gd name="T80" fmla="*/ 0 w 2865"/>
                <a:gd name="T81" fmla="*/ 0 h 513"/>
                <a:gd name="T82" fmla="*/ 0 w 2865"/>
                <a:gd name="T83" fmla="*/ 0 h 513"/>
                <a:gd name="T84" fmla="*/ 0 w 2865"/>
                <a:gd name="T85" fmla="*/ 0 h 513"/>
                <a:gd name="T86" fmla="*/ 0 w 2865"/>
                <a:gd name="T87" fmla="*/ 0 h 513"/>
                <a:gd name="T88" fmla="*/ 0 w 2865"/>
                <a:gd name="T89" fmla="*/ 0 h 513"/>
                <a:gd name="T90" fmla="*/ 0 w 2865"/>
                <a:gd name="T91" fmla="*/ 0 h 513"/>
                <a:gd name="T92" fmla="*/ 0 w 2865"/>
                <a:gd name="T93" fmla="*/ 0 h 513"/>
                <a:gd name="T94" fmla="*/ 0 w 2865"/>
                <a:gd name="T95" fmla="*/ 0 h 513"/>
                <a:gd name="T96" fmla="*/ 0 w 2865"/>
                <a:gd name="T97" fmla="*/ 0 h 513"/>
                <a:gd name="T98" fmla="*/ 0 w 2865"/>
                <a:gd name="T99" fmla="*/ 0 h 513"/>
                <a:gd name="T100" fmla="*/ 0 w 2865"/>
                <a:gd name="T101" fmla="*/ 0 h 513"/>
                <a:gd name="T102" fmla="*/ 0 w 2865"/>
                <a:gd name="T103" fmla="*/ 0 h 513"/>
                <a:gd name="T104" fmla="*/ 0 w 2865"/>
                <a:gd name="T105" fmla="*/ 0 h 513"/>
                <a:gd name="T106" fmla="*/ 0 w 2865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65"/>
                <a:gd name="T163" fmla="*/ 0 h 513"/>
                <a:gd name="T164" fmla="*/ 2865 w 2865"/>
                <a:gd name="T165" fmla="*/ 513 h 5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65" h="513">
                  <a:moveTo>
                    <a:pt x="2860" y="50"/>
                  </a:moveTo>
                  <a:lnTo>
                    <a:pt x="2817" y="43"/>
                  </a:lnTo>
                  <a:lnTo>
                    <a:pt x="2822" y="17"/>
                  </a:lnTo>
                  <a:lnTo>
                    <a:pt x="2865" y="24"/>
                  </a:lnTo>
                  <a:lnTo>
                    <a:pt x="2860" y="50"/>
                  </a:lnTo>
                  <a:close/>
                  <a:moveTo>
                    <a:pt x="2817" y="43"/>
                  </a:moveTo>
                  <a:lnTo>
                    <a:pt x="2774" y="35"/>
                  </a:lnTo>
                  <a:lnTo>
                    <a:pt x="2779" y="8"/>
                  </a:lnTo>
                  <a:lnTo>
                    <a:pt x="2822" y="17"/>
                  </a:lnTo>
                  <a:lnTo>
                    <a:pt x="2817" y="43"/>
                  </a:lnTo>
                  <a:close/>
                  <a:moveTo>
                    <a:pt x="2778" y="8"/>
                  </a:moveTo>
                  <a:lnTo>
                    <a:pt x="2779" y="8"/>
                  </a:lnTo>
                  <a:lnTo>
                    <a:pt x="2776" y="22"/>
                  </a:lnTo>
                  <a:lnTo>
                    <a:pt x="2778" y="8"/>
                  </a:lnTo>
                  <a:close/>
                  <a:moveTo>
                    <a:pt x="2775" y="35"/>
                  </a:moveTo>
                  <a:lnTo>
                    <a:pt x="2686" y="27"/>
                  </a:lnTo>
                  <a:lnTo>
                    <a:pt x="2688" y="0"/>
                  </a:lnTo>
                  <a:lnTo>
                    <a:pt x="2778" y="8"/>
                  </a:lnTo>
                  <a:lnTo>
                    <a:pt x="2775" y="35"/>
                  </a:lnTo>
                  <a:close/>
                  <a:moveTo>
                    <a:pt x="2687" y="0"/>
                  </a:moveTo>
                  <a:lnTo>
                    <a:pt x="2687" y="0"/>
                  </a:lnTo>
                  <a:lnTo>
                    <a:pt x="2688" y="0"/>
                  </a:lnTo>
                  <a:lnTo>
                    <a:pt x="2687" y="14"/>
                  </a:lnTo>
                  <a:lnTo>
                    <a:pt x="2687" y="0"/>
                  </a:lnTo>
                  <a:close/>
                  <a:moveTo>
                    <a:pt x="2687" y="28"/>
                  </a:moveTo>
                  <a:lnTo>
                    <a:pt x="2593" y="28"/>
                  </a:lnTo>
                  <a:lnTo>
                    <a:pt x="2593" y="0"/>
                  </a:lnTo>
                  <a:lnTo>
                    <a:pt x="2687" y="0"/>
                  </a:lnTo>
                  <a:lnTo>
                    <a:pt x="2687" y="28"/>
                  </a:lnTo>
                  <a:close/>
                  <a:moveTo>
                    <a:pt x="2593" y="0"/>
                  </a:moveTo>
                  <a:lnTo>
                    <a:pt x="2593" y="0"/>
                  </a:lnTo>
                  <a:lnTo>
                    <a:pt x="2593" y="14"/>
                  </a:lnTo>
                  <a:lnTo>
                    <a:pt x="2593" y="0"/>
                  </a:lnTo>
                  <a:close/>
                  <a:moveTo>
                    <a:pt x="2594" y="28"/>
                  </a:moveTo>
                  <a:lnTo>
                    <a:pt x="2496" y="32"/>
                  </a:lnTo>
                  <a:lnTo>
                    <a:pt x="2495" y="4"/>
                  </a:lnTo>
                  <a:lnTo>
                    <a:pt x="2593" y="0"/>
                  </a:lnTo>
                  <a:lnTo>
                    <a:pt x="2594" y="28"/>
                  </a:lnTo>
                  <a:close/>
                  <a:moveTo>
                    <a:pt x="2495" y="4"/>
                  </a:moveTo>
                  <a:lnTo>
                    <a:pt x="2495" y="4"/>
                  </a:lnTo>
                  <a:lnTo>
                    <a:pt x="2496" y="18"/>
                  </a:lnTo>
                  <a:lnTo>
                    <a:pt x="2495" y="4"/>
                  </a:lnTo>
                  <a:close/>
                  <a:moveTo>
                    <a:pt x="2496" y="32"/>
                  </a:moveTo>
                  <a:lnTo>
                    <a:pt x="2399" y="40"/>
                  </a:lnTo>
                  <a:lnTo>
                    <a:pt x="2397" y="12"/>
                  </a:lnTo>
                  <a:lnTo>
                    <a:pt x="2495" y="4"/>
                  </a:lnTo>
                  <a:lnTo>
                    <a:pt x="2496" y="32"/>
                  </a:lnTo>
                  <a:close/>
                  <a:moveTo>
                    <a:pt x="2399" y="40"/>
                  </a:moveTo>
                  <a:lnTo>
                    <a:pt x="2401" y="39"/>
                  </a:lnTo>
                  <a:lnTo>
                    <a:pt x="2399" y="40"/>
                  </a:lnTo>
                  <a:lnTo>
                    <a:pt x="2398" y="26"/>
                  </a:lnTo>
                  <a:lnTo>
                    <a:pt x="2399" y="40"/>
                  </a:lnTo>
                  <a:close/>
                  <a:moveTo>
                    <a:pt x="2399" y="40"/>
                  </a:moveTo>
                  <a:lnTo>
                    <a:pt x="2297" y="47"/>
                  </a:lnTo>
                  <a:lnTo>
                    <a:pt x="2296" y="20"/>
                  </a:lnTo>
                  <a:lnTo>
                    <a:pt x="2397" y="12"/>
                  </a:lnTo>
                  <a:lnTo>
                    <a:pt x="2399" y="40"/>
                  </a:lnTo>
                  <a:close/>
                  <a:moveTo>
                    <a:pt x="2295" y="20"/>
                  </a:moveTo>
                  <a:lnTo>
                    <a:pt x="2295" y="20"/>
                  </a:lnTo>
                  <a:lnTo>
                    <a:pt x="2296" y="20"/>
                  </a:lnTo>
                  <a:lnTo>
                    <a:pt x="2297" y="34"/>
                  </a:lnTo>
                  <a:lnTo>
                    <a:pt x="2295" y="20"/>
                  </a:lnTo>
                  <a:close/>
                  <a:moveTo>
                    <a:pt x="2298" y="47"/>
                  </a:moveTo>
                  <a:lnTo>
                    <a:pt x="2099" y="70"/>
                  </a:lnTo>
                  <a:lnTo>
                    <a:pt x="2096" y="43"/>
                  </a:lnTo>
                  <a:lnTo>
                    <a:pt x="2295" y="20"/>
                  </a:lnTo>
                  <a:lnTo>
                    <a:pt x="2298" y="47"/>
                  </a:lnTo>
                  <a:close/>
                  <a:moveTo>
                    <a:pt x="2096" y="43"/>
                  </a:moveTo>
                  <a:lnTo>
                    <a:pt x="2097" y="43"/>
                  </a:lnTo>
                  <a:lnTo>
                    <a:pt x="2096" y="43"/>
                  </a:lnTo>
                  <a:lnTo>
                    <a:pt x="2098" y="57"/>
                  </a:lnTo>
                  <a:lnTo>
                    <a:pt x="2096" y="43"/>
                  </a:lnTo>
                  <a:close/>
                  <a:moveTo>
                    <a:pt x="2099" y="70"/>
                  </a:moveTo>
                  <a:lnTo>
                    <a:pt x="1986" y="87"/>
                  </a:lnTo>
                  <a:lnTo>
                    <a:pt x="1983" y="60"/>
                  </a:lnTo>
                  <a:lnTo>
                    <a:pt x="2096" y="43"/>
                  </a:lnTo>
                  <a:lnTo>
                    <a:pt x="2099" y="70"/>
                  </a:lnTo>
                  <a:close/>
                  <a:moveTo>
                    <a:pt x="1982" y="60"/>
                  </a:moveTo>
                  <a:lnTo>
                    <a:pt x="1982" y="60"/>
                  </a:lnTo>
                  <a:lnTo>
                    <a:pt x="1983" y="60"/>
                  </a:lnTo>
                  <a:lnTo>
                    <a:pt x="1984" y="73"/>
                  </a:lnTo>
                  <a:lnTo>
                    <a:pt x="1982" y="60"/>
                  </a:lnTo>
                  <a:close/>
                  <a:moveTo>
                    <a:pt x="1988" y="87"/>
                  </a:moveTo>
                  <a:lnTo>
                    <a:pt x="1867" y="114"/>
                  </a:lnTo>
                  <a:lnTo>
                    <a:pt x="1861" y="87"/>
                  </a:lnTo>
                  <a:lnTo>
                    <a:pt x="1982" y="60"/>
                  </a:lnTo>
                  <a:lnTo>
                    <a:pt x="1988" y="87"/>
                  </a:lnTo>
                  <a:close/>
                  <a:moveTo>
                    <a:pt x="1861" y="87"/>
                  </a:moveTo>
                  <a:lnTo>
                    <a:pt x="1857" y="88"/>
                  </a:lnTo>
                  <a:lnTo>
                    <a:pt x="1861" y="87"/>
                  </a:lnTo>
                  <a:lnTo>
                    <a:pt x="1863" y="101"/>
                  </a:lnTo>
                  <a:lnTo>
                    <a:pt x="1861" y="87"/>
                  </a:lnTo>
                  <a:close/>
                  <a:moveTo>
                    <a:pt x="1867" y="114"/>
                  </a:moveTo>
                  <a:lnTo>
                    <a:pt x="1734" y="145"/>
                  </a:lnTo>
                  <a:lnTo>
                    <a:pt x="1728" y="118"/>
                  </a:lnTo>
                  <a:lnTo>
                    <a:pt x="1861" y="87"/>
                  </a:lnTo>
                  <a:lnTo>
                    <a:pt x="1867" y="114"/>
                  </a:lnTo>
                  <a:close/>
                  <a:moveTo>
                    <a:pt x="1727" y="118"/>
                  </a:moveTo>
                  <a:lnTo>
                    <a:pt x="1729" y="118"/>
                  </a:lnTo>
                  <a:lnTo>
                    <a:pt x="1728" y="118"/>
                  </a:lnTo>
                  <a:lnTo>
                    <a:pt x="1730" y="131"/>
                  </a:lnTo>
                  <a:lnTo>
                    <a:pt x="1727" y="118"/>
                  </a:lnTo>
                  <a:close/>
                  <a:moveTo>
                    <a:pt x="1734" y="145"/>
                  </a:moveTo>
                  <a:lnTo>
                    <a:pt x="1593" y="180"/>
                  </a:lnTo>
                  <a:lnTo>
                    <a:pt x="1587" y="153"/>
                  </a:lnTo>
                  <a:lnTo>
                    <a:pt x="1727" y="118"/>
                  </a:lnTo>
                  <a:lnTo>
                    <a:pt x="1734" y="145"/>
                  </a:lnTo>
                  <a:close/>
                  <a:moveTo>
                    <a:pt x="1593" y="180"/>
                  </a:moveTo>
                  <a:lnTo>
                    <a:pt x="1296" y="255"/>
                  </a:lnTo>
                  <a:lnTo>
                    <a:pt x="1291" y="228"/>
                  </a:lnTo>
                  <a:lnTo>
                    <a:pt x="1587" y="153"/>
                  </a:lnTo>
                  <a:lnTo>
                    <a:pt x="1593" y="180"/>
                  </a:lnTo>
                  <a:close/>
                  <a:moveTo>
                    <a:pt x="1291" y="228"/>
                  </a:moveTo>
                  <a:lnTo>
                    <a:pt x="1286" y="229"/>
                  </a:lnTo>
                  <a:lnTo>
                    <a:pt x="1291" y="228"/>
                  </a:lnTo>
                  <a:lnTo>
                    <a:pt x="1294" y="241"/>
                  </a:lnTo>
                  <a:lnTo>
                    <a:pt x="1291" y="228"/>
                  </a:lnTo>
                  <a:close/>
                  <a:moveTo>
                    <a:pt x="1297" y="255"/>
                  </a:moveTo>
                  <a:lnTo>
                    <a:pt x="1145" y="293"/>
                  </a:lnTo>
                  <a:lnTo>
                    <a:pt x="1138" y="267"/>
                  </a:lnTo>
                  <a:lnTo>
                    <a:pt x="1291" y="228"/>
                  </a:lnTo>
                  <a:lnTo>
                    <a:pt x="1297" y="255"/>
                  </a:lnTo>
                  <a:close/>
                  <a:moveTo>
                    <a:pt x="1145" y="293"/>
                  </a:moveTo>
                  <a:lnTo>
                    <a:pt x="1145" y="293"/>
                  </a:lnTo>
                  <a:lnTo>
                    <a:pt x="1142" y="281"/>
                  </a:lnTo>
                  <a:lnTo>
                    <a:pt x="1145" y="293"/>
                  </a:lnTo>
                  <a:close/>
                  <a:moveTo>
                    <a:pt x="1145" y="293"/>
                  </a:moveTo>
                  <a:lnTo>
                    <a:pt x="996" y="328"/>
                  </a:lnTo>
                  <a:lnTo>
                    <a:pt x="990" y="303"/>
                  </a:lnTo>
                  <a:lnTo>
                    <a:pt x="1138" y="267"/>
                  </a:lnTo>
                  <a:lnTo>
                    <a:pt x="1145" y="293"/>
                  </a:lnTo>
                  <a:close/>
                  <a:moveTo>
                    <a:pt x="996" y="328"/>
                  </a:moveTo>
                  <a:lnTo>
                    <a:pt x="996" y="328"/>
                  </a:lnTo>
                  <a:lnTo>
                    <a:pt x="996" y="330"/>
                  </a:lnTo>
                  <a:lnTo>
                    <a:pt x="993" y="316"/>
                  </a:lnTo>
                  <a:lnTo>
                    <a:pt x="996" y="328"/>
                  </a:lnTo>
                  <a:close/>
                  <a:moveTo>
                    <a:pt x="996" y="330"/>
                  </a:moveTo>
                  <a:lnTo>
                    <a:pt x="648" y="396"/>
                  </a:lnTo>
                  <a:lnTo>
                    <a:pt x="644" y="369"/>
                  </a:lnTo>
                  <a:lnTo>
                    <a:pt x="990" y="303"/>
                  </a:lnTo>
                  <a:lnTo>
                    <a:pt x="996" y="330"/>
                  </a:lnTo>
                  <a:close/>
                  <a:moveTo>
                    <a:pt x="648" y="396"/>
                  </a:moveTo>
                  <a:lnTo>
                    <a:pt x="644" y="396"/>
                  </a:lnTo>
                  <a:lnTo>
                    <a:pt x="648" y="396"/>
                  </a:lnTo>
                  <a:lnTo>
                    <a:pt x="646" y="382"/>
                  </a:lnTo>
                  <a:lnTo>
                    <a:pt x="648" y="396"/>
                  </a:lnTo>
                  <a:close/>
                  <a:moveTo>
                    <a:pt x="648" y="396"/>
                  </a:moveTo>
                  <a:lnTo>
                    <a:pt x="328" y="455"/>
                  </a:lnTo>
                  <a:lnTo>
                    <a:pt x="324" y="428"/>
                  </a:lnTo>
                  <a:lnTo>
                    <a:pt x="644" y="368"/>
                  </a:lnTo>
                  <a:lnTo>
                    <a:pt x="648" y="396"/>
                  </a:lnTo>
                  <a:close/>
                  <a:moveTo>
                    <a:pt x="328" y="455"/>
                  </a:moveTo>
                  <a:lnTo>
                    <a:pt x="333" y="453"/>
                  </a:lnTo>
                  <a:lnTo>
                    <a:pt x="328" y="455"/>
                  </a:lnTo>
                  <a:lnTo>
                    <a:pt x="326" y="441"/>
                  </a:lnTo>
                  <a:lnTo>
                    <a:pt x="328" y="455"/>
                  </a:lnTo>
                  <a:close/>
                  <a:moveTo>
                    <a:pt x="328" y="455"/>
                  </a:moveTo>
                  <a:lnTo>
                    <a:pt x="5" y="513"/>
                  </a:lnTo>
                  <a:lnTo>
                    <a:pt x="0" y="486"/>
                  </a:lnTo>
                  <a:lnTo>
                    <a:pt x="324" y="428"/>
                  </a:lnTo>
                  <a:lnTo>
                    <a:pt x="328" y="4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6" name="Freeform 114"/>
            <p:cNvSpPr>
              <a:spLocks noEditPoints="1"/>
            </p:cNvSpPr>
            <p:nvPr/>
          </p:nvSpPr>
          <p:spPr bwMode="auto">
            <a:xfrm>
              <a:off x="2016" y="1823"/>
              <a:ext cx="378" cy="72"/>
            </a:xfrm>
            <a:custGeom>
              <a:avLst/>
              <a:gdLst>
                <a:gd name="T0" fmla="*/ 0 w 2830"/>
                <a:gd name="T1" fmla="*/ 0 h 537"/>
                <a:gd name="T2" fmla="*/ 0 w 2830"/>
                <a:gd name="T3" fmla="*/ 0 h 537"/>
                <a:gd name="T4" fmla="*/ 0 w 2830"/>
                <a:gd name="T5" fmla="*/ 0 h 537"/>
                <a:gd name="T6" fmla="*/ 0 w 2830"/>
                <a:gd name="T7" fmla="*/ 0 h 537"/>
                <a:gd name="T8" fmla="*/ 0 w 2830"/>
                <a:gd name="T9" fmla="*/ 0 h 537"/>
                <a:gd name="T10" fmla="*/ 0 w 2830"/>
                <a:gd name="T11" fmla="*/ 0 h 537"/>
                <a:gd name="T12" fmla="*/ 0 w 2830"/>
                <a:gd name="T13" fmla="*/ 0 h 537"/>
                <a:gd name="T14" fmla="*/ 0 w 2830"/>
                <a:gd name="T15" fmla="*/ 0 h 537"/>
                <a:gd name="T16" fmla="*/ 0 w 2830"/>
                <a:gd name="T17" fmla="*/ 0 h 537"/>
                <a:gd name="T18" fmla="*/ 0 w 2830"/>
                <a:gd name="T19" fmla="*/ 0 h 537"/>
                <a:gd name="T20" fmla="*/ 0 w 2830"/>
                <a:gd name="T21" fmla="*/ 0 h 537"/>
                <a:gd name="T22" fmla="*/ 0 w 2830"/>
                <a:gd name="T23" fmla="*/ 0 h 537"/>
                <a:gd name="T24" fmla="*/ 0 w 2830"/>
                <a:gd name="T25" fmla="*/ 0 h 537"/>
                <a:gd name="T26" fmla="*/ 0 w 2830"/>
                <a:gd name="T27" fmla="*/ 0 h 537"/>
                <a:gd name="T28" fmla="*/ 0 w 2830"/>
                <a:gd name="T29" fmla="*/ 0 h 537"/>
                <a:gd name="T30" fmla="*/ 0 w 2830"/>
                <a:gd name="T31" fmla="*/ 0 h 537"/>
                <a:gd name="T32" fmla="*/ 0 w 2830"/>
                <a:gd name="T33" fmla="*/ 0 h 537"/>
                <a:gd name="T34" fmla="*/ 0 w 2830"/>
                <a:gd name="T35" fmla="*/ 0 h 537"/>
                <a:gd name="T36" fmla="*/ 0 w 2830"/>
                <a:gd name="T37" fmla="*/ 0 h 537"/>
                <a:gd name="T38" fmla="*/ 0 w 2830"/>
                <a:gd name="T39" fmla="*/ 0 h 537"/>
                <a:gd name="T40" fmla="*/ 0 w 2830"/>
                <a:gd name="T41" fmla="*/ 0 h 537"/>
                <a:gd name="T42" fmla="*/ 0 w 2830"/>
                <a:gd name="T43" fmla="*/ 0 h 537"/>
                <a:gd name="T44" fmla="*/ 0 w 2830"/>
                <a:gd name="T45" fmla="*/ 0 h 537"/>
                <a:gd name="T46" fmla="*/ 0 w 2830"/>
                <a:gd name="T47" fmla="*/ 0 h 537"/>
                <a:gd name="T48" fmla="*/ 0 w 2830"/>
                <a:gd name="T49" fmla="*/ 0 h 537"/>
                <a:gd name="T50" fmla="*/ 0 w 2830"/>
                <a:gd name="T51" fmla="*/ 0 h 537"/>
                <a:gd name="T52" fmla="*/ 0 w 2830"/>
                <a:gd name="T53" fmla="*/ 0 h 537"/>
                <a:gd name="T54" fmla="*/ 0 w 2830"/>
                <a:gd name="T55" fmla="*/ 0 h 537"/>
                <a:gd name="T56" fmla="*/ 0 w 2830"/>
                <a:gd name="T57" fmla="*/ 0 h 537"/>
                <a:gd name="T58" fmla="*/ 0 w 2830"/>
                <a:gd name="T59" fmla="*/ 0 h 537"/>
                <a:gd name="T60" fmla="*/ 0 w 2830"/>
                <a:gd name="T61" fmla="*/ 0 h 537"/>
                <a:gd name="T62" fmla="*/ 0 w 2830"/>
                <a:gd name="T63" fmla="*/ 0 h 537"/>
                <a:gd name="T64" fmla="*/ 0 w 2830"/>
                <a:gd name="T65" fmla="*/ 0 h 537"/>
                <a:gd name="T66" fmla="*/ 0 w 2830"/>
                <a:gd name="T67" fmla="*/ 0 h 537"/>
                <a:gd name="T68" fmla="*/ 0 w 2830"/>
                <a:gd name="T69" fmla="*/ 0 h 537"/>
                <a:gd name="T70" fmla="*/ 0 w 2830"/>
                <a:gd name="T71" fmla="*/ 0 h 537"/>
                <a:gd name="T72" fmla="*/ 0 w 2830"/>
                <a:gd name="T73" fmla="*/ 0 h 537"/>
                <a:gd name="T74" fmla="*/ 0 w 2830"/>
                <a:gd name="T75" fmla="*/ 0 h 537"/>
                <a:gd name="T76" fmla="*/ 0 w 2830"/>
                <a:gd name="T77" fmla="*/ 0 h 537"/>
                <a:gd name="T78" fmla="*/ 0 w 2830"/>
                <a:gd name="T79" fmla="*/ 0 h 537"/>
                <a:gd name="T80" fmla="*/ 0 w 2830"/>
                <a:gd name="T81" fmla="*/ 0 h 537"/>
                <a:gd name="T82" fmla="*/ 0 w 2830"/>
                <a:gd name="T83" fmla="*/ 0 h 537"/>
                <a:gd name="T84" fmla="*/ 0 w 2830"/>
                <a:gd name="T85" fmla="*/ 0 h 537"/>
                <a:gd name="T86" fmla="*/ 0 w 2830"/>
                <a:gd name="T87" fmla="*/ 0 h 537"/>
                <a:gd name="T88" fmla="*/ 0 w 2830"/>
                <a:gd name="T89" fmla="*/ 0 h 537"/>
                <a:gd name="T90" fmla="*/ 0 w 2830"/>
                <a:gd name="T91" fmla="*/ 0 h 537"/>
                <a:gd name="T92" fmla="*/ 0 w 2830"/>
                <a:gd name="T93" fmla="*/ 0 h 537"/>
                <a:gd name="T94" fmla="*/ 0 w 2830"/>
                <a:gd name="T95" fmla="*/ 0 h 537"/>
                <a:gd name="T96" fmla="*/ 0 w 2830"/>
                <a:gd name="T97" fmla="*/ 0 h 537"/>
                <a:gd name="T98" fmla="*/ 0 w 2830"/>
                <a:gd name="T99" fmla="*/ 0 h 537"/>
                <a:gd name="T100" fmla="*/ 0 w 2830"/>
                <a:gd name="T101" fmla="*/ 0 h 537"/>
                <a:gd name="T102" fmla="*/ 0 w 2830"/>
                <a:gd name="T103" fmla="*/ 0 h 537"/>
                <a:gd name="T104" fmla="*/ 0 w 2830"/>
                <a:gd name="T105" fmla="*/ 0 h 5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30"/>
                <a:gd name="T160" fmla="*/ 0 h 537"/>
                <a:gd name="T161" fmla="*/ 2830 w 2830"/>
                <a:gd name="T162" fmla="*/ 537 h 5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30" h="537">
                  <a:moveTo>
                    <a:pt x="2826" y="90"/>
                  </a:moveTo>
                  <a:lnTo>
                    <a:pt x="2743" y="75"/>
                  </a:lnTo>
                  <a:lnTo>
                    <a:pt x="2749" y="48"/>
                  </a:lnTo>
                  <a:lnTo>
                    <a:pt x="2830" y="63"/>
                  </a:lnTo>
                  <a:lnTo>
                    <a:pt x="2826" y="90"/>
                  </a:lnTo>
                  <a:close/>
                  <a:moveTo>
                    <a:pt x="2748" y="48"/>
                  </a:moveTo>
                  <a:lnTo>
                    <a:pt x="2748" y="48"/>
                  </a:lnTo>
                  <a:lnTo>
                    <a:pt x="2749" y="48"/>
                  </a:lnTo>
                  <a:lnTo>
                    <a:pt x="2746" y="61"/>
                  </a:lnTo>
                  <a:lnTo>
                    <a:pt x="2748" y="48"/>
                  </a:lnTo>
                  <a:close/>
                  <a:moveTo>
                    <a:pt x="2744" y="75"/>
                  </a:moveTo>
                  <a:lnTo>
                    <a:pt x="2650" y="59"/>
                  </a:lnTo>
                  <a:lnTo>
                    <a:pt x="2654" y="32"/>
                  </a:lnTo>
                  <a:lnTo>
                    <a:pt x="2748" y="48"/>
                  </a:lnTo>
                  <a:lnTo>
                    <a:pt x="2744" y="75"/>
                  </a:lnTo>
                  <a:close/>
                  <a:moveTo>
                    <a:pt x="2654" y="32"/>
                  </a:moveTo>
                  <a:lnTo>
                    <a:pt x="2649" y="31"/>
                  </a:lnTo>
                  <a:lnTo>
                    <a:pt x="2654" y="32"/>
                  </a:lnTo>
                  <a:lnTo>
                    <a:pt x="2652" y="46"/>
                  </a:lnTo>
                  <a:lnTo>
                    <a:pt x="2654" y="32"/>
                  </a:lnTo>
                  <a:close/>
                  <a:moveTo>
                    <a:pt x="2650" y="59"/>
                  </a:moveTo>
                  <a:lnTo>
                    <a:pt x="2552" y="44"/>
                  </a:lnTo>
                  <a:lnTo>
                    <a:pt x="2557" y="17"/>
                  </a:lnTo>
                  <a:lnTo>
                    <a:pt x="2654" y="32"/>
                  </a:lnTo>
                  <a:lnTo>
                    <a:pt x="2650" y="59"/>
                  </a:lnTo>
                  <a:close/>
                  <a:moveTo>
                    <a:pt x="2556" y="17"/>
                  </a:moveTo>
                  <a:lnTo>
                    <a:pt x="2557" y="17"/>
                  </a:lnTo>
                  <a:lnTo>
                    <a:pt x="2554" y="30"/>
                  </a:lnTo>
                  <a:lnTo>
                    <a:pt x="2556" y="17"/>
                  </a:lnTo>
                  <a:close/>
                  <a:moveTo>
                    <a:pt x="2553" y="44"/>
                  </a:moveTo>
                  <a:lnTo>
                    <a:pt x="2452" y="35"/>
                  </a:lnTo>
                  <a:lnTo>
                    <a:pt x="2454" y="9"/>
                  </a:lnTo>
                  <a:lnTo>
                    <a:pt x="2556" y="17"/>
                  </a:lnTo>
                  <a:lnTo>
                    <a:pt x="2553" y="44"/>
                  </a:lnTo>
                  <a:close/>
                  <a:moveTo>
                    <a:pt x="2454" y="9"/>
                  </a:moveTo>
                  <a:lnTo>
                    <a:pt x="2456" y="9"/>
                  </a:lnTo>
                  <a:lnTo>
                    <a:pt x="2454" y="9"/>
                  </a:lnTo>
                  <a:lnTo>
                    <a:pt x="2453" y="23"/>
                  </a:lnTo>
                  <a:lnTo>
                    <a:pt x="2454" y="9"/>
                  </a:lnTo>
                  <a:close/>
                  <a:moveTo>
                    <a:pt x="2452" y="35"/>
                  </a:moveTo>
                  <a:lnTo>
                    <a:pt x="2347" y="28"/>
                  </a:lnTo>
                  <a:lnTo>
                    <a:pt x="2348" y="0"/>
                  </a:lnTo>
                  <a:lnTo>
                    <a:pt x="2454" y="9"/>
                  </a:lnTo>
                  <a:lnTo>
                    <a:pt x="2452" y="35"/>
                  </a:lnTo>
                  <a:close/>
                  <a:moveTo>
                    <a:pt x="2347" y="0"/>
                  </a:moveTo>
                  <a:lnTo>
                    <a:pt x="2348" y="0"/>
                  </a:lnTo>
                  <a:lnTo>
                    <a:pt x="2347" y="14"/>
                  </a:lnTo>
                  <a:lnTo>
                    <a:pt x="2347" y="0"/>
                  </a:lnTo>
                  <a:close/>
                  <a:moveTo>
                    <a:pt x="2347" y="28"/>
                  </a:moveTo>
                  <a:lnTo>
                    <a:pt x="2243" y="28"/>
                  </a:lnTo>
                  <a:lnTo>
                    <a:pt x="2243" y="0"/>
                  </a:lnTo>
                  <a:lnTo>
                    <a:pt x="2347" y="0"/>
                  </a:lnTo>
                  <a:lnTo>
                    <a:pt x="2347" y="28"/>
                  </a:lnTo>
                  <a:close/>
                  <a:moveTo>
                    <a:pt x="2243" y="0"/>
                  </a:moveTo>
                  <a:lnTo>
                    <a:pt x="2243" y="0"/>
                  </a:lnTo>
                  <a:lnTo>
                    <a:pt x="2243" y="14"/>
                  </a:lnTo>
                  <a:lnTo>
                    <a:pt x="2243" y="0"/>
                  </a:lnTo>
                  <a:close/>
                  <a:moveTo>
                    <a:pt x="2243" y="28"/>
                  </a:moveTo>
                  <a:lnTo>
                    <a:pt x="2138" y="32"/>
                  </a:lnTo>
                  <a:lnTo>
                    <a:pt x="2137" y="5"/>
                  </a:lnTo>
                  <a:lnTo>
                    <a:pt x="2243" y="0"/>
                  </a:lnTo>
                  <a:lnTo>
                    <a:pt x="2243" y="28"/>
                  </a:lnTo>
                  <a:close/>
                  <a:moveTo>
                    <a:pt x="2137" y="5"/>
                  </a:moveTo>
                  <a:lnTo>
                    <a:pt x="2137" y="5"/>
                  </a:lnTo>
                  <a:lnTo>
                    <a:pt x="2137" y="18"/>
                  </a:lnTo>
                  <a:lnTo>
                    <a:pt x="2137" y="5"/>
                  </a:lnTo>
                  <a:close/>
                  <a:moveTo>
                    <a:pt x="2138" y="32"/>
                  </a:moveTo>
                  <a:lnTo>
                    <a:pt x="2040" y="40"/>
                  </a:lnTo>
                  <a:lnTo>
                    <a:pt x="2039" y="12"/>
                  </a:lnTo>
                  <a:lnTo>
                    <a:pt x="2137" y="5"/>
                  </a:lnTo>
                  <a:lnTo>
                    <a:pt x="2138" y="32"/>
                  </a:lnTo>
                  <a:close/>
                  <a:moveTo>
                    <a:pt x="2038" y="12"/>
                  </a:moveTo>
                  <a:lnTo>
                    <a:pt x="2038" y="12"/>
                  </a:lnTo>
                  <a:lnTo>
                    <a:pt x="2039" y="12"/>
                  </a:lnTo>
                  <a:lnTo>
                    <a:pt x="2040" y="26"/>
                  </a:lnTo>
                  <a:lnTo>
                    <a:pt x="2038" y="12"/>
                  </a:lnTo>
                  <a:close/>
                  <a:moveTo>
                    <a:pt x="2041" y="40"/>
                  </a:moveTo>
                  <a:lnTo>
                    <a:pt x="1987" y="47"/>
                  </a:lnTo>
                  <a:lnTo>
                    <a:pt x="1983" y="20"/>
                  </a:lnTo>
                  <a:lnTo>
                    <a:pt x="2038" y="12"/>
                  </a:lnTo>
                  <a:lnTo>
                    <a:pt x="2041" y="40"/>
                  </a:lnTo>
                  <a:close/>
                  <a:moveTo>
                    <a:pt x="1982" y="20"/>
                  </a:moveTo>
                  <a:lnTo>
                    <a:pt x="1982" y="20"/>
                  </a:lnTo>
                  <a:lnTo>
                    <a:pt x="1983" y="20"/>
                  </a:lnTo>
                  <a:lnTo>
                    <a:pt x="1985" y="34"/>
                  </a:lnTo>
                  <a:lnTo>
                    <a:pt x="1982" y="20"/>
                  </a:lnTo>
                  <a:close/>
                  <a:moveTo>
                    <a:pt x="1988" y="47"/>
                  </a:moveTo>
                  <a:lnTo>
                    <a:pt x="1930" y="59"/>
                  </a:lnTo>
                  <a:lnTo>
                    <a:pt x="1924" y="32"/>
                  </a:lnTo>
                  <a:lnTo>
                    <a:pt x="1982" y="20"/>
                  </a:lnTo>
                  <a:lnTo>
                    <a:pt x="1988" y="47"/>
                  </a:lnTo>
                  <a:close/>
                  <a:moveTo>
                    <a:pt x="1924" y="32"/>
                  </a:moveTo>
                  <a:lnTo>
                    <a:pt x="1925" y="32"/>
                  </a:lnTo>
                  <a:lnTo>
                    <a:pt x="1924" y="32"/>
                  </a:lnTo>
                  <a:lnTo>
                    <a:pt x="1926" y="46"/>
                  </a:lnTo>
                  <a:lnTo>
                    <a:pt x="1924" y="32"/>
                  </a:lnTo>
                  <a:close/>
                  <a:moveTo>
                    <a:pt x="1930" y="59"/>
                  </a:moveTo>
                  <a:lnTo>
                    <a:pt x="1809" y="87"/>
                  </a:lnTo>
                  <a:lnTo>
                    <a:pt x="1803" y="60"/>
                  </a:lnTo>
                  <a:lnTo>
                    <a:pt x="1924" y="32"/>
                  </a:lnTo>
                  <a:lnTo>
                    <a:pt x="1930" y="59"/>
                  </a:lnTo>
                  <a:close/>
                  <a:moveTo>
                    <a:pt x="1802" y="60"/>
                  </a:moveTo>
                  <a:lnTo>
                    <a:pt x="1802" y="60"/>
                  </a:lnTo>
                  <a:lnTo>
                    <a:pt x="1803" y="60"/>
                  </a:lnTo>
                  <a:lnTo>
                    <a:pt x="1805" y="73"/>
                  </a:lnTo>
                  <a:lnTo>
                    <a:pt x="1802" y="60"/>
                  </a:lnTo>
                  <a:close/>
                  <a:moveTo>
                    <a:pt x="1809" y="87"/>
                  </a:moveTo>
                  <a:lnTo>
                    <a:pt x="1681" y="122"/>
                  </a:lnTo>
                  <a:lnTo>
                    <a:pt x="1674" y="95"/>
                  </a:lnTo>
                  <a:lnTo>
                    <a:pt x="1802" y="60"/>
                  </a:lnTo>
                  <a:lnTo>
                    <a:pt x="1809" y="87"/>
                  </a:lnTo>
                  <a:close/>
                  <a:moveTo>
                    <a:pt x="1672" y="95"/>
                  </a:moveTo>
                  <a:lnTo>
                    <a:pt x="1672" y="95"/>
                  </a:lnTo>
                  <a:lnTo>
                    <a:pt x="1674" y="95"/>
                  </a:lnTo>
                  <a:lnTo>
                    <a:pt x="1677" y="108"/>
                  </a:lnTo>
                  <a:lnTo>
                    <a:pt x="1672" y="95"/>
                  </a:lnTo>
                  <a:close/>
                  <a:moveTo>
                    <a:pt x="1681" y="122"/>
                  </a:moveTo>
                  <a:lnTo>
                    <a:pt x="1540" y="165"/>
                  </a:lnTo>
                  <a:lnTo>
                    <a:pt x="1533" y="138"/>
                  </a:lnTo>
                  <a:lnTo>
                    <a:pt x="1672" y="95"/>
                  </a:lnTo>
                  <a:lnTo>
                    <a:pt x="1681" y="122"/>
                  </a:lnTo>
                  <a:close/>
                  <a:moveTo>
                    <a:pt x="1532" y="138"/>
                  </a:moveTo>
                  <a:lnTo>
                    <a:pt x="1555" y="131"/>
                  </a:lnTo>
                  <a:lnTo>
                    <a:pt x="1533" y="138"/>
                  </a:lnTo>
                  <a:lnTo>
                    <a:pt x="1536" y="151"/>
                  </a:lnTo>
                  <a:lnTo>
                    <a:pt x="1532" y="138"/>
                  </a:lnTo>
                  <a:close/>
                  <a:moveTo>
                    <a:pt x="1540" y="164"/>
                  </a:moveTo>
                  <a:lnTo>
                    <a:pt x="1248" y="255"/>
                  </a:lnTo>
                  <a:lnTo>
                    <a:pt x="1239" y="228"/>
                  </a:lnTo>
                  <a:lnTo>
                    <a:pt x="1532" y="138"/>
                  </a:lnTo>
                  <a:lnTo>
                    <a:pt x="1540" y="164"/>
                  </a:lnTo>
                  <a:close/>
                  <a:moveTo>
                    <a:pt x="1239" y="228"/>
                  </a:moveTo>
                  <a:lnTo>
                    <a:pt x="1236" y="229"/>
                  </a:lnTo>
                  <a:lnTo>
                    <a:pt x="1239" y="228"/>
                  </a:lnTo>
                  <a:lnTo>
                    <a:pt x="1243" y="241"/>
                  </a:lnTo>
                  <a:lnTo>
                    <a:pt x="1239" y="228"/>
                  </a:lnTo>
                  <a:close/>
                  <a:moveTo>
                    <a:pt x="1248" y="255"/>
                  </a:moveTo>
                  <a:lnTo>
                    <a:pt x="1099" y="302"/>
                  </a:lnTo>
                  <a:lnTo>
                    <a:pt x="1091" y="275"/>
                  </a:lnTo>
                  <a:lnTo>
                    <a:pt x="1239" y="228"/>
                  </a:lnTo>
                  <a:lnTo>
                    <a:pt x="1248" y="255"/>
                  </a:lnTo>
                  <a:close/>
                  <a:moveTo>
                    <a:pt x="1099" y="302"/>
                  </a:moveTo>
                  <a:lnTo>
                    <a:pt x="1099" y="302"/>
                  </a:lnTo>
                  <a:lnTo>
                    <a:pt x="1095" y="289"/>
                  </a:lnTo>
                  <a:lnTo>
                    <a:pt x="1099" y="302"/>
                  </a:lnTo>
                  <a:close/>
                  <a:moveTo>
                    <a:pt x="1099" y="302"/>
                  </a:moveTo>
                  <a:lnTo>
                    <a:pt x="951" y="345"/>
                  </a:lnTo>
                  <a:lnTo>
                    <a:pt x="943" y="318"/>
                  </a:lnTo>
                  <a:lnTo>
                    <a:pt x="1092" y="275"/>
                  </a:lnTo>
                  <a:lnTo>
                    <a:pt x="1099" y="302"/>
                  </a:lnTo>
                  <a:close/>
                  <a:moveTo>
                    <a:pt x="951" y="345"/>
                  </a:moveTo>
                  <a:lnTo>
                    <a:pt x="951" y="345"/>
                  </a:lnTo>
                  <a:lnTo>
                    <a:pt x="950" y="345"/>
                  </a:lnTo>
                  <a:lnTo>
                    <a:pt x="947" y="332"/>
                  </a:lnTo>
                  <a:lnTo>
                    <a:pt x="951" y="345"/>
                  </a:lnTo>
                  <a:close/>
                  <a:moveTo>
                    <a:pt x="950" y="345"/>
                  </a:moveTo>
                  <a:lnTo>
                    <a:pt x="786" y="384"/>
                  </a:lnTo>
                  <a:lnTo>
                    <a:pt x="780" y="358"/>
                  </a:lnTo>
                  <a:lnTo>
                    <a:pt x="944" y="318"/>
                  </a:lnTo>
                  <a:lnTo>
                    <a:pt x="950" y="345"/>
                  </a:lnTo>
                  <a:close/>
                  <a:moveTo>
                    <a:pt x="786" y="384"/>
                  </a:moveTo>
                  <a:lnTo>
                    <a:pt x="787" y="384"/>
                  </a:lnTo>
                  <a:lnTo>
                    <a:pt x="786" y="385"/>
                  </a:lnTo>
                  <a:lnTo>
                    <a:pt x="783" y="371"/>
                  </a:lnTo>
                  <a:lnTo>
                    <a:pt x="786" y="384"/>
                  </a:lnTo>
                  <a:close/>
                  <a:moveTo>
                    <a:pt x="786" y="385"/>
                  </a:moveTo>
                  <a:lnTo>
                    <a:pt x="618" y="420"/>
                  </a:lnTo>
                  <a:lnTo>
                    <a:pt x="612" y="393"/>
                  </a:lnTo>
                  <a:lnTo>
                    <a:pt x="780" y="358"/>
                  </a:lnTo>
                  <a:lnTo>
                    <a:pt x="786" y="385"/>
                  </a:lnTo>
                  <a:close/>
                  <a:moveTo>
                    <a:pt x="612" y="393"/>
                  </a:moveTo>
                  <a:lnTo>
                    <a:pt x="612" y="393"/>
                  </a:lnTo>
                  <a:lnTo>
                    <a:pt x="615" y="406"/>
                  </a:lnTo>
                  <a:lnTo>
                    <a:pt x="612" y="393"/>
                  </a:lnTo>
                  <a:close/>
                  <a:moveTo>
                    <a:pt x="618" y="420"/>
                  </a:moveTo>
                  <a:lnTo>
                    <a:pt x="462" y="455"/>
                  </a:lnTo>
                  <a:lnTo>
                    <a:pt x="456" y="428"/>
                  </a:lnTo>
                  <a:lnTo>
                    <a:pt x="612" y="393"/>
                  </a:lnTo>
                  <a:lnTo>
                    <a:pt x="618" y="420"/>
                  </a:lnTo>
                  <a:close/>
                  <a:moveTo>
                    <a:pt x="462" y="455"/>
                  </a:moveTo>
                  <a:lnTo>
                    <a:pt x="461" y="455"/>
                  </a:lnTo>
                  <a:lnTo>
                    <a:pt x="459" y="441"/>
                  </a:lnTo>
                  <a:lnTo>
                    <a:pt x="462" y="455"/>
                  </a:lnTo>
                  <a:close/>
                  <a:moveTo>
                    <a:pt x="461" y="455"/>
                  </a:moveTo>
                  <a:lnTo>
                    <a:pt x="317" y="482"/>
                  </a:lnTo>
                  <a:lnTo>
                    <a:pt x="312" y="455"/>
                  </a:lnTo>
                  <a:lnTo>
                    <a:pt x="456" y="428"/>
                  </a:lnTo>
                  <a:lnTo>
                    <a:pt x="461" y="455"/>
                  </a:lnTo>
                  <a:close/>
                  <a:moveTo>
                    <a:pt x="317" y="482"/>
                  </a:moveTo>
                  <a:lnTo>
                    <a:pt x="316" y="483"/>
                  </a:lnTo>
                  <a:lnTo>
                    <a:pt x="317" y="482"/>
                  </a:lnTo>
                  <a:lnTo>
                    <a:pt x="314" y="469"/>
                  </a:lnTo>
                  <a:lnTo>
                    <a:pt x="317" y="482"/>
                  </a:lnTo>
                  <a:close/>
                  <a:moveTo>
                    <a:pt x="317" y="482"/>
                  </a:moveTo>
                  <a:lnTo>
                    <a:pt x="91" y="521"/>
                  </a:lnTo>
                  <a:lnTo>
                    <a:pt x="86" y="495"/>
                  </a:lnTo>
                  <a:lnTo>
                    <a:pt x="312" y="455"/>
                  </a:lnTo>
                  <a:lnTo>
                    <a:pt x="317" y="482"/>
                  </a:lnTo>
                  <a:close/>
                  <a:moveTo>
                    <a:pt x="86" y="495"/>
                  </a:moveTo>
                  <a:lnTo>
                    <a:pt x="84" y="495"/>
                  </a:lnTo>
                  <a:lnTo>
                    <a:pt x="86" y="495"/>
                  </a:lnTo>
                  <a:lnTo>
                    <a:pt x="89" y="507"/>
                  </a:lnTo>
                  <a:lnTo>
                    <a:pt x="86" y="495"/>
                  </a:lnTo>
                  <a:close/>
                  <a:moveTo>
                    <a:pt x="91" y="521"/>
                  </a:moveTo>
                  <a:lnTo>
                    <a:pt x="5" y="537"/>
                  </a:lnTo>
                  <a:lnTo>
                    <a:pt x="0" y="510"/>
                  </a:lnTo>
                  <a:lnTo>
                    <a:pt x="86" y="495"/>
                  </a:lnTo>
                  <a:lnTo>
                    <a:pt x="91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7" name="Freeform 115"/>
            <p:cNvSpPr>
              <a:spLocks noEditPoints="1"/>
            </p:cNvSpPr>
            <p:nvPr/>
          </p:nvSpPr>
          <p:spPr bwMode="auto">
            <a:xfrm>
              <a:off x="2025" y="1809"/>
              <a:ext cx="378" cy="74"/>
            </a:xfrm>
            <a:custGeom>
              <a:avLst/>
              <a:gdLst>
                <a:gd name="T0" fmla="*/ 0 w 2836"/>
                <a:gd name="T1" fmla="*/ 0 h 560"/>
                <a:gd name="T2" fmla="*/ 0 w 2836"/>
                <a:gd name="T3" fmla="*/ 0 h 560"/>
                <a:gd name="T4" fmla="*/ 0 w 2836"/>
                <a:gd name="T5" fmla="*/ 0 h 560"/>
                <a:gd name="T6" fmla="*/ 0 w 2836"/>
                <a:gd name="T7" fmla="*/ 0 h 560"/>
                <a:gd name="T8" fmla="*/ 0 w 2836"/>
                <a:gd name="T9" fmla="*/ 0 h 560"/>
                <a:gd name="T10" fmla="*/ 0 w 2836"/>
                <a:gd name="T11" fmla="*/ 0 h 560"/>
                <a:gd name="T12" fmla="*/ 0 w 2836"/>
                <a:gd name="T13" fmla="*/ 0 h 560"/>
                <a:gd name="T14" fmla="*/ 0 w 2836"/>
                <a:gd name="T15" fmla="*/ 0 h 560"/>
                <a:gd name="T16" fmla="*/ 0 w 2836"/>
                <a:gd name="T17" fmla="*/ 0 h 560"/>
                <a:gd name="T18" fmla="*/ 0 w 2836"/>
                <a:gd name="T19" fmla="*/ 0 h 560"/>
                <a:gd name="T20" fmla="*/ 0 w 2836"/>
                <a:gd name="T21" fmla="*/ 0 h 560"/>
                <a:gd name="T22" fmla="*/ 0 w 2836"/>
                <a:gd name="T23" fmla="*/ 0 h 560"/>
                <a:gd name="T24" fmla="*/ 0 w 2836"/>
                <a:gd name="T25" fmla="*/ 0 h 560"/>
                <a:gd name="T26" fmla="*/ 0 w 2836"/>
                <a:gd name="T27" fmla="*/ 0 h 560"/>
                <a:gd name="T28" fmla="*/ 0 w 2836"/>
                <a:gd name="T29" fmla="*/ 0 h 560"/>
                <a:gd name="T30" fmla="*/ 0 w 2836"/>
                <a:gd name="T31" fmla="*/ 0 h 560"/>
                <a:gd name="T32" fmla="*/ 0 w 2836"/>
                <a:gd name="T33" fmla="*/ 0 h 560"/>
                <a:gd name="T34" fmla="*/ 0 w 2836"/>
                <a:gd name="T35" fmla="*/ 0 h 560"/>
                <a:gd name="T36" fmla="*/ 0 w 2836"/>
                <a:gd name="T37" fmla="*/ 0 h 560"/>
                <a:gd name="T38" fmla="*/ 0 w 2836"/>
                <a:gd name="T39" fmla="*/ 0 h 560"/>
                <a:gd name="T40" fmla="*/ 0 w 2836"/>
                <a:gd name="T41" fmla="*/ 0 h 560"/>
                <a:gd name="T42" fmla="*/ 0 w 2836"/>
                <a:gd name="T43" fmla="*/ 0 h 560"/>
                <a:gd name="T44" fmla="*/ 0 w 2836"/>
                <a:gd name="T45" fmla="*/ 0 h 560"/>
                <a:gd name="T46" fmla="*/ 0 w 2836"/>
                <a:gd name="T47" fmla="*/ 0 h 560"/>
                <a:gd name="T48" fmla="*/ 0 w 2836"/>
                <a:gd name="T49" fmla="*/ 0 h 560"/>
                <a:gd name="T50" fmla="*/ 0 w 2836"/>
                <a:gd name="T51" fmla="*/ 0 h 560"/>
                <a:gd name="T52" fmla="*/ 0 w 2836"/>
                <a:gd name="T53" fmla="*/ 0 h 560"/>
                <a:gd name="T54" fmla="*/ 0 w 2836"/>
                <a:gd name="T55" fmla="*/ 0 h 560"/>
                <a:gd name="T56" fmla="*/ 0 w 2836"/>
                <a:gd name="T57" fmla="*/ 0 h 560"/>
                <a:gd name="T58" fmla="*/ 0 w 2836"/>
                <a:gd name="T59" fmla="*/ 0 h 560"/>
                <a:gd name="T60" fmla="*/ 0 w 2836"/>
                <a:gd name="T61" fmla="*/ 0 h 560"/>
                <a:gd name="T62" fmla="*/ 0 w 2836"/>
                <a:gd name="T63" fmla="*/ 0 h 560"/>
                <a:gd name="T64" fmla="*/ 0 w 2836"/>
                <a:gd name="T65" fmla="*/ 0 h 560"/>
                <a:gd name="T66" fmla="*/ 0 w 2836"/>
                <a:gd name="T67" fmla="*/ 0 h 560"/>
                <a:gd name="T68" fmla="*/ 0 w 2836"/>
                <a:gd name="T69" fmla="*/ 0 h 560"/>
                <a:gd name="T70" fmla="*/ 0 w 2836"/>
                <a:gd name="T71" fmla="*/ 0 h 560"/>
                <a:gd name="T72" fmla="*/ 0 w 2836"/>
                <a:gd name="T73" fmla="*/ 0 h 560"/>
                <a:gd name="T74" fmla="*/ 0 w 2836"/>
                <a:gd name="T75" fmla="*/ 0 h 560"/>
                <a:gd name="T76" fmla="*/ 0 w 2836"/>
                <a:gd name="T77" fmla="*/ 0 h 560"/>
                <a:gd name="T78" fmla="*/ 0 w 2836"/>
                <a:gd name="T79" fmla="*/ 0 h 560"/>
                <a:gd name="T80" fmla="*/ 0 w 2836"/>
                <a:gd name="T81" fmla="*/ 0 h 560"/>
                <a:gd name="T82" fmla="*/ 0 w 2836"/>
                <a:gd name="T83" fmla="*/ 0 h 560"/>
                <a:gd name="T84" fmla="*/ 0 w 2836"/>
                <a:gd name="T85" fmla="*/ 0 h 560"/>
                <a:gd name="T86" fmla="*/ 0 w 2836"/>
                <a:gd name="T87" fmla="*/ 0 h 560"/>
                <a:gd name="T88" fmla="*/ 0 w 2836"/>
                <a:gd name="T89" fmla="*/ 0 h 560"/>
                <a:gd name="T90" fmla="*/ 0 w 2836"/>
                <a:gd name="T91" fmla="*/ 0 h 560"/>
                <a:gd name="T92" fmla="*/ 0 w 2836"/>
                <a:gd name="T93" fmla="*/ 0 h 560"/>
                <a:gd name="T94" fmla="*/ 0 w 2836"/>
                <a:gd name="T95" fmla="*/ 0 h 560"/>
                <a:gd name="T96" fmla="*/ 0 w 2836"/>
                <a:gd name="T97" fmla="*/ 0 h 560"/>
                <a:gd name="T98" fmla="*/ 0 w 2836"/>
                <a:gd name="T99" fmla="*/ 0 h 560"/>
                <a:gd name="T100" fmla="*/ 0 w 2836"/>
                <a:gd name="T101" fmla="*/ 0 h 560"/>
                <a:gd name="T102" fmla="*/ 0 w 2836"/>
                <a:gd name="T103" fmla="*/ 0 h 560"/>
                <a:gd name="T104" fmla="*/ 0 w 2836"/>
                <a:gd name="T105" fmla="*/ 0 h 560"/>
                <a:gd name="T106" fmla="*/ 0 w 2836"/>
                <a:gd name="T107" fmla="*/ 0 h 560"/>
                <a:gd name="T108" fmla="*/ 0 w 2836"/>
                <a:gd name="T109" fmla="*/ 0 h 560"/>
                <a:gd name="T110" fmla="*/ 0 w 2836"/>
                <a:gd name="T111" fmla="*/ 0 h 560"/>
                <a:gd name="T112" fmla="*/ 0 w 2836"/>
                <a:gd name="T113" fmla="*/ 0 h 560"/>
                <a:gd name="T114" fmla="*/ 0 w 2836"/>
                <a:gd name="T115" fmla="*/ 0 h 560"/>
                <a:gd name="T116" fmla="*/ 0 w 2836"/>
                <a:gd name="T117" fmla="*/ 0 h 560"/>
                <a:gd name="T118" fmla="*/ 0 w 2836"/>
                <a:gd name="T119" fmla="*/ 0 h 560"/>
                <a:gd name="T120" fmla="*/ 0 w 2836"/>
                <a:gd name="T121" fmla="*/ 0 h 560"/>
                <a:gd name="T122" fmla="*/ 0 w 2836"/>
                <a:gd name="T123" fmla="*/ 0 h 560"/>
                <a:gd name="T124" fmla="*/ 0 w 2836"/>
                <a:gd name="T125" fmla="*/ 0 h 5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6"/>
                <a:gd name="T190" fmla="*/ 0 h 560"/>
                <a:gd name="T191" fmla="*/ 2836 w 2836"/>
                <a:gd name="T192" fmla="*/ 560 h 5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6" h="560">
                  <a:moveTo>
                    <a:pt x="2830" y="133"/>
                  </a:moveTo>
                  <a:lnTo>
                    <a:pt x="2647" y="89"/>
                  </a:lnTo>
                  <a:lnTo>
                    <a:pt x="2652" y="63"/>
                  </a:lnTo>
                  <a:lnTo>
                    <a:pt x="2836" y="106"/>
                  </a:lnTo>
                  <a:lnTo>
                    <a:pt x="2830" y="133"/>
                  </a:lnTo>
                  <a:close/>
                  <a:moveTo>
                    <a:pt x="2652" y="63"/>
                  </a:moveTo>
                  <a:lnTo>
                    <a:pt x="2652" y="63"/>
                  </a:lnTo>
                  <a:lnTo>
                    <a:pt x="2650" y="77"/>
                  </a:lnTo>
                  <a:lnTo>
                    <a:pt x="2652" y="63"/>
                  </a:lnTo>
                  <a:close/>
                  <a:moveTo>
                    <a:pt x="2648" y="89"/>
                  </a:moveTo>
                  <a:lnTo>
                    <a:pt x="2542" y="70"/>
                  </a:lnTo>
                  <a:lnTo>
                    <a:pt x="2546" y="43"/>
                  </a:lnTo>
                  <a:lnTo>
                    <a:pt x="2652" y="63"/>
                  </a:lnTo>
                  <a:lnTo>
                    <a:pt x="2648" y="89"/>
                  </a:lnTo>
                  <a:close/>
                  <a:moveTo>
                    <a:pt x="2546" y="43"/>
                  </a:moveTo>
                  <a:lnTo>
                    <a:pt x="2549" y="44"/>
                  </a:lnTo>
                  <a:lnTo>
                    <a:pt x="2546" y="43"/>
                  </a:lnTo>
                  <a:lnTo>
                    <a:pt x="2544" y="57"/>
                  </a:lnTo>
                  <a:lnTo>
                    <a:pt x="2546" y="43"/>
                  </a:lnTo>
                  <a:close/>
                  <a:moveTo>
                    <a:pt x="2542" y="70"/>
                  </a:moveTo>
                  <a:lnTo>
                    <a:pt x="2429" y="51"/>
                  </a:lnTo>
                  <a:lnTo>
                    <a:pt x="2434" y="24"/>
                  </a:lnTo>
                  <a:lnTo>
                    <a:pt x="2546" y="43"/>
                  </a:lnTo>
                  <a:lnTo>
                    <a:pt x="2542" y="70"/>
                  </a:lnTo>
                  <a:close/>
                  <a:moveTo>
                    <a:pt x="2432" y="23"/>
                  </a:moveTo>
                  <a:lnTo>
                    <a:pt x="2434" y="24"/>
                  </a:lnTo>
                  <a:lnTo>
                    <a:pt x="2431" y="37"/>
                  </a:lnTo>
                  <a:lnTo>
                    <a:pt x="2432" y="23"/>
                  </a:lnTo>
                  <a:close/>
                  <a:moveTo>
                    <a:pt x="2430" y="51"/>
                  </a:moveTo>
                  <a:lnTo>
                    <a:pt x="2316" y="39"/>
                  </a:lnTo>
                  <a:lnTo>
                    <a:pt x="2320" y="11"/>
                  </a:lnTo>
                  <a:lnTo>
                    <a:pt x="2432" y="23"/>
                  </a:lnTo>
                  <a:lnTo>
                    <a:pt x="2430" y="51"/>
                  </a:lnTo>
                  <a:close/>
                  <a:moveTo>
                    <a:pt x="2316" y="39"/>
                  </a:moveTo>
                  <a:lnTo>
                    <a:pt x="2203" y="28"/>
                  </a:lnTo>
                  <a:lnTo>
                    <a:pt x="2207" y="0"/>
                  </a:lnTo>
                  <a:lnTo>
                    <a:pt x="2320" y="11"/>
                  </a:lnTo>
                  <a:lnTo>
                    <a:pt x="2316" y="39"/>
                  </a:lnTo>
                  <a:close/>
                  <a:moveTo>
                    <a:pt x="2204" y="0"/>
                  </a:moveTo>
                  <a:lnTo>
                    <a:pt x="2205" y="0"/>
                  </a:lnTo>
                  <a:lnTo>
                    <a:pt x="2207" y="0"/>
                  </a:lnTo>
                  <a:lnTo>
                    <a:pt x="2204" y="14"/>
                  </a:lnTo>
                  <a:lnTo>
                    <a:pt x="2204" y="0"/>
                  </a:lnTo>
                  <a:close/>
                  <a:moveTo>
                    <a:pt x="2204" y="28"/>
                  </a:moveTo>
                  <a:lnTo>
                    <a:pt x="2096" y="28"/>
                  </a:lnTo>
                  <a:lnTo>
                    <a:pt x="2096" y="0"/>
                  </a:lnTo>
                  <a:lnTo>
                    <a:pt x="2204" y="0"/>
                  </a:lnTo>
                  <a:lnTo>
                    <a:pt x="2204" y="28"/>
                  </a:lnTo>
                  <a:close/>
                  <a:moveTo>
                    <a:pt x="2096" y="28"/>
                  </a:moveTo>
                  <a:lnTo>
                    <a:pt x="2045" y="28"/>
                  </a:lnTo>
                  <a:lnTo>
                    <a:pt x="2045" y="0"/>
                  </a:lnTo>
                  <a:lnTo>
                    <a:pt x="2096" y="0"/>
                  </a:lnTo>
                  <a:lnTo>
                    <a:pt x="2096" y="28"/>
                  </a:lnTo>
                  <a:close/>
                  <a:moveTo>
                    <a:pt x="2044" y="0"/>
                  </a:moveTo>
                  <a:lnTo>
                    <a:pt x="2045" y="0"/>
                  </a:lnTo>
                  <a:lnTo>
                    <a:pt x="2045" y="14"/>
                  </a:lnTo>
                  <a:lnTo>
                    <a:pt x="2044" y="0"/>
                  </a:lnTo>
                  <a:close/>
                  <a:moveTo>
                    <a:pt x="2046" y="28"/>
                  </a:moveTo>
                  <a:lnTo>
                    <a:pt x="1995" y="31"/>
                  </a:lnTo>
                  <a:lnTo>
                    <a:pt x="1993" y="4"/>
                  </a:lnTo>
                  <a:lnTo>
                    <a:pt x="2044" y="0"/>
                  </a:lnTo>
                  <a:lnTo>
                    <a:pt x="2046" y="28"/>
                  </a:lnTo>
                  <a:close/>
                  <a:moveTo>
                    <a:pt x="1993" y="4"/>
                  </a:moveTo>
                  <a:lnTo>
                    <a:pt x="1993" y="4"/>
                  </a:lnTo>
                  <a:lnTo>
                    <a:pt x="1994" y="17"/>
                  </a:lnTo>
                  <a:lnTo>
                    <a:pt x="1993" y="4"/>
                  </a:lnTo>
                  <a:close/>
                  <a:moveTo>
                    <a:pt x="1996" y="31"/>
                  </a:moveTo>
                  <a:lnTo>
                    <a:pt x="1941" y="39"/>
                  </a:lnTo>
                  <a:lnTo>
                    <a:pt x="1938" y="11"/>
                  </a:lnTo>
                  <a:lnTo>
                    <a:pt x="1993" y="4"/>
                  </a:lnTo>
                  <a:lnTo>
                    <a:pt x="1996" y="31"/>
                  </a:lnTo>
                  <a:close/>
                  <a:moveTo>
                    <a:pt x="1937" y="12"/>
                  </a:moveTo>
                  <a:lnTo>
                    <a:pt x="1937" y="12"/>
                  </a:lnTo>
                  <a:lnTo>
                    <a:pt x="1938" y="11"/>
                  </a:lnTo>
                  <a:lnTo>
                    <a:pt x="1939" y="25"/>
                  </a:lnTo>
                  <a:lnTo>
                    <a:pt x="1937" y="12"/>
                  </a:lnTo>
                  <a:close/>
                  <a:moveTo>
                    <a:pt x="1942" y="39"/>
                  </a:moveTo>
                  <a:lnTo>
                    <a:pt x="1883" y="51"/>
                  </a:lnTo>
                  <a:lnTo>
                    <a:pt x="1878" y="24"/>
                  </a:lnTo>
                  <a:lnTo>
                    <a:pt x="1937" y="12"/>
                  </a:lnTo>
                  <a:lnTo>
                    <a:pt x="1942" y="39"/>
                  </a:lnTo>
                  <a:close/>
                  <a:moveTo>
                    <a:pt x="1877" y="24"/>
                  </a:moveTo>
                  <a:lnTo>
                    <a:pt x="1877" y="24"/>
                  </a:lnTo>
                  <a:lnTo>
                    <a:pt x="1878" y="24"/>
                  </a:lnTo>
                  <a:lnTo>
                    <a:pt x="1881" y="37"/>
                  </a:lnTo>
                  <a:lnTo>
                    <a:pt x="1877" y="24"/>
                  </a:lnTo>
                  <a:close/>
                  <a:moveTo>
                    <a:pt x="1884" y="51"/>
                  </a:moveTo>
                  <a:lnTo>
                    <a:pt x="1755" y="81"/>
                  </a:lnTo>
                  <a:lnTo>
                    <a:pt x="1749" y="56"/>
                  </a:lnTo>
                  <a:lnTo>
                    <a:pt x="1877" y="24"/>
                  </a:lnTo>
                  <a:lnTo>
                    <a:pt x="1884" y="51"/>
                  </a:lnTo>
                  <a:close/>
                  <a:moveTo>
                    <a:pt x="1748" y="56"/>
                  </a:moveTo>
                  <a:lnTo>
                    <a:pt x="1749" y="56"/>
                  </a:lnTo>
                  <a:lnTo>
                    <a:pt x="1752" y="68"/>
                  </a:lnTo>
                  <a:lnTo>
                    <a:pt x="1748" y="56"/>
                  </a:lnTo>
                  <a:close/>
                  <a:moveTo>
                    <a:pt x="1756" y="81"/>
                  </a:moveTo>
                  <a:lnTo>
                    <a:pt x="1619" y="125"/>
                  </a:lnTo>
                  <a:lnTo>
                    <a:pt x="1612" y="99"/>
                  </a:lnTo>
                  <a:lnTo>
                    <a:pt x="1748" y="56"/>
                  </a:lnTo>
                  <a:lnTo>
                    <a:pt x="1756" y="81"/>
                  </a:lnTo>
                  <a:close/>
                  <a:moveTo>
                    <a:pt x="1619" y="125"/>
                  </a:moveTo>
                  <a:lnTo>
                    <a:pt x="1468" y="171"/>
                  </a:lnTo>
                  <a:lnTo>
                    <a:pt x="1460" y="146"/>
                  </a:lnTo>
                  <a:lnTo>
                    <a:pt x="1612" y="99"/>
                  </a:lnTo>
                  <a:lnTo>
                    <a:pt x="1619" y="125"/>
                  </a:lnTo>
                  <a:close/>
                  <a:moveTo>
                    <a:pt x="1458" y="146"/>
                  </a:moveTo>
                  <a:lnTo>
                    <a:pt x="1460" y="146"/>
                  </a:lnTo>
                  <a:lnTo>
                    <a:pt x="1463" y="158"/>
                  </a:lnTo>
                  <a:lnTo>
                    <a:pt x="1458" y="146"/>
                  </a:lnTo>
                  <a:close/>
                  <a:moveTo>
                    <a:pt x="1468" y="171"/>
                  </a:moveTo>
                  <a:lnTo>
                    <a:pt x="1156" y="278"/>
                  </a:lnTo>
                  <a:lnTo>
                    <a:pt x="1147" y="252"/>
                  </a:lnTo>
                  <a:lnTo>
                    <a:pt x="1458" y="146"/>
                  </a:lnTo>
                  <a:lnTo>
                    <a:pt x="1468" y="171"/>
                  </a:lnTo>
                  <a:close/>
                  <a:moveTo>
                    <a:pt x="1156" y="278"/>
                  </a:moveTo>
                  <a:lnTo>
                    <a:pt x="1155" y="278"/>
                  </a:lnTo>
                  <a:lnTo>
                    <a:pt x="1151" y="265"/>
                  </a:lnTo>
                  <a:lnTo>
                    <a:pt x="1156" y="278"/>
                  </a:lnTo>
                  <a:close/>
                  <a:moveTo>
                    <a:pt x="1155" y="278"/>
                  </a:moveTo>
                  <a:lnTo>
                    <a:pt x="1003" y="324"/>
                  </a:lnTo>
                  <a:lnTo>
                    <a:pt x="995" y="299"/>
                  </a:lnTo>
                  <a:lnTo>
                    <a:pt x="1147" y="251"/>
                  </a:lnTo>
                  <a:lnTo>
                    <a:pt x="1155" y="278"/>
                  </a:lnTo>
                  <a:close/>
                  <a:moveTo>
                    <a:pt x="1003" y="324"/>
                  </a:moveTo>
                  <a:lnTo>
                    <a:pt x="1002" y="324"/>
                  </a:lnTo>
                  <a:lnTo>
                    <a:pt x="999" y="311"/>
                  </a:lnTo>
                  <a:lnTo>
                    <a:pt x="1003" y="324"/>
                  </a:lnTo>
                  <a:close/>
                  <a:moveTo>
                    <a:pt x="1002" y="324"/>
                  </a:moveTo>
                  <a:lnTo>
                    <a:pt x="850" y="368"/>
                  </a:lnTo>
                  <a:lnTo>
                    <a:pt x="843" y="341"/>
                  </a:lnTo>
                  <a:lnTo>
                    <a:pt x="995" y="299"/>
                  </a:lnTo>
                  <a:lnTo>
                    <a:pt x="1002" y="324"/>
                  </a:lnTo>
                  <a:close/>
                  <a:moveTo>
                    <a:pt x="850" y="368"/>
                  </a:moveTo>
                  <a:lnTo>
                    <a:pt x="850" y="368"/>
                  </a:lnTo>
                  <a:lnTo>
                    <a:pt x="846" y="355"/>
                  </a:lnTo>
                  <a:lnTo>
                    <a:pt x="850" y="368"/>
                  </a:lnTo>
                  <a:close/>
                  <a:moveTo>
                    <a:pt x="850" y="368"/>
                  </a:moveTo>
                  <a:lnTo>
                    <a:pt x="690" y="411"/>
                  </a:lnTo>
                  <a:lnTo>
                    <a:pt x="683" y="384"/>
                  </a:lnTo>
                  <a:lnTo>
                    <a:pt x="843" y="341"/>
                  </a:lnTo>
                  <a:lnTo>
                    <a:pt x="850" y="368"/>
                  </a:lnTo>
                  <a:close/>
                  <a:moveTo>
                    <a:pt x="690" y="411"/>
                  </a:moveTo>
                  <a:lnTo>
                    <a:pt x="690" y="411"/>
                  </a:lnTo>
                  <a:lnTo>
                    <a:pt x="689" y="411"/>
                  </a:lnTo>
                  <a:lnTo>
                    <a:pt x="687" y="398"/>
                  </a:lnTo>
                  <a:lnTo>
                    <a:pt x="690" y="411"/>
                  </a:lnTo>
                  <a:close/>
                  <a:moveTo>
                    <a:pt x="689" y="411"/>
                  </a:moveTo>
                  <a:lnTo>
                    <a:pt x="533" y="446"/>
                  </a:lnTo>
                  <a:lnTo>
                    <a:pt x="527" y="419"/>
                  </a:lnTo>
                  <a:lnTo>
                    <a:pt x="683" y="384"/>
                  </a:lnTo>
                  <a:lnTo>
                    <a:pt x="689" y="411"/>
                  </a:lnTo>
                  <a:close/>
                  <a:moveTo>
                    <a:pt x="533" y="446"/>
                  </a:moveTo>
                  <a:lnTo>
                    <a:pt x="524" y="448"/>
                  </a:lnTo>
                  <a:lnTo>
                    <a:pt x="533" y="446"/>
                  </a:lnTo>
                  <a:lnTo>
                    <a:pt x="531" y="433"/>
                  </a:lnTo>
                  <a:lnTo>
                    <a:pt x="533" y="446"/>
                  </a:lnTo>
                  <a:close/>
                  <a:moveTo>
                    <a:pt x="533" y="446"/>
                  </a:moveTo>
                  <a:lnTo>
                    <a:pt x="268" y="505"/>
                  </a:lnTo>
                  <a:lnTo>
                    <a:pt x="262" y="479"/>
                  </a:lnTo>
                  <a:lnTo>
                    <a:pt x="527" y="419"/>
                  </a:lnTo>
                  <a:lnTo>
                    <a:pt x="533" y="446"/>
                  </a:lnTo>
                  <a:close/>
                  <a:moveTo>
                    <a:pt x="268" y="505"/>
                  </a:moveTo>
                  <a:lnTo>
                    <a:pt x="268" y="505"/>
                  </a:lnTo>
                  <a:lnTo>
                    <a:pt x="266" y="491"/>
                  </a:lnTo>
                  <a:lnTo>
                    <a:pt x="268" y="505"/>
                  </a:lnTo>
                  <a:close/>
                  <a:moveTo>
                    <a:pt x="268" y="505"/>
                  </a:moveTo>
                  <a:lnTo>
                    <a:pt x="77" y="544"/>
                  </a:lnTo>
                  <a:lnTo>
                    <a:pt x="71" y="517"/>
                  </a:lnTo>
                  <a:lnTo>
                    <a:pt x="262" y="479"/>
                  </a:lnTo>
                  <a:lnTo>
                    <a:pt x="268" y="505"/>
                  </a:lnTo>
                  <a:close/>
                  <a:moveTo>
                    <a:pt x="71" y="517"/>
                  </a:moveTo>
                  <a:lnTo>
                    <a:pt x="71" y="517"/>
                  </a:lnTo>
                  <a:lnTo>
                    <a:pt x="74" y="531"/>
                  </a:lnTo>
                  <a:lnTo>
                    <a:pt x="71" y="517"/>
                  </a:lnTo>
                  <a:close/>
                  <a:moveTo>
                    <a:pt x="77" y="544"/>
                  </a:moveTo>
                  <a:lnTo>
                    <a:pt x="6" y="560"/>
                  </a:lnTo>
                  <a:lnTo>
                    <a:pt x="0" y="533"/>
                  </a:lnTo>
                  <a:lnTo>
                    <a:pt x="71" y="517"/>
                  </a:lnTo>
                  <a:lnTo>
                    <a:pt x="77" y="5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8" name="Freeform 116"/>
            <p:cNvSpPr>
              <a:spLocks noEditPoints="1"/>
            </p:cNvSpPr>
            <p:nvPr/>
          </p:nvSpPr>
          <p:spPr bwMode="auto">
            <a:xfrm>
              <a:off x="2034" y="1789"/>
              <a:ext cx="380" cy="83"/>
            </a:xfrm>
            <a:custGeom>
              <a:avLst/>
              <a:gdLst>
                <a:gd name="T0" fmla="*/ 0 w 2855"/>
                <a:gd name="T1" fmla="*/ 0 h 619"/>
                <a:gd name="T2" fmla="*/ 0 w 2855"/>
                <a:gd name="T3" fmla="*/ 0 h 619"/>
                <a:gd name="T4" fmla="*/ 0 w 2855"/>
                <a:gd name="T5" fmla="*/ 0 h 619"/>
                <a:gd name="T6" fmla="*/ 0 w 2855"/>
                <a:gd name="T7" fmla="*/ 0 h 619"/>
                <a:gd name="T8" fmla="*/ 0 w 2855"/>
                <a:gd name="T9" fmla="*/ 0 h 619"/>
                <a:gd name="T10" fmla="*/ 0 w 2855"/>
                <a:gd name="T11" fmla="*/ 0 h 619"/>
                <a:gd name="T12" fmla="*/ 0 w 2855"/>
                <a:gd name="T13" fmla="*/ 0 h 619"/>
                <a:gd name="T14" fmla="*/ 0 w 2855"/>
                <a:gd name="T15" fmla="*/ 0 h 619"/>
                <a:gd name="T16" fmla="*/ 0 w 2855"/>
                <a:gd name="T17" fmla="*/ 0 h 619"/>
                <a:gd name="T18" fmla="*/ 0 w 2855"/>
                <a:gd name="T19" fmla="*/ 0 h 619"/>
                <a:gd name="T20" fmla="*/ 0 w 2855"/>
                <a:gd name="T21" fmla="*/ 0 h 619"/>
                <a:gd name="T22" fmla="*/ 0 w 2855"/>
                <a:gd name="T23" fmla="*/ 0 h 619"/>
                <a:gd name="T24" fmla="*/ 0 w 2855"/>
                <a:gd name="T25" fmla="*/ 0 h 619"/>
                <a:gd name="T26" fmla="*/ 0 w 2855"/>
                <a:gd name="T27" fmla="*/ 0 h 619"/>
                <a:gd name="T28" fmla="*/ 0 w 2855"/>
                <a:gd name="T29" fmla="*/ 0 h 619"/>
                <a:gd name="T30" fmla="*/ 0 w 2855"/>
                <a:gd name="T31" fmla="*/ 0 h 619"/>
                <a:gd name="T32" fmla="*/ 0 w 2855"/>
                <a:gd name="T33" fmla="*/ 0 h 619"/>
                <a:gd name="T34" fmla="*/ 0 w 2855"/>
                <a:gd name="T35" fmla="*/ 0 h 619"/>
                <a:gd name="T36" fmla="*/ 0 w 2855"/>
                <a:gd name="T37" fmla="*/ 0 h 619"/>
                <a:gd name="T38" fmla="*/ 0 w 2855"/>
                <a:gd name="T39" fmla="*/ 0 h 619"/>
                <a:gd name="T40" fmla="*/ 0 w 2855"/>
                <a:gd name="T41" fmla="*/ 0 h 619"/>
                <a:gd name="T42" fmla="*/ 0 w 2855"/>
                <a:gd name="T43" fmla="*/ 0 h 619"/>
                <a:gd name="T44" fmla="*/ 0 w 2855"/>
                <a:gd name="T45" fmla="*/ 0 h 619"/>
                <a:gd name="T46" fmla="*/ 0 w 2855"/>
                <a:gd name="T47" fmla="*/ 0 h 619"/>
                <a:gd name="T48" fmla="*/ 0 w 2855"/>
                <a:gd name="T49" fmla="*/ 0 h 619"/>
                <a:gd name="T50" fmla="*/ 0 w 2855"/>
                <a:gd name="T51" fmla="*/ 0 h 619"/>
                <a:gd name="T52" fmla="*/ 0 w 2855"/>
                <a:gd name="T53" fmla="*/ 0 h 619"/>
                <a:gd name="T54" fmla="*/ 0 w 2855"/>
                <a:gd name="T55" fmla="*/ 0 h 619"/>
                <a:gd name="T56" fmla="*/ 0 w 2855"/>
                <a:gd name="T57" fmla="*/ 0 h 619"/>
                <a:gd name="T58" fmla="*/ 0 w 2855"/>
                <a:gd name="T59" fmla="*/ 0 h 619"/>
                <a:gd name="T60" fmla="*/ 0 w 2855"/>
                <a:gd name="T61" fmla="*/ 0 h 619"/>
                <a:gd name="T62" fmla="*/ 0 w 2855"/>
                <a:gd name="T63" fmla="*/ 0 h 619"/>
                <a:gd name="T64" fmla="*/ 0 w 2855"/>
                <a:gd name="T65" fmla="*/ 0 h 619"/>
                <a:gd name="T66" fmla="*/ 0 w 2855"/>
                <a:gd name="T67" fmla="*/ 0 h 619"/>
                <a:gd name="T68" fmla="*/ 0 w 2855"/>
                <a:gd name="T69" fmla="*/ 0 h 619"/>
                <a:gd name="T70" fmla="*/ 0 w 2855"/>
                <a:gd name="T71" fmla="*/ 0 h 619"/>
                <a:gd name="T72" fmla="*/ 0 w 2855"/>
                <a:gd name="T73" fmla="*/ 0 h 619"/>
                <a:gd name="T74" fmla="*/ 0 w 2855"/>
                <a:gd name="T75" fmla="*/ 0 h 619"/>
                <a:gd name="T76" fmla="*/ 0 w 2855"/>
                <a:gd name="T77" fmla="*/ 0 h 619"/>
                <a:gd name="T78" fmla="*/ 0 w 2855"/>
                <a:gd name="T79" fmla="*/ 0 h 619"/>
                <a:gd name="T80" fmla="*/ 0 w 2855"/>
                <a:gd name="T81" fmla="*/ 0 h 619"/>
                <a:gd name="T82" fmla="*/ 0 w 2855"/>
                <a:gd name="T83" fmla="*/ 0 h 619"/>
                <a:gd name="T84" fmla="*/ 0 w 2855"/>
                <a:gd name="T85" fmla="*/ 0 h 619"/>
                <a:gd name="T86" fmla="*/ 0 w 2855"/>
                <a:gd name="T87" fmla="*/ 0 h 619"/>
                <a:gd name="T88" fmla="*/ 0 w 2855"/>
                <a:gd name="T89" fmla="*/ 0 h 619"/>
                <a:gd name="T90" fmla="*/ 0 w 2855"/>
                <a:gd name="T91" fmla="*/ 0 h 619"/>
                <a:gd name="T92" fmla="*/ 0 w 2855"/>
                <a:gd name="T93" fmla="*/ 0 h 619"/>
                <a:gd name="T94" fmla="*/ 0 w 2855"/>
                <a:gd name="T95" fmla="*/ 0 h 619"/>
                <a:gd name="T96" fmla="*/ 0 w 2855"/>
                <a:gd name="T97" fmla="*/ 0 h 619"/>
                <a:gd name="T98" fmla="*/ 0 w 2855"/>
                <a:gd name="T99" fmla="*/ 0 h 619"/>
                <a:gd name="T100" fmla="*/ 0 w 2855"/>
                <a:gd name="T101" fmla="*/ 0 h 619"/>
                <a:gd name="T102" fmla="*/ 0 w 2855"/>
                <a:gd name="T103" fmla="*/ 0 h 619"/>
                <a:gd name="T104" fmla="*/ 0 w 2855"/>
                <a:gd name="T105" fmla="*/ 0 h 619"/>
                <a:gd name="T106" fmla="*/ 0 w 2855"/>
                <a:gd name="T107" fmla="*/ 0 h 619"/>
                <a:gd name="T108" fmla="*/ 0 w 2855"/>
                <a:gd name="T109" fmla="*/ 0 h 619"/>
                <a:gd name="T110" fmla="*/ 0 w 2855"/>
                <a:gd name="T111" fmla="*/ 0 h 619"/>
                <a:gd name="T112" fmla="*/ 0 w 2855"/>
                <a:gd name="T113" fmla="*/ 0 h 619"/>
                <a:gd name="T114" fmla="*/ 0 w 2855"/>
                <a:gd name="T115" fmla="*/ 0 h 619"/>
                <a:gd name="T116" fmla="*/ 0 w 2855"/>
                <a:gd name="T117" fmla="*/ 0 h 619"/>
                <a:gd name="T118" fmla="*/ 0 w 2855"/>
                <a:gd name="T119" fmla="*/ 0 h 619"/>
                <a:gd name="T120" fmla="*/ 0 w 2855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55"/>
                <a:gd name="T184" fmla="*/ 0 h 619"/>
                <a:gd name="T185" fmla="*/ 2855 w 2855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55" h="619">
                  <a:moveTo>
                    <a:pt x="2849" y="211"/>
                  </a:moveTo>
                  <a:lnTo>
                    <a:pt x="2763" y="191"/>
                  </a:lnTo>
                  <a:lnTo>
                    <a:pt x="2770" y="164"/>
                  </a:lnTo>
                  <a:lnTo>
                    <a:pt x="2855" y="184"/>
                  </a:lnTo>
                  <a:lnTo>
                    <a:pt x="2849" y="211"/>
                  </a:lnTo>
                  <a:close/>
                  <a:moveTo>
                    <a:pt x="2763" y="191"/>
                  </a:moveTo>
                  <a:lnTo>
                    <a:pt x="2763" y="191"/>
                  </a:lnTo>
                  <a:lnTo>
                    <a:pt x="2762" y="191"/>
                  </a:lnTo>
                  <a:lnTo>
                    <a:pt x="2766" y="178"/>
                  </a:lnTo>
                  <a:lnTo>
                    <a:pt x="2763" y="191"/>
                  </a:lnTo>
                  <a:close/>
                  <a:moveTo>
                    <a:pt x="2762" y="191"/>
                  </a:moveTo>
                  <a:lnTo>
                    <a:pt x="2668" y="160"/>
                  </a:lnTo>
                  <a:lnTo>
                    <a:pt x="2677" y="134"/>
                  </a:lnTo>
                  <a:lnTo>
                    <a:pt x="2771" y="166"/>
                  </a:lnTo>
                  <a:lnTo>
                    <a:pt x="2762" y="191"/>
                  </a:lnTo>
                  <a:close/>
                  <a:moveTo>
                    <a:pt x="2677" y="134"/>
                  </a:moveTo>
                  <a:lnTo>
                    <a:pt x="2677" y="134"/>
                  </a:lnTo>
                  <a:lnTo>
                    <a:pt x="2672" y="147"/>
                  </a:lnTo>
                  <a:lnTo>
                    <a:pt x="2677" y="134"/>
                  </a:lnTo>
                  <a:close/>
                  <a:moveTo>
                    <a:pt x="2668" y="160"/>
                  </a:moveTo>
                  <a:lnTo>
                    <a:pt x="2567" y="133"/>
                  </a:lnTo>
                  <a:lnTo>
                    <a:pt x="2574" y="106"/>
                  </a:lnTo>
                  <a:lnTo>
                    <a:pt x="2677" y="134"/>
                  </a:lnTo>
                  <a:lnTo>
                    <a:pt x="2668" y="160"/>
                  </a:lnTo>
                  <a:close/>
                  <a:moveTo>
                    <a:pt x="2567" y="133"/>
                  </a:moveTo>
                  <a:lnTo>
                    <a:pt x="2568" y="133"/>
                  </a:lnTo>
                  <a:lnTo>
                    <a:pt x="2567" y="133"/>
                  </a:lnTo>
                  <a:lnTo>
                    <a:pt x="2571" y="119"/>
                  </a:lnTo>
                  <a:lnTo>
                    <a:pt x="2567" y="133"/>
                  </a:lnTo>
                  <a:close/>
                  <a:moveTo>
                    <a:pt x="2567" y="133"/>
                  </a:moveTo>
                  <a:lnTo>
                    <a:pt x="2461" y="101"/>
                  </a:lnTo>
                  <a:lnTo>
                    <a:pt x="2469" y="74"/>
                  </a:lnTo>
                  <a:lnTo>
                    <a:pt x="2575" y="106"/>
                  </a:lnTo>
                  <a:lnTo>
                    <a:pt x="2567" y="133"/>
                  </a:lnTo>
                  <a:close/>
                  <a:moveTo>
                    <a:pt x="2469" y="74"/>
                  </a:moveTo>
                  <a:lnTo>
                    <a:pt x="2468" y="74"/>
                  </a:lnTo>
                  <a:lnTo>
                    <a:pt x="2469" y="74"/>
                  </a:lnTo>
                  <a:lnTo>
                    <a:pt x="2466" y="88"/>
                  </a:lnTo>
                  <a:lnTo>
                    <a:pt x="2469" y="74"/>
                  </a:lnTo>
                  <a:close/>
                  <a:moveTo>
                    <a:pt x="2462" y="101"/>
                  </a:moveTo>
                  <a:lnTo>
                    <a:pt x="2350" y="74"/>
                  </a:lnTo>
                  <a:lnTo>
                    <a:pt x="2355" y="48"/>
                  </a:lnTo>
                  <a:lnTo>
                    <a:pt x="2469" y="74"/>
                  </a:lnTo>
                  <a:lnTo>
                    <a:pt x="2462" y="101"/>
                  </a:lnTo>
                  <a:close/>
                  <a:moveTo>
                    <a:pt x="2355" y="48"/>
                  </a:moveTo>
                  <a:lnTo>
                    <a:pt x="2357" y="48"/>
                  </a:lnTo>
                  <a:lnTo>
                    <a:pt x="2355" y="48"/>
                  </a:lnTo>
                  <a:lnTo>
                    <a:pt x="2353" y="60"/>
                  </a:lnTo>
                  <a:lnTo>
                    <a:pt x="2355" y="48"/>
                  </a:lnTo>
                  <a:close/>
                  <a:moveTo>
                    <a:pt x="2350" y="74"/>
                  </a:moveTo>
                  <a:lnTo>
                    <a:pt x="2229" y="51"/>
                  </a:lnTo>
                  <a:lnTo>
                    <a:pt x="2234" y="24"/>
                  </a:lnTo>
                  <a:lnTo>
                    <a:pt x="2355" y="48"/>
                  </a:lnTo>
                  <a:lnTo>
                    <a:pt x="2350" y="74"/>
                  </a:lnTo>
                  <a:close/>
                  <a:moveTo>
                    <a:pt x="2233" y="23"/>
                  </a:moveTo>
                  <a:lnTo>
                    <a:pt x="2233" y="23"/>
                  </a:lnTo>
                  <a:lnTo>
                    <a:pt x="2234" y="24"/>
                  </a:lnTo>
                  <a:lnTo>
                    <a:pt x="2232" y="37"/>
                  </a:lnTo>
                  <a:lnTo>
                    <a:pt x="2233" y="23"/>
                  </a:lnTo>
                  <a:close/>
                  <a:moveTo>
                    <a:pt x="2230" y="51"/>
                  </a:moveTo>
                  <a:lnTo>
                    <a:pt x="2109" y="35"/>
                  </a:lnTo>
                  <a:lnTo>
                    <a:pt x="2112" y="8"/>
                  </a:lnTo>
                  <a:lnTo>
                    <a:pt x="2233" y="23"/>
                  </a:lnTo>
                  <a:lnTo>
                    <a:pt x="2230" y="51"/>
                  </a:lnTo>
                  <a:close/>
                  <a:moveTo>
                    <a:pt x="2111" y="8"/>
                  </a:moveTo>
                  <a:lnTo>
                    <a:pt x="2112" y="8"/>
                  </a:lnTo>
                  <a:lnTo>
                    <a:pt x="2111" y="22"/>
                  </a:lnTo>
                  <a:lnTo>
                    <a:pt x="2111" y="8"/>
                  </a:lnTo>
                  <a:close/>
                  <a:moveTo>
                    <a:pt x="2110" y="35"/>
                  </a:moveTo>
                  <a:lnTo>
                    <a:pt x="2052" y="31"/>
                  </a:lnTo>
                  <a:lnTo>
                    <a:pt x="2053" y="4"/>
                  </a:lnTo>
                  <a:lnTo>
                    <a:pt x="2111" y="8"/>
                  </a:lnTo>
                  <a:lnTo>
                    <a:pt x="2110" y="35"/>
                  </a:lnTo>
                  <a:close/>
                  <a:moveTo>
                    <a:pt x="2052" y="31"/>
                  </a:moveTo>
                  <a:lnTo>
                    <a:pt x="1989" y="28"/>
                  </a:lnTo>
                  <a:lnTo>
                    <a:pt x="1990" y="0"/>
                  </a:lnTo>
                  <a:lnTo>
                    <a:pt x="2053" y="4"/>
                  </a:lnTo>
                  <a:lnTo>
                    <a:pt x="2052" y="31"/>
                  </a:lnTo>
                  <a:close/>
                  <a:moveTo>
                    <a:pt x="1989" y="0"/>
                  </a:moveTo>
                  <a:lnTo>
                    <a:pt x="1990" y="0"/>
                  </a:lnTo>
                  <a:lnTo>
                    <a:pt x="1990" y="14"/>
                  </a:lnTo>
                  <a:lnTo>
                    <a:pt x="1989" y="0"/>
                  </a:lnTo>
                  <a:close/>
                  <a:moveTo>
                    <a:pt x="1990" y="28"/>
                  </a:moveTo>
                  <a:lnTo>
                    <a:pt x="1932" y="31"/>
                  </a:lnTo>
                  <a:lnTo>
                    <a:pt x="1931" y="4"/>
                  </a:lnTo>
                  <a:lnTo>
                    <a:pt x="1989" y="0"/>
                  </a:lnTo>
                  <a:lnTo>
                    <a:pt x="1990" y="28"/>
                  </a:lnTo>
                  <a:close/>
                  <a:moveTo>
                    <a:pt x="1930" y="4"/>
                  </a:moveTo>
                  <a:lnTo>
                    <a:pt x="1930" y="4"/>
                  </a:lnTo>
                  <a:lnTo>
                    <a:pt x="1931" y="4"/>
                  </a:lnTo>
                  <a:lnTo>
                    <a:pt x="1931" y="17"/>
                  </a:lnTo>
                  <a:lnTo>
                    <a:pt x="1930" y="4"/>
                  </a:lnTo>
                  <a:close/>
                  <a:moveTo>
                    <a:pt x="1933" y="31"/>
                  </a:moveTo>
                  <a:lnTo>
                    <a:pt x="1875" y="39"/>
                  </a:lnTo>
                  <a:lnTo>
                    <a:pt x="1870" y="11"/>
                  </a:lnTo>
                  <a:lnTo>
                    <a:pt x="1930" y="4"/>
                  </a:lnTo>
                  <a:lnTo>
                    <a:pt x="1933" y="31"/>
                  </a:lnTo>
                  <a:close/>
                  <a:moveTo>
                    <a:pt x="1869" y="13"/>
                  </a:moveTo>
                  <a:lnTo>
                    <a:pt x="1870" y="11"/>
                  </a:lnTo>
                  <a:lnTo>
                    <a:pt x="1873" y="25"/>
                  </a:lnTo>
                  <a:lnTo>
                    <a:pt x="1869" y="13"/>
                  </a:lnTo>
                  <a:close/>
                  <a:moveTo>
                    <a:pt x="1876" y="38"/>
                  </a:moveTo>
                  <a:lnTo>
                    <a:pt x="1813" y="55"/>
                  </a:lnTo>
                  <a:lnTo>
                    <a:pt x="1807" y="28"/>
                  </a:lnTo>
                  <a:lnTo>
                    <a:pt x="1869" y="13"/>
                  </a:lnTo>
                  <a:lnTo>
                    <a:pt x="1876" y="38"/>
                  </a:lnTo>
                  <a:close/>
                  <a:moveTo>
                    <a:pt x="1806" y="28"/>
                  </a:moveTo>
                  <a:lnTo>
                    <a:pt x="1806" y="28"/>
                  </a:lnTo>
                  <a:lnTo>
                    <a:pt x="1807" y="28"/>
                  </a:lnTo>
                  <a:lnTo>
                    <a:pt x="1810" y="41"/>
                  </a:lnTo>
                  <a:lnTo>
                    <a:pt x="1806" y="28"/>
                  </a:lnTo>
                  <a:close/>
                  <a:moveTo>
                    <a:pt x="1814" y="55"/>
                  </a:moveTo>
                  <a:lnTo>
                    <a:pt x="1751" y="73"/>
                  </a:lnTo>
                  <a:lnTo>
                    <a:pt x="1743" y="48"/>
                  </a:lnTo>
                  <a:lnTo>
                    <a:pt x="1806" y="28"/>
                  </a:lnTo>
                  <a:lnTo>
                    <a:pt x="1814" y="55"/>
                  </a:lnTo>
                  <a:close/>
                  <a:moveTo>
                    <a:pt x="1743" y="48"/>
                  </a:moveTo>
                  <a:lnTo>
                    <a:pt x="1743" y="48"/>
                  </a:lnTo>
                  <a:lnTo>
                    <a:pt x="1748" y="60"/>
                  </a:lnTo>
                  <a:lnTo>
                    <a:pt x="1743" y="48"/>
                  </a:lnTo>
                  <a:close/>
                  <a:moveTo>
                    <a:pt x="1753" y="73"/>
                  </a:moveTo>
                  <a:lnTo>
                    <a:pt x="1686" y="97"/>
                  </a:lnTo>
                  <a:lnTo>
                    <a:pt x="1677" y="71"/>
                  </a:lnTo>
                  <a:lnTo>
                    <a:pt x="1743" y="48"/>
                  </a:lnTo>
                  <a:lnTo>
                    <a:pt x="1753" y="73"/>
                  </a:lnTo>
                  <a:close/>
                  <a:moveTo>
                    <a:pt x="1686" y="97"/>
                  </a:moveTo>
                  <a:lnTo>
                    <a:pt x="1685" y="98"/>
                  </a:lnTo>
                  <a:lnTo>
                    <a:pt x="1685" y="97"/>
                  </a:lnTo>
                  <a:lnTo>
                    <a:pt x="1682" y="84"/>
                  </a:lnTo>
                  <a:lnTo>
                    <a:pt x="1686" y="97"/>
                  </a:lnTo>
                  <a:close/>
                  <a:moveTo>
                    <a:pt x="1685" y="97"/>
                  </a:moveTo>
                  <a:lnTo>
                    <a:pt x="1615" y="121"/>
                  </a:lnTo>
                  <a:lnTo>
                    <a:pt x="1607" y="94"/>
                  </a:lnTo>
                  <a:lnTo>
                    <a:pt x="1677" y="71"/>
                  </a:lnTo>
                  <a:lnTo>
                    <a:pt x="1685" y="97"/>
                  </a:lnTo>
                  <a:close/>
                  <a:moveTo>
                    <a:pt x="1606" y="95"/>
                  </a:moveTo>
                  <a:lnTo>
                    <a:pt x="1606" y="94"/>
                  </a:lnTo>
                  <a:lnTo>
                    <a:pt x="1607" y="94"/>
                  </a:lnTo>
                  <a:lnTo>
                    <a:pt x="1611" y="107"/>
                  </a:lnTo>
                  <a:lnTo>
                    <a:pt x="1606" y="95"/>
                  </a:lnTo>
                  <a:close/>
                  <a:moveTo>
                    <a:pt x="1617" y="120"/>
                  </a:moveTo>
                  <a:lnTo>
                    <a:pt x="1468" y="183"/>
                  </a:lnTo>
                  <a:lnTo>
                    <a:pt x="1457" y="157"/>
                  </a:lnTo>
                  <a:lnTo>
                    <a:pt x="1606" y="95"/>
                  </a:lnTo>
                  <a:lnTo>
                    <a:pt x="1617" y="120"/>
                  </a:lnTo>
                  <a:close/>
                  <a:moveTo>
                    <a:pt x="1457" y="157"/>
                  </a:moveTo>
                  <a:lnTo>
                    <a:pt x="1466" y="154"/>
                  </a:lnTo>
                  <a:lnTo>
                    <a:pt x="1457" y="157"/>
                  </a:lnTo>
                  <a:lnTo>
                    <a:pt x="1463" y="170"/>
                  </a:lnTo>
                  <a:lnTo>
                    <a:pt x="1457" y="157"/>
                  </a:lnTo>
                  <a:close/>
                  <a:moveTo>
                    <a:pt x="1468" y="183"/>
                  </a:moveTo>
                  <a:lnTo>
                    <a:pt x="1312" y="250"/>
                  </a:lnTo>
                  <a:lnTo>
                    <a:pt x="1301" y="224"/>
                  </a:lnTo>
                  <a:lnTo>
                    <a:pt x="1457" y="157"/>
                  </a:lnTo>
                  <a:lnTo>
                    <a:pt x="1468" y="183"/>
                  </a:lnTo>
                  <a:close/>
                  <a:moveTo>
                    <a:pt x="1312" y="250"/>
                  </a:moveTo>
                  <a:lnTo>
                    <a:pt x="1310" y="250"/>
                  </a:lnTo>
                  <a:lnTo>
                    <a:pt x="1312" y="250"/>
                  </a:lnTo>
                  <a:lnTo>
                    <a:pt x="1307" y="237"/>
                  </a:lnTo>
                  <a:lnTo>
                    <a:pt x="1312" y="250"/>
                  </a:lnTo>
                  <a:close/>
                  <a:moveTo>
                    <a:pt x="1312" y="250"/>
                  </a:moveTo>
                  <a:lnTo>
                    <a:pt x="1148" y="316"/>
                  </a:lnTo>
                  <a:lnTo>
                    <a:pt x="1137" y="291"/>
                  </a:lnTo>
                  <a:lnTo>
                    <a:pt x="1301" y="224"/>
                  </a:lnTo>
                  <a:lnTo>
                    <a:pt x="1312" y="250"/>
                  </a:lnTo>
                  <a:close/>
                  <a:moveTo>
                    <a:pt x="1148" y="316"/>
                  </a:moveTo>
                  <a:lnTo>
                    <a:pt x="1149" y="316"/>
                  </a:lnTo>
                  <a:lnTo>
                    <a:pt x="1148" y="316"/>
                  </a:lnTo>
                  <a:lnTo>
                    <a:pt x="1143" y="303"/>
                  </a:lnTo>
                  <a:lnTo>
                    <a:pt x="1148" y="316"/>
                  </a:lnTo>
                  <a:close/>
                  <a:moveTo>
                    <a:pt x="1148" y="316"/>
                  </a:moveTo>
                  <a:lnTo>
                    <a:pt x="1061" y="348"/>
                  </a:lnTo>
                  <a:lnTo>
                    <a:pt x="1052" y="322"/>
                  </a:lnTo>
                  <a:lnTo>
                    <a:pt x="1138" y="291"/>
                  </a:lnTo>
                  <a:lnTo>
                    <a:pt x="1148" y="316"/>
                  </a:lnTo>
                  <a:close/>
                  <a:moveTo>
                    <a:pt x="1061" y="348"/>
                  </a:moveTo>
                  <a:lnTo>
                    <a:pt x="975" y="379"/>
                  </a:lnTo>
                  <a:lnTo>
                    <a:pt x="966" y="354"/>
                  </a:lnTo>
                  <a:lnTo>
                    <a:pt x="1052" y="322"/>
                  </a:lnTo>
                  <a:lnTo>
                    <a:pt x="1061" y="348"/>
                  </a:lnTo>
                  <a:close/>
                  <a:moveTo>
                    <a:pt x="975" y="379"/>
                  </a:moveTo>
                  <a:lnTo>
                    <a:pt x="974" y="379"/>
                  </a:lnTo>
                  <a:lnTo>
                    <a:pt x="975" y="379"/>
                  </a:lnTo>
                  <a:lnTo>
                    <a:pt x="971" y="367"/>
                  </a:lnTo>
                  <a:lnTo>
                    <a:pt x="975" y="379"/>
                  </a:lnTo>
                  <a:close/>
                  <a:moveTo>
                    <a:pt x="975" y="379"/>
                  </a:moveTo>
                  <a:lnTo>
                    <a:pt x="881" y="411"/>
                  </a:lnTo>
                  <a:lnTo>
                    <a:pt x="873" y="384"/>
                  </a:lnTo>
                  <a:lnTo>
                    <a:pt x="967" y="354"/>
                  </a:lnTo>
                  <a:lnTo>
                    <a:pt x="975" y="379"/>
                  </a:lnTo>
                  <a:close/>
                  <a:moveTo>
                    <a:pt x="881" y="411"/>
                  </a:moveTo>
                  <a:lnTo>
                    <a:pt x="882" y="411"/>
                  </a:lnTo>
                  <a:lnTo>
                    <a:pt x="881" y="411"/>
                  </a:lnTo>
                  <a:lnTo>
                    <a:pt x="878" y="398"/>
                  </a:lnTo>
                  <a:lnTo>
                    <a:pt x="881" y="411"/>
                  </a:lnTo>
                  <a:close/>
                  <a:moveTo>
                    <a:pt x="881" y="411"/>
                  </a:moveTo>
                  <a:lnTo>
                    <a:pt x="791" y="434"/>
                  </a:lnTo>
                  <a:lnTo>
                    <a:pt x="784" y="407"/>
                  </a:lnTo>
                  <a:lnTo>
                    <a:pt x="874" y="384"/>
                  </a:lnTo>
                  <a:lnTo>
                    <a:pt x="881" y="411"/>
                  </a:lnTo>
                  <a:close/>
                  <a:moveTo>
                    <a:pt x="791" y="434"/>
                  </a:moveTo>
                  <a:lnTo>
                    <a:pt x="790" y="434"/>
                  </a:lnTo>
                  <a:lnTo>
                    <a:pt x="788" y="421"/>
                  </a:lnTo>
                  <a:lnTo>
                    <a:pt x="791" y="434"/>
                  </a:lnTo>
                  <a:close/>
                  <a:moveTo>
                    <a:pt x="790" y="434"/>
                  </a:moveTo>
                  <a:lnTo>
                    <a:pt x="478" y="513"/>
                  </a:lnTo>
                  <a:lnTo>
                    <a:pt x="473" y="486"/>
                  </a:lnTo>
                  <a:lnTo>
                    <a:pt x="784" y="407"/>
                  </a:lnTo>
                  <a:lnTo>
                    <a:pt x="790" y="434"/>
                  </a:lnTo>
                  <a:close/>
                  <a:moveTo>
                    <a:pt x="478" y="513"/>
                  </a:moveTo>
                  <a:lnTo>
                    <a:pt x="477" y="513"/>
                  </a:lnTo>
                  <a:lnTo>
                    <a:pt x="478" y="513"/>
                  </a:lnTo>
                  <a:lnTo>
                    <a:pt x="475" y="500"/>
                  </a:lnTo>
                  <a:lnTo>
                    <a:pt x="478" y="513"/>
                  </a:lnTo>
                  <a:close/>
                  <a:moveTo>
                    <a:pt x="478" y="513"/>
                  </a:moveTo>
                  <a:lnTo>
                    <a:pt x="233" y="571"/>
                  </a:lnTo>
                  <a:lnTo>
                    <a:pt x="226" y="545"/>
                  </a:lnTo>
                  <a:lnTo>
                    <a:pt x="473" y="486"/>
                  </a:lnTo>
                  <a:lnTo>
                    <a:pt x="478" y="513"/>
                  </a:lnTo>
                  <a:close/>
                  <a:moveTo>
                    <a:pt x="233" y="571"/>
                  </a:moveTo>
                  <a:lnTo>
                    <a:pt x="233" y="571"/>
                  </a:lnTo>
                  <a:lnTo>
                    <a:pt x="233" y="572"/>
                  </a:lnTo>
                  <a:lnTo>
                    <a:pt x="229" y="558"/>
                  </a:lnTo>
                  <a:lnTo>
                    <a:pt x="233" y="571"/>
                  </a:lnTo>
                  <a:close/>
                  <a:moveTo>
                    <a:pt x="233" y="572"/>
                  </a:moveTo>
                  <a:lnTo>
                    <a:pt x="69" y="607"/>
                  </a:lnTo>
                  <a:lnTo>
                    <a:pt x="63" y="580"/>
                  </a:lnTo>
                  <a:lnTo>
                    <a:pt x="227" y="545"/>
                  </a:lnTo>
                  <a:lnTo>
                    <a:pt x="233" y="572"/>
                  </a:lnTo>
                  <a:close/>
                  <a:moveTo>
                    <a:pt x="69" y="607"/>
                  </a:moveTo>
                  <a:lnTo>
                    <a:pt x="69" y="607"/>
                  </a:lnTo>
                  <a:lnTo>
                    <a:pt x="68" y="607"/>
                  </a:lnTo>
                  <a:lnTo>
                    <a:pt x="65" y="593"/>
                  </a:lnTo>
                  <a:lnTo>
                    <a:pt x="69" y="607"/>
                  </a:lnTo>
                  <a:close/>
                  <a:moveTo>
                    <a:pt x="68" y="607"/>
                  </a:moveTo>
                  <a:lnTo>
                    <a:pt x="6" y="619"/>
                  </a:lnTo>
                  <a:lnTo>
                    <a:pt x="0" y="592"/>
                  </a:lnTo>
                  <a:lnTo>
                    <a:pt x="63" y="580"/>
                  </a:lnTo>
                  <a:lnTo>
                    <a:pt x="68" y="6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9" name="Freeform 117"/>
            <p:cNvSpPr>
              <a:spLocks noEditPoints="1"/>
            </p:cNvSpPr>
            <p:nvPr/>
          </p:nvSpPr>
          <p:spPr bwMode="auto">
            <a:xfrm>
              <a:off x="2040" y="1771"/>
              <a:ext cx="388" cy="89"/>
            </a:xfrm>
            <a:custGeom>
              <a:avLst/>
              <a:gdLst>
                <a:gd name="T0" fmla="*/ 0 w 2904"/>
                <a:gd name="T1" fmla="*/ 0 h 671"/>
                <a:gd name="T2" fmla="*/ 0 w 2904"/>
                <a:gd name="T3" fmla="*/ 0 h 671"/>
                <a:gd name="T4" fmla="*/ 0 w 2904"/>
                <a:gd name="T5" fmla="*/ 0 h 671"/>
                <a:gd name="T6" fmla="*/ 0 w 2904"/>
                <a:gd name="T7" fmla="*/ 0 h 671"/>
                <a:gd name="T8" fmla="*/ 0 w 2904"/>
                <a:gd name="T9" fmla="*/ 0 h 671"/>
                <a:gd name="T10" fmla="*/ 0 w 2904"/>
                <a:gd name="T11" fmla="*/ 0 h 671"/>
                <a:gd name="T12" fmla="*/ 0 w 2904"/>
                <a:gd name="T13" fmla="*/ 0 h 671"/>
                <a:gd name="T14" fmla="*/ 0 w 2904"/>
                <a:gd name="T15" fmla="*/ 0 h 671"/>
                <a:gd name="T16" fmla="*/ 0 w 2904"/>
                <a:gd name="T17" fmla="*/ 0 h 671"/>
                <a:gd name="T18" fmla="*/ 0 w 2904"/>
                <a:gd name="T19" fmla="*/ 0 h 671"/>
                <a:gd name="T20" fmla="*/ 0 w 2904"/>
                <a:gd name="T21" fmla="*/ 0 h 671"/>
                <a:gd name="T22" fmla="*/ 0 w 2904"/>
                <a:gd name="T23" fmla="*/ 0 h 671"/>
                <a:gd name="T24" fmla="*/ 0 w 2904"/>
                <a:gd name="T25" fmla="*/ 0 h 671"/>
                <a:gd name="T26" fmla="*/ 0 w 2904"/>
                <a:gd name="T27" fmla="*/ 0 h 671"/>
                <a:gd name="T28" fmla="*/ 0 w 2904"/>
                <a:gd name="T29" fmla="*/ 0 h 671"/>
                <a:gd name="T30" fmla="*/ 0 w 2904"/>
                <a:gd name="T31" fmla="*/ 0 h 671"/>
                <a:gd name="T32" fmla="*/ 0 w 2904"/>
                <a:gd name="T33" fmla="*/ 0 h 671"/>
                <a:gd name="T34" fmla="*/ 0 w 2904"/>
                <a:gd name="T35" fmla="*/ 0 h 671"/>
                <a:gd name="T36" fmla="*/ 0 w 2904"/>
                <a:gd name="T37" fmla="*/ 0 h 671"/>
                <a:gd name="T38" fmla="*/ 0 w 2904"/>
                <a:gd name="T39" fmla="*/ 0 h 671"/>
                <a:gd name="T40" fmla="*/ 0 w 2904"/>
                <a:gd name="T41" fmla="*/ 0 h 671"/>
                <a:gd name="T42" fmla="*/ 0 w 2904"/>
                <a:gd name="T43" fmla="*/ 0 h 671"/>
                <a:gd name="T44" fmla="*/ 0 w 2904"/>
                <a:gd name="T45" fmla="*/ 0 h 671"/>
                <a:gd name="T46" fmla="*/ 0 w 2904"/>
                <a:gd name="T47" fmla="*/ 0 h 671"/>
                <a:gd name="T48" fmla="*/ 0 w 2904"/>
                <a:gd name="T49" fmla="*/ 0 h 671"/>
                <a:gd name="T50" fmla="*/ 0 w 2904"/>
                <a:gd name="T51" fmla="*/ 0 h 671"/>
                <a:gd name="T52" fmla="*/ 0 w 2904"/>
                <a:gd name="T53" fmla="*/ 0 h 671"/>
                <a:gd name="T54" fmla="*/ 0 w 2904"/>
                <a:gd name="T55" fmla="*/ 0 h 671"/>
                <a:gd name="T56" fmla="*/ 0 w 2904"/>
                <a:gd name="T57" fmla="*/ 0 h 671"/>
                <a:gd name="T58" fmla="*/ 0 w 2904"/>
                <a:gd name="T59" fmla="*/ 0 h 671"/>
                <a:gd name="T60" fmla="*/ 0 w 2904"/>
                <a:gd name="T61" fmla="*/ 0 h 671"/>
                <a:gd name="T62" fmla="*/ 0 w 2904"/>
                <a:gd name="T63" fmla="*/ 0 h 671"/>
                <a:gd name="T64" fmla="*/ 0 w 2904"/>
                <a:gd name="T65" fmla="*/ 0 h 671"/>
                <a:gd name="T66" fmla="*/ 0 w 2904"/>
                <a:gd name="T67" fmla="*/ 0 h 671"/>
                <a:gd name="T68" fmla="*/ 0 w 2904"/>
                <a:gd name="T69" fmla="*/ 0 h 671"/>
                <a:gd name="T70" fmla="*/ 0 w 2904"/>
                <a:gd name="T71" fmla="*/ 0 h 671"/>
                <a:gd name="T72" fmla="*/ 0 w 2904"/>
                <a:gd name="T73" fmla="*/ 0 h 671"/>
                <a:gd name="T74" fmla="*/ 0 w 2904"/>
                <a:gd name="T75" fmla="*/ 0 h 671"/>
                <a:gd name="T76" fmla="*/ 0 w 2904"/>
                <a:gd name="T77" fmla="*/ 0 h 671"/>
                <a:gd name="T78" fmla="*/ 0 w 2904"/>
                <a:gd name="T79" fmla="*/ 0 h 671"/>
                <a:gd name="T80" fmla="*/ 0 w 2904"/>
                <a:gd name="T81" fmla="*/ 0 h 671"/>
                <a:gd name="T82" fmla="*/ 0 w 2904"/>
                <a:gd name="T83" fmla="*/ 0 h 671"/>
                <a:gd name="T84" fmla="*/ 0 w 2904"/>
                <a:gd name="T85" fmla="*/ 0 h 671"/>
                <a:gd name="T86" fmla="*/ 0 w 2904"/>
                <a:gd name="T87" fmla="*/ 0 h 671"/>
                <a:gd name="T88" fmla="*/ 0 w 2904"/>
                <a:gd name="T89" fmla="*/ 0 h 671"/>
                <a:gd name="T90" fmla="*/ 0 w 2904"/>
                <a:gd name="T91" fmla="*/ 0 h 671"/>
                <a:gd name="T92" fmla="*/ 0 w 2904"/>
                <a:gd name="T93" fmla="*/ 0 h 671"/>
                <a:gd name="T94" fmla="*/ 0 w 2904"/>
                <a:gd name="T95" fmla="*/ 0 h 671"/>
                <a:gd name="T96" fmla="*/ 0 w 2904"/>
                <a:gd name="T97" fmla="*/ 0 h 671"/>
                <a:gd name="T98" fmla="*/ 0 w 2904"/>
                <a:gd name="T99" fmla="*/ 0 h 671"/>
                <a:gd name="T100" fmla="*/ 0 w 2904"/>
                <a:gd name="T101" fmla="*/ 0 h 671"/>
                <a:gd name="T102" fmla="*/ 0 w 2904"/>
                <a:gd name="T103" fmla="*/ 0 h 671"/>
                <a:gd name="T104" fmla="*/ 0 w 2904"/>
                <a:gd name="T105" fmla="*/ 0 h 6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4"/>
                <a:gd name="T160" fmla="*/ 0 h 671"/>
                <a:gd name="T161" fmla="*/ 2904 w 2904"/>
                <a:gd name="T162" fmla="*/ 671 h 6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4" h="671">
                  <a:moveTo>
                    <a:pt x="2893" y="290"/>
                  </a:moveTo>
                  <a:lnTo>
                    <a:pt x="2807" y="250"/>
                  </a:lnTo>
                  <a:lnTo>
                    <a:pt x="2819" y="226"/>
                  </a:lnTo>
                  <a:lnTo>
                    <a:pt x="2904" y="264"/>
                  </a:lnTo>
                  <a:lnTo>
                    <a:pt x="2893" y="290"/>
                  </a:lnTo>
                  <a:close/>
                  <a:moveTo>
                    <a:pt x="2819" y="226"/>
                  </a:moveTo>
                  <a:lnTo>
                    <a:pt x="2818" y="225"/>
                  </a:lnTo>
                  <a:lnTo>
                    <a:pt x="2819" y="226"/>
                  </a:lnTo>
                  <a:lnTo>
                    <a:pt x="2813" y="237"/>
                  </a:lnTo>
                  <a:lnTo>
                    <a:pt x="2819" y="226"/>
                  </a:lnTo>
                  <a:close/>
                  <a:moveTo>
                    <a:pt x="2807" y="250"/>
                  </a:moveTo>
                  <a:lnTo>
                    <a:pt x="2709" y="207"/>
                  </a:lnTo>
                  <a:lnTo>
                    <a:pt x="2721" y="183"/>
                  </a:lnTo>
                  <a:lnTo>
                    <a:pt x="2819" y="226"/>
                  </a:lnTo>
                  <a:lnTo>
                    <a:pt x="2807" y="250"/>
                  </a:lnTo>
                  <a:close/>
                  <a:moveTo>
                    <a:pt x="2720" y="183"/>
                  </a:moveTo>
                  <a:lnTo>
                    <a:pt x="2721" y="183"/>
                  </a:lnTo>
                  <a:lnTo>
                    <a:pt x="2715" y="194"/>
                  </a:lnTo>
                  <a:lnTo>
                    <a:pt x="2720" y="183"/>
                  </a:lnTo>
                  <a:close/>
                  <a:moveTo>
                    <a:pt x="2711" y="207"/>
                  </a:moveTo>
                  <a:lnTo>
                    <a:pt x="2601" y="164"/>
                  </a:lnTo>
                  <a:lnTo>
                    <a:pt x="2610" y="139"/>
                  </a:lnTo>
                  <a:lnTo>
                    <a:pt x="2720" y="183"/>
                  </a:lnTo>
                  <a:lnTo>
                    <a:pt x="2711" y="207"/>
                  </a:lnTo>
                  <a:close/>
                  <a:moveTo>
                    <a:pt x="2610" y="139"/>
                  </a:moveTo>
                  <a:lnTo>
                    <a:pt x="2610" y="139"/>
                  </a:lnTo>
                  <a:lnTo>
                    <a:pt x="2606" y="152"/>
                  </a:lnTo>
                  <a:lnTo>
                    <a:pt x="2610" y="139"/>
                  </a:lnTo>
                  <a:close/>
                  <a:moveTo>
                    <a:pt x="2601" y="165"/>
                  </a:moveTo>
                  <a:lnTo>
                    <a:pt x="2484" y="122"/>
                  </a:lnTo>
                  <a:lnTo>
                    <a:pt x="2494" y="96"/>
                  </a:lnTo>
                  <a:lnTo>
                    <a:pt x="2610" y="139"/>
                  </a:lnTo>
                  <a:lnTo>
                    <a:pt x="2601" y="165"/>
                  </a:lnTo>
                  <a:close/>
                  <a:moveTo>
                    <a:pt x="2493" y="95"/>
                  </a:moveTo>
                  <a:lnTo>
                    <a:pt x="2493" y="95"/>
                  </a:lnTo>
                  <a:lnTo>
                    <a:pt x="2494" y="96"/>
                  </a:lnTo>
                  <a:lnTo>
                    <a:pt x="2488" y="109"/>
                  </a:lnTo>
                  <a:lnTo>
                    <a:pt x="2493" y="95"/>
                  </a:lnTo>
                  <a:close/>
                  <a:moveTo>
                    <a:pt x="2485" y="122"/>
                  </a:moveTo>
                  <a:lnTo>
                    <a:pt x="2364" y="87"/>
                  </a:lnTo>
                  <a:lnTo>
                    <a:pt x="2372" y="60"/>
                  </a:lnTo>
                  <a:lnTo>
                    <a:pt x="2493" y="95"/>
                  </a:lnTo>
                  <a:lnTo>
                    <a:pt x="2485" y="122"/>
                  </a:lnTo>
                  <a:close/>
                  <a:moveTo>
                    <a:pt x="2371" y="60"/>
                  </a:moveTo>
                  <a:lnTo>
                    <a:pt x="2372" y="60"/>
                  </a:lnTo>
                  <a:lnTo>
                    <a:pt x="2368" y="73"/>
                  </a:lnTo>
                  <a:lnTo>
                    <a:pt x="2371" y="60"/>
                  </a:lnTo>
                  <a:close/>
                  <a:moveTo>
                    <a:pt x="2365" y="87"/>
                  </a:moveTo>
                  <a:lnTo>
                    <a:pt x="2244" y="55"/>
                  </a:lnTo>
                  <a:lnTo>
                    <a:pt x="2250" y="28"/>
                  </a:lnTo>
                  <a:lnTo>
                    <a:pt x="2371" y="60"/>
                  </a:lnTo>
                  <a:lnTo>
                    <a:pt x="2365" y="87"/>
                  </a:lnTo>
                  <a:close/>
                  <a:moveTo>
                    <a:pt x="2250" y="28"/>
                  </a:moveTo>
                  <a:lnTo>
                    <a:pt x="2250" y="28"/>
                  </a:lnTo>
                  <a:lnTo>
                    <a:pt x="2247" y="42"/>
                  </a:lnTo>
                  <a:lnTo>
                    <a:pt x="2250" y="28"/>
                  </a:lnTo>
                  <a:close/>
                  <a:moveTo>
                    <a:pt x="2244" y="55"/>
                  </a:moveTo>
                  <a:lnTo>
                    <a:pt x="2186" y="44"/>
                  </a:lnTo>
                  <a:lnTo>
                    <a:pt x="2192" y="17"/>
                  </a:lnTo>
                  <a:lnTo>
                    <a:pt x="2250" y="28"/>
                  </a:lnTo>
                  <a:lnTo>
                    <a:pt x="2244" y="55"/>
                  </a:lnTo>
                  <a:close/>
                  <a:moveTo>
                    <a:pt x="2190" y="17"/>
                  </a:moveTo>
                  <a:lnTo>
                    <a:pt x="2190" y="17"/>
                  </a:lnTo>
                  <a:lnTo>
                    <a:pt x="2192" y="17"/>
                  </a:lnTo>
                  <a:lnTo>
                    <a:pt x="2188" y="31"/>
                  </a:lnTo>
                  <a:lnTo>
                    <a:pt x="2190" y="17"/>
                  </a:lnTo>
                  <a:close/>
                  <a:moveTo>
                    <a:pt x="2187" y="44"/>
                  </a:moveTo>
                  <a:lnTo>
                    <a:pt x="2128" y="37"/>
                  </a:lnTo>
                  <a:lnTo>
                    <a:pt x="2131" y="8"/>
                  </a:lnTo>
                  <a:lnTo>
                    <a:pt x="2190" y="17"/>
                  </a:lnTo>
                  <a:lnTo>
                    <a:pt x="2187" y="44"/>
                  </a:lnTo>
                  <a:close/>
                  <a:moveTo>
                    <a:pt x="2131" y="8"/>
                  </a:moveTo>
                  <a:lnTo>
                    <a:pt x="2132" y="8"/>
                  </a:lnTo>
                  <a:lnTo>
                    <a:pt x="2131" y="8"/>
                  </a:lnTo>
                  <a:lnTo>
                    <a:pt x="2130" y="23"/>
                  </a:lnTo>
                  <a:lnTo>
                    <a:pt x="2131" y="8"/>
                  </a:lnTo>
                  <a:close/>
                  <a:moveTo>
                    <a:pt x="2129" y="37"/>
                  </a:moveTo>
                  <a:lnTo>
                    <a:pt x="2071" y="32"/>
                  </a:lnTo>
                  <a:lnTo>
                    <a:pt x="2072" y="5"/>
                  </a:lnTo>
                  <a:lnTo>
                    <a:pt x="2131" y="8"/>
                  </a:lnTo>
                  <a:lnTo>
                    <a:pt x="2129" y="37"/>
                  </a:lnTo>
                  <a:close/>
                  <a:moveTo>
                    <a:pt x="2071" y="32"/>
                  </a:moveTo>
                  <a:lnTo>
                    <a:pt x="2069" y="32"/>
                  </a:lnTo>
                  <a:lnTo>
                    <a:pt x="2071" y="32"/>
                  </a:lnTo>
                  <a:lnTo>
                    <a:pt x="2072" y="19"/>
                  </a:lnTo>
                  <a:lnTo>
                    <a:pt x="2071" y="32"/>
                  </a:lnTo>
                  <a:close/>
                  <a:moveTo>
                    <a:pt x="2071" y="32"/>
                  </a:moveTo>
                  <a:lnTo>
                    <a:pt x="2016" y="28"/>
                  </a:lnTo>
                  <a:lnTo>
                    <a:pt x="2017" y="0"/>
                  </a:lnTo>
                  <a:lnTo>
                    <a:pt x="2072" y="5"/>
                  </a:lnTo>
                  <a:lnTo>
                    <a:pt x="2071" y="32"/>
                  </a:lnTo>
                  <a:close/>
                  <a:moveTo>
                    <a:pt x="2016" y="0"/>
                  </a:moveTo>
                  <a:lnTo>
                    <a:pt x="2017" y="0"/>
                  </a:lnTo>
                  <a:lnTo>
                    <a:pt x="2017" y="14"/>
                  </a:lnTo>
                  <a:lnTo>
                    <a:pt x="2016" y="0"/>
                  </a:lnTo>
                  <a:close/>
                  <a:moveTo>
                    <a:pt x="2017" y="28"/>
                  </a:moveTo>
                  <a:lnTo>
                    <a:pt x="1916" y="32"/>
                  </a:lnTo>
                  <a:lnTo>
                    <a:pt x="1915" y="5"/>
                  </a:lnTo>
                  <a:lnTo>
                    <a:pt x="2016" y="0"/>
                  </a:lnTo>
                  <a:lnTo>
                    <a:pt x="2017" y="28"/>
                  </a:lnTo>
                  <a:close/>
                  <a:moveTo>
                    <a:pt x="1913" y="5"/>
                  </a:moveTo>
                  <a:lnTo>
                    <a:pt x="1915" y="5"/>
                  </a:lnTo>
                  <a:lnTo>
                    <a:pt x="1915" y="19"/>
                  </a:lnTo>
                  <a:lnTo>
                    <a:pt x="1913" y="5"/>
                  </a:lnTo>
                  <a:close/>
                  <a:moveTo>
                    <a:pt x="1917" y="32"/>
                  </a:moveTo>
                  <a:lnTo>
                    <a:pt x="1827" y="44"/>
                  </a:lnTo>
                  <a:lnTo>
                    <a:pt x="1824" y="17"/>
                  </a:lnTo>
                  <a:lnTo>
                    <a:pt x="1913" y="5"/>
                  </a:lnTo>
                  <a:lnTo>
                    <a:pt x="1917" y="32"/>
                  </a:lnTo>
                  <a:close/>
                  <a:moveTo>
                    <a:pt x="1823" y="17"/>
                  </a:moveTo>
                  <a:lnTo>
                    <a:pt x="1824" y="17"/>
                  </a:lnTo>
                  <a:lnTo>
                    <a:pt x="1825" y="31"/>
                  </a:lnTo>
                  <a:lnTo>
                    <a:pt x="1823" y="17"/>
                  </a:lnTo>
                  <a:close/>
                  <a:moveTo>
                    <a:pt x="1827" y="44"/>
                  </a:moveTo>
                  <a:lnTo>
                    <a:pt x="1742" y="60"/>
                  </a:lnTo>
                  <a:lnTo>
                    <a:pt x="1737" y="32"/>
                  </a:lnTo>
                  <a:lnTo>
                    <a:pt x="1823" y="17"/>
                  </a:lnTo>
                  <a:lnTo>
                    <a:pt x="1827" y="44"/>
                  </a:lnTo>
                  <a:close/>
                  <a:moveTo>
                    <a:pt x="1737" y="33"/>
                  </a:moveTo>
                  <a:lnTo>
                    <a:pt x="1738" y="32"/>
                  </a:lnTo>
                  <a:lnTo>
                    <a:pt x="1737" y="32"/>
                  </a:lnTo>
                  <a:lnTo>
                    <a:pt x="1740" y="46"/>
                  </a:lnTo>
                  <a:lnTo>
                    <a:pt x="1737" y="33"/>
                  </a:lnTo>
                  <a:close/>
                  <a:moveTo>
                    <a:pt x="1742" y="59"/>
                  </a:moveTo>
                  <a:lnTo>
                    <a:pt x="1664" y="79"/>
                  </a:lnTo>
                  <a:lnTo>
                    <a:pt x="1659" y="52"/>
                  </a:lnTo>
                  <a:lnTo>
                    <a:pt x="1737" y="33"/>
                  </a:lnTo>
                  <a:lnTo>
                    <a:pt x="1742" y="59"/>
                  </a:lnTo>
                  <a:close/>
                  <a:moveTo>
                    <a:pt x="1657" y="53"/>
                  </a:moveTo>
                  <a:lnTo>
                    <a:pt x="1657" y="53"/>
                  </a:lnTo>
                  <a:lnTo>
                    <a:pt x="1659" y="52"/>
                  </a:lnTo>
                  <a:lnTo>
                    <a:pt x="1662" y="66"/>
                  </a:lnTo>
                  <a:lnTo>
                    <a:pt x="1657" y="53"/>
                  </a:lnTo>
                  <a:close/>
                  <a:moveTo>
                    <a:pt x="1666" y="79"/>
                  </a:moveTo>
                  <a:lnTo>
                    <a:pt x="1588" y="102"/>
                  </a:lnTo>
                  <a:lnTo>
                    <a:pt x="1579" y="76"/>
                  </a:lnTo>
                  <a:lnTo>
                    <a:pt x="1657" y="53"/>
                  </a:lnTo>
                  <a:lnTo>
                    <a:pt x="1666" y="79"/>
                  </a:lnTo>
                  <a:close/>
                  <a:moveTo>
                    <a:pt x="1578" y="76"/>
                  </a:moveTo>
                  <a:lnTo>
                    <a:pt x="1578" y="76"/>
                  </a:lnTo>
                  <a:lnTo>
                    <a:pt x="1579" y="76"/>
                  </a:lnTo>
                  <a:lnTo>
                    <a:pt x="1583" y="89"/>
                  </a:lnTo>
                  <a:lnTo>
                    <a:pt x="1578" y="76"/>
                  </a:lnTo>
                  <a:close/>
                  <a:moveTo>
                    <a:pt x="1589" y="102"/>
                  </a:moveTo>
                  <a:lnTo>
                    <a:pt x="1519" y="132"/>
                  </a:lnTo>
                  <a:lnTo>
                    <a:pt x="1507" y="108"/>
                  </a:lnTo>
                  <a:lnTo>
                    <a:pt x="1578" y="76"/>
                  </a:lnTo>
                  <a:lnTo>
                    <a:pt x="1589" y="102"/>
                  </a:lnTo>
                  <a:close/>
                  <a:moveTo>
                    <a:pt x="1507" y="108"/>
                  </a:moveTo>
                  <a:lnTo>
                    <a:pt x="1507" y="108"/>
                  </a:lnTo>
                  <a:lnTo>
                    <a:pt x="1513" y="121"/>
                  </a:lnTo>
                  <a:lnTo>
                    <a:pt x="1507" y="108"/>
                  </a:lnTo>
                  <a:close/>
                  <a:moveTo>
                    <a:pt x="1519" y="132"/>
                  </a:moveTo>
                  <a:lnTo>
                    <a:pt x="1453" y="164"/>
                  </a:lnTo>
                  <a:lnTo>
                    <a:pt x="1441" y="139"/>
                  </a:lnTo>
                  <a:lnTo>
                    <a:pt x="1507" y="108"/>
                  </a:lnTo>
                  <a:lnTo>
                    <a:pt x="1519" y="132"/>
                  </a:lnTo>
                  <a:close/>
                  <a:moveTo>
                    <a:pt x="1453" y="164"/>
                  </a:moveTo>
                  <a:lnTo>
                    <a:pt x="1453" y="164"/>
                  </a:lnTo>
                  <a:lnTo>
                    <a:pt x="1447" y="152"/>
                  </a:lnTo>
                  <a:lnTo>
                    <a:pt x="1453" y="164"/>
                  </a:lnTo>
                  <a:close/>
                  <a:moveTo>
                    <a:pt x="1453" y="164"/>
                  </a:moveTo>
                  <a:lnTo>
                    <a:pt x="1382" y="195"/>
                  </a:lnTo>
                  <a:lnTo>
                    <a:pt x="1371" y="171"/>
                  </a:lnTo>
                  <a:lnTo>
                    <a:pt x="1441" y="139"/>
                  </a:lnTo>
                  <a:lnTo>
                    <a:pt x="1453" y="164"/>
                  </a:lnTo>
                  <a:close/>
                  <a:moveTo>
                    <a:pt x="1370" y="171"/>
                  </a:moveTo>
                  <a:lnTo>
                    <a:pt x="1371" y="171"/>
                  </a:lnTo>
                  <a:lnTo>
                    <a:pt x="1377" y="183"/>
                  </a:lnTo>
                  <a:lnTo>
                    <a:pt x="1370" y="171"/>
                  </a:lnTo>
                  <a:close/>
                  <a:moveTo>
                    <a:pt x="1383" y="195"/>
                  </a:moveTo>
                  <a:lnTo>
                    <a:pt x="1250" y="269"/>
                  </a:lnTo>
                  <a:lnTo>
                    <a:pt x="1237" y="246"/>
                  </a:lnTo>
                  <a:lnTo>
                    <a:pt x="1370" y="171"/>
                  </a:lnTo>
                  <a:lnTo>
                    <a:pt x="1383" y="195"/>
                  </a:lnTo>
                  <a:close/>
                  <a:moveTo>
                    <a:pt x="1250" y="269"/>
                  </a:moveTo>
                  <a:lnTo>
                    <a:pt x="1249" y="270"/>
                  </a:lnTo>
                  <a:lnTo>
                    <a:pt x="1250" y="270"/>
                  </a:lnTo>
                  <a:lnTo>
                    <a:pt x="1244" y="257"/>
                  </a:lnTo>
                  <a:lnTo>
                    <a:pt x="1250" y="269"/>
                  </a:lnTo>
                  <a:close/>
                  <a:moveTo>
                    <a:pt x="1250" y="270"/>
                  </a:moveTo>
                  <a:lnTo>
                    <a:pt x="1106" y="344"/>
                  </a:lnTo>
                  <a:lnTo>
                    <a:pt x="1093" y="319"/>
                  </a:lnTo>
                  <a:lnTo>
                    <a:pt x="1237" y="246"/>
                  </a:lnTo>
                  <a:lnTo>
                    <a:pt x="1250" y="270"/>
                  </a:lnTo>
                  <a:close/>
                  <a:moveTo>
                    <a:pt x="1106" y="344"/>
                  </a:moveTo>
                  <a:lnTo>
                    <a:pt x="1106" y="344"/>
                  </a:lnTo>
                  <a:lnTo>
                    <a:pt x="1105" y="345"/>
                  </a:lnTo>
                  <a:lnTo>
                    <a:pt x="1100" y="332"/>
                  </a:lnTo>
                  <a:lnTo>
                    <a:pt x="1106" y="344"/>
                  </a:lnTo>
                  <a:close/>
                  <a:moveTo>
                    <a:pt x="1105" y="345"/>
                  </a:moveTo>
                  <a:lnTo>
                    <a:pt x="1027" y="380"/>
                  </a:lnTo>
                  <a:lnTo>
                    <a:pt x="1016" y="354"/>
                  </a:lnTo>
                  <a:lnTo>
                    <a:pt x="1094" y="319"/>
                  </a:lnTo>
                  <a:lnTo>
                    <a:pt x="1105" y="345"/>
                  </a:lnTo>
                  <a:close/>
                  <a:moveTo>
                    <a:pt x="1027" y="380"/>
                  </a:moveTo>
                  <a:lnTo>
                    <a:pt x="1028" y="380"/>
                  </a:lnTo>
                  <a:lnTo>
                    <a:pt x="1027" y="380"/>
                  </a:lnTo>
                  <a:lnTo>
                    <a:pt x="1021" y="367"/>
                  </a:lnTo>
                  <a:lnTo>
                    <a:pt x="1027" y="380"/>
                  </a:lnTo>
                  <a:close/>
                  <a:moveTo>
                    <a:pt x="1027" y="380"/>
                  </a:moveTo>
                  <a:lnTo>
                    <a:pt x="945" y="415"/>
                  </a:lnTo>
                  <a:lnTo>
                    <a:pt x="934" y="389"/>
                  </a:lnTo>
                  <a:lnTo>
                    <a:pt x="1016" y="354"/>
                  </a:lnTo>
                  <a:lnTo>
                    <a:pt x="1027" y="380"/>
                  </a:lnTo>
                  <a:close/>
                  <a:moveTo>
                    <a:pt x="945" y="415"/>
                  </a:moveTo>
                  <a:lnTo>
                    <a:pt x="944" y="415"/>
                  </a:lnTo>
                  <a:lnTo>
                    <a:pt x="939" y="402"/>
                  </a:lnTo>
                  <a:lnTo>
                    <a:pt x="945" y="415"/>
                  </a:lnTo>
                  <a:close/>
                  <a:moveTo>
                    <a:pt x="944" y="415"/>
                  </a:moveTo>
                  <a:lnTo>
                    <a:pt x="855" y="450"/>
                  </a:lnTo>
                  <a:lnTo>
                    <a:pt x="845" y="424"/>
                  </a:lnTo>
                  <a:lnTo>
                    <a:pt x="935" y="389"/>
                  </a:lnTo>
                  <a:lnTo>
                    <a:pt x="944" y="415"/>
                  </a:lnTo>
                  <a:close/>
                  <a:moveTo>
                    <a:pt x="855" y="450"/>
                  </a:moveTo>
                  <a:lnTo>
                    <a:pt x="855" y="451"/>
                  </a:lnTo>
                  <a:lnTo>
                    <a:pt x="853" y="451"/>
                  </a:lnTo>
                  <a:lnTo>
                    <a:pt x="850" y="437"/>
                  </a:lnTo>
                  <a:lnTo>
                    <a:pt x="855" y="450"/>
                  </a:lnTo>
                  <a:close/>
                  <a:moveTo>
                    <a:pt x="853" y="451"/>
                  </a:moveTo>
                  <a:lnTo>
                    <a:pt x="760" y="478"/>
                  </a:lnTo>
                  <a:lnTo>
                    <a:pt x="752" y="452"/>
                  </a:lnTo>
                  <a:lnTo>
                    <a:pt x="846" y="424"/>
                  </a:lnTo>
                  <a:lnTo>
                    <a:pt x="853" y="451"/>
                  </a:lnTo>
                  <a:close/>
                  <a:moveTo>
                    <a:pt x="760" y="478"/>
                  </a:moveTo>
                  <a:lnTo>
                    <a:pt x="760" y="478"/>
                  </a:lnTo>
                  <a:lnTo>
                    <a:pt x="756" y="465"/>
                  </a:lnTo>
                  <a:lnTo>
                    <a:pt x="760" y="478"/>
                  </a:lnTo>
                  <a:close/>
                  <a:moveTo>
                    <a:pt x="760" y="478"/>
                  </a:moveTo>
                  <a:lnTo>
                    <a:pt x="459" y="561"/>
                  </a:lnTo>
                  <a:lnTo>
                    <a:pt x="452" y="534"/>
                  </a:lnTo>
                  <a:lnTo>
                    <a:pt x="752" y="452"/>
                  </a:lnTo>
                  <a:lnTo>
                    <a:pt x="760" y="478"/>
                  </a:lnTo>
                  <a:close/>
                  <a:moveTo>
                    <a:pt x="459" y="561"/>
                  </a:moveTo>
                  <a:lnTo>
                    <a:pt x="464" y="560"/>
                  </a:lnTo>
                  <a:lnTo>
                    <a:pt x="459" y="561"/>
                  </a:lnTo>
                  <a:lnTo>
                    <a:pt x="455" y="547"/>
                  </a:lnTo>
                  <a:lnTo>
                    <a:pt x="459" y="561"/>
                  </a:lnTo>
                  <a:close/>
                  <a:moveTo>
                    <a:pt x="459" y="561"/>
                  </a:moveTo>
                  <a:lnTo>
                    <a:pt x="221" y="623"/>
                  </a:lnTo>
                  <a:lnTo>
                    <a:pt x="215" y="597"/>
                  </a:lnTo>
                  <a:lnTo>
                    <a:pt x="452" y="534"/>
                  </a:lnTo>
                  <a:lnTo>
                    <a:pt x="459" y="561"/>
                  </a:lnTo>
                  <a:close/>
                  <a:moveTo>
                    <a:pt x="221" y="623"/>
                  </a:moveTo>
                  <a:lnTo>
                    <a:pt x="220" y="624"/>
                  </a:lnTo>
                  <a:lnTo>
                    <a:pt x="220" y="623"/>
                  </a:lnTo>
                  <a:lnTo>
                    <a:pt x="218" y="610"/>
                  </a:lnTo>
                  <a:lnTo>
                    <a:pt x="221" y="623"/>
                  </a:lnTo>
                  <a:close/>
                  <a:moveTo>
                    <a:pt x="220" y="623"/>
                  </a:moveTo>
                  <a:lnTo>
                    <a:pt x="6" y="671"/>
                  </a:lnTo>
                  <a:lnTo>
                    <a:pt x="0" y="644"/>
                  </a:lnTo>
                  <a:lnTo>
                    <a:pt x="215" y="596"/>
                  </a:lnTo>
                  <a:lnTo>
                    <a:pt x="220" y="6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0" name="Freeform 118"/>
            <p:cNvSpPr>
              <a:spLocks noEditPoints="1"/>
            </p:cNvSpPr>
            <p:nvPr/>
          </p:nvSpPr>
          <p:spPr bwMode="auto">
            <a:xfrm>
              <a:off x="2517" y="1838"/>
              <a:ext cx="382" cy="69"/>
            </a:xfrm>
            <a:custGeom>
              <a:avLst/>
              <a:gdLst>
                <a:gd name="T0" fmla="*/ 0 w 2862"/>
                <a:gd name="T1" fmla="*/ 0 h 513"/>
                <a:gd name="T2" fmla="*/ 0 w 2862"/>
                <a:gd name="T3" fmla="*/ 0 h 513"/>
                <a:gd name="T4" fmla="*/ 0 w 2862"/>
                <a:gd name="T5" fmla="*/ 0 h 513"/>
                <a:gd name="T6" fmla="*/ 0 w 2862"/>
                <a:gd name="T7" fmla="*/ 0 h 513"/>
                <a:gd name="T8" fmla="*/ 0 w 2862"/>
                <a:gd name="T9" fmla="*/ 0 h 513"/>
                <a:gd name="T10" fmla="*/ 0 w 2862"/>
                <a:gd name="T11" fmla="*/ 0 h 513"/>
                <a:gd name="T12" fmla="*/ 0 w 2862"/>
                <a:gd name="T13" fmla="*/ 0 h 513"/>
                <a:gd name="T14" fmla="*/ 0 w 2862"/>
                <a:gd name="T15" fmla="*/ 0 h 513"/>
                <a:gd name="T16" fmla="*/ 0 w 2862"/>
                <a:gd name="T17" fmla="*/ 0 h 513"/>
                <a:gd name="T18" fmla="*/ 0 w 2862"/>
                <a:gd name="T19" fmla="*/ 0 h 513"/>
                <a:gd name="T20" fmla="*/ 0 w 2862"/>
                <a:gd name="T21" fmla="*/ 0 h 513"/>
                <a:gd name="T22" fmla="*/ 0 w 2862"/>
                <a:gd name="T23" fmla="*/ 0 h 513"/>
                <a:gd name="T24" fmla="*/ 0 w 2862"/>
                <a:gd name="T25" fmla="*/ 0 h 513"/>
                <a:gd name="T26" fmla="*/ 0 w 2862"/>
                <a:gd name="T27" fmla="*/ 0 h 513"/>
                <a:gd name="T28" fmla="*/ 0 w 2862"/>
                <a:gd name="T29" fmla="*/ 0 h 513"/>
                <a:gd name="T30" fmla="*/ 0 w 2862"/>
                <a:gd name="T31" fmla="*/ 0 h 513"/>
                <a:gd name="T32" fmla="*/ 0 w 2862"/>
                <a:gd name="T33" fmla="*/ 0 h 513"/>
                <a:gd name="T34" fmla="*/ 0 w 2862"/>
                <a:gd name="T35" fmla="*/ 0 h 513"/>
                <a:gd name="T36" fmla="*/ 0 w 2862"/>
                <a:gd name="T37" fmla="*/ 0 h 513"/>
                <a:gd name="T38" fmla="*/ 0 w 2862"/>
                <a:gd name="T39" fmla="*/ 0 h 513"/>
                <a:gd name="T40" fmla="*/ 0 w 2862"/>
                <a:gd name="T41" fmla="*/ 0 h 513"/>
                <a:gd name="T42" fmla="*/ 0 w 2862"/>
                <a:gd name="T43" fmla="*/ 0 h 513"/>
                <a:gd name="T44" fmla="*/ 0 w 2862"/>
                <a:gd name="T45" fmla="*/ 0 h 513"/>
                <a:gd name="T46" fmla="*/ 0 w 2862"/>
                <a:gd name="T47" fmla="*/ 0 h 513"/>
                <a:gd name="T48" fmla="*/ 0 w 2862"/>
                <a:gd name="T49" fmla="*/ 0 h 513"/>
                <a:gd name="T50" fmla="*/ 0 w 2862"/>
                <a:gd name="T51" fmla="*/ 0 h 513"/>
                <a:gd name="T52" fmla="*/ 0 w 2862"/>
                <a:gd name="T53" fmla="*/ 0 h 513"/>
                <a:gd name="T54" fmla="*/ 0 w 2862"/>
                <a:gd name="T55" fmla="*/ 0 h 513"/>
                <a:gd name="T56" fmla="*/ 0 w 2862"/>
                <a:gd name="T57" fmla="*/ 0 h 513"/>
                <a:gd name="T58" fmla="*/ 0 w 2862"/>
                <a:gd name="T59" fmla="*/ 0 h 513"/>
                <a:gd name="T60" fmla="*/ 0 w 2862"/>
                <a:gd name="T61" fmla="*/ 0 h 513"/>
                <a:gd name="T62" fmla="*/ 0 w 2862"/>
                <a:gd name="T63" fmla="*/ 0 h 513"/>
                <a:gd name="T64" fmla="*/ 0 w 2862"/>
                <a:gd name="T65" fmla="*/ 0 h 513"/>
                <a:gd name="T66" fmla="*/ 0 w 2862"/>
                <a:gd name="T67" fmla="*/ 0 h 513"/>
                <a:gd name="T68" fmla="*/ 0 w 2862"/>
                <a:gd name="T69" fmla="*/ 0 h 513"/>
                <a:gd name="T70" fmla="*/ 0 w 2862"/>
                <a:gd name="T71" fmla="*/ 0 h 513"/>
                <a:gd name="T72" fmla="*/ 0 w 2862"/>
                <a:gd name="T73" fmla="*/ 0 h 513"/>
                <a:gd name="T74" fmla="*/ 0 w 2862"/>
                <a:gd name="T75" fmla="*/ 0 h 513"/>
                <a:gd name="T76" fmla="*/ 0 w 2862"/>
                <a:gd name="T77" fmla="*/ 0 h 513"/>
                <a:gd name="T78" fmla="*/ 0 w 2862"/>
                <a:gd name="T79" fmla="*/ 0 h 513"/>
                <a:gd name="T80" fmla="*/ 0 w 2862"/>
                <a:gd name="T81" fmla="*/ 0 h 513"/>
                <a:gd name="T82" fmla="*/ 0 w 2862"/>
                <a:gd name="T83" fmla="*/ 0 h 513"/>
                <a:gd name="T84" fmla="*/ 0 w 2862"/>
                <a:gd name="T85" fmla="*/ 0 h 513"/>
                <a:gd name="T86" fmla="*/ 0 w 2862"/>
                <a:gd name="T87" fmla="*/ 0 h 513"/>
                <a:gd name="T88" fmla="*/ 0 w 2862"/>
                <a:gd name="T89" fmla="*/ 0 h 513"/>
                <a:gd name="T90" fmla="*/ 0 w 2862"/>
                <a:gd name="T91" fmla="*/ 0 h 513"/>
                <a:gd name="T92" fmla="*/ 0 w 2862"/>
                <a:gd name="T93" fmla="*/ 0 h 513"/>
                <a:gd name="T94" fmla="*/ 0 w 2862"/>
                <a:gd name="T95" fmla="*/ 0 h 513"/>
                <a:gd name="T96" fmla="*/ 0 w 2862"/>
                <a:gd name="T97" fmla="*/ 0 h 513"/>
                <a:gd name="T98" fmla="*/ 0 w 2862"/>
                <a:gd name="T99" fmla="*/ 0 h 513"/>
                <a:gd name="T100" fmla="*/ 0 w 2862"/>
                <a:gd name="T101" fmla="*/ 0 h 513"/>
                <a:gd name="T102" fmla="*/ 0 w 2862"/>
                <a:gd name="T103" fmla="*/ 0 h 513"/>
                <a:gd name="T104" fmla="*/ 0 w 2862"/>
                <a:gd name="T105" fmla="*/ 0 h 513"/>
                <a:gd name="T106" fmla="*/ 0 w 2862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62"/>
                <a:gd name="T163" fmla="*/ 0 h 513"/>
                <a:gd name="T164" fmla="*/ 2862 w 2862"/>
                <a:gd name="T165" fmla="*/ 513 h 5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62" h="513">
                  <a:moveTo>
                    <a:pt x="2857" y="513"/>
                  </a:moveTo>
                  <a:lnTo>
                    <a:pt x="2533" y="455"/>
                  </a:lnTo>
                  <a:lnTo>
                    <a:pt x="2538" y="428"/>
                  </a:lnTo>
                  <a:lnTo>
                    <a:pt x="2862" y="486"/>
                  </a:lnTo>
                  <a:lnTo>
                    <a:pt x="2857" y="513"/>
                  </a:lnTo>
                  <a:close/>
                  <a:moveTo>
                    <a:pt x="2533" y="455"/>
                  </a:moveTo>
                  <a:lnTo>
                    <a:pt x="2529" y="453"/>
                  </a:lnTo>
                  <a:lnTo>
                    <a:pt x="2533" y="455"/>
                  </a:lnTo>
                  <a:lnTo>
                    <a:pt x="2536" y="441"/>
                  </a:lnTo>
                  <a:lnTo>
                    <a:pt x="2533" y="455"/>
                  </a:lnTo>
                  <a:close/>
                  <a:moveTo>
                    <a:pt x="2533" y="455"/>
                  </a:moveTo>
                  <a:lnTo>
                    <a:pt x="2213" y="396"/>
                  </a:lnTo>
                  <a:lnTo>
                    <a:pt x="2218" y="368"/>
                  </a:lnTo>
                  <a:lnTo>
                    <a:pt x="2538" y="428"/>
                  </a:lnTo>
                  <a:lnTo>
                    <a:pt x="2533" y="455"/>
                  </a:lnTo>
                  <a:close/>
                  <a:moveTo>
                    <a:pt x="2213" y="396"/>
                  </a:moveTo>
                  <a:lnTo>
                    <a:pt x="2217" y="396"/>
                  </a:lnTo>
                  <a:lnTo>
                    <a:pt x="2213" y="396"/>
                  </a:lnTo>
                  <a:lnTo>
                    <a:pt x="2216" y="382"/>
                  </a:lnTo>
                  <a:lnTo>
                    <a:pt x="2213" y="396"/>
                  </a:lnTo>
                  <a:close/>
                  <a:moveTo>
                    <a:pt x="2213" y="396"/>
                  </a:moveTo>
                  <a:lnTo>
                    <a:pt x="1869" y="330"/>
                  </a:lnTo>
                  <a:lnTo>
                    <a:pt x="1875" y="303"/>
                  </a:lnTo>
                  <a:lnTo>
                    <a:pt x="2218" y="369"/>
                  </a:lnTo>
                  <a:lnTo>
                    <a:pt x="2213" y="396"/>
                  </a:lnTo>
                  <a:close/>
                  <a:moveTo>
                    <a:pt x="1869" y="330"/>
                  </a:moveTo>
                  <a:lnTo>
                    <a:pt x="1869" y="330"/>
                  </a:lnTo>
                  <a:lnTo>
                    <a:pt x="1869" y="328"/>
                  </a:lnTo>
                  <a:lnTo>
                    <a:pt x="1872" y="316"/>
                  </a:lnTo>
                  <a:lnTo>
                    <a:pt x="1869" y="330"/>
                  </a:lnTo>
                  <a:close/>
                  <a:moveTo>
                    <a:pt x="1869" y="328"/>
                  </a:moveTo>
                  <a:lnTo>
                    <a:pt x="1717" y="293"/>
                  </a:lnTo>
                  <a:lnTo>
                    <a:pt x="1722" y="267"/>
                  </a:lnTo>
                  <a:lnTo>
                    <a:pt x="1875" y="303"/>
                  </a:lnTo>
                  <a:lnTo>
                    <a:pt x="1869" y="328"/>
                  </a:lnTo>
                  <a:close/>
                  <a:moveTo>
                    <a:pt x="1717" y="293"/>
                  </a:moveTo>
                  <a:lnTo>
                    <a:pt x="1715" y="293"/>
                  </a:lnTo>
                  <a:lnTo>
                    <a:pt x="1717" y="293"/>
                  </a:lnTo>
                  <a:lnTo>
                    <a:pt x="1720" y="281"/>
                  </a:lnTo>
                  <a:lnTo>
                    <a:pt x="1717" y="293"/>
                  </a:lnTo>
                  <a:close/>
                  <a:moveTo>
                    <a:pt x="1717" y="293"/>
                  </a:moveTo>
                  <a:lnTo>
                    <a:pt x="1564" y="255"/>
                  </a:lnTo>
                  <a:lnTo>
                    <a:pt x="1571" y="228"/>
                  </a:lnTo>
                  <a:lnTo>
                    <a:pt x="1724" y="267"/>
                  </a:lnTo>
                  <a:lnTo>
                    <a:pt x="1717" y="293"/>
                  </a:lnTo>
                  <a:close/>
                  <a:moveTo>
                    <a:pt x="1571" y="228"/>
                  </a:moveTo>
                  <a:lnTo>
                    <a:pt x="1575" y="229"/>
                  </a:lnTo>
                  <a:lnTo>
                    <a:pt x="1571" y="228"/>
                  </a:lnTo>
                  <a:lnTo>
                    <a:pt x="1568" y="241"/>
                  </a:lnTo>
                  <a:lnTo>
                    <a:pt x="1571" y="228"/>
                  </a:lnTo>
                  <a:close/>
                  <a:moveTo>
                    <a:pt x="1564" y="255"/>
                  </a:moveTo>
                  <a:lnTo>
                    <a:pt x="1267" y="180"/>
                  </a:lnTo>
                  <a:lnTo>
                    <a:pt x="1274" y="153"/>
                  </a:lnTo>
                  <a:lnTo>
                    <a:pt x="1571" y="228"/>
                  </a:lnTo>
                  <a:lnTo>
                    <a:pt x="1564" y="255"/>
                  </a:lnTo>
                  <a:close/>
                  <a:moveTo>
                    <a:pt x="1267" y="180"/>
                  </a:moveTo>
                  <a:lnTo>
                    <a:pt x="1128" y="145"/>
                  </a:lnTo>
                  <a:lnTo>
                    <a:pt x="1134" y="118"/>
                  </a:lnTo>
                  <a:lnTo>
                    <a:pt x="1274" y="153"/>
                  </a:lnTo>
                  <a:lnTo>
                    <a:pt x="1267" y="180"/>
                  </a:lnTo>
                  <a:close/>
                  <a:moveTo>
                    <a:pt x="1134" y="118"/>
                  </a:moveTo>
                  <a:lnTo>
                    <a:pt x="1132" y="118"/>
                  </a:lnTo>
                  <a:lnTo>
                    <a:pt x="1134" y="118"/>
                  </a:lnTo>
                  <a:lnTo>
                    <a:pt x="1130" y="131"/>
                  </a:lnTo>
                  <a:lnTo>
                    <a:pt x="1134" y="118"/>
                  </a:lnTo>
                  <a:close/>
                  <a:moveTo>
                    <a:pt x="1128" y="145"/>
                  </a:moveTo>
                  <a:lnTo>
                    <a:pt x="995" y="114"/>
                  </a:lnTo>
                  <a:lnTo>
                    <a:pt x="1001" y="87"/>
                  </a:lnTo>
                  <a:lnTo>
                    <a:pt x="1134" y="118"/>
                  </a:lnTo>
                  <a:lnTo>
                    <a:pt x="1128" y="145"/>
                  </a:lnTo>
                  <a:close/>
                  <a:moveTo>
                    <a:pt x="1001" y="87"/>
                  </a:moveTo>
                  <a:lnTo>
                    <a:pt x="1003" y="88"/>
                  </a:lnTo>
                  <a:lnTo>
                    <a:pt x="1001" y="87"/>
                  </a:lnTo>
                  <a:lnTo>
                    <a:pt x="997" y="101"/>
                  </a:lnTo>
                  <a:lnTo>
                    <a:pt x="1001" y="87"/>
                  </a:lnTo>
                  <a:close/>
                  <a:moveTo>
                    <a:pt x="995" y="114"/>
                  </a:moveTo>
                  <a:lnTo>
                    <a:pt x="874" y="87"/>
                  </a:lnTo>
                  <a:lnTo>
                    <a:pt x="880" y="60"/>
                  </a:lnTo>
                  <a:lnTo>
                    <a:pt x="1001" y="87"/>
                  </a:lnTo>
                  <a:lnTo>
                    <a:pt x="995" y="114"/>
                  </a:lnTo>
                  <a:close/>
                  <a:moveTo>
                    <a:pt x="879" y="60"/>
                  </a:moveTo>
                  <a:lnTo>
                    <a:pt x="879" y="60"/>
                  </a:lnTo>
                  <a:lnTo>
                    <a:pt x="880" y="60"/>
                  </a:lnTo>
                  <a:lnTo>
                    <a:pt x="876" y="73"/>
                  </a:lnTo>
                  <a:lnTo>
                    <a:pt x="879" y="60"/>
                  </a:lnTo>
                  <a:close/>
                  <a:moveTo>
                    <a:pt x="875" y="87"/>
                  </a:moveTo>
                  <a:lnTo>
                    <a:pt x="766" y="70"/>
                  </a:lnTo>
                  <a:lnTo>
                    <a:pt x="769" y="43"/>
                  </a:lnTo>
                  <a:lnTo>
                    <a:pt x="879" y="60"/>
                  </a:lnTo>
                  <a:lnTo>
                    <a:pt x="875" y="87"/>
                  </a:lnTo>
                  <a:close/>
                  <a:moveTo>
                    <a:pt x="769" y="43"/>
                  </a:moveTo>
                  <a:lnTo>
                    <a:pt x="769" y="43"/>
                  </a:lnTo>
                  <a:lnTo>
                    <a:pt x="767" y="57"/>
                  </a:lnTo>
                  <a:lnTo>
                    <a:pt x="769" y="43"/>
                  </a:lnTo>
                  <a:close/>
                  <a:moveTo>
                    <a:pt x="766" y="70"/>
                  </a:moveTo>
                  <a:lnTo>
                    <a:pt x="567" y="47"/>
                  </a:lnTo>
                  <a:lnTo>
                    <a:pt x="570" y="20"/>
                  </a:lnTo>
                  <a:lnTo>
                    <a:pt x="769" y="43"/>
                  </a:lnTo>
                  <a:lnTo>
                    <a:pt x="766" y="70"/>
                  </a:lnTo>
                  <a:close/>
                  <a:moveTo>
                    <a:pt x="569" y="20"/>
                  </a:moveTo>
                  <a:lnTo>
                    <a:pt x="570" y="20"/>
                  </a:lnTo>
                  <a:lnTo>
                    <a:pt x="568" y="34"/>
                  </a:lnTo>
                  <a:lnTo>
                    <a:pt x="569" y="20"/>
                  </a:lnTo>
                  <a:close/>
                  <a:moveTo>
                    <a:pt x="568" y="47"/>
                  </a:moveTo>
                  <a:lnTo>
                    <a:pt x="466" y="40"/>
                  </a:lnTo>
                  <a:lnTo>
                    <a:pt x="468" y="12"/>
                  </a:lnTo>
                  <a:lnTo>
                    <a:pt x="569" y="20"/>
                  </a:lnTo>
                  <a:lnTo>
                    <a:pt x="568" y="47"/>
                  </a:lnTo>
                  <a:close/>
                  <a:moveTo>
                    <a:pt x="466" y="40"/>
                  </a:moveTo>
                  <a:lnTo>
                    <a:pt x="364" y="32"/>
                  </a:lnTo>
                  <a:lnTo>
                    <a:pt x="367" y="4"/>
                  </a:lnTo>
                  <a:lnTo>
                    <a:pt x="468" y="12"/>
                  </a:lnTo>
                  <a:lnTo>
                    <a:pt x="466" y="40"/>
                  </a:lnTo>
                  <a:close/>
                  <a:moveTo>
                    <a:pt x="367" y="4"/>
                  </a:moveTo>
                  <a:lnTo>
                    <a:pt x="366" y="4"/>
                  </a:lnTo>
                  <a:lnTo>
                    <a:pt x="367" y="4"/>
                  </a:lnTo>
                  <a:lnTo>
                    <a:pt x="366" y="18"/>
                  </a:lnTo>
                  <a:lnTo>
                    <a:pt x="367" y="4"/>
                  </a:lnTo>
                  <a:close/>
                  <a:moveTo>
                    <a:pt x="366" y="32"/>
                  </a:moveTo>
                  <a:lnTo>
                    <a:pt x="268" y="28"/>
                  </a:lnTo>
                  <a:lnTo>
                    <a:pt x="269" y="0"/>
                  </a:lnTo>
                  <a:lnTo>
                    <a:pt x="367" y="4"/>
                  </a:lnTo>
                  <a:lnTo>
                    <a:pt x="366" y="32"/>
                  </a:lnTo>
                  <a:close/>
                  <a:moveTo>
                    <a:pt x="268" y="0"/>
                  </a:moveTo>
                  <a:lnTo>
                    <a:pt x="269" y="0"/>
                  </a:lnTo>
                  <a:lnTo>
                    <a:pt x="268" y="14"/>
                  </a:lnTo>
                  <a:lnTo>
                    <a:pt x="268" y="0"/>
                  </a:lnTo>
                  <a:close/>
                  <a:moveTo>
                    <a:pt x="268" y="28"/>
                  </a:moveTo>
                  <a:lnTo>
                    <a:pt x="175" y="28"/>
                  </a:lnTo>
                  <a:lnTo>
                    <a:pt x="175" y="0"/>
                  </a:lnTo>
                  <a:lnTo>
                    <a:pt x="268" y="0"/>
                  </a:lnTo>
                  <a:lnTo>
                    <a:pt x="268" y="28"/>
                  </a:lnTo>
                  <a:close/>
                  <a:moveTo>
                    <a:pt x="174" y="0"/>
                  </a:moveTo>
                  <a:lnTo>
                    <a:pt x="174" y="0"/>
                  </a:lnTo>
                  <a:lnTo>
                    <a:pt x="175" y="0"/>
                  </a:lnTo>
                  <a:lnTo>
                    <a:pt x="175" y="14"/>
                  </a:lnTo>
                  <a:lnTo>
                    <a:pt x="174" y="0"/>
                  </a:lnTo>
                  <a:close/>
                  <a:moveTo>
                    <a:pt x="176" y="27"/>
                  </a:moveTo>
                  <a:lnTo>
                    <a:pt x="86" y="35"/>
                  </a:lnTo>
                  <a:lnTo>
                    <a:pt x="84" y="8"/>
                  </a:lnTo>
                  <a:lnTo>
                    <a:pt x="174" y="0"/>
                  </a:lnTo>
                  <a:lnTo>
                    <a:pt x="176" y="27"/>
                  </a:lnTo>
                  <a:close/>
                  <a:moveTo>
                    <a:pt x="83" y="8"/>
                  </a:moveTo>
                  <a:lnTo>
                    <a:pt x="83" y="8"/>
                  </a:lnTo>
                  <a:lnTo>
                    <a:pt x="84" y="8"/>
                  </a:lnTo>
                  <a:lnTo>
                    <a:pt x="85" y="22"/>
                  </a:lnTo>
                  <a:lnTo>
                    <a:pt x="83" y="8"/>
                  </a:lnTo>
                  <a:close/>
                  <a:moveTo>
                    <a:pt x="87" y="35"/>
                  </a:moveTo>
                  <a:lnTo>
                    <a:pt x="44" y="43"/>
                  </a:lnTo>
                  <a:lnTo>
                    <a:pt x="40" y="17"/>
                  </a:lnTo>
                  <a:lnTo>
                    <a:pt x="83" y="8"/>
                  </a:lnTo>
                  <a:lnTo>
                    <a:pt x="87" y="35"/>
                  </a:lnTo>
                  <a:close/>
                  <a:moveTo>
                    <a:pt x="39" y="17"/>
                  </a:moveTo>
                  <a:lnTo>
                    <a:pt x="40" y="17"/>
                  </a:lnTo>
                  <a:lnTo>
                    <a:pt x="42" y="29"/>
                  </a:lnTo>
                  <a:lnTo>
                    <a:pt x="39" y="17"/>
                  </a:lnTo>
                  <a:close/>
                  <a:moveTo>
                    <a:pt x="44" y="43"/>
                  </a:moveTo>
                  <a:lnTo>
                    <a:pt x="5" y="50"/>
                  </a:lnTo>
                  <a:lnTo>
                    <a:pt x="0" y="24"/>
                  </a:lnTo>
                  <a:lnTo>
                    <a:pt x="39" y="17"/>
                  </a:lnTo>
                  <a:lnTo>
                    <a:pt x="4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1" name="Freeform 119"/>
            <p:cNvSpPr>
              <a:spLocks noEditPoints="1"/>
            </p:cNvSpPr>
            <p:nvPr/>
          </p:nvSpPr>
          <p:spPr bwMode="auto">
            <a:xfrm>
              <a:off x="2514" y="1823"/>
              <a:ext cx="377" cy="72"/>
            </a:xfrm>
            <a:custGeom>
              <a:avLst/>
              <a:gdLst>
                <a:gd name="T0" fmla="*/ 0 w 2830"/>
                <a:gd name="T1" fmla="*/ 0 h 537"/>
                <a:gd name="T2" fmla="*/ 0 w 2830"/>
                <a:gd name="T3" fmla="*/ 0 h 537"/>
                <a:gd name="T4" fmla="*/ 0 w 2830"/>
                <a:gd name="T5" fmla="*/ 0 h 537"/>
                <a:gd name="T6" fmla="*/ 0 w 2830"/>
                <a:gd name="T7" fmla="*/ 0 h 537"/>
                <a:gd name="T8" fmla="*/ 0 w 2830"/>
                <a:gd name="T9" fmla="*/ 0 h 537"/>
                <a:gd name="T10" fmla="*/ 0 w 2830"/>
                <a:gd name="T11" fmla="*/ 0 h 537"/>
                <a:gd name="T12" fmla="*/ 0 w 2830"/>
                <a:gd name="T13" fmla="*/ 0 h 537"/>
                <a:gd name="T14" fmla="*/ 0 w 2830"/>
                <a:gd name="T15" fmla="*/ 0 h 537"/>
                <a:gd name="T16" fmla="*/ 0 w 2830"/>
                <a:gd name="T17" fmla="*/ 0 h 537"/>
                <a:gd name="T18" fmla="*/ 0 w 2830"/>
                <a:gd name="T19" fmla="*/ 0 h 537"/>
                <a:gd name="T20" fmla="*/ 0 w 2830"/>
                <a:gd name="T21" fmla="*/ 0 h 537"/>
                <a:gd name="T22" fmla="*/ 0 w 2830"/>
                <a:gd name="T23" fmla="*/ 0 h 537"/>
                <a:gd name="T24" fmla="*/ 0 w 2830"/>
                <a:gd name="T25" fmla="*/ 0 h 537"/>
                <a:gd name="T26" fmla="*/ 0 w 2830"/>
                <a:gd name="T27" fmla="*/ 0 h 537"/>
                <a:gd name="T28" fmla="*/ 0 w 2830"/>
                <a:gd name="T29" fmla="*/ 0 h 537"/>
                <a:gd name="T30" fmla="*/ 0 w 2830"/>
                <a:gd name="T31" fmla="*/ 0 h 537"/>
                <a:gd name="T32" fmla="*/ 0 w 2830"/>
                <a:gd name="T33" fmla="*/ 0 h 537"/>
                <a:gd name="T34" fmla="*/ 0 w 2830"/>
                <a:gd name="T35" fmla="*/ 0 h 537"/>
                <a:gd name="T36" fmla="*/ 0 w 2830"/>
                <a:gd name="T37" fmla="*/ 0 h 537"/>
                <a:gd name="T38" fmla="*/ 0 w 2830"/>
                <a:gd name="T39" fmla="*/ 0 h 537"/>
                <a:gd name="T40" fmla="*/ 0 w 2830"/>
                <a:gd name="T41" fmla="*/ 0 h 537"/>
                <a:gd name="T42" fmla="*/ 0 w 2830"/>
                <a:gd name="T43" fmla="*/ 0 h 537"/>
                <a:gd name="T44" fmla="*/ 0 w 2830"/>
                <a:gd name="T45" fmla="*/ 0 h 537"/>
                <a:gd name="T46" fmla="*/ 0 w 2830"/>
                <a:gd name="T47" fmla="*/ 0 h 537"/>
                <a:gd name="T48" fmla="*/ 0 w 2830"/>
                <a:gd name="T49" fmla="*/ 0 h 537"/>
                <a:gd name="T50" fmla="*/ 0 w 2830"/>
                <a:gd name="T51" fmla="*/ 0 h 537"/>
                <a:gd name="T52" fmla="*/ 0 w 2830"/>
                <a:gd name="T53" fmla="*/ 0 h 537"/>
                <a:gd name="T54" fmla="*/ 0 w 2830"/>
                <a:gd name="T55" fmla="*/ 0 h 537"/>
                <a:gd name="T56" fmla="*/ 0 w 2830"/>
                <a:gd name="T57" fmla="*/ 0 h 537"/>
                <a:gd name="T58" fmla="*/ 0 w 2830"/>
                <a:gd name="T59" fmla="*/ 0 h 537"/>
                <a:gd name="T60" fmla="*/ 0 w 2830"/>
                <a:gd name="T61" fmla="*/ 0 h 537"/>
                <a:gd name="T62" fmla="*/ 0 w 2830"/>
                <a:gd name="T63" fmla="*/ 0 h 537"/>
                <a:gd name="T64" fmla="*/ 0 w 2830"/>
                <a:gd name="T65" fmla="*/ 0 h 537"/>
                <a:gd name="T66" fmla="*/ 0 w 2830"/>
                <a:gd name="T67" fmla="*/ 0 h 537"/>
                <a:gd name="T68" fmla="*/ 0 w 2830"/>
                <a:gd name="T69" fmla="*/ 0 h 537"/>
                <a:gd name="T70" fmla="*/ 0 w 2830"/>
                <a:gd name="T71" fmla="*/ 0 h 537"/>
                <a:gd name="T72" fmla="*/ 0 w 2830"/>
                <a:gd name="T73" fmla="*/ 0 h 537"/>
                <a:gd name="T74" fmla="*/ 0 w 2830"/>
                <a:gd name="T75" fmla="*/ 0 h 537"/>
                <a:gd name="T76" fmla="*/ 0 w 2830"/>
                <a:gd name="T77" fmla="*/ 0 h 537"/>
                <a:gd name="T78" fmla="*/ 0 w 2830"/>
                <a:gd name="T79" fmla="*/ 0 h 537"/>
                <a:gd name="T80" fmla="*/ 0 w 2830"/>
                <a:gd name="T81" fmla="*/ 0 h 537"/>
                <a:gd name="T82" fmla="*/ 0 w 2830"/>
                <a:gd name="T83" fmla="*/ 0 h 537"/>
                <a:gd name="T84" fmla="*/ 0 w 2830"/>
                <a:gd name="T85" fmla="*/ 0 h 537"/>
                <a:gd name="T86" fmla="*/ 0 w 2830"/>
                <a:gd name="T87" fmla="*/ 0 h 537"/>
                <a:gd name="T88" fmla="*/ 0 w 2830"/>
                <a:gd name="T89" fmla="*/ 0 h 537"/>
                <a:gd name="T90" fmla="*/ 0 w 2830"/>
                <a:gd name="T91" fmla="*/ 0 h 537"/>
                <a:gd name="T92" fmla="*/ 0 w 2830"/>
                <a:gd name="T93" fmla="*/ 0 h 537"/>
                <a:gd name="T94" fmla="*/ 0 w 2830"/>
                <a:gd name="T95" fmla="*/ 0 h 537"/>
                <a:gd name="T96" fmla="*/ 0 w 2830"/>
                <a:gd name="T97" fmla="*/ 0 h 537"/>
                <a:gd name="T98" fmla="*/ 0 w 2830"/>
                <a:gd name="T99" fmla="*/ 0 h 537"/>
                <a:gd name="T100" fmla="*/ 0 w 2830"/>
                <a:gd name="T101" fmla="*/ 0 h 537"/>
                <a:gd name="T102" fmla="*/ 0 w 2830"/>
                <a:gd name="T103" fmla="*/ 0 h 5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30"/>
                <a:gd name="T157" fmla="*/ 0 h 537"/>
                <a:gd name="T158" fmla="*/ 2830 w 2830"/>
                <a:gd name="T159" fmla="*/ 537 h 5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30" h="537">
                  <a:moveTo>
                    <a:pt x="2826" y="537"/>
                  </a:moveTo>
                  <a:lnTo>
                    <a:pt x="2740" y="521"/>
                  </a:lnTo>
                  <a:lnTo>
                    <a:pt x="2744" y="495"/>
                  </a:lnTo>
                  <a:lnTo>
                    <a:pt x="2830" y="510"/>
                  </a:lnTo>
                  <a:lnTo>
                    <a:pt x="2826" y="537"/>
                  </a:lnTo>
                  <a:close/>
                  <a:moveTo>
                    <a:pt x="2744" y="495"/>
                  </a:moveTo>
                  <a:lnTo>
                    <a:pt x="2745" y="495"/>
                  </a:lnTo>
                  <a:lnTo>
                    <a:pt x="2744" y="495"/>
                  </a:lnTo>
                  <a:lnTo>
                    <a:pt x="2742" y="507"/>
                  </a:lnTo>
                  <a:lnTo>
                    <a:pt x="2744" y="495"/>
                  </a:lnTo>
                  <a:close/>
                  <a:moveTo>
                    <a:pt x="2740" y="521"/>
                  </a:moveTo>
                  <a:lnTo>
                    <a:pt x="2517" y="482"/>
                  </a:lnTo>
                  <a:lnTo>
                    <a:pt x="2522" y="455"/>
                  </a:lnTo>
                  <a:lnTo>
                    <a:pt x="2744" y="495"/>
                  </a:lnTo>
                  <a:lnTo>
                    <a:pt x="2740" y="521"/>
                  </a:lnTo>
                  <a:close/>
                  <a:moveTo>
                    <a:pt x="2517" y="482"/>
                  </a:moveTo>
                  <a:lnTo>
                    <a:pt x="2519" y="483"/>
                  </a:lnTo>
                  <a:lnTo>
                    <a:pt x="2517" y="482"/>
                  </a:lnTo>
                  <a:lnTo>
                    <a:pt x="2520" y="469"/>
                  </a:lnTo>
                  <a:lnTo>
                    <a:pt x="2517" y="482"/>
                  </a:lnTo>
                  <a:close/>
                  <a:moveTo>
                    <a:pt x="2517" y="482"/>
                  </a:moveTo>
                  <a:lnTo>
                    <a:pt x="2373" y="455"/>
                  </a:lnTo>
                  <a:lnTo>
                    <a:pt x="2378" y="428"/>
                  </a:lnTo>
                  <a:lnTo>
                    <a:pt x="2522" y="455"/>
                  </a:lnTo>
                  <a:lnTo>
                    <a:pt x="2517" y="482"/>
                  </a:lnTo>
                  <a:close/>
                  <a:moveTo>
                    <a:pt x="2373" y="455"/>
                  </a:moveTo>
                  <a:lnTo>
                    <a:pt x="2372" y="455"/>
                  </a:lnTo>
                  <a:lnTo>
                    <a:pt x="2375" y="441"/>
                  </a:lnTo>
                  <a:lnTo>
                    <a:pt x="2373" y="455"/>
                  </a:lnTo>
                  <a:close/>
                  <a:moveTo>
                    <a:pt x="2372" y="455"/>
                  </a:moveTo>
                  <a:lnTo>
                    <a:pt x="2212" y="420"/>
                  </a:lnTo>
                  <a:lnTo>
                    <a:pt x="2218" y="393"/>
                  </a:lnTo>
                  <a:lnTo>
                    <a:pt x="2378" y="428"/>
                  </a:lnTo>
                  <a:lnTo>
                    <a:pt x="2372" y="455"/>
                  </a:lnTo>
                  <a:close/>
                  <a:moveTo>
                    <a:pt x="2218" y="393"/>
                  </a:moveTo>
                  <a:lnTo>
                    <a:pt x="2221" y="393"/>
                  </a:lnTo>
                  <a:lnTo>
                    <a:pt x="2218" y="393"/>
                  </a:lnTo>
                  <a:lnTo>
                    <a:pt x="2215" y="406"/>
                  </a:lnTo>
                  <a:lnTo>
                    <a:pt x="2218" y="393"/>
                  </a:lnTo>
                  <a:close/>
                  <a:moveTo>
                    <a:pt x="2212" y="420"/>
                  </a:moveTo>
                  <a:lnTo>
                    <a:pt x="2048" y="385"/>
                  </a:lnTo>
                  <a:lnTo>
                    <a:pt x="2054" y="358"/>
                  </a:lnTo>
                  <a:lnTo>
                    <a:pt x="2218" y="393"/>
                  </a:lnTo>
                  <a:lnTo>
                    <a:pt x="2212" y="420"/>
                  </a:lnTo>
                  <a:close/>
                  <a:moveTo>
                    <a:pt x="2048" y="385"/>
                  </a:moveTo>
                  <a:lnTo>
                    <a:pt x="2048" y="384"/>
                  </a:lnTo>
                  <a:lnTo>
                    <a:pt x="2051" y="371"/>
                  </a:lnTo>
                  <a:lnTo>
                    <a:pt x="2048" y="385"/>
                  </a:lnTo>
                  <a:close/>
                  <a:moveTo>
                    <a:pt x="2048" y="384"/>
                  </a:moveTo>
                  <a:lnTo>
                    <a:pt x="1884" y="345"/>
                  </a:lnTo>
                  <a:lnTo>
                    <a:pt x="1890" y="318"/>
                  </a:lnTo>
                  <a:lnTo>
                    <a:pt x="2054" y="358"/>
                  </a:lnTo>
                  <a:lnTo>
                    <a:pt x="2048" y="384"/>
                  </a:lnTo>
                  <a:close/>
                  <a:moveTo>
                    <a:pt x="1884" y="345"/>
                  </a:moveTo>
                  <a:lnTo>
                    <a:pt x="1884" y="345"/>
                  </a:lnTo>
                  <a:lnTo>
                    <a:pt x="1883" y="345"/>
                  </a:lnTo>
                  <a:lnTo>
                    <a:pt x="1888" y="332"/>
                  </a:lnTo>
                  <a:lnTo>
                    <a:pt x="1884" y="345"/>
                  </a:lnTo>
                  <a:close/>
                  <a:moveTo>
                    <a:pt x="1883" y="345"/>
                  </a:moveTo>
                  <a:lnTo>
                    <a:pt x="1732" y="302"/>
                  </a:lnTo>
                  <a:lnTo>
                    <a:pt x="1739" y="275"/>
                  </a:lnTo>
                  <a:lnTo>
                    <a:pt x="1891" y="318"/>
                  </a:lnTo>
                  <a:lnTo>
                    <a:pt x="1883" y="345"/>
                  </a:lnTo>
                  <a:close/>
                  <a:moveTo>
                    <a:pt x="1732" y="302"/>
                  </a:moveTo>
                  <a:lnTo>
                    <a:pt x="1731" y="302"/>
                  </a:lnTo>
                  <a:lnTo>
                    <a:pt x="1735" y="289"/>
                  </a:lnTo>
                  <a:lnTo>
                    <a:pt x="1732" y="302"/>
                  </a:lnTo>
                  <a:close/>
                  <a:moveTo>
                    <a:pt x="1731" y="302"/>
                  </a:moveTo>
                  <a:lnTo>
                    <a:pt x="1583" y="255"/>
                  </a:lnTo>
                  <a:lnTo>
                    <a:pt x="1591" y="228"/>
                  </a:lnTo>
                  <a:lnTo>
                    <a:pt x="1739" y="275"/>
                  </a:lnTo>
                  <a:lnTo>
                    <a:pt x="1731" y="302"/>
                  </a:lnTo>
                  <a:close/>
                  <a:moveTo>
                    <a:pt x="1591" y="228"/>
                  </a:moveTo>
                  <a:lnTo>
                    <a:pt x="1595" y="229"/>
                  </a:lnTo>
                  <a:lnTo>
                    <a:pt x="1591" y="228"/>
                  </a:lnTo>
                  <a:lnTo>
                    <a:pt x="1586" y="241"/>
                  </a:lnTo>
                  <a:lnTo>
                    <a:pt x="1591" y="228"/>
                  </a:lnTo>
                  <a:close/>
                  <a:moveTo>
                    <a:pt x="1583" y="255"/>
                  </a:moveTo>
                  <a:lnTo>
                    <a:pt x="1290" y="164"/>
                  </a:lnTo>
                  <a:lnTo>
                    <a:pt x="1298" y="138"/>
                  </a:lnTo>
                  <a:lnTo>
                    <a:pt x="1591" y="228"/>
                  </a:lnTo>
                  <a:lnTo>
                    <a:pt x="1583" y="255"/>
                  </a:lnTo>
                  <a:close/>
                  <a:moveTo>
                    <a:pt x="1290" y="164"/>
                  </a:moveTo>
                  <a:lnTo>
                    <a:pt x="1154" y="122"/>
                  </a:lnTo>
                  <a:lnTo>
                    <a:pt x="1162" y="95"/>
                  </a:lnTo>
                  <a:lnTo>
                    <a:pt x="1298" y="138"/>
                  </a:lnTo>
                  <a:lnTo>
                    <a:pt x="1290" y="164"/>
                  </a:lnTo>
                  <a:close/>
                  <a:moveTo>
                    <a:pt x="1161" y="95"/>
                  </a:moveTo>
                  <a:lnTo>
                    <a:pt x="1162" y="95"/>
                  </a:lnTo>
                  <a:lnTo>
                    <a:pt x="1157" y="108"/>
                  </a:lnTo>
                  <a:lnTo>
                    <a:pt x="1161" y="95"/>
                  </a:lnTo>
                  <a:close/>
                  <a:moveTo>
                    <a:pt x="1154" y="122"/>
                  </a:moveTo>
                  <a:lnTo>
                    <a:pt x="1021" y="87"/>
                  </a:lnTo>
                  <a:lnTo>
                    <a:pt x="1028" y="60"/>
                  </a:lnTo>
                  <a:lnTo>
                    <a:pt x="1161" y="95"/>
                  </a:lnTo>
                  <a:lnTo>
                    <a:pt x="1154" y="122"/>
                  </a:lnTo>
                  <a:close/>
                  <a:moveTo>
                    <a:pt x="1028" y="60"/>
                  </a:moveTo>
                  <a:lnTo>
                    <a:pt x="1028" y="60"/>
                  </a:lnTo>
                  <a:lnTo>
                    <a:pt x="1024" y="73"/>
                  </a:lnTo>
                  <a:lnTo>
                    <a:pt x="1028" y="60"/>
                  </a:lnTo>
                  <a:close/>
                  <a:moveTo>
                    <a:pt x="1022" y="87"/>
                  </a:moveTo>
                  <a:lnTo>
                    <a:pt x="901" y="59"/>
                  </a:lnTo>
                  <a:lnTo>
                    <a:pt x="907" y="32"/>
                  </a:lnTo>
                  <a:lnTo>
                    <a:pt x="1028" y="60"/>
                  </a:lnTo>
                  <a:lnTo>
                    <a:pt x="1022" y="87"/>
                  </a:lnTo>
                  <a:close/>
                  <a:moveTo>
                    <a:pt x="907" y="32"/>
                  </a:moveTo>
                  <a:lnTo>
                    <a:pt x="906" y="32"/>
                  </a:lnTo>
                  <a:lnTo>
                    <a:pt x="907" y="32"/>
                  </a:lnTo>
                  <a:lnTo>
                    <a:pt x="903" y="46"/>
                  </a:lnTo>
                  <a:lnTo>
                    <a:pt x="907" y="32"/>
                  </a:lnTo>
                  <a:close/>
                  <a:moveTo>
                    <a:pt x="901" y="59"/>
                  </a:moveTo>
                  <a:lnTo>
                    <a:pt x="846" y="47"/>
                  </a:lnTo>
                  <a:lnTo>
                    <a:pt x="852" y="20"/>
                  </a:lnTo>
                  <a:lnTo>
                    <a:pt x="907" y="32"/>
                  </a:lnTo>
                  <a:lnTo>
                    <a:pt x="901" y="59"/>
                  </a:lnTo>
                  <a:close/>
                  <a:moveTo>
                    <a:pt x="851" y="20"/>
                  </a:moveTo>
                  <a:lnTo>
                    <a:pt x="851" y="20"/>
                  </a:lnTo>
                  <a:lnTo>
                    <a:pt x="852" y="20"/>
                  </a:lnTo>
                  <a:lnTo>
                    <a:pt x="849" y="34"/>
                  </a:lnTo>
                  <a:lnTo>
                    <a:pt x="851" y="20"/>
                  </a:lnTo>
                  <a:close/>
                  <a:moveTo>
                    <a:pt x="848" y="47"/>
                  </a:moveTo>
                  <a:lnTo>
                    <a:pt x="793" y="40"/>
                  </a:lnTo>
                  <a:lnTo>
                    <a:pt x="796" y="12"/>
                  </a:lnTo>
                  <a:lnTo>
                    <a:pt x="851" y="20"/>
                  </a:lnTo>
                  <a:lnTo>
                    <a:pt x="848" y="47"/>
                  </a:lnTo>
                  <a:close/>
                  <a:moveTo>
                    <a:pt x="795" y="12"/>
                  </a:moveTo>
                  <a:lnTo>
                    <a:pt x="796" y="12"/>
                  </a:lnTo>
                  <a:lnTo>
                    <a:pt x="794" y="26"/>
                  </a:lnTo>
                  <a:lnTo>
                    <a:pt x="795" y="12"/>
                  </a:lnTo>
                  <a:close/>
                  <a:moveTo>
                    <a:pt x="794" y="40"/>
                  </a:moveTo>
                  <a:lnTo>
                    <a:pt x="692" y="32"/>
                  </a:lnTo>
                  <a:lnTo>
                    <a:pt x="694" y="5"/>
                  </a:lnTo>
                  <a:lnTo>
                    <a:pt x="795" y="12"/>
                  </a:lnTo>
                  <a:lnTo>
                    <a:pt x="794" y="40"/>
                  </a:lnTo>
                  <a:close/>
                  <a:moveTo>
                    <a:pt x="694" y="5"/>
                  </a:moveTo>
                  <a:lnTo>
                    <a:pt x="693" y="4"/>
                  </a:lnTo>
                  <a:lnTo>
                    <a:pt x="694" y="5"/>
                  </a:lnTo>
                  <a:lnTo>
                    <a:pt x="693" y="18"/>
                  </a:lnTo>
                  <a:lnTo>
                    <a:pt x="694" y="5"/>
                  </a:lnTo>
                  <a:close/>
                  <a:moveTo>
                    <a:pt x="693" y="32"/>
                  </a:moveTo>
                  <a:lnTo>
                    <a:pt x="592" y="28"/>
                  </a:lnTo>
                  <a:lnTo>
                    <a:pt x="593" y="0"/>
                  </a:lnTo>
                  <a:lnTo>
                    <a:pt x="694" y="5"/>
                  </a:lnTo>
                  <a:lnTo>
                    <a:pt x="693" y="32"/>
                  </a:lnTo>
                  <a:close/>
                  <a:moveTo>
                    <a:pt x="592" y="0"/>
                  </a:moveTo>
                  <a:lnTo>
                    <a:pt x="593" y="0"/>
                  </a:lnTo>
                  <a:lnTo>
                    <a:pt x="592" y="14"/>
                  </a:lnTo>
                  <a:lnTo>
                    <a:pt x="592" y="0"/>
                  </a:lnTo>
                  <a:close/>
                  <a:moveTo>
                    <a:pt x="592" y="28"/>
                  </a:moveTo>
                  <a:lnTo>
                    <a:pt x="487" y="28"/>
                  </a:lnTo>
                  <a:lnTo>
                    <a:pt x="487" y="0"/>
                  </a:lnTo>
                  <a:lnTo>
                    <a:pt x="592" y="0"/>
                  </a:lnTo>
                  <a:lnTo>
                    <a:pt x="592" y="28"/>
                  </a:ln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87" y="0"/>
                  </a:lnTo>
                  <a:lnTo>
                    <a:pt x="487" y="14"/>
                  </a:lnTo>
                  <a:lnTo>
                    <a:pt x="486" y="0"/>
                  </a:lnTo>
                  <a:close/>
                  <a:moveTo>
                    <a:pt x="487" y="28"/>
                  </a:moveTo>
                  <a:lnTo>
                    <a:pt x="382" y="35"/>
                  </a:lnTo>
                  <a:lnTo>
                    <a:pt x="380" y="9"/>
                  </a:lnTo>
                  <a:lnTo>
                    <a:pt x="486" y="0"/>
                  </a:lnTo>
                  <a:lnTo>
                    <a:pt x="487" y="28"/>
                  </a:lnTo>
                  <a:close/>
                  <a:moveTo>
                    <a:pt x="380" y="9"/>
                  </a:moveTo>
                  <a:lnTo>
                    <a:pt x="379" y="9"/>
                  </a:lnTo>
                  <a:lnTo>
                    <a:pt x="380" y="9"/>
                  </a:lnTo>
                  <a:lnTo>
                    <a:pt x="381" y="23"/>
                  </a:lnTo>
                  <a:lnTo>
                    <a:pt x="380" y="9"/>
                  </a:lnTo>
                  <a:close/>
                  <a:moveTo>
                    <a:pt x="382" y="35"/>
                  </a:moveTo>
                  <a:lnTo>
                    <a:pt x="281" y="44"/>
                  </a:lnTo>
                  <a:lnTo>
                    <a:pt x="278" y="17"/>
                  </a:lnTo>
                  <a:lnTo>
                    <a:pt x="380" y="9"/>
                  </a:lnTo>
                  <a:lnTo>
                    <a:pt x="382" y="35"/>
                  </a:lnTo>
                  <a:close/>
                  <a:moveTo>
                    <a:pt x="277" y="17"/>
                  </a:moveTo>
                  <a:lnTo>
                    <a:pt x="277" y="17"/>
                  </a:lnTo>
                  <a:lnTo>
                    <a:pt x="278" y="17"/>
                  </a:lnTo>
                  <a:lnTo>
                    <a:pt x="280" y="30"/>
                  </a:lnTo>
                  <a:lnTo>
                    <a:pt x="277" y="17"/>
                  </a:lnTo>
                  <a:close/>
                  <a:moveTo>
                    <a:pt x="282" y="44"/>
                  </a:moveTo>
                  <a:lnTo>
                    <a:pt x="180" y="59"/>
                  </a:lnTo>
                  <a:lnTo>
                    <a:pt x="176" y="32"/>
                  </a:lnTo>
                  <a:lnTo>
                    <a:pt x="277" y="17"/>
                  </a:lnTo>
                  <a:lnTo>
                    <a:pt x="282" y="44"/>
                  </a:lnTo>
                  <a:close/>
                  <a:moveTo>
                    <a:pt x="176" y="32"/>
                  </a:moveTo>
                  <a:lnTo>
                    <a:pt x="176" y="32"/>
                  </a:lnTo>
                  <a:lnTo>
                    <a:pt x="178" y="46"/>
                  </a:lnTo>
                  <a:lnTo>
                    <a:pt x="176" y="32"/>
                  </a:lnTo>
                  <a:close/>
                  <a:moveTo>
                    <a:pt x="181" y="59"/>
                  </a:moveTo>
                  <a:lnTo>
                    <a:pt x="90" y="75"/>
                  </a:lnTo>
                  <a:lnTo>
                    <a:pt x="85" y="48"/>
                  </a:lnTo>
                  <a:lnTo>
                    <a:pt x="176" y="32"/>
                  </a:lnTo>
                  <a:lnTo>
                    <a:pt x="181" y="59"/>
                  </a:lnTo>
                  <a:close/>
                  <a:moveTo>
                    <a:pt x="85" y="48"/>
                  </a:moveTo>
                  <a:lnTo>
                    <a:pt x="83" y="48"/>
                  </a:lnTo>
                  <a:lnTo>
                    <a:pt x="85" y="48"/>
                  </a:lnTo>
                  <a:lnTo>
                    <a:pt x="88" y="61"/>
                  </a:lnTo>
                  <a:lnTo>
                    <a:pt x="85" y="48"/>
                  </a:lnTo>
                  <a:close/>
                  <a:moveTo>
                    <a:pt x="91" y="75"/>
                  </a:moveTo>
                  <a:lnTo>
                    <a:pt x="5" y="90"/>
                  </a:lnTo>
                  <a:lnTo>
                    <a:pt x="0" y="63"/>
                  </a:lnTo>
                  <a:lnTo>
                    <a:pt x="85" y="48"/>
                  </a:lnTo>
                  <a:lnTo>
                    <a:pt x="91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2" name="Freeform 120"/>
            <p:cNvSpPr>
              <a:spLocks noEditPoints="1"/>
            </p:cNvSpPr>
            <p:nvPr/>
          </p:nvSpPr>
          <p:spPr bwMode="auto">
            <a:xfrm>
              <a:off x="2504" y="1809"/>
              <a:ext cx="378" cy="74"/>
            </a:xfrm>
            <a:custGeom>
              <a:avLst/>
              <a:gdLst>
                <a:gd name="T0" fmla="*/ 0 w 2831"/>
                <a:gd name="T1" fmla="*/ 0 h 560"/>
                <a:gd name="T2" fmla="*/ 0 w 2831"/>
                <a:gd name="T3" fmla="*/ 0 h 560"/>
                <a:gd name="T4" fmla="*/ 0 w 2831"/>
                <a:gd name="T5" fmla="*/ 0 h 560"/>
                <a:gd name="T6" fmla="*/ 0 w 2831"/>
                <a:gd name="T7" fmla="*/ 0 h 560"/>
                <a:gd name="T8" fmla="*/ 0 w 2831"/>
                <a:gd name="T9" fmla="*/ 0 h 560"/>
                <a:gd name="T10" fmla="*/ 0 w 2831"/>
                <a:gd name="T11" fmla="*/ 0 h 560"/>
                <a:gd name="T12" fmla="*/ 0 w 2831"/>
                <a:gd name="T13" fmla="*/ 0 h 560"/>
                <a:gd name="T14" fmla="*/ 0 w 2831"/>
                <a:gd name="T15" fmla="*/ 0 h 560"/>
                <a:gd name="T16" fmla="*/ 0 w 2831"/>
                <a:gd name="T17" fmla="*/ 0 h 560"/>
                <a:gd name="T18" fmla="*/ 0 w 2831"/>
                <a:gd name="T19" fmla="*/ 0 h 560"/>
                <a:gd name="T20" fmla="*/ 0 w 2831"/>
                <a:gd name="T21" fmla="*/ 0 h 560"/>
                <a:gd name="T22" fmla="*/ 0 w 2831"/>
                <a:gd name="T23" fmla="*/ 0 h 560"/>
                <a:gd name="T24" fmla="*/ 0 w 2831"/>
                <a:gd name="T25" fmla="*/ 0 h 560"/>
                <a:gd name="T26" fmla="*/ 0 w 2831"/>
                <a:gd name="T27" fmla="*/ 0 h 560"/>
                <a:gd name="T28" fmla="*/ 0 w 2831"/>
                <a:gd name="T29" fmla="*/ 0 h 560"/>
                <a:gd name="T30" fmla="*/ 0 w 2831"/>
                <a:gd name="T31" fmla="*/ 0 h 560"/>
                <a:gd name="T32" fmla="*/ 0 w 2831"/>
                <a:gd name="T33" fmla="*/ 0 h 560"/>
                <a:gd name="T34" fmla="*/ 0 w 2831"/>
                <a:gd name="T35" fmla="*/ 0 h 560"/>
                <a:gd name="T36" fmla="*/ 0 w 2831"/>
                <a:gd name="T37" fmla="*/ 0 h 560"/>
                <a:gd name="T38" fmla="*/ 0 w 2831"/>
                <a:gd name="T39" fmla="*/ 0 h 560"/>
                <a:gd name="T40" fmla="*/ 0 w 2831"/>
                <a:gd name="T41" fmla="*/ 0 h 560"/>
                <a:gd name="T42" fmla="*/ 0 w 2831"/>
                <a:gd name="T43" fmla="*/ 0 h 560"/>
                <a:gd name="T44" fmla="*/ 0 w 2831"/>
                <a:gd name="T45" fmla="*/ 0 h 560"/>
                <a:gd name="T46" fmla="*/ 0 w 2831"/>
                <a:gd name="T47" fmla="*/ 0 h 560"/>
                <a:gd name="T48" fmla="*/ 0 w 2831"/>
                <a:gd name="T49" fmla="*/ 0 h 560"/>
                <a:gd name="T50" fmla="*/ 0 w 2831"/>
                <a:gd name="T51" fmla="*/ 0 h 560"/>
                <a:gd name="T52" fmla="*/ 0 w 2831"/>
                <a:gd name="T53" fmla="*/ 0 h 560"/>
                <a:gd name="T54" fmla="*/ 0 w 2831"/>
                <a:gd name="T55" fmla="*/ 0 h 560"/>
                <a:gd name="T56" fmla="*/ 0 w 2831"/>
                <a:gd name="T57" fmla="*/ 0 h 560"/>
                <a:gd name="T58" fmla="*/ 0 w 2831"/>
                <a:gd name="T59" fmla="*/ 0 h 560"/>
                <a:gd name="T60" fmla="*/ 0 w 2831"/>
                <a:gd name="T61" fmla="*/ 0 h 560"/>
                <a:gd name="T62" fmla="*/ 0 w 2831"/>
                <a:gd name="T63" fmla="*/ 0 h 560"/>
                <a:gd name="T64" fmla="*/ 0 w 2831"/>
                <a:gd name="T65" fmla="*/ 0 h 560"/>
                <a:gd name="T66" fmla="*/ 0 w 2831"/>
                <a:gd name="T67" fmla="*/ 0 h 560"/>
                <a:gd name="T68" fmla="*/ 0 w 2831"/>
                <a:gd name="T69" fmla="*/ 0 h 560"/>
                <a:gd name="T70" fmla="*/ 0 w 2831"/>
                <a:gd name="T71" fmla="*/ 0 h 560"/>
                <a:gd name="T72" fmla="*/ 0 w 2831"/>
                <a:gd name="T73" fmla="*/ 0 h 560"/>
                <a:gd name="T74" fmla="*/ 0 w 2831"/>
                <a:gd name="T75" fmla="*/ 0 h 560"/>
                <a:gd name="T76" fmla="*/ 0 w 2831"/>
                <a:gd name="T77" fmla="*/ 0 h 560"/>
                <a:gd name="T78" fmla="*/ 0 w 2831"/>
                <a:gd name="T79" fmla="*/ 0 h 560"/>
                <a:gd name="T80" fmla="*/ 0 w 2831"/>
                <a:gd name="T81" fmla="*/ 0 h 560"/>
                <a:gd name="T82" fmla="*/ 0 w 2831"/>
                <a:gd name="T83" fmla="*/ 0 h 560"/>
                <a:gd name="T84" fmla="*/ 0 w 2831"/>
                <a:gd name="T85" fmla="*/ 0 h 560"/>
                <a:gd name="T86" fmla="*/ 0 w 2831"/>
                <a:gd name="T87" fmla="*/ 0 h 560"/>
                <a:gd name="T88" fmla="*/ 0 w 2831"/>
                <a:gd name="T89" fmla="*/ 0 h 560"/>
                <a:gd name="T90" fmla="*/ 0 w 2831"/>
                <a:gd name="T91" fmla="*/ 0 h 560"/>
                <a:gd name="T92" fmla="*/ 0 w 2831"/>
                <a:gd name="T93" fmla="*/ 0 h 560"/>
                <a:gd name="T94" fmla="*/ 0 w 2831"/>
                <a:gd name="T95" fmla="*/ 0 h 560"/>
                <a:gd name="T96" fmla="*/ 0 w 2831"/>
                <a:gd name="T97" fmla="*/ 0 h 560"/>
                <a:gd name="T98" fmla="*/ 0 w 2831"/>
                <a:gd name="T99" fmla="*/ 0 h 56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31"/>
                <a:gd name="T151" fmla="*/ 0 h 560"/>
                <a:gd name="T152" fmla="*/ 2831 w 2831"/>
                <a:gd name="T153" fmla="*/ 560 h 56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31" h="560">
                  <a:moveTo>
                    <a:pt x="2825" y="560"/>
                  </a:moveTo>
                  <a:lnTo>
                    <a:pt x="2755" y="544"/>
                  </a:lnTo>
                  <a:lnTo>
                    <a:pt x="2761" y="517"/>
                  </a:lnTo>
                  <a:lnTo>
                    <a:pt x="2831" y="533"/>
                  </a:lnTo>
                  <a:lnTo>
                    <a:pt x="2825" y="560"/>
                  </a:lnTo>
                  <a:close/>
                  <a:moveTo>
                    <a:pt x="2761" y="517"/>
                  </a:moveTo>
                  <a:lnTo>
                    <a:pt x="2764" y="518"/>
                  </a:lnTo>
                  <a:lnTo>
                    <a:pt x="2761" y="517"/>
                  </a:lnTo>
                  <a:lnTo>
                    <a:pt x="2758" y="531"/>
                  </a:lnTo>
                  <a:lnTo>
                    <a:pt x="2761" y="517"/>
                  </a:lnTo>
                  <a:close/>
                  <a:moveTo>
                    <a:pt x="2755" y="544"/>
                  </a:moveTo>
                  <a:lnTo>
                    <a:pt x="2568" y="505"/>
                  </a:lnTo>
                  <a:lnTo>
                    <a:pt x="2574" y="479"/>
                  </a:lnTo>
                  <a:lnTo>
                    <a:pt x="2761" y="517"/>
                  </a:lnTo>
                  <a:lnTo>
                    <a:pt x="2755" y="544"/>
                  </a:lnTo>
                  <a:close/>
                  <a:moveTo>
                    <a:pt x="2568" y="505"/>
                  </a:moveTo>
                  <a:lnTo>
                    <a:pt x="2566" y="504"/>
                  </a:lnTo>
                  <a:lnTo>
                    <a:pt x="2568" y="505"/>
                  </a:lnTo>
                  <a:lnTo>
                    <a:pt x="2570" y="491"/>
                  </a:lnTo>
                  <a:lnTo>
                    <a:pt x="2568" y="505"/>
                  </a:lnTo>
                  <a:close/>
                  <a:moveTo>
                    <a:pt x="2568" y="505"/>
                  </a:moveTo>
                  <a:lnTo>
                    <a:pt x="2299" y="446"/>
                  </a:lnTo>
                  <a:lnTo>
                    <a:pt x="2304" y="419"/>
                  </a:lnTo>
                  <a:lnTo>
                    <a:pt x="2574" y="479"/>
                  </a:lnTo>
                  <a:lnTo>
                    <a:pt x="2568" y="505"/>
                  </a:lnTo>
                  <a:close/>
                  <a:moveTo>
                    <a:pt x="2299" y="446"/>
                  </a:moveTo>
                  <a:lnTo>
                    <a:pt x="2300" y="447"/>
                  </a:lnTo>
                  <a:lnTo>
                    <a:pt x="2298" y="446"/>
                  </a:lnTo>
                  <a:lnTo>
                    <a:pt x="2302" y="433"/>
                  </a:lnTo>
                  <a:lnTo>
                    <a:pt x="2299" y="446"/>
                  </a:lnTo>
                  <a:close/>
                  <a:moveTo>
                    <a:pt x="2298" y="446"/>
                  </a:moveTo>
                  <a:lnTo>
                    <a:pt x="2147" y="411"/>
                  </a:lnTo>
                  <a:lnTo>
                    <a:pt x="2153" y="384"/>
                  </a:lnTo>
                  <a:lnTo>
                    <a:pt x="2305" y="419"/>
                  </a:lnTo>
                  <a:lnTo>
                    <a:pt x="2298" y="446"/>
                  </a:lnTo>
                  <a:close/>
                  <a:moveTo>
                    <a:pt x="2147" y="411"/>
                  </a:moveTo>
                  <a:lnTo>
                    <a:pt x="2146" y="411"/>
                  </a:lnTo>
                  <a:lnTo>
                    <a:pt x="2149" y="398"/>
                  </a:lnTo>
                  <a:lnTo>
                    <a:pt x="2147" y="411"/>
                  </a:lnTo>
                  <a:close/>
                  <a:moveTo>
                    <a:pt x="2146" y="411"/>
                  </a:moveTo>
                  <a:lnTo>
                    <a:pt x="1986" y="368"/>
                  </a:lnTo>
                  <a:lnTo>
                    <a:pt x="1993" y="341"/>
                  </a:lnTo>
                  <a:lnTo>
                    <a:pt x="2153" y="384"/>
                  </a:lnTo>
                  <a:lnTo>
                    <a:pt x="2146" y="411"/>
                  </a:lnTo>
                  <a:close/>
                  <a:moveTo>
                    <a:pt x="1986" y="368"/>
                  </a:moveTo>
                  <a:lnTo>
                    <a:pt x="1986" y="368"/>
                  </a:lnTo>
                  <a:lnTo>
                    <a:pt x="1990" y="355"/>
                  </a:lnTo>
                  <a:lnTo>
                    <a:pt x="1986" y="368"/>
                  </a:lnTo>
                  <a:close/>
                  <a:moveTo>
                    <a:pt x="1986" y="368"/>
                  </a:moveTo>
                  <a:lnTo>
                    <a:pt x="1834" y="324"/>
                  </a:lnTo>
                  <a:lnTo>
                    <a:pt x="1841" y="299"/>
                  </a:lnTo>
                  <a:lnTo>
                    <a:pt x="1993" y="341"/>
                  </a:lnTo>
                  <a:lnTo>
                    <a:pt x="1986" y="368"/>
                  </a:lnTo>
                  <a:close/>
                  <a:moveTo>
                    <a:pt x="1834" y="324"/>
                  </a:moveTo>
                  <a:lnTo>
                    <a:pt x="1833" y="324"/>
                  </a:lnTo>
                  <a:lnTo>
                    <a:pt x="1834" y="324"/>
                  </a:lnTo>
                  <a:lnTo>
                    <a:pt x="1837" y="311"/>
                  </a:lnTo>
                  <a:lnTo>
                    <a:pt x="1834" y="324"/>
                  </a:lnTo>
                  <a:close/>
                  <a:moveTo>
                    <a:pt x="1834" y="324"/>
                  </a:moveTo>
                  <a:lnTo>
                    <a:pt x="1677" y="278"/>
                  </a:lnTo>
                  <a:lnTo>
                    <a:pt x="1685" y="251"/>
                  </a:lnTo>
                  <a:lnTo>
                    <a:pt x="1841" y="299"/>
                  </a:lnTo>
                  <a:lnTo>
                    <a:pt x="1834" y="324"/>
                  </a:lnTo>
                  <a:close/>
                  <a:moveTo>
                    <a:pt x="1677" y="278"/>
                  </a:moveTo>
                  <a:lnTo>
                    <a:pt x="1677" y="278"/>
                  </a:lnTo>
                  <a:lnTo>
                    <a:pt x="1681" y="265"/>
                  </a:lnTo>
                  <a:lnTo>
                    <a:pt x="1677" y="278"/>
                  </a:lnTo>
                  <a:close/>
                  <a:moveTo>
                    <a:pt x="1677" y="278"/>
                  </a:moveTo>
                  <a:lnTo>
                    <a:pt x="1365" y="171"/>
                  </a:lnTo>
                  <a:lnTo>
                    <a:pt x="1373" y="146"/>
                  </a:lnTo>
                  <a:lnTo>
                    <a:pt x="1685" y="252"/>
                  </a:lnTo>
                  <a:lnTo>
                    <a:pt x="1677" y="278"/>
                  </a:lnTo>
                  <a:close/>
                  <a:moveTo>
                    <a:pt x="1373" y="146"/>
                  </a:moveTo>
                  <a:lnTo>
                    <a:pt x="1372" y="144"/>
                  </a:lnTo>
                  <a:lnTo>
                    <a:pt x="1373" y="146"/>
                  </a:lnTo>
                  <a:lnTo>
                    <a:pt x="1368" y="158"/>
                  </a:lnTo>
                  <a:lnTo>
                    <a:pt x="1373" y="146"/>
                  </a:lnTo>
                  <a:close/>
                  <a:moveTo>
                    <a:pt x="1365" y="171"/>
                  </a:moveTo>
                  <a:lnTo>
                    <a:pt x="1216" y="125"/>
                  </a:lnTo>
                  <a:lnTo>
                    <a:pt x="1225" y="99"/>
                  </a:lnTo>
                  <a:lnTo>
                    <a:pt x="1373" y="146"/>
                  </a:lnTo>
                  <a:lnTo>
                    <a:pt x="1365" y="171"/>
                  </a:lnTo>
                  <a:close/>
                  <a:moveTo>
                    <a:pt x="1224" y="99"/>
                  </a:moveTo>
                  <a:lnTo>
                    <a:pt x="1225" y="99"/>
                  </a:lnTo>
                  <a:lnTo>
                    <a:pt x="1221" y="112"/>
                  </a:lnTo>
                  <a:lnTo>
                    <a:pt x="1224" y="99"/>
                  </a:lnTo>
                  <a:close/>
                  <a:moveTo>
                    <a:pt x="1217" y="125"/>
                  </a:moveTo>
                  <a:lnTo>
                    <a:pt x="1076" y="81"/>
                  </a:lnTo>
                  <a:lnTo>
                    <a:pt x="1084" y="56"/>
                  </a:lnTo>
                  <a:lnTo>
                    <a:pt x="1224" y="99"/>
                  </a:lnTo>
                  <a:lnTo>
                    <a:pt x="1217" y="125"/>
                  </a:lnTo>
                  <a:close/>
                  <a:moveTo>
                    <a:pt x="1083" y="56"/>
                  </a:moveTo>
                  <a:lnTo>
                    <a:pt x="1083" y="56"/>
                  </a:lnTo>
                  <a:lnTo>
                    <a:pt x="1084" y="56"/>
                  </a:lnTo>
                  <a:lnTo>
                    <a:pt x="1080" y="68"/>
                  </a:lnTo>
                  <a:lnTo>
                    <a:pt x="1083" y="56"/>
                  </a:lnTo>
                  <a:close/>
                  <a:moveTo>
                    <a:pt x="1077" y="81"/>
                  </a:moveTo>
                  <a:lnTo>
                    <a:pt x="948" y="51"/>
                  </a:lnTo>
                  <a:lnTo>
                    <a:pt x="954" y="24"/>
                  </a:lnTo>
                  <a:lnTo>
                    <a:pt x="1083" y="56"/>
                  </a:lnTo>
                  <a:lnTo>
                    <a:pt x="1077" y="81"/>
                  </a:lnTo>
                  <a:close/>
                  <a:moveTo>
                    <a:pt x="954" y="24"/>
                  </a:moveTo>
                  <a:lnTo>
                    <a:pt x="954" y="24"/>
                  </a:lnTo>
                  <a:lnTo>
                    <a:pt x="952" y="37"/>
                  </a:lnTo>
                  <a:lnTo>
                    <a:pt x="954" y="24"/>
                  </a:lnTo>
                  <a:close/>
                  <a:moveTo>
                    <a:pt x="948" y="51"/>
                  </a:moveTo>
                  <a:lnTo>
                    <a:pt x="890" y="39"/>
                  </a:lnTo>
                  <a:lnTo>
                    <a:pt x="896" y="12"/>
                  </a:lnTo>
                  <a:lnTo>
                    <a:pt x="954" y="24"/>
                  </a:lnTo>
                  <a:lnTo>
                    <a:pt x="948" y="51"/>
                  </a:lnTo>
                  <a:close/>
                  <a:moveTo>
                    <a:pt x="895" y="11"/>
                  </a:moveTo>
                  <a:lnTo>
                    <a:pt x="896" y="12"/>
                  </a:lnTo>
                  <a:lnTo>
                    <a:pt x="892" y="25"/>
                  </a:lnTo>
                  <a:lnTo>
                    <a:pt x="895" y="11"/>
                  </a:lnTo>
                  <a:close/>
                  <a:moveTo>
                    <a:pt x="891" y="39"/>
                  </a:moveTo>
                  <a:lnTo>
                    <a:pt x="837" y="31"/>
                  </a:lnTo>
                  <a:lnTo>
                    <a:pt x="840" y="4"/>
                  </a:lnTo>
                  <a:lnTo>
                    <a:pt x="895" y="11"/>
                  </a:lnTo>
                  <a:lnTo>
                    <a:pt x="891" y="39"/>
                  </a:lnTo>
                  <a:close/>
                  <a:moveTo>
                    <a:pt x="839" y="4"/>
                  </a:moveTo>
                  <a:lnTo>
                    <a:pt x="839" y="4"/>
                  </a:lnTo>
                  <a:lnTo>
                    <a:pt x="840" y="4"/>
                  </a:lnTo>
                  <a:lnTo>
                    <a:pt x="838" y="17"/>
                  </a:lnTo>
                  <a:lnTo>
                    <a:pt x="839" y="4"/>
                  </a:lnTo>
                  <a:close/>
                  <a:moveTo>
                    <a:pt x="837" y="31"/>
                  </a:moveTo>
                  <a:lnTo>
                    <a:pt x="790" y="28"/>
                  </a:lnTo>
                  <a:lnTo>
                    <a:pt x="792" y="0"/>
                  </a:lnTo>
                  <a:lnTo>
                    <a:pt x="839" y="4"/>
                  </a:lnTo>
                  <a:lnTo>
                    <a:pt x="837" y="31"/>
                  </a:lnTo>
                  <a:close/>
                  <a:moveTo>
                    <a:pt x="791" y="0"/>
                  </a:moveTo>
                  <a:lnTo>
                    <a:pt x="792" y="0"/>
                  </a:lnTo>
                  <a:lnTo>
                    <a:pt x="791" y="14"/>
                  </a:lnTo>
                  <a:lnTo>
                    <a:pt x="791" y="0"/>
                  </a:lnTo>
                  <a:close/>
                  <a:moveTo>
                    <a:pt x="791" y="28"/>
                  </a:moveTo>
                  <a:lnTo>
                    <a:pt x="736" y="28"/>
                  </a:lnTo>
                  <a:lnTo>
                    <a:pt x="736" y="0"/>
                  </a:lnTo>
                  <a:lnTo>
                    <a:pt x="791" y="0"/>
                  </a:lnTo>
                  <a:lnTo>
                    <a:pt x="791" y="28"/>
                  </a:lnTo>
                  <a:close/>
                  <a:moveTo>
                    <a:pt x="736" y="28"/>
                  </a:moveTo>
                  <a:lnTo>
                    <a:pt x="627" y="28"/>
                  </a:lnTo>
                  <a:lnTo>
                    <a:pt x="627" y="0"/>
                  </a:lnTo>
                  <a:lnTo>
                    <a:pt x="736" y="0"/>
                  </a:lnTo>
                  <a:lnTo>
                    <a:pt x="736" y="28"/>
                  </a:lnTo>
                  <a:close/>
                  <a:moveTo>
                    <a:pt x="626" y="0"/>
                  </a:moveTo>
                  <a:lnTo>
                    <a:pt x="627" y="0"/>
                  </a:lnTo>
                  <a:lnTo>
                    <a:pt x="627" y="14"/>
                  </a:lnTo>
                  <a:lnTo>
                    <a:pt x="626" y="0"/>
                  </a:lnTo>
                  <a:close/>
                  <a:moveTo>
                    <a:pt x="629" y="28"/>
                  </a:moveTo>
                  <a:lnTo>
                    <a:pt x="520" y="39"/>
                  </a:lnTo>
                  <a:lnTo>
                    <a:pt x="517" y="11"/>
                  </a:lnTo>
                  <a:lnTo>
                    <a:pt x="626" y="0"/>
                  </a:lnTo>
                  <a:lnTo>
                    <a:pt x="629" y="28"/>
                  </a:lnTo>
                  <a:close/>
                  <a:moveTo>
                    <a:pt x="517" y="11"/>
                  </a:moveTo>
                  <a:lnTo>
                    <a:pt x="515" y="12"/>
                  </a:lnTo>
                  <a:lnTo>
                    <a:pt x="517" y="11"/>
                  </a:lnTo>
                  <a:lnTo>
                    <a:pt x="518" y="25"/>
                  </a:lnTo>
                  <a:lnTo>
                    <a:pt x="517" y="11"/>
                  </a:lnTo>
                  <a:close/>
                  <a:moveTo>
                    <a:pt x="520" y="39"/>
                  </a:moveTo>
                  <a:lnTo>
                    <a:pt x="407" y="54"/>
                  </a:lnTo>
                  <a:lnTo>
                    <a:pt x="404" y="28"/>
                  </a:lnTo>
                  <a:lnTo>
                    <a:pt x="517" y="11"/>
                  </a:lnTo>
                  <a:lnTo>
                    <a:pt x="520" y="39"/>
                  </a:lnTo>
                  <a:close/>
                  <a:moveTo>
                    <a:pt x="403" y="28"/>
                  </a:moveTo>
                  <a:lnTo>
                    <a:pt x="404" y="28"/>
                  </a:lnTo>
                  <a:lnTo>
                    <a:pt x="405" y="40"/>
                  </a:lnTo>
                  <a:lnTo>
                    <a:pt x="403" y="28"/>
                  </a:lnTo>
                  <a:close/>
                  <a:moveTo>
                    <a:pt x="407" y="54"/>
                  </a:moveTo>
                  <a:lnTo>
                    <a:pt x="294" y="74"/>
                  </a:lnTo>
                  <a:lnTo>
                    <a:pt x="290" y="47"/>
                  </a:lnTo>
                  <a:lnTo>
                    <a:pt x="403" y="28"/>
                  </a:lnTo>
                  <a:lnTo>
                    <a:pt x="407" y="54"/>
                  </a:lnTo>
                  <a:close/>
                  <a:moveTo>
                    <a:pt x="290" y="47"/>
                  </a:moveTo>
                  <a:lnTo>
                    <a:pt x="287" y="47"/>
                  </a:lnTo>
                  <a:lnTo>
                    <a:pt x="290" y="47"/>
                  </a:lnTo>
                  <a:lnTo>
                    <a:pt x="292" y="60"/>
                  </a:lnTo>
                  <a:lnTo>
                    <a:pt x="290" y="47"/>
                  </a:lnTo>
                  <a:close/>
                  <a:moveTo>
                    <a:pt x="294" y="74"/>
                  </a:moveTo>
                  <a:lnTo>
                    <a:pt x="188" y="94"/>
                  </a:lnTo>
                  <a:lnTo>
                    <a:pt x="184" y="66"/>
                  </a:lnTo>
                  <a:lnTo>
                    <a:pt x="290" y="47"/>
                  </a:lnTo>
                  <a:lnTo>
                    <a:pt x="294" y="74"/>
                  </a:lnTo>
                  <a:close/>
                  <a:moveTo>
                    <a:pt x="184" y="67"/>
                  </a:moveTo>
                  <a:lnTo>
                    <a:pt x="184" y="66"/>
                  </a:lnTo>
                  <a:lnTo>
                    <a:pt x="186" y="80"/>
                  </a:lnTo>
                  <a:lnTo>
                    <a:pt x="184" y="67"/>
                  </a:lnTo>
                  <a:close/>
                  <a:moveTo>
                    <a:pt x="190" y="93"/>
                  </a:moveTo>
                  <a:lnTo>
                    <a:pt x="6" y="136"/>
                  </a:lnTo>
                  <a:lnTo>
                    <a:pt x="0" y="109"/>
                  </a:lnTo>
                  <a:lnTo>
                    <a:pt x="184" y="67"/>
                  </a:lnTo>
                  <a:lnTo>
                    <a:pt x="190" y="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3" name="Freeform 121"/>
            <p:cNvSpPr>
              <a:spLocks noEditPoints="1"/>
            </p:cNvSpPr>
            <p:nvPr/>
          </p:nvSpPr>
          <p:spPr bwMode="auto">
            <a:xfrm>
              <a:off x="2493" y="1789"/>
              <a:ext cx="381" cy="83"/>
            </a:xfrm>
            <a:custGeom>
              <a:avLst/>
              <a:gdLst>
                <a:gd name="T0" fmla="*/ 0 w 2854"/>
                <a:gd name="T1" fmla="*/ 0 h 619"/>
                <a:gd name="T2" fmla="*/ 0 w 2854"/>
                <a:gd name="T3" fmla="*/ 0 h 619"/>
                <a:gd name="T4" fmla="*/ 0 w 2854"/>
                <a:gd name="T5" fmla="*/ 0 h 619"/>
                <a:gd name="T6" fmla="*/ 0 w 2854"/>
                <a:gd name="T7" fmla="*/ 0 h 619"/>
                <a:gd name="T8" fmla="*/ 0 w 2854"/>
                <a:gd name="T9" fmla="*/ 0 h 619"/>
                <a:gd name="T10" fmla="*/ 0 w 2854"/>
                <a:gd name="T11" fmla="*/ 0 h 619"/>
                <a:gd name="T12" fmla="*/ 0 w 2854"/>
                <a:gd name="T13" fmla="*/ 0 h 619"/>
                <a:gd name="T14" fmla="*/ 0 w 2854"/>
                <a:gd name="T15" fmla="*/ 0 h 619"/>
                <a:gd name="T16" fmla="*/ 0 w 2854"/>
                <a:gd name="T17" fmla="*/ 0 h 619"/>
                <a:gd name="T18" fmla="*/ 0 w 2854"/>
                <a:gd name="T19" fmla="*/ 0 h 619"/>
                <a:gd name="T20" fmla="*/ 0 w 2854"/>
                <a:gd name="T21" fmla="*/ 0 h 619"/>
                <a:gd name="T22" fmla="*/ 0 w 2854"/>
                <a:gd name="T23" fmla="*/ 0 h 619"/>
                <a:gd name="T24" fmla="*/ 0 w 2854"/>
                <a:gd name="T25" fmla="*/ 0 h 619"/>
                <a:gd name="T26" fmla="*/ 0 w 2854"/>
                <a:gd name="T27" fmla="*/ 0 h 619"/>
                <a:gd name="T28" fmla="*/ 0 w 2854"/>
                <a:gd name="T29" fmla="*/ 0 h 619"/>
                <a:gd name="T30" fmla="*/ 0 w 2854"/>
                <a:gd name="T31" fmla="*/ 0 h 619"/>
                <a:gd name="T32" fmla="*/ 0 w 2854"/>
                <a:gd name="T33" fmla="*/ 0 h 619"/>
                <a:gd name="T34" fmla="*/ 0 w 2854"/>
                <a:gd name="T35" fmla="*/ 0 h 619"/>
                <a:gd name="T36" fmla="*/ 0 w 2854"/>
                <a:gd name="T37" fmla="*/ 0 h 619"/>
                <a:gd name="T38" fmla="*/ 0 w 2854"/>
                <a:gd name="T39" fmla="*/ 0 h 619"/>
                <a:gd name="T40" fmla="*/ 0 w 2854"/>
                <a:gd name="T41" fmla="*/ 0 h 619"/>
                <a:gd name="T42" fmla="*/ 0 w 2854"/>
                <a:gd name="T43" fmla="*/ 0 h 619"/>
                <a:gd name="T44" fmla="*/ 0 w 2854"/>
                <a:gd name="T45" fmla="*/ 0 h 619"/>
                <a:gd name="T46" fmla="*/ 0 w 2854"/>
                <a:gd name="T47" fmla="*/ 0 h 619"/>
                <a:gd name="T48" fmla="*/ 0 w 2854"/>
                <a:gd name="T49" fmla="*/ 0 h 619"/>
                <a:gd name="T50" fmla="*/ 0 w 2854"/>
                <a:gd name="T51" fmla="*/ 0 h 619"/>
                <a:gd name="T52" fmla="*/ 0 w 2854"/>
                <a:gd name="T53" fmla="*/ 0 h 619"/>
                <a:gd name="T54" fmla="*/ 0 w 2854"/>
                <a:gd name="T55" fmla="*/ 0 h 619"/>
                <a:gd name="T56" fmla="*/ 0 w 2854"/>
                <a:gd name="T57" fmla="*/ 0 h 619"/>
                <a:gd name="T58" fmla="*/ 0 w 2854"/>
                <a:gd name="T59" fmla="*/ 0 h 619"/>
                <a:gd name="T60" fmla="*/ 0 w 2854"/>
                <a:gd name="T61" fmla="*/ 0 h 619"/>
                <a:gd name="T62" fmla="*/ 0 w 2854"/>
                <a:gd name="T63" fmla="*/ 0 h 619"/>
                <a:gd name="T64" fmla="*/ 0 w 2854"/>
                <a:gd name="T65" fmla="*/ 0 h 619"/>
                <a:gd name="T66" fmla="*/ 0 w 2854"/>
                <a:gd name="T67" fmla="*/ 0 h 619"/>
                <a:gd name="T68" fmla="*/ 0 w 2854"/>
                <a:gd name="T69" fmla="*/ 0 h 619"/>
                <a:gd name="T70" fmla="*/ 0 w 2854"/>
                <a:gd name="T71" fmla="*/ 0 h 619"/>
                <a:gd name="T72" fmla="*/ 0 w 2854"/>
                <a:gd name="T73" fmla="*/ 0 h 619"/>
                <a:gd name="T74" fmla="*/ 0 w 2854"/>
                <a:gd name="T75" fmla="*/ 0 h 619"/>
                <a:gd name="T76" fmla="*/ 0 w 2854"/>
                <a:gd name="T77" fmla="*/ 0 h 619"/>
                <a:gd name="T78" fmla="*/ 0 w 2854"/>
                <a:gd name="T79" fmla="*/ 0 h 619"/>
                <a:gd name="T80" fmla="*/ 0 w 2854"/>
                <a:gd name="T81" fmla="*/ 0 h 619"/>
                <a:gd name="T82" fmla="*/ 0 w 2854"/>
                <a:gd name="T83" fmla="*/ 0 h 619"/>
                <a:gd name="T84" fmla="*/ 0 w 2854"/>
                <a:gd name="T85" fmla="*/ 0 h 619"/>
                <a:gd name="T86" fmla="*/ 0 w 2854"/>
                <a:gd name="T87" fmla="*/ 0 h 619"/>
                <a:gd name="T88" fmla="*/ 0 w 2854"/>
                <a:gd name="T89" fmla="*/ 0 h 619"/>
                <a:gd name="T90" fmla="*/ 0 w 2854"/>
                <a:gd name="T91" fmla="*/ 0 h 619"/>
                <a:gd name="T92" fmla="*/ 0 w 2854"/>
                <a:gd name="T93" fmla="*/ 0 h 619"/>
                <a:gd name="T94" fmla="*/ 0 w 2854"/>
                <a:gd name="T95" fmla="*/ 0 h 619"/>
                <a:gd name="T96" fmla="*/ 0 w 2854"/>
                <a:gd name="T97" fmla="*/ 0 h 619"/>
                <a:gd name="T98" fmla="*/ 0 w 2854"/>
                <a:gd name="T99" fmla="*/ 0 h 619"/>
                <a:gd name="T100" fmla="*/ 0 w 2854"/>
                <a:gd name="T101" fmla="*/ 0 h 619"/>
                <a:gd name="T102" fmla="*/ 0 w 2854"/>
                <a:gd name="T103" fmla="*/ 0 h 619"/>
                <a:gd name="T104" fmla="*/ 0 w 2854"/>
                <a:gd name="T105" fmla="*/ 0 h 619"/>
                <a:gd name="T106" fmla="*/ 0 w 2854"/>
                <a:gd name="T107" fmla="*/ 0 h 619"/>
                <a:gd name="T108" fmla="*/ 0 w 2854"/>
                <a:gd name="T109" fmla="*/ 0 h 619"/>
                <a:gd name="T110" fmla="*/ 0 w 2854"/>
                <a:gd name="T111" fmla="*/ 0 h 619"/>
                <a:gd name="T112" fmla="*/ 0 w 2854"/>
                <a:gd name="T113" fmla="*/ 0 h 619"/>
                <a:gd name="T114" fmla="*/ 0 w 2854"/>
                <a:gd name="T115" fmla="*/ 0 h 619"/>
                <a:gd name="T116" fmla="*/ 0 w 2854"/>
                <a:gd name="T117" fmla="*/ 0 h 6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54"/>
                <a:gd name="T178" fmla="*/ 0 h 619"/>
                <a:gd name="T179" fmla="*/ 2854 w 2854"/>
                <a:gd name="T180" fmla="*/ 619 h 6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54" h="619">
                  <a:moveTo>
                    <a:pt x="2850" y="619"/>
                  </a:moveTo>
                  <a:lnTo>
                    <a:pt x="2790" y="607"/>
                  </a:lnTo>
                  <a:lnTo>
                    <a:pt x="2796" y="580"/>
                  </a:lnTo>
                  <a:lnTo>
                    <a:pt x="2854" y="592"/>
                  </a:lnTo>
                  <a:lnTo>
                    <a:pt x="2850" y="619"/>
                  </a:lnTo>
                  <a:close/>
                  <a:moveTo>
                    <a:pt x="2790" y="607"/>
                  </a:moveTo>
                  <a:lnTo>
                    <a:pt x="2793" y="607"/>
                  </a:lnTo>
                  <a:lnTo>
                    <a:pt x="2790" y="607"/>
                  </a:lnTo>
                  <a:lnTo>
                    <a:pt x="2794" y="593"/>
                  </a:lnTo>
                  <a:lnTo>
                    <a:pt x="2790" y="607"/>
                  </a:lnTo>
                  <a:close/>
                  <a:moveTo>
                    <a:pt x="2790" y="607"/>
                  </a:moveTo>
                  <a:lnTo>
                    <a:pt x="2627" y="572"/>
                  </a:lnTo>
                  <a:lnTo>
                    <a:pt x="2632" y="545"/>
                  </a:lnTo>
                  <a:lnTo>
                    <a:pt x="2796" y="580"/>
                  </a:lnTo>
                  <a:lnTo>
                    <a:pt x="2790" y="607"/>
                  </a:lnTo>
                  <a:close/>
                  <a:moveTo>
                    <a:pt x="2627" y="572"/>
                  </a:moveTo>
                  <a:lnTo>
                    <a:pt x="2626" y="571"/>
                  </a:lnTo>
                  <a:lnTo>
                    <a:pt x="2630" y="558"/>
                  </a:lnTo>
                  <a:lnTo>
                    <a:pt x="2627" y="572"/>
                  </a:lnTo>
                  <a:close/>
                  <a:moveTo>
                    <a:pt x="2626" y="571"/>
                  </a:moveTo>
                  <a:lnTo>
                    <a:pt x="2377" y="513"/>
                  </a:lnTo>
                  <a:lnTo>
                    <a:pt x="2383" y="486"/>
                  </a:lnTo>
                  <a:lnTo>
                    <a:pt x="2633" y="545"/>
                  </a:lnTo>
                  <a:lnTo>
                    <a:pt x="2626" y="571"/>
                  </a:lnTo>
                  <a:close/>
                  <a:moveTo>
                    <a:pt x="2377" y="513"/>
                  </a:moveTo>
                  <a:lnTo>
                    <a:pt x="2377" y="513"/>
                  </a:lnTo>
                  <a:lnTo>
                    <a:pt x="2379" y="500"/>
                  </a:lnTo>
                  <a:lnTo>
                    <a:pt x="2377" y="513"/>
                  </a:lnTo>
                  <a:close/>
                  <a:moveTo>
                    <a:pt x="2377" y="513"/>
                  </a:moveTo>
                  <a:lnTo>
                    <a:pt x="2069" y="434"/>
                  </a:lnTo>
                  <a:lnTo>
                    <a:pt x="2075" y="407"/>
                  </a:lnTo>
                  <a:lnTo>
                    <a:pt x="2383" y="486"/>
                  </a:lnTo>
                  <a:lnTo>
                    <a:pt x="2377" y="513"/>
                  </a:lnTo>
                  <a:close/>
                  <a:moveTo>
                    <a:pt x="2069" y="434"/>
                  </a:moveTo>
                  <a:lnTo>
                    <a:pt x="1975" y="411"/>
                  </a:lnTo>
                  <a:lnTo>
                    <a:pt x="1981" y="384"/>
                  </a:lnTo>
                  <a:lnTo>
                    <a:pt x="2075" y="407"/>
                  </a:lnTo>
                  <a:lnTo>
                    <a:pt x="2069" y="434"/>
                  </a:lnTo>
                  <a:close/>
                  <a:moveTo>
                    <a:pt x="1975" y="411"/>
                  </a:moveTo>
                  <a:lnTo>
                    <a:pt x="1975" y="411"/>
                  </a:lnTo>
                  <a:lnTo>
                    <a:pt x="1973" y="411"/>
                  </a:lnTo>
                  <a:lnTo>
                    <a:pt x="1978" y="398"/>
                  </a:lnTo>
                  <a:lnTo>
                    <a:pt x="1975" y="411"/>
                  </a:lnTo>
                  <a:close/>
                  <a:moveTo>
                    <a:pt x="1973" y="411"/>
                  </a:moveTo>
                  <a:lnTo>
                    <a:pt x="1884" y="379"/>
                  </a:lnTo>
                  <a:lnTo>
                    <a:pt x="1893" y="354"/>
                  </a:lnTo>
                  <a:lnTo>
                    <a:pt x="1983" y="385"/>
                  </a:lnTo>
                  <a:lnTo>
                    <a:pt x="1973" y="411"/>
                  </a:lnTo>
                  <a:close/>
                  <a:moveTo>
                    <a:pt x="1884" y="379"/>
                  </a:moveTo>
                  <a:lnTo>
                    <a:pt x="1794" y="348"/>
                  </a:lnTo>
                  <a:lnTo>
                    <a:pt x="1802" y="322"/>
                  </a:lnTo>
                  <a:lnTo>
                    <a:pt x="1893" y="354"/>
                  </a:lnTo>
                  <a:lnTo>
                    <a:pt x="1884" y="379"/>
                  </a:lnTo>
                  <a:close/>
                  <a:moveTo>
                    <a:pt x="1794" y="348"/>
                  </a:moveTo>
                  <a:lnTo>
                    <a:pt x="1794" y="348"/>
                  </a:lnTo>
                  <a:lnTo>
                    <a:pt x="1799" y="335"/>
                  </a:lnTo>
                  <a:lnTo>
                    <a:pt x="1794" y="348"/>
                  </a:lnTo>
                  <a:close/>
                  <a:moveTo>
                    <a:pt x="1794" y="348"/>
                  </a:moveTo>
                  <a:lnTo>
                    <a:pt x="1708" y="316"/>
                  </a:lnTo>
                  <a:lnTo>
                    <a:pt x="1717" y="291"/>
                  </a:lnTo>
                  <a:lnTo>
                    <a:pt x="1803" y="322"/>
                  </a:lnTo>
                  <a:lnTo>
                    <a:pt x="1794" y="348"/>
                  </a:lnTo>
                  <a:close/>
                  <a:moveTo>
                    <a:pt x="1708" y="316"/>
                  </a:moveTo>
                  <a:lnTo>
                    <a:pt x="1707" y="316"/>
                  </a:lnTo>
                  <a:lnTo>
                    <a:pt x="1713" y="303"/>
                  </a:lnTo>
                  <a:lnTo>
                    <a:pt x="1708" y="316"/>
                  </a:lnTo>
                  <a:close/>
                  <a:moveTo>
                    <a:pt x="1707" y="316"/>
                  </a:moveTo>
                  <a:lnTo>
                    <a:pt x="1544" y="250"/>
                  </a:lnTo>
                  <a:lnTo>
                    <a:pt x="1553" y="224"/>
                  </a:lnTo>
                  <a:lnTo>
                    <a:pt x="1717" y="291"/>
                  </a:lnTo>
                  <a:lnTo>
                    <a:pt x="1707" y="316"/>
                  </a:lnTo>
                  <a:close/>
                  <a:moveTo>
                    <a:pt x="1544" y="250"/>
                  </a:moveTo>
                  <a:lnTo>
                    <a:pt x="1544" y="250"/>
                  </a:lnTo>
                  <a:lnTo>
                    <a:pt x="1543" y="250"/>
                  </a:lnTo>
                  <a:lnTo>
                    <a:pt x="1549" y="237"/>
                  </a:lnTo>
                  <a:lnTo>
                    <a:pt x="1544" y="250"/>
                  </a:lnTo>
                  <a:close/>
                  <a:moveTo>
                    <a:pt x="1543" y="250"/>
                  </a:moveTo>
                  <a:lnTo>
                    <a:pt x="1387" y="183"/>
                  </a:lnTo>
                  <a:lnTo>
                    <a:pt x="1397" y="157"/>
                  </a:lnTo>
                  <a:lnTo>
                    <a:pt x="1554" y="224"/>
                  </a:lnTo>
                  <a:lnTo>
                    <a:pt x="1543" y="250"/>
                  </a:lnTo>
                  <a:close/>
                  <a:moveTo>
                    <a:pt x="1387" y="183"/>
                  </a:moveTo>
                  <a:lnTo>
                    <a:pt x="1383" y="182"/>
                  </a:lnTo>
                  <a:lnTo>
                    <a:pt x="1387" y="183"/>
                  </a:lnTo>
                  <a:lnTo>
                    <a:pt x="1393" y="170"/>
                  </a:lnTo>
                  <a:lnTo>
                    <a:pt x="1387" y="183"/>
                  </a:lnTo>
                  <a:close/>
                  <a:moveTo>
                    <a:pt x="1387" y="183"/>
                  </a:moveTo>
                  <a:lnTo>
                    <a:pt x="1243" y="120"/>
                  </a:lnTo>
                  <a:lnTo>
                    <a:pt x="1253" y="95"/>
                  </a:lnTo>
                  <a:lnTo>
                    <a:pt x="1397" y="157"/>
                  </a:lnTo>
                  <a:lnTo>
                    <a:pt x="1387" y="183"/>
                  </a:lnTo>
                  <a:close/>
                  <a:moveTo>
                    <a:pt x="1252" y="94"/>
                  </a:moveTo>
                  <a:lnTo>
                    <a:pt x="1253" y="94"/>
                  </a:lnTo>
                  <a:lnTo>
                    <a:pt x="1253" y="95"/>
                  </a:lnTo>
                  <a:lnTo>
                    <a:pt x="1248" y="107"/>
                  </a:lnTo>
                  <a:lnTo>
                    <a:pt x="1252" y="94"/>
                  </a:lnTo>
                  <a:close/>
                  <a:moveTo>
                    <a:pt x="1244" y="121"/>
                  </a:moveTo>
                  <a:lnTo>
                    <a:pt x="1174" y="97"/>
                  </a:lnTo>
                  <a:lnTo>
                    <a:pt x="1182" y="71"/>
                  </a:lnTo>
                  <a:lnTo>
                    <a:pt x="1252" y="94"/>
                  </a:lnTo>
                  <a:lnTo>
                    <a:pt x="1244" y="121"/>
                  </a:lnTo>
                  <a:close/>
                  <a:moveTo>
                    <a:pt x="1174" y="97"/>
                  </a:moveTo>
                  <a:lnTo>
                    <a:pt x="1174" y="98"/>
                  </a:lnTo>
                  <a:lnTo>
                    <a:pt x="1173" y="97"/>
                  </a:lnTo>
                  <a:lnTo>
                    <a:pt x="1177" y="84"/>
                  </a:lnTo>
                  <a:lnTo>
                    <a:pt x="1174" y="97"/>
                  </a:lnTo>
                  <a:close/>
                  <a:moveTo>
                    <a:pt x="1173" y="97"/>
                  </a:moveTo>
                  <a:lnTo>
                    <a:pt x="1106" y="73"/>
                  </a:lnTo>
                  <a:lnTo>
                    <a:pt x="1116" y="48"/>
                  </a:lnTo>
                  <a:lnTo>
                    <a:pt x="1182" y="71"/>
                  </a:lnTo>
                  <a:lnTo>
                    <a:pt x="1173" y="97"/>
                  </a:lnTo>
                  <a:close/>
                  <a:moveTo>
                    <a:pt x="1116" y="48"/>
                  </a:moveTo>
                  <a:lnTo>
                    <a:pt x="1116" y="48"/>
                  </a:lnTo>
                  <a:lnTo>
                    <a:pt x="1111" y="60"/>
                  </a:lnTo>
                  <a:lnTo>
                    <a:pt x="1116" y="48"/>
                  </a:lnTo>
                  <a:close/>
                  <a:moveTo>
                    <a:pt x="1108" y="73"/>
                  </a:moveTo>
                  <a:lnTo>
                    <a:pt x="1041" y="55"/>
                  </a:lnTo>
                  <a:lnTo>
                    <a:pt x="1049" y="28"/>
                  </a:lnTo>
                  <a:lnTo>
                    <a:pt x="1116" y="48"/>
                  </a:lnTo>
                  <a:lnTo>
                    <a:pt x="1108" y="73"/>
                  </a:lnTo>
                  <a:close/>
                  <a:moveTo>
                    <a:pt x="1048" y="28"/>
                  </a:moveTo>
                  <a:lnTo>
                    <a:pt x="1048" y="28"/>
                  </a:lnTo>
                  <a:lnTo>
                    <a:pt x="1049" y="28"/>
                  </a:lnTo>
                  <a:lnTo>
                    <a:pt x="1045" y="41"/>
                  </a:lnTo>
                  <a:lnTo>
                    <a:pt x="1048" y="28"/>
                  </a:lnTo>
                  <a:close/>
                  <a:moveTo>
                    <a:pt x="1042" y="55"/>
                  </a:moveTo>
                  <a:lnTo>
                    <a:pt x="980" y="38"/>
                  </a:lnTo>
                  <a:lnTo>
                    <a:pt x="985" y="13"/>
                  </a:lnTo>
                  <a:lnTo>
                    <a:pt x="1048" y="28"/>
                  </a:lnTo>
                  <a:lnTo>
                    <a:pt x="1042" y="55"/>
                  </a:lnTo>
                  <a:close/>
                  <a:moveTo>
                    <a:pt x="984" y="11"/>
                  </a:moveTo>
                  <a:lnTo>
                    <a:pt x="985" y="11"/>
                  </a:lnTo>
                  <a:lnTo>
                    <a:pt x="985" y="13"/>
                  </a:lnTo>
                  <a:lnTo>
                    <a:pt x="983" y="25"/>
                  </a:lnTo>
                  <a:lnTo>
                    <a:pt x="984" y="11"/>
                  </a:lnTo>
                  <a:close/>
                  <a:moveTo>
                    <a:pt x="981" y="39"/>
                  </a:moveTo>
                  <a:lnTo>
                    <a:pt x="923" y="31"/>
                  </a:lnTo>
                  <a:lnTo>
                    <a:pt x="926" y="4"/>
                  </a:lnTo>
                  <a:lnTo>
                    <a:pt x="984" y="11"/>
                  </a:lnTo>
                  <a:lnTo>
                    <a:pt x="981" y="39"/>
                  </a:lnTo>
                  <a:close/>
                  <a:moveTo>
                    <a:pt x="925" y="4"/>
                  </a:moveTo>
                  <a:lnTo>
                    <a:pt x="926" y="4"/>
                  </a:lnTo>
                  <a:lnTo>
                    <a:pt x="924" y="17"/>
                  </a:lnTo>
                  <a:lnTo>
                    <a:pt x="925" y="4"/>
                  </a:lnTo>
                  <a:close/>
                  <a:moveTo>
                    <a:pt x="924" y="31"/>
                  </a:moveTo>
                  <a:lnTo>
                    <a:pt x="864" y="28"/>
                  </a:lnTo>
                  <a:lnTo>
                    <a:pt x="867" y="0"/>
                  </a:lnTo>
                  <a:lnTo>
                    <a:pt x="925" y="4"/>
                  </a:lnTo>
                  <a:lnTo>
                    <a:pt x="924" y="31"/>
                  </a:lnTo>
                  <a:close/>
                  <a:moveTo>
                    <a:pt x="864" y="0"/>
                  </a:moveTo>
                  <a:lnTo>
                    <a:pt x="866" y="0"/>
                  </a:lnTo>
                  <a:lnTo>
                    <a:pt x="867" y="0"/>
                  </a:lnTo>
                  <a:lnTo>
                    <a:pt x="866" y="14"/>
                  </a:lnTo>
                  <a:lnTo>
                    <a:pt x="864" y="0"/>
                  </a:lnTo>
                  <a:close/>
                  <a:moveTo>
                    <a:pt x="867" y="28"/>
                  </a:moveTo>
                  <a:lnTo>
                    <a:pt x="807" y="31"/>
                  </a:lnTo>
                  <a:lnTo>
                    <a:pt x="806" y="4"/>
                  </a:lnTo>
                  <a:lnTo>
                    <a:pt x="864" y="0"/>
                  </a:lnTo>
                  <a:lnTo>
                    <a:pt x="867" y="28"/>
                  </a:lnTo>
                  <a:close/>
                  <a:moveTo>
                    <a:pt x="807" y="31"/>
                  </a:moveTo>
                  <a:lnTo>
                    <a:pt x="746" y="35"/>
                  </a:lnTo>
                  <a:lnTo>
                    <a:pt x="743" y="8"/>
                  </a:lnTo>
                  <a:lnTo>
                    <a:pt x="806" y="4"/>
                  </a:lnTo>
                  <a:lnTo>
                    <a:pt x="807" y="31"/>
                  </a:lnTo>
                  <a:close/>
                  <a:moveTo>
                    <a:pt x="743" y="8"/>
                  </a:moveTo>
                  <a:lnTo>
                    <a:pt x="743" y="8"/>
                  </a:lnTo>
                  <a:lnTo>
                    <a:pt x="745" y="22"/>
                  </a:lnTo>
                  <a:lnTo>
                    <a:pt x="743" y="8"/>
                  </a:lnTo>
                  <a:close/>
                  <a:moveTo>
                    <a:pt x="747" y="35"/>
                  </a:moveTo>
                  <a:lnTo>
                    <a:pt x="626" y="51"/>
                  </a:lnTo>
                  <a:lnTo>
                    <a:pt x="622" y="23"/>
                  </a:lnTo>
                  <a:lnTo>
                    <a:pt x="743" y="8"/>
                  </a:lnTo>
                  <a:lnTo>
                    <a:pt x="747" y="35"/>
                  </a:lnTo>
                  <a:close/>
                  <a:moveTo>
                    <a:pt x="621" y="24"/>
                  </a:moveTo>
                  <a:lnTo>
                    <a:pt x="621" y="23"/>
                  </a:lnTo>
                  <a:lnTo>
                    <a:pt x="622" y="23"/>
                  </a:lnTo>
                  <a:lnTo>
                    <a:pt x="623" y="37"/>
                  </a:lnTo>
                  <a:lnTo>
                    <a:pt x="621" y="24"/>
                  </a:lnTo>
                  <a:close/>
                  <a:moveTo>
                    <a:pt x="626" y="51"/>
                  </a:moveTo>
                  <a:lnTo>
                    <a:pt x="509" y="74"/>
                  </a:lnTo>
                  <a:lnTo>
                    <a:pt x="504" y="48"/>
                  </a:lnTo>
                  <a:lnTo>
                    <a:pt x="621" y="24"/>
                  </a:lnTo>
                  <a:lnTo>
                    <a:pt x="626" y="51"/>
                  </a:lnTo>
                  <a:close/>
                  <a:moveTo>
                    <a:pt x="504" y="48"/>
                  </a:moveTo>
                  <a:lnTo>
                    <a:pt x="504" y="48"/>
                  </a:lnTo>
                  <a:lnTo>
                    <a:pt x="507" y="60"/>
                  </a:lnTo>
                  <a:lnTo>
                    <a:pt x="504" y="48"/>
                  </a:lnTo>
                  <a:close/>
                  <a:moveTo>
                    <a:pt x="509" y="74"/>
                  </a:moveTo>
                  <a:lnTo>
                    <a:pt x="397" y="101"/>
                  </a:lnTo>
                  <a:lnTo>
                    <a:pt x="391" y="74"/>
                  </a:lnTo>
                  <a:lnTo>
                    <a:pt x="504" y="48"/>
                  </a:lnTo>
                  <a:lnTo>
                    <a:pt x="509" y="74"/>
                  </a:lnTo>
                  <a:close/>
                  <a:moveTo>
                    <a:pt x="390" y="74"/>
                  </a:moveTo>
                  <a:lnTo>
                    <a:pt x="391" y="74"/>
                  </a:lnTo>
                  <a:lnTo>
                    <a:pt x="393" y="88"/>
                  </a:lnTo>
                  <a:lnTo>
                    <a:pt x="390" y="74"/>
                  </a:lnTo>
                  <a:close/>
                  <a:moveTo>
                    <a:pt x="397" y="101"/>
                  </a:moveTo>
                  <a:lnTo>
                    <a:pt x="288" y="133"/>
                  </a:lnTo>
                  <a:lnTo>
                    <a:pt x="280" y="106"/>
                  </a:lnTo>
                  <a:lnTo>
                    <a:pt x="390" y="74"/>
                  </a:lnTo>
                  <a:lnTo>
                    <a:pt x="397" y="101"/>
                  </a:lnTo>
                  <a:close/>
                  <a:moveTo>
                    <a:pt x="288" y="133"/>
                  </a:moveTo>
                  <a:lnTo>
                    <a:pt x="288" y="133"/>
                  </a:lnTo>
                  <a:lnTo>
                    <a:pt x="287" y="133"/>
                  </a:lnTo>
                  <a:lnTo>
                    <a:pt x="284" y="119"/>
                  </a:lnTo>
                  <a:lnTo>
                    <a:pt x="288" y="133"/>
                  </a:lnTo>
                  <a:close/>
                  <a:moveTo>
                    <a:pt x="287" y="133"/>
                  </a:moveTo>
                  <a:lnTo>
                    <a:pt x="186" y="160"/>
                  </a:lnTo>
                  <a:lnTo>
                    <a:pt x="179" y="134"/>
                  </a:lnTo>
                  <a:lnTo>
                    <a:pt x="280" y="106"/>
                  </a:lnTo>
                  <a:lnTo>
                    <a:pt x="287" y="133"/>
                  </a:lnTo>
                  <a:close/>
                  <a:moveTo>
                    <a:pt x="179" y="134"/>
                  </a:moveTo>
                  <a:lnTo>
                    <a:pt x="179" y="134"/>
                  </a:lnTo>
                  <a:lnTo>
                    <a:pt x="182" y="147"/>
                  </a:lnTo>
                  <a:lnTo>
                    <a:pt x="179" y="134"/>
                  </a:lnTo>
                  <a:close/>
                  <a:moveTo>
                    <a:pt x="187" y="160"/>
                  </a:moveTo>
                  <a:lnTo>
                    <a:pt x="93" y="191"/>
                  </a:lnTo>
                  <a:lnTo>
                    <a:pt x="85" y="166"/>
                  </a:lnTo>
                  <a:lnTo>
                    <a:pt x="179" y="134"/>
                  </a:lnTo>
                  <a:lnTo>
                    <a:pt x="187" y="160"/>
                  </a:lnTo>
                  <a:close/>
                  <a:moveTo>
                    <a:pt x="93" y="191"/>
                  </a:moveTo>
                  <a:lnTo>
                    <a:pt x="93" y="191"/>
                  </a:lnTo>
                  <a:lnTo>
                    <a:pt x="92" y="191"/>
                  </a:lnTo>
                  <a:lnTo>
                    <a:pt x="89" y="178"/>
                  </a:lnTo>
                  <a:lnTo>
                    <a:pt x="93" y="191"/>
                  </a:lnTo>
                  <a:close/>
                  <a:moveTo>
                    <a:pt x="92" y="191"/>
                  </a:moveTo>
                  <a:lnTo>
                    <a:pt x="6" y="211"/>
                  </a:lnTo>
                  <a:lnTo>
                    <a:pt x="0" y="184"/>
                  </a:lnTo>
                  <a:lnTo>
                    <a:pt x="86" y="164"/>
                  </a:lnTo>
                  <a:lnTo>
                    <a:pt x="92" y="1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4" name="Freeform 122"/>
            <p:cNvSpPr>
              <a:spLocks noEditPoints="1"/>
            </p:cNvSpPr>
            <p:nvPr/>
          </p:nvSpPr>
          <p:spPr bwMode="auto">
            <a:xfrm>
              <a:off x="2480" y="1771"/>
              <a:ext cx="387" cy="89"/>
            </a:xfrm>
            <a:custGeom>
              <a:avLst/>
              <a:gdLst>
                <a:gd name="T0" fmla="*/ 0 w 2904"/>
                <a:gd name="T1" fmla="*/ 0 h 671"/>
                <a:gd name="T2" fmla="*/ 0 w 2904"/>
                <a:gd name="T3" fmla="*/ 0 h 671"/>
                <a:gd name="T4" fmla="*/ 0 w 2904"/>
                <a:gd name="T5" fmla="*/ 0 h 671"/>
                <a:gd name="T6" fmla="*/ 0 w 2904"/>
                <a:gd name="T7" fmla="*/ 0 h 671"/>
                <a:gd name="T8" fmla="*/ 0 w 2904"/>
                <a:gd name="T9" fmla="*/ 0 h 671"/>
                <a:gd name="T10" fmla="*/ 0 w 2904"/>
                <a:gd name="T11" fmla="*/ 0 h 671"/>
                <a:gd name="T12" fmla="*/ 0 w 2904"/>
                <a:gd name="T13" fmla="*/ 0 h 671"/>
                <a:gd name="T14" fmla="*/ 0 w 2904"/>
                <a:gd name="T15" fmla="*/ 0 h 671"/>
                <a:gd name="T16" fmla="*/ 0 w 2904"/>
                <a:gd name="T17" fmla="*/ 0 h 671"/>
                <a:gd name="T18" fmla="*/ 0 w 2904"/>
                <a:gd name="T19" fmla="*/ 0 h 671"/>
                <a:gd name="T20" fmla="*/ 0 w 2904"/>
                <a:gd name="T21" fmla="*/ 0 h 671"/>
                <a:gd name="T22" fmla="*/ 0 w 2904"/>
                <a:gd name="T23" fmla="*/ 0 h 671"/>
                <a:gd name="T24" fmla="*/ 0 w 2904"/>
                <a:gd name="T25" fmla="*/ 0 h 671"/>
                <a:gd name="T26" fmla="*/ 0 w 2904"/>
                <a:gd name="T27" fmla="*/ 0 h 671"/>
                <a:gd name="T28" fmla="*/ 0 w 2904"/>
                <a:gd name="T29" fmla="*/ 0 h 671"/>
                <a:gd name="T30" fmla="*/ 0 w 2904"/>
                <a:gd name="T31" fmla="*/ 0 h 671"/>
                <a:gd name="T32" fmla="*/ 0 w 2904"/>
                <a:gd name="T33" fmla="*/ 0 h 671"/>
                <a:gd name="T34" fmla="*/ 0 w 2904"/>
                <a:gd name="T35" fmla="*/ 0 h 671"/>
                <a:gd name="T36" fmla="*/ 0 w 2904"/>
                <a:gd name="T37" fmla="*/ 0 h 671"/>
                <a:gd name="T38" fmla="*/ 0 w 2904"/>
                <a:gd name="T39" fmla="*/ 0 h 671"/>
                <a:gd name="T40" fmla="*/ 0 w 2904"/>
                <a:gd name="T41" fmla="*/ 0 h 671"/>
                <a:gd name="T42" fmla="*/ 0 w 2904"/>
                <a:gd name="T43" fmla="*/ 0 h 671"/>
                <a:gd name="T44" fmla="*/ 0 w 2904"/>
                <a:gd name="T45" fmla="*/ 0 h 671"/>
                <a:gd name="T46" fmla="*/ 0 w 2904"/>
                <a:gd name="T47" fmla="*/ 0 h 671"/>
                <a:gd name="T48" fmla="*/ 0 w 2904"/>
                <a:gd name="T49" fmla="*/ 0 h 671"/>
                <a:gd name="T50" fmla="*/ 0 w 2904"/>
                <a:gd name="T51" fmla="*/ 0 h 671"/>
                <a:gd name="T52" fmla="*/ 0 w 2904"/>
                <a:gd name="T53" fmla="*/ 0 h 671"/>
                <a:gd name="T54" fmla="*/ 0 w 2904"/>
                <a:gd name="T55" fmla="*/ 0 h 671"/>
                <a:gd name="T56" fmla="*/ 0 w 2904"/>
                <a:gd name="T57" fmla="*/ 0 h 671"/>
                <a:gd name="T58" fmla="*/ 0 w 2904"/>
                <a:gd name="T59" fmla="*/ 0 h 671"/>
                <a:gd name="T60" fmla="*/ 0 w 2904"/>
                <a:gd name="T61" fmla="*/ 0 h 671"/>
                <a:gd name="T62" fmla="*/ 0 w 2904"/>
                <a:gd name="T63" fmla="*/ 0 h 671"/>
                <a:gd name="T64" fmla="*/ 0 w 2904"/>
                <a:gd name="T65" fmla="*/ 0 h 671"/>
                <a:gd name="T66" fmla="*/ 0 w 2904"/>
                <a:gd name="T67" fmla="*/ 0 h 671"/>
                <a:gd name="T68" fmla="*/ 0 w 2904"/>
                <a:gd name="T69" fmla="*/ 0 h 671"/>
                <a:gd name="T70" fmla="*/ 0 w 2904"/>
                <a:gd name="T71" fmla="*/ 0 h 671"/>
                <a:gd name="T72" fmla="*/ 0 w 2904"/>
                <a:gd name="T73" fmla="*/ 0 h 671"/>
                <a:gd name="T74" fmla="*/ 0 w 2904"/>
                <a:gd name="T75" fmla="*/ 0 h 671"/>
                <a:gd name="T76" fmla="*/ 0 w 2904"/>
                <a:gd name="T77" fmla="*/ 0 h 671"/>
                <a:gd name="T78" fmla="*/ 0 w 2904"/>
                <a:gd name="T79" fmla="*/ 0 h 671"/>
                <a:gd name="T80" fmla="*/ 0 w 2904"/>
                <a:gd name="T81" fmla="*/ 0 h 671"/>
                <a:gd name="T82" fmla="*/ 0 w 2904"/>
                <a:gd name="T83" fmla="*/ 0 h 671"/>
                <a:gd name="T84" fmla="*/ 0 w 2904"/>
                <a:gd name="T85" fmla="*/ 0 h 671"/>
                <a:gd name="T86" fmla="*/ 0 w 2904"/>
                <a:gd name="T87" fmla="*/ 0 h 671"/>
                <a:gd name="T88" fmla="*/ 0 w 2904"/>
                <a:gd name="T89" fmla="*/ 0 h 671"/>
                <a:gd name="T90" fmla="*/ 0 w 2904"/>
                <a:gd name="T91" fmla="*/ 0 h 671"/>
                <a:gd name="T92" fmla="*/ 0 w 2904"/>
                <a:gd name="T93" fmla="*/ 0 h 671"/>
                <a:gd name="T94" fmla="*/ 0 w 2904"/>
                <a:gd name="T95" fmla="*/ 0 h 671"/>
                <a:gd name="T96" fmla="*/ 0 w 2904"/>
                <a:gd name="T97" fmla="*/ 0 h 671"/>
                <a:gd name="T98" fmla="*/ 0 w 2904"/>
                <a:gd name="T99" fmla="*/ 0 h 671"/>
                <a:gd name="T100" fmla="*/ 0 w 2904"/>
                <a:gd name="T101" fmla="*/ 0 h 671"/>
                <a:gd name="T102" fmla="*/ 0 w 2904"/>
                <a:gd name="T103" fmla="*/ 0 h 671"/>
                <a:gd name="T104" fmla="*/ 0 w 2904"/>
                <a:gd name="T105" fmla="*/ 0 h 671"/>
                <a:gd name="T106" fmla="*/ 0 w 2904"/>
                <a:gd name="T107" fmla="*/ 0 h 671"/>
                <a:gd name="T108" fmla="*/ 0 w 2904"/>
                <a:gd name="T109" fmla="*/ 0 h 671"/>
                <a:gd name="T110" fmla="*/ 0 w 2904"/>
                <a:gd name="T111" fmla="*/ 0 h 671"/>
                <a:gd name="T112" fmla="*/ 0 w 2904"/>
                <a:gd name="T113" fmla="*/ 0 h 671"/>
                <a:gd name="T114" fmla="*/ 0 w 2904"/>
                <a:gd name="T115" fmla="*/ 0 h 671"/>
                <a:gd name="T116" fmla="*/ 0 w 2904"/>
                <a:gd name="T117" fmla="*/ 0 h 671"/>
                <a:gd name="T118" fmla="*/ 0 w 2904"/>
                <a:gd name="T119" fmla="*/ 0 h 671"/>
                <a:gd name="T120" fmla="*/ 0 w 2904"/>
                <a:gd name="T121" fmla="*/ 0 h 671"/>
                <a:gd name="T122" fmla="*/ 0 w 2904"/>
                <a:gd name="T123" fmla="*/ 0 h 671"/>
                <a:gd name="T124" fmla="*/ 0 w 2904"/>
                <a:gd name="T125" fmla="*/ 0 h 6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04"/>
                <a:gd name="T190" fmla="*/ 0 h 671"/>
                <a:gd name="T191" fmla="*/ 2904 w 2904"/>
                <a:gd name="T192" fmla="*/ 671 h 6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04" h="671">
                  <a:moveTo>
                    <a:pt x="2898" y="671"/>
                  </a:moveTo>
                  <a:lnTo>
                    <a:pt x="2684" y="623"/>
                  </a:lnTo>
                  <a:lnTo>
                    <a:pt x="2690" y="596"/>
                  </a:lnTo>
                  <a:lnTo>
                    <a:pt x="2904" y="644"/>
                  </a:lnTo>
                  <a:lnTo>
                    <a:pt x="2898" y="671"/>
                  </a:lnTo>
                  <a:close/>
                  <a:moveTo>
                    <a:pt x="2684" y="623"/>
                  </a:moveTo>
                  <a:lnTo>
                    <a:pt x="2684" y="624"/>
                  </a:lnTo>
                  <a:lnTo>
                    <a:pt x="2683" y="623"/>
                  </a:lnTo>
                  <a:lnTo>
                    <a:pt x="2687" y="610"/>
                  </a:lnTo>
                  <a:lnTo>
                    <a:pt x="2684" y="623"/>
                  </a:lnTo>
                  <a:close/>
                  <a:moveTo>
                    <a:pt x="2683" y="623"/>
                  </a:moveTo>
                  <a:lnTo>
                    <a:pt x="2446" y="561"/>
                  </a:lnTo>
                  <a:lnTo>
                    <a:pt x="2452" y="534"/>
                  </a:lnTo>
                  <a:lnTo>
                    <a:pt x="2690" y="597"/>
                  </a:lnTo>
                  <a:lnTo>
                    <a:pt x="2683" y="623"/>
                  </a:lnTo>
                  <a:close/>
                  <a:moveTo>
                    <a:pt x="2446" y="561"/>
                  </a:moveTo>
                  <a:lnTo>
                    <a:pt x="2445" y="561"/>
                  </a:lnTo>
                  <a:lnTo>
                    <a:pt x="2448" y="547"/>
                  </a:lnTo>
                  <a:lnTo>
                    <a:pt x="2446" y="561"/>
                  </a:lnTo>
                  <a:close/>
                  <a:moveTo>
                    <a:pt x="2445" y="561"/>
                  </a:moveTo>
                  <a:lnTo>
                    <a:pt x="2148" y="478"/>
                  </a:lnTo>
                  <a:lnTo>
                    <a:pt x="2156" y="452"/>
                  </a:lnTo>
                  <a:lnTo>
                    <a:pt x="2453" y="534"/>
                  </a:lnTo>
                  <a:lnTo>
                    <a:pt x="2445" y="561"/>
                  </a:lnTo>
                  <a:close/>
                  <a:moveTo>
                    <a:pt x="2148" y="478"/>
                  </a:moveTo>
                  <a:lnTo>
                    <a:pt x="2144" y="477"/>
                  </a:lnTo>
                  <a:lnTo>
                    <a:pt x="2148" y="478"/>
                  </a:lnTo>
                  <a:lnTo>
                    <a:pt x="2152" y="465"/>
                  </a:lnTo>
                  <a:lnTo>
                    <a:pt x="2148" y="478"/>
                  </a:lnTo>
                  <a:close/>
                  <a:moveTo>
                    <a:pt x="2148" y="478"/>
                  </a:moveTo>
                  <a:lnTo>
                    <a:pt x="2051" y="451"/>
                  </a:lnTo>
                  <a:lnTo>
                    <a:pt x="2058" y="424"/>
                  </a:lnTo>
                  <a:lnTo>
                    <a:pt x="2156" y="452"/>
                  </a:lnTo>
                  <a:lnTo>
                    <a:pt x="2148" y="478"/>
                  </a:lnTo>
                  <a:close/>
                  <a:moveTo>
                    <a:pt x="2051" y="451"/>
                  </a:moveTo>
                  <a:lnTo>
                    <a:pt x="2050" y="450"/>
                  </a:lnTo>
                  <a:lnTo>
                    <a:pt x="2049" y="450"/>
                  </a:lnTo>
                  <a:lnTo>
                    <a:pt x="2055" y="437"/>
                  </a:lnTo>
                  <a:lnTo>
                    <a:pt x="2051" y="451"/>
                  </a:lnTo>
                  <a:close/>
                  <a:moveTo>
                    <a:pt x="2049" y="450"/>
                  </a:moveTo>
                  <a:lnTo>
                    <a:pt x="1959" y="415"/>
                  </a:lnTo>
                  <a:lnTo>
                    <a:pt x="1970" y="389"/>
                  </a:lnTo>
                  <a:lnTo>
                    <a:pt x="2059" y="424"/>
                  </a:lnTo>
                  <a:lnTo>
                    <a:pt x="2049" y="450"/>
                  </a:lnTo>
                  <a:close/>
                  <a:moveTo>
                    <a:pt x="1959" y="415"/>
                  </a:moveTo>
                  <a:lnTo>
                    <a:pt x="1959" y="415"/>
                  </a:lnTo>
                  <a:lnTo>
                    <a:pt x="1965" y="402"/>
                  </a:lnTo>
                  <a:lnTo>
                    <a:pt x="1959" y="415"/>
                  </a:lnTo>
                  <a:close/>
                  <a:moveTo>
                    <a:pt x="1959" y="415"/>
                  </a:moveTo>
                  <a:lnTo>
                    <a:pt x="1878" y="380"/>
                  </a:lnTo>
                  <a:lnTo>
                    <a:pt x="1888" y="354"/>
                  </a:lnTo>
                  <a:lnTo>
                    <a:pt x="1970" y="389"/>
                  </a:lnTo>
                  <a:lnTo>
                    <a:pt x="1959" y="415"/>
                  </a:lnTo>
                  <a:close/>
                  <a:moveTo>
                    <a:pt x="1878" y="380"/>
                  </a:moveTo>
                  <a:lnTo>
                    <a:pt x="1877" y="380"/>
                  </a:lnTo>
                  <a:lnTo>
                    <a:pt x="1882" y="367"/>
                  </a:lnTo>
                  <a:lnTo>
                    <a:pt x="1878" y="380"/>
                  </a:lnTo>
                  <a:close/>
                  <a:moveTo>
                    <a:pt x="1877" y="380"/>
                  </a:moveTo>
                  <a:lnTo>
                    <a:pt x="1799" y="345"/>
                  </a:lnTo>
                  <a:lnTo>
                    <a:pt x="1810" y="319"/>
                  </a:lnTo>
                  <a:lnTo>
                    <a:pt x="1888" y="354"/>
                  </a:lnTo>
                  <a:lnTo>
                    <a:pt x="1877" y="380"/>
                  </a:lnTo>
                  <a:close/>
                  <a:moveTo>
                    <a:pt x="1799" y="345"/>
                  </a:moveTo>
                  <a:lnTo>
                    <a:pt x="1799" y="344"/>
                  </a:lnTo>
                  <a:lnTo>
                    <a:pt x="1805" y="332"/>
                  </a:lnTo>
                  <a:lnTo>
                    <a:pt x="1799" y="345"/>
                  </a:lnTo>
                  <a:close/>
                  <a:moveTo>
                    <a:pt x="1799" y="344"/>
                  </a:moveTo>
                  <a:lnTo>
                    <a:pt x="1658" y="269"/>
                  </a:lnTo>
                  <a:lnTo>
                    <a:pt x="1671" y="246"/>
                  </a:lnTo>
                  <a:lnTo>
                    <a:pt x="1812" y="319"/>
                  </a:lnTo>
                  <a:lnTo>
                    <a:pt x="1799" y="344"/>
                  </a:lnTo>
                  <a:close/>
                  <a:moveTo>
                    <a:pt x="1658" y="269"/>
                  </a:moveTo>
                  <a:lnTo>
                    <a:pt x="1659" y="270"/>
                  </a:lnTo>
                  <a:lnTo>
                    <a:pt x="1658" y="269"/>
                  </a:lnTo>
                  <a:lnTo>
                    <a:pt x="1664" y="257"/>
                  </a:lnTo>
                  <a:lnTo>
                    <a:pt x="1658" y="269"/>
                  </a:lnTo>
                  <a:close/>
                  <a:moveTo>
                    <a:pt x="1658" y="269"/>
                  </a:moveTo>
                  <a:lnTo>
                    <a:pt x="1521" y="195"/>
                  </a:lnTo>
                  <a:lnTo>
                    <a:pt x="1535" y="171"/>
                  </a:lnTo>
                  <a:lnTo>
                    <a:pt x="1671" y="246"/>
                  </a:lnTo>
                  <a:lnTo>
                    <a:pt x="1658" y="269"/>
                  </a:lnTo>
                  <a:close/>
                  <a:moveTo>
                    <a:pt x="1533" y="171"/>
                  </a:moveTo>
                  <a:lnTo>
                    <a:pt x="1533" y="171"/>
                  </a:lnTo>
                  <a:lnTo>
                    <a:pt x="1535" y="171"/>
                  </a:lnTo>
                  <a:lnTo>
                    <a:pt x="1528" y="183"/>
                  </a:lnTo>
                  <a:lnTo>
                    <a:pt x="1533" y="171"/>
                  </a:lnTo>
                  <a:close/>
                  <a:moveTo>
                    <a:pt x="1522" y="195"/>
                  </a:moveTo>
                  <a:lnTo>
                    <a:pt x="1455" y="164"/>
                  </a:lnTo>
                  <a:lnTo>
                    <a:pt x="1467" y="139"/>
                  </a:lnTo>
                  <a:lnTo>
                    <a:pt x="1533" y="171"/>
                  </a:lnTo>
                  <a:lnTo>
                    <a:pt x="1522" y="195"/>
                  </a:lnTo>
                  <a:close/>
                  <a:moveTo>
                    <a:pt x="1467" y="139"/>
                  </a:moveTo>
                  <a:lnTo>
                    <a:pt x="1467" y="139"/>
                  </a:lnTo>
                  <a:lnTo>
                    <a:pt x="1461" y="152"/>
                  </a:lnTo>
                  <a:lnTo>
                    <a:pt x="1467" y="139"/>
                  </a:lnTo>
                  <a:close/>
                  <a:moveTo>
                    <a:pt x="1455" y="164"/>
                  </a:moveTo>
                  <a:lnTo>
                    <a:pt x="1386" y="132"/>
                  </a:lnTo>
                  <a:lnTo>
                    <a:pt x="1396" y="108"/>
                  </a:lnTo>
                  <a:lnTo>
                    <a:pt x="1467" y="139"/>
                  </a:lnTo>
                  <a:lnTo>
                    <a:pt x="1455" y="164"/>
                  </a:lnTo>
                  <a:close/>
                  <a:moveTo>
                    <a:pt x="1386" y="132"/>
                  </a:moveTo>
                  <a:lnTo>
                    <a:pt x="1316" y="102"/>
                  </a:lnTo>
                  <a:lnTo>
                    <a:pt x="1326" y="76"/>
                  </a:lnTo>
                  <a:lnTo>
                    <a:pt x="1396" y="108"/>
                  </a:lnTo>
                  <a:lnTo>
                    <a:pt x="1386" y="132"/>
                  </a:lnTo>
                  <a:close/>
                  <a:moveTo>
                    <a:pt x="1325" y="76"/>
                  </a:moveTo>
                  <a:lnTo>
                    <a:pt x="1325" y="76"/>
                  </a:lnTo>
                  <a:lnTo>
                    <a:pt x="1326" y="76"/>
                  </a:lnTo>
                  <a:lnTo>
                    <a:pt x="1320" y="89"/>
                  </a:lnTo>
                  <a:lnTo>
                    <a:pt x="1325" y="76"/>
                  </a:lnTo>
                  <a:close/>
                  <a:moveTo>
                    <a:pt x="1317" y="102"/>
                  </a:moveTo>
                  <a:lnTo>
                    <a:pt x="1242" y="79"/>
                  </a:lnTo>
                  <a:lnTo>
                    <a:pt x="1251" y="53"/>
                  </a:lnTo>
                  <a:lnTo>
                    <a:pt x="1325" y="76"/>
                  </a:lnTo>
                  <a:lnTo>
                    <a:pt x="1317" y="102"/>
                  </a:lnTo>
                  <a:close/>
                  <a:moveTo>
                    <a:pt x="1249" y="52"/>
                  </a:moveTo>
                  <a:lnTo>
                    <a:pt x="1251" y="53"/>
                  </a:lnTo>
                  <a:lnTo>
                    <a:pt x="1247" y="66"/>
                  </a:lnTo>
                  <a:lnTo>
                    <a:pt x="1249" y="52"/>
                  </a:lnTo>
                  <a:close/>
                  <a:moveTo>
                    <a:pt x="1244" y="79"/>
                  </a:moveTo>
                  <a:lnTo>
                    <a:pt x="1161" y="59"/>
                  </a:lnTo>
                  <a:lnTo>
                    <a:pt x="1168" y="33"/>
                  </a:lnTo>
                  <a:lnTo>
                    <a:pt x="1249" y="52"/>
                  </a:lnTo>
                  <a:lnTo>
                    <a:pt x="1244" y="79"/>
                  </a:lnTo>
                  <a:close/>
                  <a:moveTo>
                    <a:pt x="1167" y="32"/>
                  </a:moveTo>
                  <a:lnTo>
                    <a:pt x="1168" y="33"/>
                  </a:lnTo>
                  <a:lnTo>
                    <a:pt x="1165" y="46"/>
                  </a:lnTo>
                  <a:lnTo>
                    <a:pt x="1167" y="32"/>
                  </a:lnTo>
                  <a:close/>
                  <a:moveTo>
                    <a:pt x="1162" y="60"/>
                  </a:moveTo>
                  <a:lnTo>
                    <a:pt x="1081" y="44"/>
                  </a:lnTo>
                  <a:lnTo>
                    <a:pt x="1085" y="17"/>
                  </a:lnTo>
                  <a:lnTo>
                    <a:pt x="1167" y="32"/>
                  </a:lnTo>
                  <a:lnTo>
                    <a:pt x="1162" y="60"/>
                  </a:lnTo>
                  <a:close/>
                  <a:moveTo>
                    <a:pt x="1084" y="17"/>
                  </a:moveTo>
                  <a:lnTo>
                    <a:pt x="1084" y="17"/>
                  </a:lnTo>
                  <a:lnTo>
                    <a:pt x="1085" y="17"/>
                  </a:lnTo>
                  <a:lnTo>
                    <a:pt x="1083" y="31"/>
                  </a:lnTo>
                  <a:lnTo>
                    <a:pt x="1084" y="17"/>
                  </a:lnTo>
                  <a:close/>
                  <a:moveTo>
                    <a:pt x="1081" y="44"/>
                  </a:moveTo>
                  <a:lnTo>
                    <a:pt x="988" y="32"/>
                  </a:lnTo>
                  <a:lnTo>
                    <a:pt x="991" y="5"/>
                  </a:lnTo>
                  <a:lnTo>
                    <a:pt x="1084" y="17"/>
                  </a:lnTo>
                  <a:lnTo>
                    <a:pt x="1081" y="44"/>
                  </a:lnTo>
                  <a:close/>
                  <a:moveTo>
                    <a:pt x="990" y="5"/>
                  </a:moveTo>
                  <a:lnTo>
                    <a:pt x="990" y="5"/>
                  </a:lnTo>
                  <a:lnTo>
                    <a:pt x="991" y="5"/>
                  </a:lnTo>
                  <a:lnTo>
                    <a:pt x="989" y="19"/>
                  </a:lnTo>
                  <a:lnTo>
                    <a:pt x="990" y="5"/>
                  </a:lnTo>
                  <a:close/>
                  <a:moveTo>
                    <a:pt x="989" y="32"/>
                  </a:moveTo>
                  <a:lnTo>
                    <a:pt x="888" y="28"/>
                  </a:lnTo>
                  <a:lnTo>
                    <a:pt x="888" y="0"/>
                  </a:lnTo>
                  <a:lnTo>
                    <a:pt x="990" y="5"/>
                  </a:lnTo>
                  <a:lnTo>
                    <a:pt x="989" y="32"/>
                  </a:lnTo>
                  <a:close/>
                  <a:moveTo>
                    <a:pt x="886" y="0"/>
                  </a:moveTo>
                  <a:lnTo>
                    <a:pt x="888" y="0"/>
                  </a:lnTo>
                  <a:lnTo>
                    <a:pt x="888" y="14"/>
                  </a:lnTo>
                  <a:lnTo>
                    <a:pt x="886" y="0"/>
                  </a:lnTo>
                  <a:close/>
                  <a:moveTo>
                    <a:pt x="889" y="28"/>
                  </a:moveTo>
                  <a:lnTo>
                    <a:pt x="834" y="32"/>
                  </a:lnTo>
                  <a:lnTo>
                    <a:pt x="832" y="5"/>
                  </a:lnTo>
                  <a:lnTo>
                    <a:pt x="886" y="0"/>
                  </a:lnTo>
                  <a:lnTo>
                    <a:pt x="889" y="28"/>
                  </a:lnTo>
                  <a:close/>
                  <a:moveTo>
                    <a:pt x="834" y="32"/>
                  </a:moveTo>
                  <a:lnTo>
                    <a:pt x="779" y="37"/>
                  </a:lnTo>
                  <a:lnTo>
                    <a:pt x="777" y="8"/>
                  </a:lnTo>
                  <a:lnTo>
                    <a:pt x="832" y="5"/>
                  </a:lnTo>
                  <a:lnTo>
                    <a:pt x="834" y="32"/>
                  </a:lnTo>
                  <a:close/>
                  <a:moveTo>
                    <a:pt x="777" y="8"/>
                  </a:moveTo>
                  <a:lnTo>
                    <a:pt x="777" y="8"/>
                  </a:lnTo>
                  <a:lnTo>
                    <a:pt x="778" y="23"/>
                  </a:lnTo>
                  <a:lnTo>
                    <a:pt x="777" y="8"/>
                  </a:lnTo>
                  <a:close/>
                  <a:moveTo>
                    <a:pt x="779" y="37"/>
                  </a:moveTo>
                  <a:lnTo>
                    <a:pt x="718" y="44"/>
                  </a:lnTo>
                  <a:lnTo>
                    <a:pt x="714" y="17"/>
                  </a:lnTo>
                  <a:lnTo>
                    <a:pt x="777" y="8"/>
                  </a:lnTo>
                  <a:lnTo>
                    <a:pt x="779" y="37"/>
                  </a:lnTo>
                  <a:close/>
                  <a:moveTo>
                    <a:pt x="713" y="17"/>
                  </a:moveTo>
                  <a:lnTo>
                    <a:pt x="713" y="17"/>
                  </a:lnTo>
                  <a:lnTo>
                    <a:pt x="714" y="17"/>
                  </a:lnTo>
                  <a:lnTo>
                    <a:pt x="715" y="31"/>
                  </a:lnTo>
                  <a:lnTo>
                    <a:pt x="713" y="17"/>
                  </a:lnTo>
                  <a:close/>
                  <a:moveTo>
                    <a:pt x="719" y="44"/>
                  </a:moveTo>
                  <a:lnTo>
                    <a:pt x="659" y="55"/>
                  </a:lnTo>
                  <a:lnTo>
                    <a:pt x="655" y="28"/>
                  </a:lnTo>
                  <a:lnTo>
                    <a:pt x="713" y="17"/>
                  </a:lnTo>
                  <a:lnTo>
                    <a:pt x="719" y="44"/>
                  </a:lnTo>
                  <a:close/>
                  <a:moveTo>
                    <a:pt x="654" y="28"/>
                  </a:moveTo>
                  <a:lnTo>
                    <a:pt x="655" y="28"/>
                  </a:lnTo>
                  <a:lnTo>
                    <a:pt x="657" y="42"/>
                  </a:lnTo>
                  <a:lnTo>
                    <a:pt x="654" y="28"/>
                  </a:lnTo>
                  <a:close/>
                  <a:moveTo>
                    <a:pt x="661" y="55"/>
                  </a:moveTo>
                  <a:lnTo>
                    <a:pt x="540" y="87"/>
                  </a:lnTo>
                  <a:lnTo>
                    <a:pt x="533" y="60"/>
                  </a:lnTo>
                  <a:lnTo>
                    <a:pt x="654" y="28"/>
                  </a:lnTo>
                  <a:lnTo>
                    <a:pt x="661" y="55"/>
                  </a:lnTo>
                  <a:close/>
                  <a:moveTo>
                    <a:pt x="533" y="60"/>
                  </a:moveTo>
                  <a:lnTo>
                    <a:pt x="533" y="60"/>
                  </a:lnTo>
                  <a:lnTo>
                    <a:pt x="536" y="73"/>
                  </a:lnTo>
                  <a:lnTo>
                    <a:pt x="533" y="60"/>
                  </a:lnTo>
                  <a:close/>
                  <a:moveTo>
                    <a:pt x="540" y="87"/>
                  </a:moveTo>
                  <a:lnTo>
                    <a:pt x="419" y="122"/>
                  </a:lnTo>
                  <a:lnTo>
                    <a:pt x="412" y="95"/>
                  </a:lnTo>
                  <a:lnTo>
                    <a:pt x="533" y="60"/>
                  </a:lnTo>
                  <a:lnTo>
                    <a:pt x="540" y="87"/>
                  </a:lnTo>
                  <a:close/>
                  <a:moveTo>
                    <a:pt x="410" y="96"/>
                  </a:moveTo>
                  <a:lnTo>
                    <a:pt x="412" y="95"/>
                  </a:lnTo>
                  <a:lnTo>
                    <a:pt x="415" y="109"/>
                  </a:lnTo>
                  <a:lnTo>
                    <a:pt x="410" y="96"/>
                  </a:lnTo>
                  <a:close/>
                  <a:moveTo>
                    <a:pt x="420" y="122"/>
                  </a:moveTo>
                  <a:lnTo>
                    <a:pt x="303" y="165"/>
                  </a:lnTo>
                  <a:lnTo>
                    <a:pt x="294" y="139"/>
                  </a:lnTo>
                  <a:lnTo>
                    <a:pt x="410" y="96"/>
                  </a:lnTo>
                  <a:lnTo>
                    <a:pt x="420" y="122"/>
                  </a:lnTo>
                  <a:close/>
                  <a:moveTo>
                    <a:pt x="293" y="139"/>
                  </a:moveTo>
                  <a:lnTo>
                    <a:pt x="294" y="139"/>
                  </a:lnTo>
                  <a:lnTo>
                    <a:pt x="299" y="152"/>
                  </a:lnTo>
                  <a:lnTo>
                    <a:pt x="293" y="139"/>
                  </a:lnTo>
                  <a:close/>
                  <a:moveTo>
                    <a:pt x="303" y="164"/>
                  </a:moveTo>
                  <a:lnTo>
                    <a:pt x="194" y="207"/>
                  </a:lnTo>
                  <a:lnTo>
                    <a:pt x="184" y="183"/>
                  </a:lnTo>
                  <a:lnTo>
                    <a:pt x="293" y="139"/>
                  </a:lnTo>
                  <a:lnTo>
                    <a:pt x="303" y="164"/>
                  </a:lnTo>
                  <a:close/>
                  <a:moveTo>
                    <a:pt x="184" y="183"/>
                  </a:moveTo>
                  <a:lnTo>
                    <a:pt x="184" y="183"/>
                  </a:lnTo>
                  <a:lnTo>
                    <a:pt x="189" y="194"/>
                  </a:lnTo>
                  <a:lnTo>
                    <a:pt x="184" y="183"/>
                  </a:lnTo>
                  <a:close/>
                  <a:moveTo>
                    <a:pt x="194" y="207"/>
                  </a:moveTo>
                  <a:lnTo>
                    <a:pt x="97" y="250"/>
                  </a:lnTo>
                  <a:lnTo>
                    <a:pt x="86" y="226"/>
                  </a:lnTo>
                  <a:lnTo>
                    <a:pt x="184" y="183"/>
                  </a:lnTo>
                  <a:lnTo>
                    <a:pt x="194" y="207"/>
                  </a:lnTo>
                  <a:close/>
                  <a:moveTo>
                    <a:pt x="86" y="226"/>
                  </a:moveTo>
                  <a:lnTo>
                    <a:pt x="86" y="225"/>
                  </a:lnTo>
                  <a:lnTo>
                    <a:pt x="86" y="226"/>
                  </a:lnTo>
                  <a:lnTo>
                    <a:pt x="92" y="237"/>
                  </a:lnTo>
                  <a:lnTo>
                    <a:pt x="86" y="226"/>
                  </a:lnTo>
                  <a:close/>
                  <a:moveTo>
                    <a:pt x="97" y="250"/>
                  </a:moveTo>
                  <a:lnTo>
                    <a:pt x="11" y="290"/>
                  </a:lnTo>
                  <a:lnTo>
                    <a:pt x="0" y="264"/>
                  </a:lnTo>
                  <a:lnTo>
                    <a:pt x="86" y="226"/>
                  </a:lnTo>
                  <a:lnTo>
                    <a:pt x="97" y="2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5" name="Freeform 123"/>
            <p:cNvSpPr>
              <a:spLocks/>
            </p:cNvSpPr>
            <p:nvPr/>
          </p:nvSpPr>
          <p:spPr bwMode="auto">
            <a:xfrm>
              <a:off x="2387" y="1804"/>
              <a:ext cx="133" cy="55"/>
            </a:xfrm>
            <a:custGeom>
              <a:avLst/>
              <a:gdLst>
                <a:gd name="T0" fmla="*/ 0 w 999"/>
                <a:gd name="T1" fmla="*/ 0 h 413"/>
                <a:gd name="T2" fmla="*/ 0 w 999"/>
                <a:gd name="T3" fmla="*/ 0 h 413"/>
                <a:gd name="T4" fmla="*/ 0 w 999"/>
                <a:gd name="T5" fmla="*/ 0 h 413"/>
                <a:gd name="T6" fmla="*/ 0 w 999"/>
                <a:gd name="T7" fmla="*/ 0 h 413"/>
                <a:gd name="T8" fmla="*/ 0 w 999"/>
                <a:gd name="T9" fmla="*/ 0 h 413"/>
                <a:gd name="T10" fmla="*/ 0 w 999"/>
                <a:gd name="T11" fmla="*/ 0 h 413"/>
                <a:gd name="T12" fmla="*/ 0 w 999"/>
                <a:gd name="T13" fmla="*/ 0 h 413"/>
                <a:gd name="T14" fmla="*/ 0 w 999"/>
                <a:gd name="T15" fmla="*/ 0 h 413"/>
                <a:gd name="T16" fmla="*/ 0 w 999"/>
                <a:gd name="T17" fmla="*/ 0 h 413"/>
                <a:gd name="T18" fmla="*/ 0 w 999"/>
                <a:gd name="T19" fmla="*/ 0 h 413"/>
                <a:gd name="T20" fmla="*/ 0 w 999"/>
                <a:gd name="T21" fmla="*/ 0 h 413"/>
                <a:gd name="T22" fmla="*/ 0 w 999"/>
                <a:gd name="T23" fmla="*/ 0 h 413"/>
                <a:gd name="T24" fmla="*/ 0 w 999"/>
                <a:gd name="T25" fmla="*/ 0 h 413"/>
                <a:gd name="T26" fmla="*/ 0 w 999"/>
                <a:gd name="T27" fmla="*/ 0 h 413"/>
                <a:gd name="T28" fmla="*/ 0 w 999"/>
                <a:gd name="T29" fmla="*/ 0 h 413"/>
                <a:gd name="T30" fmla="*/ 0 w 999"/>
                <a:gd name="T31" fmla="*/ 0 h 413"/>
                <a:gd name="T32" fmla="*/ 0 w 999"/>
                <a:gd name="T33" fmla="*/ 0 h 413"/>
                <a:gd name="T34" fmla="*/ 0 w 999"/>
                <a:gd name="T35" fmla="*/ 0 h 413"/>
                <a:gd name="T36" fmla="*/ 0 w 999"/>
                <a:gd name="T37" fmla="*/ 0 h 413"/>
                <a:gd name="T38" fmla="*/ 0 w 999"/>
                <a:gd name="T39" fmla="*/ 0 h 413"/>
                <a:gd name="T40" fmla="*/ 0 w 999"/>
                <a:gd name="T41" fmla="*/ 0 h 413"/>
                <a:gd name="T42" fmla="*/ 0 w 999"/>
                <a:gd name="T43" fmla="*/ 0 h 413"/>
                <a:gd name="T44" fmla="*/ 0 w 999"/>
                <a:gd name="T45" fmla="*/ 0 h 413"/>
                <a:gd name="T46" fmla="*/ 0 w 999"/>
                <a:gd name="T47" fmla="*/ 0 h 413"/>
                <a:gd name="T48" fmla="*/ 0 w 999"/>
                <a:gd name="T49" fmla="*/ 0 h 413"/>
                <a:gd name="T50" fmla="*/ 0 w 999"/>
                <a:gd name="T51" fmla="*/ 0 h 413"/>
                <a:gd name="T52" fmla="*/ 0 w 999"/>
                <a:gd name="T53" fmla="*/ 0 h 413"/>
                <a:gd name="T54" fmla="*/ 0 w 999"/>
                <a:gd name="T55" fmla="*/ 0 h 413"/>
                <a:gd name="T56" fmla="*/ 0 w 999"/>
                <a:gd name="T57" fmla="*/ 0 h 413"/>
                <a:gd name="T58" fmla="*/ 0 w 999"/>
                <a:gd name="T59" fmla="*/ 0 h 413"/>
                <a:gd name="T60" fmla="*/ 0 w 999"/>
                <a:gd name="T61" fmla="*/ 0 h 413"/>
                <a:gd name="T62" fmla="*/ 0 w 999"/>
                <a:gd name="T63" fmla="*/ 0 h 413"/>
                <a:gd name="T64" fmla="*/ 0 w 999"/>
                <a:gd name="T65" fmla="*/ 0 h 413"/>
                <a:gd name="T66" fmla="*/ 0 w 999"/>
                <a:gd name="T67" fmla="*/ 0 h 413"/>
                <a:gd name="T68" fmla="*/ 0 w 999"/>
                <a:gd name="T69" fmla="*/ 0 h 413"/>
                <a:gd name="T70" fmla="*/ 0 w 999"/>
                <a:gd name="T71" fmla="*/ 0 h 413"/>
                <a:gd name="T72" fmla="*/ 0 w 999"/>
                <a:gd name="T73" fmla="*/ 0 h 413"/>
                <a:gd name="T74" fmla="*/ 0 w 999"/>
                <a:gd name="T75" fmla="*/ 0 h 413"/>
                <a:gd name="T76" fmla="*/ 0 w 999"/>
                <a:gd name="T77" fmla="*/ 0 h 413"/>
                <a:gd name="T78" fmla="*/ 0 w 999"/>
                <a:gd name="T79" fmla="*/ 0 h 413"/>
                <a:gd name="T80" fmla="*/ 0 w 999"/>
                <a:gd name="T81" fmla="*/ 0 h 413"/>
                <a:gd name="T82" fmla="*/ 0 w 999"/>
                <a:gd name="T83" fmla="*/ 0 h 413"/>
                <a:gd name="T84" fmla="*/ 0 w 999"/>
                <a:gd name="T85" fmla="*/ 0 h 413"/>
                <a:gd name="T86" fmla="*/ 0 w 999"/>
                <a:gd name="T87" fmla="*/ 0 h 413"/>
                <a:gd name="T88" fmla="*/ 0 w 999"/>
                <a:gd name="T89" fmla="*/ 0 h 413"/>
                <a:gd name="T90" fmla="*/ 0 w 999"/>
                <a:gd name="T91" fmla="*/ 0 h 413"/>
                <a:gd name="T92" fmla="*/ 0 w 999"/>
                <a:gd name="T93" fmla="*/ 0 h 413"/>
                <a:gd name="T94" fmla="*/ 0 w 999"/>
                <a:gd name="T95" fmla="*/ 0 h 413"/>
                <a:gd name="T96" fmla="*/ 0 w 999"/>
                <a:gd name="T97" fmla="*/ 0 h 4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99"/>
                <a:gd name="T148" fmla="*/ 0 h 413"/>
                <a:gd name="T149" fmla="*/ 999 w 999"/>
                <a:gd name="T150" fmla="*/ 413 h 4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99" h="413">
                  <a:moveTo>
                    <a:pt x="917" y="413"/>
                  </a:moveTo>
                  <a:lnTo>
                    <a:pt x="878" y="369"/>
                  </a:lnTo>
                  <a:lnTo>
                    <a:pt x="835" y="321"/>
                  </a:lnTo>
                  <a:lnTo>
                    <a:pt x="780" y="267"/>
                  </a:lnTo>
                  <a:lnTo>
                    <a:pt x="718" y="212"/>
                  </a:lnTo>
                  <a:lnTo>
                    <a:pt x="683" y="188"/>
                  </a:lnTo>
                  <a:lnTo>
                    <a:pt x="644" y="165"/>
                  </a:lnTo>
                  <a:lnTo>
                    <a:pt x="609" y="145"/>
                  </a:lnTo>
                  <a:lnTo>
                    <a:pt x="569" y="133"/>
                  </a:lnTo>
                  <a:lnTo>
                    <a:pt x="531" y="122"/>
                  </a:lnTo>
                  <a:lnTo>
                    <a:pt x="491" y="118"/>
                  </a:lnTo>
                  <a:lnTo>
                    <a:pt x="453" y="122"/>
                  </a:lnTo>
                  <a:lnTo>
                    <a:pt x="413" y="133"/>
                  </a:lnTo>
                  <a:lnTo>
                    <a:pt x="379" y="145"/>
                  </a:lnTo>
                  <a:lnTo>
                    <a:pt x="340" y="165"/>
                  </a:lnTo>
                  <a:lnTo>
                    <a:pt x="304" y="188"/>
                  </a:lnTo>
                  <a:lnTo>
                    <a:pt x="269" y="212"/>
                  </a:lnTo>
                  <a:lnTo>
                    <a:pt x="206" y="263"/>
                  </a:lnTo>
                  <a:lnTo>
                    <a:pt x="156" y="318"/>
                  </a:lnTo>
                  <a:lnTo>
                    <a:pt x="113" y="365"/>
                  </a:lnTo>
                  <a:lnTo>
                    <a:pt x="82" y="408"/>
                  </a:lnTo>
                  <a:lnTo>
                    <a:pt x="0" y="338"/>
                  </a:lnTo>
                  <a:lnTo>
                    <a:pt x="4" y="326"/>
                  </a:lnTo>
                  <a:lnTo>
                    <a:pt x="27" y="286"/>
                  </a:lnTo>
                  <a:lnTo>
                    <a:pt x="62" y="231"/>
                  </a:lnTo>
                  <a:lnTo>
                    <a:pt x="86" y="200"/>
                  </a:lnTo>
                  <a:lnTo>
                    <a:pt x="113" y="170"/>
                  </a:lnTo>
                  <a:lnTo>
                    <a:pt x="145" y="138"/>
                  </a:lnTo>
                  <a:lnTo>
                    <a:pt x="183" y="106"/>
                  </a:lnTo>
                  <a:lnTo>
                    <a:pt x="223" y="78"/>
                  </a:lnTo>
                  <a:lnTo>
                    <a:pt x="269" y="52"/>
                  </a:lnTo>
                  <a:lnTo>
                    <a:pt x="320" y="32"/>
                  </a:lnTo>
                  <a:lnTo>
                    <a:pt x="375" y="17"/>
                  </a:lnTo>
                  <a:lnTo>
                    <a:pt x="433" y="5"/>
                  </a:lnTo>
                  <a:lnTo>
                    <a:pt x="500" y="0"/>
                  </a:lnTo>
                  <a:lnTo>
                    <a:pt x="558" y="5"/>
                  </a:lnTo>
                  <a:lnTo>
                    <a:pt x="617" y="17"/>
                  </a:lnTo>
                  <a:lnTo>
                    <a:pt x="672" y="32"/>
                  </a:lnTo>
                  <a:lnTo>
                    <a:pt x="718" y="52"/>
                  </a:lnTo>
                  <a:lnTo>
                    <a:pt x="765" y="78"/>
                  </a:lnTo>
                  <a:lnTo>
                    <a:pt x="804" y="106"/>
                  </a:lnTo>
                  <a:lnTo>
                    <a:pt x="843" y="138"/>
                  </a:lnTo>
                  <a:lnTo>
                    <a:pt x="874" y="170"/>
                  </a:lnTo>
                  <a:lnTo>
                    <a:pt x="906" y="200"/>
                  </a:lnTo>
                  <a:lnTo>
                    <a:pt x="929" y="231"/>
                  </a:lnTo>
                  <a:lnTo>
                    <a:pt x="967" y="286"/>
                  </a:lnTo>
                  <a:lnTo>
                    <a:pt x="992" y="326"/>
                  </a:lnTo>
                  <a:lnTo>
                    <a:pt x="999" y="338"/>
                  </a:lnTo>
                  <a:lnTo>
                    <a:pt x="917" y="4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6" name="Freeform 124"/>
            <p:cNvSpPr>
              <a:spLocks noEditPoints="1"/>
            </p:cNvSpPr>
            <p:nvPr/>
          </p:nvSpPr>
          <p:spPr bwMode="auto">
            <a:xfrm>
              <a:off x="2384" y="1801"/>
              <a:ext cx="140" cy="62"/>
            </a:xfrm>
            <a:custGeom>
              <a:avLst/>
              <a:gdLst>
                <a:gd name="T0" fmla="*/ 0 w 1052"/>
                <a:gd name="T1" fmla="*/ 0 h 463"/>
                <a:gd name="T2" fmla="*/ 0 w 1052"/>
                <a:gd name="T3" fmla="*/ 0 h 463"/>
                <a:gd name="T4" fmla="*/ 0 w 1052"/>
                <a:gd name="T5" fmla="*/ 0 h 463"/>
                <a:gd name="T6" fmla="*/ 0 w 1052"/>
                <a:gd name="T7" fmla="*/ 0 h 463"/>
                <a:gd name="T8" fmla="*/ 0 w 1052"/>
                <a:gd name="T9" fmla="*/ 0 h 463"/>
                <a:gd name="T10" fmla="*/ 0 w 1052"/>
                <a:gd name="T11" fmla="*/ 0 h 463"/>
                <a:gd name="T12" fmla="*/ 0 w 1052"/>
                <a:gd name="T13" fmla="*/ 0 h 463"/>
                <a:gd name="T14" fmla="*/ 0 w 1052"/>
                <a:gd name="T15" fmla="*/ 0 h 463"/>
                <a:gd name="T16" fmla="*/ 0 w 1052"/>
                <a:gd name="T17" fmla="*/ 0 h 463"/>
                <a:gd name="T18" fmla="*/ 0 w 1052"/>
                <a:gd name="T19" fmla="*/ 0 h 463"/>
                <a:gd name="T20" fmla="*/ 0 w 1052"/>
                <a:gd name="T21" fmla="*/ 0 h 463"/>
                <a:gd name="T22" fmla="*/ 0 w 1052"/>
                <a:gd name="T23" fmla="*/ 0 h 463"/>
                <a:gd name="T24" fmla="*/ 0 w 1052"/>
                <a:gd name="T25" fmla="*/ 0 h 463"/>
                <a:gd name="T26" fmla="*/ 0 w 1052"/>
                <a:gd name="T27" fmla="*/ 0 h 463"/>
                <a:gd name="T28" fmla="*/ 0 w 1052"/>
                <a:gd name="T29" fmla="*/ 0 h 463"/>
                <a:gd name="T30" fmla="*/ 0 w 1052"/>
                <a:gd name="T31" fmla="*/ 0 h 463"/>
                <a:gd name="T32" fmla="*/ 0 w 1052"/>
                <a:gd name="T33" fmla="*/ 0 h 463"/>
                <a:gd name="T34" fmla="*/ 0 w 1052"/>
                <a:gd name="T35" fmla="*/ 0 h 463"/>
                <a:gd name="T36" fmla="*/ 0 w 1052"/>
                <a:gd name="T37" fmla="*/ 0 h 463"/>
                <a:gd name="T38" fmla="*/ 0 w 1052"/>
                <a:gd name="T39" fmla="*/ 0 h 463"/>
                <a:gd name="T40" fmla="*/ 0 w 1052"/>
                <a:gd name="T41" fmla="*/ 0 h 463"/>
                <a:gd name="T42" fmla="*/ 0 w 1052"/>
                <a:gd name="T43" fmla="*/ 0 h 463"/>
                <a:gd name="T44" fmla="*/ 0 w 1052"/>
                <a:gd name="T45" fmla="*/ 0 h 463"/>
                <a:gd name="T46" fmla="*/ 0 w 1052"/>
                <a:gd name="T47" fmla="*/ 0 h 463"/>
                <a:gd name="T48" fmla="*/ 0 w 1052"/>
                <a:gd name="T49" fmla="*/ 0 h 463"/>
                <a:gd name="T50" fmla="*/ 0 w 1052"/>
                <a:gd name="T51" fmla="*/ 0 h 463"/>
                <a:gd name="T52" fmla="*/ 0 w 1052"/>
                <a:gd name="T53" fmla="*/ 0 h 463"/>
                <a:gd name="T54" fmla="*/ 0 w 1052"/>
                <a:gd name="T55" fmla="*/ 0 h 463"/>
                <a:gd name="T56" fmla="*/ 0 w 1052"/>
                <a:gd name="T57" fmla="*/ 0 h 463"/>
                <a:gd name="T58" fmla="*/ 0 w 1052"/>
                <a:gd name="T59" fmla="*/ 0 h 463"/>
                <a:gd name="T60" fmla="*/ 0 w 1052"/>
                <a:gd name="T61" fmla="*/ 0 h 463"/>
                <a:gd name="T62" fmla="*/ 0 w 1052"/>
                <a:gd name="T63" fmla="*/ 0 h 463"/>
                <a:gd name="T64" fmla="*/ 0 w 1052"/>
                <a:gd name="T65" fmla="*/ 0 h 463"/>
                <a:gd name="T66" fmla="*/ 0 w 1052"/>
                <a:gd name="T67" fmla="*/ 0 h 463"/>
                <a:gd name="T68" fmla="*/ 0 w 1052"/>
                <a:gd name="T69" fmla="*/ 0 h 463"/>
                <a:gd name="T70" fmla="*/ 0 w 1052"/>
                <a:gd name="T71" fmla="*/ 0 h 463"/>
                <a:gd name="T72" fmla="*/ 0 w 1052"/>
                <a:gd name="T73" fmla="*/ 0 h 463"/>
                <a:gd name="T74" fmla="*/ 0 w 1052"/>
                <a:gd name="T75" fmla="*/ 0 h 463"/>
                <a:gd name="T76" fmla="*/ 0 w 1052"/>
                <a:gd name="T77" fmla="*/ 0 h 463"/>
                <a:gd name="T78" fmla="*/ 0 w 1052"/>
                <a:gd name="T79" fmla="*/ 0 h 463"/>
                <a:gd name="T80" fmla="*/ 0 w 1052"/>
                <a:gd name="T81" fmla="*/ 0 h 463"/>
                <a:gd name="T82" fmla="*/ 0 w 1052"/>
                <a:gd name="T83" fmla="*/ 0 h 463"/>
                <a:gd name="T84" fmla="*/ 0 w 1052"/>
                <a:gd name="T85" fmla="*/ 0 h 463"/>
                <a:gd name="T86" fmla="*/ 0 w 1052"/>
                <a:gd name="T87" fmla="*/ 0 h 463"/>
                <a:gd name="T88" fmla="*/ 0 w 1052"/>
                <a:gd name="T89" fmla="*/ 0 h 463"/>
                <a:gd name="T90" fmla="*/ 0 w 1052"/>
                <a:gd name="T91" fmla="*/ 0 h 463"/>
                <a:gd name="T92" fmla="*/ 0 w 1052"/>
                <a:gd name="T93" fmla="*/ 0 h 463"/>
                <a:gd name="T94" fmla="*/ 0 w 1052"/>
                <a:gd name="T95" fmla="*/ 0 h 463"/>
                <a:gd name="T96" fmla="*/ 0 w 1052"/>
                <a:gd name="T97" fmla="*/ 0 h 463"/>
                <a:gd name="T98" fmla="*/ 0 w 1052"/>
                <a:gd name="T99" fmla="*/ 0 h 463"/>
                <a:gd name="T100" fmla="*/ 0 w 1052"/>
                <a:gd name="T101" fmla="*/ 0 h 463"/>
                <a:gd name="T102" fmla="*/ 0 w 1052"/>
                <a:gd name="T103" fmla="*/ 0 h 463"/>
                <a:gd name="T104" fmla="*/ 0 w 1052"/>
                <a:gd name="T105" fmla="*/ 0 h 463"/>
                <a:gd name="T106" fmla="*/ 0 w 1052"/>
                <a:gd name="T107" fmla="*/ 0 h 463"/>
                <a:gd name="T108" fmla="*/ 0 w 1052"/>
                <a:gd name="T109" fmla="*/ 0 h 463"/>
                <a:gd name="T110" fmla="*/ 0 w 1052"/>
                <a:gd name="T111" fmla="*/ 0 h 463"/>
                <a:gd name="T112" fmla="*/ 0 w 1052"/>
                <a:gd name="T113" fmla="*/ 0 h 463"/>
                <a:gd name="T114" fmla="*/ 0 w 1052"/>
                <a:gd name="T115" fmla="*/ 0 h 4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2"/>
                <a:gd name="T175" fmla="*/ 0 h 463"/>
                <a:gd name="T176" fmla="*/ 1052 w 1052"/>
                <a:gd name="T177" fmla="*/ 463 h 4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2" h="463">
                  <a:moveTo>
                    <a:pt x="926" y="448"/>
                  </a:moveTo>
                  <a:lnTo>
                    <a:pt x="888" y="404"/>
                  </a:lnTo>
                  <a:lnTo>
                    <a:pt x="919" y="375"/>
                  </a:lnTo>
                  <a:lnTo>
                    <a:pt x="957" y="418"/>
                  </a:lnTo>
                  <a:lnTo>
                    <a:pt x="926" y="448"/>
                  </a:lnTo>
                  <a:close/>
                  <a:moveTo>
                    <a:pt x="888" y="404"/>
                  </a:moveTo>
                  <a:lnTo>
                    <a:pt x="845" y="358"/>
                  </a:lnTo>
                  <a:lnTo>
                    <a:pt x="876" y="328"/>
                  </a:lnTo>
                  <a:lnTo>
                    <a:pt x="919" y="375"/>
                  </a:lnTo>
                  <a:lnTo>
                    <a:pt x="888" y="404"/>
                  </a:lnTo>
                  <a:close/>
                  <a:moveTo>
                    <a:pt x="875" y="327"/>
                  </a:moveTo>
                  <a:lnTo>
                    <a:pt x="875" y="327"/>
                  </a:lnTo>
                  <a:lnTo>
                    <a:pt x="876" y="328"/>
                  </a:lnTo>
                  <a:lnTo>
                    <a:pt x="860" y="342"/>
                  </a:lnTo>
                  <a:lnTo>
                    <a:pt x="875" y="327"/>
                  </a:lnTo>
                  <a:close/>
                  <a:moveTo>
                    <a:pt x="845" y="358"/>
                  </a:moveTo>
                  <a:lnTo>
                    <a:pt x="790" y="303"/>
                  </a:lnTo>
                  <a:lnTo>
                    <a:pt x="821" y="272"/>
                  </a:lnTo>
                  <a:lnTo>
                    <a:pt x="875" y="327"/>
                  </a:lnTo>
                  <a:lnTo>
                    <a:pt x="845" y="358"/>
                  </a:lnTo>
                  <a:close/>
                  <a:moveTo>
                    <a:pt x="820" y="272"/>
                  </a:moveTo>
                  <a:lnTo>
                    <a:pt x="821" y="274"/>
                  </a:lnTo>
                  <a:lnTo>
                    <a:pt x="821" y="272"/>
                  </a:lnTo>
                  <a:lnTo>
                    <a:pt x="805" y="288"/>
                  </a:lnTo>
                  <a:lnTo>
                    <a:pt x="820" y="272"/>
                  </a:lnTo>
                  <a:close/>
                  <a:moveTo>
                    <a:pt x="791" y="304"/>
                  </a:moveTo>
                  <a:lnTo>
                    <a:pt x="729" y="249"/>
                  </a:lnTo>
                  <a:lnTo>
                    <a:pt x="757" y="217"/>
                  </a:lnTo>
                  <a:lnTo>
                    <a:pt x="820" y="272"/>
                  </a:lnTo>
                  <a:lnTo>
                    <a:pt x="791" y="304"/>
                  </a:lnTo>
                  <a:close/>
                  <a:moveTo>
                    <a:pt x="755" y="215"/>
                  </a:moveTo>
                  <a:lnTo>
                    <a:pt x="756" y="216"/>
                  </a:lnTo>
                  <a:lnTo>
                    <a:pt x="757" y="217"/>
                  </a:lnTo>
                  <a:lnTo>
                    <a:pt x="743" y="233"/>
                  </a:lnTo>
                  <a:lnTo>
                    <a:pt x="755" y="215"/>
                  </a:lnTo>
                  <a:close/>
                  <a:moveTo>
                    <a:pt x="732" y="251"/>
                  </a:moveTo>
                  <a:lnTo>
                    <a:pt x="696" y="228"/>
                  </a:lnTo>
                  <a:lnTo>
                    <a:pt x="720" y="192"/>
                  </a:lnTo>
                  <a:lnTo>
                    <a:pt x="755" y="215"/>
                  </a:lnTo>
                  <a:lnTo>
                    <a:pt x="732" y="251"/>
                  </a:lnTo>
                  <a:close/>
                  <a:moveTo>
                    <a:pt x="719" y="192"/>
                  </a:moveTo>
                  <a:lnTo>
                    <a:pt x="718" y="191"/>
                  </a:lnTo>
                  <a:lnTo>
                    <a:pt x="720" y="192"/>
                  </a:lnTo>
                  <a:lnTo>
                    <a:pt x="708" y="209"/>
                  </a:lnTo>
                  <a:lnTo>
                    <a:pt x="719" y="192"/>
                  </a:lnTo>
                  <a:close/>
                  <a:moveTo>
                    <a:pt x="697" y="228"/>
                  </a:moveTo>
                  <a:lnTo>
                    <a:pt x="658" y="205"/>
                  </a:lnTo>
                  <a:lnTo>
                    <a:pt x="680" y="167"/>
                  </a:lnTo>
                  <a:lnTo>
                    <a:pt x="719" y="192"/>
                  </a:lnTo>
                  <a:lnTo>
                    <a:pt x="697" y="228"/>
                  </a:lnTo>
                  <a:close/>
                  <a:moveTo>
                    <a:pt x="679" y="167"/>
                  </a:moveTo>
                  <a:lnTo>
                    <a:pt x="682" y="168"/>
                  </a:lnTo>
                  <a:lnTo>
                    <a:pt x="680" y="167"/>
                  </a:lnTo>
                  <a:lnTo>
                    <a:pt x="669" y="186"/>
                  </a:lnTo>
                  <a:lnTo>
                    <a:pt x="679" y="167"/>
                  </a:lnTo>
                  <a:close/>
                  <a:moveTo>
                    <a:pt x="658" y="205"/>
                  </a:moveTo>
                  <a:lnTo>
                    <a:pt x="623" y="186"/>
                  </a:lnTo>
                  <a:lnTo>
                    <a:pt x="644" y="147"/>
                  </a:lnTo>
                  <a:lnTo>
                    <a:pt x="679" y="167"/>
                  </a:lnTo>
                  <a:lnTo>
                    <a:pt x="658" y="205"/>
                  </a:lnTo>
                  <a:close/>
                  <a:moveTo>
                    <a:pt x="640" y="146"/>
                  </a:moveTo>
                  <a:lnTo>
                    <a:pt x="642" y="146"/>
                  </a:lnTo>
                  <a:lnTo>
                    <a:pt x="644" y="147"/>
                  </a:lnTo>
                  <a:lnTo>
                    <a:pt x="634" y="166"/>
                  </a:lnTo>
                  <a:lnTo>
                    <a:pt x="640" y="146"/>
                  </a:lnTo>
                  <a:close/>
                  <a:moveTo>
                    <a:pt x="628" y="187"/>
                  </a:moveTo>
                  <a:lnTo>
                    <a:pt x="589" y="175"/>
                  </a:lnTo>
                  <a:lnTo>
                    <a:pt x="601" y="134"/>
                  </a:lnTo>
                  <a:lnTo>
                    <a:pt x="640" y="146"/>
                  </a:lnTo>
                  <a:lnTo>
                    <a:pt x="628" y="187"/>
                  </a:lnTo>
                  <a:close/>
                  <a:moveTo>
                    <a:pt x="589" y="175"/>
                  </a:moveTo>
                  <a:lnTo>
                    <a:pt x="550" y="164"/>
                  </a:lnTo>
                  <a:lnTo>
                    <a:pt x="562" y="123"/>
                  </a:lnTo>
                  <a:lnTo>
                    <a:pt x="601" y="134"/>
                  </a:lnTo>
                  <a:lnTo>
                    <a:pt x="589" y="175"/>
                  </a:lnTo>
                  <a:close/>
                  <a:moveTo>
                    <a:pt x="558" y="122"/>
                  </a:moveTo>
                  <a:lnTo>
                    <a:pt x="559" y="122"/>
                  </a:lnTo>
                  <a:lnTo>
                    <a:pt x="562" y="123"/>
                  </a:lnTo>
                  <a:lnTo>
                    <a:pt x="556" y="143"/>
                  </a:lnTo>
                  <a:lnTo>
                    <a:pt x="558" y="122"/>
                  </a:lnTo>
                  <a:close/>
                  <a:moveTo>
                    <a:pt x="554" y="165"/>
                  </a:moveTo>
                  <a:lnTo>
                    <a:pt x="515" y="160"/>
                  </a:lnTo>
                  <a:lnTo>
                    <a:pt x="519" y="118"/>
                  </a:lnTo>
                  <a:lnTo>
                    <a:pt x="558" y="122"/>
                  </a:lnTo>
                  <a:lnTo>
                    <a:pt x="554" y="165"/>
                  </a:lnTo>
                  <a:close/>
                  <a:moveTo>
                    <a:pt x="515" y="118"/>
                  </a:moveTo>
                  <a:lnTo>
                    <a:pt x="516" y="117"/>
                  </a:lnTo>
                  <a:lnTo>
                    <a:pt x="519" y="118"/>
                  </a:lnTo>
                  <a:lnTo>
                    <a:pt x="516" y="139"/>
                  </a:lnTo>
                  <a:lnTo>
                    <a:pt x="515" y="118"/>
                  </a:lnTo>
                  <a:close/>
                  <a:moveTo>
                    <a:pt x="519" y="160"/>
                  </a:moveTo>
                  <a:lnTo>
                    <a:pt x="480" y="165"/>
                  </a:lnTo>
                  <a:lnTo>
                    <a:pt x="476" y="122"/>
                  </a:lnTo>
                  <a:lnTo>
                    <a:pt x="515" y="118"/>
                  </a:lnTo>
                  <a:lnTo>
                    <a:pt x="519" y="160"/>
                  </a:lnTo>
                  <a:close/>
                  <a:moveTo>
                    <a:pt x="472" y="123"/>
                  </a:moveTo>
                  <a:lnTo>
                    <a:pt x="473" y="122"/>
                  </a:lnTo>
                  <a:lnTo>
                    <a:pt x="476" y="122"/>
                  </a:lnTo>
                  <a:lnTo>
                    <a:pt x="478" y="143"/>
                  </a:lnTo>
                  <a:lnTo>
                    <a:pt x="472" y="123"/>
                  </a:lnTo>
                  <a:close/>
                  <a:moveTo>
                    <a:pt x="484" y="164"/>
                  </a:moveTo>
                  <a:lnTo>
                    <a:pt x="444" y="175"/>
                  </a:lnTo>
                  <a:lnTo>
                    <a:pt x="433" y="134"/>
                  </a:lnTo>
                  <a:lnTo>
                    <a:pt x="472" y="123"/>
                  </a:lnTo>
                  <a:lnTo>
                    <a:pt x="484" y="164"/>
                  </a:lnTo>
                  <a:close/>
                  <a:moveTo>
                    <a:pt x="431" y="134"/>
                  </a:moveTo>
                  <a:lnTo>
                    <a:pt x="433" y="134"/>
                  </a:lnTo>
                  <a:lnTo>
                    <a:pt x="438" y="154"/>
                  </a:lnTo>
                  <a:lnTo>
                    <a:pt x="431" y="134"/>
                  </a:lnTo>
                  <a:close/>
                  <a:moveTo>
                    <a:pt x="445" y="175"/>
                  </a:moveTo>
                  <a:lnTo>
                    <a:pt x="410" y="187"/>
                  </a:lnTo>
                  <a:lnTo>
                    <a:pt x="397" y="146"/>
                  </a:lnTo>
                  <a:lnTo>
                    <a:pt x="431" y="134"/>
                  </a:lnTo>
                  <a:lnTo>
                    <a:pt x="445" y="175"/>
                  </a:lnTo>
                  <a:close/>
                  <a:moveTo>
                    <a:pt x="394" y="147"/>
                  </a:moveTo>
                  <a:lnTo>
                    <a:pt x="395" y="147"/>
                  </a:lnTo>
                  <a:lnTo>
                    <a:pt x="397" y="146"/>
                  </a:lnTo>
                  <a:lnTo>
                    <a:pt x="404" y="166"/>
                  </a:lnTo>
                  <a:lnTo>
                    <a:pt x="394" y="147"/>
                  </a:lnTo>
                  <a:close/>
                  <a:moveTo>
                    <a:pt x="413" y="186"/>
                  </a:moveTo>
                  <a:lnTo>
                    <a:pt x="374" y="206"/>
                  </a:lnTo>
                  <a:lnTo>
                    <a:pt x="355" y="167"/>
                  </a:lnTo>
                  <a:lnTo>
                    <a:pt x="394" y="147"/>
                  </a:lnTo>
                  <a:lnTo>
                    <a:pt x="413" y="186"/>
                  </a:lnTo>
                  <a:close/>
                  <a:moveTo>
                    <a:pt x="352" y="168"/>
                  </a:moveTo>
                  <a:lnTo>
                    <a:pt x="353" y="167"/>
                  </a:lnTo>
                  <a:lnTo>
                    <a:pt x="355" y="167"/>
                  </a:lnTo>
                  <a:lnTo>
                    <a:pt x="365" y="186"/>
                  </a:lnTo>
                  <a:lnTo>
                    <a:pt x="352" y="168"/>
                  </a:lnTo>
                  <a:close/>
                  <a:moveTo>
                    <a:pt x="377" y="205"/>
                  </a:moveTo>
                  <a:lnTo>
                    <a:pt x="342" y="228"/>
                  </a:lnTo>
                  <a:lnTo>
                    <a:pt x="317" y="192"/>
                  </a:lnTo>
                  <a:lnTo>
                    <a:pt x="352" y="168"/>
                  </a:lnTo>
                  <a:lnTo>
                    <a:pt x="377" y="205"/>
                  </a:lnTo>
                  <a:close/>
                  <a:moveTo>
                    <a:pt x="342" y="228"/>
                  </a:moveTo>
                  <a:lnTo>
                    <a:pt x="306" y="251"/>
                  </a:lnTo>
                  <a:lnTo>
                    <a:pt x="282" y="215"/>
                  </a:lnTo>
                  <a:lnTo>
                    <a:pt x="317" y="192"/>
                  </a:lnTo>
                  <a:lnTo>
                    <a:pt x="342" y="228"/>
                  </a:lnTo>
                  <a:close/>
                  <a:moveTo>
                    <a:pt x="281" y="216"/>
                  </a:moveTo>
                  <a:lnTo>
                    <a:pt x="281" y="216"/>
                  </a:lnTo>
                  <a:lnTo>
                    <a:pt x="282" y="215"/>
                  </a:lnTo>
                  <a:lnTo>
                    <a:pt x="294" y="233"/>
                  </a:lnTo>
                  <a:lnTo>
                    <a:pt x="281" y="216"/>
                  </a:lnTo>
                  <a:close/>
                  <a:moveTo>
                    <a:pt x="308" y="250"/>
                  </a:moveTo>
                  <a:lnTo>
                    <a:pt x="245" y="300"/>
                  </a:lnTo>
                  <a:lnTo>
                    <a:pt x="218" y="268"/>
                  </a:lnTo>
                  <a:lnTo>
                    <a:pt x="281" y="216"/>
                  </a:lnTo>
                  <a:lnTo>
                    <a:pt x="308" y="250"/>
                  </a:lnTo>
                  <a:close/>
                  <a:moveTo>
                    <a:pt x="216" y="270"/>
                  </a:moveTo>
                  <a:lnTo>
                    <a:pt x="217" y="269"/>
                  </a:lnTo>
                  <a:lnTo>
                    <a:pt x="218" y="268"/>
                  </a:lnTo>
                  <a:lnTo>
                    <a:pt x="231" y="284"/>
                  </a:lnTo>
                  <a:lnTo>
                    <a:pt x="216" y="270"/>
                  </a:lnTo>
                  <a:close/>
                  <a:moveTo>
                    <a:pt x="248" y="299"/>
                  </a:moveTo>
                  <a:lnTo>
                    <a:pt x="196" y="354"/>
                  </a:lnTo>
                  <a:lnTo>
                    <a:pt x="165" y="325"/>
                  </a:lnTo>
                  <a:lnTo>
                    <a:pt x="216" y="270"/>
                  </a:lnTo>
                  <a:lnTo>
                    <a:pt x="248" y="299"/>
                  </a:lnTo>
                  <a:close/>
                  <a:moveTo>
                    <a:pt x="165" y="325"/>
                  </a:moveTo>
                  <a:lnTo>
                    <a:pt x="164" y="326"/>
                  </a:lnTo>
                  <a:lnTo>
                    <a:pt x="165" y="325"/>
                  </a:lnTo>
                  <a:lnTo>
                    <a:pt x="181" y="339"/>
                  </a:lnTo>
                  <a:lnTo>
                    <a:pt x="165" y="325"/>
                  </a:lnTo>
                  <a:close/>
                  <a:moveTo>
                    <a:pt x="198" y="353"/>
                  </a:moveTo>
                  <a:lnTo>
                    <a:pt x="154" y="401"/>
                  </a:lnTo>
                  <a:lnTo>
                    <a:pt x="122" y="372"/>
                  </a:lnTo>
                  <a:lnTo>
                    <a:pt x="165" y="325"/>
                  </a:lnTo>
                  <a:lnTo>
                    <a:pt x="198" y="353"/>
                  </a:lnTo>
                  <a:close/>
                  <a:moveTo>
                    <a:pt x="121" y="373"/>
                  </a:moveTo>
                  <a:lnTo>
                    <a:pt x="122" y="372"/>
                  </a:lnTo>
                  <a:lnTo>
                    <a:pt x="138" y="386"/>
                  </a:lnTo>
                  <a:lnTo>
                    <a:pt x="121" y="373"/>
                  </a:lnTo>
                  <a:close/>
                  <a:moveTo>
                    <a:pt x="156" y="399"/>
                  </a:moveTo>
                  <a:lnTo>
                    <a:pt x="124" y="442"/>
                  </a:lnTo>
                  <a:lnTo>
                    <a:pt x="89" y="416"/>
                  </a:lnTo>
                  <a:lnTo>
                    <a:pt x="121" y="373"/>
                  </a:lnTo>
                  <a:lnTo>
                    <a:pt x="156" y="399"/>
                  </a:lnTo>
                  <a:close/>
                  <a:moveTo>
                    <a:pt x="124" y="442"/>
                  </a:moveTo>
                  <a:lnTo>
                    <a:pt x="110" y="460"/>
                  </a:lnTo>
                  <a:lnTo>
                    <a:pt x="93" y="445"/>
                  </a:lnTo>
                  <a:lnTo>
                    <a:pt x="107" y="429"/>
                  </a:lnTo>
                  <a:lnTo>
                    <a:pt x="124" y="442"/>
                  </a:lnTo>
                  <a:close/>
                  <a:moveTo>
                    <a:pt x="93" y="445"/>
                  </a:moveTo>
                  <a:lnTo>
                    <a:pt x="11" y="375"/>
                  </a:lnTo>
                  <a:lnTo>
                    <a:pt x="39" y="342"/>
                  </a:lnTo>
                  <a:lnTo>
                    <a:pt x="121" y="413"/>
                  </a:lnTo>
                  <a:lnTo>
                    <a:pt x="93" y="445"/>
                  </a:lnTo>
                  <a:close/>
                  <a:moveTo>
                    <a:pt x="11" y="375"/>
                  </a:moveTo>
                  <a:lnTo>
                    <a:pt x="0" y="366"/>
                  </a:lnTo>
                  <a:lnTo>
                    <a:pt x="4" y="352"/>
                  </a:lnTo>
                  <a:lnTo>
                    <a:pt x="25" y="359"/>
                  </a:lnTo>
                  <a:lnTo>
                    <a:pt x="11" y="375"/>
                  </a:lnTo>
                  <a:close/>
                  <a:moveTo>
                    <a:pt x="4" y="352"/>
                  </a:moveTo>
                  <a:lnTo>
                    <a:pt x="9" y="340"/>
                  </a:lnTo>
                  <a:lnTo>
                    <a:pt x="50" y="354"/>
                  </a:lnTo>
                  <a:lnTo>
                    <a:pt x="45" y="366"/>
                  </a:lnTo>
                  <a:lnTo>
                    <a:pt x="4" y="352"/>
                  </a:lnTo>
                  <a:close/>
                  <a:moveTo>
                    <a:pt x="9" y="340"/>
                  </a:moveTo>
                  <a:lnTo>
                    <a:pt x="9" y="338"/>
                  </a:lnTo>
                  <a:lnTo>
                    <a:pt x="10" y="335"/>
                  </a:lnTo>
                  <a:lnTo>
                    <a:pt x="29" y="347"/>
                  </a:lnTo>
                  <a:lnTo>
                    <a:pt x="9" y="340"/>
                  </a:lnTo>
                  <a:close/>
                  <a:moveTo>
                    <a:pt x="10" y="335"/>
                  </a:moveTo>
                  <a:lnTo>
                    <a:pt x="33" y="297"/>
                  </a:lnTo>
                  <a:lnTo>
                    <a:pt x="71" y="319"/>
                  </a:lnTo>
                  <a:lnTo>
                    <a:pt x="47" y="358"/>
                  </a:lnTo>
                  <a:lnTo>
                    <a:pt x="10" y="335"/>
                  </a:lnTo>
                  <a:close/>
                  <a:moveTo>
                    <a:pt x="33" y="297"/>
                  </a:moveTo>
                  <a:lnTo>
                    <a:pt x="33" y="298"/>
                  </a:lnTo>
                  <a:lnTo>
                    <a:pt x="35" y="296"/>
                  </a:lnTo>
                  <a:lnTo>
                    <a:pt x="52" y="307"/>
                  </a:lnTo>
                  <a:lnTo>
                    <a:pt x="33" y="297"/>
                  </a:lnTo>
                  <a:close/>
                  <a:moveTo>
                    <a:pt x="35" y="296"/>
                  </a:moveTo>
                  <a:lnTo>
                    <a:pt x="70" y="241"/>
                  </a:lnTo>
                  <a:lnTo>
                    <a:pt x="106" y="264"/>
                  </a:lnTo>
                  <a:lnTo>
                    <a:pt x="71" y="319"/>
                  </a:lnTo>
                  <a:lnTo>
                    <a:pt x="35" y="296"/>
                  </a:lnTo>
                  <a:close/>
                  <a:moveTo>
                    <a:pt x="70" y="241"/>
                  </a:moveTo>
                  <a:lnTo>
                    <a:pt x="70" y="241"/>
                  </a:lnTo>
                  <a:lnTo>
                    <a:pt x="71" y="240"/>
                  </a:lnTo>
                  <a:lnTo>
                    <a:pt x="87" y="252"/>
                  </a:lnTo>
                  <a:lnTo>
                    <a:pt x="70" y="241"/>
                  </a:lnTo>
                  <a:close/>
                  <a:moveTo>
                    <a:pt x="71" y="240"/>
                  </a:moveTo>
                  <a:lnTo>
                    <a:pt x="94" y="208"/>
                  </a:lnTo>
                  <a:lnTo>
                    <a:pt x="128" y="234"/>
                  </a:lnTo>
                  <a:lnTo>
                    <a:pt x="104" y="265"/>
                  </a:lnTo>
                  <a:lnTo>
                    <a:pt x="71" y="240"/>
                  </a:lnTo>
                  <a:close/>
                  <a:moveTo>
                    <a:pt x="94" y="208"/>
                  </a:moveTo>
                  <a:lnTo>
                    <a:pt x="94" y="208"/>
                  </a:lnTo>
                  <a:lnTo>
                    <a:pt x="95" y="207"/>
                  </a:lnTo>
                  <a:lnTo>
                    <a:pt x="111" y="221"/>
                  </a:lnTo>
                  <a:lnTo>
                    <a:pt x="94" y="208"/>
                  </a:lnTo>
                  <a:close/>
                  <a:moveTo>
                    <a:pt x="95" y="207"/>
                  </a:moveTo>
                  <a:lnTo>
                    <a:pt x="122" y="175"/>
                  </a:lnTo>
                  <a:lnTo>
                    <a:pt x="154" y="205"/>
                  </a:lnTo>
                  <a:lnTo>
                    <a:pt x="127" y="236"/>
                  </a:lnTo>
                  <a:lnTo>
                    <a:pt x="95" y="207"/>
                  </a:lnTo>
                  <a:close/>
                  <a:moveTo>
                    <a:pt x="122" y="175"/>
                  </a:moveTo>
                  <a:lnTo>
                    <a:pt x="123" y="174"/>
                  </a:lnTo>
                  <a:lnTo>
                    <a:pt x="123" y="175"/>
                  </a:lnTo>
                  <a:lnTo>
                    <a:pt x="138" y="191"/>
                  </a:lnTo>
                  <a:lnTo>
                    <a:pt x="122" y="175"/>
                  </a:lnTo>
                  <a:close/>
                  <a:moveTo>
                    <a:pt x="123" y="175"/>
                  </a:moveTo>
                  <a:lnTo>
                    <a:pt x="154" y="144"/>
                  </a:lnTo>
                  <a:lnTo>
                    <a:pt x="185" y="174"/>
                  </a:lnTo>
                  <a:lnTo>
                    <a:pt x="153" y="206"/>
                  </a:lnTo>
                  <a:lnTo>
                    <a:pt x="123" y="175"/>
                  </a:lnTo>
                  <a:close/>
                  <a:moveTo>
                    <a:pt x="154" y="144"/>
                  </a:moveTo>
                  <a:lnTo>
                    <a:pt x="154" y="143"/>
                  </a:lnTo>
                  <a:lnTo>
                    <a:pt x="156" y="141"/>
                  </a:lnTo>
                  <a:lnTo>
                    <a:pt x="170" y="159"/>
                  </a:lnTo>
                  <a:lnTo>
                    <a:pt x="154" y="144"/>
                  </a:lnTo>
                  <a:close/>
                  <a:moveTo>
                    <a:pt x="156" y="141"/>
                  </a:moveTo>
                  <a:lnTo>
                    <a:pt x="195" y="111"/>
                  </a:lnTo>
                  <a:lnTo>
                    <a:pt x="222" y="144"/>
                  </a:lnTo>
                  <a:lnTo>
                    <a:pt x="182" y="175"/>
                  </a:lnTo>
                  <a:lnTo>
                    <a:pt x="156" y="141"/>
                  </a:lnTo>
                  <a:close/>
                  <a:moveTo>
                    <a:pt x="195" y="111"/>
                  </a:moveTo>
                  <a:lnTo>
                    <a:pt x="195" y="111"/>
                  </a:lnTo>
                  <a:lnTo>
                    <a:pt x="196" y="110"/>
                  </a:lnTo>
                  <a:lnTo>
                    <a:pt x="208" y="127"/>
                  </a:lnTo>
                  <a:lnTo>
                    <a:pt x="195" y="111"/>
                  </a:lnTo>
                  <a:close/>
                  <a:moveTo>
                    <a:pt x="196" y="110"/>
                  </a:moveTo>
                  <a:lnTo>
                    <a:pt x="235" y="82"/>
                  </a:lnTo>
                  <a:lnTo>
                    <a:pt x="259" y="118"/>
                  </a:lnTo>
                  <a:lnTo>
                    <a:pt x="221" y="145"/>
                  </a:lnTo>
                  <a:lnTo>
                    <a:pt x="196" y="110"/>
                  </a:lnTo>
                  <a:close/>
                  <a:moveTo>
                    <a:pt x="235" y="82"/>
                  </a:moveTo>
                  <a:lnTo>
                    <a:pt x="236" y="82"/>
                  </a:lnTo>
                  <a:lnTo>
                    <a:pt x="237" y="82"/>
                  </a:lnTo>
                  <a:lnTo>
                    <a:pt x="248" y="99"/>
                  </a:lnTo>
                  <a:lnTo>
                    <a:pt x="235" y="82"/>
                  </a:lnTo>
                  <a:close/>
                  <a:moveTo>
                    <a:pt x="237" y="82"/>
                  </a:moveTo>
                  <a:lnTo>
                    <a:pt x="284" y="54"/>
                  </a:lnTo>
                  <a:lnTo>
                    <a:pt x="305" y="91"/>
                  </a:lnTo>
                  <a:lnTo>
                    <a:pt x="258" y="118"/>
                  </a:lnTo>
                  <a:lnTo>
                    <a:pt x="237" y="82"/>
                  </a:lnTo>
                  <a:close/>
                  <a:moveTo>
                    <a:pt x="284" y="54"/>
                  </a:moveTo>
                  <a:lnTo>
                    <a:pt x="285" y="53"/>
                  </a:lnTo>
                  <a:lnTo>
                    <a:pt x="287" y="53"/>
                  </a:lnTo>
                  <a:lnTo>
                    <a:pt x="294" y="73"/>
                  </a:lnTo>
                  <a:lnTo>
                    <a:pt x="284" y="54"/>
                  </a:lnTo>
                  <a:close/>
                  <a:moveTo>
                    <a:pt x="287" y="53"/>
                  </a:moveTo>
                  <a:lnTo>
                    <a:pt x="337" y="33"/>
                  </a:lnTo>
                  <a:lnTo>
                    <a:pt x="352" y="73"/>
                  </a:lnTo>
                  <a:lnTo>
                    <a:pt x="302" y="92"/>
                  </a:lnTo>
                  <a:lnTo>
                    <a:pt x="287" y="53"/>
                  </a:lnTo>
                  <a:close/>
                  <a:moveTo>
                    <a:pt x="337" y="33"/>
                  </a:moveTo>
                  <a:lnTo>
                    <a:pt x="338" y="33"/>
                  </a:lnTo>
                  <a:lnTo>
                    <a:pt x="340" y="33"/>
                  </a:lnTo>
                  <a:lnTo>
                    <a:pt x="345" y="53"/>
                  </a:lnTo>
                  <a:lnTo>
                    <a:pt x="337" y="33"/>
                  </a:lnTo>
                  <a:close/>
                  <a:moveTo>
                    <a:pt x="340" y="33"/>
                  </a:moveTo>
                  <a:lnTo>
                    <a:pt x="394" y="16"/>
                  </a:lnTo>
                  <a:lnTo>
                    <a:pt x="406" y="59"/>
                  </a:lnTo>
                  <a:lnTo>
                    <a:pt x="351" y="74"/>
                  </a:lnTo>
                  <a:lnTo>
                    <a:pt x="340" y="33"/>
                  </a:lnTo>
                  <a:close/>
                  <a:moveTo>
                    <a:pt x="394" y="16"/>
                  </a:moveTo>
                  <a:lnTo>
                    <a:pt x="394" y="16"/>
                  </a:lnTo>
                  <a:lnTo>
                    <a:pt x="395" y="16"/>
                  </a:lnTo>
                  <a:lnTo>
                    <a:pt x="400" y="38"/>
                  </a:lnTo>
                  <a:lnTo>
                    <a:pt x="394" y="16"/>
                  </a:lnTo>
                  <a:close/>
                  <a:moveTo>
                    <a:pt x="395" y="16"/>
                  </a:moveTo>
                  <a:lnTo>
                    <a:pt x="454" y="5"/>
                  </a:lnTo>
                  <a:lnTo>
                    <a:pt x="463" y="47"/>
                  </a:lnTo>
                  <a:lnTo>
                    <a:pt x="404" y="59"/>
                  </a:lnTo>
                  <a:lnTo>
                    <a:pt x="395" y="16"/>
                  </a:lnTo>
                  <a:close/>
                  <a:moveTo>
                    <a:pt x="454" y="5"/>
                  </a:moveTo>
                  <a:lnTo>
                    <a:pt x="455" y="4"/>
                  </a:lnTo>
                  <a:lnTo>
                    <a:pt x="457" y="4"/>
                  </a:lnTo>
                  <a:lnTo>
                    <a:pt x="458" y="26"/>
                  </a:lnTo>
                  <a:lnTo>
                    <a:pt x="454" y="5"/>
                  </a:lnTo>
                  <a:close/>
                  <a:moveTo>
                    <a:pt x="457" y="4"/>
                  </a:moveTo>
                  <a:lnTo>
                    <a:pt x="523" y="0"/>
                  </a:lnTo>
                  <a:lnTo>
                    <a:pt x="526" y="43"/>
                  </a:lnTo>
                  <a:lnTo>
                    <a:pt x="459" y="47"/>
                  </a:lnTo>
                  <a:lnTo>
                    <a:pt x="457" y="4"/>
                  </a:lnTo>
                  <a:close/>
                  <a:moveTo>
                    <a:pt x="523" y="0"/>
                  </a:moveTo>
                  <a:lnTo>
                    <a:pt x="525" y="0"/>
                  </a:lnTo>
                  <a:lnTo>
                    <a:pt x="526" y="0"/>
                  </a:lnTo>
                  <a:lnTo>
                    <a:pt x="525" y="21"/>
                  </a:lnTo>
                  <a:lnTo>
                    <a:pt x="523" y="0"/>
                  </a:lnTo>
                  <a:close/>
                  <a:moveTo>
                    <a:pt x="526" y="0"/>
                  </a:moveTo>
                  <a:lnTo>
                    <a:pt x="584" y="4"/>
                  </a:lnTo>
                  <a:lnTo>
                    <a:pt x="582" y="47"/>
                  </a:lnTo>
                  <a:lnTo>
                    <a:pt x="523" y="43"/>
                  </a:lnTo>
                  <a:lnTo>
                    <a:pt x="526" y="0"/>
                  </a:lnTo>
                  <a:close/>
                  <a:moveTo>
                    <a:pt x="584" y="4"/>
                  </a:moveTo>
                  <a:lnTo>
                    <a:pt x="586" y="4"/>
                  </a:lnTo>
                  <a:lnTo>
                    <a:pt x="587" y="5"/>
                  </a:lnTo>
                  <a:lnTo>
                    <a:pt x="583" y="26"/>
                  </a:lnTo>
                  <a:lnTo>
                    <a:pt x="584" y="4"/>
                  </a:lnTo>
                  <a:close/>
                  <a:moveTo>
                    <a:pt x="587" y="5"/>
                  </a:moveTo>
                  <a:lnTo>
                    <a:pt x="646" y="16"/>
                  </a:lnTo>
                  <a:lnTo>
                    <a:pt x="637" y="59"/>
                  </a:lnTo>
                  <a:lnTo>
                    <a:pt x="579" y="47"/>
                  </a:lnTo>
                  <a:lnTo>
                    <a:pt x="587" y="5"/>
                  </a:lnTo>
                  <a:close/>
                  <a:moveTo>
                    <a:pt x="646" y="16"/>
                  </a:moveTo>
                  <a:lnTo>
                    <a:pt x="647" y="16"/>
                  </a:lnTo>
                  <a:lnTo>
                    <a:pt x="648" y="16"/>
                  </a:lnTo>
                  <a:lnTo>
                    <a:pt x="642" y="38"/>
                  </a:lnTo>
                  <a:lnTo>
                    <a:pt x="646" y="16"/>
                  </a:lnTo>
                  <a:close/>
                  <a:moveTo>
                    <a:pt x="648" y="16"/>
                  </a:moveTo>
                  <a:lnTo>
                    <a:pt x="703" y="33"/>
                  </a:lnTo>
                  <a:lnTo>
                    <a:pt x="691" y="74"/>
                  </a:lnTo>
                  <a:lnTo>
                    <a:pt x="636" y="59"/>
                  </a:lnTo>
                  <a:lnTo>
                    <a:pt x="648" y="16"/>
                  </a:lnTo>
                  <a:close/>
                  <a:moveTo>
                    <a:pt x="703" y="33"/>
                  </a:moveTo>
                  <a:lnTo>
                    <a:pt x="703" y="33"/>
                  </a:lnTo>
                  <a:lnTo>
                    <a:pt x="705" y="33"/>
                  </a:lnTo>
                  <a:lnTo>
                    <a:pt x="697" y="53"/>
                  </a:lnTo>
                  <a:lnTo>
                    <a:pt x="703" y="33"/>
                  </a:lnTo>
                  <a:close/>
                  <a:moveTo>
                    <a:pt x="705" y="33"/>
                  </a:moveTo>
                  <a:lnTo>
                    <a:pt x="751" y="53"/>
                  </a:lnTo>
                  <a:lnTo>
                    <a:pt x="735" y="92"/>
                  </a:lnTo>
                  <a:lnTo>
                    <a:pt x="689" y="73"/>
                  </a:lnTo>
                  <a:lnTo>
                    <a:pt x="705" y="33"/>
                  </a:lnTo>
                  <a:close/>
                  <a:moveTo>
                    <a:pt x="751" y="53"/>
                  </a:moveTo>
                  <a:lnTo>
                    <a:pt x="753" y="53"/>
                  </a:lnTo>
                  <a:lnTo>
                    <a:pt x="754" y="54"/>
                  </a:lnTo>
                  <a:lnTo>
                    <a:pt x="743" y="73"/>
                  </a:lnTo>
                  <a:lnTo>
                    <a:pt x="751" y="53"/>
                  </a:lnTo>
                  <a:close/>
                  <a:moveTo>
                    <a:pt x="754" y="54"/>
                  </a:moveTo>
                  <a:lnTo>
                    <a:pt x="800" y="82"/>
                  </a:lnTo>
                  <a:lnTo>
                    <a:pt x="779" y="118"/>
                  </a:lnTo>
                  <a:lnTo>
                    <a:pt x="733" y="91"/>
                  </a:lnTo>
                  <a:lnTo>
                    <a:pt x="754" y="54"/>
                  </a:lnTo>
                  <a:close/>
                  <a:moveTo>
                    <a:pt x="800" y="82"/>
                  </a:moveTo>
                  <a:lnTo>
                    <a:pt x="801" y="82"/>
                  </a:lnTo>
                  <a:lnTo>
                    <a:pt x="803" y="82"/>
                  </a:lnTo>
                  <a:lnTo>
                    <a:pt x="790" y="99"/>
                  </a:lnTo>
                  <a:lnTo>
                    <a:pt x="800" y="82"/>
                  </a:lnTo>
                  <a:close/>
                  <a:moveTo>
                    <a:pt x="803" y="82"/>
                  </a:moveTo>
                  <a:lnTo>
                    <a:pt x="841" y="110"/>
                  </a:lnTo>
                  <a:lnTo>
                    <a:pt x="817" y="145"/>
                  </a:lnTo>
                  <a:lnTo>
                    <a:pt x="778" y="118"/>
                  </a:lnTo>
                  <a:lnTo>
                    <a:pt x="803" y="82"/>
                  </a:lnTo>
                  <a:close/>
                  <a:moveTo>
                    <a:pt x="841" y="110"/>
                  </a:moveTo>
                  <a:lnTo>
                    <a:pt x="842" y="111"/>
                  </a:lnTo>
                  <a:lnTo>
                    <a:pt x="829" y="127"/>
                  </a:lnTo>
                  <a:lnTo>
                    <a:pt x="841" y="110"/>
                  </a:lnTo>
                  <a:close/>
                  <a:moveTo>
                    <a:pt x="842" y="111"/>
                  </a:moveTo>
                  <a:lnTo>
                    <a:pt x="882" y="141"/>
                  </a:lnTo>
                  <a:lnTo>
                    <a:pt x="855" y="175"/>
                  </a:lnTo>
                  <a:lnTo>
                    <a:pt x="815" y="144"/>
                  </a:lnTo>
                  <a:lnTo>
                    <a:pt x="842" y="111"/>
                  </a:lnTo>
                  <a:close/>
                  <a:moveTo>
                    <a:pt x="882" y="141"/>
                  </a:moveTo>
                  <a:lnTo>
                    <a:pt x="882" y="143"/>
                  </a:lnTo>
                  <a:lnTo>
                    <a:pt x="883" y="144"/>
                  </a:lnTo>
                  <a:lnTo>
                    <a:pt x="868" y="159"/>
                  </a:lnTo>
                  <a:lnTo>
                    <a:pt x="882" y="141"/>
                  </a:lnTo>
                  <a:close/>
                  <a:moveTo>
                    <a:pt x="883" y="144"/>
                  </a:moveTo>
                  <a:lnTo>
                    <a:pt x="914" y="175"/>
                  </a:lnTo>
                  <a:lnTo>
                    <a:pt x="884" y="206"/>
                  </a:lnTo>
                  <a:lnTo>
                    <a:pt x="853" y="174"/>
                  </a:lnTo>
                  <a:lnTo>
                    <a:pt x="883" y="144"/>
                  </a:lnTo>
                  <a:close/>
                  <a:moveTo>
                    <a:pt x="914" y="175"/>
                  </a:moveTo>
                  <a:lnTo>
                    <a:pt x="914" y="175"/>
                  </a:lnTo>
                  <a:lnTo>
                    <a:pt x="899" y="191"/>
                  </a:lnTo>
                  <a:lnTo>
                    <a:pt x="914" y="175"/>
                  </a:lnTo>
                  <a:close/>
                  <a:moveTo>
                    <a:pt x="914" y="175"/>
                  </a:moveTo>
                  <a:lnTo>
                    <a:pt x="946" y="206"/>
                  </a:lnTo>
                  <a:lnTo>
                    <a:pt x="916" y="236"/>
                  </a:lnTo>
                  <a:lnTo>
                    <a:pt x="884" y="206"/>
                  </a:lnTo>
                  <a:lnTo>
                    <a:pt x="914" y="175"/>
                  </a:lnTo>
                  <a:close/>
                  <a:moveTo>
                    <a:pt x="946" y="206"/>
                  </a:moveTo>
                  <a:lnTo>
                    <a:pt x="947" y="207"/>
                  </a:lnTo>
                  <a:lnTo>
                    <a:pt x="947" y="208"/>
                  </a:lnTo>
                  <a:lnTo>
                    <a:pt x="931" y="221"/>
                  </a:lnTo>
                  <a:lnTo>
                    <a:pt x="946" y="206"/>
                  </a:lnTo>
                  <a:close/>
                  <a:moveTo>
                    <a:pt x="947" y="208"/>
                  </a:moveTo>
                  <a:lnTo>
                    <a:pt x="971" y="240"/>
                  </a:lnTo>
                  <a:lnTo>
                    <a:pt x="936" y="265"/>
                  </a:lnTo>
                  <a:lnTo>
                    <a:pt x="913" y="234"/>
                  </a:lnTo>
                  <a:lnTo>
                    <a:pt x="947" y="208"/>
                  </a:lnTo>
                  <a:close/>
                  <a:moveTo>
                    <a:pt x="971" y="240"/>
                  </a:moveTo>
                  <a:lnTo>
                    <a:pt x="971" y="241"/>
                  </a:lnTo>
                  <a:lnTo>
                    <a:pt x="954" y="252"/>
                  </a:lnTo>
                  <a:lnTo>
                    <a:pt x="971" y="240"/>
                  </a:lnTo>
                  <a:close/>
                  <a:moveTo>
                    <a:pt x="971" y="241"/>
                  </a:moveTo>
                  <a:lnTo>
                    <a:pt x="1010" y="296"/>
                  </a:lnTo>
                  <a:lnTo>
                    <a:pt x="975" y="320"/>
                  </a:lnTo>
                  <a:lnTo>
                    <a:pt x="936" y="265"/>
                  </a:lnTo>
                  <a:lnTo>
                    <a:pt x="971" y="241"/>
                  </a:lnTo>
                  <a:close/>
                  <a:moveTo>
                    <a:pt x="1010" y="296"/>
                  </a:moveTo>
                  <a:lnTo>
                    <a:pt x="1011" y="297"/>
                  </a:lnTo>
                  <a:lnTo>
                    <a:pt x="992" y="307"/>
                  </a:lnTo>
                  <a:lnTo>
                    <a:pt x="1010" y="296"/>
                  </a:lnTo>
                  <a:close/>
                  <a:moveTo>
                    <a:pt x="1011" y="297"/>
                  </a:moveTo>
                  <a:lnTo>
                    <a:pt x="1034" y="335"/>
                  </a:lnTo>
                  <a:lnTo>
                    <a:pt x="998" y="358"/>
                  </a:lnTo>
                  <a:lnTo>
                    <a:pt x="975" y="319"/>
                  </a:lnTo>
                  <a:lnTo>
                    <a:pt x="1011" y="297"/>
                  </a:lnTo>
                  <a:close/>
                  <a:moveTo>
                    <a:pt x="998" y="359"/>
                  </a:moveTo>
                  <a:lnTo>
                    <a:pt x="998" y="359"/>
                  </a:lnTo>
                  <a:lnTo>
                    <a:pt x="998" y="358"/>
                  </a:lnTo>
                  <a:lnTo>
                    <a:pt x="1017" y="347"/>
                  </a:lnTo>
                  <a:lnTo>
                    <a:pt x="998" y="359"/>
                  </a:lnTo>
                  <a:close/>
                  <a:moveTo>
                    <a:pt x="1034" y="335"/>
                  </a:moveTo>
                  <a:lnTo>
                    <a:pt x="1042" y="347"/>
                  </a:lnTo>
                  <a:lnTo>
                    <a:pt x="1006" y="370"/>
                  </a:lnTo>
                  <a:lnTo>
                    <a:pt x="998" y="359"/>
                  </a:lnTo>
                  <a:lnTo>
                    <a:pt x="1034" y="335"/>
                  </a:lnTo>
                  <a:close/>
                  <a:moveTo>
                    <a:pt x="1042" y="347"/>
                  </a:moveTo>
                  <a:lnTo>
                    <a:pt x="1052" y="362"/>
                  </a:lnTo>
                  <a:lnTo>
                    <a:pt x="1039" y="374"/>
                  </a:lnTo>
                  <a:lnTo>
                    <a:pt x="1024" y="359"/>
                  </a:lnTo>
                  <a:lnTo>
                    <a:pt x="1042" y="347"/>
                  </a:lnTo>
                  <a:close/>
                  <a:moveTo>
                    <a:pt x="1039" y="374"/>
                  </a:moveTo>
                  <a:lnTo>
                    <a:pt x="956" y="449"/>
                  </a:lnTo>
                  <a:lnTo>
                    <a:pt x="928" y="417"/>
                  </a:lnTo>
                  <a:lnTo>
                    <a:pt x="1010" y="342"/>
                  </a:lnTo>
                  <a:lnTo>
                    <a:pt x="1039" y="374"/>
                  </a:lnTo>
                  <a:close/>
                  <a:moveTo>
                    <a:pt x="956" y="449"/>
                  </a:moveTo>
                  <a:lnTo>
                    <a:pt x="941" y="463"/>
                  </a:lnTo>
                  <a:lnTo>
                    <a:pt x="926" y="448"/>
                  </a:lnTo>
                  <a:lnTo>
                    <a:pt x="942" y="434"/>
                  </a:lnTo>
                  <a:lnTo>
                    <a:pt x="956" y="4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7" name="Freeform 125"/>
            <p:cNvSpPr>
              <a:spLocks noEditPoints="1"/>
            </p:cNvSpPr>
            <p:nvPr/>
          </p:nvSpPr>
          <p:spPr bwMode="auto">
            <a:xfrm>
              <a:off x="2443" y="1803"/>
              <a:ext cx="23" cy="19"/>
            </a:xfrm>
            <a:custGeom>
              <a:avLst/>
              <a:gdLst>
                <a:gd name="T0" fmla="*/ 0 w 173"/>
                <a:gd name="T1" fmla="*/ 0 h 148"/>
                <a:gd name="T2" fmla="*/ 0 w 173"/>
                <a:gd name="T3" fmla="*/ 0 h 148"/>
                <a:gd name="T4" fmla="*/ 0 w 173"/>
                <a:gd name="T5" fmla="*/ 0 h 148"/>
                <a:gd name="T6" fmla="*/ 0 w 173"/>
                <a:gd name="T7" fmla="*/ 0 h 148"/>
                <a:gd name="T8" fmla="*/ 0 w 173"/>
                <a:gd name="T9" fmla="*/ 0 h 148"/>
                <a:gd name="T10" fmla="*/ 0 w 173"/>
                <a:gd name="T11" fmla="*/ 0 h 148"/>
                <a:gd name="T12" fmla="*/ 0 w 173"/>
                <a:gd name="T13" fmla="*/ 0 h 148"/>
                <a:gd name="T14" fmla="*/ 0 w 173"/>
                <a:gd name="T15" fmla="*/ 0 h 148"/>
                <a:gd name="T16" fmla="*/ 0 w 173"/>
                <a:gd name="T17" fmla="*/ 0 h 148"/>
                <a:gd name="T18" fmla="*/ 0 w 173"/>
                <a:gd name="T19" fmla="*/ 0 h 148"/>
                <a:gd name="T20" fmla="*/ 0 w 173"/>
                <a:gd name="T21" fmla="*/ 0 h 148"/>
                <a:gd name="T22" fmla="*/ 0 w 173"/>
                <a:gd name="T23" fmla="*/ 0 h 148"/>
                <a:gd name="T24" fmla="*/ 0 w 173"/>
                <a:gd name="T25" fmla="*/ 0 h 148"/>
                <a:gd name="T26" fmla="*/ 0 w 173"/>
                <a:gd name="T27" fmla="*/ 0 h 148"/>
                <a:gd name="T28" fmla="*/ 0 w 173"/>
                <a:gd name="T29" fmla="*/ 0 h 148"/>
                <a:gd name="T30" fmla="*/ 0 w 173"/>
                <a:gd name="T31" fmla="*/ 0 h 148"/>
                <a:gd name="T32" fmla="*/ 0 w 173"/>
                <a:gd name="T33" fmla="*/ 0 h 148"/>
                <a:gd name="T34" fmla="*/ 0 w 173"/>
                <a:gd name="T35" fmla="*/ 0 h 148"/>
                <a:gd name="T36" fmla="*/ 0 w 173"/>
                <a:gd name="T37" fmla="*/ 0 h 148"/>
                <a:gd name="T38" fmla="*/ 0 w 173"/>
                <a:gd name="T39" fmla="*/ 0 h 148"/>
                <a:gd name="T40" fmla="*/ 0 w 173"/>
                <a:gd name="T41" fmla="*/ 0 h 148"/>
                <a:gd name="T42" fmla="*/ 0 w 173"/>
                <a:gd name="T43" fmla="*/ 0 h 148"/>
                <a:gd name="T44" fmla="*/ 0 w 173"/>
                <a:gd name="T45" fmla="*/ 0 h 148"/>
                <a:gd name="T46" fmla="*/ 0 w 173"/>
                <a:gd name="T47" fmla="*/ 0 h 148"/>
                <a:gd name="T48" fmla="*/ 0 w 173"/>
                <a:gd name="T49" fmla="*/ 0 h 148"/>
                <a:gd name="T50" fmla="*/ 0 w 173"/>
                <a:gd name="T51" fmla="*/ 0 h 148"/>
                <a:gd name="T52" fmla="*/ 0 w 173"/>
                <a:gd name="T53" fmla="*/ 0 h 148"/>
                <a:gd name="T54" fmla="*/ 0 w 173"/>
                <a:gd name="T55" fmla="*/ 0 h 148"/>
                <a:gd name="T56" fmla="*/ 0 w 173"/>
                <a:gd name="T57" fmla="*/ 0 h 148"/>
                <a:gd name="T58" fmla="*/ 0 w 173"/>
                <a:gd name="T59" fmla="*/ 0 h 148"/>
                <a:gd name="T60" fmla="*/ 0 w 173"/>
                <a:gd name="T61" fmla="*/ 0 h 148"/>
                <a:gd name="T62" fmla="*/ 0 w 173"/>
                <a:gd name="T63" fmla="*/ 0 h 148"/>
                <a:gd name="T64" fmla="*/ 0 w 173"/>
                <a:gd name="T65" fmla="*/ 0 h 148"/>
                <a:gd name="T66" fmla="*/ 0 w 173"/>
                <a:gd name="T67" fmla="*/ 0 h 148"/>
                <a:gd name="T68" fmla="*/ 0 w 173"/>
                <a:gd name="T69" fmla="*/ 0 h 148"/>
                <a:gd name="T70" fmla="*/ 0 w 173"/>
                <a:gd name="T71" fmla="*/ 0 h 148"/>
                <a:gd name="T72" fmla="*/ 0 w 173"/>
                <a:gd name="T73" fmla="*/ 0 h 148"/>
                <a:gd name="T74" fmla="*/ 0 w 173"/>
                <a:gd name="T75" fmla="*/ 0 h 148"/>
                <a:gd name="T76" fmla="*/ 0 w 173"/>
                <a:gd name="T77" fmla="*/ 0 h 148"/>
                <a:gd name="T78" fmla="*/ 0 w 173"/>
                <a:gd name="T79" fmla="*/ 0 h 148"/>
                <a:gd name="T80" fmla="*/ 0 w 173"/>
                <a:gd name="T81" fmla="*/ 0 h 148"/>
                <a:gd name="T82" fmla="*/ 0 w 173"/>
                <a:gd name="T83" fmla="*/ 0 h 148"/>
                <a:gd name="T84" fmla="*/ 0 w 173"/>
                <a:gd name="T85" fmla="*/ 0 h 148"/>
                <a:gd name="T86" fmla="*/ 0 w 173"/>
                <a:gd name="T87" fmla="*/ 0 h 148"/>
                <a:gd name="T88" fmla="*/ 0 w 173"/>
                <a:gd name="T89" fmla="*/ 0 h 148"/>
                <a:gd name="T90" fmla="*/ 0 w 173"/>
                <a:gd name="T91" fmla="*/ 0 h 148"/>
                <a:gd name="T92" fmla="*/ 0 w 173"/>
                <a:gd name="T93" fmla="*/ 0 h 14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3"/>
                <a:gd name="T142" fmla="*/ 0 h 148"/>
                <a:gd name="T143" fmla="*/ 173 w 173"/>
                <a:gd name="T144" fmla="*/ 148 h 14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3" h="148">
                  <a:moveTo>
                    <a:pt x="0" y="121"/>
                  </a:moveTo>
                  <a:lnTo>
                    <a:pt x="15" y="118"/>
                  </a:lnTo>
                  <a:lnTo>
                    <a:pt x="22" y="145"/>
                  </a:lnTo>
                  <a:lnTo>
                    <a:pt x="5" y="148"/>
                  </a:lnTo>
                  <a:lnTo>
                    <a:pt x="0" y="121"/>
                  </a:lnTo>
                  <a:close/>
                  <a:moveTo>
                    <a:pt x="24" y="144"/>
                  </a:moveTo>
                  <a:lnTo>
                    <a:pt x="23" y="144"/>
                  </a:lnTo>
                  <a:lnTo>
                    <a:pt x="22" y="145"/>
                  </a:lnTo>
                  <a:lnTo>
                    <a:pt x="18" y="131"/>
                  </a:lnTo>
                  <a:lnTo>
                    <a:pt x="24" y="144"/>
                  </a:lnTo>
                  <a:close/>
                  <a:moveTo>
                    <a:pt x="12" y="119"/>
                  </a:moveTo>
                  <a:lnTo>
                    <a:pt x="28" y="111"/>
                  </a:lnTo>
                  <a:lnTo>
                    <a:pt x="40" y="135"/>
                  </a:lnTo>
                  <a:lnTo>
                    <a:pt x="24" y="144"/>
                  </a:lnTo>
                  <a:lnTo>
                    <a:pt x="12" y="119"/>
                  </a:lnTo>
                  <a:close/>
                  <a:moveTo>
                    <a:pt x="41" y="134"/>
                  </a:moveTo>
                  <a:lnTo>
                    <a:pt x="40" y="135"/>
                  </a:lnTo>
                  <a:lnTo>
                    <a:pt x="33" y="124"/>
                  </a:lnTo>
                  <a:lnTo>
                    <a:pt x="41" y="134"/>
                  </a:lnTo>
                  <a:close/>
                  <a:moveTo>
                    <a:pt x="26" y="112"/>
                  </a:moveTo>
                  <a:lnTo>
                    <a:pt x="50" y="97"/>
                  </a:lnTo>
                  <a:lnTo>
                    <a:pt x="65" y="119"/>
                  </a:lnTo>
                  <a:lnTo>
                    <a:pt x="41" y="134"/>
                  </a:lnTo>
                  <a:lnTo>
                    <a:pt x="26" y="112"/>
                  </a:lnTo>
                  <a:close/>
                  <a:moveTo>
                    <a:pt x="67" y="118"/>
                  </a:moveTo>
                  <a:lnTo>
                    <a:pt x="66" y="118"/>
                  </a:lnTo>
                  <a:lnTo>
                    <a:pt x="65" y="119"/>
                  </a:lnTo>
                  <a:lnTo>
                    <a:pt x="58" y="107"/>
                  </a:lnTo>
                  <a:lnTo>
                    <a:pt x="67" y="118"/>
                  </a:lnTo>
                  <a:close/>
                  <a:moveTo>
                    <a:pt x="47" y="98"/>
                  </a:moveTo>
                  <a:lnTo>
                    <a:pt x="64" y="83"/>
                  </a:lnTo>
                  <a:lnTo>
                    <a:pt x="82" y="101"/>
                  </a:lnTo>
                  <a:lnTo>
                    <a:pt x="67" y="118"/>
                  </a:lnTo>
                  <a:lnTo>
                    <a:pt x="47" y="98"/>
                  </a:lnTo>
                  <a:close/>
                  <a:moveTo>
                    <a:pt x="85" y="98"/>
                  </a:moveTo>
                  <a:lnTo>
                    <a:pt x="85" y="100"/>
                  </a:lnTo>
                  <a:lnTo>
                    <a:pt x="82" y="101"/>
                  </a:lnTo>
                  <a:lnTo>
                    <a:pt x="73" y="92"/>
                  </a:lnTo>
                  <a:lnTo>
                    <a:pt x="85" y="98"/>
                  </a:lnTo>
                  <a:close/>
                  <a:moveTo>
                    <a:pt x="60" y="86"/>
                  </a:moveTo>
                  <a:lnTo>
                    <a:pt x="73" y="63"/>
                  </a:lnTo>
                  <a:lnTo>
                    <a:pt x="97" y="75"/>
                  </a:lnTo>
                  <a:lnTo>
                    <a:pt x="85" y="98"/>
                  </a:lnTo>
                  <a:lnTo>
                    <a:pt x="60" y="86"/>
                  </a:lnTo>
                  <a:close/>
                  <a:moveTo>
                    <a:pt x="73" y="63"/>
                  </a:moveTo>
                  <a:lnTo>
                    <a:pt x="73" y="61"/>
                  </a:lnTo>
                  <a:lnTo>
                    <a:pt x="75" y="58"/>
                  </a:lnTo>
                  <a:lnTo>
                    <a:pt x="85" y="69"/>
                  </a:lnTo>
                  <a:lnTo>
                    <a:pt x="73" y="63"/>
                  </a:lnTo>
                  <a:close/>
                  <a:moveTo>
                    <a:pt x="75" y="58"/>
                  </a:moveTo>
                  <a:lnTo>
                    <a:pt x="90" y="43"/>
                  </a:lnTo>
                  <a:lnTo>
                    <a:pt x="110" y="63"/>
                  </a:lnTo>
                  <a:lnTo>
                    <a:pt x="94" y="78"/>
                  </a:lnTo>
                  <a:lnTo>
                    <a:pt x="75" y="58"/>
                  </a:lnTo>
                  <a:close/>
                  <a:moveTo>
                    <a:pt x="111" y="62"/>
                  </a:moveTo>
                  <a:lnTo>
                    <a:pt x="110" y="62"/>
                  </a:lnTo>
                  <a:lnTo>
                    <a:pt x="110" y="63"/>
                  </a:lnTo>
                  <a:lnTo>
                    <a:pt x="100" y="52"/>
                  </a:lnTo>
                  <a:lnTo>
                    <a:pt x="111" y="62"/>
                  </a:lnTo>
                  <a:close/>
                  <a:moveTo>
                    <a:pt x="89" y="44"/>
                  </a:moveTo>
                  <a:lnTo>
                    <a:pt x="105" y="24"/>
                  </a:lnTo>
                  <a:lnTo>
                    <a:pt x="126" y="42"/>
                  </a:lnTo>
                  <a:lnTo>
                    <a:pt x="111" y="62"/>
                  </a:lnTo>
                  <a:lnTo>
                    <a:pt x="89" y="44"/>
                  </a:lnTo>
                  <a:close/>
                  <a:moveTo>
                    <a:pt x="105" y="24"/>
                  </a:moveTo>
                  <a:lnTo>
                    <a:pt x="107" y="23"/>
                  </a:lnTo>
                  <a:lnTo>
                    <a:pt x="109" y="21"/>
                  </a:lnTo>
                  <a:lnTo>
                    <a:pt x="116" y="34"/>
                  </a:lnTo>
                  <a:lnTo>
                    <a:pt x="105" y="24"/>
                  </a:lnTo>
                  <a:close/>
                  <a:moveTo>
                    <a:pt x="109" y="21"/>
                  </a:moveTo>
                  <a:lnTo>
                    <a:pt x="129" y="9"/>
                  </a:lnTo>
                  <a:lnTo>
                    <a:pt x="143" y="34"/>
                  </a:lnTo>
                  <a:lnTo>
                    <a:pt x="123" y="45"/>
                  </a:lnTo>
                  <a:lnTo>
                    <a:pt x="109" y="21"/>
                  </a:lnTo>
                  <a:close/>
                  <a:moveTo>
                    <a:pt x="129" y="9"/>
                  </a:moveTo>
                  <a:lnTo>
                    <a:pt x="130" y="9"/>
                  </a:lnTo>
                  <a:lnTo>
                    <a:pt x="132" y="8"/>
                  </a:lnTo>
                  <a:lnTo>
                    <a:pt x="136" y="21"/>
                  </a:lnTo>
                  <a:lnTo>
                    <a:pt x="129" y="9"/>
                  </a:lnTo>
                  <a:close/>
                  <a:moveTo>
                    <a:pt x="132" y="8"/>
                  </a:moveTo>
                  <a:lnTo>
                    <a:pt x="147" y="4"/>
                  </a:lnTo>
                  <a:lnTo>
                    <a:pt x="154" y="30"/>
                  </a:lnTo>
                  <a:lnTo>
                    <a:pt x="138" y="35"/>
                  </a:lnTo>
                  <a:lnTo>
                    <a:pt x="132" y="8"/>
                  </a:lnTo>
                  <a:close/>
                  <a:moveTo>
                    <a:pt x="147" y="4"/>
                  </a:moveTo>
                  <a:lnTo>
                    <a:pt x="149" y="4"/>
                  </a:lnTo>
                  <a:lnTo>
                    <a:pt x="151" y="17"/>
                  </a:lnTo>
                  <a:lnTo>
                    <a:pt x="147" y="4"/>
                  </a:lnTo>
                  <a:close/>
                  <a:moveTo>
                    <a:pt x="149" y="4"/>
                  </a:moveTo>
                  <a:lnTo>
                    <a:pt x="167" y="0"/>
                  </a:lnTo>
                  <a:lnTo>
                    <a:pt x="173" y="27"/>
                  </a:lnTo>
                  <a:lnTo>
                    <a:pt x="153" y="31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8" name="Freeform 126"/>
            <p:cNvSpPr>
              <a:spLocks noEditPoints="1"/>
            </p:cNvSpPr>
            <p:nvPr/>
          </p:nvSpPr>
          <p:spPr bwMode="auto">
            <a:xfrm>
              <a:off x="2429" y="1803"/>
              <a:ext cx="19" cy="26"/>
            </a:xfrm>
            <a:custGeom>
              <a:avLst/>
              <a:gdLst>
                <a:gd name="T0" fmla="*/ 0 w 139"/>
                <a:gd name="T1" fmla="*/ 0 h 191"/>
                <a:gd name="T2" fmla="*/ 0 w 139"/>
                <a:gd name="T3" fmla="*/ 0 h 191"/>
                <a:gd name="T4" fmla="*/ 0 w 139"/>
                <a:gd name="T5" fmla="*/ 0 h 191"/>
                <a:gd name="T6" fmla="*/ 0 w 139"/>
                <a:gd name="T7" fmla="*/ 0 h 191"/>
                <a:gd name="T8" fmla="*/ 0 w 139"/>
                <a:gd name="T9" fmla="*/ 0 h 191"/>
                <a:gd name="T10" fmla="*/ 0 w 139"/>
                <a:gd name="T11" fmla="*/ 0 h 191"/>
                <a:gd name="T12" fmla="*/ 0 w 139"/>
                <a:gd name="T13" fmla="*/ 0 h 191"/>
                <a:gd name="T14" fmla="*/ 0 w 139"/>
                <a:gd name="T15" fmla="*/ 0 h 191"/>
                <a:gd name="T16" fmla="*/ 0 w 139"/>
                <a:gd name="T17" fmla="*/ 0 h 191"/>
                <a:gd name="T18" fmla="*/ 0 w 139"/>
                <a:gd name="T19" fmla="*/ 0 h 191"/>
                <a:gd name="T20" fmla="*/ 0 w 139"/>
                <a:gd name="T21" fmla="*/ 0 h 191"/>
                <a:gd name="T22" fmla="*/ 0 w 139"/>
                <a:gd name="T23" fmla="*/ 0 h 191"/>
                <a:gd name="T24" fmla="*/ 0 w 139"/>
                <a:gd name="T25" fmla="*/ 0 h 191"/>
                <a:gd name="T26" fmla="*/ 0 w 139"/>
                <a:gd name="T27" fmla="*/ 0 h 191"/>
                <a:gd name="T28" fmla="*/ 0 w 139"/>
                <a:gd name="T29" fmla="*/ 0 h 191"/>
                <a:gd name="T30" fmla="*/ 0 w 139"/>
                <a:gd name="T31" fmla="*/ 0 h 191"/>
                <a:gd name="T32" fmla="*/ 0 w 139"/>
                <a:gd name="T33" fmla="*/ 0 h 191"/>
                <a:gd name="T34" fmla="*/ 0 w 139"/>
                <a:gd name="T35" fmla="*/ 0 h 191"/>
                <a:gd name="T36" fmla="*/ 0 w 139"/>
                <a:gd name="T37" fmla="*/ 0 h 191"/>
                <a:gd name="T38" fmla="*/ 0 w 139"/>
                <a:gd name="T39" fmla="*/ 0 h 191"/>
                <a:gd name="T40" fmla="*/ 0 w 139"/>
                <a:gd name="T41" fmla="*/ 0 h 191"/>
                <a:gd name="T42" fmla="*/ 0 w 139"/>
                <a:gd name="T43" fmla="*/ 0 h 191"/>
                <a:gd name="T44" fmla="*/ 0 w 139"/>
                <a:gd name="T45" fmla="*/ 0 h 191"/>
                <a:gd name="T46" fmla="*/ 0 w 139"/>
                <a:gd name="T47" fmla="*/ 0 h 191"/>
                <a:gd name="T48" fmla="*/ 0 w 139"/>
                <a:gd name="T49" fmla="*/ 0 h 191"/>
                <a:gd name="T50" fmla="*/ 0 w 139"/>
                <a:gd name="T51" fmla="*/ 0 h 191"/>
                <a:gd name="T52" fmla="*/ 0 w 139"/>
                <a:gd name="T53" fmla="*/ 0 h 191"/>
                <a:gd name="T54" fmla="*/ 0 w 139"/>
                <a:gd name="T55" fmla="*/ 0 h 191"/>
                <a:gd name="T56" fmla="*/ 0 w 139"/>
                <a:gd name="T57" fmla="*/ 0 h 191"/>
                <a:gd name="T58" fmla="*/ 0 w 139"/>
                <a:gd name="T59" fmla="*/ 0 h 191"/>
                <a:gd name="T60" fmla="*/ 0 w 139"/>
                <a:gd name="T61" fmla="*/ 0 h 191"/>
                <a:gd name="T62" fmla="*/ 0 w 139"/>
                <a:gd name="T63" fmla="*/ 0 h 191"/>
                <a:gd name="T64" fmla="*/ 0 w 139"/>
                <a:gd name="T65" fmla="*/ 0 h 191"/>
                <a:gd name="T66" fmla="*/ 0 w 139"/>
                <a:gd name="T67" fmla="*/ 0 h 191"/>
                <a:gd name="T68" fmla="*/ 0 w 139"/>
                <a:gd name="T69" fmla="*/ 0 h 191"/>
                <a:gd name="T70" fmla="*/ 0 w 139"/>
                <a:gd name="T71" fmla="*/ 0 h 191"/>
                <a:gd name="T72" fmla="*/ 0 w 139"/>
                <a:gd name="T73" fmla="*/ 0 h 191"/>
                <a:gd name="T74" fmla="*/ 0 w 139"/>
                <a:gd name="T75" fmla="*/ 0 h 191"/>
                <a:gd name="T76" fmla="*/ 0 w 139"/>
                <a:gd name="T77" fmla="*/ 0 h 191"/>
                <a:gd name="T78" fmla="*/ 0 w 139"/>
                <a:gd name="T79" fmla="*/ 0 h 191"/>
                <a:gd name="T80" fmla="*/ 0 w 139"/>
                <a:gd name="T81" fmla="*/ 0 h 191"/>
                <a:gd name="T82" fmla="*/ 0 w 139"/>
                <a:gd name="T83" fmla="*/ 0 h 1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9"/>
                <a:gd name="T127" fmla="*/ 0 h 191"/>
                <a:gd name="T128" fmla="*/ 139 w 139"/>
                <a:gd name="T129" fmla="*/ 191 h 19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9" h="191">
                  <a:moveTo>
                    <a:pt x="139" y="24"/>
                  </a:moveTo>
                  <a:lnTo>
                    <a:pt x="124" y="31"/>
                  </a:lnTo>
                  <a:lnTo>
                    <a:pt x="111" y="7"/>
                  </a:lnTo>
                  <a:lnTo>
                    <a:pt x="127" y="0"/>
                  </a:lnTo>
                  <a:lnTo>
                    <a:pt x="139" y="24"/>
                  </a:lnTo>
                  <a:close/>
                  <a:moveTo>
                    <a:pt x="110" y="8"/>
                  </a:moveTo>
                  <a:lnTo>
                    <a:pt x="111" y="8"/>
                  </a:lnTo>
                  <a:lnTo>
                    <a:pt x="111" y="7"/>
                  </a:lnTo>
                  <a:lnTo>
                    <a:pt x="118" y="20"/>
                  </a:lnTo>
                  <a:lnTo>
                    <a:pt x="110" y="8"/>
                  </a:lnTo>
                  <a:close/>
                  <a:moveTo>
                    <a:pt x="125" y="31"/>
                  </a:moveTo>
                  <a:lnTo>
                    <a:pt x="113" y="38"/>
                  </a:lnTo>
                  <a:lnTo>
                    <a:pt x="98" y="16"/>
                  </a:lnTo>
                  <a:lnTo>
                    <a:pt x="110" y="8"/>
                  </a:lnTo>
                  <a:lnTo>
                    <a:pt x="125" y="31"/>
                  </a:lnTo>
                  <a:close/>
                  <a:moveTo>
                    <a:pt x="96" y="17"/>
                  </a:moveTo>
                  <a:lnTo>
                    <a:pt x="97" y="17"/>
                  </a:lnTo>
                  <a:lnTo>
                    <a:pt x="98" y="16"/>
                  </a:lnTo>
                  <a:lnTo>
                    <a:pt x="106" y="28"/>
                  </a:lnTo>
                  <a:lnTo>
                    <a:pt x="96" y="17"/>
                  </a:lnTo>
                  <a:close/>
                  <a:moveTo>
                    <a:pt x="115" y="37"/>
                  </a:moveTo>
                  <a:lnTo>
                    <a:pt x="96" y="57"/>
                  </a:lnTo>
                  <a:lnTo>
                    <a:pt x="77" y="37"/>
                  </a:lnTo>
                  <a:lnTo>
                    <a:pt x="96" y="17"/>
                  </a:lnTo>
                  <a:lnTo>
                    <a:pt x="115" y="37"/>
                  </a:lnTo>
                  <a:close/>
                  <a:moveTo>
                    <a:pt x="73" y="41"/>
                  </a:moveTo>
                  <a:lnTo>
                    <a:pt x="75" y="38"/>
                  </a:lnTo>
                  <a:lnTo>
                    <a:pt x="77" y="37"/>
                  </a:lnTo>
                  <a:lnTo>
                    <a:pt x="86" y="46"/>
                  </a:lnTo>
                  <a:lnTo>
                    <a:pt x="73" y="41"/>
                  </a:lnTo>
                  <a:close/>
                  <a:moveTo>
                    <a:pt x="98" y="53"/>
                  </a:moveTo>
                  <a:lnTo>
                    <a:pt x="86" y="77"/>
                  </a:lnTo>
                  <a:lnTo>
                    <a:pt x="62" y="64"/>
                  </a:lnTo>
                  <a:lnTo>
                    <a:pt x="73" y="41"/>
                  </a:lnTo>
                  <a:lnTo>
                    <a:pt x="98" y="53"/>
                  </a:lnTo>
                  <a:close/>
                  <a:moveTo>
                    <a:pt x="61" y="67"/>
                  </a:moveTo>
                  <a:lnTo>
                    <a:pt x="62" y="66"/>
                  </a:lnTo>
                  <a:lnTo>
                    <a:pt x="62" y="64"/>
                  </a:lnTo>
                  <a:lnTo>
                    <a:pt x="75" y="70"/>
                  </a:lnTo>
                  <a:lnTo>
                    <a:pt x="61" y="67"/>
                  </a:lnTo>
                  <a:close/>
                  <a:moveTo>
                    <a:pt x="87" y="73"/>
                  </a:moveTo>
                  <a:lnTo>
                    <a:pt x="84" y="92"/>
                  </a:lnTo>
                  <a:lnTo>
                    <a:pt x="57" y="87"/>
                  </a:lnTo>
                  <a:lnTo>
                    <a:pt x="61" y="67"/>
                  </a:lnTo>
                  <a:lnTo>
                    <a:pt x="87" y="73"/>
                  </a:lnTo>
                  <a:close/>
                  <a:moveTo>
                    <a:pt x="84" y="92"/>
                  </a:moveTo>
                  <a:lnTo>
                    <a:pt x="84" y="93"/>
                  </a:lnTo>
                  <a:lnTo>
                    <a:pt x="84" y="94"/>
                  </a:lnTo>
                  <a:lnTo>
                    <a:pt x="70" y="90"/>
                  </a:lnTo>
                  <a:lnTo>
                    <a:pt x="84" y="92"/>
                  </a:lnTo>
                  <a:close/>
                  <a:moveTo>
                    <a:pt x="84" y="94"/>
                  </a:moveTo>
                  <a:lnTo>
                    <a:pt x="76" y="118"/>
                  </a:lnTo>
                  <a:lnTo>
                    <a:pt x="50" y="109"/>
                  </a:lnTo>
                  <a:lnTo>
                    <a:pt x="57" y="86"/>
                  </a:lnTo>
                  <a:lnTo>
                    <a:pt x="84" y="94"/>
                  </a:lnTo>
                  <a:close/>
                  <a:moveTo>
                    <a:pt x="76" y="118"/>
                  </a:moveTo>
                  <a:lnTo>
                    <a:pt x="68" y="141"/>
                  </a:lnTo>
                  <a:lnTo>
                    <a:pt x="42" y="133"/>
                  </a:lnTo>
                  <a:lnTo>
                    <a:pt x="50" y="109"/>
                  </a:lnTo>
                  <a:lnTo>
                    <a:pt x="76" y="118"/>
                  </a:lnTo>
                  <a:close/>
                  <a:moveTo>
                    <a:pt x="68" y="141"/>
                  </a:moveTo>
                  <a:lnTo>
                    <a:pt x="67" y="143"/>
                  </a:lnTo>
                  <a:lnTo>
                    <a:pt x="65" y="146"/>
                  </a:lnTo>
                  <a:lnTo>
                    <a:pt x="55" y="136"/>
                  </a:lnTo>
                  <a:lnTo>
                    <a:pt x="68" y="141"/>
                  </a:lnTo>
                  <a:close/>
                  <a:moveTo>
                    <a:pt x="65" y="146"/>
                  </a:moveTo>
                  <a:lnTo>
                    <a:pt x="50" y="166"/>
                  </a:lnTo>
                  <a:lnTo>
                    <a:pt x="28" y="148"/>
                  </a:lnTo>
                  <a:lnTo>
                    <a:pt x="44" y="128"/>
                  </a:lnTo>
                  <a:lnTo>
                    <a:pt x="65" y="146"/>
                  </a:lnTo>
                  <a:close/>
                  <a:moveTo>
                    <a:pt x="50" y="166"/>
                  </a:moveTo>
                  <a:lnTo>
                    <a:pt x="49" y="167"/>
                  </a:lnTo>
                  <a:lnTo>
                    <a:pt x="48" y="168"/>
                  </a:lnTo>
                  <a:lnTo>
                    <a:pt x="40" y="156"/>
                  </a:lnTo>
                  <a:lnTo>
                    <a:pt x="50" y="166"/>
                  </a:lnTo>
                  <a:close/>
                  <a:moveTo>
                    <a:pt x="48" y="168"/>
                  </a:moveTo>
                  <a:lnTo>
                    <a:pt x="32" y="180"/>
                  </a:lnTo>
                  <a:lnTo>
                    <a:pt x="15" y="157"/>
                  </a:lnTo>
                  <a:lnTo>
                    <a:pt x="32" y="146"/>
                  </a:lnTo>
                  <a:lnTo>
                    <a:pt x="48" y="168"/>
                  </a:lnTo>
                  <a:close/>
                  <a:moveTo>
                    <a:pt x="32" y="180"/>
                  </a:moveTo>
                  <a:lnTo>
                    <a:pt x="16" y="191"/>
                  </a:lnTo>
                  <a:lnTo>
                    <a:pt x="0" y="169"/>
                  </a:lnTo>
                  <a:lnTo>
                    <a:pt x="15" y="157"/>
                  </a:lnTo>
                  <a:lnTo>
                    <a:pt x="32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9" name="Freeform 127"/>
            <p:cNvSpPr>
              <a:spLocks noEditPoints="1"/>
            </p:cNvSpPr>
            <p:nvPr/>
          </p:nvSpPr>
          <p:spPr bwMode="auto">
            <a:xfrm>
              <a:off x="2419" y="1807"/>
              <a:ext cx="13" cy="28"/>
            </a:xfrm>
            <a:custGeom>
              <a:avLst/>
              <a:gdLst>
                <a:gd name="T0" fmla="*/ 0 w 95"/>
                <a:gd name="T1" fmla="*/ 0 h 213"/>
                <a:gd name="T2" fmla="*/ 0 w 95"/>
                <a:gd name="T3" fmla="*/ 0 h 213"/>
                <a:gd name="T4" fmla="*/ 0 w 95"/>
                <a:gd name="T5" fmla="*/ 0 h 213"/>
                <a:gd name="T6" fmla="*/ 0 w 95"/>
                <a:gd name="T7" fmla="*/ 0 h 213"/>
                <a:gd name="T8" fmla="*/ 0 w 95"/>
                <a:gd name="T9" fmla="*/ 0 h 213"/>
                <a:gd name="T10" fmla="*/ 0 w 95"/>
                <a:gd name="T11" fmla="*/ 0 h 213"/>
                <a:gd name="T12" fmla="*/ 0 w 95"/>
                <a:gd name="T13" fmla="*/ 0 h 213"/>
                <a:gd name="T14" fmla="*/ 0 w 95"/>
                <a:gd name="T15" fmla="*/ 0 h 213"/>
                <a:gd name="T16" fmla="*/ 0 w 95"/>
                <a:gd name="T17" fmla="*/ 0 h 213"/>
                <a:gd name="T18" fmla="*/ 0 w 95"/>
                <a:gd name="T19" fmla="*/ 0 h 213"/>
                <a:gd name="T20" fmla="*/ 0 w 95"/>
                <a:gd name="T21" fmla="*/ 0 h 213"/>
                <a:gd name="T22" fmla="*/ 0 w 95"/>
                <a:gd name="T23" fmla="*/ 0 h 213"/>
                <a:gd name="T24" fmla="*/ 0 w 95"/>
                <a:gd name="T25" fmla="*/ 0 h 213"/>
                <a:gd name="T26" fmla="*/ 0 w 95"/>
                <a:gd name="T27" fmla="*/ 0 h 213"/>
                <a:gd name="T28" fmla="*/ 0 w 95"/>
                <a:gd name="T29" fmla="*/ 0 h 213"/>
                <a:gd name="T30" fmla="*/ 0 w 95"/>
                <a:gd name="T31" fmla="*/ 0 h 213"/>
                <a:gd name="T32" fmla="*/ 0 w 95"/>
                <a:gd name="T33" fmla="*/ 0 h 213"/>
                <a:gd name="T34" fmla="*/ 0 w 95"/>
                <a:gd name="T35" fmla="*/ 0 h 213"/>
                <a:gd name="T36" fmla="*/ 0 w 95"/>
                <a:gd name="T37" fmla="*/ 0 h 213"/>
                <a:gd name="T38" fmla="*/ 0 w 95"/>
                <a:gd name="T39" fmla="*/ 0 h 213"/>
                <a:gd name="T40" fmla="*/ 0 w 95"/>
                <a:gd name="T41" fmla="*/ 0 h 213"/>
                <a:gd name="T42" fmla="*/ 0 w 95"/>
                <a:gd name="T43" fmla="*/ 0 h 213"/>
                <a:gd name="T44" fmla="*/ 0 w 95"/>
                <a:gd name="T45" fmla="*/ 0 h 213"/>
                <a:gd name="T46" fmla="*/ 0 w 95"/>
                <a:gd name="T47" fmla="*/ 0 h 213"/>
                <a:gd name="T48" fmla="*/ 0 w 95"/>
                <a:gd name="T49" fmla="*/ 0 h 213"/>
                <a:gd name="T50" fmla="*/ 0 w 95"/>
                <a:gd name="T51" fmla="*/ 0 h 213"/>
                <a:gd name="T52" fmla="*/ 0 w 95"/>
                <a:gd name="T53" fmla="*/ 0 h 213"/>
                <a:gd name="T54" fmla="*/ 0 w 95"/>
                <a:gd name="T55" fmla="*/ 0 h 213"/>
                <a:gd name="T56" fmla="*/ 0 w 95"/>
                <a:gd name="T57" fmla="*/ 0 h 213"/>
                <a:gd name="T58" fmla="*/ 0 w 95"/>
                <a:gd name="T59" fmla="*/ 0 h 213"/>
                <a:gd name="T60" fmla="*/ 0 w 95"/>
                <a:gd name="T61" fmla="*/ 0 h 213"/>
                <a:gd name="T62" fmla="*/ 0 w 95"/>
                <a:gd name="T63" fmla="*/ 0 h 213"/>
                <a:gd name="T64" fmla="*/ 0 w 95"/>
                <a:gd name="T65" fmla="*/ 0 h 213"/>
                <a:gd name="T66" fmla="*/ 0 w 95"/>
                <a:gd name="T67" fmla="*/ 0 h 213"/>
                <a:gd name="T68" fmla="*/ 0 w 95"/>
                <a:gd name="T69" fmla="*/ 0 h 213"/>
                <a:gd name="T70" fmla="*/ 0 w 95"/>
                <a:gd name="T71" fmla="*/ 0 h 213"/>
                <a:gd name="T72" fmla="*/ 0 w 95"/>
                <a:gd name="T73" fmla="*/ 0 h 213"/>
                <a:gd name="T74" fmla="*/ 0 w 95"/>
                <a:gd name="T75" fmla="*/ 0 h 213"/>
                <a:gd name="T76" fmla="*/ 0 w 95"/>
                <a:gd name="T77" fmla="*/ 0 h 213"/>
                <a:gd name="T78" fmla="*/ 0 w 95"/>
                <a:gd name="T79" fmla="*/ 0 h 213"/>
                <a:gd name="T80" fmla="*/ 0 w 95"/>
                <a:gd name="T81" fmla="*/ 0 h 213"/>
                <a:gd name="T82" fmla="*/ 0 w 95"/>
                <a:gd name="T83" fmla="*/ 0 h 213"/>
                <a:gd name="T84" fmla="*/ 0 w 95"/>
                <a:gd name="T85" fmla="*/ 0 h 213"/>
                <a:gd name="T86" fmla="*/ 0 w 95"/>
                <a:gd name="T87" fmla="*/ 0 h 213"/>
                <a:gd name="T88" fmla="*/ 0 w 95"/>
                <a:gd name="T89" fmla="*/ 0 h 2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5"/>
                <a:gd name="T136" fmla="*/ 0 h 213"/>
                <a:gd name="T137" fmla="*/ 95 w 95"/>
                <a:gd name="T138" fmla="*/ 213 h 2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5" h="213">
                  <a:moveTo>
                    <a:pt x="95" y="22"/>
                  </a:moveTo>
                  <a:lnTo>
                    <a:pt x="80" y="34"/>
                  </a:lnTo>
                  <a:lnTo>
                    <a:pt x="64" y="12"/>
                  </a:lnTo>
                  <a:lnTo>
                    <a:pt x="79" y="0"/>
                  </a:lnTo>
                  <a:lnTo>
                    <a:pt x="95" y="22"/>
                  </a:lnTo>
                  <a:close/>
                  <a:moveTo>
                    <a:pt x="63" y="13"/>
                  </a:moveTo>
                  <a:lnTo>
                    <a:pt x="63" y="12"/>
                  </a:lnTo>
                  <a:lnTo>
                    <a:pt x="64" y="12"/>
                  </a:lnTo>
                  <a:lnTo>
                    <a:pt x="72" y="22"/>
                  </a:lnTo>
                  <a:lnTo>
                    <a:pt x="63" y="13"/>
                  </a:lnTo>
                  <a:close/>
                  <a:moveTo>
                    <a:pt x="81" y="33"/>
                  </a:moveTo>
                  <a:lnTo>
                    <a:pt x="70" y="45"/>
                  </a:lnTo>
                  <a:lnTo>
                    <a:pt x="51" y="25"/>
                  </a:lnTo>
                  <a:lnTo>
                    <a:pt x="63" y="13"/>
                  </a:lnTo>
                  <a:lnTo>
                    <a:pt x="81" y="33"/>
                  </a:lnTo>
                  <a:close/>
                  <a:moveTo>
                    <a:pt x="48" y="28"/>
                  </a:moveTo>
                  <a:lnTo>
                    <a:pt x="49" y="27"/>
                  </a:lnTo>
                  <a:lnTo>
                    <a:pt x="51" y="25"/>
                  </a:lnTo>
                  <a:lnTo>
                    <a:pt x="61" y="34"/>
                  </a:lnTo>
                  <a:lnTo>
                    <a:pt x="48" y="28"/>
                  </a:lnTo>
                  <a:close/>
                  <a:moveTo>
                    <a:pt x="72" y="41"/>
                  </a:moveTo>
                  <a:lnTo>
                    <a:pt x="61" y="64"/>
                  </a:lnTo>
                  <a:lnTo>
                    <a:pt x="36" y="52"/>
                  </a:lnTo>
                  <a:lnTo>
                    <a:pt x="48" y="28"/>
                  </a:lnTo>
                  <a:lnTo>
                    <a:pt x="72" y="41"/>
                  </a:lnTo>
                  <a:close/>
                  <a:moveTo>
                    <a:pt x="35" y="56"/>
                  </a:moveTo>
                  <a:lnTo>
                    <a:pt x="36" y="54"/>
                  </a:lnTo>
                  <a:lnTo>
                    <a:pt x="36" y="52"/>
                  </a:lnTo>
                  <a:lnTo>
                    <a:pt x="49" y="57"/>
                  </a:lnTo>
                  <a:lnTo>
                    <a:pt x="35" y="56"/>
                  </a:lnTo>
                  <a:close/>
                  <a:moveTo>
                    <a:pt x="62" y="60"/>
                  </a:moveTo>
                  <a:lnTo>
                    <a:pt x="58" y="84"/>
                  </a:lnTo>
                  <a:lnTo>
                    <a:pt x="31" y="80"/>
                  </a:lnTo>
                  <a:lnTo>
                    <a:pt x="35" y="56"/>
                  </a:lnTo>
                  <a:lnTo>
                    <a:pt x="62" y="60"/>
                  </a:lnTo>
                  <a:close/>
                  <a:moveTo>
                    <a:pt x="31" y="82"/>
                  </a:moveTo>
                  <a:lnTo>
                    <a:pt x="31" y="81"/>
                  </a:lnTo>
                  <a:lnTo>
                    <a:pt x="31" y="80"/>
                  </a:lnTo>
                  <a:lnTo>
                    <a:pt x="45" y="82"/>
                  </a:lnTo>
                  <a:lnTo>
                    <a:pt x="31" y="82"/>
                  </a:lnTo>
                  <a:close/>
                  <a:moveTo>
                    <a:pt x="58" y="82"/>
                  </a:moveTo>
                  <a:lnTo>
                    <a:pt x="58" y="105"/>
                  </a:lnTo>
                  <a:lnTo>
                    <a:pt x="31" y="105"/>
                  </a:lnTo>
                  <a:lnTo>
                    <a:pt x="31" y="82"/>
                  </a:lnTo>
                  <a:lnTo>
                    <a:pt x="58" y="82"/>
                  </a:lnTo>
                  <a:close/>
                  <a:moveTo>
                    <a:pt x="58" y="105"/>
                  </a:moveTo>
                  <a:lnTo>
                    <a:pt x="58" y="129"/>
                  </a:lnTo>
                  <a:lnTo>
                    <a:pt x="31" y="129"/>
                  </a:lnTo>
                  <a:lnTo>
                    <a:pt x="31" y="105"/>
                  </a:lnTo>
                  <a:lnTo>
                    <a:pt x="58" y="105"/>
                  </a:lnTo>
                  <a:close/>
                  <a:moveTo>
                    <a:pt x="58" y="129"/>
                  </a:moveTo>
                  <a:lnTo>
                    <a:pt x="58" y="130"/>
                  </a:lnTo>
                  <a:lnTo>
                    <a:pt x="58" y="131"/>
                  </a:lnTo>
                  <a:lnTo>
                    <a:pt x="45" y="129"/>
                  </a:lnTo>
                  <a:lnTo>
                    <a:pt x="58" y="129"/>
                  </a:lnTo>
                  <a:close/>
                  <a:moveTo>
                    <a:pt x="58" y="131"/>
                  </a:moveTo>
                  <a:lnTo>
                    <a:pt x="55" y="154"/>
                  </a:lnTo>
                  <a:lnTo>
                    <a:pt x="28" y="150"/>
                  </a:lnTo>
                  <a:lnTo>
                    <a:pt x="31" y="126"/>
                  </a:lnTo>
                  <a:lnTo>
                    <a:pt x="58" y="131"/>
                  </a:lnTo>
                  <a:close/>
                  <a:moveTo>
                    <a:pt x="55" y="154"/>
                  </a:moveTo>
                  <a:lnTo>
                    <a:pt x="54" y="157"/>
                  </a:lnTo>
                  <a:lnTo>
                    <a:pt x="54" y="158"/>
                  </a:lnTo>
                  <a:lnTo>
                    <a:pt x="41" y="152"/>
                  </a:lnTo>
                  <a:lnTo>
                    <a:pt x="55" y="154"/>
                  </a:lnTo>
                  <a:close/>
                  <a:moveTo>
                    <a:pt x="54" y="158"/>
                  </a:moveTo>
                  <a:lnTo>
                    <a:pt x="42" y="181"/>
                  </a:lnTo>
                  <a:lnTo>
                    <a:pt x="17" y="170"/>
                  </a:lnTo>
                  <a:lnTo>
                    <a:pt x="29" y="146"/>
                  </a:lnTo>
                  <a:lnTo>
                    <a:pt x="54" y="158"/>
                  </a:lnTo>
                  <a:close/>
                  <a:moveTo>
                    <a:pt x="17" y="170"/>
                  </a:moveTo>
                  <a:lnTo>
                    <a:pt x="26" y="152"/>
                  </a:lnTo>
                  <a:lnTo>
                    <a:pt x="17" y="170"/>
                  </a:lnTo>
                  <a:lnTo>
                    <a:pt x="29" y="175"/>
                  </a:lnTo>
                  <a:lnTo>
                    <a:pt x="17" y="170"/>
                  </a:lnTo>
                  <a:close/>
                  <a:moveTo>
                    <a:pt x="42" y="181"/>
                  </a:moveTo>
                  <a:lnTo>
                    <a:pt x="34" y="198"/>
                  </a:lnTo>
                  <a:lnTo>
                    <a:pt x="9" y="185"/>
                  </a:lnTo>
                  <a:lnTo>
                    <a:pt x="17" y="170"/>
                  </a:lnTo>
                  <a:lnTo>
                    <a:pt x="42" y="181"/>
                  </a:lnTo>
                  <a:close/>
                  <a:moveTo>
                    <a:pt x="34" y="198"/>
                  </a:moveTo>
                  <a:lnTo>
                    <a:pt x="33" y="199"/>
                  </a:lnTo>
                  <a:lnTo>
                    <a:pt x="31" y="201"/>
                  </a:lnTo>
                  <a:lnTo>
                    <a:pt x="21" y="191"/>
                  </a:lnTo>
                  <a:lnTo>
                    <a:pt x="34" y="198"/>
                  </a:lnTo>
                  <a:close/>
                  <a:moveTo>
                    <a:pt x="31" y="201"/>
                  </a:moveTo>
                  <a:lnTo>
                    <a:pt x="20" y="213"/>
                  </a:lnTo>
                  <a:lnTo>
                    <a:pt x="0" y="193"/>
                  </a:lnTo>
                  <a:lnTo>
                    <a:pt x="12" y="181"/>
                  </a:lnTo>
                  <a:lnTo>
                    <a:pt x="31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0" name="Freeform 128"/>
            <p:cNvSpPr>
              <a:spLocks noEditPoints="1"/>
            </p:cNvSpPr>
            <p:nvPr/>
          </p:nvSpPr>
          <p:spPr bwMode="auto">
            <a:xfrm>
              <a:off x="2410" y="1814"/>
              <a:ext cx="10" cy="30"/>
            </a:xfrm>
            <a:custGeom>
              <a:avLst/>
              <a:gdLst>
                <a:gd name="T0" fmla="*/ 0 w 72"/>
                <a:gd name="T1" fmla="*/ 0 h 221"/>
                <a:gd name="T2" fmla="*/ 0 w 72"/>
                <a:gd name="T3" fmla="*/ 0 h 221"/>
                <a:gd name="T4" fmla="*/ 0 w 72"/>
                <a:gd name="T5" fmla="*/ 0 h 221"/>
                <a:gd name="T6" fmla="*/ 0 w 72"/>
                <a:gd name="T7" fmla="*/ 0 h 221"/>
                <a:gd name="T8" fmla="*/ 0 w 72"/>
                <a:gd name="T9" fmla="*/ 0 h 221"/>
                <a:gd name="T10" fmla="*/ 0 w 72"/>
                <a:gd name="T11" fmla="*/ 0 h 221"/>
                <a:gd name="T12" fmla="*/ 0 w 72"/>
                <a:gd name="T13" fmla="*/ 0 h 221"/>
                <a:gd name="T14" fmla="*/ 0 w 72"/>
                <a:gd name="T15" fmla="*/ 0 h 221"/>
                <a:gd name="T16" fmla="*/ 0 w 72"/>
                <a:gd name="T17" fmla="*/ 0 h 221"/>
                <a:gd name="T18" fmla="*/ 0 w 72"/>
                <a:gd name="T19" fmla="*/ 0 h 221"/>
                <a:gd name="T20" fmla="*/ 0 w 72"/>
                <a:gd name="T21" fmla="*/ 0 h 221"/>
                <a:gd name="T22" fmla="*/ 0 w 72"/>
                <a:gd name="T23" fmla="*/ 0 h 221"/>
                <a:gd name="T24" fmla="*/ 0 w 72"/>
                <a:gd name="T25" fmla="*/ 0 h 221"/>
                <a:gd name="T26" fmla="*/ 0 w 72"/>
                <a:gd name="T27" fmla="*/ 0 h 221"/>
                <a:gd name="T28" fmla="*/ 0 w 72"/>
                <a:gd name="T29" fmla="*/ 0 h 221"/>
                <a:gd name="T30" fmla="*/ 0 w 72"/>
                <a:gd name="T31" fmla="*/ 0 h 221"/>
                <a:gd name="T32" fmla="*/ 0 w 72"/>
                <a:gd name="T33" fmla="*/ 0 h 221"/>
                <a:gd name="T34" fmla="*/ 0 w 72"/>
                <a:gd name="T35" fmla="*/ 0 h 221"/>
                <a:gd name="T36" fmla="*/ 0 w 72"/>
                <a:gd name="T37" fmla="*/ 0 h 221"/>
                <a:gd name="T38" fmla="*/ 0 w 72"/>
                <a:gd name="T39" fmla="*/ 0 h 221"/>
                <a:gd name="T40" fmla="*/ 0 w 72"/>
                <a:gd name="T41" fmla="*/ 0 h 221"/>
                <a:gd name="T42" fmla="*/ 0 w 72"/>
                <a:gd name="T43" fmla="*/ 0 h 221"/>
                <a:gd name="T44" fmla="*/ 0 w 72"/>
                <a:gd name="T45" fmla="*/ 0 h 221"/>
                <a:gd name="T46" fmla="*/ 0 w 72"/>
                <a:gd name="T47" fmla="*/ 0 h 221"/>
                <a:gd name="T48" fmla="*/ 0 w 72"/>
                <a:gd name="T49" fmla="*/ 0 h 221"/>
                <a:gd name="T50" fmla="*/ 0 w 72"/>
                <a:gd name="T51" fmla="*/ 0 h 221"/>
                <a:gd name="T52" fmla="*/ 0 w 72"/>
                <a:gd name="T53" fmla="*/ 0 h 221"/>
                <a:gd name="T54" fmla="*/ 0 w 72"/>
                <a:gd name="T55" fmla="*/ 0 h 221"/>
                <a:gd name="T56" fmla="*/ 0 w 72"/>
                <a:gd name="T57" fmla="*/ 0 h 221"/>
                <a:gd name="T58" fmla="*/ 0 w 72"/>
                <a:gd name="T59" fmla="*/ 0 h 221"/>
                <a:gd name="T60" fmla="*/ 0 w 72"/>
                <a:gd name="T61" fmla="*/ 0 h 221"/>
                <a:gd name="T62" fmla="*/ 0 w 72"/>
                <a:gd name="T63" fmla="*/ 0 h 221"/>
                <a:gd name="T64" fmla="*/ 0 w 72"/>
                <a:gd name="T65" fmla="*/ 0 h 221"/>
                <a:gd name="T66" fmla="*/ 0 w 72"/>
                <a:gd name="T67" fmla="*/ 0 h 221"/>
                <a:gd name="T68" fmla="*/ 0 w 72"/>
                <a:gd name="T69" fmla="*/ 0 h 221"/>
                <a:gd name="T70" fmla="*/ 0 w 72"/>
                <a:gd name="T71" fmla="*/ 0 h 221"/>
                <a:gd name="T72" fmla="*/ 0 w 72"/>
                <a:gd name="T73" fmla="*/ 0 h 221"/>
                <a:gd name="T74" fmla="*/ 0 w 72"/>
                <a:gd name="T75" fmla="*/ 0 h 221"/>
                <a:gd name="T76" fmla="*/ 0 w 72"/>
                <a:gd name="T77" fmla="*/ 0 h 221"/>
                <a:gd name="T78" fmla="*/ 0 w 72"/>
                <a:gd name="T79" fmla="*/ 0 h 221"/>
                <a:gd name="T80" fmla="*/ 0 w 72"/>
                <a:gd name="T81" fmla="*/ 0 h 221"/>
                <a:gd name="T82" fmla="*/ 0 w 72"/>
                <a:gd name="T83" fmla="*/ 0 h 221"/>
                <a:gd name="T84" fmla="*/ 0 w 72"/>
                <a:gd name="T85" fmla="*/ 0 h 221"/>
                <a:gd name="T86" fmla="*/ 0 w 72"/>
                <a:gd name="T87" fmla="*/ 0 h 221"/>
                <a:gd name="T88" fmla="*/ 0 w 72"/>
                <a:gd name="T89" fmla="*/ 0 h 2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2"/>
                <a:gd name="T136" fmla="*/ 0 h 221"/>
                <a:gd name="T137" fmla="*/ 72 w 72"/>
                <a:gd name="T138" fmla="*/ 221 h 22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2" h="221">
                  <a:moveTo>
                    <a:pt x="72" y="17"/>
                  </a:moveTo>
                  <a:lnTo>
                    <a:pt x="61" y="33"/>
                  </a:lnTo>
                  <a:lnTo>
                    <a:pt x="38" y="17"/>
                  </a:lnTo>
                  <a:lnTo>
                    <a:pt x="50" y="0"/>
                  </a:lnTo>
                  <a:lnTo>
                    <a:pt x="72" y="17"/>
                  </a:lnTo>
                  <a:close/>
                  <a:moveTo>
                    <a:pt x="61" y="33"/>
                  </a:moveTo>
                  <a:lnTo>
                    <a:pt x="59" y="33"/>
                  </a:lnTo>
                  <a:lnTo>
                    <a:pt x="59" y="34"/>
                  </a:lnTo>
                  <a:lnTo>
                    <a:pt x="50" y="25"/>
                  </a:lnTo>
                  <a:lnTo>
                    <a:pt x="61" y="33"/>
                  </a:lnTo>
                  <a:close/>
                  <a:moveTo>
                    <a:pt x="59" y="34"/>
                  </a:moveTo>
                  <a:lnTo>
                    <a:pt x="48" y="46"/>
                  </a:lnTo>
                  <a:lnTo>
                    <a:pt x="28" y="26"/>
                  </a:lnTo>
                  <a:lnTo>
                    <a:pt x="40" y="14"/>
                  </a:lnTo>
                  <a:lnTo>
                    <a:pt x="59" y="34"/>
                  </a:lnTo>
                  <a:close/>
                  <a:moveTo>
                    <a:pt x="24" y="32"/>
                  </a:moveTo>
                  <a:lnTo>
                    <a:pt x="26" y="28"/>
                  </a:lnTo>
                  <a:lnTo>
                    <a:pt x="28" y="26"/>
                  </a:lnTo>
                  <a:lnTo>
                    <a:pt x="37" y="37"/>
                  </a:lnTo>
                  <a:lnTo>
                    <a:pt x="24" y="32"/>
                  </a:lnTo>
                  <a:close/>
                  <a:moveTo>
                    <a:pt x="51" y="40"/>
                  </a:moveTo>
                  <a:lnTo>
                    <a:pt x="43" y="64"/>
                  </a:lnTo>
                  <a:lnTo>
                    <a:pt x="18" y="55"/>
                  </a:lnTo>
                  <a:lnTo>
                    <a:pt x="24" y="32"/>
                  </a:lnTo>
                  <a:lnTo>
                    <a:pt x="51" y="40"/>
                  </a:lnTo>
                  <a:close/>
                  <a:moveTo>
                    <a:pt x="16" y="60"/>
                  </a:moveTo>
                  <a:lnTo>
                    <a:pt x="16" y="58"/>
                  </a:lnTo>
                  <a:lnTo>
                    <a:pt x="18" y="55"/>
                  </a:lnTo>
                  <a:lnTo>
                    <a:pt x="30" y="60"/>
                  </a:lnTo>
                  <a:lnTo>
                    <a:pt x="16" y="60"/>
                  </a:lnTo>
                  <a:close/>
                  <a:moveTo>
                    <a:pt x="44" y="60"/>
                  </a:moveTo>
                  <a:lnTo>
                    <a:pt x="44" y="83"/>
                  </a:lnTo>
                  <a:lnTo>
                    <a:pt x="16" y="83"/>
                  </a:lnTo>
                  <a:lnTo>
                    <a:pt x="16" y="60"/>
                  </a:lnTo>
                  <a:lnTo>
                    <a:pt x="44" y="60"/>
                  </a:lnTo>
                  <a:close/>
                  <a:moveTo>
                    <a:pt x="44" y="83"/>
                  </a:moveTo>
                  <a:lnTo>
                    <a:pt x="44" y="107"/>
                  </a:lnTo>
                  <a:lnTo>
                    <a:pt x="16" y="107"/>
                  </a:lnTo>
                  <a:lnTo>
                    <a:pt x="16" y="83"/>
                  </a:lnTo>
                  <a:lnTo>
                    <a:pt x="44" y="83"/>
                  </a:lnTo>
                  <a:close/>
                  <a:moveTo>
                    <a:pt x="16" y="109"/>
                  </a:moveTo>
                  <a:lnTo>
                    <a:pt x="16" y="108"/>
                  </a:lnTo>
                  <a:lnTo>
                    <a:pt x="16" y="107"/>
                  </a:lnTo>
                  <a:lnTo>
                    <a:pt x="30" y="107"/>
                  </a:lnTo>
                  <a:lnTo>
                    <a:pt x="16" y="109"/>
                  </a:lnTo>
                  <a:close/>
                  <a:moveTo>
                    <a:pt x="43" y="104"/>
                  </a:moveTo>
                  <a:lnTo>
                    <a:pt x="48" y="128"/>
                  </a:lnTo>
                  <a:lnTo>
                    <a:pt x="21" y="132"/>
                  </a:lnTo>
                  <a:lnTo>
                    <a:pt x="16" y="109"/>
                  </a:lnTo>
                  <a:lnTo>
                    <a:pt x="43" y="104"/>
                  </a:lnTo>
                  <a:close/>
                  <a:moveTo>
                    <a:pt x="48" y="128"/>
                  </a:moveTo>
                  <a:lnTo>
                    <a:pt x="48" y="129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48" y="128"/>
                  </a:lnTo>
                  <a:close/>
                  <a:moveTo>
                    <a:pt x="48" y="130"/>
                  </a:moveTo>
                  <a:lnTo>
                    <a:pt x="48" y="153"/>
                  </a:lnTo>
                  <a:lnTo>
                    <a:pt x="20" y="153"/>
                  </a:lnTo>
                  <a:lnTo>
                    <a:pt x="20" y="130"/>
                  </a:lnTo>
                  <a:lnTo>
                    <a:pt x="48" y="130"/>
                  </a:lnTo>
                  <a:close/>
                  <a:moveTo>
                    <a:pt x="48" y="153"/>
                  </a:moveTo>
                  <a:lnTo>
                    <a:pt x="48" y="156"/>
                  </a:lnTo>
                  <a:lnTo>
                    <a:pt x="47" y="157"/>
                  </a:lnTo>
                  <a:lnTo>
                    <a:pt x="34" y="153"/>
                  </a:lnTo>
                  <a:lnTo>
                    <a:pt x="48" y="153"/>
                  </a:lnTo>
                  <a:close/>
                  <a:moveTo>
                    <a:pt x="47" y="157"/>
                  </a:moveTo>
                  <a:lnTo>
                    <a:pt x="40" y="185"/>
                  </a:lnTo>
                  <a:lnTo>
                    <a:pt x="13" y="178"/>
                  </a:lnTo>
                  <a:lnTo>
                    <a:pt x="21" y="150"/>
                  </a:lnTo>
                  <a:lnTo>
                    <a:pt x="47" y="157"/>
                  </a:lnTo>
                  <a:close/>
                  <a:moveTo>
                    <a:pt x="13" y="178"/>
                  </a:moveTo>
                  <a:lnTo>
                    <a:pt x="13" y="177"/>
                  </a:lnTo>
                  <a:lnTo>
                    <a:pt x="13" y="178"/>
                  </a:lnTo>
                  <a:lnTo>
                    <a:pt x="26" y="182"/>
                  </a:lnTo>
                  <a:lnTo>
                    <a:pt x="13" y="178"/>
                  </a:lnTo>
                  <a:close/>
                  <a:moveTo>
                    <a:pt x="40" y="185"/>
                  </a:moveTo>
                  <a:lnTo>
                    <a:pt x="35" y="200"/>
                  </a:lnTo>
                  <a:lnTo>
                    <a:pt x="9" y="193"/>
                  </a:lnTo>
                  <a:lnTo>
                    <a:pt x="13" y="178"/>
                  </a:lnTo>
                  <a:lnTo>
                    <a:pt x="40" y="185"/>
                  </a:lnTo>
                  <a:close/>
                  <a:moveTo>
                    <a:pt x="35" y="200"/>
                  </a:moveTo>
                  <a:lnTo>
                    <a:pt x="35" y="203"/>
                  </a:lnTo>
                  <a:lnTo>
                    <a:pt x="33" y="205"/>
                  </a:lnTo>
                  <a:lnTo>
                    <a:pt x="22" y="197"/>
                  </a:lnTo>
                  <a:lnTo>
                    <a:pt x="35" y="200"/>
                  </a:lnTo>
                  <a:close/>
                  <a:moveTo>
                    <a:pt x="33" y="205"/>
                  </a:moveTo>
                  <a:lnTo>
                    <a:pt x="21" y="221"/>
                  </a:lnTo>
                  <a:lnTo>
                    <a:pt x="0" y="205"/>
                  </a:lnTo>
                  <a:lnTo>
                    <a:pt x="12" y="189"/>
                  </a:lnTo>
                  <a:lnTo>
                    <a:pt x="33" y="2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1" name="Freeform 129"/>
            <p:cNvSpPr>
              <a:spLocks noEditPoints="1"/>
            </p:cNvSpPr>
            <p:nvPr/>
          </p:nvSpPr>
          <p:spPr bwMode="auto">
            <a:xfrm>
              <a:off x="2400" y="1823"/>
              <a:ext cx="6" cy="30"/>
            </a:xfrm>
            <a:custGeom>
              <a:avLst/>
              <a:gdLst>
                <a:gd name="T0" fmla="*/ 0 w 50"/>
                <a:gd name="T1" fmla="*/ 0 h 220"/>
                <a:gd name="T2" fmla="*/ 0 w 50"/>
                <a:gd name="T3" fmla="*/ 0 h 220"/>
                <a:gd name="T4" fmla="*/ 0 w 50"/>
                <a:gd name="T5" fmla="*/ 0 h 220"/>
                <a:gd name="T6" fmla="*/ 0 w 50"/>
                <a:gd name="T7" fmla="*/ 0 h 220"/>
                <a:gd name="T8" fmla="*/ 0 w 50"/>
                <a:gd name="T9" fmla="*/ 0 h 220"/>
                <a:gd name="T10" fmla="*/ 0 w 50"/>
                <a:gd name="T11" fmla="*/ 0 h 220"/>
                <a:gd name="T12" fmla="*/ 0 w 50"/>
                <a:gd name="T13" fmla="*/ 0 h 220"/>
                <a:gd name="T14" fmla="*/ 0 w 50"/>
                <a:gd name="T15" fmla="*/ 0 h 220"/>
                <a:gd name="T16" fmla="*/ 0 w 50"/>
                <a:gd name="T17" fmla="*/ 0 h 220"/>
                <a:gd name="T18" fmla="*/ 0 w 50"/>
                <a:gd name="T19" fmla="*/ 0 h 220"/>
                <a:gd name="T20" fmla="*/ 0 w 50"/>
                <a:gd name="T21" fmla="*/ 0 h 220"/>
                <a:gd name="T22" fmla="*/ 0 w 50"/>
                <a:gd name="T23" fmla="*/ 0 h 220"/>
                <a:gd name="T24" fmla="*/ 0 w 50"/>
                <a:gd name="T25" fmla="*/ 0 h 220"/>
                <a:gd name="T26" fmla="*/ 0 w 50"/>
                <a:gd name="T27" fmla="*/ 0 h 220"/>
                <a:gd name="T28" fmla="*/ 0 w 50"/>
                <a:gd name="T29" fmla="*/ 0 h 220"/>
                <a:gd name="T30" fmla="*/ 0 w 50"/>
                <a:gd name="T31" fmla="*/ 0 h 220"/>
                <a:gd name="T32" fmla="*/ 0 w 50"/>
                <a:gd name="T33" fmla="*/ 0 h 220"/>
                <a:gd name="T34" fmla="*/ 0 w 50"/>
                <a:gd name="T35" fmla="*/ 0 h 220"/>
                <a:gd name="T36" fmla="*/ 0 w 50"/>
                <a:gd name="T37" fmla="*/ 0 h 220"/>
                <a:gd name="T38" fmla="*/ 0 w 50"/>
                <a:gd name="T39" fmla="*/ 0 h 220"/>
                <a:gd name="T40" fmla="*/ 0 w 50"/>
                <a:gd name="T41" fmla="*/ 0 h 220"/>
                <a:gd name="T42" fmla="*/ 0 w 50"/>
                <a:gd name="T43" fmla="*/ 0 h 220"/>
                <a:gd name="T44" fmla="*/ 0 w 50"/>
                <a:gd name="T45" fmla="*/ 0 h 220"/>
                <a:gd name="T46" fmla="*/ 0 w 50"/>
                <a:gd name="T47" fmla="*/ 0 h 220"/>
                <a:gd name="T48" fmla="*/ 0 w 50"/>
                <a:gd name="T49" fmla="*/ 0 h 220"/>
                <a:gd name="T50" fmla="*/ 0 w 50"/>
                <a:gd name="T51" fmla="*/ 0 h 220"/>
                <a:gd name="T52" fmla="*/ 0 w 50"/>
                <a:gd name="T53" fmla="*/ 0 h 220"/>
                <a:gd name="T54" fmla="*/ 0 w 50"/>
                <a:gd name="T55" fmla="*/ 0 h 220"/>
                <a:gd name="T56" fmla="*/ 0 w 50"/>
                <a:gd name="T57" fmla="*/ 0 h 220"/>
                <a:gd name="T58" fmla="*/ 0 w 50"/>
                <a:gd name="T59" fmla="*/ 0 h 220"/>
                <a:gd name="T60" fmla="*/ 0 w 50"/>
                <a:gd name="T61" fmla="*/ 0 h 220"/>
                <a:gd name="T62" fmla="*/ 0 w 50"/>
                <a:gd name="T63" fmla="*/ 0 h 220"/>
                <a:gd name="T64" fmla="*/ 0 w 50"/>
                <a:gd name="T65" fmla="*/ 0 h 220"/>
                <a:gd name="T66" fmla="*/ 0 w 50"/>
                <a:gd name="T67" fmla="*/ 0 h 220"/>
                <a:gd name="T68" fmla="*/ 0 w 50"/>
                <a:gd name="T69" fmla="*/ 0 h 220"/>
                <a:gd name="T70" fmla="*/ 0 w 50"/>
                <a:gd name="T71" fmla="*/ 0 h 220"/>
                <a:gd name="T72" fmla="*/ 0 w 50"/>
                <a:gd name="T73" fmla="*/ 0 h 220"/>
                <a:gd name="T74" fmla="*/ 0 w 50"/>
                <a:gd name="T75" fmla="*/ 0 h 220"/>
                <a:gd name="T76" fmla="*/ 0 w 50"/>
                <a:gd name="T77" fmla="*/ 0 h 220"/>
                <a:gd name="T78" fmla="*/ 0 w 50"/>
                <a:gd name="T79" fmla="*/ 0 h 220"/>
                <a:gd name="T80" fmla="*/ 0 w 50"/>
                <a:gd name="T81" fmla="*/ 0 h 220"/>
                <a:gd name="T82" fmla="*/ 0 w 50"/>
                <a:gd name="T83" fmla="*/ 0 h 2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220"/>
                <a:gd name="T128" fmla="*/ 50 w 50"/>
                <a:gd name="T129" fmla="*/ 220 h 2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220">
                  <a:moveTo>
                    <a:pt x="50" y="12"/>
                  </a:moveTo>
                  <a:lnTo>
                    <a:pt x="42" y="28"/>
                  </a:lnTo>
                  <a:lnTo>
                    <a:pt x="18" y="16"/>
                  </a:lnTo>
                  <a:lnTo>
                    <a:pt x="26" y="0"/>
                  </a:lnTo>
                  <a:lnTo>
                    <a:pt x="50" y="12"/>
                  </a:lnTo>
                  <a:close/>
                  <a:moveTo>
                    <a:pt x="42" y="28"/>
                  </a:moveTo>
                  <a:lnTo>
                    <a:pt x="32" y="49"/>
                  </a:lnTo>
                  <a:lnTo>
                    <a:pt x="42" y="28"/>
                  </a:lnTo>
                  <a:lnTo>
                    <a:pt x="30" y="23"/>
                  </a:lnTo>
                  <a:lnTo>
                    <a:pt x="42" y="28"/>
                  </a:lnTo>
                  <a:close/>
                  <a:moveTo>
                    <a:pt x="42" y="28"/>
                  </a:moveTo>
                  <a:lnTo>
                    <a:pt x="35" y="44"/>
                  </a:lnTo>
                  <a:lnTo>
                    <a:pt x="11" y="32"/>
                  </a:lnTo>
                  <a:lnTo>
                    <a:pt x="18" y="16"/>
                  </a:lnTo>
                  <a:lnTo>
                    <a:pt x="42" y="28"/>
                  </a:lnTo>
                  <a:close/>
                  <a:moveTo>
                    <a:pt x="9" y="33"/>
                  </a:moveTo>
                  <a:lnTo>
                    <a:pt x="9" y="32"/>
                  </a:lnTo>
                  <a:lnTo>
                    <a:pt x="11" y="32"/>
                  </a:lnTo>
                  <a:lnTo>
                    <a:pt x="22" y="38"/>
                  </a:lnTo>
                  <a:lnTo>
                    <a:pt x="9" y="33"/>
                  </a:lnTo>
                  <a:close/>
                  <a:moveTo>
                    <a:pt x="35" y="42"/>
                  </a:moveTo>
                  <a:lnTo>
                    <a:pt x="27" y="66"/>
                  </a:lnTo>
                  <a:lnTo>
                    <a:pt x="1" y="56"/>
                  </a:lnTo>
                  <a:lnTo>
                    <a:pt x="9" y="33"/>
                  </a:lnTo>
                  <a:lnTo>
                    <a:pt x="35" y="42"/>
                  </a:lnTo>
                  <a:close/>
                  <a:moveTo>
                    <a:pt x="1" y="63"/>
                  </a:moveTo>
                  <a:lnTo>
                    <a:pt x="0" y="60"/>
                  </a:lnTo>
                  <a:lnTo>
                    <a:pt x="1" y="56"/>
                  </a:lnTo>
                  <a:lnTo>
                    <a:pt x="14" y="61"/>
                  </a:lnTo>
                  <a:lnTo>
                    <a:pt x="1" y="63"/>
                  </a:lnTo>
                  <a:close/>
                  <a:moveTo>
                    <a:pt x="28" y="59"/>
                  </a:moveTo>
                  <a:lnTo>
                    <a:pt x="32" y="82"/>
                  </a:lnTo>
                  <a:lnTo>
                    <a:pt x="5" y="87"/>
                  </a:lnTo>
                  <a:lnTo>
                    <a:pt x="1" y="63"/>
                  </a:lnTo>
                  <a:lnTo>
                    <a:pt x="28" y="59"/>
                  </a:lnTo>
                  <a:close/>
                  <a:moveTo>
                    <a:pt x="32" y="82"/>
                  </a:moveTo>
                  <a:lnTo>
                    <a:pt x="36" y="106"/>
                  </a:lnTo>
                  <a:lnTo>
                    <a:pt x="8" y="110"/>
                  </a:lnTo>
                  <a:lnTo>
                    <a:pt x="5" y="87"/>
                  </a:lnTo>
                  <a:lnTo>
                    <a:pt x="32" y="82"/>
                  </a:lnTo>
                  <a:close/>
                  <a:moveTo>
                    <a:pt x="9" y="114"/>
                  </a:moveTo>
                  <a:lnTo>
                    <a:pt x="9" y="113"/>
                  </a:lnTo>
                  <a:lnTo>
                    <a:pt x="8" y="110"/>
                  </a:lnTo>
                  <a:lnTo>
                    <a:pt x="22" y="108"/>
                  </a:lnTo>
                  <a:lnTo>
                    <a:pt x="9" y="114"/>
                  </a:lnTo>
                  <a:close/>
                  <a:moveTo>
                    <a:pt x="35" y="103"/>
                  </a:moveTo>
                  <a:lnTo>
                    <a:pt x="43" y="123"/>
                  </a:lnTo>
                  <a:lnTo>
                    <a:pt x="18" y="134"/>
                  </a:lnTo>
                  <a:lnTo>
                    <a:pt x="9" y="114"/>
                  </a:lnTo>
                  <a:lnTo>
                    <a:pt x="35" y="103"/>
                  </a:lnTo>
                  <a:close/>
                  <a:moveTo>
                    <a:pt x="43" y="123"/>
                  </a:moveTo>
                  <a:lnTo>
                    <a:pt x="43" y="124"/>
                  </a:lnTo>
                  <a:lnTo>
                    <a:pt x="43" y="127"/>
                  </a:lnTo>
                  <a:lnTo>
                    <a:pt x="30" y="128"/>
                  </a:lnTo>
                  <a:lnTo>
                    <a:pt x="43" y="123"/>
                  </a:lnTo>
                  <a:close/>
                  <a:moveTo>
                    <a:pt x="43" y="127"/>
                  </a:moveTo>
                  <a:lnTo>
                    <a:pt x="48" y="153"/>
                  </a:lnTo>
                  <a:lnTo>
                    <a:pt x="20" y="157"/>
                  </a:lnTo>
                  <a:lnTo>
                    <a:pt x="16" y="130"/>
                  </a:lnTo>
                  <a:lnTo>
                    <a:pt x="43" y="127"/>
                  </a:lnTo>
                  <a:close/>
                  <a:moveTo>
                    <a:pt x="48" y="153"/>
                  </a:moveTo>
                  <a:lnTo>
                    <a:pt x="48" y="156"/>
                  </a:lnTo>
                  <a:lnTo>
                    <a:pt x="48" y="157"/>
                  </a:lnTo>
                  <a:lnTo>
                    <a:pt x="34" y="156"/>
                  </a:lnTo>
                  <a:lnTo>
                    <a:pt x="48" y="153"/>
                  </a:lnTo>
                  <a:close/>
                  <a:moveTo>
                    <a:pt x="48" y="157"/>
                  </a:moveTo>
                  <a:lnTo>
                    <a:pt x="43" y="185"/>
                  </a:lnTo>
                  <a:lnTo>
                    <a:pt x="16" y="180"/>
                  </a:lnTo>
                  <a:lnTo>
                    <a:pt x="20" y="153"/>
                  </a:lnTo>
                  <a:lnTo>
                    <a:pt x="48" y="157"/>
                  </a:lnTo>
                  <a:close/>
                  <a:moveTo>
                    <a:pt x="43" y="185"/>
                  </a:moveTo>
                  <a:lnTo>
                    <a:pt x="43" y="187"/>
                  </a:lnTo>
                  <a:lnTo>
                    <a:pt x="42" y="188"/>
                  </a:lnTo>
                  <a:lnTo>
                    <a:pt x="30" y="183"/>
                  </a:lnTo>
                  <a:lnTo>
                    <a:pt x="43" y="185"/>
                  </a:lnTo>
                  <a:close/>
                  <a:moveTo>
                    <a:pt x="42" y="188"/>
                  </a:moveTo>
                  <a:lnTo>
                    <a:pt x="35" y="205"/>
                  </a:lnTo>
                  <a:lnTo>
                    <a:pt x="11" y="192"/>
                  </a:lnTo>
                  <a:lnTo>
                    <a:pt x="18" y="177"/>
                  </a:lnTo>
                  <a:lnTo>
                    <a:pt x="42" y="188"/>
                  </a:lnTo>
                  <a:close/>
                  <a:moveTo>
                    <a:pt x="35" y="205"/>
                  </a:moveTo>
                  <a:lnTo>
                    <a:pt x="27" y="220"/>
                  </a:lnTo>
                  <a:lnTo>
                    <a:pt x="2" y="208"/>
                  </a:lnTo>
                  <a:lnTo>
                    <a:pt x="11" y="192"/>
                  </a:lnTo>
                  <a:lnTo>
                    <a:pt x="35" y="2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2" name="Freeform 130"/>
            <p:cNvSpPr>
              <a:spLocks noEditPoints="1"/>
            </p:cNvSpPr>
            <p:nvPr/>
          </p:nvSpPr>
          <p:spPr bwMode="auto">
            <a:xfrm>
              <a:off x="2489" y="1836"/>
              <a:ext cx="29" cy="11"/>
            </a:xfrm>
            <a:custGeom>
              <a:avLst/>
              <a:gdLst>
                <a:gd name="T0" fmla="*/ 0 w 221"/>
                <a:gd name="T1" fmla="*/ 0 h 76"/>
                <a:gd name="T2" fmla="*/ 0 w 221"/>
                <a:gd name="T3" fmla="*/ 0 h 76"/>
                <a:gd name="T4" fmla="*/ 0 w 221"/>
                <a:gd name="T5" fmla="*/ 0 h 76"/>
                <a:gd name="T6" fmla="*/ 0 w 221"/>
                <a:gd name="T7" fmla="*/ 0 h 76"/>
                <a:gd name="T8" fmla="*/ 0 w 221"/>
                <a:gd name="T9" fmla="*/ 0 h 76"/>
                <a:gd name="T10" fmla="*/ 0 w 221"/>
                <a:gd name="T11" fmla="*/ 0 h 76"/>
                <a:gd name="T12" fmla="*/ 0 w 221"/>
                <a:gd name="T13" fmla="*/ 0 h 76"/>
                <a:gd name="T14" fmla="*/ 0 w 221"/>
                <a:gd name="T15" fmla="*/ 0 h 76"/>
                <a:gd name="T16" fmla="*/ 0 w 221"/>
                <a:gd name="T17" fmla="*/ 0 h 76"/>
                <a:gd name="T18" fmla="*/ 0 w 221"/>
                <a:gd name="T19" fmla="*/ 0 h 76"/>
                <a:gd name="T20" fmla="*/ 0 w 221"/>
                <a:gd name="T21" fmla="*/ 0 h 76"/>
                <a:gd name="T22" fmla="*/ 0 w 221"/>
                <a:gd name="T23" fmla="*/ 0 h 76"/>
                <a:gd name="T24" fmla="*/ 0 w 221"/>
                <a:gd name="T25" fmla="*/ 0 h 76"/>
                <a:gd name="T26" fmla="*/ 0 w 221"/>
                <a:gd name="T27" fmla="*/ 0 h 76"/>
                <a:gd name="T28" fmla="*/ 0 w 221"/>
                <a:gd name="T29" fmla="*/ 0 h 76"/>
                <a:gd name="T30" fmla="*/ 0 w 221"/>
                <a:gd name="T31" fmla="*/ 0 h 76"/>
                <a:gd name="T32" fmla="*/ 0 w 221"/>
                <a:gd name="T33" fmla="*/ 0 h 76"/>
                <a:gd name="T34" fmla="*/ 0 w 221"/>
                <a:gd name="T35" fmla="*/ 0 h 76"/>
                <a:gd name="T36" fmla="*/ 0 w 221"/>
                <a:gd name="T37" fmla="*/ 0 h 76"/>
                <a:gd name="T38" fmla="*/ 0 w 221"/>
                <a:gd name="T39" fmla="*/ 0 h 76"/>
                <a:gd name="T40" fmla="*/ 0 w 221"/>
                <a:gd name="T41" fmla="*/ 0 h 76"/>
                <a:gd name="T42" fmla="*/ 0 w 221"/>
                <a:gd name="T43" fmla="*/ 0 h 76"/>
                <a:gd name="T44" fmla="*/ 0 w 221"/>
                <a:gd name="T45" fmla="*/ 0 h 76"/>
                <a:gd name="T46" fmla="*/ 0 w 221"/>
                <a:gd name="T47" fmla="*/ 0 h 76"/>
                <a:gd name="T48" fmla="*/ 0 w 221"/>
                <a:gd name="T49" fmla="*/ 0 h 76"/>
                <a:gd name="T50" fmla="*/ 0 w 221"/>
                <a:gd name="T51" fmla="*/ 0 h 76"/>
                <a:gd name="T52" fmla="*/ 0 w 221"/>
                <a:gd name="T53" fmla="*/ 0 h 76"/>
                <a:gd name="T54" fmla="*/ 0 w 221"/>
                <a:gd name="T55" fmla="*/ 0 h 76"/>
                <a:gd name="T56" fmla="*/ 0 w 221"/>
                <a:gd name="T57" fmla="*/ 0 h 76"/>
                <a:gd name="T58" fmla="*/ 0 w 221"/>
                <a:gd name="T59" fmla="*/ 0 h 76"/>
                <a:gd name="T60" fmla="*/ 0 w 221"/>
                <a:gd name="T61" fmla="*/ 0 h 76"/>
                <a:gd name="T62" fmla="*/ 0 w 221"/>
                <a:gd name="T63" fmla="*/ 0 h 76"/>
                <a:gd name="T64" fmla="*/ 0 w 221"/>
                <a:gd name="T65" fmla="*/ 0 h 76"/>
                <a:gd name="T66" fmla="*/ 0 w 221"/>
                <a:gd name="T67" fmla="*/ 0 h 76"/>
                <a:gd name="T68" fmla="*/ 0 w 221"/>
                <a:gd name="T69" fmla="*/ 0 h 76"/>
                <a:gd name="T70" fmla="*/ 0 w 221"/>
                <a:gd name="T71" fmla="*/ 0 h 76"/>
                <a:gd name="T72" fmla="*/ 0 w 221"/>
                <a:gd name="T73" fmla="*/ 0 h 76"/>
                <a:gd name="T74" fmla="*/ 0 w 221"/>
                <a:gd name="T75" fmla="*/ 0 h 76"/>
                <a:gd name="T76" fmla="*/ 0 w 221"/>
                <a:gd name="T77" fmla="*/ 0 h 76"/>
                <a:gd name="T78" fmla="*/ 0 w 221"/>
                <a:gd name="T79" fmla="*/ 0 h 76"/>
                <a:gd name="T80" fmla="*/ 0 w 221"/>
                <a:gd name="T81" fmla="*/ 0 h 76"/>
                <a:gd name="T82" fmla="*/ 0 w 221"/>
                <a:gd name="T83" fmla="*/ 0 h 76"/>
                <a:gd name="T84" fmla="*/ 0 w 221"/>
                <a:gd name="T85" fmla="*/ 0 h 76"/>
                <a:gd name="T86" fmla="*/ 0 w 221"/>
                <a:gd name="T87" fmla="*/ 0 h 76"/>
                <a:gd name="T88" fmla="*/ 0 w 221"/>
                <a:gd name="T89" fmla="*/ 0 h 76"/>
                <a:gd name="T90" fmla="*/ 0 w 221"/>
                <a:gd name="T91" fmla="*/ 0 h 76"/>
                <a:gd name="T92" fmla="*/ 0 w 221"/>
                <a:gd name="T93" fmla="*/ 0 h 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1"/>
                <a:gd name="T142" fmla="*/ 0 h 76"/>
                <a:gd name="T143" fmla="*/ 221 w 221"/>
                <a:gd name="T144" fmla="*/ 76 h 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1" h="76">
                  <a:moveTo>
                    <a:pt x="203" y="76"/>
                  </a:moveTo>
                  <a:lnTo>
                    <a:pt x="186" y="60"/>
                  </a:lnTo>
                  <a:lnTo>
                    <a:pt x="206" y="41"/>
                  </a:lnTo>
                  <a:lnTo>
                    <a:pt x="221" y="56"/>
                  </a:lnTo>
                  <a:lnTo>
                    <a:pt x="203" y="76"/>
                  </a:lnTo>
                  <a:close/>
                  <a:moveTo>
                    <a:pt x="204" y="39"/>
                  </a:moveTo>
                  <a:lnTo>
                    <a:pt x="205" y="40"/>
                  </a:lnTo>
                  <a:lnTo>
                    <a:pt x="206" y="41"/>
                  </a:lnTo>
                  <a:lnTo>
                    <a:pt x="196" y="51"/>
                  </a:lnTo>
                  <a:lnTo>
                    <a:pt x="204" y="39"/>
                  </a:lnTo>
                  <a:close/>
                  <a:moveTo>
                    <a:pt x="189" y="62"/>
                  </a:moveTo>
                  <a:lnTo>
                    <a:pt x="177" y="54"/>
                  </a:lnTo>
                  <a:lnTo>
                    <a:pt x="192" y="31"/>
                  </a:lnTo>
                  <a:lnTo>
                    <a:pt x="204" y="39"/>
                  </a:lnTo>
                  <a:lnTo>
                    <a:pt x="189" y="62"/>
                  </a:lnTo>
                  <a:close/>
                  <a:moveTo>
                    <a:pt x="189" y="30"/>
                  </a:moveTo>
                  <a:lnTo>
                    <a:pt x="190" y="31"/>
                  </a:lnTo>
                  <a:lnTo>
                    <a:pt x="192" y="31"/>
                  </a:lnTo>
                  <a:lnTo>
                    <a:pt x="184" y="42"/>
                  </a:lnTo>
                  <a:lnTo>
                    <a:pt x="189" y="30"/>
                  </a:lnTo>
                  <a:close/>
                  <a:moveTo>
                    <a:pt x="181" y="55"/>
                  </a:moveTo>
                  <a:lnTo>
                    <a:pt x="157" y="48"/>
                  </a:lnTo>
                  <a:lnTo>
                    <a:pt x="165" y="21"/>
                  </a:lnTo>
                  <a:lnTo>
                    <a:pt x="189" y="30"/>
                  </a:lnTo>
                  <a:lnTo>
                    <a:pt x="181" y="55"/>
                  </a:lnTo>
                  <a:close/>
                  <a:moveTo>
                    <a:pt x="163" y="21"/>
                  </a:moveTo>
                  <a:lnTo>
                    <a:pt x="164" y="21"/>
                  </a:lnTo>
                  <a:lnTo>
                    <a:pt x="165" y="21"/>
                  </a:lnTo>
                  <a:lnTo>
                    <a:pt x="161" y="35"/>
                  </a:lnTo>
                  <a:lnTo>
                    <a:pt x="163" y="21"/>
                  </a:lnTo>
                  <a:close/>
                  <a:moveTo>
                    <a:pt x="158" y="48"/>
                  </a:moveTo>
                  <a:lnTo>
                    <a:pt x="135" y="45"/>
                  </a:lnTo>
                  <a:lnTo>
                    <a:pt x="140" y="18"/>
                  </a:lnTo>
                  <a:lnTo>
                    <a:pt x="163" y="21"/>
                  </a:lnTo>
                  <a:lnTo>
                    <a:pt x="158" y="48"/>
                  </a:lnTo>
                  <a:close/>
                  <a:moveTo>
                    <a:pt x="135" y="18"/>
                  </a:moveTo>
                  <a:lnTo>
                    <a:pt x="138" y="17"/>
                  </a:lnTo>
                  <a:lnTo>
                    <a:pt x="140" y="18"/>
                  </a:lnTo>
                  <a:lnTo>
                    <a:pt x="138" y="31"/>
                  </a:lnTo>
                  <a:lnTo>
                    <a:pt x="135" y="18"/>
                  </a:lnTo>
                  <a:close/>
                  <a:moveTo>
                    <a:pt x="140" y="45"/>
                  </a:moveTo>
                  <a:lnTo>
                    <a:pt x="117" y="48"/>
                  </a:lnTo>
                  <a:lnTo>
                    <a:pt x="112" y="21"/>
                  </a:lnTo>
                  <a:lnTo>
                    <a:pt x="135" y="18"/>
                  </a:lnTo>
                  <a:lnTo>
                    <a:pt x="140" y="45"/>
                  </a:lnTo>
                  <a:close/>
                  <a:moveTo>
                    <a:pt x="117" y="48"/>
                  </a:moveTo>
                  <a:lnTo>
                    <a:pt x="125" y="47"/>
                  </a:lnTo>
                  <a:lnTo>
                    <a:pt x="117" y="48"/>
                  </a:lnTo>
                  <a:lnTo>
                    <a:pt x="114" y="35"/>
                  </a:lnTo>
                  <a:lnTo>
                    <a:pt x="117" y="48"/>
                  </a:lnTo>
                  <a:close/>
                  <a:moveTo>
                    <a:pt x="117" y="48"/>
                  </a:moveTo>
                  <a:lnTo>
                    <a:pt x="93" y="52"/>
                  </a:lnTo>
                  <a:lnTo>
                    <a:pt x="89" y="25"/>
                  </a:lnTo>
                  <a:lnTo>
                    <a:pt x="112" y="21"/>
                  </a:lnTo>
                  <a:lnTo>
                    <a:pt x="117" y="48"/>
                  </a:lnTo>
                  <a:close/>
                  <a:moveTo>
                    <a:pt x="93" y="52"/>
                  </a:moveTo>
                  <a:lnTo>
                    <a:pt x="92" y="53"/>
                  </a:lnTo>
                  <a:lnTo>
                    <a:pt x="91" y="53"/>
                  </a:lnTo>
                  <a:lnTo>
                    <a:pt x="91" y="39"/>
                  </a:lnTo>
                  <a:lnTo>
                    <a:pt x="93" y="52"/>
                  </a:lnTo>
                  <a:close/>
                  <a:moveTo>
                    <a:pt x="91" y="53"/>
                  </a:moveTo>
                  <a:lnTo>
                    <a:pt x="68" y="53"/>
                  </a:lnTo>
                  <a:lnTo>
                    <a:pt x="68" y="25"/>
                  </a:lnTo>
                  <a:lnTo>
                    <a:pt x="91" y="25"/>
                  </a:lnTo>
                  <a:lnTo>
                    <a:pt x="91" y="53"/>
                  </a:lnTo>
                  <a:close/>
                  <a:moveTo>
                    <a:pt x="68" y="53"/>
                  </a:moveTo>
                  <a:lnTo>
                    <a:pt x="65" y="53"/>
                  </a:lnTo>
                  <a:lnTo>
                    <a:pt x="64" y="52"/>
                  </a:lnTo>
                  <a:lnTo>
                    <a:pt x="68" y="39"/>
                  </a:lnTo>
                  <a:lnTo>
                    <a:pt x="68" y="53"/>
                  </a:lnTo>
                  <a:close/>
                  <a:moveTo>
                    <a:pt x="64" y="52"/>
                  </a:moveTo>
                  <a:lnTo>
                    <a:pt x="36" y="44"/>
                  </a:lnTo>
                  <a:lnTo>
                    <a:pt x="43" y="18"/>
                  </a:lnTo>
                  <a:lnTo>
                    <a:pt x="71" y="26"/>
                  </a:lnTo>
                  <a:lnTo>
                    <a:pt x="64" y="52"/>
                  </a:lnTo>
                  <a:close/>
                  <a:moveTo>
                    <a:pt x="36" y="44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40" y="31"/>
                  </a:lnTo>
                  <a:lnTo>
                    <a:pt x="36" y="44"/>
                  </a:lnTo>
                  <a:close/>
                  <a:moveTo>
                    <a:pt x="34" y="44"/>
                  </a:moveTo>
                  <a:lnTo>
                    <a:pt x="19" y="35"/>
                  </a:lnTo>
                  <a:lnTo>
                    <a:pt x="30" y="11"/>
                  </a:lnTo>
                  <a:lnTo>
                    <a:pt x="46" y="19"/>
                  </a:lnTo>
                  <a:lnTo>
                    <a:pt x="34" y="44"/>
                  </a:lnTo>
                  <a:close/>
                  <a:moveTo>
                    <a:pt x="19" y="35"/>
                  </a:moveTo>
                  <a:lnTo>
                    <a:pt x="18" y="35"/>
                  </a:lnTo>
                  <a:lnTo>
                    <a:pt x="16" y="34"/>
                  </a:lnTo>
                  <a:lnTo>
                    <a:pt x="25" y="23"/>
                  </a:lnTo>
                  <a:lnTo>
                    <a:pt x="19" y="35"/>
                  </a:lnTo>
                  <a:close/>
                  <a:moveTo>
                    <a:pt x="16" y="34"/>
                  </a:moveTo>
                  <a:lnTo>
                    <a:pt x="0" y="23"/>
                  </a:lnTo>
                  <a:lnTo>
                    <a:pt x="16" y="0"/>
                  </a:lnTo>
                  <a:lnTo>
                    <a:pt x="33" y="12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3" name="Freeform 131"/>
            <p:cNvSpPr>
              <a:spLocks noEditPoints="1"/>
            </p:cNvSpPr>
            <p:nvPr/>
          </p:nvSpPr>
          <p:spPr bwMode="auto">
            <a:xfrm>
              <a:off x="2479" y="1827"/>
              <a:ext cx="30" cy="8"/>
            </a:xfrm>
            <a:custGeom>
              <a:avLst/>
              <a:gdLst>
                <a:gd name="T0" fmla="*/ 0 w 221"/>
                <a:gd name="T1" fmla="*/ 0 h 55"/>
                <a:gd name="T2" fmla="*/ 0 w 221"/>
                <a:gd name="T3" fmla="*/ 0 h 55"/>
                <a:gd name="T4" fmla="*/ 0 w 221"/>
                <a:gd name="T5" fmla="*/ 0 h 55"/>
                <a:gd name="T6" fmla="*/ 0 w 221"/>
                <a:gd name="T7" fmla="*/ 0 h 55"/>
                <a:gd name="T8" fmla="*/ 0 w 221"/>
                <a:gd name="T9" fmla="*/ 0 h 55"/>
                <a:gd name="T10" fmla="*/ 0 w 221"/>
                <a:gd name="T11" fmla="*/ 0 h 55"/>
                <a:gd name="T12" fmla="*/ 0 w 221"/>
                <a:gd name="T13" fmla="*/ 0 h 55"/>
                <a:gd name="T14" fmla="*/ 0 w 221"/>
                <a:gd name="T15" fmla="*/ 0 h 55"/>
                <a:gd name="T16" fmla="*/ 0 w 221"/>
                <a:gd name="T17" fmla="*/ 0 h 55"/>
                <a:gd name="T18" fmla="*/ 0 w 221"/>
                <a:gd name="T19" fmla="*/ 0 h 55"/>
                <a:gd name="T20" fmla="*/ 0 w 221"/>
                <a:gd name="T21" fmla="*/ 0 h 55"/>
                <a:gd name="T22" fmla="*/ 0 w 221"/>
                <a:gd name="T23" fmla="*/ 0 h 55"/>
                <a:gd name="T24" fmla="*/ 0 w 221"/>
                <a:gd name="T25" fmla="*/ 0 h 55"/>
                <a:gd name="T26" fmla="*/ 0 w 221"/>
                <a:gd name="T27" fmla="*/ 0 h 55"/>
                <a:gd name="T28" fmla="*/ 0 w 221"/>
                <a:gd name="T29" fmla="*/ 0 h 55"/>
                <a:gd name="T30" fmla="*/ 0 w 221"/>
                <a:gd name="T31" fmla="*/ 0 h 55"/>
                <a:gd name="T32" fmla="*/ 0 w 221"/>
                <a:gd name="T33" fmla="*/ 0 h 55"/>
                <a:gd name="T34" fmla="*/ 0 w 221"/>
                <a:gd name="T35" fmla="*/ 0 h 55"/>
                <a:gd name="T36" fmla="*/ 0 w 221"/>
                <a:gd name="T37" fmla="*/ 0 h 55"/>
                <a:gd name="T38" fmla="*/ 0 w 221"/>
                <a:gd name="T39" fmla="*/ 0 h 55"/>
                <a:gd name="T40" fmla="*/ 0 w 221"/>
                <a:gd name="T41" fmla="*/ 0 h 55"/>
                <a:gd name="T42" fmla="*/ 0 w 221"/>
                <a:gd name="T43" fmla="*/ 0 h 55"/>
                <a:gd name="T44" fmla="*/ 0 w 221"/>
                <a:gd name="T45" fmla="*/ 0 h 55"/>
                <a:gd name="T46" fmla="*/ 0 w 221"/>
                <a:gd name="T47" fmla="*/ 0 h 55"/>
                <a:gd name="T48" fmla="*/ 0 w 221"/>
                <a:gd name="T49" fmla="*/ 0 h 55"/>
                <a:gd name="T50" fmla="*/ 0 w 221"/>
                <a:gd name="T51" fmla="*/ 0 h 55"/>
                <a:gd name="T52" fmla="*/ 0 w 221"/>
                <a:gd name="T53" fmla="*/ 0 h 55"/>
                <a:gd name="T54" fmla="*/ 0 w 221"/>
                <a:gd name="T55" fmla="*/ 0 h 55"/>
                <a:gd name="T56" fmla="*/ 0 w 221"/>
                <a:gd name="T57" fmla="*/ 0 h 55"/>
                <a:gd name="T58" fmla="*/ 0 w 221"/>
                <a:gd name="T59" fmla="*/ 0 h 55"/>
                <a:gd name="T60" fmla="*/ 0 w 221"/>
                <a:gd name="T61" fmla="*/ 0 h 55"/>
                <a:gd name="T62" fmla="*/ 0 w 221"/>
                <a:gd name="T63" fmla="*/ 0 h 55"/>
                <a:gd name="T64" fmla="*/ 0 w 221"/>
                <a:gd name="T65" fmla="*/ 0 h 55"/>
                <a:gd name="T66" fmla="*/ 0 w 221"/>
                <a:gd name="T67" fmla="*/ 0 h 55"/>
                <a:gd name="T68" fmla="*/ 0 w 221"/>
                <a:gd name="T69" fmla="*/ 0 h 55"/>
                <a:gd name="T70" fmla="*/ 0 w 221"/>
                <a:gd name="T71" fmla="*/ 0 h 55"/>
                <a:gd name="T72" fmla="*/ 0 w 221"/>
                <a:gd name="T73" fmla="*/ 0 h 55"/>
                <a:gd name="T74" fmla="*/ 0 w 221"/>
                <a:gd name="T75" fmla="*/ 0 h 55"/>
                <a:gd name="T76" fmla="*/ 0 w 221"/>
                <a:gd name="T77" fmla="*/ 0 h 55"/>
                <a:gd name="T78" fmla="*/ 0 w 221"/>
                <a:gd name="T79" fmla="*/ 0 h 55"/>
                <a:gd name="T80" fmla="*/ 0 w 221"/>
                <a:gd name="T81" fmla="*/ 0 h 55"/>
                <a:gd name="T82" fmla="*/ 0 w 221"/>
                <a:gd name="T83" fmla="*/ 0 h 55"/>
                <a:gd name="T84" fmla="*/ 0 w 221"/>
                <a:gd name="T85" fmla="*/ 0 h 55"/>
                <a:gd name="T86" fmla="*/ 0 w 221"/>
                <a:gd name="T87" fmla="*/ 0 h 55"/>
                <a:gd name="T88" fmla="*/ 0 w 221"/>
                <a:gd name="T89" fmla="*/ 0 h 55"/>
                <a:gd name="T90" fmla="*/ 0 w 221"/>
                <a:gd name="T91" fmla="*/ 0 h 55"/>
                <a:gd name="T92" fmla="*/ 0 w 221"/>
                <a:gd name="T93" fmla="*/ 0 h 5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1"/>
                <a:gd name="T142" fmla="*/ 0 h 55"/>
                <a:gd name="T143" fmla="*/ 221 w 221"/>
                <a:gd name="T144" fmla="*/ 55 h 5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1" h="55">
                  <a:moveTo>
                    <a:pt x="211" y="42"/>
                  </a:moveTo>
                  <a:lnTo>
                    <a:pt x="192" y="34"/>
                  </a:lnTo>
                  <a:lnTo>
                    <a:pt x="202" y="9"/>
                  </a:lnTo>
                  <a:lnTo>
                    <a:pt x="221" y="17"/>
                  </a:lnTo>
                  <a:lnTo>
                    <a:pt x="211" y="42"/>
                  </a:lnTo>
                  <a:close/>
                  <a:moveTo>
                    <a:pt x="202" y="9"/>
                  </a:moveTo>
                  <a:lnTo>
                    <a:pt x="202" y="9"/>
                  </a:lnTo>
                  <a:lnTo>
                    <a:pt x="197" y="21"/>
                  </a:lnTo>
                  <a:lnTo>
                    <a:pt x="202" y="9"/>
                  </a:lnTo>
                  <a:close/>
                  <a:moveTo>
                    <a:pt x="192" y="34"/>
                  </a:moveTo>
                  <a:lnTo>
                    <a:pt x="181" y="31"/>
                  </a:lnTo>
                  <a:lnTo>
                    <a:pt x="190" y="5"/>
                  </a:lnTo>
                  <a:lnTo>
                    <a:pt x="202" y="9"/>
                  </a:lnTo>
                  <a:lnTo>
                    <a:pt x="192" y="34"/>
                  </a:lnTo>
                  <a:close/>
                  <a:moveTo>
                    <a:pt x="188" y="4"/>
                  </a:moveTo>
                  <a:lnTo>
                    <a:pt x="189" y="4"/>
                  </a:lnTo>
                  <a:lnTo>
                    <a:pt x="190" y="5"/>
                  </a:lnTo>
                  <a:lnTo>
                    <a:pt x="185" y="18"/>
                  </a:lnTo>
                  <a:lnTo>
                    <a:pt x="188" y="4"/>
                  </a:lnTo>
                  <a:close/>
                  <a:moveTo>
                    <a:pt x="183" y="31"/>
                  </a:moveTo>
                  <a:lnTo>
                    <a:pt x="156" y="27"/>
                  </a:lnTo>
                  <a:lnTo>
                    <a:pt x="160" y="0"/>
                  </a:lnTo>
                  <a:lnTo>
                    <a:pt x="188" y="4"/>
                  </a:lnTo>
                  <a:lnTo>
                    <a:pt x="183" y="31"/>
                  </a:lnTo>
                  <a:close/>
                  <a:moveTo>
                    <a:pt x="156" y="0"/>
                  </a:moveTo>
                  <a:lnTo>
                    <a:pt x="157" y="0"/>
                  </a:lnTo>
                  <a:lnTo>
                    <a:pt x="160" y="0"/>
                  </a:lnTo>
                  <a:lnTo>
                    <a:pt x="157" y="13"/>
                  </a:lnTo>
                  <a:lnTo>
                    <a:pt x="156" y="0"/>
                  </a:lnTo>
                  <a:close/>
                  <a:moveTo>
                    <a:pt x="160" y="27"/>
                  </a:moveTo>
                  <a:lnTo>
                    <a:pt x="136" y="31"/>
                  </a:lnTo>
                  <a:lnTo>
                    <a:pt x="132" y="4"/>
                  </a:lnTo>
                  <a:lnTo>
                    <a:pt x="156" y="0"/>
                  </a:lnTo>
                  <a:lnTo>
                    <a:pt x="160" y="27"/>
                  </a:lnTo>
                  <a:close/>
                  <a:moveTo>
                    <a:pt x="129" y="5"/>
                  </a:moveTo>
                  <a:lnTo>
                    <a:pt x="131" y="4"/>
                  </a:lnTo>
                  <a:lnTo>
                    <a:pt x="132" y="4"/>
                  </a:lnTo>
                  <a:lnTo>
                    <a:pt x="134" y="18"/>
                  </a:lnTo>
                  <a:lnTo>
                    <a:pt x="129" y="5"/>
                  </a:lnTo>
                  <a:close/>
                  <a:moveTo>
                    <a:pt x="140" y="31"/>
                  </a:moveTo>
                  <a:lnTo>
                    <a:pt x="120" y="38"/>
                  </a:lnTo>
                  <a:lnTo>
                    <a:pt x="110" y="13"/>
                  </a:lnTo>
                  <a:lnTo>
                    <a:pt x="129" y="5"/>
                  </a:lnTo>
                  <a:lnTo>
                    <a:pt x="140" y="31"/>
                  </a:lnTo>
                  <a:close/>
                  <a:moveTo>
                    <a:pt x="108" y="13"/>
                  </a:moveTo>
                  <a:lnTo>
                    <a:pt x="110" y="13"/>
                  </a:lnTo>
                  <a:lnTo>
                    <a:pt x="115" y="25"/>
                  </a:lnTo>
                  <a:lnTo>
                    <a:pt x="108" y="13"/>
                  </a:lnTo>
                  <a:close/>
                  <a:moveTo>
                    <a:pt x="121" y="38"/>
                  </a:moveTo>
                  <a:lnTo>
                    <a:pt x="98" y="49"/>
                  </a:lnTo>
                  <a:lnTo>
                    <a:pt x="85" y="25"/>
                  </a:lnTo>
                  <a:lnTo>
                    <a:pt x="108" y="13"/>
                  </a:lnTo>
                  <a:lnTo>
                    <a:pt x="121" y="38"/>
                  </a:lnTo>
                  <a:close/>
                  <a:moveTo>
                    <a:pt x="98" y="49"/>
                  </a:moveTo>
                  <a:lnTo>
                    <a:pt x="96" y="51"/>
                  </a:lnTo>
                  <a:lnTo>
                    <a:pt x="93" y="51"/>
                  </a:lnTo>
                  <a:lnTo>
                    <a:pt x="91" y="37"/>
                  </a:lnTo>
                  <a:lnTo>
                    <a:pt x="98" y="49"/>
                  </a:lnTo>
                  <a:close/>
                  <a:moveTo>
                    <a:pt x="93" y="51"/>
                  </a:moveTo>
                  <a:lnTo>
                    <a:pt x="70" y="54"/>
                  </a:lnTo>
                  <a:lnTo>
                    <a:pt x="65" y="27"/>
                  </a:lnTo>
                  <a:lnTo>
                    <a:pt x="90" y="24"/>
                  </a:lnTo>
                  <a:lnTo>
                    <a:pt x="93" y="51"/>
                  </a:lnTo>
                  <a:close/>
                  <a:moveTo>
                    <a:pt x="70" y="54"/>
                  </a:moveTo>
                  <a:lnTo>
                    <a:pt x="69" y="55"/>
                  </a:lnTo>
                  <a:lnTo>
                    <a:pt x="68" y="55"/>
                  </a:lnTo>
                  <a:lnTo>
                    <a:pt x="68" y="41"/>
                  </a:lnTo>
                  <a:lnTo>
                    <a:pt x="70" y="54"/>
                  </a:lnTo>
                  <a:close/>
                  <a:moveTo>
                    <a:pt x="68" y="55"/>
                  </a:moveTo>
                  <a:lnTo>
                    <a:pt x="41" y="55"/>
                  </a:lnTo>
                  <a:lnTo>
                    <a:pt x="41" y="27"/>
                  </a:lnTo>
                  <a:lnTo>
                    <a:pt x="68" y="27"/>
                  </a:lnTo>
                  <a:lnTo>
                    <a:pt x="68" y="55"/>
                  </a:lnTo>
                  <a:close/>
                  <a:moveTo>
                    <a:pt x="41" y="55"/>
                  </a:moveTo>
                  <a:lnTo>
                    <a:pt x="40" y="55"/>
                  </a:lnTo>
                  <a:lnTo>
                    <a:pt x="37" y="54"/>
                  </a:lnTo>
                  <a:lnTo>
                    <a:pt x="41" y="41"/>
                  </a:lnTo>
                  <a:lnTo>
                    <a:pt x="41" y="55"/>
                  </a:lnTo>
                  <a:close/>
                  <a:moveTo>
                    <a:pt x="37" y="54"/>
                  </a:moveTo>
                  <a:lnTo>
                    <a:pt x="22" y="51"/>
                  </a:lnTo>
                  <a:lnTo>
                    <a:pt x="28" y="24"/>
                  </a:lnTo>
                  <a:lnTo>
                    <a:pt x="44" y="27"/>
                  </a:lnTo>
                  <a:lnTo>
                    <a:pt x="37" y="54"/>
                  </a:lnTo>
                  <a:close/>
                  <a:moveTo>
                    <a:pt x="22" y="51"/>
                  </a:moveTo>
                  <a:lnTo>
                    <a:pt x="21" y="51"/>
                  </a:lnTo>
                  <a:lnTo>
                    <a:pt x="20" y="49"/>
                  </a:lnTo>
                  <a:lnTo>
                    <a:pt x="25" y="37"/>
                  </a:lnTo>
                  <a:lnTo>
                    <a:pt x="22" y="51"/>
                  </a:lnTo>
                  <a:close/>
                  <a:moveTo>
                    <a:pt x="20" y="49"/>
                  </a:moveTo>
                  <a:lnTo>
                    <a:pt x="0" y="42"/>
                  </a:lnTo>
                  <a:lnTo>
                    <a:pt x="11" y="17"/>
                  </a:lnTo>
                  <a:lnTo>
                    <a:pt x="30" y="25"/>
                  </a:lnTo>
                  <a:lnTo>
                    <a:pt x="2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4" name="Freeform 132"/>
            <p:cNvSpPr>
              <a:spLocks noEditPoints="1"/>
            </p:cNvSpPr>
            <p:nvPr/>
          </p:nvSpPr>
          <p:spPr bwMode="auto">
            <a:xfrm>
              <a:off x="2469" y="1818"/>
              <a:ext cx="28" cy="9"/>
            </a:xfrm>
            <a:custGeom>
              <a:avLst/>
              <a:gdLst>
                <a:gd name="T0" fmla="*/ 0 w 214"/>
                <a:gd name="T1" fmla="*/ 0 h 71"/>
                <a:gd name="T2" fmla="*/ 0 w 214"/>
                <a:gd name="T3" fmla="*/ 0 h 71"/>
                <a:gd name="T4" fmla="*/ 0 w 214"/>
                <a:gd name="T5" fmla="*/ 0 h 71"/>
                <a:gd name="T6" fmla="*/ 0 w 214"/>
                <a:gd name="T7" fmla="*/ 0 h 71"/>
                <a:gd name="T8" fmla="*/ 0 w 214"/>
                <a:gd name="T9" fmla="*/ 0 h 71"/>
                <a:gd name="T10" fmla="*/ 0 w 214"/>
                <a:gd name="T11" fmla="*/ 0 h 71"/>
                <a:gd name="T12" fmla="*/ 0 w 214"/>
                <a:gd name="T13" fmla="*/ 0 h 71"/>
                <a:gd name="T14" fmla="*/ 0 w 214"/>
                <a:gd name="T15" fmla="*/ 0 h 71"/>
                <a:gd name="T16" fmla="*/ 0 w 214"/>
                <a:gd name="T17" fmla="*/ 0 h 71"/>
                <a:gd name="T18" fmla="*/ 0 w 214"/>
                <a:gd name="T19" fmla="*/ 0 h 71"/>
                <a:gd name="T20" fmla="*/ 0 w 214"/>
                <a:gd name="T21" fmla="*/ 0 h 71"/>
                <a:gd name="T22" fmla="*/ 0 w 214"/>
                <a:gd name="T23" fmla="*/ 0 h 71"/>
                <a:gd name="T24" fmla="*/ 0 w 214"/>
                <a:gd name="T25" fmla="*/ 0 h 71"/>
                <a:gd name="T26" fmla="*/ 0 w 214"/>
                <a:gd name="T27" fmla="*/ 0 h 71"/>
                <a:gd name="T28" fmla="*/ 0 w 214"/>
                <a:gd name="T29" fmla="*/ 0 h 71"/>
                <a:gd name="T30" fmla="*/ 0 w 214"/>
                <a:gd name="T31" fmla="*/ 0 h 71"/>
                <a:gd name="T32" fmla="*/ 0 w 214"/>
                <a:gd name="T33" fmla="*/ 0 h 71"/>
                <a:gd name="T34" fmla="*/ 0 w 214"/>
                <a:gd name="T35" fmla="*/ 0 h 71"/>
                <a:gd name="T36" fmla="*/ 0 w 214"/>
                <a:gd name="T37" fmla="*/ 0 h 71"/>
                <a:gd name="T38" fmla="*/ 0 w 214"/>
                <a:gd name="T39" fmla="*/ 0 h 71"/>
                <a:gd name="T40" fmla="*/ 0 w 214"/>
                <a:gd name="T41" fmla="*/ 0 h 71"/>
                <a:gd name="T42" fmla="*/ 0 w 214"/>
                <a:gd name="T43" fmla="*/ 0 h 71"/>
                <a:gd name="T44" fmla="*/ 0 w 214"/>
                <a:gd name="T45" fmla="*/ 0 h 71"/>
                <a:gd name="T46" fmla="*/ 0 w 214"/>
                <a:gd name="T47" fmla="*/ 0 h 71"/>
                <a:gd name="T48" fmla="*/ 0 w 214"/>
                <a:gd name="T49" fmla="*/ 0 h 71"/>
                <a:gd name="T50" fmla="*/ 0 w 214"/>
                <a:gd name="T51" fmla="*/ 0 h 71"/>
                <a:gd name="T52" fmla="*/ 0 w 214"/>
                <a:gd name="T53" fmla="*/ 0 h 71"/>
                <a:gd name="T54" fmla="*/ 0 w 214"/>
                <a:gd name="T55" fmla="*/ 0 h 71"/>
                <a:gd name="T56" fmla="*/ 0 w 214"/>
                <a:gd name="T57" fmla="*/ 0 h 71"/>
                <a:gd name="T58" fmla="*/ 0 w 214"/>
                <a:gd name="T59" fmla="*/ 0 h 71"/>
                <a:gd name="T60" fmla="*/ 0 w 214"/>
                <a:gd name="T61" fmla="*/ 0 h 71"/>
                <a:gd name="T62" fmla="*/ 0 w 214"/>
                <a:gd name="T63" fmla="*/ 0 h 71"/>
                <a:gd name="T64" fmla="*/ 0 w 214"/>
                <a:gd name="T65" fmla="*/ 0 h 71"/>
                <a:gd name="T66" fmla="*/ 0 w 214"/>
                <a:gd name="T67" fmla="*/ 0 h 71"/>
                <a:gd name="T68" fmla="*/ 0 w 214"/>
                <a:gd name="T69" fmla="*/ 0 h 71"/>
                <a:gd name="T70" fmla="*/ 0 w 214"/>
                <a:gd name="T71" fmla="*/ 0 h 71"/>
                <a:gd name="T72" fmla="*/ 0 w 214"/>
                <a:gd name="T73" fmla="*/ 0 h 71"/>
                <a:gd name="T74" fmla="*/ 0 w 214"/>
                <a:gd name="T75" fmla="*/ 0 h 71"/>
                <a:gd name="T76" fmla="*/ 0 w 214"/>
                <a:gd name="T77" fmla="*/ 0 h 71"/>
                <a:gd name="T78" fmla="*/ 0 w 214"/>
                <a:gd name="T79" fmla="*/ 0 h 71"/>
                <a:gd name="T80" fmla="*/ 0 w 214"/>
                <a:gd name="T81" fmla="*/ 0 h 71"/>
                <a:gd name="T82" fmla="*/ 0 w 214"/>
                <a:gd name="T83" fmla="*/ 0 h 7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4"/>
                <a:gd name="T127" fmla="*/ 0 h 71"/>
                <a:gd name="T128" fmla="*/ 214 w 214"/>
                <a:gd name="T129" fmla="*/ 71 h 7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4" h="71">
                  <a:moveTo>
                    <a:pt x="205" y="39"/>
                  </a:moveTo>
                  <a:lnTo>
                    <a:pt x="185" y="31"/>
                  </a:lnTo>
                  <a:lnTo>
                    <a:pt x="196" y="5"/>
                  </a:lnTo>
                  <a:lnTo>
                    <a:pt x="214" y="13"/>
                  </a:lnTo>
                  <a:lnTo>
                    <a:pt x="205" y="39"/>
                  </a:lnTo>
                  <a:close/>
                  <a:moveTo>
                    <a:pt x="193" y="5"/>
                  </a:moveTo>
                  <a:lnTo>
                    <a:pt x="194" y="5"/>
                  </a:lnTo>
                  <a:lnTo>
                    <a:pt x="196" y="5"/>
                  </a:lnTo>
                  <a:lnTo>
                    <a:pt x="190" y="18"/>
                  </a:lnTo>
                  <a:lnTo>
                    <a:pt x="193" y="5"/>
                  </a:lnTo>
                  <a:close/>
                  <a:moveTo>
                    <a:pt x="186" y="32"/>
                  </a:moveTo>
                  <a:lnTo>
                    <a:pt x="171" y="27"/>
                  </a:lnTo>
                  <a:lnTo>
                    <a:pt x="178" y="1"/>
                  </a:lnTo>
                  <a:lnTo>
                    <a:pt x="193" y="5"/>
                  </a:lnTo>
                  <a:lnTo>
                    <a:pt x="186" y="32"/>
                  </a:lnTo>
                  <a:close/>
                  <a:moveTo>
                    <a:pt x="175" y="0"/>
                  </a:moveTo>
                  <a:lnTo>
                    <a:pt x="176" y="0"/>
                  </a:lnTo>
                  <a:lnTo>
                    <a:pt x="178" y="1"/>
                  </a:lnTo>
                  <a:lnTo>
                    <a:pt x="175" y="14"/>
                  </a:lnTo>
                  <a:lnTo>
                    <a:pt x="175" y="0"/>
                  </a:lnTo>
                  <a:close/>
                  <a:moveTo>
                    <a:pt x="175" y="28"/>
                  </a:moveTo>
                  <a:lnTo>
                    <a:pt x="151" y="28"/>
                  </a:lnTo>
                  <a:lnTo>
                    <a:pt x="151" y="0"/>
                  </a:lnTo>
                  <a:lnTo>
                    <a:pt x="175" y="0"/>
                  </a:lnTo>
                  <a:lnTo>
                    <a:pt x="175" y="28"/>
                  </a:lnTo>
                  <a:close/>
                  <a:moveTo>
                    <a:pt x="147" y="1"/>
                  </a:moveTo>
                  <a:lnTo>
                    <a:pt x="149" y="0"/>
                  </a:lnTo>
                  <a:lnTo>
                    <a:pt x="151" y="0"/>
                  </a:lnTo>
                  <a:lnTo>
                    <a:pt x="151" y="14"/>
                  </a:lnTo>
                  <a:lnTo>
                    <a:pt x="147" y="1"/>
                  </a:lnTo>
                  <a:close/>
                  <a:moveTo>
                    <a:pt x="155" y="27"/>
                  </a:moveTo>
                  <a:lnTo>
                    <a:pt x="132" y="35"/>
                  </a:lnTo>
                  <a:lnTo>
                    <a:pt x="123" y="9"/>
                  </a:lnTo>
                  <a:lnTo>
                    <a:pt x="147" y="1"/>
                  </a:lnTo>
                  <a:lnTo>
                    <a:pt x="155" y="27"/>
                  </a:lnTo>
                  <a:close/>
                  <a:moveTo>
                    <a:pt x="121" y="11"/>
                  </a:moveTo>
                  <a:lnTo>
                    <a:pt x="122" y="9"/>
                  </a:lnTo>
                  <a:lnTo>
                    <a:pt x="123" y="9"/>
                  </a:lnTo>
                  <a:lnTo>
                    <a:pt x="128" y="22"/>
                  </a:lnTo>
                  <a:lnTo>
                    <a:pt x="121" y="11"/>
                  </a:lnTo>
                  <a:close/>
                  <a:moveTo>
                    <a:pt x="135" y="34"/>
                  </a:moveTo>
                  <a:lnTo>
                    <a:pt x="115" y="46"/>
                  </a:lnTo>
                  <a:lnTo>
                    <a:pt x="101" y="22"/>
                  </a:lnTo>
                  <a:lnTo>
                    <a:pt x="121" y="11"/>
                  </a:lnTo>
                  <a:lnTo>
                    <a:pt x="135" y="34"/>
                  </a:lnTo>
                  <a:close/>
                  <a:moveTo>
                    <a:pt x="115" y="46"/>
                  </a:moveTo>
                  <a:lnTo>
                    <a:pt x="96" y="57"/>
                  </a:lnTo>
                  <a:lnTo>
                    <a:pt x="82" y="34"/>
                  </a:lnTo>
                  <a:lnTo>
                    <a:pt x="101" y="22"/>
                  </a:lnTo>
                  <a:lnTo>
                    <a:pt x="115" y="46"/>
                  </a:lnTo>
                  <a:close/>
                  <a:moveTo>
                    <a:pt x="96" y="57"/>
                  </a:moveTo>
                  <a:lnTo>
                    <a:pt x="96" y="57"/>
                  </a:lnTo>
                  <a:lnTo>
                    <a:pt x="94" y="57"/>
                  </a:lnTo>
                  <a:lnTo>
                    <a:pt x="89" y="46"/>
                  </a:lnTo>
                  <a:lnTo>
                    <a:pt x="96" y="57"/>
                  </a:lnTo>
                  <a:close/>
                  <a:moveTo>
                    <a:pt x="94" y="57"/>
                  </a:moveTo>
                  <a:lnTo>
                    <a:pt x="71" y="69"/>
                  </a:lnTo>
                  <a:lnTo>
                    <a:pt x="59" y="45"/>
                  </a:lnTo>
                  <a:lnTo>
                    <a:pt x="83" y="33"/>
                  </a:lnTo>
                  <a:lnTo>
                    <a:pt x="94" y="57"/>
                  </a:lnTo>
                  <a:close/>
                  <a:moveTo>
                    <a:pt x="71" y="69"/>
                  </a:moveTo>
                  <a:lnTo>
                    <a:pt x="69" y="71"/>
                  </a:lnTo>
                  <a:lnTo>
                    <a:pt x="65" y="71"/>
                  </a:lnTo>
                  <a:lnTo>
                    <a:pt x="65" y="57"/>
                  </a:lnTo>
                  <a:lnTo>
                    <a:pt x="71" y="69"/>
                  </a:lnTo>
                  <a:close/>
                  <a:moveTo>
                    <a:pt x="65" y="71"/>
                  </a:moveTo>
                  <a:lnTo>
                    <a:pt x="37" y="71"/>
                  </a:lnTo>
                  <a:lnTo>
                    <a:pt x="37" y="43"/>
                  </a:lnTo>
                  <a:lnTo>
                    <a:pt x="65" y="43"/>
                  </a:lnTo>
                  <a:lnTo>
                    <a:pt x="65" y="71"/>
                  </a:lnTo>
                  <a:close/>
                  <a:moveTo>
                    <a:pt x="37" y="71"/>
                  </a:moveTo>
                  <a:lnTo>
                    <a:pt x="22" y="71"/>
                  </a:lnTo>
                  <a:lnTo>
                    <a:pt x="22" y="43"/>
                  </a:lnTo>
                  <a:lnTo>
                    <a:pt x="37" y="43"/>
                  </a:lnTo>
                  <a:lnTo>
                    <a:pt x="37" y="71"/>
                  </a:lnTo>
                  <a:close/>
                  <a:moveTo>
                    <a:pt x="22" y="71"/>
                  </a:moveTo>
                  <a:lnTo>
                    <a:pt x="21" y="71"/>
                  </a:lnTo>
                  <a:lnTo>
                    <a:pt x="20" y="70"/>
                  </a:lnTo>
                  <a:lnTo>
                    <a:pt x="22" y="57"/>
                  </a:lnTo>
                  <a:lnTo>
                    <a:pt x="22" y="71"/>
                  </a:lnTo>
                  <a:close/>
                  <a:moveTo>
                    <a:pt x="20" y="70"/>
                  </a:moveTo>
                  <a:lnTo>
                    <a:pt x="0" y="67"/>
                  </a:lnTo>
                  <a:lnTo>
                    <a:pt x="6" y="40"/>
                  </a:lnTo>
                  <a:lnTo>
                    <a:pt x="25" y="43"/>
                  </a:lnTo>
                  <a:lnTo>
                    <a:pt x="2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5" name="Freeform 133"/>
            <p:cNvSpPr>
              <a:spLocks noEditPoints="1"/>
            </p:cNvSpPr>
            <p:nvPr/>
          </p:nvSpPr>
          <p:spPr bwMode="auto">
            <a:xfrm>
              <a:off x="2455" y="1809"/>
              <a:ext cx="28" cy="12"/>
            </a:xfrm>
            <a:custGeom>
              <a:avLst/>
              <a:gdLst>
                <a:gd name="T0" fmla="*/ 0 w 210"/>
                <a:gd name="T1" fmla="*/ 0 h 90"/>
                <a:gd name="T2" fmla="*/ 0 w 210"/>
                <a:gd name="T3" fmla="*/ 0 h 90"/>
                <a:gd name="T4" fmla="*/ 0 w 210"/>
                <a:gd name="T5" fmla="*/ 0 h 90"/>
                <a:gd name="T6" fmla="*/ 0 w 210"/>
                <a:gd name="T7" fmla="*/ 0 h 90"/>
                <a:gd name="T8" fmla="*/ 0 w 210"/>
                <a:gd name="T9" fmla="*/ 0 h 90"/>
                <a:gd name="T10" fmla="*/ 0 w 210"/>
                <a:gd name="T11" fmla="*/ 0 h 90"/>
                <a:gd name="T12" fmla="*/ 0 w 210"/>
                <a:gd name="T13" fmla="*/ 0 h 90"/>
                <a:gd name="T14" fmla="*/ 0 w 210"/>
                <a:gd name="T15" fmla="*/ 0 h 90"/>
                <a:gd name="T16" fmla="*/ 0 w 210"/>
                <a:gd name="T17" fmla="*/ 0 h 90"/>
                <a:gd name="T18" fmla="*/ 0 w 210"/>
                <a:gd name="T19" fmla="*/ 0 h 90"/>
                <a:gd name="T20" fmla="*/ 0 w 210"/>
                <a:gd name="T21" fmla="*/ 0 h 90"/>
                <a:gd name="T22" fmla="*/ 0 w 210"/>
                <a:gd name="T23" fmla="*/ 0 h 90"/>
                <a:gd name="T24" fmla="*/ 0 w 210"/>
                <a:gd name="T25" fmla="*/ 0 h 90"/>
                <a:gd name="T26" fmla="*/ 0 w 210"/>
                <a:gd name="T27" fmla="*/ 0 h 90"/>
                <a:gd name="T28" fmla="*/ 0 w 210"/>
                <a:gd name="T29" fmla="*/ 0 h 90"/>
                <a:gd name="T30" fmla="*/ 0 w 210"/>
                <a:gd name="T31" fmla="*/ 0 h 90"/>
                <a:gd name="T32" fmla="*/ 0 w 210"/>
                <a:gd name="T33" fmla="*/ 0 h 90"/>
                <a:gd name="T34" fmla="*/ 0 w 210"/>
                <a:gd name="T35" fmla="*/ 0 h 90"/>
                <a:gd name="T36" fmla="*/ 0 w 210"/>
                <a:gd name="T37" fmla="*/ 0 h 90"/>
                <a:gd name="T38" fmla="*/ 0 w 210"/>
                <a:gd name="T39" fmla="*/ 0 h 90"/>
                <a:gd name="T40" fmla="*/ 0 w 210"/>
                <a:gd name="T41" fmla="*/ 0 h 90"/>
                <a:gd name="T42" fmla="*/ 0 w 210"/>
                <a:gd name="T43" fmla="*/ 0 h 90"/>
                <a:gd name="T44" fmla="*/ 0 w 210"/>
                <a:gd name="T45" fmla="*/ 0 h 90"/>
                <a:gd name="T46" fmla="*/ 0 w 210"/>
                <a:gd name="T47" fmla="*/ 0 h 90"/>
                <a:gd name="T48" fmla="*/ 0 w 210"/>
                <a:gd name="T49" fmla="*/ 0 h 90"/>
                <a:gd name="T50" fmla="*/ 0 w 210"/>
                <a:gd name="T51" fmla="*/ 0 h 90"/>
                <a:gd name="T52" fmla="*/ 0 w 210"/>
                <a:gd name="T53" fmla="*/ 0 h 90"/>
                <a:gd name="T54" fmla="*/ 0 w 210"/>
                <a:gd name="T55" fmla="*/ 0 h 90"/>
                <a:gd name="T56" fmla="*/ 0 w 210"/>
                <a:gd name="T57" fmla="*/ 0 h 90"/>
                <a:gd name="T58" fmla="*/ 0 w 210"/>
                <a:gd name="T59" fmla="*/ 0 h 90"/>
                <a:gd name="T60" fmla="*/ 0 w 210"/>
                <a:gd name="T61" fmla="*/ 0 h 90"/>
                <a:gd name="T62" fmla="*/ 0 w 210"/>
                <a:gd name="T63" fmla="*/ 0 h 90"/>
                <a:gd name="T64" fmla="*/ 0 w 210"/>
                <a:gd name="T65" fmla="*/ 0 h 90"/>
                <a:gd name="T66" fmla="*/ 0 w 210"/>
                <a:gd name="T67" fmla="*/ 0 h 90"/>
                <a:gd name="T68" fmla="*/ 0 w 210"/>
                <a:gd name="T69" fmla="*/ 0 h 90"/>
                <a:gd name="T70" fmla="*/ 0 w 210"/>
                <a:gd name="T71" fmla="*/ 0 h 90"/>
                <a:gd name="T72" fmla="*/ 0 w 210"/>
                <a:gd name="T73" fmla="*/ 0 h 90"/>
                <a:gd name="T74" fmla="*/ 0 w 210"/>
                <a:gd name="T75" fmla="*/ 0 h 90"/>
                <a:gd name="T76" fmla="*/ 0 w 210"/>
                <a:gd name="T77" fmla="*/ 0 h 90"/>
                <a:gd name="T78" fmla="*/ 0 w 210"/>
                <a:gd name="T79" fmla="*/ 0 h 90"/>
                <a:gd name="T80" fmla="*/ 0 w 210"/>
                <a:gd name="T81" fmla="*/ 0 h 90"/>
                <a:gd name="T82" fmla="*/ 0 w 210"/>
                <a:gd name="T83" fmla="*/ 0 h 90"/>
                <a:gd name="T84" fmla="*/ 0 w 210"/>
                <a:gd name="T85" fmla="*/ 0 h 90"/>
                <a:gd name="T86" fmla="*/ 0 w 210"/>
                <a:gd name="T87" fmla="*/ 0 h 90"/>
                <a:gd name="T88" fmla="*/ 0 w 210"/>
                <a:gd name="T89" fmla="*/ 0 h 90"/>
                <a:gd name="T90" fmla="*/ 0 w 210"/>
                <a:gd name="T91" fmla="*/ 0 h 90"/>
                <a:gd name="T92" fmla="*/ 0 w 210"/>
                <a:gd name="T93" fmla="*/ 0 h 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0"/>
                <a:gd name="T142" fmla="*/ 0 h 90"/>
                <a:gd name="T143" fmla="*/ 210 w 210"/>
                <a:gd name="T144" fmla="*/ 90 h 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0" h="90">
                  <a:moveTo>
                    <a:pt x="200" y="34"/>
                  </a:moveTo>
                  <a:lnTo>
                    <a:pt x="180" y="26"/>
                  </a:lnTo>
                  <a:lnTo>
                    <a:pt x="191" y="0"/>
                  </a:lnTo>
                  <a:lnTo>
                    <a:pt x="210" y="8"/>
                  </a:lnTo>
                  <a:lnTo>
                    <a:pt x="200" y="34"/>
                  </a:lnTo>
                  <a:close/>
                  <a:moveTo>
                    <a:pt x="186" y="0"/>
                  </a:moveTo>
                  <a:lnTo>
                    <a:pt x="188" y="0"/>
                  </a:lnTo>
                  <a:lnTo>
                    <a:pt x="191" y="0"/>
                  </a:lnTo>
                  <a:lnTo>
                    <a:pt x="186" y="13"/>
                  </a:lnTo>
                  <a:lnTo>
                    <a:pt x="186" y="0"/>
                  </a:lnTo>
                  <a:close/>
                  <a:moveTo>
                    <a:pt x="186" y="27"/>
                  </a:moveTo>
                  <a:lnTo>
                    <a:pt x="170" y="27"/>
                  </a:lnTo>
                  <a:lnTo>
                    <a:pt x="170" y="0"/>
                  </a:lnTo>
                  <a:lnTo>
                    <a:pt x="186" y="0"/>
                  </a:lnTo>
                  <a:lnTo>
                    <a:pt x="186" y="27"/>
                  </a:lnTo>
                  <a:close/>
                  <a:moveTo>
                    <a:pt x="169" y="0"/>
                  </a:moveTo>
                  <a:lnTo>
                    <a:pt x="170" y="0"/>
                  </a:lnTo>
                  <a:lnTo>
                    <a:pt x="170" y="13"/>
                  </a:lnTo>
                  <a:lnTo>
                    <a:pt x="169" y="0"/>
                  </a:lnTo>
                  <a:close/>
                  <a:moveTo>
                    <a:pt x="172" y="27"/>
                  </a:moveTo>
                  <a:lnTo>
                    <a:pt x="144" y="31"/>
                  </a:lnTo>
                  <a:lnTo>
                    <a:pt x="141" y="4"/>
                  </a:lnTo>
                  <a:lnTo>
                    <a:pt x="169" y="0"/>
                  </a:lnTo>
                  <a:lnTo>
                    <a:pt x="172" y="27"/>
                  </a:lnTo>
                  <a:close/>
                  <a:moveTo>
                    <a:pt x="136" y="6"/>
                  </a:moveTo>
                  <a:lnTo>
                    <a:pt x="138" y="4"/>
                  </a:lnTo>
                  <a:lnTo>
                    <a:pt x="141" y="4"/>
                  </a:lnTo>
                  <a:lnTo>
                    <a:pt x="143" y="18"/>
                  </a:lnTo>
                  <a:lnTo>
                    <a:pt x="136" y="6"/>
                  </a:lnTo>
                  <a:close/>
                  <a:moveTo>
                    <a:pt x="150" y="29"/>
                  </a:moveTo>
                  <a:lnTo>
                    <a:pt x="130" y="41"/>
                  </a:lnTo>
                  <a:lnTo>
                    <a:pt x="116" y="18"/>
                  </a:lnTo>
                  <a:lnTo>
                    <a:pt x="136" y="6"/>
                  </a:lnTo>
                  <a:lnTo>
                    <a:pt x="150" y="29"/>
                  </a:lnTo>
                  <a:close/>
                  <a:moveTo>
                    <a:pt x="115" y="18"/>
                  </a:moveTo>
                  <a:lnTo>
                    <a:pt x="116" y="18"/>
                  </a:lnTo>
                  <a:lnTo>
                    <a:pt x="123" y="29"/>
                  </a:lnTo>
                  <a:lnTo>
                    <a:pt x="115" y="18"/>
                  </a:lnTo>
                  <a:close/>
                  <a:moveTo>
                    <a:pt x="131" y="40"/>
                  </a:moveTo>
                  <a:lnTo>
                    <a:pt x="116" y="52"/>
                  </a:lnTo>
                  <a:lnTo>
                    <a:pt x="100" y="29"/>
                  </a:lnTo>
                  <a:lnTo>
                    <a:pt x="115" y="18"/>
                  </a:lnTo>
                  <a:lnTo>
                    <a:pt x="131" y="40"/>
                  </a:lnTo>
                  <a:close/>
                  <a:moveTo>
                    <a:pt x="99" y="31"/>
                  </a:moveTo>
                  <a:lnTo>
                    <a:pt x="99" y="31"/>
                  </a:lnTo>
                  <a:lnTo>
                    <a:pt x="100" y="29"/>
                  </a:lnTo>
                  <a:lnTo>
                    <a:pt x="108" y="41"/>
                  </a:lnTo>
                  <a:lnTo>
                    <a:pt x="99" y="31"/>
                  </a:lnTo>
                  <a:close/>
                  <a:moveTo>
                    <a:pt x="116" y="52"/>
                  </a:moveTo>
                  <a:lnTo>
                    <a:pt x="96" y="67"/>
                  </a:lnTo>
                  <a:lnTo>
                    <a:pt x="80" y="46"/>
                  </a:lnTo>
                  <a:lnTo>
                    <a:pt x="99" y="31"/>
                  </a:lnTo>
                  <a:lnTo>
                    <a:pt x="116" y="52"/>
                  </a:lnTo>
                  <a:close/>
                  <a:moveTo>
                    <a:pt x="96" y="67"/>
                  </a:moveTo>
                  <a:lnTo>
                    <a:pt x="95" y="68"/>
                  </a:lnTo>
                  <a:lnTo>
                    <a:pt x="94" y="69"/>
                  </a:lnTo>
                  <a:lnTo>
                    <a:pt x="88" y="56"/>
                  </a:lnTo>
                  <a:lnTo>
                    <a:pt x="96" y="67"/>
                  </a:lnTo>
                  <a:close/>
                  <a:moveTo>
                    <a:pt x="94" y="69"/>
                  </a:moveTo>
                  <a:lnTo>
                    <a:pt x="71" y="81"/>
                  </a:lnTo>
                  <a:lnTo>
                    <a:pt x="59" y="56"/>
                  </a:lnTo>
                  <a:lnTo>
                    <a:pt x="82" y="45"/>
                  </a:lnTo>
                  <a:lnTo>
                    <a:pt x="94" y="69"/>
                  </a:lnTo>
                  <a:close/>
                  <a:moveTo>
                    <a:pt x="71" y="81"/>
                  </a:moveTo>
                  <a:lnTo>
                    <a:pt x="70" y="81"/>
                  </a:lnTo>
                  <a:lnTo>
                    <a:pt x="69" y="82"/>
                  </a:lnTo>
                  <a:lnTo>
                    <a:pt x="65" y="68"/>
                  </a:lnTo>
                  <a:lnTo>
                    <a:pt x="71" y="81"/>
                  </a:lnTo>
                  <a:close/>
                  <a:moveTo>
                    <a:pt x="69" y="82"/>
                  </a:moveTo>
                  <a:lnTo>
                    <a:pt x="41" y="89"/>
                  </a:lnTo>
                  <a:lnTo>
                    <a:pt x="34" y="63"/>
                  </a:lnTo>
                  <a:lnTo>
                    <a:pt x="62" y="55"/>
                  </a:lnTo>
                  <a:lnTo>
                    <a:pt x="69" y="82"/>
                  </a:lnTo>
                  <a:close/>
                  <a:moveTo>
                    <a:pt x="41" y="89"/>
                  </a:moveTo>
                  <a:lnTo>
                    <a:pt x="39" y="90"/>
                  </a:lnTo>
                  <a:lnTo>
                    <a:pt x="37" y="90"/>
                  </a:lnTo>
                  <a:lnTo>
                    <a:pt x="37" y="76"/>
                  </a:lnTo>
                  <a:lnTo>
                    <a:pt x="41" y="89"/>
                  </a:lnTo>
                  <a:close/>
                  <a:moveTo>
                    <a:pt x="37" y="90"/>
                  </a:moveTo>
                  <a:lnTo>
                    <a:pt x="22" y="90"/>
                  </a:lnTo>
                  <a:lnTo>
                    <a:pt x="22" y="62"/>
                  </a:lnTo>
                  <a:lnTo>
                    <a:pt x="37" y="62"/>
                  </a:lnTo>
                  <a:lnTo>
                    <a:pt x="37" y="90"/>
                  </a:lnTo>
                  <a:close/>
                  <a:moveTo>
                    <a:pt x="22" y="90"/>
                  </a:moveTo>
                  <a:lnTo>
                    <a:pt x="21" y="90"/>
                  </a:lnTo>
                  <a:lnTo>
                    <a:pt x="20" y="90"/>
                  </a:lnTo>
                  <a:lnTo>
                    <a:pt x="22" y="76"/>
                  </a:lnTo>
                  <a:lnTo>
                    <a:pt x="22" y="90"/>
                  </a:lnTo>
                  <a:close/>
                  <a:moveTo>
                    <a:pt x="20" y="90"/>
                  </a:moveTo>
                  <a:lnTo>
                    <a:pt x="0" y="85"/>
                  </a:lnTo>
                  <a:lnTo>
                    <a:pt x="5" y="59"/>
                  </a:lnTo>
                  <a:lnTo>
                    <a:pt x="24" y="63"/>
                  </a:lnTo>
                  <a:lnTo>
                    <a:pt x="2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6" name="Freeform 134"/>
            <p:cNvSpPr>
              <a:spLocks/>
            </p:cNvSpPr>
            <p:nvPr/>
          </p:nvSpPr>
          <p:spPr bwMode="auto">
            <a:xfrm>
              <a:off x="1992" y="1849"/>
              <a:ext cx="923" cy="84"/>
            </a:xfrm>
            <a:custGeom>
              <a:avLst/>
              <a:gdLst>
                <a:gd name="T0" fmla="*/ 0 w 6919"/>
                <a:gd name="T1" fmla="*/ 0 h 634"/>
                <a:gd name="T2" fmla="*/ 0 w 6919"/>
                <a:gd name="T3" fmla="*/ 0 h 634"/>
                <a:gd name="T4" fmla="*/ 0 w 6919"/>
                <a:gd name="T5" fmla="*/ 0 h 634"/>
                <a:gd name="T6" fmla="*/ 0 w 6919"/>
                <a:gd name="T7" fmla="*/ 0 h 634"/>
                <a:gd name="T8" fmla="*/ 0 w 6919"/>
                <a:gd name="T9" fmla="*/ 0 h 634"/>
                <a:gd name="T10" fmla="*/ 0 w 6919"/>
                <a:gd name="T11" fmla="*/ 0 h 634"/>
                <a:gd name="T12" fmla="*/ 0 w 6919"/>
                <a:gd name="T13" fmla="*/ 0 h 634"/>
                <a:gd name="T14" fmla="*/ 0 w 6919"/>
                <a:gd name="T15" fmla="*/ 0 h 634"/>
                <a:gd name="T16" fmla="*/ 0 w 6919"/>
                <a:gd name="T17" fmla="*/ 0 h 634"/>
                <a:gd name="T18" fmla="*/ 0 w 6919"/>
                <a:gd name="T19" fmla="*/ 0 h 634"/>
                <a:gd name="T20" fmla="*/ 0 w 6919"/>
                <a:gd name="T21" fmla="*/ 0 h 634"/>
                <a:gd name="T22" fmla="*/ 0 w 6919"/>
                <a:gd name="T23" fmla="*/ 0 h 634"/>
                <a:gd name="T24" fmla="*/ 0 w 6919"/>
                <a:gd name="T25" fmla="*/ 0 h 634"/>
                <a:gd name="T26" fmla="*/ 0 w 6919"/>
                <a:gd name="T27" fmla="*/ 0 h 634"/>
                <a:gd name="T28" fmla="*/ 0 w 6919"/>
                <a:gd name="T29" fmla="*/ 0 h 634"/>
                <a:gd name="T30" fmla="*/ 0 w 6919"/>
                <a:gd name="T31" fmla="*/ 0 h 634"/>
                <a:gd name="T32" fmla="*/ 0 w 6919"/>
                <a:gd name="T33" fmla="*/ 0 h 634"/>
                <a:gd name="T34" fmla="*/ 0 w 6919"/>
                <a:gd name="T35" fmla="*/ 0 h 634"/>
                <a:gd name="T36" fmla="*/ 0 w 6919"/>
                <a:gd name="T37" fmla="*/ 0 h 634"/>
                <a:gd name="T38" fmla="*/ 0 w 6919"/>
                <a:gd name="T39" fmla="*/ 0 h 634"/>
                <a:gd name="T40" fmla="*/ 0 w 6919"/>
                <a:gd name="T41" fmla="*/ 0 h 634"/>
                <a:gd name="T42" fmla="*/ 0 w 6919"/>
                <a:gd name="T43" fmla="*/ 0 h 634"/>
                <a:gd name="T44" fmla="*/ 0 w 6919"/>
                <a:gd name="T45" fmla="*/ 0 h 634"/>
                <a:gd name="T46" fmla="*/ 0 w 6919"/>
                <a:gd name="T47" fmla="*/ 0 h 634"/>
                <a:gd name="T48" fmla="*/ 0 w 6919"/>
                <a:gd name="T49" fmla="*/ 0 h 634"/>
                <a:gd name="T50" fmla="*/ 0 w 6919"/>
                <a:gd name="T51" fmla="*/ 0 h 634"/>
                <a:gd name="T52" fmla="*/ 0 w 6919"/>
                <a:gd name="T53" fmla="*/ 0 h 634"/>
                <a:gd name="T54" fmla="*/ 0 w 6919"/>
                <a:gd name="T55" fmla="*/ 0 h 634"/>
                <a:gd name="T56" fmla="*/ 0 w 6919"/>
                <a:gd name="T57" fmla="*/ 0 h 634"/>
                <a:gd name="T58" fmla="*/ 0 w 6919"/>
                <a:gd name="T59" fmla="*/ 0 h 634"/>
                <a:gd name="T60" fmla="*/ 0 w 6919"/>
                <a:gd name="T61" fmla="*/ 0 h 634"/>
                <a:gd name="T62" fmla="*/ 0 w 6919"/>
                <a:gd name="T63" fmla="*/ 0 h 634"/>
                <a:gd name="T64" fmla="*/ 0 w 6919"/>
                <a:gd name="T65" fmla="*/ 0 h 634"/>
                <a:gd name="T66" fmla="*/ 0 w 6919"/>
                <a:gd name="T67" fmla="*/ 0 h 634"/>
                <a:gd name="T68" fmla="*/ 0 w 6919"/>
                <a:gd name="T69" fmla="*/ 0 h 634"/>
                <a:gd name="T70" fmla="*/ 0 w 6919"/>
                <a:gd name="T71" fmla="*/ 0 h 634"/>
                <a:gd name="T72" fmla="*/ 0 w 6919"/>
                <a:gd name="T73" fmla="*/ 0 h 634"/>
                <a:gd name="T74" fmla="*/ 0 w 6919"/>
                <a:gd name="T75" fmla="*/ 0 h 634"/>
                <a:gd name="T76" fmla="*/ 0 w 6919"/>
                <a:gd name="T77" fmla="*/ 0 h 634"/>
                <a:gd name="T78" fmla="*/ 0 w 6919"/>
                <a:gd name="T79" fmla="*/ 0 h 634"/>
                <a:gd name="T80" fmla="*/ 0 w 6919"/>
                <a:gd name="T81" fmla="*/ 0 h 634"/>
                <a:gd name="T82" fmla="*/ 0 w 6919"/>
                <a:gd name="T83" fmla="*/ 0 h 634"/>
                <a:gd name="T84" fmla="*/ 0 w 6919"/>
                <a:gd name="T85" fmla="*/ 0 h 634"/>
                <a:gd name="T86" fmla="*/ 0 w 6919"/>
                <a:gd name="T87" fmla="*/ 0 h 6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919"/>
                <a:gd name="T133" fmla="*/ 0 h 634"/>
                <a:gd name="T134" fmla="*/ 6919 w 6919"/>
                <a:gd name="T135" fmla="*/ 634 h 6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919" h="634">
                  <a:moveTo>
                    <a:pt x="3462" y="261"/>
                  </a:moveTo>
                  <a:lnTo>
                    <a:pt x="3415" y="261"/>
                  </a:lnTo>
                  <a:lnTo>
                    <a:pt x="3368" y="254"/>
                  </a:lnTo>
                  <a:lnTo>
                    <a:pt x="3321" y="238"/>
                  </a:lnTo>
                  <a:lnTo>
                    <a:pt x="3278" y="223"/>
                  </a:lnTo>
                  <a:lnTo>
                    <a:pt x="3236" y="203"/>
                  </a:lnTo>
                  <a:lnTo>
                    <a:pt x="3193" y="180"/>
                  </a:lnTo>
                  <a:lnTo>
                    <a:pt x="3118" y="133"/>
                  </a:lnTo>
                  <a:lnTo>
                    <a:pt x="3052" y="82"/>
                  </a:lnTo>
                  <a:lnTo>
                    <a:pt x="3005" y="43"/>
                  </a:lnTo>
                  <a:lnTo>
                    <a:pt x="2962" y="0"/>
                  </a:lnTo>
                  <a:lnTo>
                    <a:pt x="1557" y="243"/>
                  </a:lnTo>
                  <a:lnTo>
                    <a:pt x="570" y="411"/>
                  </a:lnTo>
                  <a:lnTo>
                    <a:pt x="78" y="493"/>
                  </a:lnTo>
                  <a:lnTo>
                    <a:pt x="59" y="497"/>
                  </a:lnTo>
                  <a:lnTo>
                    <a:pt x="43" y="505"/>
                  </a:lnTo>
                  <a:lnTo>
                    <a:pt x="31" y="513"/>
                  </a:lnTo>
                  <a:lnTo>
                    <a:pt x="19" y="524"/>
                  </a:lnTo>
                  <a:lnTo>
                    <a:pt x="11" y="536"/>
                  </a:lnTo>
                  <a:lnTo>
                    <a:pt x="4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0" y="591"/>
                  </a:lnTo>
                  <a:lnTo>
                    <a:pt x="4" y="603"/>
                  </a:lnTo>
                  <a:lnTo>
                    <a:pt x="11" y="614"/>
                  </a:lnTo>
                  <a:lnTo>
                    <a:pt x="23" y="623"/>
                  </a:lnTo>
                  <a:lnTo>
                    <a:pt x="35" y="631"/>
                  </a:lnTo>
                  <a:lnTo>
                    <a:pt x="51" y="634"/>
                  </a:lnTo>
                  <a:lnTo>
                    <a:pt x="66" y="634"/>
                  </a:lnTo>
                  <a:lnTo>
                    <a:pt x="86" y="631"/>
                  </a:lnTo>
                  <a:lnTo>
                    <a:pt x="578" y="544"/>
                  </a:lnTo>
                  <a:lnTo>
                    <a:pt x="1538" y="379"/>
                  </a:lnTo>
                  <a:lnTo>
                    <a:pt x="2896" y="145"/>
                  </a:lnTo>
                  <a:lnTo>
                    <a:pt x="2903" y="156"/>
                  </a:lnTo>
                  <a:lnTo>
                    <a:pt x="2934" y="188"/>
                  </a:lnTo>
                  <a:lnTo>
                    <a:pt x="2977" y="231"/>
                  </a:lnTo>
                  <a:lnTo>
                    <a:pt x="3040" y="278"/>
                  </a:lnTo>
                  <a:lnTo>
                    <a:pt x="3079" y="305"/>
                  </a:lnTo>
                  <a:lnTo>
                    <a:pt x="3122" y="329"/>
                  </a:lnTo>
                  <a:lnTo>
                    <a:pt x="3168" y="353"/>
                  </a:lnTo>
                  <a:lnTo>
                    <a:pt x="3219" y="371"/>
                  </a:lnTo>
                  <a:lnTo>
                    <a:pt x="3274" y="388"/>
                  </a:lnTo>
                  <a:lnTo>
                    <a:pt x="3332" y="403"/>
                  </a:lnTo>
                  <a:lnTo>
                    <a:pt x="3395" y="411"/>
                  </a:lnTo>
                  <a:lnTo>
                    <a:pt x="3462" y="415"/>
                  </a:lnTo>
                  <a:lnTo>
                    <a:pt x="3528" y="411"/>
                  </a:lnTo>
                  <a:lnTo>
                    <a:pt x="3591" y="403"/>
                  </a:lnTo>
                  <a:lnTo>
                    <a:pt x="3649" y="388"/>
                  </a:lnTo>
                  <a:lnTo>
                    <a:pt x="3704" y="371"/>
                  </a:lnTo>
                  <a:lnTo>
                    <a:pt x="3750" y="353"/>
                  </a:lnTo>
                  <a:lnTo>
                    <a:pt x="3797" y="329"/>
                  </a:lnTo>
                  <a:lnTo>
                    <a:pt x="3840" y="305"/>
                  </a:lnTo>
                  <a:lnTo>
                    <a:pt x="3879" y="278"/>
                  </a:lnTo>
                  <a:lnTo>
                    <a:pt x="3942" y="231"/>
                  </a:lnTo>
                  <a:lnTo>
                    <a:pt x="3989" y="188"/>
                  </a:lnTo>
                  <a:lnTo>
                    <a:pt x="4015" y="156"/>
                  </a:lnTo>
                  <a:lnTo>
                    <a:pt x="4024" y="145"/>
                  </a:lnTo>
                  <a:lnTo>
                    <a:pt x="5385" y="379"/>
                  </a:lnTo>
                  <a:lnTo>
                    <a:pt x="6345" y="544"/>
                  </a:lnTo>
                  <a:lnTo>
                    <a:pt x="6834" y="631"/>
                  </a:lnTo>
                  <a:lnTo>
                    <a:pt x="6852" y="634"/>
                  </a:lnTo>
                  <a:lnTo>
                    <a:pt x="6872" y="634"/>
                  </a:lnTo>
                  <a:lnTo>
                    <a:pt x="6889" y="631"/>
                  </a:lnTo>
                  <a:lnTo>
                    <a:pt x="6900" y="623"/>
                  </a:lnTo>
                  <a:lnTo>
                    <a:pt x="6907" y="614"/>
                  </a:lnTo>
                  <a:lnTo>
                    <a:pt x="6915" y="603"/>
                  </a:lnTo>
                  <a:lnTo>
                    <a:pt x="6919" y="591"/>
                  </a:lnTo>
                  <a:lnTo>
                    <a:pt x="6919" y="576"/>
                  </a:lnTo>
                  <a:lnTo>
                    <a:pt x="6919" y="564"/>
                  </a:lnTo>
                  <a:lnTo>
                    <a:pt x="6915" y="552"/>
                  </a:lnTo>
                  <a:lnTo>
                    <a:pt x="6907" y="536"/>
                  </a:lnTo>
                  <a:lnTo>
                    <a:pt x="6900" y="524"/>
                  </a:lnTo>
                  <a:lnTo>
                    <a:pt x="6889" y="513"/>
                  </a:lnTo>
                  <a:lnTo>
                    <a:pt x="6877" y="505"/>
                  </a:lnTo>
                  <a:lnTo>
                    <a:pt x="6861" y="497"/>
                  </a:lnTo>
                  <a:lnTo>
                    <a:pt x="6841" y="493"/>
                  </a:lnTo>
                  <a:lnTo>
                    <a:pt x="6350" y="411"/>
                  </a:lnTo>
                  <a:lnTo>
                    <a:pt x="5362" y="243"/>
                  </a:lnTo>
                  <a:lnTo>
                    <a:pt x="3961" y="0"/>
                  </a:lnTo>
                  <a:lnTo>
                    <a:pt x="3918" y="43"/>
                  </a:lnTo>
                  <a:lnTo>
                    <a:pt x="3868" y="82"/>
                  </a:lnTo>
                  <a:lnTo>
                    <a:pt x="3805" y="133"/>
                  </a:lnTo>
                  <a:lnTo>
                    <a:pt x="3727" y="180"/>
                  </a:lnTo>
                  <a:lnTo>
                    <a:pt x="3688" y="203"/>
                  </a:lnTo>
                  <a:lnTo>
                    <a:pt x="3645" y="223"/>
                  </a:lnTo>
                  <a:lnTo>
                    <a:pt x="3598" y="238"/>
                  </a:lnTo>
                  <a:lnTo>
                    <a:pt x="3556" y="254"/>
                  </a:lnTo>
                  <a:lnTo>
                    <a:pt x="3508" y="261"/>
                  </a:lnTo>
                  <a:lnTo>
                    <a:pt x="3462" y="2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7" name="Freeform 135"/>
            <p:cNvSpPr>
              <a:spLocks noEditPoints="1"/>
            </p:cNvSpPr>
            <p:nvPr/>
          </p:nvSpPr>
          <p:spPr bwMode="auto">
            <a:xfrm>
              <a:off x="1988" y="1845"/>
              <a:ext cx="931" cy="115"/>
            </a:xfrm>
            <a:custGeom>
              <a:avLst/>
              <a:gdLst>
                <a:gd name="T0" fmla="*/ 0 w 6978"/>
                <a:gd name="T1" fmla="*/ 0 h 867"/>
                <a:gd name="T2" fmla="*/ 0 w 6978"/>
                <a:gd name="T3" fmla="*/ 0 h 867"/>
                <a:gd name="T4" fmla="*/ 0 w 6978"/>
                <a:gd name="T5" fmla="*/ 0 h 867"/>
                <a:gd name="T6" fmla="*/ 0 w 6978"/>
                <a:gd name="T7" fmla="*/ 0 h 867"/>
                <a:gd name="T8" fmla="*/ 0 w 6978"/>
                <a:gd name="T9" fmla="*/ 0 h 867"/>
                <a:gd name="T10" fmla="*/ 0 w 6978"/>
                <a:gd name="T11" fmla="*/ 0 h 867"/>
                <a:gd name="T12" fmla="*/ 0 w 6978"/>
                <a:gd name="T13" fmla="*/ 0 h 867"/>
                <a:gd name="T14" fmla="*/ 0 w 6978"/>
                <a:gd name="T15" fmla="*/ 0 h 867"/>
                <a:gd name="T16" fmla="*/ 0 w 6978"/>
                <a:gd name="T17" fmla="*/ 0 h 867"/>
                <a:gd name="T18" fmla="*/ 0 w 6978"/>
                <a:gd name="T19" fmla="*/ 0 h 867"/>
                <a:gd name="T20" fmla="*/ 0 w 6978"/>
                <a:gd name="T21" fmla="*/ 0 h 867"/>
                <a:gd name="T22" fmla="*/ 0 w 6978"/>
                <a:gd name="T23" fmla="*/ 0 h 867"/>
                <a:gd name="T24" fmla="*/ 0 w 6978"/>
                <a:gd name="T25" fmla="*/ 0 h 867"/>
                <a:gd name="T26" fmla="*/ 0 w 6978"/>
                <a:gd name="T27" fmla="*/ 0 h 867"/>
                <a:gd name="T28" fmla="*/ 0 w 6978"/>
                <a:gd name="T29" fmla="*/ 0 h 867"/>
                <a:gd name="T30" fmla="*/ 0 w 6978"/>
                <a:gd name="T31" fmla="*/ 0 h 867"/>
                <a:gd name="T32" fmla="*/ 0 w 6978"/>
                <a:gd name="T33" fmla="*/ 0 h 867"/>
                <a:gd name="T34" fmla="*/ 0 w 6978"/>
                <a:gd name="T35" fmla="*/ 0 h 867"/>
                <a:gd name="T36" fmla="*/ 0 w 6978"/>
                <a:gd name="T37" fmla="*/ 0 h 867"/>
                <a:gd name="T38" fmla="*/ 0 w 6978"/>
                <a:gd name="T39" fmla="*/ 0 h 867"/>
                <a:gd name="T40" fmla="*/ 0 w 6978"/>
                <a:gd name="T41" fmla="*/ 0 h 867"/>
                <a:gd name="T42" fmla="*/ 0 w 6978"/>
                <a:gd name="T43" fmla="*/ 0 h 867"/>
                <a:gd name="T44" fmla="*/ 0 w 6978"/>
                <a:gd name="T45" fmla="*/ 0 h 867"/>
                <a:gd name="T46" fmla="*/ 0 w 6978"/>
                <a:gd name="T47" fmla="*/ 0 h 867"/>
                <a:gd name="T48" fmla="*/ 0 w 6978"/>
                <a:gd name="T49" fmla="*/ 0 h 867"/>
                <a:gd name="T50" fmla="*/ 0 w 6978"/>
                <a:gd name="T51" fmla="*/ 0 h 867"/>
                <a:gd name="T52" fmla="*/ 0 w 6978"/>
                <a:gd name="T53" fmla="*/ 0 h 867"/>
                <a:gd name="T54" fmla="*/ 0 w 6978"/>
                <a:gd name="T55" fmla="*/ 0 h 867"/>
                <a:gd name="T56" fmla="*/ 0 w 6978"/>
                <a:gd name="T57" fmla="*/ 0 h 867"/>
                <a:gd name="T58" fmla="*/ 0 w 6978"/>
                <a:gd name="T59" fmla="*/ 0 h 867"/>
                <a:gd name="T60" fmla="*/ 0 w 6978"/>
                <a:gd name="T61" fmla="*/ 0 h 867"/>
                <a:gd name="T62" fmla="*/ 0 w 6978"/>
                <a:gd name="T63" fmla="*/ 0 h 867"/>
                <a:gd name="T64" fmla="*/ 0 w 6978"/>
                <a:gd name="T65" fmla="*/ 0 h 867"/>
                <a:gd name="T66" fmla="*/ 0 w 6978"/>
                <a:gd name="T67" fmla="*/ 0 h 867"/>
                <a:gd name="T68" fmla="*/ 0 w 6978"/>
                <a:gd name="T69" fmla="*/ 0 h 867"/>
                <a:gd name="T70" fmla="*/ 0 w 6978"/>
                <a:gd name="T71" fmla="*/ 0 h 867"/>
                <a:gd name="T72" fmla="*/ 0 w 6978"/>
                <a:gd name="T73" fmla="*/ 0 h 867"/>
                <a:gd name="T74" fmla="*/ 0 w 6978"/>
                <a:gd name="T75" fmla="*/ 0 h 867"/>
                <a:gd name="T76" fmla="*/ 0 w 6978"/>
                <a:gd name="T77" fmla="*/ 0 h 867"/>
                <a:gd name="T78" fmla="*/ 0 w 6978"/>
                <a:gd name="T79" fmla="*/ 0 h 867"/>
                <a:gd name="T80" fmla="*/ 0 w 6978"/>
                <a:gd name="T81" fmla="*/ 0 h 867"/>
                <a:gd name="T82" fmla="*/ 0 w 6978"/>
                <a:gd name="T83" fmla="*/ 0 h 867"/>
                <a:gd name="T84" fmla="*/ 0 w 6978"/>
                <a:gd name="T85" fmla="*/ 0 h 867"/>
                <a:gd name="T86" fmla="*/ 0 w 6978"/>
                <a:gd name="T87" fmla="*/ 0 h 867"/>
                <a:gd name="T88" fmla="*/ 0 w 6978"/>
                <a:gd name="T89" fmla="*/ 0 h 867"/>
                <a:gd name="T90" fmla="*/ 0 w 6978"/>
                <a:gd name="T91" fmla="*/ 0 h 867"/>
                <a:gd name="T92" fmla="*/ 0 w 6978"/>
                <a:gd name="T93" fmla="*/ 0 h 867"/>
                <a:gd name="T94" fmla="*/ 0 w 6978"/>
                <a:gd name="T95" fmla="*/ 0 h 867"/>
                <a:gd name="T96" fmla="*/ 0 w 6978"/>
                <a:gd name="T97" fmla="*/ 0 h 867"/>
                <a:gd name="T98" fmla="*/ 0 w 6978"/>
                <a:gd name="T99" fmla="*/ 0 h 867"/>
                <a:gd name="T100" fmla="*/ 0 w 6978"/>
                <a:gd name="T101" fmla="*/ 0 h 867"/>
                <a:gd name="T102" fmla="*/ 0 w 6978"/>
                <a:gd name="T103" fmla="*/ 0 h 867"/>
                <a:gd name="T104" fmla="*/ 0 w 6978"/>
                <a:gd name="T105" fmla="*/ 0 h 867"/>
                <a:gd name="T106" fmla="*/ 0 w 6978"/>
                <a:gd name="T107" fmla="*/ 0 h 867"/>
                <a:gd name="T108" fmla="*/ 0 w 6978"/>
                <a:gd name="T109" fmla="*/ 0 h 867"/>
                <a:gd name="T110" fmla="*/ 0 w 6978"/>
                <a:gd name="T111" fmla="*/ 0 h 867"/>
                <a:gd name="T112" fmla="*/ 0 w 6978"/>
                <a:gd name="T113" fmla="*/ 0 h 867"/>
                <a:gd name="T114" fmla="*/ 0 w 6978"/>
                <a:gd name="T115" fmla="*/ 0 h 867"/>
                <a:gd name="T116" fmla="*/ 0 w 6978"/>
                <a:gd name="T117" fmla="*/ 0 h 867"/>
                <a:gd name="T118" fmla="*/ 0 w 6978"/>
                <a:gd name="T119" fmla="*/ 0 h 8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978"/>
                <a:gd name="T181" fmla="*/ 0 h 867"/>
                <a:gd name="T182" fmla="*/ 6978 w 6978"/>
                <a:gd name="T183" fmla="*/ 867 h 8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978" h="867">
                  <a:moveTo>
                    <a:pt x="3491" y="324"/>
                  </a:moveTo>
                  <a:lnTo>
                    <a:pt x="3444" y="324"/>
                  </a:lnTo>
                  <a:lnTo>
                    <a:pt x="3444" y="264"/>
                  </a:lnTo>
                  <a:lnTo>
                    <a:pt x="3491" y="264"/>
                  </a:lnTo>
                  <a:lnTo>
                    <a:pt x="3491" y="324"/>
                  </a:lnTo>
                  <a:close/>
                  <a:moveTo>
                    <a:pt x="3444" y="324"/>
                  </a:moveTo>
                  <a:lnTo>
                    <a:pt x="3442" y="324"/>
                  </a:lnTo>
                  <a:lnTo>
                    <a:pt x="3439" y="323"/>
                  </a:lnTo>
                  <a:lnTo>
                    <a:pt x="3444" y="293"/>
                  </a:lnTo>
                  <a:lnTo>
                    <a:pt x="3444" y="324"/>
                  </a:lnTo>
                  <a:close/>
                  <a:moveTo>
                    <a:pt x="3439" y="323"/>
                  </a:moveTo>
                  <a:lnTo>
                    <a:pt x="3392" y="316"/>
                  </a:lnTo>
                  <a:lnTo>
                    <a:pt x="3402" y="257"/>
                  </a:lnTo>
                  <a:lnTo>
                    <a:pt x="3449" y="265"/>
                  </a:lnTo>
                  <a:lnTo>
                    <a:pt x="3439" y="323"/>
                  </a:lnTo>
                  <a:close/>
                  <a:moveTo>
                    <a:pt x="3392" y="316"/>
                  </a:moveTo>
                  <a:lnTo>
                    <a:pt x="3389" y="315"/>
                  </a:lnTo>
                  <a:lnTo>
                    <a:pt x="3388" y="315"/>
                  </a:lnTo>
                  <a:lnTo>
                    <a:pt x="3397" y="286"/>
                  </a:lnTo>
                  <a:lnTo>
                    <a:pt x="3392" y="316"/>
                  </a:lnTo>
                  <a:close/>
                  <a:moveTo>
                    <a:pt x="3388" y="315"/>
                  </a:moveTo>
                  <a:lnTo>
                    <a:pt x="3340" y="298"/>
                  </a:lnTo>
                  <a:lnTo>
                    <a:pt x="3359" y="243"/>
                  </a:lnTo>
                  <a:lnTo>
                    <a:pt x="3406" y="258"/>
                  </a:lnTo>
                  <a:lnTo>
                    <a:pt x="3388" y="315"/>
                  </a:lnTo>
                  <a:close/>
                  <a:moveTo>
                    <a:pt x="3340" y="298"/>
                  </a:moveTo>
                  <a:lnTo>
                    <a:pt x="3343" y="299"/>
                  </a:lnTo>
                  <a:lnTo>
                    <a:pt x="3340" y="298"/>
                  </a:lnTo>
                  <a:lnTo>
                    <a:pt x="3350" y="270"/>
                  </a:lnTo>
                  <a:lnTo>
                    <a:pt x="3340" y="298"/>
                  </a:lnTo>
                  <a:close/>
                  <a:moveTo>
                    <a:pt x="3340" y="298"/>
                  </a:moveTo>
                  <a:lnTo>
                    <a:pt x="3297" y="283"/>
                  </a:lnTo>
                  <a:lnTo>
                    <a:pt x="3317" y="227"/>
                  </a:lnTo>
                  <a:lnTo>
                    <a:pt x="3360" y="243"/>
                  </a:lnTo>
                  <a:lnTo>
                    <a:pt x="3340" y="298"/>
                  </a:lnTo>
                  <a:close/>
                  <a:moveTo>
                    <a:pt x="3297" y="283"/>
                  </a:moveTo>
                  <a:lnTo>
                    <a:pt x="3295" y="282"/>
                  </a:lnTo>
                  <a:lnTo>
                    <a:pt x="3307" y="255"/>
                  </a:lnTo>
                  <a:lnTo>
                    <a:pt x="3297" y="283"/>
                  </a:lnTo>
                  <a:close/>
                  <a:moveTo>
                    <a:pt x="3295" y="282"/>
                  </a:moveTo>
                  <a:lnTo>
                    <a:pt x="3252" y="262"/>
                  </a:lnTo>
                  <a:lnTo>
                    <a:pt x="3276" y="208"/>
                  </a:lnTo>
                  <a:lnTo>
                    <a:pt x="3319" y="228"/>
                  </a:lnTo>
                  <a:lnTo>
                    <a:pt x="3295" y="282"/>
                  </a:lnTo>
                  <a:close/>
                  <a:moveTo>
                    <a:pt x="3252" y="262"/>
                  </a:moveTo>
                  <a:lnTo>
                    <a:pt x="3252" y="262"/>
                  </a:lnTo>
                  <a:lnTo>
                    <a:pt x="3251" y="261"/>
                  </a:lnTo>
                  <a:lnTo>
                    <a:pt x="3265" y="235"/>
                  </a:lnTo>
                  <a:lnTo>
                    <a:pt x="3252" y="262"/>
                  </a:lnTo>
                  <a:close/>
                  <a:moveTo>
                    <a:pt x="3251" y="261"/>
                  </a:moveTo>
                  <a:lnTo>
                    <a:pt x="3208" y="237"/>
                  </a:lnTo>
                  <a:lnTo>
                    <a:pt x="3236" y="186"/>
                  </a:lnTo>
                  <a:lnTo>
                    <a:pt x="3278" y="209"/>
                  </a:lnTo>
                  <a:lnTo>
                    <a:pt x="3251" y="261"/>
                  </a:lnTo>
                  <a:close/>
                  <a:moveTo>
                    <a:pt x="3208" y="237"/>
                  </a:moveTo>
                  <a:lnTo>
                    <a:pt x="3207" y="237"/>
                  </a:lnTo>
                  <a:lnTo>
                    <a:pt x="3205" y="236"/>
                  </a:lnTo>
                  <a:lnTo>
                    <a:pt x="3222" y="212"/>
                  </a:lnTo>
                  <a:lnTo>
                    <a:pt x="3208" y="237"/>
                  </a:lnTo>
                  <a:close/>
                  <a:moveTo>
                    <a:pt x="3205" y="236"/>
                  </a:moveTo>
                  <a:lnTo>
                    <a:pt x="3132" y="190"/>
                  </a:lnTo>
                  <a:lnTo>
                    <a:pt x="3162" y="140"/>
                  </a:lnTo>
                  <a:lnTo>
                    <a:pt x="3237" y="187"/>
                  </a:lnTo>
                  <a:lnTo>
                    <a:pt x="3205" y="236"/>
                  </a:lnTo>
                  <a:close/>
                  <a:moveTo>
                    <a:pt x="3132" y="190"/>
                  </a:moveTo>
                  <a:lnTo>
                    <a:pt x="3130" y="188"/>
                  </a:lnTo>
                  <a:lnTo>
                    <a:pt x="3147" y="165"/>
                  </a:lnTo>
                  <a:lnTo>
                    <a:pt x="3132" y="190"/>
                  </a:lnTo>
                  <a:close/>
                  <a:moveTo>
                    <a:pt x="3130" y="188"/>
                  </a:moveTo>
                  <a:lnTo>
                    <a:pt x="3063" y="137"/>
                  </a:lnTo>
                  <a:lnTo>
                    <a:pt x="3098" y="90"/>
                  </a:lnTo>
                  <a:lnTo>
                    <a:pt x="3165" y="142"/>
                  </a:lnTo>
                  <a:lnTo>
                    <a:pt x="3130" y="188"/>
                  </a:lnTo>
                  <a:close/>
                  <a:moveTo>
                    <a:pt x="3063" y="137"/>
                  </a:moveTo>
                  <a:lnTo>
                    <a:pt x="3063" y="138"/>
                  </a:lnTo>
                  <a:lnTo>
                    <a:pt x="3062" y="136"/>
                  </a:lnTo>
                  <a:lnTo>
                    <a:pt x="3081" y="114"/>
                  </a:lnTo>
                  <a:lnTo>
                    <a:pt x="3063" y="137"/>
                  </a:lnTo>
                  <a:close/>
                  <a:moveTo>
                    <a:pt x="3062" y="136"/>
                  </a:moveTo>
                  <a:lnTo>
                    <a:pt x="3016" y="97"/>
                  </a:lnTo>
                  <a:lnTo>
                    <a:pt x="3053" y="52"/>
                  </a:lnTo>
                  <a:lnTo>
                    <a:pt x="3100" y="91"/>
                  </a:lnTo>
                  <a:lnTo>
                    <a:pt x="3062" y="136"/>
                  </a:lnTo>
                  <a:close/>
                  <a:moveTo>
                    <a:pt x="3016" y="97"/>
                  </a:moveTo>
                  <a:lnTo>
                    <a:pt x="3013" y="96"/>
                  </a:lnTo>
                  <a:lnTo>
                    <a:pt x="3013" y="95"/>
                  </a:lnTo>
                  <a:lnTo>
                    <a:pt x="3034" y="75"/>
                  </a:lnTo>
                  <a:lnTo>
                    <a:pt x="3016" y="97"/>
                  </a:lnTo>
                  <a:close/>
                  <a:moveTo>
                    <a:pt x="3013" y="95"/>
                  </a:moveTo>
                  <a:lnTo>
                    <a:pt x="2970" y="53"/>
                  </a:lnTo>
                  <a:lnTo>
                    <a:pt x="3012" y="11"/>
                  </a:lnTo>
                  <a:lnTo>
                    <a:pt x="3054" y="54"/>
                  </a:lnTo>
                  <a:lnTo>
                    <a:pt x="3013" y="95"/>
                  </a:lnTo>
                  <a:close/>
                  <a:moveTo>
                    <a:pt x="2987" y="3"/>
                  </a:moveTo>
                  <a:lnTo>
                    <a:pt x="3001" y="0"/>
                  </a:lnTo>
                  <a:lnTo>
                    <a:pt x="3012" y="11"/>
                  </a:lnTo>
                  <a:lnTo>
                    <a:pt x="2991" y="32"/>
                  </a:lnTo>
                  <a:lnTo>
                    <a:pt x="2987" y="3"/>
                  </a:lnTo>
                  <a:close/>
                  <a:moveTo>
                    <a:pt x="2996" y="61"/>
                  </a:moveTo>
                  <a:lnTo>
                    <a:pt x="1591" y="303"/>
                  </a:lnTo>
                  <a:lnTo>
                    <a:pt x="1581" y="246"/>
                  </a:lnTo>
                  <a:lnTo>
                    <a:pt x="2987" y="3"/>
                  </a:lnTo>
                  <a:lnTo>
                    <a:pt x="2996" y="61"/>
                  </a:lnTo>
                  <a:close/>
                  <a:moveTo>
                    <a:pt x="1591" y="303"/>
                  </a:moveTo>
                  <a:lnTo>
                    <a:pt x="1601" y="302"/>
                  </a:lnTo>
                  <a:lnTo>
                    <a:pt x="1591" y="303"/>
                  </a:lnTo>
                  <a:lnTo>
                    <a:pt x="1586" y="275"/>
                  </a:lnTo>
                  <a:lnTo>
                    <a:pt x="1591" y="303"/>
                  </a:lnTo>
                  <a:close/>
                  <a:moveTo>
                    <a:pt x="1591" y="303"/>
                  </a:moveTo>
                  <a:lnTo>
                    <a:pt x="604" y="472"/>
                  </a:lnTo>
                  <a:lnTo>
                    <a:pt x="594" y="414"/>
                  </a:lnTo>
                  <a:lnTo>
                    <a:pt x="1581" y="246"/>
                  </a:lnTo>
                  <a:lnTo>
                    <a:pt x="1591" y="303"/>
                  </a:lnTo>
                  <a:close/>
                  <a:moveTo>
                    <a:pt x="604" y="472"/>
                  </a:moveTo>
                  <a:lnTo>
                    <a:pt x="111" y="554"/>
                  </a:lnTo>
                  <a:lnTo>
                    <a:pt x="102" y="497"/>
                  </a:lnTo>
                  <a:lnTo>
                    <a:pt x="594" y="414"/>
                  </a:lnTo>
                  <a:lnTo>
                    <a:pt x="604" y="472"/>
                  </a:lnTo>
                  <a:close/>
                  <a:moveTo>
                    <a:pt x="101" y="497"/>
                  </a:moveTo>
                  <a:lnTo>
                    <a:pt x="100" y="497"/>
                  </a:lnTo>
                  <a:lnTo>
                    <a:pt x="102" y="497"/>
                  </a:lnTo>
                  <a:lnTo>
                    <a:pt x="107" y="525"/>
                  </a:lnTo>
                  <a:lnTo>
                    <a:pt x="101" y="497"/>
                  </a:lnTo>
                  <a:close/>
                  <a:moveTo>
                    <a:pt x="112" y="554"/>
                  </a:moveTo>
                  <a:lnTo>
                    <a:pt x="94" y="558"/>
                  </a:lnTo>
                  <a:lnTo>
                    <a:pt x="82" y="500"/>
                  </a:lnTo>
                  <a:lnTo>
                    <a:pt x="101" y="497"/>
                  </a:lnTo>
                  <a:lnTo>
                    <a:pt x="112" y="554"/>
                  </a:lnTo>
                  <a:close/>
                  <a:moveTo>
                    <a:pt x="74" y="503"/>
                  </a:moveTo>
                  <a:lnTo>
                    <a:pt x="78" y="501"/>
                  </a:lnTo>
                  <a:lnTo>
                    <a:pt x="82" y="500"/>
                  </a:lnTo>
                  <a:lnTo>
                    <a:pt x="88" y="529"/>
                  </a:lnTo>
                  <a:lnTo>
                    <a:pt x="74" y="503"/>
                  </a:lnTo>
                  <a:close/>
                  <a:moveTo>
                    <a:pt x="101" y="555"/>
                  </a:moveTo>
                  <a:lnTo>
                    <a:pt x="85" y="563"/>
                  </a:lnTo>
                  <a:lnTo>
                    <a:pt x="59" y="511"/>
                  </a:lnTo>
                  <a:lnTo>
                    <a:pt x="74" y="503"/>
                  </a:lnTo>
                  <a:lnTo>
                    <a:pt x="101" y="555"/>
                  </a:lnTo>
                  <a:close/>
                  <a:moveTo>
                    <a:pt x="55" y="513"/>
                  </a:moveTo>
                  <a:lnTo>
                    <a:pt x="57" y="512"/>
                  </a:lnTo>
                  <a:lnTo>
                    <a:pt x="59" y="511"/>
                  </a:lnTo>
                  <a:lnTo>
                    <a:pt x="72" y="537"/>
                  </a:lnTo>
                  <a:lnTo>
                    <a:pt x="55" y="513"/>
                  </a:lnTo>
                  <a:close/>
                  <a:moveTo>
                    <a:pt x="88" y="561"/>
                  </a:moveTo>
                  <a:lnTo>
                    <a:pt x="76" y="569"/>
                  </a:lnTo>
                  <a:lnTo>
                    <a:pt x="44" y="520"/>
                  </a:lnTo>
                  <a:lnTo>
                    <a:pt x="55" y="513"/>
                  </a:lnTo>
                  <a:lnTo>
                    <a:pt x="88" y="561"/>
                  </a:lnTo>
                  <a:close/>
                  <a:moveTo>
                    <a:pt x="39" y="524"/>
                  </a:moveTo>
                  <a:lnTo>
                    <a:pt x="41" y="521"/>
                  </a:lnTo>
                  <a:lnTo>
                    <a:pt x="44" y="520"/>
                  </a:lnTo>
                  <a:lnTo>
                    <a:pt x="60" y="545"/>
                  </a:lnTo>
                  <a:lnTo>
                    <a:pt x="39" y="524"/>
                  </a:lnTo>
                  <a:close/>
                  <a:moveTo>
                    <a:pt x="81" y="566"/>
                  </a:moveTo>
                  <a:lnTo>
                    <a:pt x="69" y="577"/>
                  </a:lnTo>
                  <a:lnTo>
                    <a:pt x="27" y="535"/>
                  </a:lnTo>
                  <a:lnTo>
                    <a:pt x="39" y="524"/>
                  </a:lnTo>
                  <a:lnTo>
                    <a:pt x="81" y="566"/>
                  </a:lnTo>
                  <a:close/>
                  <a:moveTo>
                    <a:pt x="24" y="540"/>
                  </a:moveTo>
                  <a:lnTo>
                    <a:pt x="26" y="538"/>
                  </a:lnTo>
                  <a:lnTo>
                    <a:pt x="27" y="535"/>
                  </a:lnTo>
                  <a:lnTo>
                    <a:pt x="48" y="556"/>
                  </a:lnTo>
                  <a:lnTo>
                    <a:pt x="24" y="540"/>
                  </a:lnTo>
                  <a:close/>
                  <a:moveTo>
                    <a:pt x="73" y="573"/>
                  </a:moveTo>
                  <a:lnTo>
                    <a:pt x="65" y="584"/>
                  </a:lnTo>
                  <a:lnTo>
                    <a:pt x="16" y="552"/>
                  </a:lnTo>
                  <a:lnTo>
                    <a:pt x="24" y="540"/>
                  </a:lnTo>
                  <a:lnTo>
                    <a:pt x="73" y="573"/>
                  </a:lnTo>
                  <a:close/>
                  <a:moveTo>
                    <a:pt x="15" y="555"/>
                  </a:moveTo>
                  <a:lnTo>
                    <a:pt x="15" y="554"/>
                  </a:lnTo>
                  <a:lnTo>
                    <a:pt x="16" y="552"/>
                  </a:lnTo>
                  <a:lnTo>
                    <a:pt x="40" y="568"/>
                  </a:lnTo>
                  <a:lnTo>
                    <a:pt x="15" y="555"/>
                  </a:lnTo>
                  <a:close/>
                  <a:moveTo>
                    <a:pt x="67" y="581"/>
                  </a:moveTo>
                  <a:lnTo>
                    <a:pt x="59" y="597"/>
                  </a:lnTo>
                  <a:lnTo>
                    <a:pt x="7" y="570"/>
                  </a:lnTo>
                  <a:lnTo>
                    <a:pt x="15" y="555"/>
                  </a:lnTo>
                  <a:lnTo>
                    <a:pt x="67" y="581"/>
                  </a:lnTo>
                  <a:close/>
                  <a:moveTo>
                    <a:pt x="5" y="575"/>
                  </a:moveTo>
                  <a:lnTo>
                    <a:pt x="5" y="573"/>
                  </a:lnTo>
                  <a:lnTo>
                    <a:pt x="7" y="570"/>
                  </a:lnTo>
                  <a:lnTo>
                    <a:pt x="33" y="584"/>
                  </a:lnTo>
                  <a:lnTo>
                    <a:pt x="5" y="575"/>
                  </a:lnTo>
                  <a:close/>
                  <a:moveTo>
                    <a:pt x="61" y="594"/>
                  </a:moveTo>
                  <a:lnTo>
                    <a:pt x="57" y="605"/>
                  </a:lnTo>
                  <a:lnTo>
                    <a:pt x="1" y="587"/>
                  </a:lnTo>
                  <a:lnTo>
                    <a:pt x="5" y="575"/>
                  </a:lnTo>
                  <a:lnTo>
                    <a:pt x="61" y="594"/>
                  </a:lnTo>
                  <a:close/>
                  <a:moveTo>
                    <a:pt x="0" y="596"/>
                  </a:moveTo>
                  <a:lnTo>
                    <a:pt x="0" y="591"/>
                  </a:lnTo>
                  <a:lnTo>
                    <a:pt x="1" y="587"/>
                  </a:lnTo>
                  <a:lnTo>
                    <a:pt x="29" y="596"/>
                  </a:lnTo>
                  <a:lnTo>
                    <a:pt x="0" y="596"/>
                  </a:lnTo>
                  <a:close/>
                  <a:moveTo>
                    <a:pt x="58" y="596"/>
                  </a:moveTo>
                  <a:lnTo>
                    <a:pt x="58" y="608"/>
                  </a:lnTo>
                  <a:lnTo>
                    <a:pt x="0" y="608"/>
                  </a:lnTo>
                  <a:lnTo>
                    <a:pt x="0" y="596"/>
                  </a:lnTo>
                  <a:lnTo>
                    <a:pt x="58" y="596"/>
                  </a:lnTo>
                  <a:close/>
                  <a:moveTo>
                    <a:pt x="58" y="608"/>
                  </a:moveTo>
                  <a:lnTo>
                    <a:pt x="58" y="623"/>
                  </a:lnTo>
                  <a:lnTo>
                    <a:pt x="0" y="623"/>
                  </a:lnTo>
                  <a:lnTo>
                    <a:pt x="0" y="608"/>
                  </a:lnTo>
                  <a:lnTo>
                    <a:pt x="58" y="608"/>
                  </a:lnTo>
                  <a:close/>
                  <a:moveTo>
                    <a:pt x="1" y="632"/>
                  </a:moveTo>
                  <a:lnTo>
                    <a:pt x="0" y="628"/>
                  </a:lnTo>
                  <a:lnTo>
                    <a:pt x="0" y="623"/>
                  </a:lnTo>
                  <a:lnTo>
                    <a:pt x="29" y="623"/>
                  </a:lnTo>
                  <a:lnTo>
                    <a:pt x="1" y="632"/>
                  </a:lnTo>
                  <a:close/>
                  <a:moveTo>
                    <a:pt x="57" y="614"/>
                  </a:moveTo>
                  <a:lnTo>
                    <a:pt x="61" y="625"/>
                  </a:lnTo>
                  <a:lnTo>
                    <a:pt x="5" y="644"/>
                  </a:lnTo>
                  <a:lnTo>
                    <a:pt x="1" y="632"/>
                  </a:lnTo>
                  <a:lnTo>
                    <a:pt x="57" y="614"/>
                  </a:lnTo>
                  <a:close/>
                  <a:moveTo>
                    <a:pt x="9" y="651"/>
                  </a:moveTo>
                  <a:lnTo>
                    <a:pt x="7" y="647"/>
                  </a:lnTo>
                  <a:lnTo>
                    <a:pt x="5" y="644"/>
                  </a:lnTo>
                  <a:lnTo>
                    <a:pt x="33" y="635"/>
                  </a:lnTo>
                  <a:lnTo>
                    <a:pt x="9" y="651"/>
                  </a:lnTo>
                  <a:close/>
                  <a:moveTo>
                    <a:pt x="57" y="618"/>
                  </a:moveTo>
                  <a:lnTo>
                    <a:pt x="65" y="630"/>
                  </a:lnTo>
                  <a:lnTo>
                    <a:pt x="16" y="663"/>
                  </a:lnTo>
                  <a:lnTo>
                    <a:pt x="9" y="651"/>
                  </a:lnTo>
                  <a:lnTo>
                    <a:pt x="57" y="618"/>
                  </a:lnTo>
                  <a:close/>
                  <a:moveTo>
                    <a:pt x="24" y="671"/>
                  </a:moveTo>
                  <a:lnTo>
                    <a:pt x="19" y="667"/>
                  </a:lnTo>
                  <a:lnTo>
                    <a:pt x="16" y="663"/>
                  </a:lnTo>
                  <a:lnTo>
                    <a:pt x="40" y="646"/>
                  </a:lnTo>
                  <a:lnTo>
                    <a:pt x="24" y="671"/>
                  </a:lnTo>
                  <a:close/>
                  <a:moveTo>
                    <a:pt x="57" y="622"/>
                  </a:moveTo>
                  <a:lnTo>
                    <a:pt x="68" y="630"/>
                  </a:lnTo>
                  <a:lnTo>
                    <a:pt x="36" y="679"/>
                  </a:lnTo>
                  <a:lnTo>
                    <a:pt x="24" y="671"/>
                  </a:lnTo>
                  <a:lnTo>
                    <a:pt x="57" y="622"/>
                  </a:lnTo>
                  <a:close/>
                  <a:moveTo>
                    <a:pt x="36" y="679"/>
                  </a:moveTo>
                  <a:lnTo>
                    <a:pt x="317" y="867"/>
                  </a:lnTo>
                  <a:lnTo>
                    <a:pt x="36" y="679"/>
                  </a:lnTo>
                  <a:lnTo>
                    <a:pt x="52" y="655"/>
                  </a:lnTo>
                  <a:lnTo>
                    <a:pt x="36" y="679"/>
                  </a:lnTo>
                  <a:close/>
                  <a:moveTo>
                    <a:pt x="68" y="630"/>
                  </a:moveTo>
                  <a:lnTo>
                    <a:pt x="80" y="638"/>
                  </a:lnTo>
                  <a:lnTo>
                    <a:pt x="48" y="687"/>
                  </a:lnTo>
                  <a:lnTo>
                    <a:pt x="36" y="679"/>
                  </a:lnTo>
                  <a:lnTo>
                    <a:pt x="68" y="630"/>
                  </a:lnTo>
                  <a:close/>
                  <a:moveTo>
                    <a:pt x="57" y="691"/>
                  </a:moveTo>
                  <a:lnTo>
                    <a:pt x="52" y="690"/>
                  </a:lnTo>
                  <a:lnTo>
                    <a:pt x="48" y="687"/>
                  </a:lnTo>
                  <a:lnTo>
                    <a:pt x="64" y="663"/>
                  </a:lnTo>
                  <a:lnTo>
                    <a:pt x="57" y="691"/>
                  </a:lnTo>
                  <a:close/>
                  <a:moveTo>
                    <a:pt x="71" y="633"/>
                  </a:moveTo>
                  <a:lnTo>
                    <a:pt x="87" y="638"/>
                  </a:lnTo>
                  <a:lnTo>
                    <a:pt x="73" y="694"/>
                  </a:lnTo>
                  <a:lnTo>
                    <a:pt x="57" y="691"/>
                  </a:lnTo>
                  <a:lnTo>
                    <a:pt x="71" y="633"/>
                  </a:lnTo>
                  <a:close/>
                  <a:moveTo>
                    <a:pt x="80" y="695"/>
                  </a:moveTo>
                  <a:lnTo>
                    <a:pt x="76" y="695"/>
                  </a:lnTo>
                  <a:lnTo>
                    <a:pt x="73" y="694"/>
                  </a:lnTo>
                  <a:lnTo>
                    <a:pt x="80" y="666"/>
                  </a:lnTo>
                  <a:lnTo>
                    <a:pt x="80" y="695"/>
                  </a:lnTo>
                  <a:close/>
                  <a:moveTo>
                    <a:pt x="80" y="637"/>
                  </a:moveTo>
                  <a:lnTo>
                    <a:pt x="95" y="637"/>
                  </a:lnTo>
                  <a:lnTo>
                    <a:pt x="95" y="695"/>
                  </a:lnTo>
                  <a:lnTo>
                    <a:pt x="80" y="695"/>
                  </a:lnTo>
                  <a:lnTo>
                    <a:pt x="80" y="637"/>
                  </a:lnTo>
                  <a:close/>
                  <a:moveTo>
                    <a:pt x="101" y="695"/>
                  </a:moveTo>
                  <a:lnTo>
                    <a:pt x="98" y="695"/>
                  </a:lnTo>
                  <a:lnTo>
                    <a:pt x="95" y="695"/>
                  </a:lnTo>
                  <a:lnTo>
                    <a:pt x="95" y="666"/>
                  </a:lnTo>
                  <a:lnTo>
                    <a:pt x="101" y="695"/>
                  </a:lnTo>
                  <a:close/>
                  <a:moveTo>
                    <a:pt x="89" y="637"/>
                  </a:moveTo>
                  <a:lnTo>
                    <a:pt x="109" y="633"/>
                  </a:lnTo>
                  <a:lnTo>
                    <a:pt x="121" y="691"/>
                  </a:lnTo>
                  <a:lnTo>
                    <a:pt x="101" y="695"/>
                  </a:lnTo>
                  <a:lnTo>
                    <a:pt x="89" y="637"/>
                  </a:lnTo>
                  <a:close/>
                  <a:moveTo>
                    <a:pt x="109" y="633"/>
                  </a:moveTo>
                  <a:lnTo>
                    <a:pt x="109" y="633"/>
                  </a:lnTo>
                  <a:lnTo>
                    <a:pt x="110" y="633"/>
                  </a:lnTo>
                  <a:lnTo>
                    <a:pt x="115" y="663"/>
                  </a:lnTo>
                  <a:lnTo>
                    <a:pt x="109" y="633"/>
                  </a:lnTo>
                  <a:close/>
                  <a:moveTo>
                    <a:pt x="110" y="633"/>
                  </a:moveTo>
                  <a:lnTo>
                    <a:pt x="601" y="547"/>
                  </a:lnTo>
                  <a:lnTo>
                    <a:pt x="612" y="605"/>
                  </a:lnTo>
                  <a:lnTo>
                    <a:pt x="119" y="692"/>
                  </a:lnTo>
                  <a:lnTo>
                    <a:pt x="110" y="633"/>
                  </a:lnTo>
                  <a:close/>
                  <a:moveTo>
                    <a:pt x="601" y="547"/>
                  </a:moveTo>
                  <a:lnTo>
                    <a:pt x="597" y="548"/>
                  </a:lnTo>
                  <a:lnTo>
                    <a:pt x="601" y="547"/>
                  </a:lnTo>
                  <a:lnTo>
                    <a:pt x="607" y="576"/>
                  </a:lnTo>
                  <a:lnTo>
                    <a:pt x="601" y="547"/>
                  </a:lnTo>
                  <a:close/>
                  <a:moveTo>
                    <a:pt x="601" y="547"/>
                  </a:moveTo>
                  <a:lnTo>
                    <a:pt x="1561" y="382"/>
                  </a:lnTo>
                  <a:lnTo>
                    <a:pt x="1572" y="441"/>
                  </a:lnTo>
                  <a:lnTo>
                    <a:pt x="612" y="605"/>
                  </a:lnTo>
                  <a:lnTo>
                    <a:pt x="601" y="547"/>
                  </a:lnTo>
                  <a:close/>
                  <a:moveTo>
                    <a:pt x="1561" y="382"/>
                  </a:moveTo>
                  <a:lnTo>
                    <a:pt x="2919" y="147"/>
                  </a:lnTo>
                  <a:lnTo>
                    <a:pt x="2930" y="206"/>
                  </a:lnTo>
                  <a:lnTo>
                    <a:pt x="1572" y="441"/>
                  </a:lnTo>
                  <a:lnTo>
                    <a:pt x="1561" y="382"/>
                  </a:lnTo>
                  <a:close/>
                  <a:moveTo>
                    <a:pt x="2919" y="147"/>
                  </a:moveTo>
                  <a:lnTo>
                    <a:pt x="2938" y="144"/>
                  </a:lnTo>
                  <a:lnTo>
                    <a:pt x="2949" y="160"/>
                  </a:lnTo>
                  <a:lnTo>
                    <a:pt x="2925" y="177"/>
                  </a:lnTo>
                  <a:lnTo>
                    <a:pt x="2919" y="147"/>
                  </a:lnTo>
                  <a:close/>
                  <a:moveTo>
                    <a:pt x="2949" y="160"/>
                  </a:moveTo>
                  <a:lnTo>
                    <a:pt x="2956" y="172"/>
                  </a:lnTo>
                  <a:lnTo>
                    <a:pt x="2909" y="205"/>
                  </a:lnTo>
                  <a:lnTo>
                    <a:pt x="2901" y="193"/>
                  </a:lnTo>
                  <a:lnTo>
                    <a:pt x="2949" y="160"/>
                  </a:lnTo>
                  <a:close/>
                  <a:moveTo>
                    <a:pt x="2912" y="209"/>
                  </a:moveTo>
                  <a:lnTo>
                    <a:pt x="2910" y="207"/>
                  </a:lnTo>
                  <a:lnTo>
                    <a:pt x="2909" y="205"/>
                  </a:lnTo>
                  <a:lnTo>
                    <a:pt x="2932" y="188"/>
                  </a:lnTo>
                  <a:lnTo>
                    <a:pt x="2912" y="209"/>
                  </a:lnTo>
                  <a:close/>
                  <a:moveTo>
                    <a:pt x="2953" y="167"/>
                  </a:moveTo>
                  <a:lnTo>
                    <a:pt x="2984" y="199"/>
                  </a:lnTo>
                  <a:lnTo>
                    <a:pt x="2944" y="241"/>
                  </a:lnTo>
                  <a:lnTo>
                    <a:pt x="2912" y="209"/>
                  </a:lnTo>
                  <a:lnTo>
                    <a:pt x="2953" y="167"/>
                  </a:lnTo>
                  <a:close/>
                  <a:moveTo>
                    <a:pt x="2984" y="199"/>
                  </a:moveTo>
                  <a:lnTo>
                    <a:pt x="3235" y="450"/>
                  </a:lnTo>
                  <a:lnTo>
                    <a:pt x="2984" y="199"/>
                  </a:lnTo>
                  <a:lnTo>
                    <a:pt x="2963" y="220"/>
                  </a:lnTo>
                  <a:lnTo>
                    <a:pt x="2984" y="199"/>
                  </a:lnTo>
                  <a:close/>
                  <a:moveTo>
                    <a:pt x="2984" y="199"/>
                  </a:moveTo>
                  <a:lnTo>
                    <a:pt x="3027" y="242"/>
                  </a:lnTo>
                  <a:lnTo>
                    <a:pt x="2986" y="283"/>
                  </a:lnTo>
                  <a:lnTo>
                    <a:pt x="2942" y="241"/>
                  </a:lnTo>
                  <a:lnTo>
                    <a:pt x="2984" y="199"/>
                  </a:lnTo>
                  <a:close/>
                  <a:moveTo>
                    <a:pt x="2989" y="286"/>
                  </a:moveTo>
                  <a:lnTo>
                    <a:pt x="2987" y="284"/>
                  </a:lnTo>
                  <a:lnTo>
                    <a:pt x="2986" y="283"/>
                  </a:lnTo>
                  <a:lnTo>
                    <a:pt x="3006" y="263"/>
                  </a:lnTo>
                  <a:lnTo>
                    <a:pt x="2989" y="286"/>
                  </a:lnTo>
                  <a:close/>
                  <a:moveTo>
                    <a:pt x="3024" y="240"/>
                  </a:moveTo>
                  <a:lnTo>
                    <a:pt x="3087" y="286"/>
                  </a:lnTo>
                  <a:lnTo>
                    <a:pt x="3052" y="333"/>
                  </a:lnTo>
                  <a:lnTo>
                    <a:pt x="2989" y="286"/>
                  </a:lnTo>
                  <a:lnTo>
                    <a:pt x="3024" y="240"/>
                  </a:lnTo>
                  <a:close/>
                  <a:moveTo>
                    <a:pt x="3052" y="333"/>
                  </a:moveTo>
                  <a:lnTo>
                    <a:pt x="3052" y="333"/>
                  </a:lnTo>
                  <a:lnTo>
                    <a:pt x="3069" y="310"/>
                  </a:lnTo>
                  <a:lnTo>
                    <a:pt x="3052" y="333"/>
                  </a:lnTo>
                  <a:close/>
                  <a:moveTo>
                    <a:pt x="3086" y="285"/>
                  </a:moveTo>
                  <a:lnTo>
                    <a:pt x="3125" y="313"/>
                  </a:lnTo>
                  <a:lnTo>
                    <a:pt x="3091" y="361"/>
                  </a:lnTo>
                  <a:lnTo>
                    <a:pt x="3052" y="333"/>
                  </a:lnTo>
                  <a:lnTo>
                    <a:pt x="3086" y="285"/>
                  </a:lnTo>
                  <a:close/>
                  <a:moveTo>
                    <a:pt x="3094" y="362"/>
                  </a:moveTo>
                  <a:lnTo>
                    <a:pt x="3093" y="362"/>
                  </a:lnTo>
                  <a:lnTo>
                    <a:pt x="3091" y="361"/>
                  </a:lnTo>
                  <a:lnTo>
                    <a:pt x="3108" y="337"/>
                  </a:lnTo>
                  <a:lnTo>
                    <a:pt x="3094" y="362"/>
                  </a:lnTo>
                  <a:close/>
                  <a:moveTo>
                    <a:pt x="3122" y="311"/>
                  </a:moveTo>
                  <a:lnTo>
                    <a:pt x="3165" y="336"/>
                  </a:lnTo>
                  <a:lnTo>
                    <a:pt x="3137" y="387"/>
                  </a:lnTo>
                  <a:lnTo>
                    <a:pt x="3094" y="362"/>
                  </a:lnTo>
                  <a:lnTo>
                    <a:pt x="3122" y="311"/>
                  </a:lnTo>
                  <a:close/>
                  <a:moveTo>
                    <a:pt x="3138" y="387"/>
                  </a:moveTo>
                  <a:lnTo>
                    <a:pt x="3139" y="388"/>
                  </a:lnTo>
                  <a:lnTo>
                    <a:pt x="3137" y="387"/>
                  </a:lnTo>
                  <a:lnTo>
                    <a:pt x="3151" y="361"/>
                  </a:lnTo>
                  <a:lnTo>
                    <a:pt x="3138" y="387"/>
                  </a:lnTo>
                  <a:close/>
                  <a:moveTo>
                    <a:pt x="3164" y="334"/>
                  </a:moveTo>
                  <a:lnTo>
                    <a:pt x="3211" y="358"/>
                  </a:lnTo>
                  <a:lnTo>
                    <a:pt x="3184" y="410"/>
                  </a:lnTo>
                  <a:lnTo>
                    <a:pt x="3138" y="387"/>
                  </a:lnTo>
                  <a:lnTo>
                    <a:pt x="3164" y="334"/>
                  </a:lnTo>
                  <a:close/>
                  <a:moveTo>
                    <a:pt x="3188" y="411"/>
                  </a:moveTo>
                  <a:lnTo>
                    <a:pt x="3186" y="411"/>
                  </a:lnTo>
                  <a:lnTo>
                    <a:pt x="3184" y="410"/>
                  </a:lnTo>
                  <a:lnTo>
                    <a:pt x="3197" y="385"/>
                  </a:lnTo>
                  <a:lnTo>
                    <a:pt x="3188" y="411"/>
                  </a:lnTo>
                  <a:close/>
                  <a:moveTo>
                    <a:pt x="3208" y="357"/>
                  </a:moveTo>
                  <a:lnTo>
                    <a:pt x="3259" y="376"/>
                  </a:lnTo>
                  <a:lnTo>
                    <a:pt x="3238" y="431"/>
                  </a:lnTo>
                  <a:lnTo>
                    <a:pt x="3188" y="411"/>
                  </a:lnTo>
                  <a:lnTo>
                    <a:pt x="3208" y="357"/>
                  </a:lnTo>
                  <a:close/>
                  <a:moveTo>
                    <a:pt x="3240" y="433"/>
                  </a:moveTo>
                  <a:lnTo>
                    <a:pt x="3239" y="431"/>
                  </a:lnTo>
                  <a:lnTo>
                    <a:pt x="3238" y="431"/>
                  </a:lnTo>
                  <a:lnTo>
                    <a:pt x="3248" y="403"/>
                  </a:lnTo>
                  <a:lnTo>
                    <a:pt x="3240" y="433"/>
                  </a:lnTo>
                  <a:close/>
                  <a:moveTo>
                    <a:pt x="3257" y="375"/>
                  </a:moveTo>
                  <a:lnTo>
                    <a:pt x="3311" y="392"/>
                  </a:lnTo>
                  <a:lnTo>
                    <a:pt x="3295" y="448"/>
                  </a:lnTo>
                  <a:lnTo>
                    <a:pt x="3240" y="433"/>
                  </a:lnTo>
                  <a:lnTo>
                    <a:pt x="3257" y="375"/>
                  </a:lnTo>
                  <a:close/>
                  <a:moveTo>
                    <a:pt x="3296" y="448"/>
                  </a:moveTo>
                  <a:lnTo>
                    <a:pt x="3293" y="447"/>
                  </a:lnTo>
                  <a:lnTo>
                    <a:pt x="3295" y="448"/>
                  </a:lnTo>
                  <a:lnTo>
                    <a:pt x="3303" y="420"/>
                  </a:lnTo>
                  <a:lnTo>
                    <a:pt x="3296" y="448"/>
                  </a:lnTo>
                  <a:close/>
                  <a:moveTo>
                    <a:pt x="3310" y="392"/>
                  </a:moveTo>
                  <a:lnTo>
                    <a:pt x="3370" y="407"/>
                  </a:lnTo>
                  <a:lnTo>
                    <a:pt x="3354" y="463"/>
                  </a:lnTo>
                  <a:lnTo>
                    <a:pt x="3296" y="448"/>
                  </a:lnTo>
                  <a:lnTo>
                    <a:pt x="3310" y="392"/>
                  </a:lnTo>
                  <a:close/>
                  <a:moveTo>
                    <a:pt x="3358" y="464"/>
                  </a:moveTo>
                  <a:lnTo>
                    <a:pt x="3357" y="464"/>
                  </a:lnTo>
                  <a:lnTo>
                    <a:pt x="3354" y="463"/>
                  </a:lnTo>
                  <a:lnTo>
                    <a:pt x="3361" y="435"/>
                  </a:lnTo>
                  <a:lnTo>
                    <a:pt x="3358" y="464"/>
                  </a:lnTo>
                  <a:close/>
                  <a:moveTo>
                    <a:pt x="3365" y="406"/>
                  </a:moveTo>
                  <a:lnTo>
                    <a:pt x="3428" y="414"/>
                  </a:lnTo>
                  <a:lnTo>
                    <a:pt x="3421" y="472"/>
                  </a:lnTo>
                  <a:lnTo>
                    <a:pt x="3358" y="464"/>
                  </a:lnTo>
                  <a:lnTo>
                    <a:pt x="3365" y="406"/>
                  </a:lnTo>
                  <a:close/>
                  <a:moveTo>
                    <a:pt x="3423" y="472"/>
                  </a:moveTo>
                  <a:lnTo>
                    <a:pt x="3421" y="472"/>
                  </a:lnTo>
                  <a:lnTo>
                    <a:pt x="3424" y="443"/>
                  </a:lnTo>
                  <a:lnTo>
                    <a:pt x="3423" y="472"/>
                  </a:lnTo>
                  <a:close/>
                  <a:moveTo>
                    <a:pt x="3425" y="414"/>
                  </a:moveTo>
                  <a:lnTo>
                    <a:pt x="3492" y="417"/>
                  </a:lnTo>
                  <a:lnTo>
                    <a:pt x="3489" y="476"/>
                  </a:lnTo>
                  <a:lnTo>
                    <a:pt x="3423" y="472"/>
                  </a:lnTo>
                  <a:lnTo>
                    <a:pt x="3425" y="414"/>
                  </a:lnTo>
                  <a:close/>
                  <a:moveTo>
                    <a:pt x="3492" y="476"/>
                  </a:moveTo>
                  <a:lnTo>
                    <a:pt x="3491" y="476"/>
                  </a:lnTo>
                  <a:lnTo>
                    <a:pt x="3489" y="476"/>
                  </a:lnTo>
                  <a:lnTo>
                    <a:pt x="3491" y="447"/>
                  </a:lnTo>
                  <a:lnTo>
                    <a:pt x="3492" y="476"/>
                  </a:lnTo>
                  <a:close/>
                  <a:moveTo>
                    <a:pt x="3489" y="417"/>
                  </a:moveTo>
                  <a:lnTo>
                    <a:pt x="3556" y="414"/>
                  </a:lnTo>
                  <a:lnTo>
                    <a:pt x="3558" y="472"/>
                  </a:lnTo>
                  <a:lnTo>
                    <a:pt x="3492" y="476"/>
                  </a:lnTo>
                  <a:lnTo>
                    <a:pt x="3489" y="417"/>
                  </a:lnTo>
                  <a:close/>
                  <a:moveTo>
                    <a:pt x="3560" y="472"/>
                  </a:moveTo>
                  <a:lnTo>
                    <a:pt x="3560" y="472"/>
                  </a:lnTo>
                  <a:lnTo>
                    <a:pt x="3558" y="472"/>
                  </a:lnTo>
                  <a:lnTo>
                    <a:pt x="3557" y="443"/>
                  </a:lnTo>
                  <a:lnTo>
                    <a:pt x="3560" y="472"/>
                  </a:lnTo>
                  <a:close/>
                  <a:moveTo>
                    <a:pt x="3553" y="414"/>
                  </a:moveTo>
                  <a:lnTo>
                    <a:pt x="3616" y="406"/>
                  </a:lnTo>
                  <a:lnTo>
                    <a:pt x="3623" y="464"/>
                  </a:lnTo>
                  <a:lnTo>
                    <a:pt x="3560" y="472"/>
                  </a:lnTo>
                  <a:lnTo>
                    <a:pt x="3553" y="414"/>
                  </a:lnTo>
                  <a:close/>
                  <a:moveTo>
                    <a:pt x="3627" y="463"/>
                  </a:moveTo>
                  <a:lnTo>
                    <a:pt x="3624" y="464"/>
                  </a:lnTo>
                  <a:lnTo>
                    <a:pt x="3623" y="464"/>
                  </a:lnTo>
                  <a:lnTo>
                    <a:pt x="3620" y="435"/>
                  </a:lnTo>
                  <a:lnTo>
                    <a:pt x="3627" y="463"/>
                  </a:lnTo>
                  <a:close/>
                  <a:moveTo>
                    <a:pt x="3612" y="407"/>
                  </a:moveTo>
                  <a:lnTo>
                    <a:pt x="3671" y="392"/>
                  </a:lnTo>
                  <a:lnTo>
                    <a:pt x="3685" y="448"/>
                  </a:lnTo>
                  <a:lnTo>
                    <a:pt x="3627" y="463"/>
                  </a:lnTo>
                  <a:lnTo>
                    <a:pt x="3612" y="407"/>
                  </a:lnTo>
                  <a:close/>
                  <a:moveTo>
                    <a:pt x="3686" y="448"/>
                  </a:moveTo>
                  <a:lnTo>
                    <a:pt x="3688" y="447"/>
                  </a:lnTo>
                  <a:lnTo>
                    <a:pt x="3685" y="448"/>
                  </a:lnTo>
                  <a:lnTo>
                    <a:pt x="3678" y="420"/>
                  </a:lnTo>
                  <a:lnTo>
                    <a:pt x="3686" y="448"/>
                  </a:lnTo>
                  <a:close/>
                  <a:moveTo>
                    <a:pt x="3670" y="392"/>
                  </a:moveTo>
                  <a:lnTo>
                    <a:pt x="3724" y="375"/>
                  </a:lnTo>
                  <a:lnTo>
                    <a:pt x="3741" y="433"/>
                  </a:lnTo>
                  <a:lnTo>
                    <a:pt x="3686" y="448"/>
                  </a:lnTo>
                  <a:lnTo>
                    <a:pt x="3670" y="392"/>
                  </a:lnTo>
                  <a:close/>
                  <a:moveTo>
                    <a:pt x="3744" y="431"/>
                  </a:moveTo>
                  <a:lnTo>
                    <a:pt x="3742" y="431"/>
                  </a:lnTo>
                  <a:lnTo>
                    <a:pt x="3741" y="433"/>
                  </a:lnTo>
                  <a:lnTo>
                    <a:pt x="3733" y="403"/>
                  </a:lnTo>
                  <a:lnTo>
                    <a:pt x="3744" y="431"/>
                  </a:lnTo>
                  <a:close/>
                  <a:moveTo>
                    <a:pt x="3721" y="376"/>
                  </a:moveTo>
                  <a:lnTo>
                    <a:pt x="3769" y="357"/>
                  </a:lnTo>
                  <a:lnTo>
                    <a:pt x="3791" y="411"/>
                  </a:lnTo>
                  <a:lnTo>
                    <a:pt x="3744" y="431"/>
                  </a:lnTo>
                  <a:lnTo>
                    <a:pt x="3721" y="376"/>
                  </a:lnTo>
                  <a:close/>
                  <a:moveTo>
                    <a:pt x="3792" y="410"/>
                  </a:moveTo>
                  <a:lnTo>
                    <a:pt x="3792" y="410"/>
                  </a:lnTo>
                  <a:lnTo>
                    <a:pt x="3791" y="411"/>
                  </a:lnTo>
                  <a:lnTo>
                    <a:pt x="3779" y="385"/>
                  </a:lnTo>
                  <a:lnTo>
                    <a:pt x="3792" y="410"/>
                  </a:lnTo>
                  <a:close/>
                  <a:moveTo>
                    <a:pt x="3766" y="358"/>
                  </a:moveTo>
                  <a:lnTo>
                    <a:pt x="3813" y="334"/>
                  </a:lnTo>
                  <a:lnTo>
                    <a:pt x="3840" y="387"/>
                  </a:lnTo>
                  <a:lnTo>
                    <a:pt x="3792" y="410"/>
                  </a:lnTo>
                  <a:lnTo>
                    <a:pt x="3766" y="358"/>
                  </a:lnTo>
                  <a:close/>
                  <a:moveTo>
                    <a:pt x="3840" y="387"/>
                  </a:moveTo>
                  <a:lnTo>
                    <a:pt x="3837" y="388"/>
                  </a:lnTo>
                  <a:lnTo>
                    <a:pt x="3840" y="387"/>
                  </a:lnTo>
                  <a:lnTo>
                    <a:pt x="3826" y="361"/>
                  </a:lnTo>
                  <a:lnTo>
                    <a:pt x="3840" y="387"/>
                  </a:lnTo>
                  <a:close/>
                  <a:moveTo>
                    <a:pt x="3812" y="336"/>
                  </a:moveTo>
                  <a:lnTo>
                    <a:pt x="3855" y="311"/>
                  </a:lnTo>
                  <a:lnTo>
                    <a:pt x="3883" y="362"/>
                  </a:lnTo>
                  <a:lnTo>
                    <a:pt x="3840" y="387"/>
                  </a:lnTo>
                  <a:lnTo>
                    <a:pt x="3812" y="336"/>
                  </a:lnTo>
                  <a:close/>
                  <a:moveTo>
                    <a:pt x="3886" y="361"/>
                  </a:moveTo>
                  <a:lnTo>
                    <a:pt x="3884" y="362"/>
                  </a:lnTo>
                  <a:lnTo>
                    <a:pt x="3883" y="362"/>
                  </a:lnTo>
                  <a:lnTo>
                    <a:pt x="3869" y="337"/>
                  </a:lnTo>
                  <a:lnTo>
                    <a:pt x="3886" y="361"/>
                  </a:lnTo>
                  <a:close/>
                  <a:moveTo>
                    <a:pt x="3852" y="313"/>
                  </a:moveTo>
                  <a:lnTo>
                    <a:pt x="3892" y="285"/>
                  </a:lnTo>
                  <a:lnTo>
                    <a:pt x="3925" y="333"/>
                  </a:lnTo>
                  <a:lnTo>
                    <a:pt x="3886" y="361"/>
                  </a:lnTo>
                  <a:lnTo>
                    <a:pt x="3852" y="313"/>
                  </a:lnTo>
                  <a:close/>
                  <a:moveTo>
                    <a:pt x="3926" y="333"/>
                  </a:moveTo>
                  <a:lnTo>
                    <a:pt x="3926" y="333"/>
                  </a:lnTo>
                  <a:lnTo>
                    <a:pt x="3925" y="333"/>
                  </a:lnTo>
                  <a:lnTo>
                    <a:pt x="3908" y="310"/>
                  </a:lnTo>
                  <a:lnTo>
                    <a:pt x="3926" y="333"/>
                  </a:lnTo>
                  <a:close/>
                  <a:moveTo>
                    <a:pt x="3891" y="286"/>
                  </a:moveTo>
                  <a:lnTo>
                    <a:pt x="3953" y="240"/>
                  </a:lnTo>
                  <a:lnTo>
                    <a:pt x="3989" y="286"/>
                  </a:lnTo>
                  <a:lnTo>
                    <a:pt x="3926" y="333"/>
                  </a:lnTo>
                  <a:lnTo>
                    <a:pt x="3891" y="286"/>
                  </a:lnTo>
                  <a:close/>
                  <a:moveTo>
                    <a:pt x="3990" y="284"/>
                  </a:moveTo>
                  <a:lnTo>
                    <a:pt x="3990" y="285"/>
                  </a:lnTo>
                  <a:lnTo>
                    <a:pt x="3989" y="286"/>
                  </a:lnTo>
                  <a:lnTo>
                    <a:pt x="3971" y="263"/>
                  </a:lnTo>
                  <a:lnTo>
                    <a:pt x="3990" y="284"/>
                  </a:lnTo>
                  <a:close/>
                  <a:moveTo>
                    <a:pt x="3951" y="241"/>
                  </a:moveTo>
                  <a:lnTo>
                    <a:pt x="3998" y="198"/>
                  </a:lnTo>
                  <a:lnTo>
                    <a:pt x="4037" y="241"/>
                  </a:lnTo>
                  <a:lnTo>
                    <a:pt x="3990" y="284"/>
                  </a:lnTo>
                  <a:lnTo>
                    <a:pt x="3951" y="241"/>
                  </a:lnTo>
                  <a:close/>
                  <a:moveTo>
                    <a:pt x="4040" y="239"/>
                  </a:moveTo>
                  <a:lnTo>
                    <a:pt x="4037" y="241"/>
                  </a:lnTo>
                  <a:lnTo>
                    <a:pt x="4018" y="220"/>
                  </a:lnTo>
                  <a:lnTo>
                    <a:pt x="4040" y="239"/>
                  </a:lnTo>
                  <a:close/>
                  <a:moveTo>
                    <a:pt x="3996" y="200"/>
                  </a:moveTo>
                  <a:lnTo>
                    <a:pt x="4022" y="168"/>
                  </a:lnTo>
                  <a:lnTo>
                    <a:pt x="4067" y="207"/>
                  </a:lnTo>
                  <a:lnTo>
                    <a:pt x="4040" y="239"/>
                  </a:lnTo>
                  <a:lnTo>
                    <a:pt x="3996" y="200"/>
                  </a:lnTo>
                  <a:close/>
                  <a:moveTo>
                    <a:pt x="4069" y="205"/>
                  </a:moveTo>
                  <a:lnTo>
                    <a:pt x="4068" y="206"/>
                  </a:lnTo>
                  <a:lnTo>
                    <a:pt x="4067" y="207"/>
                  </a:lnTo>
                  <a:lnTo>
                    <a:pt x="4044" y="188"/>
                  </a:lnTo>
                  <a:lnTo>
                    <a:pt x="4069" y="205"/>
                  </a:lnTo>
                  <a:close/>
                  <a:moveTo>
                    <a:pt x="4020" y="172"/>
                  </a:moveTo>
                  <a:lnTo>
                    <a:pt x="4028" y="160"/>
                  </a:lnTo>
                  <a:lnTo>
                    <a:pt x="4077" y="193"/>
                  </a:lnTo>
                  <a:lnTo>
                    <a:pt x="4069" y="205"/>
                  </a:lnTo>
                  <a:lnTo>
                    <a:pt x="4020" y="172"/>
                  </a:lnTo>
                  <a:close/>
                  <a:moveTo>
                    <a:pt x="4028" y="160"/>
                  </a:moveTo>
                  <a:lnTo>
                    <a:pt x="4039" y="144"/>
                  </a:lnTo>
                  <a:lnTo>
                    <a:pt x="4057" y="147"/>
                  </a:lnTo>
                  <a:lnTo>
                    <a:pt x="4053" y="177"/>
                  </a:lnTo>
                  <a:lnTo>
                    <a:pt x="4028" y="160"/>
                  </a:lnTo>
                  <a:close/>
                  <a:moveTo>
                    <a:pt x="4057" y="147"/>
                  </a:moveTo>
                  <a:lnTo>
                    <a:pt x="5420" y="382"/>
                  </a:lnTo>
                  <a:lnTo>
                    <a:pt x="5409" y="441"/>
                  </a:lnTo>
                  <a:lnTo>
                    <a:pt x="4048" y="206"/>
                  </a:lnTo>
                  <a:lnTo>
                    <a:pt x="4057" y="147"/>
                  </a:lnTo>
                  <a:close/>
                  <a:moveTo>
                    <a:pt x="5420" y="382"/>
                  </a:moveTo>
                  <a:lnTo>
                    <a:pt x="6380" y="547"/>
                  </a:lnTo>
                  <a:lnTo>
                    <a:pt x="6369" y="605"/>
                  </a:lnTo>
                  <a:lnTo>
                    <a:pt x="5409" y="441"/>
                  </a:lnTo>
                  <a:lnTo>
                    <a:pt x="5420" y="382"/>
                  </a:lnTo>
                  <a:close/>
                  <a:moveTo>
                    <a:pt x="6380" y="547"/>
                  </a:moveTo>
                  <a:lnTo>
                    <a:pt x="6383" y="548"/>
                  </a:lnTo>
                  <a:lnTo>
                    <a:pt x="6380" y="547"/>
                  </a:lnTo>
                  <a:lnTo>
                    <a:pt x="6374" y="576"/>
                  </a:lnTo>
                  <a:lnTo>
                    <a:pt x="6380" y="547"/>
                  </a:lnTo>
                  <a:close/>
                  <a:moveTo>
                    <a:pt x="6380" y="547"/>
                  </a:moveTo>
                  <a:lnTo>
                    <a:pt x="6867" y="633"/>
                  </a:lnTo>
                  <a:lnTo>
                    <a:pt x="6857" y="692"/>
                  </a:lnTo>
                  <a:lnTo>
                    <a:pt x="6369" y="605"/>
                  </a:lnTo>
                  <a:lnTo>
                    <a:pt x="6380" y="547"/>
                  </a:lnTo>
                  <a:close/>
                  <a:moveTo>
                    <a:pt x="6867" y="633"/>
                  </a:moveTo>
                  <a:lnTo>
                    <a:pt x="6869" y="633"/>
                  </a:lnTo>
                  <a:lnTo>
                    <a:pt x="6863" y="663"/>
                  </a:lnTo>
                  <a:lnTo>
                    <a:pt x="6867" y="633"/>
                  </a:lnTo>
                  <a:close/>
                  <a:moveTo>
                    <a:pt x="6869" y="633"/>
                  </a:moveTo>
                  <a:lnTo>
                    <a:pt x="6887" y="637"/>
                  </a:lnTo>
                  <a:lnTo>
                    <a:pt x="6876" y="695"/>
                  </a:lnTo>
                  <a:lnTo>
                    <a:pt x="6857" y="691"/>
                  </a:lnTo>
                  <a:lnTo>
                    <a:pt x="6869" y="633"/>
                  </a:lnTo>
                  <a:close/>
                  <a:moveTo>
                    <a:pt x="6881" y="695"/>
                  </a:moveTo>
                  <a:lnTo>
                    <a:pt x="6879" y="695"/>
                  </a:lnTo>
                  <a:lnTo>
                    <a:pt x="6876" y="695"/>
                  </a:lnTo>
                  <a:lnTo>
                    <a:pt x="6881" y="666"/>
                  </a:lnTo>
                  <a:lnTo>
                    <a:pt x="6881" y="695"/>
                  </a:lnTo>
                  <a:close/>
                  <a:moveTo>
                    <a:pt x="6881" y="637"/>
                  </a:moveTo>
                  <a:lnTo>
                    <a:pt x="6901" y="637"/>
                  </a:lnTo>
                  <a:lnTo>
                    <a:pt x="6901" y="695"/>
                  </a:lnTo>
                  <a:lnTo>
                    <a:pt x="6881" y="695"/>
                  </a:lnTo>
                  <a:lnTo>
                    <a:pt x="6881" y="637"/>
                  </a:lnTo>
                  <a:close/>
                  <a:moveTo>
                    <a:pt x="6908" y="694"/>
                  </a:moveTo>
                  <a:lnTo>
                    <a:pt x="6905" y="695"/>
                  </a:lnTo>
                  <a:lnTo>
                    <a:pt x="6901" y="695"/>
                  </a:lnTo>
                  <a:lnTo>
                    <a:pt x="6901" y="666"/>
                  </a:lnTo>
                  <a:lnTo>
                    <a:pt x="6908" y="694"/>
                  </a:lnTo>
                  <a:close/>
                  <a:moveTo>
                    <a:pt x="6894" y="638"/>
                  </a:moveTo>
                  <a:lnTo>
                    <a:pt x="6911" y="633"/>
                  </a:lnTo>
                  <a:lnTo>
                    <a:pt x="6924" y="691"/>
                  </a:lnTo>
                  <a:lnTo>
                    <a:pt x="6908" y="694"/>
                  </a:lnTo>
                  <a:lnTo>
                    <a:pt x="6894" y="638"/>
                  </a:lnTo>
                  <a:close/>
                  <a:moveTo>
                    <a:pt x="6934" y="687"/>
                  </a:moveTo>
                  <a:lnTo>
                    <a:pt x="6929" y="690"/>
                  </a:lnTo>
                  <a:lnTo>
                    <a:pt x="6924" y="691"/>
                  </a:lnTo>
                  <a:lnTo>
                    <a:pt x="6918" y="663"/>
                  </a:lnTo>
                  <a:lnTo>
                    <a:pt x="6934" y="687"/>
                  </a:lnTo>
                  <a:close/>
                  <a:moveTo>
                    <a:pt x="6901" y="638"/>
                  </a:moveTo>
                  <a:lnTo>
                    <a:pt x="6913" y="630"/>
                  </a:lnTo>
                  <a:lnTo>
                    <a:pt x="6945" y="679"/>
                  </a:lnTo>
                  <a:lnTo>
                    <a:pt x="6934" y="687"/>
                  </a:lnTo>
                  <a:lnTo>
                    <a:pt x="6901" y="638"/>
                  </a:lnTo>
                  <a:close/>
                  <a:moveTo>
                    <a:pt x="6949" y="676"/>
                  </a:moveTo>
                  <a:lnTo>
                    <a:pt x="6948" y="677"/>
                  </a:lnTo>
                  <a:lnTo>
                    <a:pt x="6945" y="679"/>
                  </a:lnTo>
                  <a:lnTo>
                    <a:pt x="6929" y="655"/>
                  </a:lnTo>
                  <a:lnTo>
                    <a:pt x="6949" y="676"/>
                  </a:lnTo>
                  <a:close/>
                  <a:moveTo>
                    <a:pt x="6908" y="633"/>
                  </a:moveTo>
                  <a:lnTo>
                    <a:pt x="6916" y="626"/>
                  </a:lnTo>
                  <a:lnTo>
                    <a:pt x="6957" y="667"/>
                  </a:lnTo>
                  <a:lnTo>
                    <a:pt x="6949" y="676"/>
                  </a:lnTo>
                  <a:lnTo>
                    <a:pt x="6908" y="633"/>
                  </a:lnTo>
                  <a:close/>
                  <a:moveTo>
                    <a:pt x="6961" y="663"/>
                  </a:moveTo>
                  <a:lnTo>
                    <a:pt x="6959" y="666"/>
                  </a:lnTo>
                  <a:lnTo>
                    <a:pt x="6957" y="667"/>
                  </a:lnTo>
                  <a:lnTo>
                    <a:pt x="6936" y="646"/>
                  </a:lnTo>
                  <a:lnTo>
                    <a:pt x="6961" y="663"/>
                  </a:lnTo>
                  <a:close/>
                  <a:moveTo>
                    <a:pt x="6913" y="630"/>
                  </a:moveTo>
                  <a:lnTo>
                    <a:pt x="6920" y="618"/>
                  </a:lnTo>
                  <a:lnTo>
                    <a:pt x="6969" y="651"/>
                  </a:lnTo>
                  <a:lnTo>
                    <a:pt x="6961" y="663"/>
                  </a:lnTo>
                  <a:lnTo>
                    <a:pt x="6913" y="630"/>
                  </a:lnTo>
                  <a:close/>
                  <a:moveTo>
                    <a:pt x="6972" y="644"/>
                  </a:moveTo>
                  <a:lnTo>
                    <a:pt x="6971" y="647"/>
                  </a:lnTo>
                  <a:lnTo>
                    <a:pt x="6969" y="651"/>
                  </a:lnTo>
                  <a:lnTo>
                    <a:pt x="6944" y="635"/>
                  </a:lnTo>
                  <a:lnTo>
                    <a:pt x="6972" y="644"/>
                  </a:lnTo>
                  <a:close/>
                  <a:moveTo>
                    <a:pt x="6916" y="625"/>
                  </a:moveTo>
                  <a:lnTo>
                    <a:pt x="6921" y="614"/>
                  </a:lnTo>
                  <a:lnTo>
                    <a:pt x="6976" y="632"/>
                  </a:lnTo>
                  <a:lnTo>
                    <a:pt x="6972" y="644"/>
                  </a:lnTo>
                  <a:lnTo>
                    <a:pt x="6916" y="625"/>
                  </a:lnTo>
                  <a:close/>
                  <a:moveTo>
                    <a:pt x="6978" y="623"/>
                  </a:moveTo>
                  <a:lnTo>
                    <a:pt x="6978" y="628"/>
                  </a:lnTo>
                  <a:lnTo>
                    <a:pt x="6976" y="632"/>
                  </a:lnTo>
                  <a:lnTo>
                    <a:pt x="6948" y="623"/>
                  </a:lnTo>
                  <a:lnTo>
                    <a:pt x="6978" y="623"/>
                  </a:lnTo>
                  <a:close/>
                  <a:moveTo>
                    <a:pt x="6919" y="623"/>
                  </a:moveTo>
                  <a:lnTo>
                    <a:pt x="6919" y="608"/>
                  </a:lnTo>
                  <a:lnTo>
                    <a:pt x="6978" y="608"/>
                  </a:lnTo>
                  <a:lnTo>
                    <a:pt x="6978" y="623"/>
                  </a:lnTo>
                  <a:lnTo>
                    <a:pt x="6919" y="623"/>
                  </a:lnTo>
                  <a:close/>
                  <a:moveTo>
                    <a:pt x="6919" y="608"/>
                  </a:moveTo>
                  <a:lnTo>
                    <a:pt x="6919" y="596"/>
                  </a:lnTo>
                  <a:lnTo>
                    <a:pt x="6978" y="596"/>
                  </a:lnTo>
                  <a:lnTo>
                    <a:pt x="6978" y="608"/>
                  </a:lnTo>
                  <a:lnTo>
                    <a:pt x="6919" y="608"/>
                  </a:lnTo>
                  <a:close/>
                  <a:moveTo>
                    <a:pt x="6976" y="587"/>
                  </a:moveTo>
                  <a:lnTo>
                    <a:pt x="6978" y="591"/>
                  </a:lnTo>
                  <a:lnTo>
                    <a:pt x="6978" y="596"/>
                  </a:lnTo>
                  <a:lnTo>
                    <a:pt x="6948" y="596"/>
                  </a:lnTo>
                  <a:lnTo>
                    <a:pt x="6976" y="587"/>
                  </a:lnTo>
                  <a:close/>
                  <a:moveTo>
                    <a:pt x="6921" y="605"/>
                  </a:moveTo>
                  <a:lnTo>
                    <a:pt x="6916" y="594"/>
                  </a:lnTo>
                  <a:lnTo>
                    <a:pt x="6972" y="575"/>
                  </a:lnTo>
                  <a:lnTo>
                    <a:pt x="6976" y="587"/>
                  </a:lnTo>
                  <a:lnTo>
                    <a:pt x="6921" y="605"/>
                  </a:lnTo>
                  <a:close/>
                  <a:moveTo>
                    <a:pt x="6971" y="570"/>
                  </a:moveTo>
                  <a:lnTo>
                    <a:pt x="6971" y="573"/>
                  </a:lnTo>
                  <a:lnTo>
                    <a:pt x="6972" y="575"/>
                  </a:lnTo>
                  <a:lnTo>
                    <a:pt x="6944" y="584"/>
                  </a:lnTo>
                  <a:lnTo>
                    <a:pt x="6971" y="570"/>
                  </a:lnTo>
                  <a:close/>
                  <a:moveTo>
                    <a:pt x="6919" y="597"/>
                  </a:moveTo>
                  <a:lnTo>
                    <a:pt x="6911" y="581"/>
                  </a:lnTo>
                  <a:lnTo>
                    <a:pt x="6963" y="555"/>
                  </a:lnTo>
                  <a:lnTo>
                    <a:pt x="6971" y="570"/>
                  </a:lnTo>
                  <a:lnTo>
                    <a:pt x="6919" y="597"/>
                  </a:lnTo>
                  <a:close/>
                  <a:moveTo>
                    <a:pt x="6961" y="552"/>
                  </a:moveTo>
                  <a:lnTo>
                    <a:pt x="6962" y="554"/>
                  </a:lnTo>
                  <a:lnTo>
                    <a:pt x="6963" y="555"/>
                  </a:lnTo>
                  <a:lnTo>
                    <a:pt x="6936" y="568"/>
                  </a:lnTo>
                  <a:lnTo>
                    <a:pt x="6961" y="552"/>
                  </a:lnTo>
                  <a:close/>
                  <a:moveTo>
                    <a:pt x="6913" y="584"/>
                  </a:moveTo>
                  <a:lnTo>
                    <a:pt x="6905" y="573"/>
                  </a:lnTo>
                  <a:lnTo>
                    <a:pt x="6952" y="540"/>
                  </a:lnTo>
                  <a:lnTo>
                    <a:pt x="6961" y="552"/>
                  </a:lnTo>
                  <a:lnTo>
                    <a:pt x="6913" y="584"/>
                  </a:lnTo>
                  <a:close/>
                  <a:moveTo>
                    <a:pt x="6949" y="537"/>
                  </a:moveTo>
                  <a:lnTo>
                    <a:pt x="6951" y="538"/>
                  </a:lnTo>
                  <a:lnTo>
                    <a:pt x="6952" y="540"/>
                  </a:lnTo>
                  <a:lnTo>
                    <a:pt x="6929" y="556"/>
                  </a:lnTo>
                  <a:lnTo>
                    <a:pt x="6949" y="537"/>
                  </a:lnTo>
                  <a:close/>
                  <a:moveTo>
                    <a:pt x="6908" y="577"/>
                  </a:moveTo>
                  <a:lnTo>
                    <a:pt x="6897" y="566"/>
                  </a:lnTo>
                  <a:lnTo>
                    <a:pt x="6937" y="524"/>
                  </a:lnTo>
                  <a:lnTo>
                    <a:pt x="6949" y="537"/>
                  </a:lnTo>
                  <a:lnTo>
                    <a:pt x="6908" y="577"/>
                  </a:lnTo>
                  <a:close/>
                  <a:moveTo>
                    <a:pt x="6934" y="520"/>
                  </a:moveTo>
                  <a:lnTo>
                    <a:pt x="6935" y="521"/>
                  </a:lnTo>
                  <a:lnTo>
                    <a:pt x="6937" y="524"/>
                  </a:lnTo>
                  <a:lnTo>
                    <a:pt x="6918" y="545"/>
                  </a:lnTo>
                  <a:lnTo>
                    <a:pt x="6934" y="520"/>
                  </a:lnTo>
                  <a:close/>
                  <a:moveTo>
                    <a:pt x="6901" y="569"/>
                  </a:moveTo>
                  <a:lnTo>
                    <a:pt x="6890" y="561"/>
                  </a:lnTo>
                  <a:lnTo>
                    <a:pt x="6921" y="513"/>
                  </a:lnTo>
                  <a:lnTo>
                    <a:pt x="6934" y="520"/>
                  </a:lnTo>
                  <a:lnTo>
                    <a:pt x="6901" y="569"/>
                  </a:lnTo>
                  <a:close/>
                  <a:moveTo>
                    <a:pt x="6919" y="511"/>
                  </a:moveTo>
                  <a:lnTo>
                    <a:pt x="6921" y="512"/>
                  </a:lnTo>
                  <a:lnTo>
                    <a:pt x="6921" y="513"/>
                  </a:lnTo>
                  <a:lnTo>
                    <a:pt x="6906" y="537"/>
                  </a:lnTo>
                  <a:lnTo>
                    <a:pt x="6919" y="511"/>
                  </a:lnTo>
                  <a:close/>
                  <a:moveTo>
                    <a:pt x="6892" y="563"/>
                  </a:moveTo>
                  <a:lnTo>
                    <a:pt x="6877" y="555"/>
                  </a:lnTo>
                  <a:lnTo>
                    <a:pt x="6902" y="503"/>
                  </a:lnTo>
                  <a:lnTo>
                    <a:pt x="6919" y="511"/>
                  </a:lnTo>
                  <a:lnTo>
                    <a:pt x="6892" y="563"/>
                  </a:lnTo>
                  <a:close/>
                  <a:moveTo>
                    <a:pt x="6895" y="500"/>
                  </a:moveTo>
                  <a:lnTo>
                    <a:pt x="6899" y="501"/>
                  </a:lnTo>
                  <a:lnTo>
                    <a:pt x="6902" y="503"/>
                  </a:lnTo>
                  <a:lnTo>
                    <a:pt x="6890" y="529"/>
                  </a:lnTo>
                  <a:lnTo>
                    <a:pt x="6895" y="500"/>
                  </a:lnTo>
                  <a:close/>
                  <a:moveTo>
                    <a:pt x="6884" y="558"/>
                  </a:moveTo>
                  <a:lnTo>
                    <a:pt x="6864" y="554"/>
                  </a:lnTo>
                  <a:lnTo>
                    <a:pt x="6876" y="497"/>
                  </a:lnTo>
                  <a:lnTo>
                    <a:pt x="6895" y="500"/>
                  </a:lnTo>
                  <a:lnTo>
                    <a:pt x="6884" y="558"/>
                  </a:lnTo>
                  <a:close/>
                  <a:moveTo>
                    <a:pt x="6874" y="497"/>
                  </a:moveTo>
                  <a:lnTo>
                    <a:pt x="6877" y="497"/>
                  </a:lnTo>
                  <a:lnTo>
                    <a:pt x="6876" y="497"/>
                  </a:lnTo>
                  <a:lnTo>
                    <a:pt x="6870" y="525"/>
                  </a:lnTo>
                  <a:lnTo>
                    <a:pt x="6874" y="497"/>
                  </a:lnTo>
                  <a:close/>
                  <a:moveTo>
                    <a:pt x="6865" y="554"/>
                  </a:moveTo>
                  <a:lnTo>
                    <a:pt x="6374" y="472"/>
                  </a:lnTo>
                  <a:lnTo>
                    <a:pt x="6383" y="414"/>
                  </a:lnTo>
                  <a:lnTo>
                    <a:pt x="6874" y="497"/>
                  </a:lnTo>
                  <a:lnTo>
                    <a:pt x="6865" y="554"/>
                  </a:lnTo>
                  <a:close/>
                  <a:moveTo>
                    <a:pt x="6374" y="472"/>
                  </a:moveTo>
                  <a:lnTo>
                    <a:pt x="5386" y="303"/>
                  </a:lnTo>
                  <a:lnTo>
                    <a:pt x="5395" y="246"/>
                  </a:lnTo>
                  <a:lnTo>
                    <a:pt x="6383" y="414"/>
                  </a:lnTo>
                  <a:lnTo>
                    <a:pt x="6374" y="472"/>
                  </a:lnTo>
                  <a:close/>
                  <a:moveTo>
                    <a:pt x="5386" y="303"/>
                  </a:moveTo>
                  <a:lnTo>
                    <a:pt x="5378" y="302"/>
                  </a:lnTo>
                  <a:lnTo>
                    <a:pt x="5386" y="303"/>
                  </a:lnTo>
                  <a:lnTo>
                    <a:pt x="5391" y="275"/>
                  </a:lnTo>
                  <a:lnTo>
                    <a:pt x="5386" y="303"/>
                  </a:lnTo>
                  <a:close/>
                  <a:moveTo>
                    <a:pt x="5386" y="303"/>
                  </a:moveTo>
                  <a:lnTo>
                    <a:pt x="3985" y="61"/>
                  </a:lnTo>
                  <a:lnTo>
                    <a:pt x="3996" y="3"/>
                  </a:lnTo>
                  <a:lnTo>
                    <a:pt x="5397" y="246"/>
                  </a:lnTo>
                  <a:lnTo>
                    <a:pt x="5386" y="303"/>
                  </a:lnTo>
                  <a:close/>
                  <a:moveTo>
                    <a:pt x="3970" y="11"/>
                  </a:moveTo>
                  <a:lnTo>
                    <a:pt x="3980" y="0"/>
                  </a:lnTo>
                  <a:lnTo>
                    <a:pt x="3996" y="3"/>
                  </a:lnTo>
                  <a:lnTo>
                    <a:pt x="3990" y="32"/>
                  </a:lnTo>
                  <a:lnTo>
                    <a:pt x="3970" y="11"/>
                  </a:lnTo>
                  <a:close/>
                  <a:moveTo>
                    <a:pt x="4011" y="52"/>
                  </a:moveTo>
                  <a:lnTo>
                    <a:pt x="3968" y="95"/>
                  </a:lnTo>
                  <a:lnTo>
                    <a:pt x="3927" y="54"/>
                  </a:lnTo>
                  <a:lnTo>
                    <a:pt x="3970" y="11"/>
                  </a:lnTo>
                  <a:lnTo>
                    <a:pt x="4011" y="52"/>
                  </a:lnTo>
                  <a:close/>
                  <a:moveTo>
                    <a:pt x="3968" y="95"/>
                  </a:moveTo>
                  <a:lnTo>
                    <a:pt x="3966" y="97"/>
                  </a:lnTo>
                  <a:lnTo>
                    <a:pt x="3965" y="98"/>
                  </a:lnTo>
                  <a:lnTo>
                    <a:pt x="3947" y="75"/>
                  </a:lnTo>
                  <a:lnTo>
                    <a:pt x="3968" y="95"/>
                  </a:lnTo>
                  <a:close/>
                  <a:moveTo>
                    <a:pt x="3965" y="98"/>
                  </a:moveTo>
                  <a:lnTo>
                    <a:pt x="3914" y="137"/>
                  </a:lnTo>
                  <a:lnTo>
                    <a:pt x="3878" y="90"/>
                  </a:lnTo>
                  <a:lnTo>
                    <a:pt x="3929" y="52"/>
                  </a:lnTo>
                  <a:lnTo>
                    <a:pt x="3965" y="98"/>
                  </a:lnTo>
                  <a:close/>
                  <a:moveTo>
                    <a:pt x="3878" y="91"/>
                  </a:moveTo>
                  <a:lnTo>
                    <a:pt x="3878" y="90"/>
                  </a:lnTo>
                  <a:lnTo>
                    <a:pt x="3897" y="114"/>
                  </a:lnTo>
                  <a:lnTo>
                    <a:pt x="3878" y="91"/>
                  </a:lnTo>
                  <a:close/>
                  <a:moveTo>
                    <a:pt x="3915" y="137"/>
                  </a:moveTo>
                  <a:lnTo>
                    <a:pt x="3852" y="187"/>
                  </a:lnTo>
                  <a:lnTo>
                    <a:pt x="3815" y="142"/>
                  </a:lnTo>
                  <a:lnTo>
                    <a:pt x="3878" y="91"/>
                  </a:lnTo>
                  <a:lnTo>
                    <a:pt x="3915" y="137"/>
                  </a:lnTo>
                  <a:close/>
                  <a:moveTo>
                    <a:pt x="3852" y="187"/>
                  </a:moveTo>
                  <a:lnTo>
                    <a:pt x="3850" y="190"/>
                  </a:lnTo>
                  <a:lnTo>
                    <a:pt x="3849" y="190"/>
                  </a:lnTo>
                  <a:lnTo>
                    <a:pt x="3834" y="165"/>
                  </a:lnTo>
                  <a:lnTo>
                    <a:pt x="3852" y="187"/>
                  </a:lnTo>
                  <a:close/>
                  <a:moveTo>
                    <a:pt x="3849" y="190"/>
                  </a:moveTo>
                  <a:lnTo>
                    <a:pt x="3771" y="237"/>
                  </a:lnTo>
                  <a:lnTo>
                    <a:pt x="3741" y="186"/>
                  </a:lnTo>
                  <a:lnTo>
                    <a:pt x="3819" y="139"/>
                  </a:lnTo>
                  <a:lnTo>
                    <a:pt x="3849" y="190"/>
                  </a:lnTo>
                  <a:close/>
                  <a:moveTo>
                    <a:pt x="3771" y="237"/>
                  </a:moveTo>
                  <a:lnTo>
                    <a:pt x="3731" y="261"/>
                  </a:lnTo>
                  <a:lnTo>
                    <a:pt x="3702" y="211"/>
                  </a:lnTo>
                  <a:lnTo>
                    <a:pt x="3741" y="186"/>
                  </a:lnTo>
                  <a:lnTo>
                    <a:pt x="3771" y="237"/>
                  </a:lnTo>
                  <a:close/>
                  <a:moveTo>
                    <a:pt x="3731" y="261"/>
                  </a:moveTo>
                  <a:lnTo>
                    <a:pt x="3731" y="261"/>
                  </a:lnTo>
                  <a:lnTo>
                    <a:pt x="3729" y="262"/>
                  </a:lnTo>
                  <a:lnTo>
                    <a:pt x="3717" y="235"/>
                  </a:lnTo>
                  <a:lnTo>
                    <a:pt x="3731" y="261"/>
                  </a:lnTo>
                  <a:close/>
                  <a:moveTo>
                    <a:pt x="3729" y="262"/>
                  </a:moveTo>
                  <a:lnTo>
                    <a:pt x="3686" y="282"/>
                  </a:lnTo>
                  <a:lnTo>
                    <a:pt x="3662" y="228"/>
                  </a:lnTo>
                  <a:lnTo>
                    <a:pt x="3705" y="208"/>
                  </a:lnTo>
                  <a:lnTo>
                    <a:pt x="3729" y="262"/>
                  </a:lnTo>
                  <a:close/>
                  <a:moveTo>
                    <a:pt x="3686" y="282"/>
                  </a:moveTo>
                  <a:lnTo>
                    <a:pt x="3685" y="282"/>
                  </a:lnTo>
                  <a:lnTo>
                    <a:pt x="3683" y="283"/>
                  </a:lnTo>
                  <a:lnTo>
                    <a:pt x="3674" y="255"/>
                  </a:lnTo>
                  <a:lnTo>
                    <a:pt x="3686" y="282"/>
                  </a:lnTo>
                  <a:close/>
                  <a:moveTo>
                    <a:pt x="3683" y="283"/>
                  </a:moveTo>
                  <a:lnTo>
                    <a:pt x="3636" y="298"/>
                  </a:lnTo>
                  <a:lnTo>
                    <a:pt x="3619" y="243"/>
                  </a:lnTo>
                  <a:lnTo>
                    <a:pt x="3665" y="227"/>
                  </a:lnTo>
                  <a:lnTo>
                    <a:pt x="3683" y="283"/>
                  </a:lnTo>
                  <a:close/>
                  <a:moveTo>
                    <a:pt x="3617" y="243"/>
                  </a:moveTo>
                  <a:lnTo>
                    <a:pt x="3620" y="242"/>
                  </a:lnTo>
                  <a:lnTo>
                    <a:pt x="3619" y="243"/>
                  </a:lnTo>
                  <a:lnTo>
                    <a:pt x="3627" y="270"/>
                  </a:lnTo>
                  <a:lnTo>
                    <a:pt x="3617" y="243"/>
                  </a:lnTo>
                  <a:close/>
                  <a:moveTo>
                    <a:pt x="3637" y="298"/>
                  </a:moveTo>
                  <a:lnTo>
                    <a:pt x="3594" y="313"/>
                  </a:lnTo>
                  <a:lnTo>
                    <a:pt x="3574" y="258"/>
                  </a:lnTo>
                  <a:lnTo>
                    <a:pt x="3617" y="243"/>
                  </a:lnTo>
                  <a:lnTo>
                    <a:pt x="3637" y="298"/>
                  </a:lnTo>
                  <a:close/>
                  <a:moveTo>
                    <a:pt x="3594" y="313"/>
                  </a:moveTo>
                  <a:lnTo>
                    <a:pt x="3592" y="315"/>
                  </a:lnTo>
                  <a:lnTo>
                    <a:pt x="3589" y="316"/>
                  </a:lnTo>
                  <a:lnTo>
                    <a:pt x="3585" y="286"/>
                  </a:lnTo>
                  <a:lnTo>
                    <a:pt x="3594" y="313"/>
                  </a:lnTo>
                  <a:close/>
                  <a:moveTo>
                    <a:pt x="3589" y="316"/>
                  </a:moveTo>
                  <a:lnTo>
                    <a:pt x="3542" y="323"/>
                  </a:lnTo>
                  <a:lnTo>
                    <a:pt x="3532" y="265"/>
                  </a:lnTo>
                  <a:lnTo>
                    <a:pt x="3579" y="257"/>
                  </a:lnTo>
                  <a:lnTo>
                    <a:pt x="3589" y="316"/>
                  </a:lnTo>
                  <a:close/>
                  <a:moveTo>
                    <a:pt x="3542" y="323"/>
                  </a:moveTo>
                  <a:lnTo>
                    <a:pt x="3539" y="324"/>
                  </a:lnTo>
                  <a:lnTo>
                    <a:pt x="3537" y="324"/>
                  </a:lnTo>
                  <a:lnTo>
                    <a:pt x="3537" y="293"/>
                  </a:lnTo>
                  <a:lnTo>
                    <a:pt x="3542" y="323"/>
                  </a:lnTo>
                  <a:close/>
                  <a:moveTo>
                    <a:pt x="3537" y="324"/>
                  </a:moveTo>
                  <a:lnTo>
                    <a:pt x="3491" y="324"/>
                  </a:lnTo>
                  <a:lnTo>
                    <a:pt x="3491" y="264"/>
                  </a:lnTo>
                  <a:lnTo>
                    <a:pt x="3537" y="264"/>
                  </a:lnTo>
                  <a:lnTo>
                    <a:pt x="3537" y="3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8" name="Freeform 136"/>
            <p:cNvSpPr>
              <a:spLocks noEditPoints="1"/>
            </p:cNvSpPr>
            <p:nvPr/>
          </p:nvSpPr>
          <p:spPr bwMode="auto">
            <a:xfrm>
              <a:off x="1497" y="1186"/>
              <a:ext cx="1894" cy="1901"/>
            </a:xfrm>
            <a:custGeom>
              <a:avLst/>
              <a:gdLst>
                <a:gd name="T0" fmla="*/ 1 w 14202"/>
                <a:gd name="T1" fmla="*/ 0 h 14253"/>
                <a:gd name="T2" fmla="*/ 1 w 14202"/>
                <a:gd name="T3" fmla="*/ 0 h 14253"/>
                <a:gd name="T4" fmla="*/ 1 w 14202"/>
                <a:gd name="T5" fmla="*/ 0 h 14253"/>
                <a:gd name="T6" fmla="*/ 1 w 14202"/>
                <a:gd name="T7" fmla="*/ 0 h 14253"/>
                <a:gd name="T8" fmla="*/ 1 w 14202"/>
                <a:gd name="T9" fmla="*/ 0 h 14253"/>
                <a:gd name="T10" fmla="*/ 1 w 14202"/>
                <a:gd name="T11" fmla="*/ 1 h 14253"/>
                <a:gd name="T12" fmla="*/ 1 w 14202"/>
                <a:gd name="T13" fmla="*/ 1 h 14253"/>
                <a:gd name="T14" fmla="*/ 1 w 14202"/>
                <a:gd name="T15" fmla="*/ 1 h 14253"/>
                <a:gd name="T16" fmla="*/ 1 w 14202"/>
                <a:gd name="T17" fmla="*/ 1 h 14253"/>
                <a:gd name="T18" fmla="*/ 0 w 14202"/>
                <a:gd name="T19" fmla="*/ 1 h 14253"/>
                <a:gd name="T20" fmla="*/ 0 w 14202"/>
                <a:gd name="T21" fmla="*/ 1 h 14253"/>
                <a:gd name="T22" fmla="*/ 0 w 14202"/>
                <a:gd name="T23" fmla="*/ 1 h 14253"/>
                <a:gd name="T24" fmla="*/ 0 w 14202"/>
                <a:gd name="T25" fmla="*/ 1 h 14253"/>
                <a:gd name="T26" fmla="*/ 0 w 14202"/>
                <a:gd name="T27" fmla="*/ 1 h 14253"/>
                <a:gd name="T28" fmla="*/ 0 w 14202"/>
                <a:gd name="T29" fmla="*/ 1 h 14253"/>
                <a:gd name="T30" fmla="*/ 0 w 14202"/>
                <a:gd name="T31" fmla="*/ 1 h 14253"/>
                <a:gd name="T32" fmla="*/ 0 w 14202"/>
                <a:gd name="T33" fmla="*/ 1 h 14253"/>
                <a:gd name="T34" fmla="*/ 0 w 14202"/>
                <a:gd name="T35" fmla="*/ 1 h 14253"/>
                <a:gd name="T36" fmla="*/ 0 w 14202"/>
                <a:gd name="T37" fmla="*/ 1 h 14253"/>
                <a:gd name="T38" fmla="*/ 0 w 14202"/>
                <a:gd name="T39" fmla="*/ 1 h 14253"/>
                <a:gd name="T40" fmla="*/ 0 w 14202"/>
                <a:gd name="T41" fmla="*/ 1 h 14253"/>
                <a:gd name="T42" fmla="*/ 0 w 14202"/>
                <a:gd name="T43" fmla="*/ 1 h 14253"/>
                <a:gd name="T44" fmla="*/ 0 w 14202"/>
                <a:gd name="T45" fmla="*/ 1 h 14253"/>
                <a:gd name="T46" fmla="*/ 0 w 14202"/>
                <a:gd name="T47" fmla="*/ 1 h 14253"/>
                <a:gd name="T48" fmla="*/ 0 w 14202"/>
                <a:gd name="T49" fmla="*/ 1 h 14253"/>
                <a:gd name="T50" fmla="*/ 0 w 14202"/>
                <a:gd name="T51" fmla="*/ 0 h 14253"/>
                <a:gd name="T52" fmla="*/ 0 w 14202"/>
                <a:gd name="T53" fmla="*/ 0 h 14253"/>
                <a:gd name="T54" fmla="*/ 0 w 14202"/>
                <a:gd name="T55" fmla="*/ 0 h 14253"/>
                <a:gd name="T56" fmla="*/ 0 w 14202"/>
                <a:gd name="T57" fmla="*/ 0 h 14253"/>
                <a:gd name="T58" fmla="*/ 0 w 14202"/>
                <a:gd name="T59" fmla="*/ 0 h 14253"/>
                <a:gd name="T60" fmla="*/ 0 w 14202"/>
                <a:gd name="T61" fmla="*/ 0 h 14253"/>
                <a:gd name="T62" fmla="*/ 0 w 14202"/>
                <a:gd name="T63" fmla="*/ 0 h 14253"/>
                <a:gd name="T64" fmla="*/ 0 w 14202"/>
                <a:gd name="T65" fmla="*/ 0 h 14253"/>
                <a:gd name="T66" fmla="*/ 0 w 14202"/>
                <a:gd name="T67" fmla="*/ 0 h 14253"/>
                <a:gd name="T68" fmla="*/ 0 w 14202"/>
                <a:gd name="T69" fmla="*/ 0 h 14253"/>
                <a:gd name="T70" fmla="*/ 0 w 14202"/>
                <a:gd name="T71" fmla="*/ 0 h 14253"/>
                <a:gd name="T72" fmla="*/ 0 w 14202"/>
                <a:gd name="T73" fmla="*/ 0 h 14253"/>
                <a:gd name="T74" fmla="*/ 0 w 14202"/>
                <a:gd name="T75" fmla="*/ 0 h 14253"/>
                <a:gd name="T76" fmla="*/ 0 w 14202"/>
                <a:gd name="T77" fmla="*/ 0 h 14253"/>
                <a:gd name="T78" fmla="*/ 0 w 14202"/>
                <a:gd name="T79" fmla="*/ 0 h 14253"/>
                <a:gd name="T80" fmla="*/ 0 w 14202"/>
                <a:gd name="T81" fmla="*/ 0 h 14253"/>
                <a:gd name="T82" fmla="*/ 0 w 14202"/>
                <a:gd name="T83" fmla="*/ 0 h 14253"/>
                <a:gd name="T84" fmla="*/ 0 w 14202"/>
                <a:gd name="T85" fmla="*/ 0 h 14253"/>
                <a:gd name="T86" fmla="*/ 0 w 14202"/>
                <a:gd name="T87" fmla="*/ 0 h 14253"/>
                <a:gd name="T88" fmla="*/ 0 w 14202"/>
                <a:gd name="T89" fmla="*/ 0 h 14253"/>
                <a:gd name="T90" fmla="*/ 0 w 14202"/>
                <a:gd name="T91" fmla="*/ 0 h 14253"/>
                <a:gd name="T92" fmla="*/ 0 w 14202"/>
                <a:gd name="T93" fmla="*/ 0 h 14253"/>
                <a:gd name="T94" fmla="*/ 0 w 14202"/>
                <a:gd name="T95" fmla="*/ 0 h 14253"/>
                <a:gd name="T96" fmla="*/ 0 w 14202"/>
                <a:gd name="T97" fmla="*/ 0 h 14253"/>
                <a:gd name="T98" fmla="*/ 0 w 14202"/>
                <a:gd name="T99" fmla="*/ 0 h 14253"/>
                <a:gd name="T100" fmla="*/ 0 w 14202"/>
                <a:gd name="T101" fmla="*/ 0 h 14253"/>
                <a:gd name="T102" fmla="*/ 0 w 14202"/>
                <a:gd name="T103" fmla="*/ 0 h 14253"/>
                <a:gd name="T104" fmla="*/ 0 w 14202"/>
                <a:gd name="T105" fmla="*/ 0 h 14253"/>
                <a:gd name="T106" fmla="*/ 1 w 14202"/>
                <a:gd name="T107" fmla="*/ 0 h 14253"/>
                <a:gd name="T108" fmla="*/ 1 w 14202"/>
                <a:gd name="T109" fmla="*/ 0 h 14253"/>
                <a:gd name="T110" fmla="*/ 1 w 14202"/>
                <a:gd name="T111" fmla="*/ 0 h 14253"/>
                <a:gd name="T112" fmla="*/ 1 w 14202"/>
                <a:gd name="T113" fmla="*/ 0 h 14253"/>
                <a:gd name="T114" fmla="*/ 1 w 14202"/>
                <a:gd name="T115" fmla="*/ 0 h 14253"/>
                <a:gd name="T116" fmla="*/ 1 w 14202"/>
                <a:gd name="T117" fmla="*/ 0 h 14253"/>
                <a:gd name="T118" fmla="*/ 1 w 14202"/>
                <a:gd name="T119" fmla="*/ 0 h 14253"/>
                <a:gd name="T120" fmla="*/ 1 w 14202"/>
                <a:gd name="T121" fmla="*/ 0 h 14253"/>
                <a:gd name="T122" fmla="*/ 1 w 14202"/>
                <a:gd name="T123" fmla="*/ 0 h 14253"/>
                <a:gd name="T124" fmla="*/ 1 w 14202"/>
                <a:gd name="T125" fmla="*/ 0 h 14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202"/>
                <a:gd name="T190" fmla="*/ 0 h 14253"/>
                <a:gd name="T191" fmla="*/ 14202 w 14202"/>
                <a:gd name="T192" fmla="*/ 14253 h 14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202" h="14253">
                  <a:moveTo>
                    <a:pt x="14202" y="7125"/>
                  </a:moveTo>
                  <a:lnTo>
                    <a:pt x="14198" y="7309"/>
                  </a:lnTo>
                  <a:lnTo>
                    <a:pt x="14124" y="7308"/>
                  </a:lnTo>
                  <a:lnTo>
                    <a:pt x="14128" y="7124"/>
                  </a:lnTo>
                  <a:lnTo>
                    <a:pt x="14202" y="7125"/>
                  </a:lnTo>
                  <a:close/>
                  <a:moveTo>
                    <a:pt x="14198" y="7309"/>
                  </a:moveTo>
                  <a:lnTo>
                    <a:pt x="14195" y="7493"/>
                  </a:lnTo>
                  <a:lnTo>
                    <a:pt x="14120" y="7492"/>
                  </a:lnTo>
                  <a:lnTo>
                    <a:pt x="14124" y="7308"/>
                  </a:lnTo>
                  <a:lnTo>
                    <a:pt x="14198" y="7309"/>
                  </a:lnTo>
                  <a:close/>
                  <a:moveTo>
                    <a:pt x="14195" y="7493"/>
                  </a:moveTo>
                  <a:lnTo>
                    <a:pt x="14195" y="7492"/>
                  </a:lnTo>
                  <a:lnTo>
                    <a:pt x="14195" y="7496"/>
                  </a:lnTo>
                  <a:lnTo>
                    <a:pt x="14157" y="7493"/>
                  </a:lnTo>
                  <a:lnTo>
                    <a:pt x="14195" y="7493"/>
                  </a:lnTo>
                  <a:close/>
                  <a:moveTo>
                    <a:pt x="14195" y="7496"/>
                  </a:moveTo>
                  <a:lnTo>
                    <a:pt x="14182" y="7676"/>
                  </a:lnTo>
                  <a:lnTo>
                    <a:pt x="14109" y="7671"/>
                  </a:lnTo>
                  <a:lnTo>
                    <a:pt x="14120" y="7491"/>
                  </a:lnTo>
                  <a:lnTo>
                    <a:pt x="14195" y="7496"/>
                  </a:lnTo>
                  <a:close/>
                  <a:moveTo>
                    <a:pt x="14182" y="7676"/>
                  </a:moveTo>
                  <a:lnTo>
                    <a:pt x="14182" y="7679"/>
                  </a:lnTo>
                  <a:lnTo>
                    <a:pt x="14182" y="7677"/>
                  </a:lnTo>
                  <a:lnTo>
                    <a:pt x="14146" y="7673"/>
                  </a:lnTo>
                  <a:lnTo>
                    <a:pt x="14182" y="7676"/>
                  </a:lnTo>
                  <a:close/>
                  <a:moveTo>
                    <a:pt x="14182" y="7677"/>
                  </a:moveTo>
                  <a:lnTo>
                    <a:pt x="14167" y="7852"/>
                  </a:lnTo>
                  <a:lnTo>
                    <a:pt x="14093" y="7846"/>
                  </a:lnTo>
                  <a:lnTo>
                    <a:pt x="14109" y="7670"/>
                  </a:lnTo>
                  <a:lnTo>
                    <a:pt x="14182" y="7677"/>
                  </a:lnTo>
                  <a:close/>
                  <a:moveTo>
                    <a:pt x="14167" y="7852"/>
                  </a:moveTo>
                  <a:lnTo>
                    <a:pt x="14167" y="7854"/>
                  </a:lnTo>
                  <a:lnTo>
                    <a:pt x="14130" y="7850"/>
                  </a:lnTo>
                  <a:lnTo>
                    <a:pt x="14167" y="7852"/>
                  </a:lnTo>
                  <a:close/>
                  <a:moveTo>
                    <a:pt x="14167" y="7854"/>
                  </a:moveTo>
                  <a:lnTo>
                    <a:pt x="14144" y="8034"/>
                  </a:lnTo>
                  <a:lnTo>
                    <a:pt x="14070" y="8025"/>
                  </a:lnTo>
                  <a:lnTo>
                    <a:pt x="14093" y="7845"/>
                  </a:lnTo>
                  <a:lnTo>
                    <a:pt x="14167" y="7854"/>
                  </a:lnTo>
                  <a:close/>
                  <a:moveTo>
                    <a:pt x="14144" y="8034"/>
                  </a:moveTo>
                  <a:lnTo>
                    <a:pt x="14120" y="8211"/>
                  </a:lnTo>
                  <a:lnTo>
                    <a:pt x="14046" y="8201"/>
                  </a:lnTo>
                  <a:lnTo>
                    <a:pt x="14070" y="8025"/>
                  </a:lnTo>
                  <a:lnTo>
                    <a:pt x="14144" y="8034"/>
                  </a:lnTo>
                  <a:close/>
                  <a:moveTo>
                    <a:pt x="14120" y="8211"/>
                  </a:moveTo>
                  <a:lnTo>
                    <a:pt x="14120" y="8210"/>
                  </a:lnTo>
                  <a:lnTo>
                    <a:pt x="14120" y="8212"/>
                  </a:lnTo>
                  <a:lnTo>
                    <a:pt x="14083" y="8206"/>
                  </a:lnTo>
                  <a:lnTo>
                    <a:pt x="14120" y="8211"/>
                  </a:lnTo>
                  <a:close/>
                  <a:moveTo>
                    <a:pt x="14120" y="8212"/>
                  </a:moveTo>
                  <a:lnTo>
                    <a:pt x="14092" y="8388"/>
                  </a:lnTo>
                  <a:lnTo>
                    <a:pt x="14019" y="8377"/>
                  </a:lnTo>
                  <a:lnTo>
                    <a:pt x="14047" y="8200"/>
                  </a:lnTo>
                  <a:lnTo>
                    <a:pt x="14120" y="8212"/>
                  </a:lnTo>
                  <a:close/>
                  <a:moveTo>
                    <a:pt x="14092" y="8388"/>
                  </a:moveTo>
                  <a:lnTo>
                    <a:pt x="14092" y="8389"/>
                  </a:lnTo>
                  <a:lnTo>
                    <a:pt x="14056" y="8382"/>
                  </a:lnTo>
                  <a:lnTo>
                    <a:pt x="14092" y="8388"/>
                  </a:lnTo>
                  <a:close/>
                  <a:moveTo>
                    <a:pt x="14092" y="8389"/>
                  </a:moveTo>
                  <a:lnTo>
                    <a:pt x="14057" y="8562"/>
                  </a:lnTo>
                  <a:lnTo>
                    <a:pt x="13984" y="8547"/>
                  </a:lnTo>
                  <a:lnTo>
                    <a:pt x="14019" y="8375"/>
                  </a:lnTo>
                  <a:lnTo>
                    <a:pt x="14092" y="8389"/>
                  </a:lnTo>
                  <a:close/>
                  <a:moveTo>
                    <a:pt x="14057" y="8562"/>
                  </a:moveTo>
                  <a:lnTo>
                    <a:pt x="14021" y="8734"/>
                  </a:lnTo>
                  <a:lnTo>
                    <a:pt x="13949" y="8720"/>
                  </a:lnTo>
                  <a:lnTo>
                    <a:pt x="13984" y="8547"/>
                  </a:lnTo>
                  <a:lnTo>
                    <a:pt x="14057" y="8562"/>
                  </a:lnTo>
                  <a:close/>
                  <a:moveTo>
                    <a:pt x="14021" y="8734"/>
                  </a:moveTo>
                  <a:lnTo>
                    <a:pt x="14022" y="8733"/>
                  </a:lnTo>
                  <a:lnTo>
                    <a:pt x="14021" y="8736"/>
                  </a:lnTo>
                  <a:lnTo>
                    <a:pt x="13985" y="8727"/>
                  </a:lnTo>
                  <a:lnTo>
                    <a:pt x="14021" y="8734"/>
                  </a:lnTo>
                  <a:close/>
                  <a:moveTo>
                    <a:pt x="14021" y="8736"/>
                  </a:moveTo>
                  <a:lnTo>
                    <a:pt x="13978" y="8908"/>
                  </a:lnTo>
                  <a:lnTo>
                    <a:pt x="13906" y="8891"/>
                  </a:lnTo>
                  <a:lnTo>
                    <a:pt x="13949" y="8718"/>
                  </a:lnTo>
                  <a:lnTo>
                    <a:pt x="14021" y="8736"/>
                  </a:lnTo>
                  <a:close/>
                  <a:moveTo>
                    <a:pt x="13978" y="8908"/>
                  </a:moveTo>
                  <a:lnTo>
                    <a:pt x="13978" y="8908"/>
                  </a:lnTo>
                  <a:lnTo>
                    <a:pt x="13978" y="8909"/>
                  </a:lnTo>
                  <a:lnTo>
                    <a:pt x="13942" y="8900"/>
                  </a:lnTo>
                  <a:lnTo>
                    <a:pt x="13978" y="8908"/>
                  </a:lnTo>
                  <a:close/>
                  <a:moveTo>
                    <a:pt x="13978" y="8909"/>
                  </a:moveTo>
                  <a:lnTo>
                    <a:pt x="13932" y="9078"/>
                  </a:lnTo>
                  <a:lnTo>
                    <a:pt x="13860" y="9058"/>
                  </a:lnTo>
                  <a:lnTo>
                    <a:pt x="13907" y="8889"/>
                  </a:lnTo>
                  <a:lnTo>
                    <a:pt x="13978" y="8909"/>
                  </a:lnTo>
                  <a:close/>
                  <a:moveTo>
                    <a:pt x="13932" y="9078"/>
                  </a:moveTo>
                  <a:lnTo>
                    <a:pt x="13884" y="9246"/>
                  </a:lnTo>
                  <a:lnTo>
                    <a:pt x="13813" y="9227"/>
                  </a:lnTo>
                  <a:lnTo>
                    <a:pt x="13860" y="9058"/>
                  </a:lnTo>
                  <a:lnTo>
                    <a:pt x="13932" y="9078"/>
                  </a:lnTo>
                  <a:close/>
                  <a:moveTo>
                    <a:pt x="13884" y="9246"/>
                  </a:moveTo>
                  <a:lnTo>
                    <a:pt x="13884" y="9249"/>
                  </a:lnTo>
                  <a:lnTo>
                    <a:pt x="13884" y="9248"/>
                  </a:lnTo>
                  <a:lnTo>
                    <a:pt x="13849" y="9236"/>
                  </a:lnTo>
                  <a:lnTo>
                    <a:pt x="13884" y="9246"/>
                  </a:lnTo>
                  <a:close/>
                  <a:moveTo>
                    <a:pt x="13884" y="9248"/>
                  </a:moveTo>
                  <a:lnTo>
                    <a:pt x="13829" y="9413"/>
                  </a:lnTo>
                  <a:lnTo>
                    <a:pt x="13760" y="9390"/>
                  </a:lnTo>
                  <a:lnTo>
                    <a:pt x="13814" y="9225"/>
                  </a:lnTo>
                  <a:lnTo>
                    <a:pt x="13884" y="9248"/>
                  </a:lnTo>
                  <a:close/>
                  <a:moveTo>
                    <a:pt x="13829" y="9413"/>
                  </a:moveTo>
                  <a:lnTo>
                    <a:pt x="13829" y="9413"/>
                  </a:lnTo>
                  <a:lnTo>
                    <a:pt x="13829" y="9414"/>
                  </a:lnTo>
                  <a:lnTo>
                    <a:pt x="13794" y="9401"/>
                  </a:lnTo>
                  <a:lnTo>
                    <a:pt x="13829" y="9413"/>
                  </a:lnTo>
                  <a:close/>
                  <a:moveTo>
                    <a:pt x="13829" y="9414"/>
                  </a:moveTo>
                  <a:lnTo>
                    <a:pt x="13771" y="9578"/>
                  </a:lnTo>
                  <a:lnTo>
                    <a:pt x="13701" y="9553"/>
                  </a:lnTo>
                  <a:lnTo>
                    <a:pt x="13760" y="9388"/>
                  </a:lnTo>
                  <a:lnTo>
                    <a:pt x="13829" y="9414"/>
                  </a:lnTo>
                  <a:close/>
                  <a:moveTo>
                    <a:pt x="13771" y="9578"/>
                  </a:moveTo>
                  <a:lnTo>
                    <a:pt x="13773" y="9568"/>
                  </a:lnTo>
                  <a:lnTo>
                    <a:pt x="13770" y="9578"/>
                  </a:lnTo>
                  <a:lnTo>
                    <a:pt x="13736" y="9566"/>
                  </a:lnTo>
                  <a:lnTo>
                    <a:pt x="13771" y="9578"/>
                  </a:lnTo>
                  <a:close/>
                  <a:moveTo>
                    <a:pt x="13770" y="9578"/>
                  </a:moveTo>
                  <a:lnTo>
                    <a:pt x="13712" y="9739"/>
                  </a:lnTo>
                  <a:lnTo>
                    <a:pt x="13642" y="9713"/>
                  </a:lnTo>
                  <a:lnTo>
                    <a:pt x="13701" y="9553"/>
                  </a:lnTo>
                  <a:lnTo>
                    <a:pt x="13770" y="9578"/>
                  </a:lnTo>
                  <a:close/>
                  <a:moveTo>
                    <a:pt x="13712" y="9739"/>
                  </a:moveTo>
                  <a:lnTo>
                    <a:pt x="13712" y="9740"/>
                  </a:lnTo>
                  <a:lnTo>
                    <a:pt x="13677" y="9726"/>
                  </a:lnTo>
                  <a:lnTo>
                    <a:pt x="13712" y="9739"/>
                  </a:lnTo>
                  <a:close/>
                  <a:moveTo>
                    <a:pt x="13712" y="9740"/>
                  </a:moveTo>
                  <a:lnTo>
                    <a:pt x="13645" y="9901"/>
                  </a:lnTo>
                  <a:lnTo>
                    <a:pt x="13577" y="9872"/>
                  </a:lnTo>
                  <a:lnTo>
                    <a:pt x="13643" y="9712"/>
                  </a:lnTo>
                  <a:lnTo>
                    <a:pt x="13712" y="9740"/>
                  </a:lnTo>
                  <a:close/>
                  <a:moveTo>
                    <a:pt x="13645" y="9901"/>
                  </a:moveTo>
                  <a:lnTo>
                    <a:pt x="13644" y="9901"/>
                  </a:lnTo>
                  <a:lnTo>
                    <a:pt x="13644" y="9902"/>
                  </a:lnTo>
                  <a:lnTo>
                    <a:pt x="13611" y="9887"/>
                  </a:lnTo>
                  <a:lnTo>
                    <a:pt x="13645" y="9901"/>
                  </a:lnTo>
                  <a:close/>
                  <a:moveTo>
                    <a:pt x="13644" y="9902"/>
                  </a:moveTo>
                  <a:lnTo>
                    <a:pt x="13574" y="10059"/>
                  </a:lnTo>
                  <a:lnTo>
                    <a:pt x="13507" y="10029"/>
                  </a:lnTo>
                  <a:lnTo>
                    <a:pt x="13577" y="9872"/>
                  </a:lnTo>
                  <a:lnTo>
                    <a:pt x="13644" y="9902"/>
                  </a:lnTo>
                  <a:close/>
                  <a:moveTo>
                    <a:pt x="13574" y="10059"/>
                  </a:moveTo>
                  <a:lnTo>
                    <a:pt x="13505" y="10216"/>
                  </a:lnTo>
                  <a:lnTo>
                    <a:pt x="13437" y="10185"/>
                  </a:lnTo>
                  <a:lnTo>
                    <a:pt x="13507" y="10029"/>
                  </a:lnTo>
                  <a:lnTo>
                    <a:pt x="13574" y="10059"/>
                  </a:lnTo>
                  <a:close/>
                  <a:moveTo>
                    <a:pt x="13505" y="10216"/>
                  </a:moveTo>
                  <a:lnTo>
                    <a:pt x="13503" y="10217"/>
                  </a:lnTo>
                  <a:lnTo>
                    <a:pt x="13471" y="10200"/>
                  </a:lnTo>
                  <a:lnTo>
                    <a:pt x="13505" y="10216"/>
                  </a:lnTo>
                  <a:close/>
                  <a:moveTo>
                    <a:pt x="13503" y="10217"/>
                  </a:moveTo>
                  <a:lnTo>
                    <a:pt x="13426" y="10370"/>
                  </a:lnTo>
                  <a:lnTo>
                    <a:pt x="13359" y="10336"/>
                  </a:lnTo>
                  <a:lnTo>
                    <a:pt x="13437" y="10184"/>
                  </a:lnTo>
                  <a:lnTo>
                    <a:pt x="13503" y="10217"/>
                  </a:lnTo>
                  <a:close/>
                  <a:moveTo>
                    <a:pt x="13426" y="10370"/>
                  </a:moveTo>
                  <a:lnTo>
                    <a:pt x="13348" y="10523"/>
                  </a:lnTo>
                  <a:lnTo>
                    <a:pt x="13281" y="10489"/>
                  </a:lnTo>
                  <a:lnTo>
                    <a:pt x="13359" y="10336"/>
                  </a:lnTo>
                  <a:lnTo>
                    <a:pt x="13426" y="10370"/>
                  </a:lnTo>
                  <a:close/>
                  <a:moveTo>
                    <a:pt x="13348" y="10523"/>
                  </a:moveTo>
                  <a:lnTo>
                    <a:pt x="13348" y="10523"/>
                  </a:lnTo>
                  <a:lnTo>
                    <a:pt x="13346" y="10524"/>
                  </a:lnTo>
                  <a:lnTo>
                    <a:pt x="13314" y="10506"/>
                  </a:lnTo>
                  <a:lnTo>
                    <a:pt x="13348" y="10523"/>
                  </a:lnTo>
                  <a:close/>
                  <a:moveTo>
                    <a:pt x="13346" y="10524"/>
                  </a:moveTo>
                  <a:lnTo>
                    <a:pt x="13260" y="10673"/>
                  </a:lnTo>
                  <a:lnTo>
                    <a:pt x="13196" y="10636"/>
                  </a:lnTo>
                  <a:lnTo>
                    <a:pt x="13282" y="10488"/>
                  </a:lnTo>
                  <a:lnTo>
                    <a:pt x="13346" y="10524"/>
                  </a:lnTo>
                  <a:close/>
                  <a:moveTo>
                    <a:pt x="13260" y="10673"/>
                  </a:moveTo>
                  <a:lnTo>
                    <a:pt x="13174" y="10822"/>
                  </a:lnTo>
                  <a:lnTo>
                    <a:pt x="13110" y="10784"/>
                  </a:lnTo>
                  <a:lnTo>
                    <a:pt x="13196" y="10636"/>
                  </a:lnTo>
                  <a:lnTo>
                    <a:pt x="13260" y="10673"/>
                  </a:lnTo>
                  <a:close/>
                  <a:moveTo>
                    <a:pt x="13174" y="10822"/>
                  </a:moveTo>
                  <a:lnTo>
                    <a:pt x="13174" y="10823"/>
                  </a:lnTo>
                  <a:lnTo>
                    <a:pt x="13143" y="10803"/>
                  </a:lnTo>
                  <a:lnTo>
                    <a:pt x="13174" y="10822"/>
                  </a:lnTo>
                  <a:close/>
                  <a:moveTo>
                    <a:pt x="13174" y="10823"/>
                  </a:moveTo>
                  <a:lnTo>
                    <a:pt x="13085" y="10968"/>
                  </a:lnTo>
                  <a:lnTo>
                    <a:pt x="13022" y="10929"/>
                  </a:lnTo>
                  <a:lnTo>
                    <a:pt x="13111" y="10784"/>
                  </a:lnTo>
                  <a:lnTo>
                    <a:pt x="13174" y="10823"/>
                  </a:lnTo>
                  <a:close/>
                  <a:moveTo>
                    <a:pt x="13085" y="10968"/>
                  </a:moveTo>
                  <a:lnTo>
                    <a:pt x="13083" y="10970"/>
                  </a:lnTo>
                  <a:lnTo>
                    <a:pt x="13083" y="10969"/>
                  </a:lnTo>
                  <a:lnTo>
                    <a:pt x="13053" y="10948"/>
                  </a:lnTo>
                  <a:lnTo>
                    <a:pt x="13085" y="10968"/>
                  </a:lnTo>
                  <a:close/>
                  <a:moveTo>
                    <a:pt x="13083" y="10969"/>
                  </a:moveTo>
                  <a:lnTo>
                    <a:pt x="12990" y="11110"/>
                  </a:lnTo>
                  <a:lnTo>
                    <a:pt x="12929" y="11070"/>
                  </a:lnTo>
                  <a:lnTo>
                    <a:pt x="13022" y="10928"/>
                  </a:lnTo>
                  <a:lnTo>
                    <a:pt x="13083" y="10969"/>
                  </a:lnTo>
                  <a:close/>
                  <a:moveTo>
                    <a:pt x="12990" y="11110"/>
                  </a:moveTo>
                  <a:lnTo>
                    <a:pt x="12990" y="11109"/>
                  </a:lnTo>
                  <a:lnTo>
                    <a:pt x="12989" y="11110"/>
                  </a:lnTo>
                  <a:lnTo>
                    <a:pt x="12959" y="11089"/>
                  </a:lnTo>
                  <a:lnTo>
                    <a:pt x="12990" y="11110"/>
                  </a:lnTo>
                  <a:close/>
                  <a:moveTo>
                    <a:pt x="12989" y="11110"/>
                  </a:moveTo>
                  <a:lnTo>
                    <a:pt x="12891" y="11252"/>
                  </a:lnTo>
                  <a:lnTo>
                    <a:pt x="12831" y="11210"/>
                  </a:lnTo>
                  <a:lnTo>
                    <a:pt x="12929" y="11068"/>
                  </a:lnTo>
                  <a:lnTo>
                    <a:pt x="12989" y="11110"/>
                  </a:lnTo>
                  <a:close/>
                  <a:moveTo>
                    <a:pt x="12891" y="11252"/>
                  </a:moveTo>
                  <a:lnTo>
                    <a:pt x="12893" y="11251"/>
                  </a:lnTo>
                  <a:lnTo>
                    <a:pt x="12891" y="11253"/>
                  </a:lnTo>
                  <a:lnTo>
                    <a:pt x="12861" y="11231"/>
                  </a:lnTo>
                  <a:lnTo>
                    <a:pt x="12891" y="11252"/>
                  </a:lnTo>
                  <a:close/>
                  <a:moveTo>
                    <a:pt x="12891" y="11253"/>
                  </a:moveTo>
                  <a:lnTo>
                    <a:pt x="12790" y="11390"/>
                  </a:lnTo>
                  <a:lnTo>
                    <a:pt x="12731" y="11345"/>
                  </a:lnTo>
                  <a:lnTo>
                    <a:pt x="12832" y="11209"/>
                  </a:lnTo>
                  <a:lnTo>
                    <a:pt x="12891" y="11253"/>
                  </a:lnTo>
                  <a:close/>
                  <a:moveTo>
                    <a:pt x="12790" y="11390"/>
                  </a:moveTo>
                  <a:lnTo>
                    <a:pt x="12688" y="11528"/>
                  </a:lnTo>
                  <a:lnTo>
                    <a:pt x="12628" y="11483"/>
                  </a:lnTo>
                  <a:lnTo>
                    <a:pt x="12731" y="11345"/>
                  </a:lnTo>
                  <a:lnTo>
                    <a:pt x="12790" y="11390"/>
                  </a:lnTo>
                  <a:close/>
                  <a:moveTo>
                    <a:pt x="12688" y="11528"/>
                  </a:moveTo>
                  <a:lnTo>
                    <a:pt x="12687" y="11529"/>
                  </a:lnTo>
                  <a:lnTo>
                    <a:pt x="12688" y="11529"/>
                  </a:lnTo>
                  <a:lnTo>
                    <a:pt x="12659" y="11505"/>
                  </a:lnTo>
                  <a:lnTo>
                    <a:pt x="12688" y="11528"/>
                  </a:lnTo>
                  <a:close/>
                  <a:moveTo>
                    <a:pt x="12688" y="11529"/>
                  </a:moveTo>
                  <a:lnTo>
                    <a:pt x="12582" y="11662"/>
                  </a:lnTo>
                  <a:lnTo>
                    <a:pt x="12525" y="11615"/>
                  </a:lnTo>
                  <a:lnTo>
                    <a:pt x="12630" y="11482"/>
                  </a:lnTo>
                  <a:lnTo>
                    <a:pt x="12688" y="11529"/>
                  </a:lnTo>
                  <a:close/>
                  <a:moveTo>
                    <a:pt x="12582" y="11662"/>
                  </a:moveTo>
                  <a:lnTo>
                    <a:pt x="12582" y="11662"/>
                  </a:lnTo>
                  <a:lnTo>
                    <a:pt x="12553" y="11639"/>
                  </a:lnTo>
                  <a:lnTo>
                    <a:pt x="12582" y="11662"/>
                  </a:lnTo>
                  <a:close/>
                  <a:moveTo>
                    <a:pt x="12582" y="11662"/>
                  </a:moveTo>
                  <a:lnTo>
                    <a:pt x="12472" y="11792"/>
                  </a:lnTo>
                  <a:lnTo>
                    <a:pt x="12415" y="11744"/>
                  </a:lnTo>
                  <a:lnTo>
                    <a:pt x="12525" y="11614"/>
                  </a:lnTo>
                  <a:lnTo>
                    <a:pt x="12582" y="11662"/>
                  </a:lnTo>
                  <a:close/>
                  <a:moveTo>
                    <a:pt x="12472" y="11792"/>
                  </a:moveTo>
                  <a:lnTo>
                    <a:pt x="12474" y="11790"/>
                  </a:lnTo>
                  <a:lnTo>
                    <a:pt x="12471" y="11793"/>
                  </a:lnTo>
                  <a:lnTo>
                    <a:pt x="12445" y="11767"/>
                  </a:lnTo>
                  <a:lnTo>
                    <a:pt x="12472" y="11792"/>
                  </a:lnTo>
                  <a:close/>
                  <a:moveTo>
                    <a:pt x="12471" y="11793"/>
                  </a:moveTo>
                  <a:lnTo>
                    <a:pt x="12358" y="11918"/>
                  </a:lnTo>
                  <a:lnTo>
                    <a:pt x="12304" y="11868"/>
                  </a:lnTo>
                  <a:lnTo>
                    <a:pt x="12417" y="11743"/>
                  </a:lnTo>
                  <a:lnTo>
                    <a:pt x="12471" y="11793"/>
                  </a:lnTo>
                  <a:close/>
                  <a:moveTo>
                    <a:pt x="12358" y="11918"/>
                  </a:moveTo>
                  <a:lnTo>
                    <a:pt x="12355" y="11921"/>
                  </a:lnTo>
                  <a:lnTo>
                    <a:pt x="12357" y="11919"/>
                  </a:lnTo>
                  <a:lnTo>
                    <a:pt x="12331" y="11893"/>
                  </a:lnTo>
                  <a:lnTo>
                    <a:pt x="12358" y="11918"/>
                  </a:lnTo>
                  <a:close/>
                  <a:moveTo>
                    <a:pt x="12357" y="11919"/>
                  </a:moveTo>
                  <a:lnTo>
                    <a:pt x="12241" y="12044"/>
                  </a:lnTo>
                  <a:lnTo>
                    <a:pt x="12186" y="11993"/>
                  </a:lnTo>
                  <a:lnTo>
                    <a:pt x="12304" y="11868"/>
                  </a:lnTo>
                  <a:lnTo>
                    <a:pt x="12357" y="11919"/>
                  </a:lnTo>
                  <a:close/>
                  <a:moveTo>
                    <a:pt x="12241" y="12044"/>
                  </a:moveTo>
                  <a:lnTo>
                    <a:pt x="12241" y="12043"/>
                  </a:lnTo>
                  <a:lnTo>
                    <a:pt x="12240" y="12044"/>
                  </a:lnTo>
                  <a:lnTo>
                    <a:pt x="12214" y="12018"/>
                  </a:lnTo>
                  <a:lnTo>
                    <a:pt x="12241" y="12044"/>
                  </a:lnTo>
                  <a:close/>
                  <a:moveTo>
                    <a:pt x="12240" y="12044"/>
                  </a:moveTo>
                  <a:lnTo>
                    <a:pt x="12123" y="12165"/>
                  </a:lnTo>
                  <a:lnTo>
                    <a:pt x="12070" y="12114"/>
                  </a:lnTo>
                  <a:lnTo>
                    <a:pt x="12187" y="11993"/>
                  </a:lnTo>
                  <a:lnTo>
                    <a:pt x="12240" y="12044"/>
                  </a:lnTo>
                  <a:close/>
                  <a:moveTo>
                    <a:pt x="12123" y="12165"/>
                  </a:moveTo>
                  <a:lnTo>
                    <a:pt x="12122" y="12165"/>
                  </a:lnTo>
                  <a:lnTo>
                    <a:pt x="12122" y="12167"/>
                  </a:lnTo>
                  <a:lnTo>
                    <a:pt x="12097" y="12140"/>
                  </a:lnTo>
                  <a:lnTo>
                    <a:pt x="12123" y="12165"/>
                  </a:lnTo>
                  <a:close/>
                  <a:moveTo>
                    <a:pt x="12122" y="12167"/>
                  </a:moveTo>
                  <a:lnTo>
                    <a:pt x="12001" y="12283"/>
                  </a:lnTo>
                  <a:lnTo>
                    <a:pt x="11950" y="12231"/>
                  </a:lnTo>
                  <a:lnTo>
                    <a:pt x="12071" y="12113"/>
                  </a:lnTo>
                  <a:lnTo>
                    <a:pt x="12122" y="12167"/>
                  </a:lnTo>
                  <a:close/>
                  <a:moveTo>
                    <a:pt x="12001" y="12283"/>
                  </a:moveTo>
                  <a:lnTo>
                    <a:pt x="12000" y="12285"/>
                  </a:lnTo>
                  <a:lnTo>
                    <a:pt x="12001" y="12285"/>
                  </a:lnTo>
                  <a:lnTo>
                    <a:pt x="11976" y="12258"/>
                  </a:lnTo>
                  <a:lnTo>
                    <a:pt x="12001" y="12283"/>
                  </a:lnTo>
                  <a:close/>
                  <a:moveTo>
                    <a:pt x="12001" y="12285"/>
                  </a:moveTo>
                  <a:lnTo>
                    <a:pt x="11877" y="12401"/>
                  </a:lnTo>
                  <a:lnTo>
                    <a:pt x="11826" y="12348"/>
                  </a:lnTo>
                  <a:lnTo>
                    <a:pt x="11950" y="12230"/>
                  </a:lnTo>
                  <a:lnTo>
                    <a:pt x="12001" y="12285"/>
                  </a:lnTo>
                  <a:close/>
                  <a:moveTo>
                    <a:pt x="11877" y="12401"/>
                  </a:moveTo>
                  <a:lnTo>
                    <a:pt x="11879" y="12399"/>
                  </a:lnTo>
                  <a:lnTo>
                    <a:pt x="11876" y="12403"/>
                  </a:lnTo>
                  <a:lnTo>
                    <a:pt x="11851" y="12375"/>
                  </a:lnTo>
                  <a:lnTo>
                    <a:pt x="11877" y="12401"/>
                  </a:lnTo>
                  <a:close/>
                  <a:moveTo>
                    <a:pt x="11876" y="12403"/>
                  </a:moveTo>
                  <a:lnTo>
                    <a:pt x="11751" y="12516"/>
                  </a:lnTo>
                  <a:lnTo>
                    <a:pt x="11701" y="12461"/>
                  </a:lnTo>
                  <a:lnTo>
                    <a:pt x="11826" y="12348"/>
                  </a:lnTo>
                  <a:lnTo>
                    <a:pt x="11876" y="12403"/>
                  </a:lnTo>
                  <a:close/>
                  <a:moveTo>
                    <a:pt x="11751" y="12516"/>
                  </a:moveTo>
                  <a:lnTo>
                    <a:pt x="11750" y="12517"/>
                  </a:lnTo>
                  <a:lnTo>
                    <a:pt x="11725" y="12488"/>
                  </a:lnTo>
                  <a:lnTo>
                    <a:pt x="11751" y="12516"/>
                  </a:lnTo>
                  <a:close/>
                  <a:moveTo>
                    <a:pt x="11750" y="12517"/>
                  </a:moveTo>
                  <a:lnTo>
                    <a:pt x="11617" y="12627"/>
                  </a:lnTo>
                  <a:lnTo>
                    <a:pt x="11570" y="12570"/>
                  </a:lnTo>
                  <a:lnTo>
                    <a:pt x="11702" y="12460"/>
                  </a:lnTo>
                  <a:lnTo>
                    <a:pt x="11750" y="12517"/>
                  </a:lnTo>
                  <a:close/>
                  <a:moveTo>
                    <a:pt x="11617" y="12627"/>
                  </a:moveTo>
                  <a:lnTo>
                    <a:pt x="11592" y="12648"/>
                  </a:lnTo>
                  <a:lnTo>
                    <a:pt x="11617" y="12627"/>
                  </a:lnTo>
                  <a:lnTo>
                    <a:pt x="11593" y="12598"/>
                  </a:lnTo>
                  <a:lnTo>
                    <a:pt x="11617" y="12627"/>
                  </a:lnTo>
                  <a:close/>
                  <a:moveTo>
                    <a:pt x="11617" y="12627"/>
                  </a:moveTo>
                  <a:lnTo>
                    <a:pt x="11488" y="12733"/>
                  </a:lnTo>
                  <a:lnTo>
                    <a:pt x="11441" y="12675"/>
                  </a:lnTo>
                  <a:lnTo>
                    <a:pt x="11570" y="12570"/>
                  </a:lnTo>
                  <a:lnTo>
                    <a:pt x="11617" y="12627"/>
                  </a:lnTo>
                  <a:close/>
                  <a:moveTo>
                    <a:pt x="11488" y="12733"/>
                  </a:moveTo>
                  <a:lnTo>
                    <a:pt x="11489" y="12731"/>
                  </a:lnTo>
                  <a:lnTo>
                    <a:pt x="11487" y="12733"/>
                  </a:lnTo>
                  <a:lnTo>
                    <a:pt x="11465" y="12704"/>
                  </a:lnTo>
                  <a:lnTo>
                    <a:pt x="11488" y="12733"/>
                  </a:lnTo>
                  <a:close/>
                  <a:moveTo>
                    <a:pt x="11487" y="12733"/>
                  </a:moveTo>
                  <a:lnTo>
                    <a:pt x="11351" y="12840"/>
                  </a:lnTo>
                  <a:lnTo>
                    <a:pt x="11305" y="12780"/>
                  </a:lnTo>
                  <a:lnTo>
                    <a:pt x="11441" y="12675"/>
                  </a:lnTo>
                  <a:lnTo>
                    <a:pt x="11487" y="12733"/>
                  </a:lnTo>
                  <a:close/>
                  <a:moveTo>
                    <a:pt x="11351" y="12840"/>
                  </a:moveTo>
                  <a:lnTo>
                    <a:pt x="11350" y="12840"/>
                  </a:lnTo>
                  <a:lnTo>
                    <a:pt x="11327" y="12809"/>
                  </a:lnTo>
                  <a:lnTo>
                    <a:pt x="11351" y="12840"/>
                  </a:lnTo>
                  <a:close/>
                  <a:moveTo>
                    <a:pt x="11350" y="12840"/>
                  </a:moveTo>
                  <a:lnTo>
                    <a:pt x="11212" y="12938"/>
                  </a:lnTo>
                  <a:lnTo>
                    <a:pt x="11170" y="12877"/>
                  </a:lnTo>
                  <a:lnTo>
                    <a:pt x="11307" y="12780"/>
                  </a:lnTo>
                  <a:lnTo>
                    <a:pt x="11350" y="12840"/>
                  </a:lnTo>
                  <a:close/>
                  <a:moveTo>
                    <a:pt x="11212" y="12938"/>
                  </a:moveTo>
                  <a:lnTo>
                    <a:pt x="11209" y="12941"/>
                  </a:lnTo>
                  <a:lnTo>
                    <a:pt x="11212" y="12938"/>
                  </a:lnTo>
                  <a:lnTo>
                    <a:pt x="11191" y="12907"/>
                  </a:lnTo>
                  <a:lnTo>
                    <a:pt x="11212" y="12938"/>
                  </a:lnTo>
                  <a:close/>
                  <a:moveTo>
                    <a:pt x="11212" y="12938"/>
                  </a:moveTo>
                  <a:lnTo>
                    <a:pt x="11071" y="13036"/>
                  </a:lnTo>
                  <a:lnTo>
                    <a:pt x="11030" y="12975"/>
                  </a:lnTo>
                  <a:lnTo>
                    <a:pt x="11170" y="12877"/>
                  </a:lnTo>
                  <a:lnTo>
                    <a:pt x="11212" y="12938"/>
                  </a:lnTo>
                  <a:close/>
                  <a:moveTo>
                    <a:pt x="11071" y="13036"/>
                  </a:moveTo>
                  <a:lnTo>
                    <a:pt x="11075" y="13033"/>
                  </a:lnTo>
                  <a:lnTo>
                    <a:pt x="11071" y="13037"/>
                  </a:lnTo>
                  <a:lnTo>
                    <a:pt x="11051" y="13005"/>
                  </a:lnTo>
                  <a:lnTo>
                    <a:pt x="11071" y="13036"/>
                  </a:lnTo>
                  <a:close/>
                  <a:moveTo>
                    <a:pt x="11071" y="13037"/>
                  </a:moveTo>
                  <a:lnTo>
                    <a:pt x="10931" y="13130"/>
                  </a:lnTo>
                  <a:lnTo>
                    <a:pt x="10890" y="13069"/>
                  </a:lnTo>
                  <a:lnTo>
                    <a:pt x="11031" y="12975"/>
                  </a:lnTo>
                  <a:lnTo>
                    <a:pt x="11071" y="13037"/>
                  </a:lnTo>
                  <a:close/>
                  <a:moveTo>
                    <a:pt x="10931" y="13130"/>
                  </a:moveTo>
                  <a:lnTo>
                    <a:pt x="10928" y="13132"/>
                  </a:lnTo>
                  <a:lnTo>
                    <a:pt x="10929" y="13132"/>
                  </a:lnTo>
                  <a:lnTo>
                    <a:pt x="10911" y="13100"/>
                  </a:lnTo>
                  <a:lnTo>
                    <a:pt x="10931" y="13130"/>
                  </a:lnTo>
                  <a:close/>
                  <a:moveTo>
                    <a:pt x="10929" y="13132"/>
                  </a:moveTo>
                  <a:lnTo>
                    <a:pt x="10785" y="13222"/>
                  </a:lnTo>
                  <a:lnTo>
                    <a:pt x="10747" y="13158"/>
                  </a:lnTo>
                  <a:lnTo>
                    <a:pt x="10891" y="13069"/>
                  </a:lnTo>
                  <a:lnTo>
                    <a:pt x="10929" y="13132"/>
                  </a:lnTo>
                  <a:close/>
                  <a:moveTo>
                    <a:pt x="10785" y="13222"/>
                  </a:moveTo>
                  <a:lnTo>
                    <a:pt x="10785" y="13222"/>
                  </a:lnTo>
                  <a:lnTo>
                    <a:pt x="10784" y="13222"/>
                  </a:lnTo>
                  <a:lnTo>
                    <a:pt x="10765" y="13190"/>
                  </a:lnTo>
                  <a:lnTo>
                    <a:pt x="10785" y="13222"/>
                  </a:lnTo>
                  <a:close/>
                  <a:moveTo>
                    <a:pt x="10784" y="13222"/>
                  </a:moveTo>
                  <a:lnTo>
                    <a:pt x="10636" y="13308"/>
                  </a:lnTo>
                  <a:lnTo>
                    <a:pt x="10599" y="13244"/>
                  </a:lnTo>
                  <a:lnTo>
                    <a:pt x="10747" y="13157"/>
                  </a:lnTo>
                  <a:lnTo>
                    <a:pt x="10784" y="13222"/>
                  </a:lnTo>
                  <a:close/>
                  <a:moveTo>
                    <a:pt x="10636" y="13308"/>
                  </a:moveTo>
                  <a:lnTo>
                    <a:pt x="10487" y="13394"/>
                  </a:lnTo>
                  <a:lnTo>
                    <a:pt x="10451" y="13330"/>
                  </a:lnTo>
                  <a:lnTo>
                    <a:pt x="10599" y="13244"/>
                  </a:lnTo>
                  <a:lnTo>
                    <a:pt x="10636" y="13308"/>
                  </a:lnTo>
                  <a:close/>
                  <a:moveTo>
                    <a:pt x="10487" y="13394"/>
                  </a:moveTo>
                  <a:lnTo>
                    <a:pt x="10486" y="13396"/>
                  </a:lnTo>
                  <a:lnTo>
                    <a:pt x="10470" y="13362"/>
                  </a:lnTo>
                  <a:lnTo>
                    <a:pt x="10487" y="13394"/>
                  </a:lnTo>
                  <a:close/>
                  <a:moveTo>
                    <a:pt x="10486" y="13396"/>
                  </a:moveTo>
                  <a:lnTo>
                    <a:pt x="10334" y="13474"/>
                  </a:lnTo>
                  <a:lnTo>
                    <a:pt x="10300" y="13407"/>
                  </a:lnTo>
                  <a:lnTo>
                    <a:pt x="10452" y="13329"/>
                  </a:lnTo>
                  <a:lnTo>
                    <a:pt x="10486" y="13396"/>
                  </a:lnTo>
                  <a:close/>
                  <a:moveTo>
                    <a:pt x="10334" y="13474"/>
                  </a:moveTo>
                  <a:lnTo>
                    <a:pt x="10181" y="13552"/>
                  </a:lnTo>
                  <a:lnTo>
                    <a:pt x="10149" y="13486"/>
                  </a:lnTo>
                  <a:lnTo>
                    <a:pt x="10300" y="13407"/>
                  </a:lnTo>
                  <a:lnTo>
                    <a:pt x="10334" y="13474"/>
                  </a:lnTo>
                  <a:close/>
                  <a:moveTo>
                    <a:pt x="10181" y="13552"/>
                  </a:moveTo>
                  <a:lnTo>
                    <a:pt x="10181" y="13552"/>
                  </a:lnTo>
                  <a:lnTo>
                    <a:pt x="10180" y="13552"/>
                  </a:lnTo>
                  <a:lnTo>
                    <a:pt x="10165" y="13520"/>
                  </a:lnTo>
                  <a:lnTo>
                    <a:pt x="10181" y="13552"/>
                  </a:lnTo>
                  <a:close/>
                  <a:moveTo>
                    <a:pt x="10180" y="13552"/>
                  </a:moveTo>
                  <a:lnTo>
                    <a:pt x="10024" y="13623"/>
                  </a:lnTo>
                  <a:lnTo>
                    <a:pt x="9994" y="13556"/>
                  </a:lnTo>
                  <a:lnTo>
                    <a:pt x="10150" y="13486"/>
                  </a:lnTo>
                  <a:lnTo>
                    <a:pt x="10180" y="13552"/>
                  </a:lnTo>
                  <a:close/>
                  <a:moveTo>
                    <a:pt x="10024" y="13623"/>
                  </a:moveTo>
                  <a:lnTo>
                    <a:pt x="9868" y="13694"/>
                  </a:lnTo>
                  <a:lnTo>
                    <a:pt x="9838" y="13626"/>
                  </a:lnTo>
                  <a:lnTo>
                    <a:pt x="9994" y="13556"/>
                  </a:lnTo>
                  <a:lnTo>
                    <a:pt x="10024" y="13623"/>
                  </a:lnTo>
                  <a:close/>
                  <a:moveTo>
                    <a:pt x="9868" y="13694"/>
                  </a:moveTo>
                  <a:lnTo>
                    <a:pt x="9867" y="13694"/>
                  </a:lnTo>
                  <a:lnTo>
                    <a:pt x="9867" y="13695"/>
                  </a:lnTo>
                  <a:lnTo>
                    <a:pt x="9853" y="13660"/>
                  </a:lnTo>
                  <a:lnTo>
                    <a:pt x="9868" y="13694"/>
                  </a:lnTo>
                  <a:close/>
                  <a:moveTo>
                    <a:pt x="9867" y="13695"/>
                  </a:moveTo>
                  <a:lnTo>
                    <a:pt x="9706" y="13761"/>
                  </a:lnTo>
                  <a:lnTo>
                    <a:pt x="9679" y="13692"/>
                  </a:lnTo>
                  <a:lnTo>
                    <a:pt x="9838" y="13626"/>
                  </a:lnTo>
                  <a:lnTo>
                    <a:pt x="9867" y="13695"/>
                  </a:lnTo>
                  <a:close/>
                  <a:moveTo>
                    <a:pt x="9706" y="13761"/>
                  </a:moveTo>
                  <a:lnTo>
                    <a:pt x="9705" y="13761"/>
                  </a:lnTo>
                  <a:lnTo>
                    <a:pt x="9693" y="13726"/>
                  </a:lnTo>
                  <a:lnTo>
                    <a:pt x="9706" y="13761"/>
                  </a:lnTo>
                  <a:close/>
                  <a:moveTo>
                    <a:pt x="9705" y="13761"/>
                  </a:moveTo>
                  <a:lnTo>
                    <a:pt x="9541" y="13821"/>
                  </a:lnTo>
                  <a:lnTo>
                    <a:pt x="9517" y="13751"/>
                  </a:lnTo>
                  <a:lnTo>
                    <a:pt x="9680" y="13691"/>
                  </a:lnTo>
                  <a:lnTo>
                    <a:pt x="9705" y="13761"/>
                  </a:lnTo>
                  <a:close/>
                  <a:moveTo>
                    <a:pt x="9516" y="13751"/>
                  </a:moveTo>
                  <a:lnTo>
                    <a:pt x="9526" y="13747"/>
                  </a:lnTo>
                  <a:lnTo>
                    <a:pt x="9517" y="13751"/>
                  </a:lnTo>
                  <a:lnTo>
                    <a:pt x="9528" y="13786"/>
                  </a:lnTo>
                  <a:lnTo>
                    <a:pt x="9516" y="13751"/>
                  </a:lnTo>
                  <a:close/>
                  <a:moveTo>
                    <a:pt x="9541" y="13820"/>
                  </a:moveTo>
                  <a:lnTo>
                    <a:pt x="9382" y="13879"/>
                  </a:lnTo>
                  <a:lnTo>
                    <a:pt x="9356" y="13809"/>
                  </a:lnTo>
                  <a:lnTo>
                    <a:pt x="9516" y="13751"/>
                  </a:lnTo>
                  <a:lnTo>
                    <a:pt x="9541" y="13820"/>
                  </a:lnTo>
                  <a:close/>
                  <a:moveTo>
                    <a:pt x="9382" y="13879"/>
                  </a:moveTo>
                  <a:lnTo>
                    <a:pt x="9380" y="13879"/>
                  </a:lnTo>
                  <a:lnTo>
                    <a:pt x="9381" y="13879"/>
                  </a:lnTo>
                  <a:lnTo>
                    <a:pt x="9369" y="13844"/>
                  </a:lnTo>
                  <a:lnTo>
                    <a:pt x="9382" y="13879"/>
                  </a:lnTo>
                  <a:close/>
                  <a:moveTo>
                    <a:pt x="9381" y="13879"/>
                  </a:moveTo>
                  <a:lnTo>
                    <a:pt x="9212" y="13934"/>
                  </a:lnTo>
                  <a:lnTo>
                    <a:pt x="9190" y="13864"/>
                  </a:lnTo>
                  <a:lnTo>
                    <a:pt x="9357" y="13809"/>
                  </a:lnTo>
                  <a:lnTo>
                    <a:pt x="9381" y="13879"/>
                  </a:lnTo>
                  <a:close/>
                  <a:moveTo>
                    <a:pt x="9212" y="13934"/>
                  </a:moveTo>
                  <a:lnTo>
                    <a:pt x="9215" y="13933"/>
                  </a:lnTo>
                  <a:lnTo>
                    <a:pt x="9212" y="13934"/>
                  </a:lnTo>
                  <a:lnTo>
                    <a:pt x="9201" y="13899"/>
                  </a:lnTo>
                  <a:lnTo>
                    <a:pt x="9212" y="13934"/>
                  </a:lnTo>
                  <a:close/>
                  <a:moveTo>
                    <a:pt x="9212" y="13934"/>
                  </a:moveTo>
                  <a:lnTo>
                    <a:pt x="9048" y="13986"/>
                  </a:lnTo>
                  <a:lnTo>
                    <a:pt x="9026" y="13914"/>
                  </a:lnTo>
                  <a:lnTo>
                    <a:pt x="9190" y="13863"/>
                  </a:lnTo>
                  <a:lnTo>
                    <a:pt x="9212" y="13934"/>
                  </a:lnTo>
                  <a:close/>
                  <a:moveTo>
                    <a:pt x="9048" y="13986"/>
                  </a:moveTo>
                  <a:lnTo>
                    <a:pt x="9046" y="13986"/>
                  </a:lnTo>
                  <a:lnTo>
                    <a:pt x="9047" y="13986"/>
                  </a:lnTo>
                  <a:lnTo>
                    <a:pt x="9037" y="13949"/>
                  </a:lnTo>
                  <a:lnTo>
                    <a:pt x="9048" y="13986"/>
                  </a:lnTo>
                  <a:close/>
                  <a:moveTo>
                    <a:pt x="9047" y="13986"/>
                  </a:moveTo>
                  <a:lnTo>
                    <a:pt x="8878" y="14029"/>
                  </a:lnTo>
                  <a:lnTo>
                    <a:pt x="8861" y="13956"/>
                  </a:lnTo>
                  <a:lnTo>
                    <a:pt x="9028" y="13914"/>
                  </a:lnTo>
                  <a:lnTo>
                    <a:pt x="9047" y="13986"/>
                  </a:lnTo>
                  <a:close/>
                  <a:moveTo>
                    <a:pt x="8878" y="14029"/>
                  </a:moveTo>
                  <a:lnTo>
                    <a:pt x="8891" y="14025"/>
                  </a:lnTo>
                  <a:lnTo>
                    <a:pt x="8878" y="14029"/>
                  </a:lnTo>
                  <a:lnTo>
                    <a:pt x="8870" y="13993"/>
                  </a:lnTo>
                  <a:lnTo>
                    <a:pt x="8878" y="14029"/>
                  </a:lnTo>
                  <a:close/>
                  <a:moveTo>
                    <a:pt x="8878" y="14029"/>
                  </a:moveTo>
                  <a:lnTo>
                    <a:pt x="8707" y="14072"/>
                  </a:lnTo>
                  <a:lnTo>
                    <a:pt x="8688" y="14000"/>
                  </a:lnTo>
                  <a:lnTo>
                    <a:pt x="8861" y="13956"/>
                  </a:lnTo>
                  <a:lnTo>
                    <a:pt x="8878" y="14029"/>
                  </a:lnTo>
                  <a:close/>
                  <a:moveTo>
                    <a:pt x="8707" y="14072"/>
                  </a:moveTo>
                  <a:lnTo>
                    <a:pt x="8703" y="14073"/>
                  </a:lnTo>
                  <a:lnTo>
                    <a:pt x="8705" y="14072"/>
                  </a:lnTo>
                  <a:lnTo>
                    <a:pt x="8698" y="14036"/>
                  </a:lnTo>
                  <a:lnTo>
                    <a:pt x="8707" y="14072"/>
                  </a:lnTo>
                  <a:close/>
                  <a:moveTo>
                    <a:pt x="8705" y="14072"/>
                  </a:moveTo>
                  <a:lnTo>
                    <a:pt x="8534" y="14108"/>
                  </a:lnTo>
                  <a:lnTo>
                    <a:pt x="8518" y="14035"/>
                  </a:lnTo>
                  <a:lnTo>
                    <a:pt x="8691" y="14000"/>
                  </a:lnTo>
                  <a:lnTo>
                    <a:pt x="8705" y="14072"/>
                  </a:lnTo>
                  <a:close/>
                  <a:moveTo>
                    <a:pt x="8534" y="14108"/>
                  </a:moveTo>
                  <a:lnTo>
                    <a:pt x="8361" y="14143"/>
                  </a:lnTo>
                  <a:lnTo>
                    <a:pt x="8346" y="14070"/>
                  </a:lnTo>
                  <a:lnTo>
                    <a:pt x="8518" y="14035"/>
                  </a:lnTo>
                  <a:lnTo>
                    <a:pt x="8534" y="14108"/>
                  </a:lnTo>
                  <a:close/>
                  <a:moveTo>
                    <a:pt x="8361" y="14143"/>
                  </a:moveTo>
                  <a:lnTo>
                    <a:pt x="8361" y="14143"/>
                  </a:lnTo>
                  <a:lnTo>
                    <a:pt x="8360" y="14143"/>
                  </a:lnTo>
                  <a:lnTo>
                    <a:pt x="8354" y="14107"/>
                  </a:lnTo>
                  <a:lnTo>
                    <a:pt x="8361" y="14143"/>
                  </a:lnTo>
                  <a:close/>
                  <a:moveTo>
                    <a:pt x="8360" y="14143"/>
                  </a:moveTo>
                  <a:lnTo>
                    <a:pt x="8184" y="14171"/>
                  </a:lnTo>
                  <a:lnTo>
                    <a:pt x="8173" y="14098"/>
                  </a:lnTo>
                  <a:lnTo>
                    <a:pt x="8349" y="14070"/>
                  </a:lnTo>
                  <a:lnTo>
                    <a:pt x="8360" y="14143"/>
                  </a:lnTo>
                  <a:close/>
                  <a:moveTo>
                    <a:pt x="8184" y="14171"/>
                  </a:moveTo>
                  <a:lnTo>
                    <a:pt x="8009" y="14198"/>
                  </a:lnTo>
                  <a:lnTo>
                    <a:pt x="7997" y="14125"/>
                  </a:lnTo>
                  <a:lnTo>
                    <a:pt x="8173" y="14098"/>
                  </a:lnTo>
                  <a:lnTo>
                    <a:pt x="8184" y="14171"/>
                  </a:lnTo>
                  <a:close/>
                  <a:moveTo>
                    <a:pt x="8009" y="14198"/>
                  </a:moveTo>
                  <a:lnTo>
                    <a:pt x="8010" y="14198"/>
                  </a:lnTo>
                  <a:lnTo>
                    <a:pt x="8006" y="14198"/>
                  </a:lnTo>
                  <a:lnTo>
                    <a:pt x="8003" y="14161"/>
                  </a:lnTo>
                  <a:lnTo>
                    <a:pt x="8009" y="14198"/>
                  </a:lnTo>
                  <a:close/>
                  <a:moveTo>
                    <a:pt x="8006" y="14198"/>
                  </a:moveTo>
                  <a:lnTo>
                    <a:pt x="7827" y="14218"/>
                  </a:lnTo>
                  <a:lnTo>
                    <a:pt x="7819" y="14145"/>
                  </a:lnTo>
                  <a:lnTo>
                    <a:pt x="7999" y="14125"/>
                  </a:lnTo>
                  <a:lnTo>
                    <a:pt x="8006" y="14198"/>
                  </a:lnTo>
                  <a:close/>
                  <a:moveTo>
                    <a:pt x="7827" y="14218"/>
                  </a:moveTo>
                  <a:lnTo>
                    <a:pt x="7824" y="14218"/>
                  </a:lnTo>
                  <a:lnTo>
                    <a:pt x="7826" y="14218"/>
                  </a:lnTo>
                  <a:lnTo>
                    <a:pt x="7824" y="14181"/>
                  </a:lnTo>
                  <a:lnTo>
                    <a:pt x="7827" y="14218"/>
                  </a:lnTo>
                  <a:close/>
                  <a:moveTo>
                    <a:pt x="7826" y="14218"/>
                  </a:moveTo>
                  <a:lnTo>
                    <a:pt x="7647" y="14233"/>
                  </a:lnTo>
                  <a:lnTo>
                    <a:pt x="7641" y="14160"/>
                  </a:lnTo>
                  <a:lnTo>
                    <a:pt x="7820" y="14145"/>
                  </a:lnTo>
                  <a:lnTo>
                    <a:pt x="7826" y="14218"/>
                  </a:lnTo>
                  <a:close/>
                  <a:moveTo>
                    <a:pt x="7647" y="14233"/>
                  </a:moveTo>
                  <a:lnTo>
                    <a:pt x="7649" y="14233"/>
                  </a:lnTo>
                  <a:lnTo>
                    <a:pt x="7646" y="14233"/>
                  </a:lnTo>
                  <a:lnTo>
                    <a:pt x="7643" y="14197"/>
                  </a:lnTo>
                  <a:lnTo>
                    <a:pt x="7647" y="14233"/>
                  </a:lnTo>
                  <a:close/>
                  <a:moveTo>
                    <a:pt x="7646" y="14233"/>
                  </a:moveTo>
                  <a:lnTo>
                    <a:pt x="7466" y="14245"/>
                  </a:lnTo>
                  <a:lnTo>
                    <a:pt x="7462" y="14171"/>
                  </a:lnTo>
                  <a:lnTo>
                    <a:pt x="7641" y="14160"/>
                  </a:lnTo>
                  <a:lnTo>
                    <a:pt x="7646" y="14233"/>
                  </a:lnTo>
                  <a:close/>
                  <a:moveTo>
                    <a:pt x="7466" y="14245"/>
                  </a:moveTo>
                  <a:lnTo>
                    <a:pt x="7461" y="14246"/>
                  </a:lnTo>
                  <a:lnTo>
                    <a:pt x="7466" y="14246"/>
                  </a:lnTo>
                  <a:lnTo>
                    <a:pt x="7464" y="14209"/>
                  </a:lnTo>
                  <a:lnTo>
                    <a:pt x="7466" y="14245"/>
                  </a:lnTo>
                  <a:close/>
                  <a:moveTo>
                    <a:pt x="7466" y="14246"/>
                  </a:moveTo>
                  <a:lnTo>
                    <a:pt x="7286" y="14253"/>
                  </a:lnTo>
                  <a:lnTo>
                    <a:pt x="7284" y="14180"/>
                  </a:lnTo>
                  <a:lnTo>
                    <a:pt x="7463" y="14171"/>
                  </a:lnTo>
                  <a:lnTo>
                    <a:pt x="7466" y="14246"/>
                  </a:lnTo>
                  <a:close/>
                  <a:moveTo>
                    <a:pt x="7286" y="14253"/>
                  </a:moveTo>
                  <a:lnTo>
                    <a:pt x="7285" y="14253"/>
                  </a:lnTo>
                  <a:lnTo>
                    <a:pt x="7285" y="14216"/>
                  </a:lnTo>
                  <a:lnTo>
                    <a:pt x="7286" y="14253"/>
                  </a:lnTo>
                  <a:close/>
                  <a:moveTo>
                    <a:pt x="7285" y="14253"/>
                  </a:moveTo>
                  <a:lnTo>
                    <a:pt x="7101" y="14253"/>
                  </a:lnTo>
                  <a:lnTo>
                    <a:pt x="7101" y="14180"/>
                  </a:lnTo>
                  <a:lnTo>
                    <a:pt x="7285" y="14180"/>
                  </a:lnTo>
                  <a:lnTo>
                    <a:pt x="7285" y="14253"/>
                  </a:lnTo>
                  <a:close/>
                  <a:moveTo>
                    <a:pt x="7101" y="14253"/>
                  </a:moveTo>
                  <a:lnTo>
                    <a:pt x="6918" y="14253"/>
                  </a:lnTo>
                  <a:lnTo>
                    <a:pt x="6918" y="14180"/>
                  </a:lnTo>
                  <a:lnTo>
                    <a:pt x="7101" y="14180"/>
                  </a:lnTo>
                  <a:lnTo>
                    <a:pt x="7101" y="14253"/>
                  </a:lnTo>
                  <a:close/>
                  <a:moveTo>
                    <a:pt x="6918" y="14253"/>
                  </a:moveTo>
                  <a:lnTo>
                    <a:pt x="6916" y="14253"/>
                  </a:lnTo>
                  <a:lnTo>
                    <a:pt x="6918" y="14216"/>
                  </a:lnTo>
                  <a:lnTo>
                    <a:pt x="6918" y="14253"/>
                  </a:lnTo>
                  <a:close/>
                  <a:moveTo>
                    <a:pt x="6916" y="14253"/>
                  </a:moveTo>
                  <a:lnTo>
                    <a:pt x="6737" y="14246"/>
                  </a:lnTo>
                  <a:lnTo>
                    <a:pt x="6740" y="14171"/>
                  </a:lnTo>
                  <a:lnTo>
                    <a:pt x="6920" y="14180"/>
                  </a:lnTo>
                  <a:lnTo>
                    <a:pt x="6916" y="14253"/>
                  </a:lnTo>
                  <a:close/>
                  <a:moveTo>
                    <a:pt x="6737" y="14246"/>
                  </a:moveTo>
                  <a:lnTo>
                    <a:pt x="6741" y="14246"/>
                  </a:lnTo>
                  <a:lnTo>
                    <a:pt x="6736" y="14245"/>
                  </a:lnTo>
                  <a:lnTo>
                    <a:pt x="6738" y="14209"/>
                  </a:lnTo>
                  <a:lnTo>
                    <a:pt x="6737" y="14246"/>
                  </a:lnTo>
                  <a:close/>
                  <a:moveTo>
                    <a:pt x="6736" y="14245"/>
                  </a:moveTo>
                  <a:lnTo>
                    <a:pt x="6556" y="14233"/>
                  </a:lnTo>
                  <a:lnTo>
                    <a:pt x="6561" y="14160"/>
                  </a:lnTo>
                  <a:lnTo>
                    <a:pt x="6740" y="14171"/>
                  </a:lnTo>
                  <a:lnTo>
                    <a:pt x="6736" y="14245"/>
                  </a:lnTo>
                  <a:close/>
                  <a:moveTo>
                    <a:pt x="6556" y="14233"/>
                  </a:moveTo>
                  <a:lnTo>
                    <a:pt x="6553" y="14233"/>
                  </a:lnTo>
                  <a:lnTo>
                    <a:pt x="6555" y="14233"/>
                  </a:lnTo>
                  <a:lnTo>
                    <a:pt x="6559" y="14197"/>
                  </a:lnTo>
                  <a:lnTo>
                    <a:pt x="6556" y="14233"/>
                  </a:lnTo>
                  <a:close/>
                  <a:moveTo>
                    <a:pt x="6555" y="14233"/>
                  </a:moveTo>
                  <a:lnTo>
                    <a:pt x="6376" y="14218"/>
                  </a:lnTo>
                  <a:lnTo>
                    <a:pt x="6383" y="14145"/>
                  </a:lnTo>
                  <a:lnTo>
                    <a:pt x="6562" y="14160"/>
                  </a:lnTo>
                  <a:lnTo>
                    <a:pt x="6555" y="14233"/>
                  </a:lnTo>
                  <a:close/>
                  <a:moveTo>
                    <a:pt x="6376" y="14218"/>
                  </a:moveTo>
                  <a:lnTo>
                    <a:pt x="6378" y="14218"/>
                  </a:lnTo>
                  <a:lnTo>
                    <a:pt x="6375" y="14218"/>
                  </a:lnTo>
                  <a:lnTo>
                    <a:pt x="6380" y="14181"/>
                  </a:lnTo>
                  <a:lnTo>
                    <a:pt x="6376" y="14218"/>
                  </a:lnTo>
                  <a:close/>
                  <a:moveTo>
                    <a:pt x="6375" y="14218"/>
                  </a:moveTo>
                  <a:lnTo>
                    <a:pt x="6199" y="14198"/>
                  </a:lnTo>
                  <a:lnTo>
                    <a:pt x="6207" y="14125"/>
                  </a:lnTo>
                  <a:lnTo>
                    <a:pt x="6383" y="14145"/>
                  </a:lnTo>
                  <a:lnTo>
                    <a:pt x="6375" y="14218"/>
                  </a:lnTo>
                  <a:close/>
                  <a:moveTo>
                    <a:pt x="6199" y="14198"/>
                  </a:moveTo>
                  <a:lnTo>
                    <a:pt x="6198" y="14198"/>
                  </a:lnTo>
                  <a:lnTo>
                    <a:pt x="6204" y="14161"/>
                  </a:lnTo>
                  <a:lnTo>
                    <a:pt x="6199" y="14198"/>
                  </a:lnTo>
                  <a:close/>
                  <a:moveTo>
                    <a:pt x="6198" y="14198"/>
                  </a:moveTo>
                  <a:lnTo>
                    <a:pt x="6022" y="14171"/>
                  </a:lnTo>
                  <a:lnTo>
                    <a:pt x="6034" y="14098"/>
                  </a:lnTo>
                  <a:lnTo>
                    <a:pt x="6210" y="14125"/>
                  </a:lnTo>
                  <a:lnTo>
                    <a:pt x="6198" y="14198"/>
                  </a:lnTo>
                  <a:close/>
                  <a:moveTo>
                    <a:pt x="6022" y="14171"/>
                  </a:moveTo>
                  <a:lnTo>
                    <a:pt x="5847" y="14143"/>
                  </a:lnTo>
                  <a:lnTo>
                    <a:pt x="5858" y="14070"/>
                  </a:lnTo>
                  <a:lnTo>
                    <a:pt x="6034" y="14098"/>
                  </a:lnTo>
                  <a:lnTo>
                    <a:pt x="6022" y="14171"/>
                  </a:lnTo>
                  <a:close/>
                  <a:moveTo>
                    <a:pt x="5847" y="14143"/>
                  </a:moveTo>
                  <a:lnTo>
                    <a:pt x="5847" y="14143"/>
                  </a:lnTo>
                  <a:lnTo>
                    <a:pt x="5845" y="14143"/>
                  </a:lnTo>
                  <a:lnTo>
                    <a:pt x="5852" y="14107"/>
                  </a:lnTo>
                  <a:lnTo>
                    <a:pt x="5847" y="14143"/>
                  </a:lnTo>
                  <a:close/>
                  <a:moveTo>
                    <a:pt x="5845" y="14143"/>
                  </a:moveTo>
                  <a:lnTo>
                    <a:pt x="5670" y="14108"/>
                  </a:lnTo>
                  <a:lnTo>
                    <a:pt x="5684" y="14035"/>
                  </a:lnTo>
                  <a:lnTo>
                    <a:pt x="5859" y="14070"/>
                  </a:lnTo>
                  <a:lnTo>
                    <a:pt x="5845" y="14143"/>
                  </a:lnTo>
                  <a:close/>
                  <a:moveTo>
                    <a:pt x="5670" y="14108"/>
                  </a:moveTo>
                  <a:lnTo>
                    <a:pt x="5664" y="14107"/>
                  </a:lnTo>
                  <a:lnTo>
                    <a:pt x="5670" y="14108"/>
                  </a:lnTo>
                  <a:lnTo>
                    <a:pt x="5677" y="14071"/>
                  </a:lnTo>
                  <a:lnTo>
                    <a:pt x="5670" y="14108"/>
                  </a:lnTo>
                  <a:close/>
                  <a:moveTo>
                    <a:pt x="5670" y="14108"/>
                  </a:moveTo>
                  <a:lnTo>
                    <a:pt x="5498" y="14072"/>
                  </a:lnTo>
                  <a:lnTo>
                    <a:pt x="5513" y="14000"/>
                  </a:lnTo>
                  <a:lnTo>
                    <a:pt x="5685" y="14035"/>
                  </a:lnTo>
                  <a:lnTo>
                    <a:pt x="5670" y="14108"/>
                  </a:lnTo>
                  <a:close/>
                  <a:moveTo>
                    <a:pt x="5498" y="14072"/>
                  </a:moveTo>
                  <a:lnTo>
                    <a:pt x="5498" y="14072"/>
                  </a:lnTo>
                  <a:lnTo>
                    <a:pt x="5496" y="14072"/>
                  </a:lnTo>
                  <a:lnTo>
                    <a:pt x="5506" y="14036"/>
                  </a:lnTo>
                  <a:lnTo>
                    <a:pt x="5498" y="14072"/>
                  </a:lnTo>
                  <a:close/>
                  <a:moveTo>
                    <a:pt x="5496" y="14072"/>
                  </a:moveTo>
                  <a:lnTo>
                    <a:pt x="5329" y="14029"/>
                  </a:lnTo>
                  <a:lnTo>
                    <a:pt x="5346" y="13956"/>
                  </a:lnTo>
                  <a:lnTo>
                    <a:pt x="5514" y="14000"/>
                  </a:lnTo>
                  <a:lnTo>
                    <a:pt x="5496" y="14072"/>
                  </a:lnTo>
                  <a:close/>
                  <a:moveTo>
                    <a:pt x="5329" y="14029"/>
                  </a:moveTo>
                  <a:lnTo>
                    <a:pt x="5160" y="13986"/>
                  </a:lnTo>
                  <a:lnTo>
                    <a:pt x="5179" y="13914"/>
                  </a:lnTo>
                  <a:lnTo>
                    <a:pt x="5346" y="13956"/>
                  </a:lnTo>
                  <a:lnTo>
                    <a:pt x="5329" y="14029"/>
                  </a:lnTo>
                  <a:close/>
                  <a:moveTo>
                    <a:pt x="5160" y="13986"/>
                  </a:moveTo>
                  <a:lnTo>
                    <a:pt x="5160" y="13986"/>
                  </a:lnTo>
                  <a:lnTo>
                    <a:pt x="5159" y="13986"/>
                  </a:lnTo>
                  <a:lnTo>
                    <a:pt x="5169" y="13949"/>
                  </a:lnTo>
                  <a:lnTo>
                    <a:pt x="5160" y="13986"/>
                  </a:lnTo>
                  <a:close/>
                  <a:moveTo>
                    <a:pt x="5159" y="13986"/>
                  </a:moveTo>
                  <a:lnTo>
                    <a:pt x="4991" y="13934"/>
                  </a:lnTo>
                  <a:lnTo>
                    <a:pt x="5012" y="13863"/>
                  </a:lnTo>
                  <a:lnTo>
                    <a:pt x="5180" y="13914"/>
                  </a:lnTo>
                  <a:lnTo>
                    <a:pt x="5159" y="13986"/>
                  </a:lnTo>
                  <a:close/>
                  <a:moveTo>
                    <a:pt x="4991" y="13934"/>
                  </a:moveTo>
                  <a:lnTo>
                    <a:pt x="4990" y="13934"/>
                  </a:lnTo>
                  <a:lnTo>
                    <a:pt x="5002" y="13899"/>
                  </a:lnTo>
                  <a:lnTo>
                    <a:pt x="4991" y="13934"/>
                  </a:lnTo>
                  <a:close/>
                  <a:moveTo>
                    <a:pt x="4990" y="13934"/>
                  </a:moveTo>
                  <a:lnTo>
                    <a:pt x="4826" y="13879"/>
                  </a:lnTo>
                  <a:lnTo>
                    <a:pt x="4849" y="13809"/>
                  </a:lnTo>
                  <a:lnTo>
                    <a:pt x="5013" y="13864"/>
                  </a:lnTo>
                  <a:lnTo>
                    <a:pt x="4990" y="13934"/>
                  </a:lnTo>
                  <a:close/>
                  <a:moveTo>
                    <a:pt x="4826" y="13879"/>
                  </a:moveTo>
                  <a:lnTo>
                    <a:pt x="4826" y="13879"/>
                  </a:lnTo>
                  <a:lnTo>
                    <a:pt x="4825" y="13879"/>
                  </a:lnTo>
                  <a:lnTo>
                    <a:pt x="4838" y="13844"/>
                  </a:lnTo>
                  <a:lnTo>
                    <a:pt x="4826" y="13879"/>
                  </a:lnTo>
                  <a:close/>
                  <a:moveTo>
                    <a:pt x="4825" y="13879"/>
                  </a:moveTo>
                  <a:lnTo>
                    <a:pt x="4662" y="13821"/>
                  </a:lnTo>
                  <a:lnTo>
                    <a:pt x="4686" y="13751"/>
                  </a:lnTo>
                  <a:lnTo>
                    <a:pt x="4851" y="13809"/>
                  </a:lnTo>
                  <a:lnTo>
                    <a:pt x="4825" y="13879"/>
                  </a:lnTo>
                  <a:close/>
                  <a:moveTo>
                    <a:pt x="4662" y="13821"/>
                  </a:moveTo>
                  <a:lnTo>
                    <a:pt x="4671" y="13823"/>
                  </a:lnTo>
                  <a:lnTo>
                    <a:pt x="4661" y="13820"/>
                  </a:lnTo>
                  <a:lnTo>
                    <a:pt x="4674" y="13786"/>
                  </a:lnTo>
                  <a:lnTo>
                    <a:pt x="4662" y="13821"/>
                  </a:lnTo>
                  <a:close/>
                  <a:moveTo>
                    <a:pt x="4661" y="13820"/>
                  </a:moveTo>
                  <a:lnTo>
                    <a:pt x="4501" y="13761"/>
                  </a:lnTo>
                  <a:lnTo>
                    <a:pt x="4527" y="13691"/>
                  </a:lnTo>
                  <a:lnTo>
                    <a:pt x="4686" y="13751"/>
                  </a:lnTo>
                  <a:lnTo>
                    <a:pt x="4661" y="13820"/>
                  </a:lnTo>
                  <a:close/>
                  <a:moveTo>
                    <a:pt x="4501" y="13761"/>
                  </a:moveTo>
                  <a:lnTo>
                    <a:pt x="4500" y="13761"/>
                  </a:lnTo>
                  <a:lnTo>
                    <a:pt x="4514" y="13726"/>
                  </a:lnTo>
                  <a:lnTo>
                    <a:pt x="4501" y="13761"/>
                  </a:lnTo>
                  <a:close/>
                  <a:moveTo>
                    <a:pt x="4500" y="13761"/>
                  </a:moveTo>
                  <a:lnTo>
                    <a:pt x="4340" y="13695"/>
                  </a:lnTo>
                  <a:lnTo>
                    <a:pt x="4368" y="13626"/>
                  </a:lnTo>
                  <a:lnTo>
                    <a:pt x="4528" y="13692"/>
                  </a:lnTo>
                  <a:lnTo>
                    <a:pt x="4500" y="13761"/>
                  </a:lnTo>
                  <a:close/>
                  <a:moveTo>
                    <a:pt x="4340" y="13695"/>
                  </a:moveTo>
                  <a:lnTo>
                    <a:pt x="4341" y="13695"/>
                  </a:lnTo>
                  <a:lnTo>
                    <a:pt x="4340" y="13694"/>
                  </a:lnTo>
                  <a:lnTo>
                    <a:pt x="4354" y="13660"/>
                  </a:lnTo>
                  <a:lnTo>
                    <a:pt x="4340" y="13695"/>
                  </a:lnTo>
                  <a:close/>
                  <a:moveTo>
                    <a:pt x="4340" y="13694"/>
                  </a:moveTo>
                  <a:lnTo>
                    <a:pt x="4179" y="13623"/>
                  </a:lnTo>
                  <a:lnTo>
                    <a:pt x="4208" y="13556"/>
                  </a:lnTo>
                  <a:lnTo>
                    <a:pt x="4369" y="13626"/>
                  </a:lnTo>
                  <a:lnTo>
                    <a:pt x="4340" y="13694"/>
                  </a:lnTo>
                  <a:close/>
                  <a:moveTo>
                    <a:pt x="4179" y="13623"/>
                  </a:moveTo>
                  <a:lnTo>
                    <a:pt x="4178" y="13622"/>
                  </a:lnTo>
                  <a:lnTo>
                    <a:pt x="4178" y="13623"/>
                  </a:lnTo>
                  <a:lnTo>
                    <a:pt x="4194" y="13590"/>
                  </a:lnTo>
                  <a:lnTo>
                    <a:pt x="4179" y="13623"/>
                  </a:lnTo>
                  <a:close/>
                  <a:moveTo>
                    <a:pt x="4178" y="13623"/>
                  </a:moveTo>
                  <a:lnTo>
                    <a:pt x="4027" y="13552"/>
                  </a:lnTo>
                  <a:lnTo>
                    <a:pt x="4057" y="13486"/>
                  </a:lnTo>
                  <a:lnTo>
                    <a:pt x="4209" y="13556"/>
                  </a:lnTo>
                  <a:lnTo>
                    <a:pt x="4178" y="13623"/>
                  </a:lnTo>
                  <a:close/>
                  <a:moveTo>
                    <a:pt x="4027" y="13552"/>
                  </a:moveTo>
                  <a:lnTo>
                    <a:pt x="4024" y="13552"/>
                  </a:lnTo>
                  <a:lnTo>
                    <a:pt x="4026" y="13552"/>
                  </a:lnTo>
                  <a:lnTo>
                    <a:pt x="4042" y="13520"/>
                  </a:lnTo>
                  <a:lnTo>
                    <a:pt x="4027" y="13552"/>
                  </a:lnTo>
                  <a:close/>
                  <a:moveTo>
                    <a:pt x="4026" y="13552"/>
                  </a:moveTo>
                  <a:lnTo>
                    <a:pt x="3870" y="13474"/>
                  </a:lnTo>
                  <a:lnTo>
                    <a:pt x="3902" y="13407"/>
                  </a:lnTo>
                  <a:lnTo>
                    <a:pt x="4058" y="13486"/>
                  </a:lnTo>
                  <a:lnTo>
                    <a:pt x="4026" y="13552"/>
                  </a:lnTo>
                  <a:close/>
                  <a:moveTo>
                    <a:pt x="3870" y="13474"/>
                  </a:moveTo>
                  <a:lnTo>
                    <a:pt x="3871" y="13475"/>
                  </a:lnTo>
                  <a:lnTo>
                    <a:pt x="3868" y="13474"/>
                  </a:lnTo>
                  <a:lnTo>
                    <a:pt x="3886" y="13440"/>
                  </a:lnTo>
                  <a:lnTo>
                    <a:pt x="3870" y="13474"/>
                  </a:lnTo>
                  <a:close/>
                  <a:moveTo>
                    <a:pt x="3868" y="13474"/>
                  </a:moveTo>
                  <a:lnTo>
                    <a:pt x="3721" y="13394"/>
                  </a:lnTo>
                  <a:lnTo>
                    <a:pt x="3754" y="13329"/>
                  </a:lnTo>
                  <a:lnTo>
                    <a:pt x="3903" y="13407"/>
                  </a:lnTo>
                  <a:lnTo>
                    <a:pt x="3868" y="13474"/>
                  </a:lnTo>
                  <a:close/>
                  <a:moveTo>
                    <a:pt x="3721" y="13394"/>
                  </a:moveTo>
                  <a:lnTo>
                    <a:pt x="3718" y="13394"/>
                  </a:lnTo>
                  <a:lnTo>
                    <a:pt x="3719" y="13394"/>
                  </a:lnTo>
                  <a:lnTo>
                    <a:pt x="3737" y="13362"/>
                  </a:lnTo>
                  <a:lnTo>
                    <a:pt x="3721" y="13394"/>
                  </a:lnTo>
                  <a:close/>
                  <a:moveTo>
                    <a:pt x="3719" y="13394"/>
                  </a:moveTo>
                  <a:lnTo>
                    <a:pt x="3567" y="13308"/>
                  </a:lnTo>
                  <a:lnTo>
                    <a:pt x="3603" y="13244"/>
                  </a:lnTo>
                  <a:lnTo>
                    <a:pt x="3756" y="13330"/>
                  </a:lnTo>
                  <a:lnTo>
                    <a:pt x="3719" y="13394"/>
                  </a:lnTo>
                  <a:close/>
                  <a:moveTo>
                    <a:pt x="3567" y="13308"/>
                  </a:moveTo>
                  <a:lnTo>
                    <a:pt x="3567" y="13308"/>
                  </a:lnTo>
                  <a:lnTo>
                    <a:pt x="3566" y="13308"/>
                  </a:lnTo>
                  <a:lnTo>
                    <a:pt x="3586" y="13276"/>
                  </a:lnTo>
                  <a:lnTo>
                    <a:pt x="3567" y="13308"/>
                  </a:lnTo>
                  <a:close/>
                  <a:moveTo>
                    <a:pt x="3566" y="13308"/>
                  </a:moveTo>
                  <a:lnTo>
                    <a:pt x="3422" y="13222"/>
                  </a:lnTo>
                  <a:lnTo>
                    <a:pt x="3460" y="13157"/>
                  </a:lnTo>
                  <a:lnTo>
                    <a:pt x="3604" y="13244"/>
                  </a:lnTo>
                  <a:lnTo>
                    <a:pt x="3566" y="13308"/>
                  </a:lnTo>
                  <a:close/>
                  <a:moveTo>
                    <a:pt x="3422" y="13222"/>
                  </a:moveTo>
                  <a:lnTo>
                    <a:pt x="3422" y="13222"/>
                  </a:lnTo>
                  <a:lnTo>
                    <a:pt x="3441" y="13190"/>
                  </a:lnTo>
                  <a:lnTo>
                    <a:pt x="3422" y="13222"/>
                  </a:lnTo>
                  <a:close/>
                  <a:moveTo>
                    <a:pt x="3422" y="13222"/>
                  </a:moveTo>
                  <a:lnTo>
                    <a:pt x="3277" y="13132"/>
                  </a:lnTo>
                  <a:lnTo>
                    <a:pt x="3316" y="13069"/>
                  </a:lnTo>
                  <a:lnTo>
                    <a:pt x="3460" y="13158"/>
                  </a:lnTo>
                  <a:lnTo>
                    <a:pt x="3422" y="13222"/>
                  </a:lnTo>
                  <a:close/>
                  <a:moveTo>
                    <a:pt x="3277" y="13132"/>
                  </a:moveTo>
                  <a:lnTo>
                    <a:pt x="3278" y="13133"/>
                  </a:lnTo>
                  <a:lnTo>
                    <a:pt x="3276" y="13130"/>
                  </a:lnTo>
                  <a:lnTo>
                    <a:pt x="3296" y="13100"/>
                  </a:lnTo>
                  <a:lnTo>
                    <a:pt x="3277" y="13132"/>
                  </a:lnTo>
                  <a:close/>
                  <a:moveTo>
                    <a:pt x="3276" y="13130"/>
                  </a:moveTo>
                  <a:lnTo>
                    <a:pt x="3132" y="13037"/>
                  </a:lnTo>
                  <a:lnTo>
                    <a:pt x="3173" y="12975"/>
                  </a:lnTo>
                  <a:lnTo>
                    <a:pt x="3317" y="13069"/>
                  </a:lnTo>
                  <a:lnTo>
                    <a:pt x="3276" y="13130"/>
                  </a:lnTo>
                  <a:close/>
                  <a:moveTo>
                    <a:pt x="3132" y="13037"/>
                  </a:moveTo>
                  <a:lnTo>
                    <a:pt x="3131" y="13036"/>
                  </a:lnTo>
                  <a:lnTo>
                    <a:pt x="3152" y="13005"/>
                  </a:lnTo>
                  <a:lnTo>
                    <a:pt x="3132" y="13037"/>
                  </a:lnTo>
                  <a:close/>
                  <a:moveTo>
                    <a:pt x="3131" y="13036"/>
                  </a:moveTo>
                  <a:lnTo>
                    <a:pt x="2995" y="12938"/>
                  </a:lnTo>
                  <a:lnTo>
                    <a:pt x="3036" y="12877"/>
                  </a:lnTo>
                  <a:lnTo>
                    <a:pt x="3174" y="12975"/>
                  </a:lnTo>
                  <a:lnTo>
                    <a:pt x="3131" y="13036"/>
                  </a:lnTo>
                  <a:close/>
                  <a:moveTo>
                    <a:pt x="3036" y="12877"/>
                  </a:moveTo>
                  <a:lnTo>
                    <a:pt x="3033" y="12875"/>
                  </a:lnTo>
                  <a:lnTo>
                    <a:pt x="3036" y="12877"/>
                  </a:lnTo>
                  <a:lnTo>
                    <a:pt x="3015" y="12907"/>
                  </a:lnTo>
                  <a:lnTo>
                    <a:pt x="3036" y="12877"/>
                  </a:lnTo>
                  <a:close/>
                  <a:moveTo>
                    <a:pt x="2995" y="12938"/>
                  </a:moveTo>
                  <a:lnTo>
                    <a:pt x="2854" y="12841"/>
                  </a:lnTo>
                  <a:lnTo>
                    <a:pt x="2896" y="12779"/>
                  </a:lnTo>
                  <a:lnTo>
                    <a:pt x="3036" y="12877"/>
                  </a:lnTo>
                  <a:lnTo>
                    <a:pt x="2995" y="12938"/>
                  </a:lnTo>
                  <a:close/>
                  <a:moveTo>
                    <a:pt x="2854" y="12841"/>
                  </a:moveTo>
                  <a:lnTo>
                    <a:pt x="2854" y="12840"/>
                  </a:lnTo>
                  <a:lnTo>
                    <a:pt x="2851" y="12838"/>
                  </a:lnTo>
                  <a:lnTo>
                    <a:pt x="2875" y="12809"/>
                  </a:lnTo>
                  <a:lnTo>
                    <a:pt x="2854" y="12841"/>
                  </a:lnTo>
                  <a:close/>
                  <a:moveTo>
                    <a:pt x="2851" y="12838"/>
                  </a:moveTo>
                  <a:lnTo>
                    <a:pt x="2719" y="12733"/>
                  </a:lnTo>
                  <a:lnTo>
                    <a:pt x="2765" y="12675"/>
                  </a:lnTo>
                  <a:lnTo>
                    <a:pt x="2898" y="12781"/>
                  </a:lnTo>
                  <a:lnTo>
                    <a:pt x="2851" y="12838"/>
                  </a:lnTo>
                  <a:close/>
                  <a:moveTo>
                    <a:pt x="2719" y="12733"/>
                  </a:moveTo>
                  <a:lnTo>
                    <a:pt x="2586" y="12627"/>
                  </a:lnTo>
                  <a:lnTo>
                    <a:pt x="2633" y="12570"/>
                  </a:lnTo>
                  <a:lnTo>
                    <a:pt x="2765" y="12675"/>
                  </a:lnTo>
                  <a:lnTo>
                    <a:pt x="2719" y="12733"/>
                  </a:lnTo>
                  <a:close/>
                  <a:moveTo>
                    <a:pt x="2586" y="12627"/>
                  </a:moveTo>
                  <a:lnTo>
                    <a:pt x="2586" y="12627"/>
                  </a:lnTo>
                  <a:lnTo>
                    <a:pt x="2609" y="12598"/>
                  </a:lnTo>
                  <a:lnTo>
                    <a:pt x="2586" y="12627"/>
                  </a:lnTo>
                  <a:close/>
                  <a:moveTo>
                    <a:pt x="2586" y="12627"/>
                  </a:moveTo>
                  <a:lnTo>
                    <a:pt x="2457" y="12517"/>
                  </a:lnTo>
                  <a:lnTo>
                    <a:pt x="2505" y="12460"/>
                  </a:lnTo>
                  <a:lnTo>
                    <a:pt x="2634" y="12570"/>
                  </a:lnTo>
                  <a:lnTo>
                    <a:pt x="2586" y="12627"/>
                  </a:lnTo>
                  <a:close/>
                  <a:moveTo>
                    <a:pt x="2457" y="12517"/>
                  </a:moveTo>
                  <a:lnTo>
                    <a:pt x="2455" y="12515"/>
                  </a:lnTo>
                  <a:lnTo>
                    <a:pt x="2456" y="12516"/>
                  </a:lnTo>
                  <a:lnTo>
                    <a:pt x="2480" y="12488"/>
                  </a:lnTo>
                  <a:lnTo>
                    <a:pt x="2457" y="12517"/>
                  </a:lnTo>
                  <a:close/>
                  <a:moveTo>
                    <a:pt x="2456" y="12516"/>
                  </a:moveTo>
                  <a:lnTo>
                    <a:pt x="2328" y="12403"/>
                  </a:lnTo>
                  <a:lnTo>
                    <a:pt x="2377" y="12347"/>
                  </a:lnTo>
                  <a:lnTo>
                    <a:pt x="2506" y="12461"/>
                  </a:lnTo>
                  <a:lnTo>
                    <a:pt x="2456" y="12516"/>
                  </a:lnTo>
                  <a:close/>
                  <a:moveTo>
                    <a:pt x="2328" y="12403"/>
                  </a:moveTo>
                  <a:lnTo>
                    <a:pt x="2328" y="12403"/>
                  </a:lnTo>
                  <a:lnTo>
                    <a:pt x="2327" y="12401"/>
                  </a:lnTo>
                  <a:lnTo>
                    <a:pt x="2352" y="12375"/>
                  </a:lnTo>
                  <a:lnTo>
                    <a:pt x="2328" y="12403"/>
                  </a:lnTo>
                  <a:close/>
                  <a:moveTo>
                    <a:pt x="2327" y="12401"/>
                  </a:moveTo>
                  <a:lnTo>
                    <a:pt x="2206" y="12283"/>
                  </a:lnTo>
                  <a:lnTo>
                    <a:pt x="2257" y="12231"/>
                  </a:lnTo>
                  <a:lnTo>
                    <a:pt x="2378" y="12348"/>
                  </a:lnTo>
                  <a:lnTo>
                    <a:pt x="2327" y="12401"/>
                  </a:lnTo>
                  <a:close/>
                  <a:moveTo>
                    <a:pt x="2257" y="12230"/>
                  </a:moveTo>
                  <a:lnTo>
                    <a:pt x="2256" y="12230"/>
                  </a:lnTo>
                  <a:lnTo>
                    <a:pt x="2257" y="12231"/>
                  </a:lnTo>
                  <a:lnTo>
                    <a:pt x="2231" y="12258"/>
                  </a:lnTo>
                  <a:lnTo>
                    <a:pt x="2257" y="12230"/>
                  </a:lnTo>
                  <a:close/>
                  <a:moveTo>
                    <a:pt x="2206" y="12285"/>
                  </a:moveTo>
                  <a:lnTo>
                    <a:pt x="2081" y="12167"/>
                  </a:lnTo>
                  <a:lnTo>
                    <a:pt x="2131" y="12113"/>
                  </a:lnTo>
                  <a:lnTo>
                    <a:pt x="2257" y="12230"/>
                  </a:lnTo>
                  <a:lnTo>
                    <a:pt x="2206" y="12285"/>
                  </a:lnTo>
                  <a:close/>
                  <a:moveTo>
                    <a:pt x="2081" y="12167"/>
                  </a:moveTo>
                  <a:lnTo>
                    <a:pt x="2080" y="12167"/>
                  </a:lnTo>
                  <a:lnTo>
                    <a:pt x="2080" y="12165"/>
                  </a:lnTo>
                  <a:lnTo>
                    <a:pt x="2107" y="12140"/>
                  </a:lnTo>
                  <a:lnTo>
                    <a:pt x="2081" y="12167"/>
                  </a:lnTo>
                  <a:close/>
                  <a:moveTo>
                    <a:pt x="2080" y="12165"/>
                  </a:moveTo>
                  <a:lnTo>
                    <a:pt x="1962" y="12044"/>
                  </a:lnTo>
                  <a:lnTo>
                    <a:pt x="2016" y="11993"/>
                  </a:lnTo>
                  <a:lnTo>
                    <a:pt x="2132" y="12114"/>
                  </a:lnTo>
                  <a:lnTo>
                    <a:pt x="2080" y="12165"/>
                  </a:lnTo>
                  <a:close/>
                  <a:moveTo>
                    <a:pt x="1962" y="12044"/>
                  </a:moveTo>
                  <a:lnTo>
                    <a:pt x="1964" y="12045"/>
                  </a:lnTo>
                  <a:lnTo>
                    <a:pt x="1961" y="12043"/>
                  </a:lnTo>
                  <a:lnTo>
                    <a:pt x="1989" y="12018"/>
                  </a:lnTo>
                  <a:lnTo>
                    <a:pt x="1962" y="12044"/>
                  </a:lnTo>
                  <a:close/>
                  <a:moveTo>
                    <a:pt x="1961" y="12043"/>
                  </a:moveTo>
                  <a:lnTo>
                    <a:pt x="1848" y="11918"/>
                  </a:lnTo>
                  <a:lnTo>
                    <a:pt x="1903" y="11868"/>
                  </a:lnTo>
                  <a:lnTo>
                    <a:pt x="2016" y="11994"/>
                  </a:lnTo>
                  <a:lnTo>
                    <a:pt x="1961" y="12043"/>
                  </a:lnTo>
                  <a:close/>
                  <a:moveTo>
                    <a:pt x="1848" y="11918"/>
                  </a:moveTo>
                  <a:lnTo>
                    <a:pt x="1735" y="11793"/>
                  </a:lnTo>
                  <a:lnTo>
                    <a:pt x="1790" y="11743"/>
                  </a:lnTo>
                  <a:lnTo>
                    <a:pt x="1903" y="11868"/>
                  </a:lnTo>
                  <a:lnTo>
                    <a:pt x="1848" y="11918"/>
                  </a:lnTo>
                  <a:close/>
                  <a:moveTo>
                    <a:pt x="1735" y="11793"/>
                  </a:moveTo>
                  <a:lnTo>
                    <a:pt x="1733" y="11790"/>
                  </a:lnTo>
                  <a:lnTo>
                    <a:pt x="1734" y="11792"/>
                  </a:lnTo>
                  <a:lnTo>
                    <a:pt x="1762" y="11767"/>
                  </a:lnTo>
                  <a:lnTo>
                    <a:pt x="1735" y="11793"/>
                  </a:lnTo>
                  <a:close/>
                  <a:moveTo>
                    <a:pt x="1734" y="11792"/>
                  </a:moveTo>
                  <a:lnTo>
                    <a:pt x="1625" y="11662"/>
                  </a:lnTo>
                  <a:lnTo>
                    <a:pt x="1682" y="11614"/>
                  </a:lnTo>
                  <a:lnTo>
                    <a:pt x="1791" y="11744"/>
                  </a:lnTo>
                  <a:lnTo>
                    <a:pt x="1734" y="11792"/>
                  </a:lnTo>
                  <a:close/>
                  <a:moveTo>
                    <a:pt x="1625" y="11662"/>
                  </a:moveTo>
                  <a:lnTo>
                    <a:pt x="1627" y="11664"/>
                  </a:lnTo>
                  <a:lnTo>
                    <a:pt x="1625" y="11662"/>
                  </a:lnTo>
                  <a:lnTo>
                    <a:pt x="1654" y="11639"/>
                  </a:lnTo>
                  <a:lnTo>
                    <a:pt x="1625" y="11662"/>
                  </a:lnTo>
                  <a:close/>
                  <a:moveTo>
                    <a:pt x="1625" y="11662"/>
                  </a:moveTo>
                  <a:lnTo>
                    <a:pt x="1516" y="11529"/>
                  </a:lnTo>
                  <a:lnTo>
                    <a:pt x="1573" y="11482"/>
                  </a:lnTo>
                  <a:lnTo>
                    <a:pt x="1682" y="11615"/>
                  </a:lnTo>
                  <a:lnTo>
                    <a:pt x="1625" y="11662"/>
                  </a:lnTo>
                  <a:close/>
                  <a:moveTo>
                    <a:pt x="1516" y="11529"/>
                  </a:moveTo>
                  <a:lnTo>
                    <a:pt x="1514" y="11528"/>
                  </a:lnTo>
                  <a:lnTo>
                    <a:pt x="1545" y="11505"/>
                  </a:lnTo>
                  <a:lnTo>
                    <a:pt x="1516" y="11529"/>
                  </a:lnTo>
                  <a:close/>
                  <a:moveTo>
                    <a:pt x="1514" y="11528"/>
                  </a:moveTo>
                  <a:lnTo>
                    <a:pt x="1413" y="11390"/>
                  </a:lnTo>
                  <a:lnTo>
                    <a:pt x="1472" y="11345"/>
                  </a:lnTo>
                  <a:lnTo>
                    <a:pt x="1574" y="11483"/>
                  </a:lnTo>
                  <a:lnTo>
                    <a:pt x="1514" y="11528"/>
                  </a:lnTo>
                  <a:close/>
                  <a:moveTo>
                    <a:pt x="1413" y="11390"/>
                  </a:moveTo>
                  <a:lnTo>
                    <a:pt x="1312" y="11253"/>
                  </a:lnTo>
                  <a:lnTo>
                    <a:pt x="1371" y="11209"/>
                  </a:lnTo>
                  <a:lnTo>
                    <a:pt x="1472" y="11345"/>
                  </a:lnTo>
                  <a:lnTo>
                    <a:pt x="1413" y="11390"/>
                  </a:lnTo>
                  <a:close/>
                  <a:moveTo>
                    <a:pt x="1312" y="11253"/>
                  </a:moveTo>
                  <a:lnTo>
                    <a:pt x="1310" y="11251"/>
                  </a:lnTo>
                  <a:lnTo>
                    <a:pt x="1311" y="11252"/>
                  </a:lnTo>
                  <a:lnTo>
                    <a:pt x="1341" y="11231"/>
                  </a:lnTo>
                  <a:lnTo>
                    <a:pt x="1312" y="11253"/>
                  </a:lnTo>
                  <a:close/>
                  <a:moveTo>
                    <a:pt x="1311" y="11252"/>
                  </a:moveTo>
                  <a:lnTo>
                    <a:pt x="1213" y="11110"/>
                  </a:lnTo>
                  <a:lnTo>
                    <a:pt x="1275" y="11068"/>
                  </a:lnTo>
                  <a:lnTo>
                    <a:pt x="1371" y="11210"/>
                  </a:lnTo>
                  <a:lnTo>
                    <a:pt x="1311" y="11252"/>
                  </a:lnTo>
                  <a:close/>
                  <a:moveTo>
                    <a:pt x="1213" y="11110"/>
                  </a:moveTo>
                  <a:lnTo>
                    <a:pt x="1212" y="11109"/>
                  </a:lnTo>
                  <a:lnTo>
                    <a:pt x="1213" y="11110"/>
                  </a:lnTo>
                  <a:lnTo>
                    <a:pt x="1243" y="11089"/>
                  </a:lnTo>
                  <a:lnTo>
                    <a:pt x="1213" y="11110"/>
                  </a:lnTo>
                  <a:close/>
                  <a:moveTo>
                    <a:pt x="1213" y="11110"/>
                  </a:moveTo>
                  <a:lnTo>
                    <a:pt x="1119" y="10969"/>
                  </a:lnTo>
                  <a:lnTo>
                    <a:pt x="1180" y="10928"/>
                  </a:lnTo>
                  <a:lnTo>
                    <a:pt x="1275" y="11070"/>
                  </a:lnTo>
                  <a:lnTo>
                    <a:pt x="1213" y="11110"/>
                  </a:lnTo>
                  <a:close/>
                  <a:moveTo>
                    <a:pt x="1119" y="10969"/>
                  </a:moveTo>
                  <a:lnTo>
                    <a:pt x="1120" y="10970"/>
                  </a:lnTo>
                  <a:lnTo>
                    <a:pt x="1119" y="10968"/>
                  </a:lnTo>
                  <a:lnTo>
                    <a:pt x="1150" y="10948"/>
                  </a:lnTo>
                  <a:lnTo>
                    <a:pt x="1119" y="10969"/>
                  </a:lnTo>
                  <a:close/>
                  <a:moveTo>
                    <a:pt x="1119" y="10968"/>
                  </a:moveTo>
                  <a:lnTo>
                    <a:pt x="1029" y="10823"/>
                  </a:lnTo>
                  <a:lnTo>
                    <a:pt x="1092" y="10784"/>
                  </a:lnTo>
                  <a:lnTo>
                    <a:pt x="1182" y="10929"/>
                  </a:lnTo>
                  <a:lnTo>
                    <a:pt x="1119" y="10968"/>
                  </a:lnTo>
                  <a:close/>
                  <a:moveTo>
                    <a:pt x="1029" y="10823"/>
                  </a:moveTo>
                  <a:lnTo>
                    <a:pt x="1029" y="10823"/>
                  </a:lnTo>
                  <a:lnTo>
                    <a:pt x="1028" y="10822"/>
                  </a:lnTo>
                  <a:lnTo>
                    <a:pt x="1061" y="10803"/>
                  </a:lnTo>
                  <a:lnTo>
                    <a:pt x="1029" y="10823"/>
                  </a:lnTo>
                  <a:close/>
                  <a:moveTo>
                    <a:pt x="1028" y="10822"/>
                  </a:moveTo>
                  <a:lnTo>
                    <a:pt x="942" y="10673"/>
                  </a:lnTo>
                  <a:lnTo>
                    <a:pt x="1006" y="10636"/>
                  </a:lnTo>
                  <a:lnTo>
                    <a:pt x="1092" y="10784"/>
                  </a:lnTo>
                  <a:lnTo>
                    <a:pt x="1028" y="10822"/>
                  </a:lnTo>
                  <a:close/>
                  <a:moveTo>
                    <a:pt x="942" y="10673"/>
                  </a:moveTo>
                  <a:lnTo>
                    <a:pt x="942" y="10672"/>
                  </a:lnTo>
                  <a:lnTo>
                    <a:pt x="974" y="10655"/>
                  </a:lnTo>
                  <a:lnTo>
                    <a:pt x="942" y="10673"/>
                  </a:lnTo>
                  <a:close/>
                  <a:moveTo>
                    <a:pt x="942" y="10672"/>
                  </a:moveTo>
                  <a:lnTo>
                    <a:pt x="860" y="10524"/>
                  </a:lnTo>
                  <a:lnTo>
                    <a:pt x="924" y="10488"/>
                  </a:lnTo>
                  <a:lnTo>
                    <a:pt x="1007" y="10637"/>
                  </a:lnTo>
                  <a:lnTo>
                    <a:pt x="942" y="10672"/>
                  </a:lnTo>
                  <a:close/>
                  <a:moveTo>
                    <a:pt x="860" y="10524"/>
                  </a:moveTo>
                  <a:lnTo>
                    <a:pt x="860" y="10524"/>
                  </a:lnTo>
                  <a:lnTo>
                    <a:pt x="893" y="10506"/>
                  </a:lnTo>
                  <a:lnTo>
                    <a:pt x="860" y="10524"/>
                  </a:lnTo>
                  <a:close/>
                  <a:moveTo>
                    <a:pt x="860" y="10524"/>
                  </a:moveTo>
                  <a:lnTo>
                    <a:pt x="778" y="10371"/>
                  </a:lnTo>
                  <a:lnTo>
                    <a:pt x="843" y="10336"/>
                  </a:lnTo>
                  <a:lnTo>
                    <a:pt x="926" y="10488"/>
                  </a:lnTo>
                  <a:lnTo>
                    <a:pt x="860" y="10524"/>
                  </a:lnTo>
                  <a:close/>
                  <a:moveTo>
                    <a:pt x="778" y="10371"/>
                  </a:moveTo>
                  <a:lnTo>
                    <a:pt x="777" y="10369"/>
                  </a:lnTo>
                  <a:lnTo>
                    <a:pt x="777" y="10370"/>
                  </a:lnTo>
                  <a:lnTo>
                    <a:pt x="810" y="10353"/>
                  </a:lnTo>
                  <a:lnTo>
                    <a:pt x="778" y="10371"/>
                  </a:lnTo>
                  <a:close/>
                  <a:moveTo>
                    <a:pt x="777" y="10370"/>
                  </a:moveTo>
                  <a:lnTo>
                    <a:pt x="703" y="10217"/>
                  </a:lnTo>
                  <a:lnTo>
                    <a:pt x="770" y="10184"/>
                  </a:lnTo>
                  <a:lnTo>
                    <a:pt x="844" y="10337"/>
                  </a:lnTo>
                  <a:lnTo>
                    <a:pt x="777" y="10370"/>
                  </a:lnTo>
                  <a:close/>
                  <a:moveTo>
                    <a:pt x="703" y="10217"/>
                  </a:moveTo>
                  <a:lnTo>
                    <a:pt x="706" y="10221"/>
                  </a:lnTo>
                  <a:lnTo>
                    <a:pt x="703" y="10217"/>
                  </a:lnTo>
                  <a:lnTo>
                    <a:pt x="736" y="10200"/>
                  </a:lnTo>
                  <a:lnTo>
                    <a:pt x="703" y="10217"/>
                  </a:lnTo>
                  <a:close/>
                  <a:moveTo>
                    <a:pt x="703" y="10217"/>
                  </a:moveTo>
                  <a:lnTo>
                    <a:pt x="629" y="10059"/>
                  </a:lnTo>
                  <a:lnTo>
                    <a:pt x="695" y="10027"/>
                  </a:lnTo>
                  <a:lnTo>
                    <a:pt x="770" y="10184"/>
                  </a:lnTo>
                  <a:lnTo>
                    <a:pt x="703" y="10217"/>
                  </a:lnTo>
                  <a:close/>
                  <a:moveTo>
                    <a:pt x="629" y="10059"/>
                  </a:moveTo>
                  <a:lnTo>
                    <a:pt x="629" y="10059"/>
                  </a:lnTo>
                  <a:lnTo>
                    <a:pt x="628" y="10058"/>
                  </a:lnTo>
                  <a:lnTo>
                    <a:pt x="663" y="10044"/>
                  </a:lnTo>
                  <a:lnTo>
                    <a:pt x="629" y="10059"/>
                  </a:lnTo>
                  <a:close/>
                  <a:moveTo>
                    <a:pt x="628" y="10058"/>
                  </a:moveTo>
                  <a:lnTo>
                    <a:pt x="561" y="9901"/>
                  </a:lnTo>
                  <a:lnTo>
                    <a:pt x="630" y="9872"/>
                  </a:lnTo>
                  <a:lnTo>
                    <a:pt x="696" y="10029"/>
                  </a:lnTo>
                  <a:lnTo>
                    <a:pt x="628" y="10058"/>
                  </a:lnTo>
                  <a:close/>
                  <a:moveTo>
                    <a:pt x="561" y="9901"/>
                  </a:moveTo>
                  <a:lnTo>
                    <a:pt x="560" y="9898"/>
                  </a:lnTo>
                  <a:lnTo>
                    <a:pt x="561" y="9901"/>
                  </a:lnTo>
                  <a:lnTo>
                    <a:pt x="596" y="9887"/>
                  </a:lnTo>
                  <a:lnTo>
                    <a:pt x="561" y="9901"/>
                  </a:lnTo>
                  <a:close/>
                  <a:moveTo>
                    <a:pt x="561" y="9901"/>
                  </a:moveTo>
                  <a:lnTo>
                    <a:pt x="495" y="9740"/>
                  </a:lnTo>
                  <a:lnTo>
                    <a:pt x="564" y="9712"/>
                  </a:lnTo>
                  <a:lnTo>
                    <a:pt x="630" y="9872"/>
                  </a:lnTo>
                  <a:lnTo>
                    <a:pt x="561" y="9901"/>
                  </a:lnTo>
                  <a:close/>
                  <a:moveTo>
                    <a:pt x="495" y="9740"/>
                  </a:moveTo>
                  <a:lnTo>
                    <a:pt x="495" y="9740"/>
                  </a:lnTo>
                  <a:lnTo>
                    <a:pt x="530" y="9726"/>
                  </a:lnTo>
                  <a:lnTo>
                    <a:pt x="495" y="9740"/>
                  </a:lnTo>
                  <a:close/>
                  <a:moveTo>
                    <a:pt x="495" y="9740"/>
                  </a:moveTo>
                  <a:lnTo>
                    <a:pt x="432" y="9579"/>
                  </a:lnTo>
                  <a:lnTo>
                    <a:pt x="502" y="9552"/>
                  </a:lnTo>
                  <a:lnTo>
                    <a:pt x="564" y="9713"/>
                  </a:lnTo>
                  <a:lnTo>
                    <a:pt x="495" y="9740"/>
                  </a:lnTo>
                  <a:close/>
                  <a:moveTo>
                    <a:pt x="432" y="9579"/>
                  </a:moveTo>
                  <a:lnTo>
                    <a:pt x="432" y="9576"/>
                  </a:lnTo>
                  <a:lnTo>
                    <a:pt x="432" y="9578"/>
                  </a:lnTo>
                  <a:lnTo>
                    <a:pt x="467" y="9566"/>
                  </a:lnTo>
                  <a:lnTo>
                    <a:pt x="432" y="9579"/>
                  </a:lnTo>
                  <a:close/>
                  <a:moveTo>
                    <a:pt x="432" y="9578"/>
                  </a:moveTo>
                  <a:lnTo>
                    <a:pt x="374" y="9414"/>
                  </a:lnTo>
                  <a:lnTo>
                    <a:pt x="444" y="9388"/>
                  </a:lnTo>
                  <a:lnTo>
                    <a:pt x="502" y="9553"/>
                  </a:lnTo>
                  <a:lnTo>
                    <a:pt x="432" y="9578"/>
                  </a:lnTo>
                  <a:close/>
                  <a:moveTo>
                    <a:pt x="374" y="9414"/>
                  </a:moveTo>
                  <a:lnTo>
                    <a:pt x="374" y="9415"/>
                  </a:lnTo>
                  <a:lnTo>
                    <a:pt x="373" y="9412"/>
                  </a:lnTo>
                  <a:lnTo>
                    <a:pt x="409" y="9401"/>
                  </a:lnTo>
                  <a:lnTo>
                    <a:pt x="374" y="9414"/>
                  </a:lnTo>
                  <a:close/>
                  <a:moveTo>
                    <a:pt x="373" y="9412"/>
                  </a:moveTo>
                  <a:lnTo>
                    <a:pt x="323" y="9247"/>
                  </a:lnTo>
                  <a:lnTo>
                    <a:pt x="393" y="9226"/>
                  </a:lnTo>
                  <a:lnTo>
                    <a:pt x="444" y="9390"/>
                  </a:lnTo>
                  <a:lnTo>
                    <a:pt x="373" y="9412"/>
                  </a:lnTo>
                  <a:close/>
                  <a:moveTo>
                    <a:pt x="323" y="9247"/>
                  </a:moveTo>
                  <a:lnTo>
                    <a:pt x="319" y="9239"/>
                  </a:lnTo>
                  <a:lnTo>
                    <a:pt x="323" y="9247"/>
                  </a:lnTo>
                  <a:lnTo>
                    <a:pt x="358" y="9236"/>
                  </a:lnTo>
                  <a:lnTo>
                    <a:pt x="323" y="9247"/>
                  </a:lnTo>
                  <a:close/>
                  <a:moveTo>
                    <a:pt x="323" y="9247"/>
                  </a:moveTo>
                  <a:lnTo>
                    <a:pt x="272" y="9079"/>
                  </a:lnTo>
                  <a:lnTo>
                    <a:pt x="343" y="9058"/>
                  </a:lnTo>
                  <a:lnTo>
                    <a:pt x="394" y="9226"/>
                  </a:lnTo>
                  <a:lnTo>
                    <a:pt x="323" y="9247"/>
                  </a:lnTo>
                  <a:close/>
                  <a:moveTo>
                    <a:pt x="272" y="9079"/>
                  </a:moveTo>
                  <a:lnTo>
                    <a:pt x="273" y="9081"/>
                  </a:lnTo>
                  <a:lnTo>
                    <a:pt x="272" y="9078"/>
                  </a:lnTo>
                  <a:lnTo>
                    <a:pt x="308" y="9068"/>
                  </a:lnTo>
                  <a:lnTo>
                    <a:pt x="272" y="9079"/>
                  </a:lnTo>
                  <a:close/>
                  <a:moveTo>
                    <a:pt x="272" y="9078"/>
                  </a:moveTo>
                  <a:lnTo>
                    <a:pt x="225" y="8909"/>
                  </a:lnTo>
                  <a:lnTo>
                    <a:pt x="296" y="8889"/>
                  </a:lnTo>
                  <a:lnTo>
                    <a:pt x="343" y="9058"/>
                  </a:lnTo>
                  <a:lnTo>
                    <a:pt x="272" y="9078"/>
                  </a:lnTo>
                  <a:close/>
                  <a:moveTo>
                    <a:pt x="225" y="8909"/>
                  </a:moveTo>
                  <a:lnTo>
                    <a:pt x="225" y="8909"/>
                  </a:lnTo>
                  <a:lnTo>
                    <a:pt x="224" y="8908"/>
                  </a:lnTo>
                  <a:lnTo>
                    <a:pt x="260" y="8900"/>
                  </a:lnTo>
                  <a:lnTo>
                    <a:pt x="225" y="8909"/>
                  </a:lnTo>
                  <a:close/>
                  <a:moveTo>
                    <a:pt x="224" y="8908"/>
                  </a:moveTo>
                  <a:lnTo>
                    <a:pt x="185" y="8735"/>
                  </a:lnTo>
                  <a:lnTo>
                    <a:pt x="258" y="8719"/>
                  </a:lnTo>
                  <a:lnTo>
                    <a:pt x="296" y="8892"/>
                  </a:lnTo>
                  <a:lnTo>
                    <a:pt x="224" y="8908"/>
                  </a:lnTo>
                  <a:close/>
                  <a:moveTo>
                    <a:pt x="185" y="8735"/>
                  </a:moveTo>
                  <a:lnTo>
                    <a:pt x="146" y="8562"/>
                  </a:lnTo>
                  <a:lnTo>
                    <a:pt x="218" y="8546"/>
                  </a:lnTo>
                  <a:lnTo>
                    <a:pt x="258" y="8719"/>
                  </a:lnTo>
                  <a:lnTo>
                    <a:pt x="185" y="8735"/>
                  </a:lnTo>
                  <a:close/>
                  <a:moveTo>
                    <a:pt x="146" y="8562"/>
                  </a:moveTo>
                  <a:lnTo>
                    <a:pt x="146" y="8560"/>
                  </a:lnTo>
                  <a:lnTo>
                    <a:pt x="146" y="8561"/>
                  </a:lnTo>
                  <a:lnTo>
                    <a:pt x="182" y="8554"/>
                  </a:lnTo>
                  <a:lnTo>
                    <a:pt x="146" y="8562"/>
                  </a:lnTo>
                  <a:close/>
                  <a:moveTo>
                    <a:pt x="146" y="8561"/>
                  </a:moveTo>
                  <a:lnTo>
                    <a:pt x="114" y="8388"/>
                  </a:lnTo>
                  <a:lnTo>
                    <a:pt x="188" y="8375"/>
                  </a:lnTo>
                  <a:lnTo>
                    <a:pt x="219" y="8548"/>
                  </a:lnTo>
                  <a:lnTo>
                    <a:pt x="146" y="8561"/>
                  </a:lnTo>
                  <a:close/>
                  <a:moveTo>
                    <a:pt x="114" y="8388"/>
                  </a:moveTo>
                  <a:lnTo>
                    <a:pt x="116" y="8394"/>
                  </a:lnTo>
                  <a:lnTo>
                    <a:pt x="114" y="8388"/>
                  </a:lnTo>
                  <a:lnTo>
                    <a:pt x="151" y="8382"/>
                  </a:lnTo>
                  <a:lnTo>
                    <a:pt x="114" y="8388"/>
                  </a:lnTo>
                  <a:close/>
                  <a:moveTo>
                    <a:pt x="114" y="8388"/>
                  </a:moveTo>
                  <a:lnTo>
                    <a:pt x="83" y="8212"/>
                  </a:lnTo>
                  <a:lnTo>
                    <a:pt x="156" y="8199"/>
                  </a:lnTo>
                  <a:lnTo>
                    <a:pt x="188" y="8375"/>
                  </a:lnTo>
                  <a:lnTo>
                    <a:pt x="114" y="8388"/>
                  </a:lnTo>
                  <a:close/>
                  <a:moveTo>
                    <a:pt x="83" y="8212"/>
                  </a:moveTo>
                  <a:lnTo>
                    <a:pt x="83" y="8211"/>
                  </a:lnTo>
                  <a:lnTo>
                    <a:pt x="120" y="8206"/>
                  </a:lnTo>
                  <a:lnTo>
                    <a:pt x="83" y="8212"/>
                  </a:lnTo>
                  <a:close/>
                  <a:moveTo>
                    <a:pt x="83" y="8211"/>
                  </a:moveTo>
                  <a:lnTo>
                    <a:pt x="60" y="8034"/>
                  </a:lnTo>
                  <a:lnTo>
                    <a:pt x="133" y="8025"/>
                  </a:lnTo>
                  <a:lnTo>
                    <a:pt x="156" y="8201"/>
                  </a:lnTo>
                  <a:lnTo>
                    <a:pt x="83" y="8211"/>
                  </a:lnTo>
                  <a:close/>
                  <a:moveTo>
                    <a:pt x="60" y="8034"/>
                  </a:moveTo>
                  <a:lnTo>
                    <a:pt x="60" y="8038"/>
                  </a:lnTo>
                  <a:lnTo>
                    <a:pt x="60" y="8033"/>
                  </a:lnTo>
                  <a:lnTo>
                    <a:pt x="96" y="8030"/>
                  </a:lnTo>
                  <a:lnTo>
                    <a:pt x="60" y="8034"/>
                  </a:lnTo>
                  <a:close/>
                  <a:moveTo>
                    <a:pt x="60" y="8033"/>
                  </a:moveTo>
                  <a:lnTo>
                    <a:pt x="40" y="7853"/>
                  </a:lnTo>
                  <a:lnTo>
                    <a:pt x="113" y="7845"/>
                  </a:lnTo>
                  <a:lnTo>
                    <a:pt x="133" y="8026"/>
                  </a:lnTo>
                  <a:lnTo>
                    <a:pt x="60" y="8033"/>
                  </a:lnTo>
                  <a:close/>
                  <a:moveTo>
                    <a:pt x="40" y="7853"/>
                  </a:moveTo>
                  <a:lnTo>
                    <a:pt x="40" y="7850"/>
                  </a:lnTo>
                  <a:lnTo>
                    <a:pt x="40" y="7852"/>
                  </a:lnTo>
                  <a:lnTo>
                    <a:pt x="77" y="7850"/>
                  </a:lnTo>
                  <a:lnTo>
                    <a:pt x="40" y="7853"/>
                  </a:lnTo>
                  <a:close/>
                  <a:moveTo>
                    <a:pt x="40" y="7852"/>
                  </a:moveTo>
                  <a:lnTo>
                    <a:pt x="24" y="7677"/>
                  </a:lnTo>
                  <a:lnTo>
                    <a:pt x="98" y="7670"/>
                  </a:lnTo>
                  <a:lnTo>
                    <a:pt x="113" y="7846"/>
                  </a:lnTo>
                  <a:lnTo>
                    <a:pt x="40" y="7852"/>
                  </a:lnTo>
                  <a:close/>
                  <a:moveTo>
                    <a:pt x="24" y="7677"/>
                  </a:moveTo>
                  <a:lnTo>
                    <a:pt x="25" y="7679"/>
                  </a:lnTo>
                  <a:lnTo>
                    <a:pt x="24" y="7676"/>
                  </a:lnTo>
                  <a:lnTo>
                    <a:pt x="61" y="7673"/>
                  </a:lnTo>
                  <a:lnTo>
                    <a:pt x="24" y="7677"/>
                  </a:lnTo>
                  <a:close/>
                  <a:moveTo>
                    <a:pt x="24" y="7676"/>
                  </a:moveTo>
                  <a:lnTo>
                    <a:pt x="12" y="7496"/>
                  </a:lnTo>
                  <a:lnTo>
                    <a:pt x="87" y="7491"/>
                  </a:lnTo>
                  <a:lnTo>
                    <a:pt x="98" y="7671"/>
                  </a:lnTo>
                  <a:lnTo>
                    <a:pt x="24" y="7676"/>
                  </a:lnTo>
                  <a:close/>
                  <a:moveTo>
                    <a:pt x="12" y="7496"/>
                  </a:moveTo>
                  <a:lnTo>
                    <a:pt x="12" y="7490"/>
                  </a:lnTo>
                  <a:lnTo>
                    <a:pt x="12" y="7495"/>
                  </a:lnTo>
                  <a:lnTo>
                    <a:pt x="49" y="7493"/>
                  </a:lnTo>
                  <a:lnTo>
                    <a:pt x="12" y="7496"/>
                  </a:lnTo>
                  <a:close/>
                  <a:moveTo>
                    <a:pt x="12" y="7495"/>
                  </a:moveTo>
                  <a:lnTo>
                    <a:pt x="5" y="7310"/>
                  </a:lnTo>
                  <a:lnTo>
                    <a:pt x="78" y="7308"/>
                  </a:lnTo>
                  <a:lnTo>
                    <a:pt x="87" y="7491"/>
                  </a:lnTo>
                  <a:lnTo>
                    <a:pt x="12" y="7495"/>
                  </a:lnTo>
                  <a:close/>
                  <a:moveTo>
                    <a:pt x="5" y="7310"/>
                  </a:moveTo>
                  <a:lnTo>
                    <a:pt x="5" y="7311"/>
                  </a:lnTo>
                  <a:lnTo>
                    <a:pt x="5" y="7309"/>
                  </a:lnTo>
                  <a:lnTo>
                    <a:pt x="41" y="7309"/>
                  </a:lnTo>
                  <a:lnTo>
                    <a:pt x="5" y="7310"/>
                  </a:lnTo>
                  <a:close/>
                  <a:moveTo>
                    <a:pt x="5" y="7309"/>
                  </a:moveTo>
                  <a:lnTo>
                    <a:pt x="0" y="7125"/>
                  </a:lnTo>
                  <a:lnTo>
                    <a:pt x="75" y="7124"/>
                  </a:lnTo>
                  <a:lnTo>
                    <a:pt x="78" y="7308"/>
                  </a:lnTo>
                  <a:lnTo>
                    <a:pt x="5" y="7309"/>
                  </a:lnTo>
                  <a:close/>
                  <a:moveTo>
                    <a:pt x="0" y="7125"/>
                  </a:moveTo>
                  <a:lnTo>
                    <a:pt x="0" y="7124"/>
                  </a:lnTo>
                  <a:lnTo>
                    <a:pt x="38" y="7124"/>
                  </a:lnTo>
                  <a:lnTo>
                    <a:pt x="0" y="7125"/>
                  </a:lnTo>
                  <a:close/>
                  <a:moveTo>
                    <a:pt x="0" y="7124"/>
                  </a:moveTo>
                  <a:lnTo>
                    <a:pt x="5" y="6944"/>
                  </a:lnTo>
                  <a:lnTo>
                    <a:pt x="78" y="6945"/>
                  </a:lnTo>
                  <a:lnTo>
                    <a:pt x="75" y="7125"/>
                  </a:lnTo>
                  <a:lnTo>
                    <a:pt x="0" y="7124"/>
                  </a:lnTo>
                  <a:close/>
                  <a:moveTo>
                    <a:pt x="5" y="6944"/>
                  </a:moveTo>
                  <a:lnTo>
                    <a:pt x="5" y="6942"/>
                  </a:lnTo>
                  <a:lnTo>
                    <a:pt x="5" y="6943"/>
                  </a:lnTo>
                  <a:lnTo>
                    <a:pt x="41" y="6944"/>
                  </a:lnTo>
                  <a:lnTo>
                    <a:pt x="5" y="6944"/>
                  </a:lnTo>
                  <a:close/>
                  <a:moveTo>
                    <a:pt x="5" y="6943"/>
                  </a:moveTo>
                  <a:lnTo>
                    <a:pt x="12" y="6758"/>
                  </a:lnTo>
                  <a:lnTo>
                    <a:pt x="87" y="6762"/>
                  </a:lnTo>
                  <a:lnTo>
                    <a:pt x="78" y="6945"/>
                  </a:lnTo>
                  <a:lnTo>
                    <a:pt x="5" y="6943"/>
                  </a:lnTo>
                  <a:close/>
                  <a:moveTo>
                    <a:pt x="12" y="6758"/>
                  </a:moveTo>
                  <a:lnTo>
                    <a:pt x="12" y="6763"/>
                  </a:lnTo>
                  <a:lnTo>
                    <a:pt x="12" y="6757"/>
                  </a:lnTo>
                  <a:lnTo>
                    <a:pt x="49" y="6760"/>
                  </a:lnTo>
                  <a:lnTo>
                    <a:pt x="12" y="6758"/>
                  </a:lnTo>
                  <a:close/>
                  <a:moveTo>
                    <a:pt x="12" y="6757"/>
                  </a:moveTo>
                  <a:lnTo>
                    <a:pt x="24" y="6577"/>
                  </a:lnTo>
                  <a:lnTo>
                    <a:pt x="98" y="6582"/>
                  </a:lnTo>
                  <a:lnTo>
                    <a:pt x="87" y="6762"/>
                  </a:lnTo>
                  <a:lnTo>
                    <a:pt x="12" y="6757"/>
                  </a:lnTo>
                  <a:close/>
                  <a:moveTo>
                    <a:pt x="24" y="6577"/>
                  </a:moveTo>
                  <a:lnTo>
                    <a:pt x="25" y="6574"/>
                  </a:lnTo>
                  <a:lnTo>
                    <a:pt x="24" y="6576"/>
                  </a:lnTo>
                  <a:lnTo>
                    <a:pt x="61" y="6580"/>
                  </a:lnTo>
                  <a:lnTo>
                    <a:pt x="24" y="6577"/>
                  </a:lnTo>
                  <a:close/>
                  <a:moveTo>
                    <a:pt x="24" y="6576"/>
                  </a:moveTo>
                  <a:lnTo>
                    <a:pt x="40" y="6396"/>
                  </a:lnTo>
                  <a:lnTo>
                    <a:pt x="113" y="6403"/>
                  </a:lnTo>
                  <a:lnTo>
                    <a:pt x="98" y="6583"/>
                  </a:lnTo>
                  <a:lnTo>
                    <a:pt x="24" y="6576"/>
                  </a:lnTo>
                  <a:close/>
                  <a:moveTo>
                    <a:pt x="40" y="6396"/>
                  </a:moveTo>
                  <a:lnTo>
                    <a:pt x="40" y="6399"/>
                  </a:lnTo>
                  <a:lnTo>
                    <a:pt x="40" y="6395"/>
                  </a:lnTo>
                  <a:lnTo>
                    <a:pt x="77" y="6400"/>
                  </a:lnTo>
                  <a:lnTo>
                    <a:pt x="40" y="6396"/>
                  </a:lnTo>
                  <a:close/>
                  <a:moveTo>
                    <a:pt x="40" y="6395"/>
                  </a:moveTo>
                  <a:lnTo>
                    <a:pt x="60" y="6220"/>
                  </a:lnTo>
                  <a:lnTo>
                    <a:pt x="133" y="6227"/>
                  </a:lnTo>
                  <a:lnTo>
                    <a:pt x="113" y="6403"/>
                  </a:lnTo>
                  <a:lnTo>
                    <a:pt x="40" y="6395"/>
                  </a:lnTo>
                  <a:close/>
                  <a:moveTo>
                    <a:pt x="60" y="6220"/>
                  </a:moveTo>
                  <a:lnTo>
                    <a:pt x="60" y="6215"/>
                  </a:lnTo>
                  <a:lnTo>
                    <a:pt x="60" y="6219"/>
                  </a:lnTo>
                  <a:lnTo>
                    <a:pt x="96" y="6223"/>
                  </a:lnTo>
                  <a:lnTo>
                    <a:pt x="60" y="6220"/>
                  </a:lnTo>
                  <a:close/>
                  <a:moveTo>
                    <a:pt x="60" y="6219"/>
                  </a:moveTo>
                  <a:lnTo>
                    <a:pt x="83" y="6042"/>
                  </a:lnTo>
                  <a:lnTo>
                    <a:pt x="156" y="6052"/>
                  </a:lnTo>
                  <a:lnTo>
                    <a:pt x="133" y="6228"/>
                  </a:lnTo>
                  <a:lnTo>
                    <a:pt x="60" y="6219"/>
                  </a:lnTo>
                  <a:close/>
                  <a:moveTo>
                    <a:pt x="83" y="6042"/>
                  </a:moveTo>
                  <a:lnTo>
                    <a:pt x="83" y="6042"/>
                  </a:lnTo>
                  <a:lnTo>
                    <a:pt x="83" y="6041"/>
                  </a:lnTo>
                  <a:lnTo>
                    <a:pt x="120" y="6047"/>
                  </a:lnTo>
                  <a:lnTo>
                    <a:pt x="83" y="6042"/>
                  </a:lnTo>
                  <a:close/>
                  <a:moveTo>
                    <a:pt x="83" y="6041"/>
                  </a:moveTo>
                  <a:lnTo>
                    <a:pt x="114" y="5865"/>
                  </a:lnTo>
                  <a:lnTo>
                    <a:pt x="188" y="5878"/>
                  </a:lnTo>
                  <a:lnTo>
                    <a:pt x="156" y="6054"/>
                  </a:lnTo>
                  <a:lnTo>
                    <a:pt x="83" y="6041"/>
                  </a:lnTo>
                  <a:close/>
                  <a:moveTo>
                    <a:pt x="114" y="5865"/>
                  </a:moveTo>
                  <a:lnTo>
                    <a:pt x="116" y="5858"/>
                  </a:lnTo>
                  <a:lnTo>
                    <a:pt x="114" y="5865"/>
                  </a:lnTo>
                  <a:lnTo>
                    <a:pt x="151" y="5871"/>
                  </a:lnTo>
                  <a:lnTo>
                    <a:pt x="114" y="5865"/>
                  </a:lnTo>
                  <a:close/>
                  <a:moveTo>
                    <a:pt x="114" y="5865"/>
                  </a:moveTo>
                  <a:lnTo>
                    <a:pt x="146" y="5692"/>
                  </a:lnTo>
                  <a:lnTo>
                    <a:pt x="219" y="5705"/>
                  </a:lnTo>
                  <a:lnTo>
                    <a:pt x="188" y="5878"/>
                  </a:lnTo>
                  <a:lnTo>
                    <a:pt x="114" y="5865"/>
                  </a:lnTo>
                  <a:close/>
                  <a:moveTo>
                    <a:pt x="146" y="5692"/>
                  </a:moveTo>
                  <a:lnTo>
                    <a:pt x="146" y="5693"/>
                  </a:lnTo>
                  <a:lnTo>
                    <a:pt x="146" y="5691"/>
                  </a:lnTo>
                  <a:lnTo>
                    <a:pt x="182" y="5699"/>
                  </a:lnTo>
                  <a:lnTo>
                    <a:pt x="146" y="5692"/>
                  </a:lnTo>
                  <a:close/>
                  <a:moveTo>
                    <a:pt x="146" y="5691"/>
                  </a:moveTo>
                  <a:lnTo>
                    <a:pt x="185" y="5518"/>
                  </a:lnTo>
                  <a:lnTo>
                    <a:pt x="258" y="5534"/>
                  </a:lnTo>
                  <a:lnTo>
                    <a:pt x="218" y="5707"/>
                  </a:lnTo>
                  <a:lnTo>
                    <a:pt x="146" y="5691"/>
                  </a:lnTo>
                  <a:close/>
                  <a:moveTo>
                    <a:pt x="185" y="5518"/>
                  </a:moveTo>
                  <a:lnTo>
                    <a:pt x="224" y="5345"/>
                  </a:lnTo>
                  <a:lnTo>
                    <a:pt x="296" y="5361"/>
                  </a:lnTo>
                  <a:lnTo>
                    <a:pt x="258" y="5534"/>
                  </a:lnTo>
                  <a:lnTo>
                    <a:pt x="185" y="5518"/>
                  </a:lnTo>
                  <a:close/>
                  <a:moveTo>
                    <a:pt x="224" y="5345"/>
                  </a:moveTo>
                  <a:lnTo>
                    <a:pt x="225" y="5344"/>
                  </a:lnTo>
                  <a:lnTo>
                    <a:pt x="260" y="5353"/>
                  </a:lnTo>
                  <a:lnTo>
                    <a:pt x="224" y="5345"/>
                  </a:lnTo>
                  <a:close/>
                  <a:moveTo>
                    <a:pt x="225" y="5344"/>
                  </a:moveTo>
                  <a:lnTo>
                    <a:pt x="272" y="5175"/>
                  </a:lnTo>
                  <a:lnTo>
                    <a:pt x="343" y="5195"/>
                  </a:lnTo>
                  <a:lnTo>
                    <a:pt x="296" y="5364"/>
                  </a:lnTo>
                  <a:lnTo>
                    <a:pt x="225" y="5344"/>
                  </a:lnTo>
                  <a:close/>
                  <a:moveTo>
                    <a:pt x="272" y="5175"/>
                  </a:moveTo>
                  <a:lnTo>
                    <a:pt x="273" y="5172"/>
                  </a:lnTo>
                  <a:lnTo>
                    <a:pt x="272" y="5174"/>
                  </a:lnTo>
                  <a:lnTo>
                    <a:pt x="308" y="5185"/>
                  </a:lnTo>
                  <a:lnTo>
                    <a:pt x="272" y="5175"/>
                  </a:lnTo>
                  <a:close/>
                  <a:moveTo>
                    <a:pt x="272" y="5174"/>
                  </a:moveTo>
                  <a:lnTo>
                    <a:pt x="323" y="5006"/>
                  </a:lnTo>
                  <a:lnTo>
                    <a:pt x="394" y="5027"/>
                  </a:lnTo>
                  <a:lnTo>
                    <a:pt x="343" y="5195"/>
                  </a:lnTo>
                  <a:lnTo>
                    <a:pt x="272" y="5174"/>
                  </a:lnTo>
                  <a:close/>
                  <a:moveTo>
                    <a:pt x="323" y="5006"/>
                  </a:moveTo>
                  <a:lnTo>
                    <a:pt x="319" y="5014"/>
                  </a:lnTo>
                  <a:lnTo>
                    <a:pt x="323" y="5006"/>
                  </a:lnTo>
                  <a:lnTo>
                    <a:pt x="358" y="5017"/>
                  </a:lnTo>
                  <a:lnTo>
                    <a:pt x="323" y="5006"/>
                  </a:lnTo>
                  <a:close/>
                  <a:moveTo>
                    <a:pt x="323" y="5006"/>
                  </a:moveTo>
                  <a:lnTo>
                    <a:pt x="373" y="4841"/>
                  </a:lnTo>
                  <a:lnTo>
                    <a:pt x="444" y="4863"/>
                  </a:lnTo>
                  <a:lnTo>
                    <a:pt x="393" y="5027"/>
                  </a:lnTo>
                  <a:lnTo>
                    <a:pt x="323" y="5006"/>
                  </a:lnTo>
                  <a:close/>
                  <a:moveTo>
                    <a:pt x="373" y="4841"/>
                  </a:moveTo>
                  <a:lnTo>
                    <a:pt x="374" y="4838"/>
                  </a:lnTo>
                  <a:lnTo>
                    <a:pt x="374" y="4839"/>
                  </a:lnTo>
                  <a:lnTo>
                    <a:pt x="409" y="4852"/>
                  </a:lnTo>
                  <a:lnTo>
                    <a:pt x="373" y="4841"/>
                  </a:lnTo>
                  <a:close/>
                  <a:moveTo>
                    <a:pt x="374" y="4839"/>
                  </a:moveTo>
                  <a:lnTo>
                    <a:pt x="432" y="4675"/>
                  </a:lnTo>
                  <a:lnTo>
                    <a:pt x="502" y="4700"/>
                  </a:lnTo>
                  <a:lnTo>
                    <a:pt x="444" y="4865"/>
                  </a:lnTo>
                  <a:lnTo>
                    <a:pt x="374" y="4839"/>
                  </a:lnTo>
                  <a:close/>
                  <a:moveTo>
                    <a:pt x="432" y="4675"/>
                  </a:moveTo>
                  <a:lnTo>
                    <a:pt x="432" y="4677"/>
                  </a:lnTo>
                  <a:lnTo>
                    <a:pt x="432" y="4674"/>
                  </a:lnTo>
                  <a:lnTo>
                    <a:pt x="467" y="4687"/>
                  </a:lnTo>
                  <a:lnTo>
                    <a:pt x="432" y="4675"/>
                  </a:lnTo>
                  <a:close/>
                  <a:moveTo>
                    <a:pt x="432" y="4674"/>
                  </a:moveTo>
                  <a:lnTo>
                    <a:pt x="495" y="4513"/>
                  </a:lnTo>
                  <a:lnTo>
                    <a:pt x="564" y="4540"/>
                  </a:lnTo>
                  <a:lnTo>
                    <a:pt x="502" y="4701"/>
                  </a:lnTo>
                  <a:lnTo>
                    <a:pt x="432" y="4674"/>
                  </a:lnTo>
                  <a:close/>
                  <a:moveTo>
                    <a:pt x="495" y="4513"/>
                  </a:moveTo>
                  <a:lnTo>
                    <a:pt x="495" y="4513"/>
                  </a:lnTo>
                  <a:lnTo>
                    <a:pt x="530" y="4527"/>
                  </a:lnTo>
                  <a:lnTo>
                    <a:pt x="495" y="4513"/>
                  </a:lnTo>
                  <a:close/>
                  <a:moveTo>
                    <a:pt x="495" y="4513"/>
                  </a:moveTo>
                  <a:lnTo>
                    <a:pt x="561" y="4352"/>
                  </a:lnTo>
                  <a:lnTo>
                    <a:pt x="630" y="4381"/>
                  </a:lnTo>
                  <a:lnTo>
                    <a:pt x="564" y="4541"/>
                  </a:lnTo>
                  <a:lnTo>
                    <a:pt x="495" y="4513"/>
                  </a:lnTo>
                  <a:close/>
                  <a:moveTo>
                    <a:pt x="561" y="4352"/>
                  </a:moveTo>
                  <a:lnTo>
                    <a:pt x="560" y="4355"/>
                  </a:lnTo>
                  <a:lnTo>
                    <a:pt x="561" y="4352"/>
                  </a:lnTo>
                  <a:lnTo>
                    <a:pt x="596" y="4366"/>
                  </a:lnTo>
                  <a:lnTo>
                    <a:pt x="561" y="4352"/>
                  </a:lnTo>
                  <a:close/>
                  <a:moveTo>
                    <a:pt x="561" y="4352"/>
                  </a:moveTo>
                  <a:lnTo>
                    <a:pt x="628" y="4195"/>
                  </a:lnTo>
                  <a:lnTo>
                    <a:pt x="696" y="4224"/>
                  </a:lnTo>
                  <a:lnTo>
                    <a:pt x="630" y="4381"/>
                  </a:lnTo>
                  <a:lnTo>
                    <a:pt x="561" y="4352"/>
                  </a:lnTo>
                  <a:close/>
                  <a:moveTo>
                    <a:pt x="628" y="4195"/>
                  </a:moveTo>
                  <a:lnTo>
                    <a:pt x="629" y="4194"/>
                  </a:lnTo>
                  <a:lnTo>
                    <a:pt x="663" y="4209"/>
                  </a:lnTo>
                  <a:lnTo>
                    <a:pt x="628" y="4195"/>
                  </a:lnTo>
                  <a:close/>
                  <a:moveTo>
                    <a:pt x="629" y="4194"/>
                  </a:moveTo>
                  <a:lnTo>
                    <a:pt x="703" y="4036"/>
                  </a:lnTo>
                  <a:lnTo>
                    <a:pt x="770" y="4069"/>
                  </a:lnTo>
                  <a:lnTo>
                    <a:pt x="695" y="4226"/>
                  </a:lnTo>
                  <a:lnTo>
                    <a:pt x="629" y="4194"/>
                  </a:lnTo>
                  <a:close/>
                  <a:moveTo>
                    <a:pt x="703" y="4036"/>
                  </a:moveTo>
                  <a:lnTo>
                    <a:pt x="777" y="3880"/>
                  </a:lnTo>
                  <a:lnTo>
                    <a:pt x="844" y="3911"/>
                  </a:lnTo>
                  <a:lnTo>
                    <a:pt x="770" y="4069"/>
                  </a:lnTo>
                  <a:lnTo>
                    <a:pt x="703" y="4036"/>
                  </a:lnTo>
                  <a:close/>
                  <a:moveTo>
                    <a:pt x="777" y="3880"/>
                  </a:moveTo>
                  <a:lnTo>
                    <a:pt x="778" y="3879"/>
                  </a:lnTo>
                  <a:lnTo>
                    <a:pt x="810" y="3896"/>
                  </a:lnTo>
                  <a:lnTo>
                    <a:pt x="777" y="3880"/>
                  </a:lnTo>
                  <a:close/>
                  <a:moveTo>
                    <a:pt x="778" y="3879"/>
                  </a:moveTo>
                  <a:lnTo>
                    <a:pt x="860" y="3729"/>
                  </a:lnTo>
                  <a:lnTo>
                    <a:pt x="924" y="3765"/>
                  </a:lnTo>
                  <a:lnTo>
                    <a:pt x="843" y="3914"/>
                  </a:lnTo>
                  <a:lnTo>
                    <a:pt x="778" y="3879"/>
                  </a:lnTo>
                  <a:close/>
                  <a:moveTo>
                    <a:pt x="860" y="3729"/>
                  </a:moveTo>
                  <a:lnTo>
                    <a:pt x="942" y="3581"/>
                  </a:lnTo>
                  <a:lnTo>
                    <a:pt x="1007" y="3616"/>
                  </a:lnTo>
                  <a:lnTo>
                    <a:pt x="924" y="3765"/>
                  </a:lnTo>
                  <a:lnTo>
                    <a:pt x="860" y="3729"/>
                  </a:lnTo>
                  <a:close/>
                  <a:moveTo>
                    <a:pt x="942" y="3581"/>
                  </a:moveTo>
                  <a:lnTo>
                    <a:pt x="942" y="3581"/>
                  </a:lnTo>
                  <a:lnTo>
                    <a:pt x="942" y="3580"/>
                  </a:lnTo>
                  <a:lnTo>
                    <a:pt x="974" y="3598"/>
                  </a:lnTo>
                  <a:lnTo>
                    <a:pt x="942" y="3581"/>
                  </a:lnTo>
                  <a:close/>
                  <a:moveTo>
                    <a:pt x="942" y="3580"/>
                  </a:moveTo>
                  <a:lnTo>
                    <a:pt x="1028" y="3431"/>
                  </a:lnTo>
                  <a:lnTo>
                    <a:pt x="1092" y="3469"/>
                  </a:lnTo>
                  <a:lnTo>
                    <a:pt x="1006" y="3617"/>
                  </a:lnTo>
                  <a:lnTo>
                    <a:pt x="942" y="3580"/>
                  </a:lnTo>
                  <a:close/>
                  <a:moveTo>
                    <a:pt x="1028" y="3431"/>
                  </a:moveTo>
                  <a:lnTo>
                    <a:pt x="1029" y="3430"/>
                  </a:lnTo>
                  <a:lnTo>
                    <a:pt x="1061" y="3450"/>
                  </a:lnTo>
                  <a:lnTo>
                    <a:pt x="1028" y="3431"/>
                  </a:lnTo>
                  <a:close/>
                  <a:moveTo>
                    <a:pt x="1029" y="3430"/>
                  </a:moveTo>
                  <a:lnTo>
                    <a:pt x="1119" y="3285"/>
                  </a:lnTo>
                  <a:lnTo>
                    <a:pt x="1182" y="3324"/>
                  </a:lnTo>
                  <a:lnTo>
                    <a:pt x="1092" y="3469"/>
                  </a:lnTo>
                  <a:lnTo>
                    <a:pt x="1029" y="3430"/>
                  </a:lnTo>
                  <a:close/>
                  <a:moveTo>
                    <a:pt x="1119" y="3285"/>
                  </a:moveTo>
                  <a:lnTo>
                    <a:pt x="1118" y="3286"/>
                  </a:lnTo>
                  <a:lnTo>
                    <a:pt x="1119" y="3284"/>
                  </a:lnTo>
                  <a:lnTo>
                    <a:pt x="1150" y="3305"/>
                  </a:lnTo>
                  <a:lnTo>
                    <a:pt x="1119" y="3285"/>
                  </a:lnTo>
                  <a:close/>
                  <a:moveTo>
                    <a:pt x="1119" y="3284"/>
                  </a:moveTo>
                  <a:lnTo>
                    <a:pt x="1213" y="3139"/>
                  </a:lnTo>
                  <a:lnTo>
                    <a:pt x="1275" y="3180"/>
                  </a:lnTo>
                  <a:lnTo>
                    <a:pt x="1182" y="3325"/>
                  </a:lnTo>
                  <a:lnTo>
                    <a:pt x="1119" y="3284"/>
                  </a:lnTo>
                  <a:close/>
                  <a:moveTo>
                    <a:pt x="1213" y="3139"/>
                  </a:moveTo>
                  <a:lnTo>
                    <a:pt x="1213" y="3138"/>
                  </a:lnTo>
                  <a:lnTo>
                    <a:pt x="1214" y="3138"/>
                  </a:lnTo>
                  <a:lnTo>
                    <a:pt x="1243" y="3159"/>
                  </a:lnTo>
                  <a:lnTo>
                    <a:pt x="1213" y="3139"/>
                  </a:lnTo>
                  <a:close/>
                  <a:moveTo>
                    <a:pt x="1214" y="3138"/>
                  </a:moveTo>
                  <a:lnTo>
                    <a:pt x="1311" y="3001"/>
                  </a:lnTo>
                  <a:lnTo>
                    <a:pt x="1371" y="3043"/>
                  </a:lnTo>
                  <a:lnTo>
                    <a:pt x="1273" y="3181"/>
                  </a:lnTo>
                  <a:lnTo>
                    <a:pt x="1214" y="3138"/>
                  </a:lnTo>
                  <a:close/>
                  <a:moveTo>
                    <a:pt x="1311" y="3001"/>
                  </a:moveTo>
                  <a:lnTo>
                    <a:pt x="1311" y="3001"/>
                  </a:lnTo>
                  <a:lnTo>
                    <a:pt x="1312" y="3000"/>
                  </a:lnTo>
                  <a:lnTo>
                    <a:pt x="1341" y="3022"/>
                  </a:lnTo>
                  <a:lnTo>
                    <a:pt x="1311" y="3001"/>
                  </a:lnTo>
                  <a:close/>
                  <a:moveTo>
                    <a:pt x="1312" y="3000"/>
                  </a:moveTo>
                  <a:lnTo>
                    <a:pt x="1413" y="2863"/>
                  </a:lnTo>
                  <a:lnTo>
                    <a:pt x="1472" y="2908"/>
                  </a:lnTo>
                  <a:lnTo>
                    <a:pt x="1371" y="3044"/>
                  </a:lnTo>
                  <a:lnTo>
                    <a:pt x="1312" y="3000"/>
                  </a:lnTo>
                  <a:close/>
                  <a:moveTo>
                    <a:pt x="1413" y="2863"/>
                  </a:moveTo>
                  <a:lnTo>
                    <a:pt x="1514" y="2725"/>
                  </a:lnTo>
                  <a:lnTo>
                    <a:pt x="1574" y="2770"/>
                  </a:lnTo>
                  <a:lnTo>
                    <a:pt x="1472" y="2908"/>
                  </a:lnTo>
                  <a:lnTo>
                    <a:pt x="1413" y="2863"/>
                  </a:lnTo>
                  <a:close/>
                  <a:moveTo>
                    <a:pt x="1514" y="2725"/>
                  </a:moveTo>
                  <a:lnTo>
                    <a:pt x="1514" y="2725"/>
                  </a:lnTo>
                  <a:lnTo>
                    <a:pt x="1516" y="2724"/>
                  </a:lnTo>
                  <a:lnTo>
                    <a:pt x="1545" y="2748"/>
                  </a:lnTo>
                  <a:lnTo>
                    <a:pt x="1514" y="2725"/>
                  </a:lnTo>
                  <a:close/>
                  <a:moveTo>
                    <a:pt x="1516" y="2724"/>
                  </a:moveTo>
                  <a:lnTo>
                    <a:pt x="1625" y="2591"/>
                  </a:lnTo>
                  <a:lnTo>
                    <a:pt x="1682" y="2638"/>
                  </a:lnTo>
                  <a:lnTo>
                    <a:pt x="1573" y="2771"/>
                  </a:lnTo>
                  <a:lnTo>
                    <a:pt x="1516" y="2724"/>
                  </a:lnTo>
                  <a:close/>
                  <a:moveTo>
                    <a:pt x="1625" y="2591"/>
                  </a:moveTo>
                  <a:lnTo>
                    <a:pt x="1627" y="2589"/>
                  </a:lnTo>
                  <a:lnTo>
                    <a:pt x="1625" y="2591"/>
                  </a:lnTo>
                  <a:lnTo>
                    <a:pt x="1654" y="2614"/>
                  </a:lnTo>
                  <a:lnTo>
                    <a:pt x="1625" y="2591"/>
                  </a:lnTo>
                  <a:close/>
                  <a:moveTo>
                    <a:pt x="1625" y="2591"/>
                  </a:moveTo>
                  <a:lnTo>
                    <a:pt x="1734" y="2461"/>
                  </a:lnTo>
                  <a:lnTo>
                    <a:pt x="1791" y="2509"/>
                  </a:lnTo>
                  <a:lnTo>
                    <a:pt x="1682" y="2639"/>
                  </a:lnTo>
                  <a:lnTo>
                    <a:pt x="1625" y="2591"/>
                  </a:lnTo>
                  <a:close/>
                  <a:moveTo>
                    <a:pt x="1734" y="2461"/>
                  </a:moveTo>
                  <a:lnTo>
                    <a:pt x="1733" y="2464"/>
                  </a:lnTo>
                  <a:lnTo>
                    <a:pt x="1735" y="2461"/>
                  </a:lnTo>
                  <a:lnTo>
                    <a:pt x="1762" y="2486"/>
                  </a:lnTo>
                  <a:lnTo>
                    <a:pt x="1734" y="2461"/>
                  </a:lnTo>
                  <a:close/>
                  <a:moveTo>
                    <a:pt x="1735" y="2461"/>
                  </a:moveTo>
                  <a:lnTo>
                    <a:pt x="1848" y="2332"/>
                  </a:lnTo>
                  <a:lnTo>
                    <a:pt x="1904" y="2381"/>
                  </a:lnTo>
                  <a:lnTo>
                    <a:pt x="1790" y="2510"/>
                  </a:lnTo>
                  <a:lnTo>
                    <a:pt x="1735" y="2461"/>
                  </a:lnTo>
                  <a:close/>
                  <a:moveTo>
                    <a:pt x="1848" y="2332"/>
                  </a:moveTo>
                  <a:lnTo>
                    <a:pt x="1849" y="2331"/>
                  </a:lnTo>
                  <a:lnTo>
                    <a:pt x="1876" y="2356"/>
                  </a:lnTo>
                  <a:lnTo>
                    <a:pt x="1848" y="2332"/>
                  </a:lnTo>
                  <a:close/>
                  <a:moveTo>
                    <a:pt x="1849" y="2331"/>
                  </a:moveTo>
                  <a:lnTo>
                    <a:pt x="1962" y="2209"/>
                  </a:lnTo>
                  <a:lnTo>
                    <a:pt x="2016" y="2260"/>
                  </a:lnTo>
                  <a:lnTo>
                    <a:pt x="1903" y="2382"/>
                  </a:lnTo>
                  <a:lnTo>
                    <a:pt x="1849" y="2331"/>
                  </a:lnTo>
                  <a:close/>
                  <a:moveTo>
                    <a:pt x="1962" y="2209"/>
                  </a:moveTo>
                  <a:lnTo>
                    <a:pt x="1961" y="2210"/>
                  </a:lnTo>
                  <a:lnTo>
                    <a:pt x="1962" y="2209"/>
                  </a:lnTo>
                  <a:lnTo>
                    <a:pt x="1989" y="2235"/>
                  </a:lnTo>
                  <a:lnTo>
                    <a:pt x="1962" y="2209"/>
                  </a:lnTo>
                  <a:close/>
                  <a:moveTo>
                    <a:pt x="1962" y="2209"/>
                  </a:moveTo>
                  <a:lnTo>
                    <a:pt x="2080" y="2088"/>
                  </a:lnTo>
                  <a:lnTo>
                    <a:pt x="2132" y="2139"/>
                  </a:lnTo>
                  <a:lnTo>
                    <a:pt x="2016" y="2260"/>
                  </a:lnTo>
                  <a:lnTo>
                    <a:pt x="1962" y="2209"/>
                  </a:lnTo>
                  <a:close/>
                  <a:moveTo>
                    <a:pt x="2080" y="2088"/>
                  </a:moveTo>
                  <a:lnTo>
                    <a:pt x="2080" y="2088"/>
                  </a:lnTo>
                  <a:lnTo>
                    <a:pt x="2080" y="2086"/>
                  </a:lnTo>
                  <a:lnTo>
                    <a:pt x="2107" y="2113"/>
                  </a:lnTo>
                  <a:lnTo>
                    <a:pt x="2080" y="2088"/>
                  </a:lnTo>
                  <a:close/>
                  <a:moveTo>
                    <a:pt x="2080" y="2086"/>
                  </a:moveTo>
                  <a:lnTo>
                    <a:pt x="2206" y="1965"/>
                  </a:lnTo>
                  <a:lnTo>
                    <a:pt x="2257" y="2019"/>
                  </a:lnTo>
                  <a:lnTo>
                    <a:pt x="2132" y="2140"/>
                  </a:lnTo>
                  <a:lnTo>
                    <a:pt x="2080" y="2086"/>
                  </a:lnTo>
                  <a:close/>
                  <a:moveTo>
                    <a:pt x="2206" y="1965"/>
                  </a:moveTo>
                  <a:lnTo>
                    <a:pt x="2206" y="1965"/>
                  </a:lnTo>
                  <a:lnTo>
                    <a:pt x="2231" y="1992"/>
                  </a:lnTo>
                  <a:lnTo>
                    <a:pt x="2206" y="1965"/>
                  </a:lnTo>
                  <a:close/>
                  <a:moveTo>
                    <a:pt x="2206" y="1965"/>
                  </a:moveTo>
                  <a:lnTo>
                    <a:pt x="2327" y="1852"/>
                  </a:lnTo>
                  <a:lnTo>
                    <a:pt x="2378" y="1905"/>
                  </a:lnTo>
                  <a:lnTo>
                    <a:pt x="2257" y="2019"/>
                  </a:lnTo>
                  <a:lnTo>
                    <a:pt x="2206" y="1965"/>
                  </a:lnTo>
                  <a:close/>
                  <a:moveTo>
                    <a:pt x="2327" y="1852"/>
                  </a:moveTo>
                  <a:lnTo>
                    <a:pt x="2329" y="1849"/>
                  </a:lnTo>
                  <a:lnTo>
                    <a:pt x="2328" y="1850"/>
                  </a:lnTo>
                  <a:lnTo>
                    <a:pt x="2352" y="1878"/>
                  </a:lnTo>
                  <a:lnTo>
                    <a:pt x="2327" y="1852"/>
                  </a:lnTo>
                  <a:close/>
                  <a:moveTo>
                    <a:pt x="2328" y="1850"/>
                  </a:moveTo>
                  <a:lnTo>
                    <a:pt x="2456" y="1737"/>
                  </a:lnTo>
                  <a:lnTo>
                    <a:pt x="2506" y="1792"/>
                  </a:lnTo>
                  <a:lnTo>
                    <a:pt x="2377" y="1906"/>
                  </a:lnTo>
                  <a:lnTo>
                    <a:pt x="2328" y="1850"/>
                  </a:lnTo>
                  <a:close/>
                  <a:moveTo>
                    <a:pt x="2456" y="1737"/>
                  </a:moveTo>
                  <a:lnTo>
                    <a:pt x="2455" y="1738"/>
                  </a:lnTo>
                  <a:lnTo>
                    <a:pt x="2457" y="1736"/>
                  </a:lnTo>
                  <a:lnTo>
                    <a:pt x="2480" y="1765"/>
                  </a:lnTo>
                  <a:lnTo>
                    <a:pt x="2456" y="1737"/>
                  </a:lnTo>
                  <a:close/>
                  <a:moveTo>
                    <a:pt x="2457" y="1736"/>
                  </a:moveTo>
                  <a:lnTo>
                    <a:pt x="2586" y="1626"/>
                  </a:lnTo>
                  <a:lnTo>
                    <a:pt x="2634" y="1683"/>
                  </a:lnTo>
                  <a:lnTo>
                    <a:pt x="2505" y="1793"/>
                  </a:lnTo>
                  <a:lnTo>
                    <a:pt x="2457" y="1736"/>
                  </a:lnTo>
                  <a:close/>
                  <a:moveTo>
                    <a:pt x="2586" y="1626"/>
                  </a:moveTo>
                  <a:lnTo>
                    <a:pt x="2586" y="1626"/>
                  </a:lnTo>
                  <a:lnTo>
                    <a:pt x="2609" y="1655"/>
                  </a:lnTo>
                  <a:lnTo>
                    <a:pt x="2586" y="1626"/>
                  </a:lnTo>
                  <a:close/>
                  <a:moveTo>
                    <a:pt x="2586" y="1626"/>
                  </a:moveTo>
                  <a:lnTo>
                    <a:pt x="2719" y="1520"/>
                  </a:lnTo>
                  <a:lnTo>
                    <a:pt x="2765" y="1578"/>
                  </a:lnTo>
                  <a:lnTo>
                    <a:pt x="2633" y="1685"/>
                  </a:lnTo>
                  <a:lnTo>
                    <a:pt x="2586" y="1626"/>
                  </a:lnTo>
                  <a:close/>
                  <a:moveTo>
                    <a:pt x="2719" y="1520"/>
                  </a:moveTo>
                  <a:lnTo>
                    <a:pt x="2851" y="1415"/>
                  </a:lnTo>
                  <a:lnTo>
                    <a:pt x="2898" y="1472"/>
                  </a:lnTo>
                  <a:lnTo>
                    <a:pt x="2765" y="1578"/>
                  </a:lnTo>
                  <a:lnTo>
                    <a:pt x="2719" y="1520"/>
                  </a:lnTo>
                  <a:close/>
                  <a:moveTo>
                    <a:pt x="2851" y="1415"/>
                  </a:moveTo>
                  <a:lnTo>
                    <a:pt x="2851" y="1415"/>
                  </a:lnTo>
                  <a:lnTo>
                    <a:pt x="2854" y="1413"/>
                  </a:lnTo>
                  <a:lnTo>
                    <a:pt x="2875" y="1444"/>
                  </a:lnTo>
                  <a:lnTo>
                    <a:pt x="2851" y="1415"/>
                  </a:lnTo>
                  <a:close/>
                  <a:moveTo>
                    <a:pt x="2854" y="1413"/>
                  </a:moveTo>
                  <a:lnTo>
                    <a:pt x="2993" y="1312"/>
                  </a:lnTo>
                  <a:lnTo>
                    <a:pt x="3038" y="1371"/>
                  </a:lnTo>
                  <a:lnTo>
                    <a:pt x="2897" y="1473"/>
                  </a:lnTo>
                  <a:lnTo>
                    <a:pt x="2854" y="1413"/>
                  </a:lnTo>
                  <a:close/>
                  <a:moveTo>
                    <a:pt x="2993" y="1312"/>
                  </a:moveTo>
                  <a:lnTo>
                    <a:pt x="2997" y="1309"/>
                  </a:lnTo>
                  <a:lnTo>
                    <a:pt x="2995" y="1311"/>
                  </a:lnTo>
                  <a:lnTo>
                    <a:pt x="3015" y="1341"/>
                  </a:lnTo>
                  <a:lnTo>
                    <a:pt x="2993" y="1312"/>
                  </a:lnTo>
                  <a:close/>
                  <a:moveTo>
                    <a:pt x="2995" y="1311"/>
                  </a:moveTo>
                  <a:lnTo>
                    <a:pt x="3131" y="1217"/>
                  </a:lnTo>
                  <a:lnTo>
                    <a:pt x="3173" y="1278"/>
                  </a:lnTo>
                  <a:lnTo>
                    <a:pt x="3036" y="1373"/>
                  </a:lnTo>
                  <a:lnTo>
                    <a:pt x="2995" y="1311"/>
                  </a:lnTo>
                  <a:close/>
                  <a:moveTo>
                    <a:pt x="3131" y="1217"/>
                  </a:moveTo>
                  <a:lnTo>
                    <a:pt x="3131" y="1217"/>
                  </a:lnTo>
                  <a:lnTo>
                    <a:pt x="3132" y="1216"/>
                  </a:lnTo>
                  <a:lnTo>
                    <a:pt x="3152" y="1248"/>
                  </a:lnTo>
                  <a:lnTo>
                    <a:pt x="3131" y="1217"/>
                  </a:lnTo>
                  <a:close/>
                  <a:moveTo>
                    <a:pt x="3132" y="1216"/>
                  </a:moveTo>
                  <a:lnTo>
                    <a:pt x="3276" y="1123"/>
                  </a:lnTo>
                  <a:lnTo>
                    <a:pt x="3317" y="1184"/>
                  </a:lnTo>
                  <a:lnTo>
                    <a:pt x="3173" y="1278"/>
                  </a:lnTo>
                  <a:lnTo>
                    <a:pt x="3132" y="1216"/>
                  </a:lnTo>
                  <a:close/>
                  <a:moveTo>
                    <a:pt x="3276" y="1123"/>
                  </a:moveTo>
                  <a:lnTo>
                    <a:pt x="3278" y="1120"/>
                  </a:lnTo>
                  <a:lnTo>
                    <a:pt x="3277" y="1121"/>
                  </a:lnTo>
                  <a:lnTo>
                    <a:pt x="3296" y="1153"/>
                  </a:lnTo>
                  <a:lnTo>
                    <a:pt x="3276" y="1123"/>
                  </a:lnTo>
                  <a:close/>
                  <a:moveTo>
                    <a:pt x="3277" y="1121"/>
                  </a:moveTo>
                  <a:lnTo>
                    <a:pt x="3422" y="1031"/>
                  </a:lnTo>
                  <a:lnTo>
                    <a:pt x="3460" y="1095"/>
                  </a:lnTo>
                  <a:lnTo>
                    <a:pt x="3316" y="1184"/>
                  </a:lnTo>
                  <a:lnTo>
                    <a:pt x="3277" y="1121"/>
                  </a:lnTo>
                  <a:close/>
                  <a:moveTo>
                    <a:pt x="3422" y="1031"/>
                  </a:moveTo>
                  <a:lnTo>
                    <a:pt x="3566" y="941"/>
                  </a:lnTo>
                  <a:lnTo>
                    <a:pt x="3604" y="1005"/>
                  </a:lnTo>
                  <a:lnTo>
                    <a:pt x="3460" y="1095"/>
                  </a:lnTo>
                  <a:lnTo>
                    <a:pt x="3422" y="1031"/>
                  </a:lnTo>
                  <a:close/>
                  <a:moveTo>
                    <a:pt x="3566" y="941"/>
                  </a:moveTo>
                  <a:lnTo>
                    <a:pt x="3566" y="941"/>
                  </a:lnTo>
                  <a:lnTo>
                    <a:pt x="3568" y="940"/>
                  </a:lnTo>
                  <a:lnTo>
                    <a:pt x="3586" y="973"/>
                  </a:lnTo>
                  <a:lnTo>
                    <a:pt x="3566" y="941"/>
                  </a:lnTo>
                  <a:close/>
                  <a:moveTo>
                    <a:pt x="3568" y="940"/>
                  </a:moveTo>
                  <a:lnTo>
                    <a:pt x="3719" y="859"/>
                  </a:lnTo>
                  <a:lnTo>
                    <a:pt x="3754" y="924"/>
                  </a:lnTo>
                  <a:lnTo>
                    <a:pt x="3603" y="1006"/>
                  </a:lnTo>
                  <a:lnTo>
                    <a:pt x="3568" y="940"/>
                  </a:lnTo>
                  <a:close/>
                  <a:moveTo>
                    <a:pt x="3719" y="859"/>
                  </a:moveTo>
                  <a:lnTo>
                    <a:pt x="3718" y="859"/>
                  </a:lnTo>
                  <a:lnTo>
                    <a:pt x="3721" y="859"/>
                  </a:lnTo>
                  <a:lnTo>
                    <a:pt x="3737" y="891"/>
                  </a:lnTo>
                  <a:lnTo>
                    <a:pt x="3719" y="859"/>
                  </a:lnTo>
                  <a:close/>
                  <a:moveTo>
                    <a:pt x="3721" y="859"/>
                  </a:moveTo>
                  <a:lnTo>
                    <a:pt x="3868" y="779"/>
                  </a:lnTo>
                  <a:lnTo>
                    <a:pt x="3903" y="846"/>
                  </a:lnTo>
                  <a:lnTo>
                    <a:pt x="3754" y="924"/>
                  </a:lnTo>
                  <a:lnTo>
                    <a:pt x="3721" y="859"/>
                  </a:lnTo>
                  <a:close/>
                  <a:moveTo>
                    <a:pt x="3868" y="779"/>
                  </a:moveTo>
                  <a:lnTo>
                    <a:pt x="3871" y="778"/>
                  </a:lnTo>
                  <a:lnTo>
                    <a:pt x="3870" y="779"/>
                  </a:lnTo>
                  <a:lnTo>
                    <a:pt x="3886" y="813"/>
                  </a:lnTo>
                  <a:lnTo>
                    <a:pt x="3868" y="779"/>
                  </a:lnTo>
                  <a:close/>
                  <a:moveTo>
                    <a:pt x="3870" y="779"/>
                  </a:moveTo>
                  <a:lnTo>
                    <a:pt x="4026" y="701"/>
                  </a:lnTo>
                  <a:lnTo>
                    <a:pt x="4058" y="767"/>
                  </a:lnTo>
                  <a:lnTo>
                    <a:pt x="3902" y="846"/>
                  </a:lnTo>
                  <a:lnTo>
                    <a:pt x="3870" y="779"/>
                  </a:lnTo>
                  <a:close/>
                  <a:moveTo>
                    <a:pt x="4026" y="701"/>
                  </a:moveTo>
                  <a:lnTo>
                    <a:pt x="4027" y="701"/>
                  </a:lnTo>
                  <a:lnTo>
                    <a:pt x="4026" y="701"/>
                  </a:lnTo>
                  <a:lnTo>
                    <a:pt x="4042" y="733"/>
                  </a:lnTo>
                  <a:lnTo>
                    <a:pt x="4026" y="701"/>
                  </a:lnTo>
                  <a:close/>
                  <a:moveTo>
                    <a:pt x="4026" y="701"/>
                  </a:moveTo>
                  <a:lnTo>
                    <a:pt x="4178" y="626"/>
                  </a:lnTo>
                  <a:lnTo>
                    <a:pt x="4211" y="693"/>
                  </a:lnTo>
                  <a:lnTo>
                    <a:pt x="4058" y="767"/>
                  </a:lnTo>
                  <a:lnTo>
                    <a:pt x="4026" y="701"/>
                  </a:lnTo>
                  <a:close/>
                  <a:moveTo>
                    <a:pt x="4178" y="626"/>
                  </a:moveTo>
                  <a:lnTo>
                    <a:pt x="4178" y="626"/>
                  </a:lnTo>
                  <a:lnTo>
                    <a:pt x="4180" y="625"/>
                  </a:lnTo>
                  <a:lnTo>
                    <a:pt x="4194" y="660"/>
                  </a:lnTo>
                  <a:lnTo>
                    <a:pt x="4178" y="626"/>
                  </a:lnTo>
                  <a:close/>
                  <a:moveTo>
                    <a:pt x="4180" y="625"/>
                  </a:moveTo>
                  <a:lnTo>
                    <a:pt x="4340" y="558"/>
                  </a:lnTo>
                  <a:lnTo>
                    <a:pt x="4368" y="627"/>
                  </a:lnTo>
                  <a:lnTo>
                    <a:pt x="4208" y="694"/>
                  </a:lnTo>
                  <a:lnTo>
                    <a:pt x="4180" y="625"/>
                  </a:lnTo>
                  <a:close/>
                  <a:moveTo>
                    <a:pt x="4340" y="558"/>
                  </a:moveTo>
                  <a:lnTo>
                    <a:pt x="4500" y="492"/>
                  </a:lnTo>
                  <a:lnTo>
                    <a:pt x="4528" y="561"/>
                  </a:lnTo>
                  <a:lnTo>
                    <a:pt x="4368" y="627"/>
                  </a:lnTo>
                  <a:lnTo>
                    <a:pt x="4340" y="558"/>
                  </a:lnTo>
                  <a:close/>
                  <a:moveTo>
                    <a:pt x="4500" y="492"/>
                  </a:moveTo>
                  <a:lnTo>
                    <a:pt x="4500" y="492"/>
                  </a:lnTo>
                  <a:lnTo>
                    <a:pt x="4514" y="527"/>
                  </a:lnTo>
                  <a:lnTo>
                    <a:pt x="4500" y="492"/>
                  </a:lnTo>
                  <a:close/>
                  <a:moveTo>
                    <a:pt x="4500" y="492"/>
                  </a:moveTo>
                  <a:lnTo>
                    <a:pt x="4661" y="429"/>
                  </a:lnTo>
                  <a:lnTo>
                    <a:pt x="4688" y="499"/>
                  </a:lnTo>
                  <a:lnTo>
                    <a:pt x="4527" y="561"/>
                  </a:lnTo>
                  <a:lnTo>
                    <a:pt x="4500" y="492"/>
                  </a:lnTo>
                  <a:close/>
                  <a:moveTo>
                    <a:pt x="4661" y="429"/>
                  </a:moveTo>
                  <a:lnTo>
                    <a:pt x="4662" y="429"/>
                  </a:lnTo>
                  <a:lnTo>
                    <a:pt x="4674" y="464"/>
                  </a:lnTo>
                  <a:lnTo>
                    <a:pt x="4661" y="429"/>
                  </a:lnTo>
                  <a:close/>
                  <a:moveTo>
                    <a:pt x="4662" y="429"/>
                  </a:moveTo>
                  <a:lnTo>
                    <a:pt x="4826" y="374"/>
                  </a:lnTo>
                  <a:lnTo>
                    <a:pt x="4849" y="444"/>
                  </a:lnTo>
                  <a:lnTo>
                    <a:pt x="4685" y="499"/>
                  </a:lnTo>
                  <a:lnTo>
                    <a:pt x="4662" y="429"/>
                  </a:lnTo>
                  <a:close/>
                  <a:moveTo>
                    <a:pt x="4826" y="374"/>
                  </a:moveTo>
                  <a:lnTo>
                    <a:pt x="4990" y="319"/>
                  </a:lnTo>
                  <a:lnTo>
                    <a:pt x="5013" y="389"/>
                  </a:lnTo>
                  <a:lnTo>
                    <a:pt x="4849" y="444"/>
                  </a:lnTo>
                  <a:lnTo>
                    <a:pt x="4826" y="374"/>
                  </a:lnTo>
                  <a:close/>
                  <a:moveTo>
                    <a:pt x="4990" y="319"/>
                  </a:moveTo>
                  <a:lnTo>
                    <a:pt x="4990" y="319"/>
                  </a:lnTo>
                  <a:lnTo>
                    <a:pt x="4991" y="319"/>
                  </a:lnTo>
                  <a:lnTo>
                    <a:pt x="5002" y="354"/>
                  </a:lnTo>
                  <a:lnTo>
                    <a:pt x="4990" y="319"/>
                  </a:lnTo>
                  <a:close/>
                  <a:moveTo>
                    <a:pt x="4991" y="319"/>
                  </a:moveTo>
                  <a:lnTo>
                    <a:pt x="5159" y="267"/>
                  </a:lnTo>
                  <a:lnTo>
                    <a:pt x="5180" y="339"/>
                  </a:lnTo>
                  <a:lnTo>
                    <a:pt x="5012" y="390"/>
                  </a:lnTo>
                  <a:lnTo>
                    <a:pt x="4991" y="319"/>
                  </a:lnTo>
                  <a:close/>
                  <a:moveTo>
                    <a:pt x="5159" y="267"/>
                  </a:moveTo>
                  <a:lnTo>
                    <a:pt x="5160" y="267"/>
                  </a:lnTo>
                  <a:lnTo>
                    <a:pt x="5169" y="304"/>
                  </a:lnTo>
                  <a:lnTo>
                    <a:pt x="5159" y="267"/>
                  </a:lnTo>
                  <a:close/>
                  <a:moveTo>
                    <a:pt x="5160" y="267"/>
                  </a:moveTo>
                  <a:lnTo>
                    <a:pt x="5329" y="224"/>
                  </a:lnTo>
                  <a:lnTo>
                    <a:pt x="5346" y="297"/>
                  </a:lnTo>
                  <a:lnTo>
                    <a:pt x="5179" y="339"/>
                  </a:lnTo>
                  <a:lnTo>
                    <a:pt x="5160" y="267"/>
                  </a:lnTo>
                  <a:close/>
                  <a:moveTo>
                    <a:pt x="5329" y="224"/>
                  </a:moveTo>
                  <a:lnTo>
                    <a:pt x="5496" y="181"/>
                  </a:lnTo>
                  <a:lnTo>
                    <a:pt x="5514" y="253"/>
                  </a:lnTo>
                  <a:lnTo>
                    <a:pt x="5346" y="297"/>
                  </a:lnTo>
                  <a:lnTo>
                    <a:pt x="5329" y="224"/>
                  </a:lnTo>
                  <a:close/>
                  <a:moveTo>
                    <a:pt x="5496" y="181"/>
                  </a:moveTo>
                  <a:lnTo>
                    <a:pt x="5493" y="182"/>
                  </a:lnTo>
                  <a:lnTo>
                    <a:pt x="5498" y="181"/>
                  </a:lnTo>
                  <a:lnTo>
                    <a:pt x="5506" y="217"/>
                  </a:lnTo>
                  <a:lnTo>
                    <a:pt x="5496" y="181"/>
                  </a:lnTo>
                  <a:close/>
                  <a:moveTo>
                    <a:pt x="5498" y="181"/>
                  </a:moveTo>
                  <a:lnTo>
                    <a:pt x="5669" y="141"/>
                  </a:lnTo>
                  <a:lnTo>
                    <a:pt x="5685" y="214"/>
                  </a:lnTo>
                  <a:lnTo>
                    <a:pt x="5514" y="253"/>
                  </a:lnTo>
                  <a:lnTo>
                    <a:pt x="5498" y="181"/>
                  </a:lnTo>
                  <a:close/>
                  <a:moveTo>
                    <a:pt x="5669" y="141"/>
                  </a:moveTo>
                  <a:lnTo>
                    <a:pt x="5671" y="141"/>
                  </a:lnTo>
                  <a:lnTo>
                    <a:pt x="5677" y="177"/>
                  </a:lnTo>
                  <a:lnTo>
                    <a:pt x="5669" y="141"/>
                  </a:lnTo>
                  <a:close/>
                  <a:moveTo>
                    <a:pt x="5671" y="141"/>
                  </a:moveTo>
                  <a:lnTo>
                    <a:pt x="5847" y="110"/>
                  </a:lnTo>
                  <a:lnTo>
                    <a:pt x="5859" y="183"/>
                  </a:lnTo>
                  <a:lnTo>
                    <a:pt x="5684" y="215"/>
                  </a:lnTo>
                  <a:lnTo>
                    <a:pt x="5671" y="141"/>
                  </a:lnTo>
                  <a:close/>
                  <a:moveTo>
                    <a:pt x="5847" y="110"/>
                  </a:moveTo>
                  <a:lnTo>
                    <a:pt x="6022" y="78"/>
                  </a:lnTo>
                  <a:lnTo>
                    <a:pt x="6035" y="152"/>
                  </a:lnTo>
                  <a:lnTo>
                    <a:pt x="5859" y="183"/>
                  </a:lnTo>
                  <a:lnTo>
                    <a:pt x="5847" y="110"/>
                  </a:lnTo>
                  <a:close/>
                  <a:moveTo>
                    <a:pt x="6022" y="78"/>
                  </a:moveTo>
                  <a:lnTo>
                    <a:pt x="6024" y="78"/>
                  </a:lnTo>
                  <a:lnTo>
                    <a:pt x="6028" y="115"/>
                  </a:lnTo>
                  <a:lnTo>
                    <a:pt x="6022" y="78"/>
                  </a:lnTo>
                  <a:close/>
                  <a:moveTo>
                    <a:pt x="6024" y="78"/>
                  </a:moveTo>
                  <a:lnTo>
                    <a:pt x="6199" y="55"/>
                  </a:lnTo>
                  <a:lnTo>
                    <a:pt x="6209" y="128"/>
                  </a:lnTo>
                  <a:lnTo>
                    <a:pt x="6033" y="152"/>
                  </a:lnTo>
                  <a:lnTo>
                    <a:pt x="6024" y="78"/>
                  </a:lnTo>
                  <a:close/>
                  <a:moveTo>
                    <a:pt x="6199" y="55"/>
                  </a:moveTo>
                  <a:lnTo>
                    <a:pt x="6196" y="55"/>
                  </a:lnTo>
                  <a:lnTo>
                    <a:pt x="6199" y="55"/>
                  </a:lnTo>
                  <a:lnTo>
                    <a:pt x="6204" y="92"/>
                  </a:lnTo>
                  <a:lnTo>
                    <a:pt x="6199" y="55"/>
                  </a:lnTo>
                  <a:close/>
                  <a:moveTo>
                    <a:pt x="6199" y="55"/>
                  </a:moveTo>
                  <a:lnTo>
                    <a:pt x="6375" y="35"/>
                  </a:lnTo>
                  <a:lnTo>
                    <a:pt x="6383" y="108"/>
                  </a:lnTo>
                  <a:lnTo>
                    <a:pt x="6207" y="128"/>
                  </a:lnTo>
                  <a:lnTo>
                    <a:pt x="6199" y="55"/>
                  </a:lnTo>
                  <a:close/>
                  <a:moveTo>
                    <a:pt x="6375" y="35"/>
                  </a:moveTo>
                  <a:lnTo>
                    <a:pt x="6378" y="35"/>
                  </a:lnTo>
                  <a:lnTo>
                    <a:pt x="6376" y="35"/>
                  </a:lnTo>
                  <a:lnTo>
                    <a:pt x="6380" y="72"/>
                  </a:lnTo>
                  <a:lnTo>
                    <a:pt x="6375" y="35"/>
                  </a:lnTo>
                  <a:close/>
                  <a:moveTo>
                    <a:pt x="6376" y="35"/>
                  </a:moveTo>
                  <a:lnTo>
                    <a:pt x="6555" y="20"/>
                  </a:lnTo>
                  <a:lnTo>
                    <a:pt x="6562" y="93"/>
                  </a:lnTo>
                  <a:lnTo>
                    <a:pt x="6383" y="108"/>
                  </a:lnTo>
                  <a:lnTo>
                    <a:pt x="6376" y="35"/>
                  </a:lnTo>
                  <a:close/>
                  <a:moveTo>
                    <a:pt x="6555" y="20"/>
                  </a:moveTo>
                  <a:lnTo>
                    <a:pt x="6553" y="20"/>
                  </a:lnTo>
                  <a:lnTo>
                    <a:pt x="6556" y="20"/>
                  </a:lnTo>
                  <a:lnTo>
                    <a:pt x="6559" y="56"/>
                  </a:lnTo>
                  <a:lnTo>
                    <a:pt x="6555" y="20"/>
                  </a:lnTo>
                  <a:close/>
                  <a:moveTo>
                    <a:pt x="6556" y="20"/>
                  </a:moveTo>
                  <a:lnTo>
                    <a:pt x="6736" y="8"/>
                  </a:lnTo>
                  <a:lnTo>
                    <a:pt x="6740" y="82"/>
                  </a:lnTo>
                  <a:lnTo>
                    <a:pt x="6561" y="93"/>
                  </a:lnTo>
                  <a:lnTo>
                    <a:pt x="6556" y="20"/>
                  </a:lnTo>
                  <a:close/>
                  <a:moveTo>
                    <a:pt x="6736" y="8"/>
                  </a:moveTo>
                  <a:lnTo>
                    <a:pt x="6741" y="7"/>
                  </a:lnTo>
                  <a:lnTo>
                    <a:pt x="6737" y="7"/>
                  </a:lnTo>
                  <a:lnTo>
                    <a:pt x="6738" y="44"/>
                  </a:lnTo>
                  <a:lnTo>
                    <a:pt x="6736" y="8"/>
                  </a:lnTo>
                  <a:close/>
                  <a:moveTo>
                    <a:pt x="6737" y="7"/>
                  </a:moveTo>
                  <a:lnTo>
                    <a:pt x="6916" y="0"/>
                  </a:lnTo>
                  <a:lnTo>
                    <a:pt x="6920" y="73"/>
                  </a:lnTo>
                  <a:lnTo>
                    <a:pt x="6740" y="82"/>
                  </a:lnTo>
                  <a:lnTo>
                    <a:pt x="6737" y="7"/>
                  </a:lnTo>
                  <a:close/>
                  <a:moveTo>
                    <a:pt x="6916" y="0"/>
                  </a:moveTo>
                  <a:lnTo>
                    <a:pt x="6918" y="0"/>
                  </a:lnTo>
                  <a:lnTo>
                    <a:pt x="6918" y="37"/>
                  </a:lnTo>
                  <a:lnTo>
                    <a:pt x="6916" y="0"/>
                  </a:lnTo>
                  <a:close/>
                  <a:moveTo>
                    <a:pt x="6918" y="0"/>
                  </a:moveTo>
                  <a:lnTo>
                    <a:pt x="7101" y="0"/>
                  </a:lnTo>
                  <a:lnTo>
                    <a:pt x="7101" y="73"/>
                  </a:lnTo>
                  <a:lnTo>
                    <a:pt x="6918" y="73"/>
                  </a:lnTo>
                  <a:lnTo>
                    <a:pt x="6918" y="0"/>
                  </a:lnTo>
                  <a:close/>
                  <a:moveTo>
                    <a:pt x="7101" y="0"/>
                  </a:moveTo>
                  <a:lnTo>
                    <a:pt x="7285" y="0"/>
                  </a:lnTo>
                  <a:lnTo>
                    <a:pt x="7285" y="73"/>
                  </a:lnTo>
                  <a:lnTo>
                    <a:pt x="7101" y="73"/>
                  </a:lnTo>
                  <a:lnTo>
                    <a:pt x="7101" y="0"/>
                  </a:lnTo>
                  <a:close/>
                  <a:moveTo>
                    <a:pt x="7285" y="0"/>
                  </a:moveTo>
                  <a:lnTo>
                    <a:pt x="7286" y="0"/>
                  </a:lnTo>
                  <a:lnTo>
                    <a:pt x="7285" y="37"/>
                  </a:lnTo>
                  <a:lnTo>
                    <a:pt x="7285" y="0"/>
                  </a:lnTo>
                  <a:close/>
                  <a:moveTo>
                    <a:pt x="7286" y="0"/>
                  </a:moveTo>
                  <a:lnTo>
                    <a:pt x="7466" y="7"/>
                  </a:lnTo>
                  <a:lnTo>
                    <a:pt x="7463" y="82"/>
                  </a:lnTo>
                  <a:lnTo>
                    <a:pt x="7284" y="73"/>
                  </a:lnTo>
                  <a:lnTo>
                    <a:pt x="7286" y="0"/>
                  </a:lnTo>
                  <a:close/>
                  <a:moveTo>
                    <a:pt x="7466" y="7"/>
                  </a:moveTo>
                  <a:lnTo>
                    <a:pt x="7461" y="7"/>
                  </a:lnTo>
                  <a:lnTo>
                    <a:pt x="7466" y="8"/>
                  </a:lnTo>
                  <a:lnTo>
                    <a:pt x="7464" y="44"/>
                  </a:lnTo>
                  <a:lnTo>
                    <a:pt x="7466" y="7"/>
                  </a:lnTo>
                  <a:close/>
                  <a:moveTo>
                    <a:pt x="7466" y="8"/>
                  </a:moveTo>
                  <a:lnTo>
                    <a:pt x="7646" y="20"/>
                  </a:lnTo>
                  <a:lnTo>
                    <a:pt x="7641" y="93"/>
                  </a:lnTo>
                  <a:lnTo>
                    <a:pt x="7462" y="82"/>
                  </a:lnTo>
                  <a:lnTo>
                    <a:pt x="7466" y="8"/>
                  </a:lnTo>
                  <a:close/>
                  <a:moveTo>
                    <a:pt x="7646" y="20"/>
                  </a:moveTo>
                  <a:lnTo>
                    <a:pt x="7649" y="20"/>
                  </a:lnTo>
                  <a:lnTo>
                    <a:pt x="7647" y="20"/>
                  </a:lnTo>
                  <a:lnTo>
                    <a:pt x="7643" y="56"/>
                  </a:lnTo>
                  <a:lnTo>
                    <a:pt x="7646" y="20"/>
                  </a:lnTo>
                  <a:close/>
                  <a:moveTo>
                    <a:pt x="7647" y="20"/>
                  </a:moveTo>
                  <a:lnTo>
                    <a:pt x="7826" y="35"/>
                  </a:lnTo>
                  <a:lnTo>
                    <a:pt x="7820" y="108"/>
                  </a:lnTo>
                  <a:lnTo>
                    <a:pt x="7641" y="93"/>
                  </a:lnTo>
                  <a:lnTo>
                    <a:pt x="7647" y="20"/>
                  </a:lnTo>
                  <a:close/>
                  <a:moveTo>
                    <a:pt x="7826" y="35"/>
                  </a:moveTo>
                  <a:lnTo>
                    <a:pt x="7824" y="35"/>
                  </a:lnTo>
                  <a:lnTo>
                    <a:pt x="7827" y="35"/>
                  </a:lnTo>
                  <a:lnTo>
                    <a:pt x="7824" y="72"/>
                  </a:lnTo>
                  <a:lnTo>
                    <a:pt x="7826" y="35"/>
                  </a:lnTo>
                  <a:close/>
                  <a:moveTo>
                    <a:pt x="7827" y="35"/>
                  </a:moveTo>
                  <a:lnTo>
                    <a:pt x="8006" y="55"/>
                  </a:lnTo>
                  <a:lnTo>
                    <a:pt x="7999" y="128"/>
                  </a:lnTo>
                  <a:lnTo>
                    <a:pt x="7819" y="108"/>
                  </a:lnTo>
                  <a:lnTo>
                    <a:pt x="7827" y="35"/>
                  </a:lnTo>
                  <a:close/>
                  <a:moveTo>
                    <a:pt x="8006" y="55"/>
                  </a:moveTo>
                  <a:lnTo>
                    <a:pt x="8011" y="55"/>
                  </a:lnTo>
                  <a:lnTo>
                    <a:pt x="8008" y="55"/>
                  </a:lnTo>
                  <a:lnTo>
                    <a:pt x="8003" y="92"/>
                  </a:lnTo>
                  <a:lnTo>
                    <a:pt x="8006" y="55"/>
                  </a:lnTo>
                  <a:close/>
                  <a:moveTo>
                    <a:pt x="8008" y="55"/>
                  </a:moveTo>
                  <a:lnTo>
                    <a:pt x="8183" y="78"/>
                  </a:lnTo>
                  <a:lnTo>
                    <a:pt x="8174" y="152"/>
                  </a:lnTo>
                  <a:lnTo>
                    <a:pt x="7998" y="128"/>
                  </a:lnTo>
                  <a:lnTo>
                    <a:pt x="8008" y="55"/>
                  </a:lnTo>
                  <a:close/>
                  <a:moveTo>
                    <a:pt x="8183" y="78"/>
                  </a:moveTo>
                  <a:lnTo>
                    <a:pt x="8183" y="78"/>
                  </a:lnTo>
                  <a:lnTo>
                    <a:pt x="8184" y="78"/>
                  </a:lnTo>
                  <a:lnTo>
                    <a:pt x="8179" y="115"/>
                  </a:lnTo>
                  <a:lnTo>
                    <a:pt x="8183" y="78"/>
                  </a:lnTo>
                  <a:close/>
                  <a:moveTo>
                    <a:pt x="8184" y="78"/>
                  </a:moveTo>
                  <a:lnTo>
                    <a:pt x="8360" y="110"/>
                  </a:lnTo>
                  <a:lnTo>
                    <a:pt x="8347" y="183"/>
                  </a:lnTo>
                  <a:lnTo>
                    <a:pt x="8172" y="152"/>
                  </a:lnTo>
                  <a:lnTo>
                    <a:pt x="8184" y="78"/>
                  </a:lnTo>
                  <a:close/>
                  <a:moveTo>
                    <a:pt x="8360" y="110"/>
                  </a:moveTo>
                  <a:lnTo>
                    <a:pt x="8366" y="111"/>
                  </a:lnTo>
                  <a:lnTo>
                    <a:pt x="8360" y="110"/>
                  </a:lnTo>
                  <a:lnTo>
                    <a:pt x="8354" y="146"/>
                  </a:lnTo>
                  <a:lnTo>
                    <a:pt x="8360" y="110"/>
                  </a:lnTo>
                  <a:close/>
                  <a:moveTo>
                    <a:pt x="8360" y="110"/>
                  </a:moveTo>
                  <a:lnTo>
                    <a:pt x="8532" y="141"/>
                  </a:lnTo>
                  <a:lnTo>
                    <a:pt x="8520" y="215"/>
                  </a:lnTo>
                  <a:lnTo>
                    <a:pt x="8347" y="183"/>
                  </a:lnTo>
                  <a:lnTo>
                    <a:pt x="8360" y="110"/>
                  </a:lnTo>
                  <a:close/>
                  <a:moveTo>
                    <a:pt x="8532" y="141"/>
                  </a:moveTo>
                  <a:lnTo>
                    <a:pt x="8531" y="141"/>
                  </a:lnTo>
                  <a:lnTo>
                    <a:pt x="8534" y="141"/>
                  </a:lnTo>
                  <a:lnTo>
                    <a:pt x="8525" y="177"/>
                  </a:lnTo>
                  <a:lnTo>
                    <a:pt x="8532" y="141"/>
                  </a:lnTo>
                  <a:close/>
                  <a:moveTo>
                    <a:pt x="8534" y="141"/>
                  </a:moveTo>
                  <a:lnTo>
                    <a:pt x="8706" y="181"/>
                  </a:lnTo>
                  <a:lnTo>
                    <a:pt x="8689" y="253"/>
                  </a:lnTo>
                  <a:lnTo>
                    <a:pt x="8517" y="214"/>
                  </a:lnTo>
                  <a:lnTo>
                    <a:pt x="8534" y="141"/>
                  </a:lnTo>
                  <a:close/>
                  <a:moveTo>
                    <a:pt x="8706" y="181"/>
                  </a:moveTo>
                  <a:lnTo>
                    <a:pt x="8708" y="181"/>
                  </a:lnTo>
                  <a:lnTo>
                    <a:pt x="8707" y="181"/>
                  </a:lnTo>
                  <a:lnTo>
                    <a:pt x="8698" y="217"/>
                  </a:lnTo>
                  <a:lnTo>
                    <a:pt x="8706" y="181"/>
                  </a:lnTo>
                  <a:close/>
                  <a:moveTo>
                    <a:pt x="8707" y="181"/>
                  </a:moveTo>
                  <a:lnTo>
                    <a:pt x="8878" y="224"/>
                  </a:lnTo>
                  <a:lnTo>
                    <a:pt x="8861" y="297"/>
                  </a:lnTo>
                  <a:lnTo>
                    <a:pt x="8688" y="253"/>
                  </a:lnTo>
                  <a:lnTo>
                    <a:pt x="8707" y="181"/>
                  </a:lnTo>
                  <a:close/>
                  <a:moveTo>
                    <a:pt x="8878" y="224"/>
                  </a:moveTo>
                  <a:lnTo>
                    <a:pt x="8891" y="228"/>
                  </a:lnTo>
                  <a:lnTo>
                    <a:pt x="8878" y="224"/>
                  </a:lnTo>
                  <a:lnTo>
                    <a:pt x="8870" y="260"/>
                  </a:lnTo>
                  <a:lnTo>
                    <a:pt x="8878" y="224"/>
                  </a:lnTo>
                  <a:close/>
                  <a:moveTo>
                    <a:pt x="8878" y="224"/>
                  </a:moveTo>
                  <a:lnTo>
                    <a:pt x="9047" y="267"/>
                  </a:lnTo>
                  <a:lnTo>
                    <a:pt x="9028" y="339"/>
                  </a:lnTo>
                  <a:lnTo>
                    <a:pt x="8861" y="297"/>
                  </a:lnTo>
                  <a:lnTo>
                    <a:pt x="8878" y="224"/>
                  </a:lnTo>
                  <a:close/>
                  <a:moveTo>
                    <a:pt x="9047" y="267"/>
                  </a:moveTo>
                  <a:lnTo>
                    <a:pt x="9046" y="267"/>
                  </a:lnTo>
                  <a:lnTo>
                    <a:pt x="9048" y="267"/>
                  </a:lnTo>
                  <a:lnTo>
                    <a:pt x="9037" y="304"/>
                  </a:lnTo>
                  <a:lnTo>
                    <a:pt x="9047" y="267"/>
                  </a:lnTo>
                  <a:close/>
                  <a:moveTo>
                    <a:pt x="9048" y="267"/>
                  </a:moveTo>
                  <a:lnTo>
                    <a:pt x="9212" y="319"/>
                  </a:lnTo>
                  <a:lnTo>
                    <a:pt x="9190" y="390"/>
                  </a:lnTo>
                  <a:lnTo>
                    <a:pt x="9026" y="339"/>
                  </a:lnTo>
                  <a:lnTo>
                    <a:pt x="9048" y="267"/>
                  </a:lnTo>
                  <a:close/>
                  <a:moveTo>
                    <a:pt x="9212" y="319"/>
                  </a:moveTo>
                  <a:lnTo>
                    <a:pt x="9215" y="320"/>
                  </a:lnTo>
                  <a:lnTo>
                    <a:pt x="9212" y="319"/>
                  </a:lnTo>
                  <a:lnTo>
                    <a:pt x="9201" y="354"/>
                  </a:lnTo>
                  <a:lnTo>
                    <a:pt x="9212" y="319"/>
                  </a:lnTo>
                  <a:close/>
                  <a:moveTo>
                    <a:pt x="9212" y="319"/>
                  </a:moveTo>
                  <a:lnTo>
                    <a:pt x="9381" y="374"/>
                  </a:lnTo>
                  <a:lnTo>
                    <a:pt x="9357" y="444"/>
                  </a:lnTo>
                  <a:lnTo>
                    <a:pt x="9190" y="389"/>
                  </a:lnTo>
                  <a:lnTo>
                    <a:pt x="9212" y="319"/>
                  </a:lnTo>
                  <a:close/>
                  <a:moveTo>
                    <a:pt x="9381" y="374"/>
                  </a:moveTo>
                  <a:lnTo>
                    <a:pt x="9381" y="374"/>
                  </a:lnTo>
                  <a:lnTo>
                    <a:pt x="9369" y="409"/>
                  </a:lnTo>
                  <a:lnTo>
                    <a:pt x="9381" y="374"/>
                  </a:lnTo>
                  <a:close/>
                  <a:moveTo>
                    <a:pt x="9381" y="374"/>
                  </a:moveTo>
                  <a:lnTo>
                    <a:pt x="9540" y="429"/>
                  </a:lnTo>
                  <a:lnTo>
                    <a:pt x="9517" y="499"/>
                  </a:lnTo>
                  <a:lnTo>
                    <a:pt x="9357" y="444"/>
                  </a:lnTo>
                  <a:lnTo>
                    <a:pt x="9381" y="374"/>
                  </a:lnTo>
                  <a:close/>
                  <a:moveTo>
                    <a:pt x="9540" y="429"/>
                  </a:moveTo>
                  <a:lnTo>
                    <a:pt x="9542" y="429"/>
                  </a:lnTo>
                  <a:lnTo>
                    <a:pt x="9528" y="464"/>
                  </a:lnTo>
                  <a:lnTo>
                    <a:pt x="9540" y="429"/>
                  </a:lnTo>
                  <a:close/>
                  <a:moveTo>
                    <a:pt x="9542" y="429"/>
                  </a:moveTo>
                  <a:lnTo>
                    <a:pt x="9705" y="492"/>
                  </a:lnTo>
                  <a:lnTo>
                    <a:pt x="9680" y="561"/>
                  </a:lnTo>
                  <a:lnTo>
                    <a:pt x="9516" y="499"/>
                  </a:lnTo>
                  <a:lnTo>
                    <a:pt x="9542" y="429"/>
                  </a:lnTo>
                  <a:close/>
                  <a:moveTo>
                    <a:pt x="9705" y="492"/>
                  </a:moveTo>
                  <a:lnTo>
                    <a:pt x="9705" y="492"/>
                  </a:lnTo>
                  <a:lnTo>
                    <a:pt x="9706" y="492"/>
                  </a:lnTo>
                  <a:lnTo>
                    <a:pt x="9693" y="527"/>
                  </a:lnTo>
                  <a:lnTo>
                    <a:pt x="9705" y="492"/>
                  </a:lnTo>
                  <a:close/>
                  <a:moveTo>
                    <a:pt x="9706" y="492"/>
                  </a:moveTo>
                  <a:lnTo>
                    <a:pt x="9867" y="558"/>
                  </a:lnTo>
                  <a:lnTo>
                    <a:pt x="9838" y="627"/>
                  </a:lnTo>
                  <a:lnTo>
                    <a:pt x="9679" y="561"/>
                  </a:lnTo>
                  <a:lnTo>
                    <a:pt x="9706" y="492"/>
                  </a:lnTo>
                  <a:close/>
                  <a:moveTo>
                    <a:pt x="9867" y="558"/>
                  </a:moveTo>
                  <a:lnTo>
                    <a:pt x="9865" y="557"/>
                  </a:lnTo>
                  <a:lnTo>
                    <a:pt x="9867" y="559"/>
                  </a:lnTo>
                  <a:lnTo>
                    <a:pt x="9853" y="593"/>
                  </a:lnTo>
                  <a:lnTo>
                    <a:pt x="9867" y="558"/>
                  </a:lnTo>
                  <a:close/>
                  <a:moveTo>
                    <a:pt x="9867" y="559"/>
                  </a:moveTo>
                  <a:lnTo>
                    <a:pt x="10023" y="626"/>
                  </a:lnTo>
                  <a:lnTo>
                    <a:pt x="9994" y="694"/>
                  </a:lnTo>
                  <a:lnTo>
                    <a:pt x="9838" y="627"/>
                  </a:lnTo>
                  <a:lnTo>
                    <a:pt x="9867" y="559"/>
                  </a:lnTo>
                  <a:close/>
                  <a:moveTo>
                    <a:pt x="10023" y="626"/>
                  </a:moveTo>
                  <a:lnTo>
                    <a:pt x="10024" y="626"/>
                  </a:lnTo>
                  <a:lnTo>
                    <a:pt x="10009" y="660"/>
                  </a:lnTo>
                  <a:lnTo>
                    <a:pt x="10023" y="626"/>
                  </a:lnTo>
                  <a:close/>
                  <a:moveTo>
                    <a:pt x="10024" y="626"/>
                  </a:moveTo>
                  <a:lnTo>
                    <a:pt x="10181" y="701"/>
                  </a:lnTo>
                  <a:lnTo>
                    <a:pt x="10149" y="767"/>
                  </a:lnTo>
                  <a:lnTo>
                    <a:pt x="9993" y="694"/>
                  </a:lnTo>
                  <a:lnTo>
                    <a:pt x="10024" y="626"/>
                  </a:lnTo>
                  <a:close/>
                  <a:moveTo>
                    <a:pt x="10181" y="701"/>
                  </a:moveTo>
                  <a:lnTo>
                    <a:pt x="10184" y="702"/>
                  </a:lnTo>
                  <a:lnTo>
                    <a:pt x="10181" y="701"/>
                  </a:lnTo>
                  <a:lnTo>
                    <a:pt x="10165" y="733"/>
                  </a:lnTo>
                  <a:lnTo>
                    <a:pt x="10181" y="701"/>
                  </a:lnTo>
                  <a:close/>
                  <a:moveTo>
                    <a:pt x="10181" y="701"/>
                  </a:moveTo>
                  <a:lnTo>
                    <a:pt x="10334" y="779"/>
                  </a:lnTo>
                  <a:lnTo>
                    <a:pt x="10300" y="846"/>
                  </a:lnTo>
                  <a:lnTo>
                    <a:pt x="10149" y="767"/>
                  </a:lnTo>
                  <a:lnTo>
                    <a:pt x="10181" y="701"/>
                  </a:lnTo>
                  <a:close/>
                  <a:moveTo>
                    <a:pt x="10334" y="779"/>
                  </a:moveTo>
                  <a:lnTo>
                    <a:pt x="10486" y="857"/>
                  </a:lnTo>
                  <a:lnTo>
                    <a:pt x="10452" y="924"/>
                  </a:lnTo>
                  <a:lnTo>
                    <a:pt x="10300" y="846"/>
                  </a:lnTo>
                  <a:lnTo>
                    <a:pt x="10334" y="779"/>
                  </a:lnTo>
                  <a:close/>
                  <a:moveTo>
                    <a:pt x="10486" y="857"/>
                  </a:moveTo>
                  <a:lnTo>
                    <a:pt x="10485" y="857"/>
                  </a:lnTo>
                  <a:lnTo>
                    <a:pt x="10487" y="859"/>
                  </a:lnTo>
                  <a:lnTo>
                    <a:pt x="10470" y="891"/>
                  </a:lnTo>
                  <a:lnTo>
                    <a:pt x="10486" y="857"/>
                  </a:lnTo>
                  <a:close/>
                  <a:moveTo>
                    <a:pt x="10487" y="859"/>
                  </a:moveTo>
                  <a:lnTo>
                    <a:pt x="10635" y="940"/>
                  </a:lnTo>
                  <a:lnTo>
                    <a:pt x="10600" y="1006"/>
                  </a:lnTo>
                  <a:lnTo>
                    <a:pt x="10451" y="924"/>
                  </a:lnTo>
                  <a:lnTo>
                    <a:pt x="10487" y="859"/>
                  </a:lnTo>
                  <a:close/>
                  <a:moveTo>
                    <a:pt x="10635" y="940"/>
                  </a:moveTo>
                  <a:lnTo>
                    <a:pt x="10636" y="941"/>
                  </a:lnTo>
                  <a:lnTo>
                    <a:pt x="10618" y="973"/>
                  </a:lnTo>
                  <a:lnTo>
                    <a:pt x="10635" y="940"/>
                  </a:lnTo>
                  <a:close/>
                  <a:moveTo>
                    <a:pt x="10636" y="941"/>
                  </a:moveTo>
                  <a:lnTo>
                    <a:pt x="10785" y="1031"/>
                  </a:lnTo>
                  <a:lnTo>
                    <a:pt x="10747" y="1095"/>
                  </a:lnTo>
                  <a:lnTo>
                    <a:pt x="10599" y="1005"/>
                  </a:lnTo>
                  <a:lnTo>
                    <a:pt x="10636" y="941"/>
                  </a:lnTo>
                  <a:close/>
                  <a:moveTo>
                    <a:pt x="10785" y="1031"/>
                  </a:moveTo>
                  <a:lnTo>
                    <a:pt x="10784" y="1030"/>
                  </a:lnTo>
                  <a:lnTo>
                    <a:pt x="10785" y="1031"/>
                  </a:lnTo>
                  <a:lnTo>
                    <a:pt x="10765" y="1063"/>
                  </a:lnTo>
                  <a:lnTo>
                    <a:pt x="10785" y="1031"/>
                  </a:lnTo>
                  <a:close/>
                  <a:moveTo>
                    <a:pt x="10785" y="1031"/>
                  </a:moveTo>
                  <a:lnTo>
                    <a:pt x="10929" y="1121"/>
                  </a:lnTo>
                  <a:lnTo>
                    <a:pt x="10891" y="1184"/>
                  </a:lnTo>
                  <a:lnTo>
                    <a:pt x="10747" y="1095"/>
                  </a:lnTo>
                  <a:lnTo>
                    <a:pt x="10785" y="1031"/>
                  </a:lnTo>
                  <a:close/>
                  <a:moveTo>
                    <a:pt x="10929" y="1121"/>
                  </a:moveTo>
                  <a:lnTo>
                    <a:pt x="10928" y="1121"/>
                  </a:lnTo>
                  <a:lnTo>
                    <a:pt x="10931" y="1123"/>
                  </a:lnTo>
                  <a:lnTo>
                    <a:pt x="10911" y="1153"/>
                  </a:lnTo>
                  <a:lnTo>
                    <a:pt x="10929" y="1121"/>
                  </a:lnTo>
                  <a:close/>
                  <a:moveTo>
                    <a:pt x="10931" y="1123"/>
                  </a:moveTo>
                  <a:lnTo>
                    <a:pt x="11071" y="1216"/>
                  </a:lnTo>
                  <a:lnTo>
                    <a:pt x="11031" y="1278"/>
                  </a:lnTo>
                  <a:lnTo>
                    <a:pt x="10890" y="1184"/>
                  </a:lnTo>
                  <a:lnTo>
                    <a:pt x="10931" y="1123"/>
                  </a:lnTo>
                  <a:close/>
                  <a:moveTo>
                    <a:pt x="11031" y="1278"/>
                  </a:moveTo>
                  <a:lnTo>
                    <a:pt x="12576" y="2313"/>
                  </a:lnTo>
                  <a:lnTo>
                    <a:pt x="11031" y="1278"/>
                  </a:lnTo>
                  <a:lnTo>
                    <a:pt x="11051" y="1248"/>
                  </a:lnTo>
                  <a:lnTo>
                    <a:pt x="11031" y="1278"/>
                  </a:lnTo>
                  <a:close/>
                  <a:moveTo>
                    <a:pt x="11071" y="1216"/>
                  </a:moveTo>
                  <a:lnTo>
                    <a:pt x="11212" y="1311"/>
                  </a:lnTo>
                  <a:lnTo>
                    <a:pt x="11170" y="1373"/>
                  </a:lnTo>
                  <a:lnTo>
                    <a:pt x="11031" y="1278"/>
                  </a:lnTo>
                  <a:lnTo>
                    <a:pt x="11071" y="1216"/>
                  </a:lnTo>
                  <a:close/>
                  <a:moveTo>
                    <a:pt x="11212" y="1311"/>
                  </a:moveTo>
                  <a:lnTo>
                    <a:pt x="11211" y="1309"/>
                  </a:lnTo>
                  <a:lnTo>
                    <a:pt x="11213" y="1312"/>
                  </a:lnTo>
                  <a:lnTo>
                    <a:pt x="11191" y="1341"/>
                  </a:lnTo>
                  <a:lnTo>
                    <a:pt x="11212" y="1311"/>
                  </a:lnTo>
                  <a:close/>
                  <a:moveTo>
                    <a:pt x="11213" y="1312"/>
                  </a:moveTo>
                  <a:lnTo>
                    <a:pt x="11350" y="1413"/>
                  </a:lnTo>
                  <a:lnTo>
                    <a:pt x="11305" y="1473"/>
                  </a:lnTo>
                  <a:lnTo>
                    <a:pt x="11169" y="1371"/>
                  </a:lnTo>
                  <a:lnTo>
                    <a:pt x="11213" y="1312"/>
                  </a:lnTo>
                  <a:close/>
                  <a:moveTo>
                    <a:pt x="11350" y="1413"/>
                  </a:moveTo>
                  <a:lnTo>
                    <a:pt x="11351" y="1413"/>
                  </a:lnTo>
                  <a:lnTo>
                    <a:pt x="11327" y="1444"/>
                  </a:lnTo>
                  <a:lnTo>
                    <a:pt x="11350" y="1413"/>
                  </a:lnTo>
                  <a:close/>
                  <a:moveTo>
                    <a:pt x="11351" y="1413"/>
                  </a:moveTo>
                  <a:lnTo>
                    <a:pt x="11487" y="1520"/>
                  </a:lnTo>
                  <a:lnTo>
                    <a:pt x="11441" y="1578"/>
                  </a:lnTo>
                  <a:lnTo>
                    <a:pt x="11305" y="1473"/>
                  </a:lnTo>
                  <a:lnTo>
                    <a:pt x="11351" y="1413"/>
                  </a:lnTo>
                  <a:close/>
                  <a:moveTo>
                    <a:pt x="11487" y="1520"/>
                  </a:moveTo>
                  <a:lnTo>
                    <a:pt x="11489" y="1522"/>
                  </a:lnTo>
                  <a:lnTo>
                    <a:pt x="11488" y="1520"/>
                  </a:lnTo>
                  <a:lnTo>
                    <a:pt x="11465" y="1549"/>
                  </a:lnTo>
                  <a:lnTo>
                    <a:pt x="11487" y="1520"/>
                  </a:lnTo>
                  <a:close/>
                  <a:moveTo>
                    <a:pt x="11488" y="1520"/>
                  </a:moveTo>
                  <a:lnTo>
                    <a:pt x="11617" y="1626"/>
                  </a:lnTo>
                  <a:lnTo>
                    <a:pt x="11570" y="1683"/>
                  </a:lnTo>
                  <a:lnTo>
                    <a:pt x="11441" y="1578"/>
                  </a:lnTo>
                  <a:lnTo>
                    <a:pt x="11488" y="1520"/>
                  </a:lnTo>
                  <a:close/>
                  <a:moveTo>
                    <a:pt x="11617" y="1626"/>
                  </a:moveTo>
                  <a:lnTo>
                    <a:pt x="11590" y="1605"/>
                  </a:lnTo>
                  <a:lnTo>
                    <a:pt x="11617" y="1626"/>
                  </a:lnTo>
                  <a:lnTo>
                    <a:pt x="11593" y="1655"/>
                  </a:lnTo>
                  <a:lnTo>
                    <a:pt x="11617" y="1626"/>
                  </a:lnTo>
                  <a:close/>
                  <a:moveTo>
                    <a:pt x="11617" y="1626"/>
                  </a:moveTo>
                  <a:lnTo>
                    <a:pt x="11750" y="1736"/>
                  </a:lnTo>
                  <a:lnTo>
                    <a:pt x="11702" y="1793"/>
                  </a:lnTo>
                  <a:lnTo>
                    <a:pt x="11570" y="1683"/>
                  </a:lnTo>
                  <a:lnTo>
                    <a:pt x="11617" y="1626"/>
                  </a:lnTo>
                  <a:close/>
                  <a:moveTo>
                    <a:pt x="11750" y="1736"/>
                  </a:moveTo>
                  <a:lnTo>
                    <a:pt x="11750" y="1736"/>
                  </a:lnTo>
                  <a:lnTo>
                    <a:pt x="11751" y="1737"/>
                  </a:lnTo>
                  <a:lnTo>
                    <a:pt x="11725" y="1765"/>
                  </a:lnTo>
                  <a:lnTo>
                    <a:pt x="11750" y="1736"/>
                  </a:lnTo>
                  <a:close/>
                  <a:moveTo>
                    <a:pt x="11751" y="1737"/>
                  </a:moveTo>
                  <a:lnTo>
                    <a:pt x="11876" y="1850"/>
                  </a:lnTo>
                  <a:lnTo>
                    <a:pt x="11826" y="1905"/>
                  </a:lnTo>
                  <a:lnTo>
                    <a:pt x="11701" y="1792"/>
                  </a:lnTo>
                  <a:lnTo>
                    <a:pt x="11751" y="1737"/>
                  </a:lnTo>
                  <a:close/>
                  <a:moveTo>
                    <a:pt x="11876" y="1850"/>
                  </a:moveTo>
                  <a:lnTo>
                    <a:pt x="12000" y="1965"/>
                  </a:lnTo>
                  <a:lnTo>
                    <a:pt x="11951" y="2020"/>
                  </a:lnTo>
                  <a:lnTo>
                    <a:pt x="11826" y="1905"/>
                  </a:lnTo>
                  <a:lnTo>
                    <a:pt x="11876" y="1850"/>
                  </a:lnTo>
                  <a:close/>
                  <a:moveTo>
                    <a:pt x="12000" y="1965"/>
                  </a:moveTo>
                  <a:lnTo>
                    <a:pt x="12004" y="1967"/>
                  </a:lnTo>
                  <a:lnTo>
                    <a:pt x="12002" y="1966"/>
                  </a:lnTo>
                  <a:lnTo>
                    <a:pt x="11976" y="1992"/>
                  </a:lnTo>
                  <a:lnTo>
                    <a:pt x="12000" y="1965"/>
                  </a:lnTo>
                  <a:close/>
                  <a:moveTo>
                    <a:pt x="12002" y="1966"/>
                  </a:moveTo>
                  <a:lnTo>
                    <a:pt x="12123" y="2086"/>
                  </a:lnTo>
                  <a:lnTo>
                    <a:pt x="12071" y="2140"/>
                  </a:lnTo>
                  <a:lnTo>
                    <a:pt x="11950" y="2019"/>
                  </a:lnTo>
                  <a:lnTo>
                    <a:pt x="12002" y="1966"/>
                  </a:lnTo>
                  <a:close/>
                  <a:moveTo>
                    <a:pt x="12123" y="2086"/>
                  </a:moveTo>
                  <a:lnTo>
                    <a:pt x="12119" y="2083"/>
                  </a:lnTo>
                  <a:lnTo>
                    <a:pt x="12123" y="2088"/>
                  </a:lnTo>
                  <a:lnTo>
                    <a:pt x="12097" y="2113"/>
                  </a:lnTo>
                  <a:lnTo>
                    <a:pt x="12123" y="2086"/>
                  </a:lnTo>
                  <a:close/>
                  <a:moveTo>
                    <a:pt x="12123" y="2088"/>
                  </a:moveTo>
                  <a:lnTo>
                    <a:pt x="12240" y="2209"/>
                  </a:lnTo>
                  <a:lnTo>
                    <a:pt x="12187" y="2260"/>
                  </a:lnTo>
                  <a:lnTo>
                    <a:pt x="12070" y="2139"/>
                  </a:lnTo>
                  <a:lnTo>
                    <a:pt x="12123" y="2088"/>
                  </a:lnTo>
                  <a:close/>
                  <a:moveTo>
                    <a:pt x="12240" y="2209"/>
                  </a:moveTo>
                  <a:lnTo>
                    <a:pt x="12357" y="2331"/>
                  </a:lnTo>
                  <a:lnTo>
                    <a:pt x="12304" y="2382"/>
                  </a:lnTo>
                  <a:lnTo>
                    <a:pt x="12187" y="2260"/>
                  </a:lnTo>
                  <a:lnTo>
                    <a:pt x="12240" y="2209"/>
                  </a:lnTo>
                  <a:close/>
                  <a:moveTo>
                    <a:pt x="12357" y="2331"/>
                  </a:moveTo>
                  <a:lnTo>
                    <a:pt x="12357" y="2331"/>
                  </a:lnTo>
                  <a:lnTo>
                    <a:pt x="12358" y="2332"/>
                  </a:lnTo>
                  <a:lnTo>
                    <a:pt x="12331" y="2356"/>
                  </a:lnTo>
                  <a:lnTo>
                    <a:pt x="12357" y="2331"/>
                  </a:lnTo>
                  <a:close/>
                  <a:moveTo>
                    <a:pt x="12358" y="2332"/>
                  </a:moveTo>
                  <a:lnTo>
                    <a:pt x="12471" y="2461"/>
                  </a:lnTo>
                  <a:lnTo>
                    <a:pt x="12417" y="2510"/>
                  </a:lnTo>
                  <a:lnTo>
                    <a:pt x="12303" y="2381"/>
                  </a:lnTo>
                  <a:lnTo>
                    <a:pt x="12358" y="2332"/>
                  </a:lnTo>
                  <a:close/>
                  <a:moveTo>
                    <a:pt x="12471" y="2461"/>
                  </a:moveTo>
                  <a:lnTo>
                    <a:pt x="12474" y="2464"/>
                  </a:lnTo>
                  <a:lnTo>
                    <a:pt x="12472" y="2461"/>
                  </a:lnTo>
                  <a:lnTo>
                    <a:pt x="12445" y="2486"/>
                  </a:lnTo>
                  <a:lnTo>
                    <a:pt x="12471" y="2461"/>
                  </a:lnTo>
                  <a:close/>
                  <a:moveTo>
                    <a:pt x="12472" y="2461"/>
                  </a:moveTo>
                  <a:lnTo>
                    <a:pt x="12582" y="2591"/>
                  </a:lnTo>
                  <a:lnTo>
                    <a:pt x="12525" y="2639"/>
                  </a:lnTo>
                  <a:lnTo>
                    <a:pt x="12415" y="2509"/>
                  </a:lnTo>
                  <a:lnTo>
                    <a:pt x="12472" y="2461"/>
                  </a:lnTo>
                  <a:close/>
                  <a:moveTo>
                    <a:pt x="12582" y="2591"/>
                  </a:moveTo>
                  <a:lnTo>
                    <a:pt x="12582" y="2591"/>
                  </a:lnTo>
                  <a:lnTo>
                    <a:pt x="12553" y="2614"/>
                  </a:lnTo>
                  <a:lnTo>
                    <a:pt x="12582" y="2591"/>
                  </a:lnTo>
                  <a:close/>
                  <a:moveTo>
                    <a:pt x="12582" y="2591"/>
                  </a:moveTo>
                  <a:lnTo>
                    <a:pt x="12688" y="2724"/>
                  </a:lnTo>
                  <a:lnTo>
                    <a:pt x="12630" y="2771"/>
                  </a:lnTo>
                  <a:lnTo>
                    <a:pt x="12525" y="2638"/>
                  </a:lnTo>
                  <a:lnTo>
                    <a:pt x="12582" y="2591"/>
                  </a:lnTo>
                  <a:close/>
                  <a:moveTo>
                    <a:pt x="12688" y="2724"/>
                  </a:moveTo>
                  <a:lnTo>
                    <a:pt x="12687" y="2724"/>
                  </a:lnTo>
                  <a:lnTo>
                    <a:pt x="12688" y="2725"/>
                  </a:lnTo>
                  <a:lnTo>
                    <a:pt x="12659" y="2748"/>
                  </a:lnTo>
                  <a:lnTo>
                    <a:pt x="12688" y="2724"/>
                  </a:lnTo>
                  <a:close/>
                  <a:moveTo>
                    <a:pt x="12688" y="2725"/>
                  </a:moveTo>
                  <a:lnTo>
                    <a:pt x="12790" y="2863"/>
                  </a:lnTo>
                  <a:lnTo>
                    <a:pt x="12731" y="2908"/>
                  </a:lnTo>
                  <a:lnTo>
                    <a:pt x="12628" y="2770"/>
                  </a:lnTo>
                  <a:lnTo>
                    <a:pt x="12688" y="2725"/>
                  </a:lnTo>
                  <a:close/>
                  <a:moveTo>
                    <a:pt x="12790" y="2863"/>
                  </a:moveTo>
                  <a:lnTo>
                    <a:pt x="12891" y="3000"/>
                  </a:lnTo>
                  <a:lnTo>
                    <a:pt x="12832" y="3044"/>
                  </a:lnTo>
                  <a:lnTo>
                    <a:pt x="12731" y="2908"/>
                  </a:lnTo>
                  <a:lnTo>
                    <a:pt x="12790" y="2863"/>
                  </a:lnTo>
                  <a:close/>
                  <a:moveTo>
                    <a:pt x="12891" y="3000"/>
                  </a:moveTo>
                  <a:lnTo>
                    <a:pt x="12891" y="3001"/>
                  </a:lnTo>
                  <a:lnTo>
                    <a:pt x="12861" y="3022"/>
                  </a:lnTo>
                  <a:lnTo>
                    <a:pt x="12891" y="3000"/>
                  </a:lnTo>
                  <a:close/>
                  <a:moveTo>
                    <a:pt x="12891" y="3001"/>
                  </a:moveTo>
                  <a:lnTo>
                    <a:pt x="12989" y="3138"/>
                  </a:lnTo>
                  <a:lnTo>
                    <a:pt x="12929" y="3181"/>
                  </a:lnTo>
                  <a:lnTo>
                    <a:pt x="12831" y="3043"/>
                  </a:lnTo>
                  <a:lnTo>
                    <a:pt x="12891" y="3001"/>
                  </a:lnTo>
                  <a:close/>
                  <a:moveTo>
                    <a:pt x="12989" y="3138"/>
                  </a:moveTo>
                  <a:lnTo>
                    <a:pt x="12989" y="3138"/>
                  </a:lnTo>
                  <a:lnTo>
                    <a:pt x="12990" y="3139"/>
                  </a:lnTo>
                  <a:lnTo>
                    <a:pt x="12959" y="3159"/>
                  </a:lnTo>
                  <a:lnTo>
                    <a:pt x="12989" y="3138"/>
                  </a:lnTo>
                  <a:close/>
                  <a:moveTo>
                    <a:pt x="12990" y="3139"/>
                  </a:moveTo>
                  <a:lnTo>
                    <a:pt x="13083" y="3284"/>
                  </a:lnTo>
                  <a:lnTo>
                    <a:pt x="13022" y="3325"/>
                  </a:lnTo>
                  <a:lnTo>
                    <a:pt x="12929" y="3180"/>
                  </a:lnTo>
                  <a:lnTo>
                    <a:pt x="12990" y="3139"/>
                  </a:lnTo>
                  <a:close/>
                  <a:moveTo>
                    <a:pt x="13083" y="3284"/>
                  </a:moveTo>
                  <a:lnTo>
                    <a:pt x="13086" y="3286"/>
                  </a:lnTo>
                  <a:lnTo>
                    <a:pt x="13085" y="3285"/>
                  </a:lnTo>
                  <a:lnTo>
                    <a:pt x="13053" y="3305"/>
                  </a:lnTo>
                  <a:lnTo>
                    <a:pt x="13083" y="3284"/>
                  </a:lnTo>
                  <a:close/>
                  <a:moveTo>
                    <a:pt x="13085" y="3285"/>
                  </a:moveTo>
                  <a:lnTo>
                    <a:pt x="13174" y="3430"/>
                  </a:lnTo>
                  <a:lnTo>
                    <a:pt x="13111" y="3469"/>
                  </a:lnTo>
                  <a:lnTo>
                    <a:pt x="13022" y="3324"/>
                  </a:lnTo>
                  <a:lnTo>
                    <a:pt x="13085" y="3285"/>
                  </a:lnTo>
                  <a:close/>
                  <a:moveTo>
                    <a:pt x="13174" y="3430"/>
                  </a:moveTo>
                  <a:lnTo>
                    <a:pt x="13174" y="3430"/>
                  </a:lnTo>
                  <a:lnTo>
                    <a:pt x="13174" y="3431"/>
                  </a:lnTo>
                  <a:lnTo>
                    <a:pt x="13143" y="3450"/>
                  </a:lnTo>
                  <a:lnTo>
                    <a:pt x="13174" y="3430"/>
                  </a:lnTo>
                  <a:close/>
                  <a:moveTo>
                    <a:pt x="13174" y="3431"/>
                  </a:moveTo>
                  <a:lnTo>
                    <a:pt x="13260" y="3580"/>
                  </a:lnTo>
                  <a:lnTo>
                    <a:pt x="13196" y="3617"/>
                  </a:lnTo>
                  <a:lnTo>
                    <a:pt x="13110" y="3469"/>
                  </a:lnTo>
                  <a:lnTo>
                    <a:pt x="13174" y="3431"/>
                  </a:lnTo>
                  <a:close/>
                  <a:moveTo>
                    <a:pt x="13260" y="3580"/>
                  </a:moveTo>
                  <a:lnTo>
                    <a:pt x="13346" y="3729"/>
                  </a:lnTo>
                  <a:lnTo>
                    <a:pt x="13282" y="3765"/>
                  </a:lnTo>
                  <a:lnTo>
                    <a:pt x="13196" y="3617"/>
                  </a:lnTo>
                  <a:lnTo>
                    <a:pt x="13260" y="3580"/>
                  </a:lnTo>
                  <a:close/>
                  <a:moveTo>
                    <a:pt x="13346" y="3729"/>
                  </a:moveTo>
                  <a:lnTo>
                    <a:pt x="13346" y="3729"/>
                  </a:lnTo>
                  <a:lnTo>
                    <a:pt x="13348" y="3730"/>
                  </a:lnTo>
                  <a:lnTo>
                    <a:pt x="13314" y="3747"/>
                  </a:lnTo>
                  <a:lnTo>
                    <a:pt x="13346" y="3729"/>
                  </a:lnTo>
                  <a:close/>
                  <a:moveTo>
                    <a:pt x="13348" y="3730"/>
                  </a:moveTo>
                  <a:lnTo>
                    <a:pt x="13426" y="3879"/>
                  </a:lnTo>
                  <a:lnTo>
                    <a:pt x="13359" y="3914"/>
                  </a:lnTo>
                  <a:lnTo>
                    <a:pt x="13281" y="3764"/>
                  </a:lnTo>
                  <a:lnTo>
                    <a:pt x="13348" y="3730"/>
                  </a:lnTo>
                  <a:close/>
                  <a:moveTo>
                    <a:pt x="13426" y="3879"/>
                  </a:moveTo>
                  <a:lnTo>
                    <a:pt x="13427" y="3881"/>
                  </a:lnTo>
                  <a:lnTo>
                    <a:pt x="13426" y="3880"/>
                  </a:lnTo>
                  <a:lnTo>
                    <a:pt x="13392" y="3896"/>
                  </a:lnTo>
                  <a:lnTo>
                    <a:pt x="13426" y="3879"/>
                  </a:lnTo>
                  <a:close/>
                  <a:moveTo>
                    <a:pt x="13426" y="3880"/>
                  </a:moveTo>
                  <a:lnTo>
                    <a:pt x="13503" y="4036"/>
                  </a:lnTo>
                  <a:lnTo>
                    <a:pt x="13437" y="4069"/>
                  </a:lnTo>
                  <a:lnTo>
                    <a:pt x="13359" y="3912"/>
                  </a:lnTo>
                  <a:lnTo>
                    <a:pt x="13426" y="3880"/>
                  </a:lnTo>
                  <a:close/>
                  <a:moveTo>
                    <a:pt x="13503" y="4036"/>
                  </a:moveTo>
                  <a:lnTo>
                    <a:pt x="13503" y="4036"/>
                  </a:lnTo>
                  <a:lnTo>
                    <a:pt x="13505" y="4037"/>
                  </a:lnTo>
                  <a:lnTo>
                    <a:pt x="13471" y="4053"/>
                  </a:lnTo>
                  <a:lnTo>
                    <a:pt x="13503" y="4036"/>
                  </a:lnTo>
                  <a:close/>
                  <a:moveTo>
                    <a:pt x="13505" y="4037"/>
                  </a:moveTo>
                  <a:lnTo>
                    <a:pt x="13574" y="4194"/>
                  </a:lnTo>
                  <a:lnTo>
                    <a:pt x="13507" y="4224"/>
                  </a:lnTo>
                  <a:lnTo>
                    <a:pt x="13437" y="4068"/>
                  </a:lnTo>
                  <a:lnTo>
                    <a:pt x="13505" y="4037"/>
                  </a:lnTo>
                  <a:close/>
                  <a:moveTo>
                    <a:pt x="13574" y="4194"/>
                  </a:moveTo>
                  <a:lnTo>
                    <a:pt x="13644" y="4351"/>
                  </a:lnTo>
                  <a:lnTo>
                    <a:pt x="13577" y="4381"/>
                  </a:lnTo>
                  <a:lnTo>
                    <a:pt x="13507" y="4224"/>
                  </a:lnTo>
                  <a:lnTo>
                    <a:pt x="13574" y="4194"/>
                  </a:lnTo>
                  <a:close/>
                  <a:moveTo>
                    <a:pt x="13644" y="4351"/>
                  </a:moveTo>
                  <a:lnTo>
                    <a:pt x="13644" y="4352"/>
                  </a:lnTo>
                  <a:lnTo>
                    <a:pt x="13645" y="4352"/>
                  </a:lnTo>
                  <a:lnTo>
                    <a:pt x="13611" y="4366"/>
                  </a:lnTo>
                  <a:lnTo>
                    <a:pt x="13644" y="4351"/>
                  </a:lnTo>
                  <a:close/>
                  <a:moveTo>
                    <a:pt x="13645" y="4352"/>
                  </a:moveTo>
                  <a:lnTo>
                    <a:pt x="13712" y="4513"/>
                  </a:lnTo>
                  <a:lnTo>
                    <a:pt x="13643" y="4541"/>
                  </a:lnTo>
                  <a:lnTo>
                    <a:pt x="13577" y="4381"/>
                  </a:lnTo>
                  <a:lnTo>
                    <a:pt x="13645" y="4352"/>
                  </a:lnTo>
                  <a:close/>
                  <a:moveTo>
                    <a:pt x="13712" y="4513"/>
                  </a:moveTo>
                  <a:lnTo>
                    <a:pt x="13712" y="4513"/>
                  </a:lnTo>
                  <a:lnTo>
                    <a:pt x="13712" y="4514"/>
                  </a:lnTo>
                  <a:lnTo>
                    <a:pt x="13677" y="4527"/>
                  </a:lnTo>
                  <a:lnTo>
                    <a:pt x="13712" y="4513"/>
                  </a:lnTo>
                  <a:close/>
                  <a:moveTo>
                    <a:pt x="13712" y="4514"/>
                  </a:moveTo>
                  <a:lnTo>
                    <a:pt x="13770" y="4675"/>
                  </a:lnTo>
                  <a:lnTo>
                    <a:pt x="13701" y="4700"/>
                  </a:lnTo>
                  <a:lnTo>
                    <a:pt x="13642" y="4540"/>
                  </a:lnTo>
                  <a:lnTo>
                    <a:pt x="13712" y="4514"/>
                  </a:lnTo>
                  <a:close/>
                  <a:moveTo>
                    <a:pt x="13770" y="4675"/>
                  </a:moveTo>
                  <a:lnTo>
                    <a:pt x="13775" y="4685"/>
                  </a:lnTo>
                  <a:lnTo>
                    <a:pt x="13771" y="4675"/>
                  </a:lnTo>
                  <a:lnTo>
                    <a:pt x="13736" y="4687"/>
                  </a:lnTo>
                  <a:lnTo>
                    <a:pt x="13770" y="4675"/>
                  </a:lnTo>
                  <a:close/>
                  <a:moveTo>
                    <a:pt x="13771" y="4675"/>
                  </a:moveTo>
                  <a:lnTo>
                    <a:pt x="13829" y="4839"/>
                  </a:lnTo>
                  <a:lnTo>
                    <a:pt x="13760" y="4865"/>
                  </a:lnTo>
                  <a:lnTo>
                    <a:pt x="13701" y="4700"/>
                  </a:lnTo>
                  <a:lnTo>
                    <a:pt x="13771" y="4675"/>
                  </a:lnTo>
                  <a:close/>
                  <a:moveTo>
                    <a:pt x="13829" y="4839"/>
                  </a:moveTo>
                  <a:lnTo>
                    <a:pt x="13829" y="4840"/>
                  </a:lnTo>
                  <a:lnTo>
                    <a:pt x="13794" y="4852"/>
                  </a:lnTo>
                  <a:lnTo>
                    <a:pt x="13829" y="4839"/>
                  </a:lnTo>
                  <a:close/>
                  <a:moveTo>
                    <a:pt x="13829" y="4840"/>
                  </a:moveTo>
                  <a:lnTo>
                    <a:pt x="13884" y="5005"/>
                  </a:lnTo>
                  <a:lnTo>
                    <a:pt x="13814" y="5028"/>
                  </a:lnTo>
                  <a:lnTo>
                    <a:pt x="13760" y="4863"/>
                  </a:lnTo>
                  <a:lnTo>
                    <a:pt x="13829" y="4840"/>
                  </a:lnTo>
                  <a:close/>
                  <a:moveTo>
                    <a:pt x="13884" y="5005"/>
                  </a:moveTo>
                  <a:lnTo>
                    <a:pt x="13884" y="5004"/>
                  </a:lnTo>
                  <a:lnTo>
                    <a:pt x="13884" y="5007"/>
                  </a:lnTo>
                  <a:lnTo>
                    <a:pt x="13849" y="5017"/>
                  </a:lnTo>
                  <a:lnTo>
                    <a:pt x="13884" y="5005"/>
                  </a:lnTo>
                  <a:close/>
                  <a:moveTo>
                    <a:pt x="13884" y="5007"/>
                  </a:moveTo>
                  <a:lnTo>
                    <a:pt x="13932" y="5175"/>
                  </a:lnTo>
                  <a:lnTo>
                    <a:pt x="13860" y="5195"/>
                  </a:lnTo>
                  <a:lnTo>
                    <a:pt x="13813" y="5027"/>
                  </a:lnTo>
                  <a:lnTo>
                    <a:pt x="13884" y="5007"/>
                  </a:lnTo>
                  <a:close/>
                  <a:moveTo>
                    <a:pt x="13932" y="5175"/>
                  </a:moveTo>
                  <a:lnTo>
                    <a:pt x="13978" y="5344"/>
                  </a:lnTo>
                  <a:lnTo>
                    <a:pt x="13907" y="5364"/>
                  </a:lnTo>
                  <a:lnTo>
                    <a:pt x="13860" y="5195"/>
                  </a:lnTo>
                  <a:lnTo>
                    <a:pt x="13932" y="5175"/>
                  </a:lnTo>
                  <a:close/>
                  <a:moveTo>
                    <a:pt x="13978" y="5344"/>
                  </a:moveTo>
                  <a:lnTo>
                    <a:pt x="13978" y="5345"/>
                  </a:lnTo>
                  <a:lnTo>
                    <a:pt x="13942" y="5353"/>
                  </a:lnTo>
                  <a:lnTo>
                    <a:pt x="13978" y="5344"/>
                  </a:lnTo>
                  <a:close/>
                  <a:moveTo>
                    <a:pt x="13978" y="5345"/>
                  </a:moveTo>
                  <a:lnTo>
                    <a:pt x="14021" y="5517"/>
                  </a:lnTo>
                  <a:lnTo>
                    <a:pt x="13949" y="5535"/>
                  </a:lnTo>
                  <a:lnTo>
                    <a:pt x="13906" y="5362"/>
                  </a:lnTo>
                  <a:lnTo>
                    <a:pt x="13978" y="5345"/>
                  </a:lnTo>
                  <a:close/>
                  <a:moveTo>
                    <a:pt x="14021" y="5517"/>
                  </a:moveTo>
                  <a:lnTo>
                    <a:pt x="14022" y="5520"/>
                  </a:lnTo>
                  <a:lnTo>
                    <a:pt x="14021" y="5519"/>
                  </a:lnTo>
                  <a:lnTo>
                    <a:pt x="13985" y="5526"/>
                  </a:lnTo>
                  <a:lnTo>
                    <a:pt x="14021" y="5517"/>
                  </a:lnTo>
                  <a:close/>
                  <a:moveTo>
                    <a:pt x="14021" y="5519"/>
                  </a:moveTo>
                  <a:lnTo>
                    <a:pt x="14057" y="5691"/>
                  </a:lnTo>
                  <a:lnTo>
                    <a:pt x="13984" y="5706"/>
                  </a:lnTo>
                  <a:lnTo>
                    <a:pt x="13949" y="5533"/>
                  </a:lnTo>
                  <a:lnTo>
                    <a:pt x="14021" y="5519"/>
                  </a:lnTo>
                  <a:close/>
                  <a:moveTo>
                    <a:pt x="14057" y="5691"/>
                  </a:moveTo>
                  <a:lnTo>
                    <a:pt x="14092" y="5864"/>
                  </a:lnTo>
                  <a:lnTo>
                    <a:pt x="14019" y="5879"/>
                  </a:lnTo>
                  <a:lnTo>
                    <a:pt x="13984" y="5706"/>
                  </a:lnTo>
                  <a:lnTo>
                    <a:pt x="14057" y="5691"/>
                  </a:lnTo>
                  <a:close/>
                  <a:moveTo>
                    <a:pt x="14092" y="5864"/>
                  </a:moveTo>
                  <a:lnTo>
                    <a:pt x="14092" y="5864"/>
                  </a:lnTo>
                  <a:lnTo>
                    <a:pt x="14092" y="5865"/>
                  </a:lnTo>
                  <a:lnTo>
                    <a:pt x="14056" y="5871"/>
                  </a:lnTo>
                  <a:lnTo>
                    <a:pt x="14092" y="5864"/>
                  </a:lnTo>
                  <a:close/>
                  <a:moveTo>
                    <a:pt x="14092" y="5865"/>
                  </a:moveTo>
                  <a:lnTo>
                    <a:pt x="14120" y="6041"/>
                  </a:lnTo>
                  <a:lnTo>
                    <a:pt x="14047" y="6053"/>
                  </a:lnTo>
                  <a:lnTo>
                    <a:pt x="14019" y="5876"/>
                  </a:lnTo>
                  <a:lnTo>
                    <a:pt x="14092" y="5865"/>
                  </a:lnTo>
                  <a:close/>
                  <a:moveTo>
                    <a:pt x="14120" y="6041"/>
                  </a:moveTo>
                  <a:lnTo>
                    <a:pt x="14120" y="6043"/>
                  </a:lnTo>
                  <a:lnTo>
                    <a:pt x="14120" y="6042"/>
                  </a:lnTo>
                  <a:lnTo>
                    <a:pt x="14083" y="6047"/>
                  </a:lnTo>
                  <a:lnTo>
                    <a:pt x="14120" y="6041"/>
                  </a:lnTo>
                  <a:close/>
                  <a:moveTo>
                    <a:pt x="14120" y="6042"/>
                  </a:moveTo>
                  <a:lnTo>
                    <a:pt x="14144" y="6219"/>
                  </a:lnTo>
                  <a:lnTo>
                    <a:pt x="14070" y="6228"/>
                  </a:lnTo>
                  <a:lnTo>
                    <a:pt x="14046" y="6052"/>
                  </a:lnTo>
                  <a:lnTo>
                    <a:pt x="14120" y="6042"/>
                  </a:lnTo>
                  <a:close/>
                  <a:moveTo>
                    <a:pt x="14144" y="6219"/>
                  </a:moveTo>
                  <a:lnTo>
                    <a:pt x="14167" y="6395"/>
                  </a:lnTo>
                  <a:lnTo>
                    <a:pt x="14093" y="6404"/>
                  </a:lnTo>
                  <a:lnTo>
                    <a:pt x="14070" y="6228"/>
                  </a:lnTo>
                  <a:lnTo>
                    <a:pt x="14144" y="6219"/>
                  </a:lnTo>
                  <a:close/>
                  <a:moveTo>
                    <a:pt x="14167" y="6395"/>
                  </a:moveTo>
                  <a:lnTo>
                    <a:pt x="14167" y="6395"/>
                  </a:lnTo>
                  <a:lnTo>
                    <a:pt x="14167" y="6396"/>
                  </a:lnTo>
                  <a:lnTo>
                    <a:pt x="14130" y="6400"/>
                  </a:lnTo>
                  <a:lnTo>
                    <a:pt x="14167" y="6395"/>
                  </a:lnTo>
                  <a:close/>
                  <a:moveTo>
                    <a:pt x="14167" y="6396"/>
                  </a:moveTo>
                  <a:lnTo>
                    <a:pt x="14182" y="6576"/>
                  </a:lnTo>
                  <a:lnTo>
                    <a:pt x="14109" y="6583"/>
                  </a:lnTo>
                  <a:lnTo>
                    <a:pt x="14093" y="6403"/>
                  </a:lnTo>
                  <a:lnTo>
                    <a:pt x="14167" y="6396"/>
                  </a:lnTo>
                  <a:close/>
                  <a:moveTo>
                    <a:pt x="14182" y="6576"/>
                  </a:moveTo>
                  <a:lnTo>
                    <a:pt x="14182" y="6574"/>
                  </a:lnTo>
                  <a:lnTo>
                    <a:pt x="14182" y="6577"/>
                  </a:lnTo>
                  <a:lnTo>
                    <a:pt x="14146" y="6580"/>
                  </a:lnTo>
                  <a:lnTo>
                    <a:pt x="14182" y="6576"/>
                  </a:lnTo>
                  <a:close/>
                  <a:moveTo>
                    <a:pt x="14182" y="6577"/>
                  </a:moveTo>
                  <a:lnTo>
                    <a:pt x="14195" y="6757"/>
                  </a:lnTo>
                  <a:lnTo>
                    <a:pt x="14120" y="6762"/>
                  </a:lnTo>
                  <a:lnTo>
                    <a:pt x="14109" y="6582"/>
                  </a:lnTo>
                  <a:lnTo>
                    <a:pt x="14182" y="6577"/>
                  </a:lnTo>
                  <a:close/>
                  <a:moveTo>
                    <a:pt x="14195" y="6757"/>
                  </a:moveTo>
                  <a:lnTo>
                    <a:pt x="14195" y="6761"/>
                  </a:lnTo>
                  <a:lnTo>
                    <a:pt x="14195" y="6760"/>
                  </a:lnTo>
                  <a:lnTo>
                    <a:pt x="14157" y="6760"/>
                  </a:lnTo>
                  <a:lnTo>
                    <a:pt x="14195" y="6757"/>
                  </a:lnTo>
                  <a:close/>
                  <a:moveTo>
                    <a:pt x="14195" y="6760"/>
                  </a:moveTo>
                  <a:lnTo>
                    <a:pt x="14198" y="6944"/>
                  </a:lnTo>
                  <a:lnTo>
                    <a:pt x="14124" y="6945"/>
                  </a:lnTo>
                  <a:lnTo>
                    <a:pt x="14120" y="6761"/>
                  </a:lnTo>
                  <a:lnTo>
                    <a:pt x="14195" y="6760"/>
                  </a:lnTo>
                  <a:close/>
                  <a:moveTo>
                    <a:pt x="14198" y="6944"/>
                  </a:moveTo>
                  <a:lnTo>
                    <a:pt x="14202" y="7124"/>
                  </a:lnTo>
                  <a:lnTo>
                    <a:pt x="14128" y="7125"/>
                  </a:lnTo>
                  <a:lnTo>
                    <a:pt x="14124" y="6945"/>
                  </a:lnTo>
                  <a:lnTo>
                    <a:pt x="14198" y="6944"/>
                  </a:lnTo>
                  <a:close/>
                  <a:moveTo>
                    <a:pt x="14202" y="7124"/>
                  </a:moveTo>
                  <a:lnTo>
                    <a:pt x="14202" y="7124"/>
                  </a:lnTo>
                  <a:lnTo>
                    <a:pt x="14202" y="7125"/>
                  </a:lnTo>
                  <a:lnTo>
                    <a:pt x="14166" y="7124"/>
                  </a:lnTo>
                  <a:lnTo>
                    <a:pt x="14202" y="71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9" name="Freeform 137"/>
            <p:cNvSpPr>
              <a:spLocks noEditPoints="1"/>
            </p:cNvSpPr>
            <p:nvPr/>
          </p:nvSpPr>
          <p:spPr bwMode="auto">
            <a:xfrm>
              <a:off x="1282" y="2178"/>
              <a:ext cx="178" cy="167"/>
            </a:xfrm>
            <a:custGeom>
              <a:avLst/>
              <a:gdLst>
                <a:gd name="T0" fmla="*/ 0 w 1338"/>
                <a:gd name="T1" fmla="*/ 0 h 1258"/>
                <a:gd name="T2" fmla="*/ 0 w 1338"/>
                <a:gd name="T3" fmla="*/ 0 h 1258"/>
                <a:gd name="T4" fmla="*/ 0 w 1338"/>
                <a:gd name="T5" fmla="*/ 0 h 1258"/>
                <a:gd name="T6" fmla="*/ 0 w 1338"/>
                <a:gd name="T7" fmla="*/ 0 h 1258"/>
                <a:gd name="T8" fmla="*/ 0 w 1338"/>
                <a:gd name="T9" fmla="*/ 0 h 1258"/>
                <a:gd name="T10" fmla="*/ 0 w 1338"/>
                <a:gd name="T11" fmla="*/ 0 h 1258"/>
                <a:gd name="T12" fmla="*/ 0 w 1338"/>
                <a:gd name="T13" fmla="*/ 0 h 1258"/>
                <a:gd name="T14" fmla="*/ 0 w 1338"/>
                <a:gd name="T15" fmla="*/ 0 h 1258"/>
                <a:gd name="T16" fmla="*/ 0 w 1338"/>
                <a:gd name="T17" fmla="*/ 0 h 1258"/>
                <a:gd name="T18" fmla="*/ 0 w 1338"/>
                <a:gd name="T19" fmla="*/ 0 h 1258"/>
                <a:gd name="T20" fmla="*/ 0 w 1338"/>
                <a:gd name="T21" fmla="*/ 0 h 1258"/>
                <a:gd name="T22" fmla="*/ 0 w 1338"/>
                <a:gd name="T23" fmla="*/ 0 h 1258"/>
                <a:gd name="T24" fmla="*/ 0 w 1338"/>
                <a:gd name="T25" fmla="*/ 0 h 1258"/>
                <a:gd name="T26" fmla="*/ 0 w 1338"/>
                <a:gd name="T27" fmla="*/ 0 h 1258"/>
                <a:gd name="T28" fmla="*/ 0 w 1338"/>
                <a:gd name="T29" fmla="*/ 0 h 1258"/>
                <a:gd name="T30" fmla="*/ 0 w 1338"/>
                <a:gd name="T31" fmla="*/ 0 h 1258"/>
                <a:gd name="T32" fmla="*/ 0 w 1338"/>
                <a:gd name="T33" fmla="*/ 0 h 1258"/>
                <a:gd name="T34" fmla="*/ 0 w 1338"/>
                <a:gd name="T35" fmla="*/ 0 h 1258"/>
                <a:gd name="T36" fmla="*/ 0 w 1338"/>
                <a:gd name="T37" fmla="*/ 0 h 1258"/>
                <a:gd name="T38" fmla="*/ 0 w 1338"/>
                <a:gd name="T39" fmla="*/ 0 h 1258"/>
                <a:gd name="T40" fmla="*/ 0 w 1338"/>
                <a:gd name="T41" fmla="*/ 0 h 1258"/>
                <a:gd name="T42" fmla="*/ 0 w 1338"/>
                <a:gd name="T43" fmla="*/ 0 h 1258"/>
                <a:gd name="T44" fmla="*/ 0 w 1338"/>
                <a:gd name="T45" fmla="*/ 0 h 1258"/>
                <a:gd name="T46" fmla="*/ 0 w 1338"/>
                <a:gd name="T47" fmla="*/ 0 h 1258"/>
                <a:gd name="T48" fmla="*/ 0 w 1338"/>
                <a:gd name="T49" fmla="*/ 0 h 1258"/>
                <a:gd name="T50" fmla="*/ 0 w 1338"/>
                <a:gd name="T51" fmla="*/ 0 h 1258"/>
                <a:gd name="T52" fmla="*/ 0 w 1338"/>
                <a:gd name="T53" fmla="*/ 0 h 1258"/>
                <a:gd name="T54" fmla="*/ 0 w 1338"/>
                <a:gd name="T55" fmla="*/ 0 h 1258"/>
                <a:gd name="T56" fmla="*/ 0 w 1338"/>
                <a:gd name="T57" fmla="*/ 0 h 1258"/>
                <a:gd name="T58" fmla="*/ 0 w 1338"/>
                <a:gd name="T59" fmla="*/ 0 h 1258"/>
                <a:gd name="T60" fmla="*/ 0 w 1338"/>
                <a:gd name="T61" fmla="*/ 0 h 1258"/>
                <a:gd name="T62" fmla="*/ 0 w 1338"/>
                <a:gd name="T63" fmla="*/ 0 h 1258"/>
                <a:gd name="T64" fmla="*/ 0 w 1338"/>
                <a:gd name="T65" fmla="*/ 0 h 1258"/>
                <a:gd name="T66" fmla="*/ 0 w 1338"/>
                <a:gd name="T67" fmla="*/ 0 h 1258"/>
                <a:gd name="T68" fmla="*/ 0 w 1338"/>
                <a:gd name="T69" fmla="*/ 0 h 1258"/>
                <a:gd name="T70" fmla="*/ 0 w 1338"/>
                <a:gd name="T71" fmla="*/ 0 h 1258"/>
                <a:gd name="T72" fmla="*/ 0 w 1338"/>
                <a:gd name="T73" fmla="*/ 0 h 1258"/>
                <a:gd name="T74" fmla="*/ 0 w 1338"/>
                <a:gd name="T75" fmla="*/ 0 h 1258"/>
                <a:gd name="T76" fmla="*/ 0 w 1338"/>
                <a:gd name="T77" fmla="*/ 0 h 1258"/>
                <a:gd name="T78" fmla="*/ 0 w 1338"/>
                <a:gd name="T79" fmla="*/ 0 h 1258"/>
                <a:gd name="T80" fmla="*/ 0 w 1338"/>
                <a:gd name="T81" fmla="*/ 0 h 1258"/>
                <a:gd name="T82" fmla="*/ 0 w 1338"/>
                <a:gd name="T83" fmla="*/ 0 h 1258"/>
                <a:gd name="T84" fmla="*/ 0 w 1338"/>
                <a:gd name="T85" fmla="*/ 0 h 1258"/>
                <a:gd name="T86" fmla="*/ 0 w 1338"/>
                <a:gd name="T87" fmla="*/ 0 h 1258"/>
                <a:gd name="T88" fmla="*/ 0 w 1338"/>
                <a:gd name="T89" fmla="*/ 0 h 1258"/>
                <a:gd name="T90" fmla="*/ 0 w 1338"/>
                <a:gd name="T91" fmla="*/ 0 h 1258"/>
                <a:gd name="T92" fmla="*/ 0 w 1338"/>
                <a:gd name="T93" fmla="*/ 0 h 12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38"/>
                <a:gd name="T142" fmla="*/ 0 h 1258"/>
                <a:gd name="T143" fmla="*/ 1338 w 1338"/>
                <a:gd name="T144" fmla="*/ 1258 h 12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38" h="1258">
                  <a:moveTo>
                    <a:pt x="383" y="344"/>
                  </a:moveTo>
                  <a:lnTo>
                    <a:pt x="184" y="286"/>
                  </a:lnTo>
                  <a:lnTo>
                    <a:pt x="137" y="274"/>
                  </a:lnTo>
                  <a:lnTo>
                    <a:pt x="101" y="274"/>
                  </a:lnTo>
                  <a:lnTo>
                    <a:pt x="83" y="278"/>
                  </a:lnTo>
                  <a:lnTo>
                    <a:pt x="66" y="290"/>
                  </a:lnTo>
                  <a:lnTo>
                    <a:pt x="58" y="306"/>
                  </a:lnTo>
                  <a:lnTo>
                    <a:pt x="55" y="329"/>
                  </a:lnTo>
                  <a:lnTo>
                    <a:pt x="40" y="329"/>
                  </a:lnTo>
                  <a:lnTo>
                    <a:pt x="31" y="239"/>
                  </a:lnTo>
                  <a:lnTo>
                    <a:pt x="23" y="156"/>
                  </a:lnTo>
                  <a:lnTo>
                    <a:pt x="12" y="78"/>
                  </a:lnTo>
                  <a:lnTo>
                    <a:pt x="0" y="4"/>
                  </a:lnTo>
                  <a:lnTo>
                    <a:pt x="20" y="0"/>
                  </a:lnTo>
                  <a:lnTo>
                    <a:pt x="23" y="20"/>
                  </a:lnTo>
                  <a:lnTo>
                    <a:pt x="31" y="31"/>
                  </a:lnTo>
                  <a:lnTo>
                    <a:pt x="40" y="48"/>
                  </a:lnTo>
                  <a:lnTo>
                    <a:pt x="55" y="59"/>
                  </a:lnTo>
                  <a:lnTo>
                    <a:pt x="74" y="71"/>
                  </a:lnTo>
                  <a:lnTo>
                    <a:pt x="101" y="78"/>
                  </a:lnTo>
                  <a:lnTo>
                    <a:pt x="176" y="101"/>
                  </a:lnTo>
                  <a:lnTo>
                    <a:pt x="1338" y="471"/>
                  </a:lnTo>
                  <a:lnTo>
                    <a:pt x="1338" y="497"/>
                  </a:lnTo>
                  <a:lnTo>
                    <a:pt x="257" y="1137"/>
                  </a:lnTo>
                  <a:lnTo>
                    <a:pt x="219" y="1163"/>
                  </a:lnTo>
                  <a:lnTo>
                    <a:pt x="187" y="1195"/>
                  </a:lnTo>
                  <a:lnTo>
                    <a:pt x="168" y="1226"/>
                  </a:lnTo>
                  <a:lnTo>
                    <a:pt x="164" y="1242"/>
                  </a:lnTo>
                  <a:lnTo>
                    <a:pt x="161" y="1258"/>
                  </a:lnTo>
                  <a:lnTo>
                    <a:pt x="141" y="1258"/>
                  </a:lnTo>
                  <a:lnTo>
                    <a:pt x="137" y="1172"/>
                  </a:lnTo>
                  <a:lnTo>
                    <a:pt x="129" y="1101"/>
                  </a:lnTo>
                  <a:lnTo>
                    <a:pt x="117" y="1023"/>
                  </a:lnTo>
                  <a:lnTo>
                    <a:pt x="101" y="902"/>
                  </a:lnTo>
                  <a:lnTo>
                    <a:pt x="117" y="902"/>
                  </a:lnTo>
                  <a:lnTo>
                    <a:pt x="129" y="925"/>
                  </a:lnTo>
                  <a:lnTo>
                    <a:pt x="144" y="940"/>
                  </a:lnTo>
                  <a:lnTo>
                    <a:pt x="164" y="944"/>
                  </a:lnTo>
                  <a:lnTo>
                    <a:pt x="191" y="948"/>
                  </a:lnTo>
                  <a:lnTo>
                    <a:pt x="219" y="940"/>
                  </a:lnTo>
                  <a:lnTo>
                    <a:pt x="257" y="920"/>
                  </a:lnTo>
                  <a:lnTo>
                    <a:pt x="437" y="827"/>
                  </a:lnTo>
                  <a:lnTo>
                    <a:pt x="383" y="344"/>
                  </a:lnTo>
                  <a:close/>
                  <a:moveTo>
                    <a:pt x="1011" y="521"/>
                  </a:moveTo>
                  <a:lnTo>
                    <a:pt x="527" y="381"/>
                  </a:lnTo>
                  <a:lnTo>
                    <a:pt x="570" y="760"/>
                  </a:lnTo>
                  <a:lnTo>
                    <a:pt x="1011" y="5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0" name="Freeform 138"/>
            <p:cNvSpPr>
              <a:spLocks/>
            </p:cNvSpPr>
            <p:nvPr/>
          </p:nvSpPr>
          <p:spPr bwMode="auto">
            <a:xfrm>
              <a:off x="1306" y="2326"/>
              <a:ext cx="195" cy="188"/>
            </a:xfrm>
            <a:custGeom>
              <a:avLst/>
              <a:gdLst>
                <a:gd name="T0" fmla="*/ 0 w 1459"/>
                <a:gd name="T1" fmla="*/ 0 h 1406"/>
                <a:gd name="T2" fmla="*/ 0 w 1459"/>
                <a:gd name="T3" fmla="*/ 0 h 1406"/>
                <a:gd name="T4" fmla="*/ 0 w 1459"/>
                <a:gd name="T5" fmla="*/ 0 h 1406"/>
                <a:gd name="T6" fmla="*/ 0 w 1459"/>
                <a:gd name="T7" fmla="*/ 0 h 1406"/>
                <a:gd name="T8" fmla="*/ 0 w 1459"/>
                <a:gd name="T9" fmla="*/ 0 h 1406"/>
                <a:gd name="T10" fmla="*/ 0 w 1459"/>
                <a:gd name="T11" fmla="*/ 0 h 1406"/>
                <a:gd name="T12" fmla="*/ 0 w 1459"/>
                <a:gd name="T13" fmla="*/ 0 h 1406"/>
                <a:gd name="T14" fmla="*/ 0 w 1459"/>
                <a:gd name="T15" fmla="*/ 0 h 1406"/>
                <a:gd name="T16" fmla="*/ 0 w 1459"/>
                <a:gd name="T17" fmla="*/ 0 h 1406"/>
                <a:gd name="T18" fmla="*/ 0 w 1459"/>
                <a:gd name="T19" fmla="*/ 0 h 1406"/>
                <a:gd name="T20" fmla="*/ 0 w 1459"/>
                <a:gd name="T21" fmla="*/ 0 h 1406"/>
                <a:gd name="T22" fmla="*/ 0 w 1459"/>
                <a:gd name="T23" fmla="*/ 0 h 1406"/>
                <a:gd name="T24" fmla="*/ 0 w 1459"/>
                <a:gd name="T25" fmla="*/ 0 h 1406"/>
                <a:gd name="T26" fmla="*/ 0 w 1459"/>
                <a:gd name="T27" fmla="*/ 0 h 1406"/>
                <a:gd name="T28" fmla="*/ 0 w 1459"/>
                <a:gd name="T29" fmla="*/ 0 h 1406"/>
                <a:gd name="T30" fmla="*/ 0 w 1459"/>
                <a:gd name="T31" fmla="*/ 0 h 1406"/>
                <a:gd name="T32" fmla="*/ 0 w 1459"/>
                <a:gd name="T33" fmla="*/ 0 h 1406"/>
                <a:gd name="T34" fmla="*/ 0 w 1459"/>
                <a:gd name="T35" fmla="*/ 0 h 1406"/>
                <a:gd name="T36" fmla="*/ 0 w 1459"/>
                <a:gd name="T37" fmla="*/ 0 h 1406"/>
                <a:gd name="T38" fmla="*/ 0 w 1459"/>
                <a:gd name="T39" fmla="*/ 0 h 1406"/>
                <a:gd name="T40" fmla="*/ 0 w 1459"/>
                <a:gd name="T41" fmla="*/ 0 h 1406"/>
                <a:gd name="T42" fmla="*/ 0 w 1459"/>
                <a:gd name="T43" fmla="*/ 0 h 1406"/>
                <a:gd name="T44" fmla="*/ 0 w 1459"/>
                <a:gd name="T45" fmla="*/ 0 h 1406"/>
                <a:gd name="T46" fmla="*/ 0 w 1459"/>
                <a:gd name="T47" fmla="*/ 0 h 1406"/>
                <a:gd name="T48" fmla="*/ 0 w 1459"/>
                <a:gd name="T49" fmla="*/ 0 h 1406"/>
                <a:gd name="T50" fmla="*/ 0 w 1459"/>
                <a:gd name="T51" fmla="*/ 0 h 1406"/>
                <a:gd name="T52" fmla="*/ 0 w 1459"/>
                <a:gd name="T53" fmla="*/ 0 h 1406"/>
                <a:gd name="T54" fmla="*/ 0 w 1459"/>
                <a:gd name="T55" fmla="*/ 0 h 1406"/>
                <a:gd name="T56" fmla="*/ 0 w 1459"/>
                <a:gd name="T57" fmla="*/ 0 h 1406"/>
                <a:gd name="T58" fmla="*/ 0 w 1459"/>
                <a:gd name="T59" fmla="*/ 0 h 1406"/>
                <a:gd name="T60" fmla="*/ 0 w 1459"/>
                <a:gd name="T61" fmla="*/ 0 h 1406"/>
                <a:gd name="T62" fmla="*/ 0 w 1459"/>
                <a:gd name="T63" fmla="*/ 0 h 1406"/>
                <a:gd name="T64" fmla="*/ 0 w 1459"/>
                <a:gd name="T65" fmla="*/ 0 h 1406"/>
                <a:gd name="T66" fmla="*/ 0 w 1459"/>
                <a:gd name="T67" fmla="*/ 0 h 1406"/>
                <a:gd name="T68" fmla="*/ 0 w 1459"/>
                <a:gd name="T69" fmla="*/ 0 h 1406"/>
                <a:gd name="T70" fmla="*/ 0 w 1459"/>
                <a:gd name="T71" fmla="*/ 0 h 1406"/>
                <a:gd name="T72" fmla="*/ 0 w 1459"/>
                <a:gd name="T73" fmla="*/ 0 h 1406"/>
                <a:gd name="T74" fmla="*/ 0 w 1459"/>
                <a:gd name="T75" fmla="*/ 0 h 1406"/>
                <a:gd name="T76" fmla="*/ 0 w 1459"/>
                <a:gd name="T77" fmla="*/ 0 h 1406"/>
                <a:gd name="T78" fmla="*/ 0 w 1459"/>
                <a:gd name="T79" fmla="*/ 0 h 1406"/>
                <a:gd name="T80" fmla="*/ 0 w 1459"/>
                <a:gd name="T81" fmla="*/ 0 h 1406"/>
                <a:gd name="T82" fmla="*/ 0 w 1459"/>
                <a:gd name="T83" fmla="*/ 0 h 14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9"/>
                <a:gd name="T127" fmla="*/ 0 h 1406"/>
                <a:gd name="T128" fmla="*/ 1459 w 1459"/>
                <a:gd name="T129" fmla="*/ 1406 h 14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9" h="1406">
                  <a:moveTo>
                    <a:pt x="452" y="1100"/>
                  </a:moveTo>
                  <a:lnTo>
                    <a:pt x="390" y="1207"/>
                  </a:lnTo>
                  <a:lnTo>
                    <a:pt x="351" y="1288"/>
                  </a:lnTo>
                  <a:lnTo>
                    <a:pt x="335" y="1320"/>
                  </a:lnTo>
                  <a:lnTo>
                    <a:pt x="327" y="1348"/>
                  </a:lnTo>
                  <a:lnTo>
                    <a:pt x="320" y="1375"/>
                  </a:lnTo>
                  <a:lnTo>
                    <a:pt x="315" y="1403"/>
                  </a:lnTo>
                  <a:lnTo>
                    <a:pt x="300" y="1406"/>
                  </a:lnTo>
                  <a:lnTo>
                    <a:pt x="273" y="1325"/>
                  </a:lnTo>
                  <a:lnTo>
                    <a:pt x="253" y="1265"/>
                  </a:lnTo>
                  <a:lnTo>
                    <a:pt x="245" y="1230"/>
                  </a:lnTo>
                  <a:lnTo>
                    <a:pt x="237" y="1195"/>
                  </a:lnTo>
                  <a:lnTo>
                    <a:pt x="237" y="1163"/>
                  </a:lnTo>
                  <a:lnTo>
                    <a:pt x="242" y="1132"/>
                  </a:lnTo>
                  <a:lnTo>
                    <a:pt x="249" y="1100"/>
                  </a:lnTo>
                  <a:lnTo>
                    <a:pt x="265" y="1070"/>
                  </a:lnTo>
                  <a:lnTo>
                    <a:pt x="285" y="1030"/>
                  </a:lnTo>
                  <a:lnTo>
                    <a:pt x="312" y="987"/>
                  </a:lnTo>
                  <a:lnTo>
                    <a:pt x="667" y="423"/>
                  </a:lnTo>
                  <a:lnTo>
                    <a:pt x="331" y="513"/>
                  </a:lnTo>
                  <a:lnTo>
                    <a:pt x="273" y="532"/>
                  </a:lnTo>
                  <a:lnTo>
                    <a:pt x="222" y="549"/>
                  </a:lnTo>
                  <a:lnTo>
                    <a:pt x="187" y="564"/>
                  </a:lnTo>
                  <a:lnTo>
                    <a:pt x="156" y="579"/>
                  </a:lnTo>
                  <a:lnTo>
                    <a:pt x="136" y="599"/>
                  </a:lnTo>
                  <a:lnTo>
                    <a:pt x="121" y="619"/>
                  </a:lnTo>
                  <a:lnTo>
                    <a:pt x="113" y="642"/>
                  </a:lnTo>
                  <a:lnTo>
                    <a:pt x="113" y="666"/>
                  </a:lnTo>
                  <a:lnTo>
                    <a:pt x="98" y="670"/>
                  </a:lnTo>
                  <a:lnTo>
                    <a:pt x="55" y="501"/>
                  </a:lnTo>
                  <a:lnTo>
                    <a:pt x="0" y="321"/>
                  </a:lnTo>
                  <a:lnTo>
                    <a:pt x="15" y="317"/>
                  </a:lnTo>
                  <a:lnTo>
                    <a:pt x="31" y="336"/>
                  </a:lnTo>
                  <a:lnTo>
                    <a:pt x="50" y="353"/>
                  </a:lnTo>
                  <a:lnTo>
                    <a:pt x="70" y="364"/>
                  </a:lnTo>
                  <a:lnTo>
                    <a:pt x="98" y="368"/>
                  </a:lnTo>
                  <a:lnTo>
                    <a:pt x="132" y="368"/>
                  </a:lnTo>
                  <a:lnTo>
                    <a:pt x="171" y="364"/>
                  </a:lnTo>
                  <a:lnTo>
                    <a:pt x="222" y="353"/>
                  </a:lnTo>
                  <a:lnTo>
                    <a:pt x="280" y="336"/>
                  </a:lnTo>
                  <a:lnTo>
                    <a:pt x="944" y="156"/>
                  </a:lnTo>
                  <a:lnTo>
                    <a:pt x="1003" y="141"/>
                  </a:lnTo>
                  <a:lnTo>
                    <a:pt x="1049" y="125"/>
                  </a:lnTo>
                  <a:lnTo>
                    <a:pt x="1088" y="109"/>
                  </a:lnTo>
                  <a:lnTo>
                    <a:pt x="1119" y="90"/>
                  </a:lnTo>
                  <a:lnTo>
                    <a:pt x="1139" y="74"/>
                  </a:lnTo>
                  <a:lnTo>
                    <a:pt x="1151" y="51"/>
                  </a:lnTo>
                  <a:lnTo>
                    <a:pt x="1159" y="31"/>
                  </a:lnTo>
                  <a:lnTo>
                    <a:pt x="1159" y="3"/>
                  </a:lnTo>
                  <a:lnTo>
                    <a:pt x="1174" y="0"/>
                  </a:lnTo>
                  <a:lnTo>
                    <a:pt x="1220" y="173"/>
                  </a:lnTo>
                  <a:lnTo>
                    <a:pt x="1272" y="353"/>
                  </a:lnTo>
                  <a:lnTo>
                    <a:pt x="1257" y="356"/>
                  </a:lnTo>
                  <a:lnTo>
                    <a:pt x="1240" y="336"/>
                  </a:lnTo>
                  <a:lnTo>
                    <a:pt x="1225" y="321"/>
                  </a:lnTo>
                  <a:lnTo>
                    <a:pt x="1202" y="309"/>
                  </a:lnTo>
                  <a:lnTo>
                    <a:pt x="1174" y="306"/>
                  </a:lnTo>
                  <a:lnTo>
                    <a:pt x="1139" y="306"/>
                  </a:lnTo>
                  <a:lnTo>
                    <a:pt x="1099" y="309"/>
                  </a:lnTo>
                  <a:lnTo>
                    <a:pt x="1049" y="321"/>
                  </a:lnTo>
                  <a:lnTo>
                    <a:pt x="991" y="336"/>
                  </a:lnTo>
                  <a:lnTo>
                    <a:pt x="761" y="399"/>
                  </a:lnTo>
                  <a:lnTo>
                    <a:pt x="1252" y="701"/>
                  </a:lnTo>
                  <a:lnTo>
                    <a:pt x="1272" y="709"/>
                  </a:lnTo>
                  <a:lnTo>
                    <a:pt x="1287" y="717"/>
                  </a:lnTo>
                  <a:lnTo>
                    <a:pt x="1303" y="721"/>
                  </a:lnTo>
                  <a:lnTo>
                    <a:pt x="1315" y="717"/>
                  </a:lnTo>
                  <a:lnTo>
                    <a:pt x="1330" y="712"/>
                  </a:lnTo>
                  <a:lnTo>
                    <a:pt x="1338" y="701"/>
                  </a:lnTo>
                  <a:lnTo>
                    <a:pt x="1342" y="689"/>
                  </a:lnTo>
                  <a:lnTo>
                    <a:pt x="1338" y="670"/>
                  </a:lnTo>
                  <a:lnTo>
                    <a:pt x="1358" y="666"/>
                  </a:lnTo>
                  <a:lnTo>
                    <a:pt x="1378" y="752"/>
                  </a:lnTo>
                  <a:lnTo>
                    <a:pt x="1428" y="944"/>
                  </a:lnTo>
                  <a:lnTo>
                    <a:pt x="1459" y="1050"/>
                  </a:lnTo>
                  <a:lnTo>
                    <a:pt x="1444" y="1053"/>
                  </a:lnTo>
                  <a:lnTo>
                    <a:pt x="1432" y="1030"/>
                  </a:lnTo>
                  <a:lnTo>
                    <a:pt x="1416" y="1007"/>
                  </a:lnTo>
                  <a:lnTo>
                    <a:pt x="1393" y="983"/>
                  </a:lnTo>
                  <a:lnTo>
                    <a:pt x="1369" y="960"/>
                  </a:lnTo>
                  <a:lnTo>
                    <a:pt x="1291" y="905"/>
                  </a:lnTo>
                  <a:lnTo>
                    <a:pt x="1186" y="834"/>
                  </a:lnTo>
                  <a:lnTo>
                    <a:pt x="772" y="579"/>
                  </a:lnTo>
                  <a:lnTo>
                    <a:pt x="452" y="1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1" name="Freeform 139"/>
            <p:cNvSpPr>
              <a:spLocks noEditPoints="1"/>
            </p:cNvSpPr>
            <p:nvPr/>
          </p:nvSpPr>
          <p:spPr bwMode="auto">
            <a:xfrm>
              <a:off x="1349" y="2524"/>
              <a:ext cx="190" cy="155"/>
            </a:xfrm>
            <a:custGeom>
              <a:avLst/>
              <a:gdLst>
                <a:gd name="T0" fmla="*/ 0 w 1425"/>
                <a:gd name="T1" fmla="*/ 0 h 1160"/>
                <a:gd name="T2" fmla="*/ 0 w 1425"/>
                <a:gd name="T3" fmla="*/ 0 h 1160"/>
                <a:gd name="T4" fmla="*/ 0 w 1425"/>
                <a:gd name="T5" fmla="*/ 0 h 1160"/>
                <a:gd name="T6" fmla="*/ 0 w 1425"/>
                <a:gd name="T7" fmla="*/ 0 h 1160"/>
                <a:gd name="T8" fmla="*/ 0 w 1425"/>
                <a:gd name="T9" fmla="*/ 0 h 1160"/>
                <a:gd name="T10" fmla="*/ 0 w 1425"/>
                <a:gd name="T11" fmla="*/ 0 h 1160"/>
                <a:gd name="T12" fmla="*/ 0 w 1425"/>
                <a:gd name="T13" fmla="*/ 0 h 1160"/>
                <a:gd name="T14" fmla="*/ 0 w 1425"/>
                <a:gd name="T15" fmla="*/ 0 h 1160"/>
                <a:gd name="T16" fmla="*/ 0 w 1425"/>
                <a:gd name="T17" fmla="*/ 0 h 1160"/>
                <a:gd name="T18" fmla="*/ 0 w 1425"/>
                <a:gd name="T19" fmla="*/ 0 h 1160"/>
                <a:gd name="T20" fmla="*/ 0 w 1425"/>
                <a:gd name="T21" fmla="*/ 0 h 1160"/>
                <a:gd name="T22" fmla="*/ 0 w 1425"/>
                <a:gd name="T23" fmla="*/ 0 h 1160"/>
                <a:gd name="T24" fmla="*/ 0 w 1425"/>
                <a:gd name="T25" fmla="*/ 0 h 1160"/>
                <a:gd name="T26" fmla="*/ 0 w 1425"/>
                <a:gd name="T27" fmla="*/ 0 h 1160"/>
                <a:gd name="T28" fmla="*/ 0 w 1425"/>
                <a:gd name="T29" fmla="*/ 0 h 1160"/>
                <a:gd name="T30" fmla="*/ 0 w 1425"/>
                <a:gd name="T31" fmla="*/ 0 h 1160"/>
                <a:gd name="T32" fmla="*/ 0 w 1425"/>
                <a:gd name="T33" fmla="*/ 0 h 1160"/>
                <a:gd name="T34" fmla="*/ 0 w 1425"/>
                <a:gd name="T35" fmla="*/ 0 h 1160"/>
                <a:gd name="T36" fmla="*/ 0 w 1425"/>
                <a:gd name="T37" fmla="*/ 0 h 1160"/>
                <a:gd name="T38" fmla="*/ 0 w 1425"/>
                <a:gd name="T39" fmla="*/ 0 h 1160"/>
                <a:gd name="T40" fmla="*/ 0 w 1425"/>
                <a:gd name="T41" fmla="*/ 0 h 1160"/>
                <a:gd name="T42" fmla="*/ 0 w 1425"/>
                <a:gd name="T43" fmla="*/ 0 h 1160"/>
                <a:gd name="T44" fmla="*/ 0 w 1425"/>
                <a:gd name="T45" fmla="*/ 0 h 1160"/>
                <a:gd name="T46" fmla="*/ 0 w 1425"/>
                <a:gd name="T47" fmla="*/ 0 h 1160"/>
                <a:gd name="T48" fmla="*/ 0 w 1425"/>
                <a:gd name="T49" fmla="*/ 0 h 1160"/>
                <a:gd name="T50" fmla="*/ 0 w 1425"/>
                <a:gd name="T51" fmla="*/ 0 h 1160"/>
                <a:gd name="T52" fmla="*/ 0 w 1425"/>
                <a:gd name="T53" fmla="*/ 0 h 1160"/>
                <a:gd name="T54" fmla="*/ 0 w 1425"/>
                <a:gd name="T55" fmla="*/ 0 h 1160"/>
                <a:gd name="T56" fmla="*/ 0 w 1425"/>
                <a:gd name="T57" fmla="*/ 0 h 1160"/>
                <a:gd name="T58" fmla="*/ 0 w 1425"/>
                <a:gd name="T59" fmla="*/ 0 h 1160"/>
                <a:gd name="T60" fmla="*/ 0 w 1425"/>
                <a:gd name="T61" fmla="*/ 0 h 1160"/>
                <a:gd name="T62" fmla="*/ 0 w 1425"/>
                <a:gd name="T63" fmla="*/ 0 h 1160"/>
                <a:gd name="T64" fmla="*/ 0 w 1425"/>
                <a:gd name="T65" fmla="*/ 0 h 1160"/>
                <a:gd name="T66" fmla="*/ 0 w 1425"/>
                <a:gd name="T67" fmla="*/ 0 h 1160"/>
                <a:gd name="T68" fmla="*/ 0 w 1425"/>
                <a:gd name="T69" fmla="*/ 0 h 1160"/>
                <a:gd name="T70" fmla="*/ 0 w 1425"/>
                <a:gd name="T71" fmla="*/ 0 h 1160"/>
                <a:gd name="T72" fmla="*/ 0 w 1425"/>
                <a:gd name="T73" fmla="*/ 0 h 1160"/>
                <a:gd name="T74" fmla="*/ 0 w 1425"/>
                <a:gd name="T75" fmla="*/ 0 h 1160"/>
                <a:gd name="T76" fmla="*/ 0 w 1425"/>
                <a:gd name="T77" fmla="*/ 0 h 1160"/>
                <a:gd name="T78" fmla="*/ 0 w 1425"/>
                <a:gd name="T79" fmla="*/ 0 h 1160"/>
                <a:gd name="T80" fmla="*/ 0 w 1425"/>
                <a:gd name="T81" fmla="*/ 0 h 1160"/>
                <a:gd name="T82" fmla="*/ 0 w 1425"/>
                <a:gd name="T83" fmla="*/ 0 h 1160"/>
                <a:gd name="T84" fmla="*/ 0 w 1425"/>
                <a:gd name="T85" fmla="*/ 0 h 1160"/>
                <a:gd name="T86" fmla="*/ 0 w 1425"/>
                <a:gd name="T87" fmla="*/ 0 h 1160"/>
                <a:gd name="T88" fmla="*/ 0 w 1425"/>
                <a:gd name="T89" fmla="*/ 0 h 1160"/>
                <a:gd name="T90" fmla="*/ 0 w 1425"/>
                <a:gd name="T91" fmla="*/ 0 h 1160"/>
                <a:gd name="T92" fmla="*/ 0 w 1425"/>
                <a:gd name="T93" fmla="*/ 0 h 11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25"/>
                <a:gd name="T142" fmla="*/ 0 h 1160"/>
                <a:gd name="T143" fmla="*/ 1425 w 1425"/>
                <a:gd name="T144" fmla="*/ 1160 h 11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25" h="1160">
                  <a:moveTo>
                    <a:pt x="465" y="216"/>
                  </a:moveTo>
                  <a:lnTo>
                    <a:pt x="262" y="219"/>
                  </a:lnTo>
                  <a:lnTo>
                    <a:pt x="211" y="223"/>
                  </a:lnTo>
                  <a:lnTo>
                    <a:pt x="176" y="234"/>
                  </a:lnTo>
                  <a:lnTo>
                    <a:pt x="161" y="243"/>
                  </a:lnTo>
                  <a:lnTo>
                    <a:pt x="149" y="258"/>
                  </a:lnTo>
                  <a:lnTo>
                    <a:pt x="145" y="278"/>
                  </a:lnTo>
                  <a:lnTo>
                    <a:pt x="149" y="301"/>
                  </a:lnTo>
                  <a:lnTo>
                    <a:pt x="133" y="306"/>
                  </a:lnTo>
                  <a:lnTo>
                    <a:pt x="98" y="223"/>
                  </a:lnTo>
                  <a:lnTo>
                    <a:pt x="67" y="144"/>
                  </a:lnTo>
                  <a:lnTo>
                    <a:pt x="35" y="78"/>
                  </a:lnTo>
                  <a:lnTo>
                    <a:pt x="0" y="8"/>
                  </a:lnTo>
                  <a:lnTo>
                    <a:pt x="17" y="0"/>
                  </a:lnTo>
                  <a:lnTo>
                    <a:pt x="24" y="16"/>
                  </a:lnTo>
                  <a:lnTo>
                    <a:pt x="35" y="28"/>
                  </a:lnTo>
                  <a:lnTo>
                    <a:pt x="52" y="35"/>
                  </a:lnTo>
                  <a:lnTo>
                    <a:pt x="67" y="43"/>
                  </a:lnTo>
                  <a:lnTo>
                    <a:pt x="90" y="46"/>
                  </a:lnTo>
                  <a:lnTo>
                    <a:pt x="118" y="51"/>
                  </a:lnTo>
                  <a:lnTo>
                    <a:pt x="196" y="51"/>
                  </a:lnTo>
                  <a:lnTo>
                    <a:pt x="1413" y="46"/>
                  </a:lnTo>
                  <a:lnTo>
                    <a:pt x="1425" y="70"/>
                  </a:lnTo>
                  <a:lnTo>
                    <a:pt x="586" y="1010"/>
                  </a:lnTo>
                  <a:lnTo>
                    <a:pt x="554" y="1050"/>
                  </a:lnTo>
                  <a:lnTo>
                    <a:pt x="536" y="1085"/>
                  </a:lnTo>
                  <a:lnTo>
                    <a:pt x="527" y="1120"/>
                  </a:lnTo>
                  <a:lnTo>
                    <a:pt x="524" y="1136"/>
                  </a:lnTo>
                  <a:lnTo>
                    <a:pt x="527" y="1155"/>
                  </a:lnTo>
                  <a:lnTo>
                    <a:pt x="511" y="1160"/>
                  </a:lnTo>
                  <a:lnTo>
                    <a:pt x="481" y="1081"/>
                  </a:lnTo>
                  <a:lnTo>
                    <a:pt x="449" y="1018"/>
                  </a:lnTo>
                  <a:lnTo>
                    <a:pt x="418" y="944"/>
                  </a:lnTo>
                  <a:lnTo>
                    <a:pt x="367" y="834"/>
                  </a:lnTo>
                  <a:lnTo>
                    <a:pt x="383" y="827"/>
                  </a:lnTo>
                  <a:lnTo>
                    <a:pt x="398" y="845"/>
                  </a:lnTo>
                  <a:lnTo>
                    <a:pt x="418" y="854"/>
                  </a:lnTo>
                  <a:lnTo>
                    <a:pt x="438" y="858"/>
                  </a:lnTo>
                  <a:lnTo>
                    <a:pt x="461" y="850"/>
                  </a:lnTo>
                  <a:lnTo>
                    <a:pt x="488" y="834"/>
                  </a:lnTo>
                  <a:lnTo>
                    <a:pt x="519" y="807"/>
                  </a:lnTo>
                  <a:lnTo>
                    <a:pt x="660" y="662"/>
                  </a:lnTo>
                  <a:lnTo>
                    <a:pt x="465" y="216"/>
                  </a:lnTo>
                  <a:close/>
                  <a:moveTo>
                    <a:pt x="1116" y="196"/>
                  </a:moveTo>
                  <a:lnTo>
                    <a:pt x="614" y="208"/>
                  </a:lnTo>
                  <a:lnTo>
                    <a:pt x="769" y="556"/>
                  </a:lnTo>
                  <a:lnTo>
                    <a:pt x="1116" y="1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2" name="Freeform 140"/>
            <p:cNvSpPr>
              <a:spLocks noEditPoints="1"/>
            </p:cNvSpPr>
            <p:nvPr/>
          </p:nvSpPr>
          <p:spPr bwMode="auto">
            <a:xfrm>
              <a:off x="1430" y="2612"/>
              <a:ext cx="184" cy="181"/>
            </a:xfrm>
            <a:custGeom>
              <a:avLst/>
              <a:gdLst>
                <a:gd name="T0" fmla="*/ 0 w 1385"/>
                <a:gd name="T1" fmla="*/ 0 h 1355"/>
                <a:gd name="T2" fmla="*/ 0 w 1385"/>
                <a:gd name="T3" fmla="*/ 0 h 1355"/>
                <a:gd name="T4" fmla="*/ 0 w 1385"/>
                <a:gd name="T5" fmla="*/ 0 h 1355"/>
                <a:gd name="T6" fmla="*/ 0 w 1385"/>
                <a:gd name="T7" fmla="*/ 0 h 1355"/>
                <a:gd name="T8" fmla="*/ 0 w 1385"/>
                <a:gd name="T9" fmla="*/ 0 h 1355"/>
                <a:gd name="T10" fmla="*/ 0 w 1385"/>
                <a:gd name="T11" fmla="*/ 0 h 1355"/>
                <a:gd name="T12" fmla="*/ 0 w 1385"/>
                <a:gd name="T13" fmla="*/ 0 h 1355"/>
                <a:gd name="T14" fmla="*/ 0 w 1385"/>
                <a:gd name="T15" fmla="*/ 0 h 1355"/>
                <a:gd name="T16" fmla="*/ 0 w 1385"/>
                <a:gd name="T17" fmla="*/ 0 h 1355"/>
                <a:gd name="T18" fmla="*/ 0 w 1385"/>
                <a:gd name="T19" fmla="*/ 0 h 1355"/>
                <a:gd name="T20" fmla="*/ 0 w 1385"/>
                <a:gd name="T21" fmla="*/ 0 h 1355"/>
                <a:gd name="T22" fmla="*/ 0 w 1385"/>
                <a:gd name="T23" fmla="*/ 0 h 1355"/>
                <a:gd name="T24" fmla="*/ 0 w 1385"/>
                <a:gd name="T25" fmla="*/ 0 h 1355"/>
                <a:gd name="T26" fmla="*/ 0 w 1385"/>
                <a:gd name="T27" fmla="*/ 0 h 1355"/>
                <a:gd name="T28" fmla="*/ 0 w 1385"/>
                <a:gd name="T29" fmla="*/ 0 h 1355"/>
                <a:gd name="T30" fmla="*/ 0 w 1385"/>
                <a:gd name="T31" fmla="*/ 0 h 1355"/>
                <a:gd name="T32" fmla="*/ 0 w 1385"/>
                <a:gd name="T33" fmla="*/ 0 h 1355"/>
                <a:gd name="T34" fmla="*/ 0 w 1385"/>
                <a:gd name="T35" fmla="*/ 0 h 1355"/>
                <a:gd name="T36" fmla="*/ 0 w 1385"/>
                <a:gd name="T37" fmla="*/ 0 h 1355"/>
                <a:gd name="T38" fmla="*/ 0 w 1385"/>
                <a:gd name="T39" fmla="*/ 0 h 1355"/>
                <a:gd name="T40" fmla="*/ 0 w 1385"/>
                <a:gd name="T41" fmla="*/ 0 h 1355"/>
                <a:gd name="T42" fmla="*/ 0 w 1385"/>
                <a:gd name="T43" fmla="*/ 0 h 1355"/>
                <a:gd name="T44" fmla="*/ 0 w 1385"/>
                <a:gd name="T45" fmla="*/ 0 h 1355"/>
                <a:gd name="T46" fmla="*/ 0 w 1385"/>
                <a:gd name="T47" fmla="*/ 0 h 1355"/>
                <a:gd name="T48" fmla="*/ 0 w 1385"/>
                <a:gd name="T49" fmla="*/ 0 h 1355"/>
                <a:gd name="T50" fmla="*/ 0 w 1385"/>
                <a:gd name="T51" fmla="*/ 0 h 1355"/>
                <a:gd name="T52" fmla="*/ 0 w 1385"/>
                <a:gd name="T53" fmla="*/ 0 h 1355"/>
                <a:gd name="T54" fmla="*/ 0 w 1385"/>
                <a:gd name="T55" fmla="*/ 0 h 1355"/>
                <a:gd name="T56" fmla="*/ 0 w 1385"/>
                <a:gd name="T57" fmla="*/ 0 h 1355"/>
                <a:gd name="T58" fmla="*/ 0 w 1385"/>
                <a:gd name="T59" fmla="*/ 0 h 1355"/>
                <a:gd name="T60" fmla="*/ 0 w 1385"/>
                <a:gd name="T61" fmla="*/ 0 h 1355"/>
                <a:gd name="T62" fmla="*/ 0 w 1385"/>
                <a:gd name="T63" fmla="*/ 0 h 1355"/>
                <a:gd name="T64" fmla="*/ 0 w 1385"/>
                <a:gd name="T65" fmla="*/ 0 h 1355"/>
                <a:gd name="T66" fmla="*/ 0 w 1385"/>
                <a:gd name="T67" fmla="*/ 0 h 1355"/>
                <a:gd name="T68" fmla="*/ 0 w 1385"/>
                <a:gd name="T69" fmla="*/ 0 h 1355"/>
                <a:gd name="T70" fmla="*/ 0 w 1385"/>
                <a:gd name="T71" fmla="*/ 0 h 1355"/>
                <a:gd name="T72" fmla="*/ 0 w 1385"/>
                <a:gd name="T73" fmla="*/ 0 h 1355"/>
                <a:gd name="T74" fmla="*/ 0 w 1385"/>
                <a:gd name="T75" fmla="*/ 0 h 1355"/>
                <a:gd name="T76" fmla="*/ 0 w 1385"/>
                <a:gd name="T77" fmla="*/ 0 h 1355"/>
                <a:gd name="T78" fmla="*/ 0 w 1385"/>
                <a:gd name="T79" fmla="*/ 0 h 1355"/>
                <a:gd name="T80" fmla="*/ 0 w 1385"/>
                <a:gd name="T81" fmla="*/ 0 h 1355"/>
                <a:gd name="T82" fmla="*/ 0 w 1385"/>
                <a:gd name="T83" fmla="*/ 0 h 1355"/>
                <a:gd name="T84" fmla="*/ 0 w 1385"/>
                <a:gd name="T85" fmla="*/ 0 h 1355"/>
                <a:gd name="T86" fmla="*/ 0 w 1385"/>
                <a:gd name="T87" fmla="*/ 0 h 1355"/>
                <a:gd name="T88" fmla="*/ 0 w 1385"/>
                <a:gd name="T89" fmla="*/ 0 h 1355"/>
                <a:gd name="T90" fmla="*/ 0 w 1385"/>
                <a:gd name="T91" fmla="*/ 0 h 1355"/>
                <a:gd name="T92" fmla="*/ 0 w 1385"/>
                <a:gd name="T93" fmla="*/ 0 h 1355"/>
                <a:gd name="T94" fmla="*/ 0 w 1385"/>
                <a:gd name="T95" fmla="*/ 0 h 1355"/>
                <a:gd name="T96" fmla="*/ 0 w 1385"/>
                <a:gd name="T97" fmla="*/ 0 h 13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85"/>
                <a:gd name="T148" fmla="*/ 0 h 1355"/>
                <a:gd name="T149" fmla="*/ 1385 w 1385"/>
                <a:gd name="T150" fmla="*/ 1355 h 13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85" h="1355">
                  <a:moveTo>
                    <a:pt x="848" y="218"/>
                  </a:moveTo>
                  <a:lnTo>
                    <a:pt x="898" y="183"/>
                  </a:lnTo>
                  <a:lnTo>
                    <a:pt x="941" y="156"/>
                  </a:lnTo>
                  <a:lnTo>
                    <a:pt x="972" y="128"/>
                  </a:lnTo>
                  <a:lnTo>
                    <a:pt x="995" y="101"/>
                  </a:lnTo>
                  <a:lnTo>
                    <a:pt x="1007" y="78"/>
                  </a:lnTo>
                  <a:lnTo>
                    <a:pt x="1015" y="53"/>
                  </a:lnTo>
                  <a:lnTo>
                    <a:pt x="1015" y="30"/>
                  </a:lnTo>
                  <a:lnTo>
                    <a:pt x="1007" y="7"/>
                  </a:lnTo>
                  <a:lnTo>
                    <a:pt x="1023" y="0"/>
                  </a:lnTo>
                  <a:lnTo>
                    <a:pt x="1253" y="356"/>
                  </a:lnTo>
                  <a:lnTo>
                    <a:pt x="1292" y="422"/>
                  </a:lnTo>
                  <a:lnTo>
                    <a:pt x="1323" y="484"/>
                  </a:lnTo>
                  <a:lnTo>
                    <a:pt x="1350" y="551"/>
                  </a:lnTo>
                  <a:lnTo>
                    <a:pt x="1370" y="614"/>
                  </a:lnTo>
                  <a:lnTo>
                    <a:pt x="1382" y="672"/>
                  </a:lnTo>
                  <a:lnTo>
                    <a:pt x="1385" y="736"/>
                  </a:lnTo>
                  <a:lnTo>
                    <a:pt x="1385" y="794"/>
                  </a:lnTo>
                  <a:lnTo>
                    <a:pt x="1382" y="854"/>
                  </a:lnTo>
                  <a:lnTo>
                    <a:pt x="1367" y="908"/>
                  </a:lnTo>
                  <a:lnTo>
                    <a:pt x="1347" y="963"/>
                  </a:lnTo>
                  <a:lnTo>
                    <a:pt x="1319" y="1014"/>
                  </a:lnTo>
                  <a:lnTo>
                    <a:pt x="1289" y="1065"/>
                  </a:lnTo>
                  <a:lnTo>
                    <a:pt x="1249" y="1112"/>
                  </a:lnTo>
                  <a:lnTo>
                    <a:pt x="1206" y="1158"/>
                  </a:lnTo>
                  <a:lnTo>
                    <a:pt x="1156" y="1202"/>
                  </a:lnTo>
                  <a:lnTo>
                    <a:pt x="1097" y="1241"/>
                  </a:lnTo>
                  <a:lnTo>
                    <a:pt x="1038" y="1280"/>
                  </a:lnTo>
                  <a:lnTo>
                    <a:pt x="976" y="1308"/>
                  </a:lnTo>
                  <a:lnTo>
                    <a:pt x="917" y="1331"/>
                  </a:lnTo>
                  <a:lnTo>
                    <a:pt x="859" y="1347"/>
                  </a:lnTo>
                  <a:lnTo>
                    <a:pt x="800" y="1355"/>
                  </a:lnTo>
                  <a:lnTo>
                    <a:pt x="742" y="1355"/>
                  </a:lnTo>
                  <a:lnTo>
                    <a:pt x="687" y="1351"/>
                  </a:lnTo>
                  <a:lnTo>
                    <a:pt x="629" y="1343"/>
                  </a:lnTo>
                  <a:lnTo>
                    <a:pt x="574" y="1323"/>
                  </a:lnTo>
                  <a:lnTo>
                    <a:pt x="523" y="1303"/>
                  </a:lnTo>
                  <a:lnTo>
                    <a:pt x="468" y="1272"/>
                  </a:lnTo>
                  <a:lnTo>
                    <a:pt x="422" y="1237"/>
                  </a:lnTo>
                  <a:lnTo>
                    <a:pt x="372" y="1194"/>
                  </a:lnTo>
                  <a:lnTo>
                    <a:pt x="324" y="1147"/>
                  </a:lnTo>
                  <a:lnTo>
                    <a:pt x="281" y="1092"/>
                  </a:lnTo>
                  <a:lnTo>
                    <a:pt x="239" y="1030"/>
                  </a:lnTo>
                  <a:lnTo>
                    <a:pt x="0" y="661"/>
                  </a:lnTo>
                  <a:lnTo>
                    <a:pt x="12" y="654"/>
                  </a:lnTo>
                  <a:lnTo>
                    <a:pt x="35" y="669"/>
                  </a:lnTo>
                  <a:lnTo>
                    <a:pt x="55" y="681"/>
                  </a:lnTo>
                  <a:lnTo>
                    <a:pt x="78" y="684"/>
                  </a:lnTo>
                  <a:lnTo>
                    <a:pt x="105" y="681"/>
                  </a:lnTo>
                  <a:lnTo>
                    <a:pt x="137" y="669"/>
                  </a:lnTo>
                  <a:lnTo>
                    <a:pt x="176" y="654"/>
                  </a:lnTo>
                  <a:lnTo>
                    <a:pt x="219" y="626"/>
                  </a:lnTo>
                  <a:lnTo>
                    <a:pt x="274" y="594"/>
                  </a:lnTo>
                  <a:lnTo>
                    <a:pt x="848" y="218"/>
                  </a:lnTo>
                  <a:close/>
                  <a:moveTo>
                    <a:pt x="387" y="739"/>
                  </a:moveTo>
                  <a:lnTo>
                    <a:pt x="352" y="762"/>
                  </a:lnTo>
                  <a:lnTo>
                    <a:pt x="329" y="782"/>
                  </a:lnTo>
                  <a:lnTo>
                    <a:pt x="312" y="799"/>
                  </a:lnTo>
                  <a:lnTo>
                    <a:pt x="309" y="817"/>
                  </a:lnTo>
                  <a:lnTo>
                    <a:pt x="305" y="829"/>
                  </a:lnTo>
                  <a:lnTo>
                    <a:pt x="309" y="845"/>
                  </a:lnTo>
                  <a:lnTo>
                    <a:pt x="317" y="880"/>
                  </a:lnTo>
                  <a:lnTo>
                    <a:pt x="336" y="924"/>
                  </a:lnTo>
                  <a:lnTo>
                    <a:pt x="359" y="967"/>
                  </a:lnTo>
                  <a:lnTo>
                    <a:pt x="390" y="1010"/>
                  </a:lnTo>
                  <a:lnTo>
                    <a:pt x="422" y="1045"/>
                  </a:lnTo>
                  <a:lnTo>
                    <a:pt x="453" y="1080"/>
                  </a:lnTo>
                  <a:lnTo>
                    <a:pt x="488" y="1108"/>
                  </a:lnTo>
                  <a:lnTo>
                    <a:pt x="523" y="1132"/>
                  </a:lnTo>
                  <a:lnTo>
                    <a:pt x="562" y="1150"/>
                  </a:lnTo>
                  <a:lnTo>
                    <a:pt x="601" y="1163"/>
                  </a:lnTo>
                  <a:lnTo>
                    <a:pt x="640" y="1175"/>
                  </a:lnTo>
                  <a:lnTo>
                    <a:pt x="683" y="1178"/>
                  </a:lnTo>
                  <a:lnTo>
                    <a:pt x="722" y="1178"/>
                  </a:lnTo>
                  <a:lnTo>
                    <a:pt x="765" y="1175"/>
                  </a:lnTo>
                  <a:lnTo>
                    <a:pt x="808" y="1167"/>
                  </a:lnTo>
                  <a:lnTo>
                    <a:pt x="855" y="1155"/>
                  </a:lnTo>
                  <a:lnTo>
                    <a:pt x="898" y="1139"/>
                  </a:lnTo>
                  <a:lnTo>
                    <a:pt x="945" y="1115"/>
                  </a:lnTo>
                  <a:lnTo>
                    <a:pt x="987" y="1088"/>
                  </a:lnTo>
                  <a:lnTo>
                    <a:pt x="1035" y="1057"/>
                  </a:lnTo>
                  <a:lnTo>
                    <a:pt x="1073" y="1025"/>
                  </a:lnTo>
                  <a:lnTo>
                    <a:pt x="1108" y="990"/>
                  </a:lnTo>
                  <a:lnTo>
                    <a:pt x="1140" y="955"/>
                  </a:lnTo>
                  <a:lnTo>
                    <a:pt x="1163" y="915"/>
                  </a:lnTo>
                  <a:lnTo>
                    <a:pt x="1186" y="877"/>
                  </a:lnTo>
                  <a:lnTo>
                    <a:pt x="1202" y="837"/>
                  </a:lnTo>
                  <a:lnTo>
                    <a:pt x="1214" y="794"/>
                  </a:lnTo>
                  <a:lnTo>
                    <a:pt x="1222" y="751"/>
                  </a:lnTo>
                  <a:lnTo>
                    <a:pt x="1226" y="709"/>
                  </a:lnTo>
                  <a:lnTo>
                    <a:pt x="1226" y="665"/>
                  </a:lnTo>
                  <a:lnTo>
                    <a:pt x="1218" y="622"/>
                  </a:lnTo>
                  <a:lnTo>
                    <a:pt x="1206" y="576"/>
                  </a:lnTo>
                  <a:lnTo>
                    <a:pt x="1191" y="532"/>
                  </a:lnTo>
                  <a:lnTo>
                    <a:pt x="1171" y="489"/>
                  </a:lnTo>
                  <a:lnTo>
                    <a:pt x="1144" y="441"/>
                  </a:lnTo>
                  <a:lnTo>
                    <a:pt x="1101" y="387"/>
                  </a:lnTo>
                  <a:lnTo>
                    <a:pt x="1038" y="313"/>
                  </a:lnTo>
                  <a:lnTo>
                    <a:pt x="387" y="7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3" name="Freeform 141"/>
            <p:cNvSpPr>
              <a:spLocks noEditPoints="1"/>
            </p:cNvSpPr>
            <p:nvPr/>
          </p:nvSpPr>
          <p:spPr bwMode="auto">
            <a:xfrm>
              <a:off x="1530" y="2743"/>
              <a:ext cx="211" cy="181"/>
            </a:xfrm>
            <a:custGeom>
              <a:avLst/>
              <a:gdLst>
                <a:gd name="T0" fmla="*/ 0 w 1584"/>
                <a:gd name="T1" fmla="*/ 0 h 1359"/>
                <a:gd name="T2" fmla="*/ 0 w 1584"/>
                <a:gd name="T3" fmla="*/ 0 h 1359"/>
                <a:gd name="T4" fmla="*/ 0 w 1584"/>
                <a:gd name="T5" fmla="*/ 0 h 1359"/>
                <a:gd name="T6" fmla="*/ 0 w 1584"/>
                <a:gd name="T7" fmla="*/ 0 h 1359"/>
                <a:gd name="T8" fmla="*/ 0 w 1584"/>
                <a:gd name="T9" fmla="*/ 0 h 1359"/>
                <a:gd name="T10" fmla="*/ 0 w 1584"/>
                <a:gd name="T11" fmla="*/ 0 h 1359"/>
                <a:gd name="T12" fmla="*/ 0 w 1584"/>
                <a:gd name="T13" fmla="*/ 0 h 1359"/>
                <a:gd name="T14" fmla="*/ 0 w 1584"/>
                <a:gd name="T15" fmla="*/ 0 h 1359"/>
                <a:gd name="T16" fmla="*/ 0 w 1584"/>
                <a:gd name="T17" fmla="*/ 0 h 1359"/>
                <a:gd name="T18" fmla="*/ 0 w 1584"/>
                <a:gd name="T19" fmla="*/ 0 h 1359"/>
                <a:gd name="T20" fmla="*/ 0 w 1584"/>
                <a:gd name="T21" fmla="*/ 0 h 1359"/>
                <a:gd name="T22" fmla="*/ 0 w 1584"/>
                <a:gd name="T23" fmla="*/ 0 h 1359"/>
                <a:gd name="T24" fmla="*/ 0 w 1584"/>
                <a:gd name="T25" fmla="*/ 0 h 1359"/>
                <a:gd name="T26" fmla="*/ 0 w 1584"/>
                <a:gd name="T27" fmla="*/ 0 h 1359"/>
                <a:gd name="T28" fmla="*/ 0 w 1584"/>
                <a:gd name="T29" fmla="*/ 0 h 1359"/>
                <a:gd name="T30" fmla="*/ 0 w 1584"/>
                <a:gd name="T31" fmla="*/ 0 h 1359"/>
                <a:gd name="T32" fmla="*/ 0 w 1584"/>
                <a:gd name="T33" fmla="*/ 0 h 1359"/>
                <a:gd name="T34" fmla="*/ 0 w 1584"/>
                <a:gd name="T35" fmla="*/ 0 h 1359"/>
                <a:gd name="T36" fmla="*/ 0 w 1584"/>
                <a:gd name="T37" fmla="*/ 0 h 1359"/>
                <a:gd name="T38" fmla="*/ 0 w 1584"/>
                <a:gd name="T39" fmla="*/ 0 h 1359"/>
                <a:gd name="T40" fmla="*/ 0 w 1584"/>
                <a:gd name="T41" fmla="*/ 0 h 1359"/>
                <a:gd name="T42" fmla="*/ 0 w 1584"/>
                <a:gd name="T43" fmla="*/ 0 h 1359"/>
                <a:gd name="T44" fmla="*/ 0 w 1584"/>
                <a:gd name="T45" fmla="*/ 0 h 1359"/>
                <a:gd name="T46" fmla="*/ 0 w 1584"/>
                <a:gd name="T47" fmla="*/ 0 h 1359"/>
                <a:gd name="T48" fmla="*/ 0 w 1584"/>
                <a:gd name="T49" fmla="*/ 0 h 1359"/>
                <a:gd name="T50" fmla="*/ 0 w 1584"/>
                <a:gd name="T51" fmla="*/ 0 h 1359"/>
                <a:gd name="T52" fmla="*/ 0 w 1584"/>
                <a:gd name="T53" fmla="*/ 0 h 1359"/>
                <a:gd name="T54" fmla="*/ 0 w 1584"/>
                <a:gd name="T55" fmla="*/ 0 h 1359"/>
                <a:gd name="T56" fmla="*/ 0 w 1584"/>
                <a:gd name="T57" fmla="*/ 0 h 1359"/>
                <a:gd name="T58" fmla="*/ 0 w 1584"/>
                <a:gd name="T59" fmla="*/ 0 h 1359"/>
                <a:gd name="T60" fmla="*/ 0 w 1584"/>
                <a:gd name="T61" fmla="*/ 0 h 1359"/>
                <a:gd name="T62" fmla="*/ 0 w 1584"/>
                <a:gd name="T63" fmla="*/ 0 h 1359"/>
                <a:gd name="T64" fmla="*/ 0 w 1584"/>
                <a:gd name="T65" fmla="*/ 0 h 1359"/>
                <a:gd name="T66" fmla="*/ 0 w 1584"/>
                <a:gd name="T67" fmla="*/ 0 h 1359"/>
                <a:gd name="T68" fmla="*/ 0 w 1584"/>
                <a:gd name="T69" fmla="*/ 0 h 1359"/>
                <a:gd name="T70" fmla="*/ 0 w 1584"/>
                <a:gd name="T71" fmla="*/ 0 h 1359"/>
                <a:gd name="T72" fmla="*/ 0 w 1584"/>
                <a:gd name="T73" fmla="*/ 0 h 1359"/>
                <a:gd name="T74" fmla="*/ 0 w 1584"/>
                <a:gd name="T75" fmla="*/ 0 h 1359"/>
                <a:gd name="T76" fmla="*/ 0 w 1584"/>
                <a:gd name="T77" fmla="*/ 0 h 1359"/>
                <a:gd name="T78" fmla="*/ 0 w 1584"/>
                <a:gd name="T79" fmla="*/ 0 h 1359"/>
                <a:gd name="T80" fmla="*/ 0 w 1584"/>
                <a:gd name="T81" fmla="*/ 0 h 13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4"/>
                <a:gd name="T124" fmla="*/ 0 h 1359"/>
                <a:gd name="T125" fmla="*/ 1584 w 1584"/>
                <a:gd name="T126" fmla="*/ 1359 h 135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4" h="1359">
                  <a:moveTo>
                    <a:pt x="721" y="536"/>
                  </a:moveTo>
                  <a:lnTo>
                    <a:pt x="866" y="705"/>
                  </a:lnTo>
                  <a:lnTo>
                    <a:pt x="893" y="736"/>
                  </a:lnTo>
                  <a:lnTo>
                    <a:pt x="920" y="764"/>
                  </a:lnTo>
                  <a:lnTo>
                    <a:pt x="948" y="784"/>
                  </a:lnTo>
                  <a:lnTo>
                    <a:pt x="975" y="799"/>
                  </a:lnTo>
                  <a:lnTo>
                    <a:pt x="998" y="807"/>
                  </a:lnTo>
                  <a:lnTo>
                    <a:pt x="1021" y="810"/>
                  </a:lnTo>
                  <a:lnTo>
                    <a:pt x="1046" y="807"/>
                  </a:lnTo>
                  <a:lnTo>
                    <a:pt x="1073" y="799"/>
                  </a:lnTo>
                  <a:lnTo>
                    <a:pt x="1081" y="810"/>
                  </a:lnTo>
                  <a:lnTo>
                    <a:pt x="1003" y="873"/>
                  </a:lnTo>
                  <a:lnTo>
                    <a:pt x="948" y="920"/>
                  </a:lnTo>
                  <a:lnTo>
                    <a:pt x="893" y="967"/>
                  </a:lnTo>
                  <a:lnTo>
                    <a:pt x="835" y="1022"/>
                  </a:lnTo>
                  <a:lnTo>
                    <a:pt x="823" y="1015"/>
                  </a:lnTo>
                  <a:lnTo>
                    <a:pt x="835" y="990"/>
                  </a:lnTo>
                  <a:lnTo>
                    <a:pt x="842" y="972"/>
                  </a:lnTo>
                  <a:lnTo>
                    <a:pt x="842" y="948"/>
                  </a:lnTo>
                  <a:lnTo>
                    <a:pt x="839" y="920"/>
                  </a:lnTo>
                  <a:lnTo>
                    <a:pt x="827" y="893"/>
                  </a:lnTo>
                  <a:lnTo>
                    <a:pt x="807" y="862"/>
                  </a:lnTo>
                  <a:lnTo>
                    <a:pt x="788" y="830"/>
                  </a:lnTo>
                  <a:lnTo>
                    <a:pt x="756" y="795"/>
                  </a:lnTo>
                  <a:lnTo>
                    <a:pt x="617" y="627"/>
                  </a:lnTo>
                  <a:lnTo>
                    <a:pt x="370" y="838"/>
                  </a:lnTo>
                  <a:lnTo>
                    <a:pt x="347" y="862"/>
                  </a:lnTo>
                  <a:lnTo>
                    <a:pt x="328" y="882"/>
                  </a:lnTo>
                  <a:lnTo>
                    <a:pt x="320" y="900"/>
                  </a:lnTo>
                  <a:lnTo>
                    <a:pt x="315" y="920"/>
                  </a:lnTo>
                  <a:lnTo>
                    <a:pt x="320" y="940"/>
                  </a:lnTo>
                  <a:lnTo>
                    <a:pt x="335" y="963"/>
                  </a:lnTo>
                  <a:lnTo>
                    <a:pt x="355" y="990"/>
                  </a:lnTo>
                  <a:lnTo>
                    <a:pt x="383" y="1027"/>
                  </a:lnTo>
                  <a:lnTo>
                    <a:pt x="456" y="1112"/>
                  </a:lnTo>
                  <a:lnTo>
                    <a:pt x="487" y="1143"/>
                  </a:lnTo>
                  <a:lnTo>
                    <a:pt x="515" y="1175"/>
                  </a:lnTo>
                  <a:lnTo>
                    <a:pt x="546" y="1195"/>
                  </a:lnTo>
                  <a:lnTo>
                    <a:pt x="573" y="1210"/>
                  </a:lnTo>
                  <a:lnTo>
                    <a:pt x="597" y="1218"/>
                  </a:lnTo>
                  <a:lnTo>
                    <a:pt x="624" y="1222"/>
                  </a:lnTo>
                  <a:lnTo>
                    <a:pt x="651" y="1222"/>
                  </a:lnTo>
                  <a:lnTo>
                    <a:pt x="675" y="1215"/>
                  </a:lnTo>
                  <a:lnTo>
                    <a:pt x="683" y="1226"/>
                  </a:lnTo>
                  <a:lnTo>
                    <a:pt x="484" y="1359"/>
                  </a:lnTo>
                  <a:lnTo>
                    <a:pt x="0" y="795"/>
                  </a:lnTo>
                  <a:lnTo>
                    <a:pt x="11" y="784"/>
                  </a:lnTo>
                  <a:lnTo>
                    <a:pt x="35" y="799"/>
                  </a:lnTo>
                  <a:lnTo>
                    <a:pt x="58" y="807"/>
                  </a:lnTo>
                  <a:lnTo>
                    <a:pt x="81" y="807"/>
                  </a:lnTo>
                  <a:lnTo>
                    <a:pt x="109" y="799"/>
                  </a:lnTo>
                  <a:lnTo>
                    <a:pt x="141" y="784"/>
                  </a:lnTo>
                  <a:lnTo>
                    <a:pt x="176" y="760"/>
                  </a:lnTo>
                  <a:lnTo>
                    <a:pt x="214" y="729"/>
                  </a:lnTo>
                  <a:lnTo>
                    <a:pt x="265" y="689"/>
                  </a:lnTo>
                  <a:lnTo>
                    <a:pt x="781" y="243"/>
                  </a:lnTo>
                  <a:lnTo>
                    <a:pt x="831" y="199"/>
                  </a:lnTo>
                  <a:lnTo>
                    <a:pt x="866" y="164"/>
                  </a:lnTo>
                  <a:lnTo>
                    <a:pt x="893" y="133"/>
                  </a:lnTo>
                  <a:lnTo>
                    <a:pt x="913" y="105"/>
                  </a:lnTo>
                  <a:lnTo>
                    <a:pt x="925" y="81"/>
                  </a:lnTo>
                  <a:lnTo>
                    <a:pt x="928" y="58"/>
                  </a:lnTo>
                  <a:lnTo>
                    <a:pt x="925" y="35"/>
                  </a:lnTo>
                  <a:lnTo>
                    <a:pt x="913" y="8"/>
                  </a:lnTo>
                  <a:lnTo>
                    <a:pt x="925" y="0"/>
                  </a:lnTo>
                  <a:lnTo>
                    <a:pt x="1412" y="572"/>
                  </a:lnTo>
                  <a:lnTo>
                    <a:pt x="1240" y="720"/>
                  </a:lnTo>
                  <a:lnTo>
                    <a:pt x="1229" y="705"/>
                  </a:lnTo>
                  <a:lnTo>
                    <a:pt x="1240" y="677"/>
                  </a:lnTo>
                  <a:lnTo>
                    <a:pt x="1245" y="654"/>
                  </a:lnTo>
                  <a:lnTo>
                    <a:pt x="1245" y="630"/>
                  </a:lnTo>
                  <a:lnTo>
                    <a:pt x="1237" y="607"/>
                  </a:lnTo>
                  <a:lnTo>
                    <a:pt x="1225" y="576"/>
                  </a:lnTo>
                  <a:lnTo>
                    <a:pt x="1202" y="544"/>
                  </a:lnTo>
                  <a:lnTo>
                    <a:pt x="1131" y="458"/>
                  </a:lnTo>
                  <a:lnTo>
                    <a:pt x="995" y="301"/>
                  </a:lnTo>
                  <a:lnTo>
                    <a:pt x="721" y="536"/>
                  </a:lnTo>
                  <a:close/>
                  <a:moveTo>
                    <a:pt x="1584" y="239"/>
                  </a:moveTo>
                  <a:lnTo>
                    <a:pt x="1252" y="226"/>
                  </a:lnTo>
                  <a:lnTo>
                    <a:pt x="1186" y="148"/>
                  </a:lnTo>
                  <a:lnTo>
                    <a:pt x="1451" y="86"/>
                  </a:lnTo>
                  <a:lnTo>
                    <a:pt x="1584" y="2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4" name="Freeform 142"/>
            <p:cNvSpPr>
              <a:spLocks/>
            </p:cNvSpPr>
            <p:nvPr/>
          </p:nvSpPr>
          <p:spPr bwMode="auto">
            <a:xfrm>
              <a:off x="1612" y="2848"/>
              <a:ext cx="237" cy="240"/>
            </a:xfrm>
            <a:custGeom>
              <a:avLst/>
              <a:gdLst>
                <a:gd name="T0" fmla="*/ 0 w 1784"/>
                <a:gd name="T1" fmla="*/ 0 h 1801"/>
                <a:gd name="T2" fmla="*/ 0 w 1784"/>
                <a:gd name="T3" fmla="*/ 0 h 1801"/>
                <a:gd name="T4" fmla="*/ 0 w 1784"/>
                <a:gd name="T5" fmla="*/ 0 h 1801"/>
                <a:gd name="T6" fmla="*/ 0 w 1784"/>
                <a:gd name="T7" fmla="*/ 0 h 1801"/>
                <a:gd name="T8" fmla="*/ 0 w 1784"/>
                <a:gd name="T9" fmla="*/ 0 h 1801"/>
                <a:gd name="T10" fmla="*/ 0 w 1784"/>
                <a:gd name="T11" fmla="*/ 0 h 1801"/>
                <a:gd name="T12" fmla="*/ 0 w 1784"/>
                <a:gd name="T13" fmla="*/ 0 h 1801"/>
                <a:gd name="T14" fmla="*/ 0 w 1784"/>
                <a:gd name="T15" fmla="*/ 0 h 1801"/>
                <a:gd name="T16" fmla="*/ 0 w 1784"/>
                <a:gd name="T17" fmla="*/ 0 h 1801"/>
                <a:gd name="T18" fmla="*/ 0 w 1784"/>
                <a:gd name="T19" fmla="*/ 0 h 1801"/>
                <a:gd name="T20" fmla="*/ 0 w 1784"/>
                <a:gd name="T21" fmla="*/ 0 h 1801"/>
                <a:gd name="T22" fmla="*/ 0 w 1784"/>
                <a:gd name="T23" fmla="*/ 0 h 1801"/>
                <a:gd name="T24" fmla="*/ 0 w 1784"/>
                <a:gd name="T25" fmla="*/ 0 h 1801"/>
                <a:gd name="T26" fmla="*/ 0 w 1784"/>
                <a:gd name="T27" fmla="*/ 0 h 1801"/>
                <a:gd name="T28" fmla="*/ 0 w 1784"/>
                <a:gd name="T29" fmla="*/ 0 h 1801"/>
                <a:gd name="T30" fmla="*/ 0 w 1784"/>
                <a:gd name="T31" fmla="*/ 0 h 1801"/>
                <a:gd name="T32" fmla="*/ 0 w 1784"/>
                <a:gd name="T33" fmla="*/ 0 h 1801"/>
                <a:gd name="T34" fmla="*/ 0 w 1784"/>
                <a:gd name="T35" fmla="*/ 0 h 1801"/>
                <a:gd name="T36" fmla="*/ 0 w 1784"/>
                <a:gd name="T37" fmla="*/ 0 h 1801"/>
                <a:gd name="T38" fmla="*/ 0 w 1784"/>
                <a:gd name="T39" fmla="*/ 0 h 1801"/>
                <a:gd name="T40" fmla="*/ 0 w 1784"/>
                <a:gd name="T41" fmla="*/ 0 h 1801"/>
                <a:gd name="T42" fmla="*/ 0 w 1784"/>
                <a:gd name="T43" fmla="*/ 0 h 1801"/>
                <a:gd name="T44" fmla="*/ 0 w 1784"/>
                <a:gd name="T45" fmla="*/ 0 h 1801"/>
                <a:gd name="T46" fmla="*/ 0 w 1784"/>
                <a:gd name="T47" fmla="*/ 0 h 1801"/>
                <a:gd name="T48" fmla="*/ 0 w 1784"/>
                <a:gd name="T49" fmla="*/ 0 h 1801"/>
                <a:gd name="T50" fmla="*/ 0 w 1784"/>
                <a:gd name="T51" fmla="*/ 0 h 1801"/>
                <a:gd name="T52" fmla="*/ 0 w 1784"/>
                <a:gd name="T53" fmla="*/ 0 h 1801"/>
                <a:gd name="T54" fmla="*/ 0 w 1784"/>
                <a:gd name="T55" fmla="*/ 0 h 1801"/>
                <a:gd name="T56" fmla="*/ 0 w 1784"/>
                <a:gd name="T57" fmla="*/ 0 h 1801"/>
                <a:gd name="T58" fmla="*/ 0 w 1784"/>
                <a:gd name="T59" fmla="*/ 0 h 1801"/>
                <a:gd name="T60" fmla="*/ 0 w 1784"/>
                <a:gd name="T61" fmla="*/ 0 h 1801"/>
                <a:gd name="T62" fmla="*/ 0 w 1784"/>
                <a:gd name="T63" fmla="*/ 0 h 1801"/>
                <a:gd name="T64" fmla="*/ 0 w 1784"/>
                <a:gd name="T65" fmla="*/ 0 h 1801"/>
                <a:gd name="T66" fmla="*/ 0 w 1784"/>
                <a:gd name="T67" fmla="*/ 0 h 1801"/>
                <a:gd name="T68" fmla="*/ 0 w 1784"/>
                <a:gd name="T69" fmla="*/ 0 h 1801"/>
                <a:gd name="T70" fmla="*/ 0 w 1784"/>
                <a:gd name="T71" fmla="*/ 0 h 1801"/>
                <a:gd name="T72" fmla="*/ 0 w 1784"/>
                <a:gd name="T73" fmla="*/ 0 h 1801"/>
                <a:gd name="T74" fmla="*/ 0 w 1784"/>
                <a:gd name="T75" fmla="*/ 0 h 1801"/>
                <a:gd name="T76" fmla="*/ 0 w 1784"/>
                <a:gd name="T77" fmla="*/ 0 h 1801"/>
                <a:gd name="T78" fmla="*/ 0 w 1784"/>
                <a:gd name="T79" fmla="*/ 0 h 1801"/>
                <a:gd name="T80" fmla="*/ 0 w 1784"/>
                <a:gd name="T81" fmla="*/ 0 h 1801"/>
                <a:gd name="T82" fmla="*/ 0 w 1784"/>
                <a:gd name="T83" fmla="*/ 0 h 1801"/>
                <a:gd name="T84" fmla="*/ 0 w 1784"/>
                <a:gd name="T85" fmla="*/ 0 h 1801"/>
                <a:gd name="T86" fmla="*/ 0 w 1784"/>
                <a:gd name="T87" fmla="*/ 0 h 1801"/>
                <a:gd name="T88" fmla="*/ 0 w 1784"/>
                <a:gd name="T89" fmla="*/ 0 h 1801"/>
                <a:gd name="T90" fmla="*/ 0 w 1784"/>
                <a:gd name="T91" fmla="*/ 0 h 1801"/>
                <a:gd name="T92" fmla="*/ 0 w 1784"/>
                <a:gd name="T93" fmla="*/ 0 h 1801"/>
                <a:gd name="T94" fmla="*/ 0 w 1784"/>
                <a:gd name="T95" fmla="*/ 0 h 1801"/>
                <a:gd name="T96" fmla="*/ 0 w 1784"/>
                <a:gd name="T97" fmla="*/ 0 h 18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84"/>
                <a:gd name="T148" fmla="*/ 0 h 1801"/>
                <a:gd name="T149" fmla="*/ 1784 w 1784"/>
                <a:gd name="T150" fmla="*/ 1801 h 18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84" h="1801">
                  <a:moveTo>
                    <a:pt x="1769" y="579"/>
                  </a:moveTo>
                  <a:lnTo>
                    <a:pt x="1784" y="594"/>
                  </a:lnTo>
                  <a:lnTo>
                    <a:pt x="1285" y="1570"/>
                  </a:lnTo>
                  <a:lnTo>
                    <a:pt x="1245" y="1653"/>
                  </a:lnTo>
                  <a:lnTo>
                    <a:pt x="1233" y="1684"/>
                  </a:lnTo>
                  <a:lnTo>
                    <a:pt x="1225" y="1708"/>
                  </a:lnTo>
                  <a:lnTo>
                    <a:pt x="1222" y="1731"/>
                  </a:lnTo>
                  <a:lnTo>
                    <a:pt x="1225" y="1751"/>
                  </a:lnTo>
                  <a:lnTo>
                    <a:pt x="1233" y="1771"/>
                  </a:lnTo>
                  <a:lnTo>
                    <a:pt x="1242" y="1789"/>
                  </a:lnTo>
                  <a:lnTo>
                    <a:pt x="1230" y="1801"/>
                  </a:lnTo>
                  <a:lnTo>
                    <a:pt x="1175" y="1751"/>
                  </a:lnTo>
                  <a:lnTo>
                    <a:pt x="1120" y="1703"/>
                  </a:lnTo>
                  <a:lnTo>
                    <a:pt x="1054" y="1649"/>
                  </a:lnTo>
                  <a:lnTo>
                    <a:pt x="976" y="1586"/>
                  </a:lnTo>
                  <a:lnTo>
                    <a:pt x="988" y="1574"/>
                  </a:lnTo>
                  <a:lnTo>
                    <a:pt x="1015" y="1583"/>
                  </a:lnTo>
                  <a:lnTo>
                    <a:pt x="1034" y="1586"/>
                  </a:lnTo>
                  <a:lnTo>
                    <a:pt x="1054" y="1578"/>
                  </a:lnTo>
                  <a:lnTo>
                    <a:pt x="1074" y="1566"/>
                  </a:lnTo>
                  <a:lnTo>
                    <a:pt x="1097" y="1528"/>
                  </a:lnTo>
                  <a:lnTo>
                    <a:pt x="1440" y="900"/>
                  </a:lnTo>
                  <a:lnTo>
                    <a:pt x="597" y="1312"/>
                  </a:lnTo>
                  <a:lnTo>
                    <a:pt x="582" y="1300"/>
                  </a:lnTo>
                  <a:lnTo>
                    <a:pt x="835" y="383"/>
                  </a:lnTo>
                  <a:lnTo>
                    <a:pt x="301" y="814"/>
                  </a:lnTo>
                  <a:lnTo>
                    <a:pt x="270" y="842"/>
                  </a:lnTo>
                  <a:lnTo>
                    <a:pt x="250" y="861"/>
                  </a:lnTo>
                  <a:lnTo>
                    <a:pt x="238" y="880"/>
                  </a:lnTo>
                  <a:lnTo>
                    <a:pt x="235" y="900"/>
                  </a:lnTo>
                  <a:lnTo>
                    <a:pt x="242" y="924"/>
                  </a:lnTo>
                  <a:lnTo>
                    <a:pt x="254" y="952"/>
                  </a:lnTo>
                  <a:lnTo>
                    <a:pt x="247" y="963"/>
                  </a:lnTo>
                  <a:lnTo>
                    <a:pt x="199" y="920"/>
                  </a:lnTo>
                  <a:lnTo>
                    <a:pt x="141" y="869"/>
                  </a:lnTo>
                  <a:lnTo>
                    <a:pt x="63" y="802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31" y="747"/>
                  </a:lnTo>
                  <a:lnTo>
                    <a:pt x="51" y="752"/>
                  </a:lnTo>
                  <a:lnTo>
                    <a:pt x="71" y="752"/>
                  </a:lnTo>
                  <a:lnTo>
                    <a:pt x="94" y="744"/>
                  </a:lnTo>
                  <a:lnTo>
                    <a:pt x="117" y="732"/>
                  </a:lnTo>
                  <a:lnTo>
                    <a:pt x="149" y="716"/>
                  </a:lnTo>
                  <a:lnTo>
                    <a:pt x="223" y="661"/>
                  </a:lnTo>
                  <a:lnTo>
                    <a:pt x="1089" y="0"/>
                  </a:lnTo>
                  <a:lnTo>
                    <a:pt x="1101" y="11"/>
                  </a:lnTo>
                  <a:lnTo>
                    <a:pt x="809" y="1042"/>
                  </a:lnTo>
                  <a:lnTo>
                    <a:pt x="1769" y="5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5" name="Freeform 143"/>
            <p:cNvSpPr>
              <a:spLocks/>
            </p:cNvSpPr>
            <p:nvPr/>
          </p:nvSpPr>
          <p:spPr bwMode="auto">
            <a:xfrm>
              <a:off x="1796" y="2959"/>
              <a:ext cx="129" cy="164"/>
            </a:xfrm>
            <a:custGeom>
              <a:avLst/>
              <a:gdLst>
                <a:gd name="T0" fmla="*/ 0 w 968"/>
                <a:gd name="T1" fmla="*/ 0 h 1230"/>
                <a:gd name="T2" fmla="*/ 0 w 968"/>
                <a:gd name="T3" fmla="*/ 0 h 1230"/>
                <a:gd name="T4" fmla="*/ 0 w 968"/>
                <a:gd name="T5" fmla="*/ 0 h 1230"/>
                <a:gd name="T6" fmla="*/ 0 w 968"/>
                <a:gd name="T7" fmla="*/ 0 h 1230"/>
                <a:gd name="T8" fmla="*/ 0 w 968"/>
                <a:gd name="T9" fmla="*/ 0 h 1230"/>
                <a:gd name="T10" fmla="*/ 0 w 968"/>
                <a:gd name="T11" fmla="*/ 0 h 1230"/>
                <a:gd name="T12" fmla="*/ 0 w 968"/>
                <a:gd name="T13" fmla="*/ 0 h 1230"/>
                <a:gd name="T14" fmla="*/ 0 w 968"/>
                <a:gd name="T15" fmla="*/ 0 h 1230"/>
                <a:gd name="T16" fmla="*/ 0 w 968"/>
                <a:gd name="T17" fmla="*/ 0 h 1230"/>
                <a:gd name="T18" fmla="*/ 0 w 968"/>
                <a:gd name="T19" fmla="*/ 0 h 1230"/>
                <a:gd name="T20" fmla="*/ 0 w 968"/>
                <a:gd name="T21" fmla="*/ 0 h 1230"/>
                <a:gd name="T22" fmla="*/ 0 w 968"/>
                <a:gd name="T23" fmla="*/ 0 h 1230"/>
                <a:gd name="T24" fmla="*/ 0 w 968"/>
                <a:gd name="T25" fmla="*/ 0 h 1230"/>
                <a:gd name="T26" fmla="*/ 0 w 968"/>
                <a:gd name="T27" fmla="*/ 0 h 1230"/>
                <a:gd name="T28" fmla="*/ 0 w 968"/>
                <a:gd name="T29" fmla="*/ 0 h 1230"/>
                <a:gd name="T30" fmla="*/ 0 w 968"/>
                <a:gd name="T31" fmla="*/ 0 h 1230"/>
                <a:gd name="T32" fmla="*/ 0 w 968"/>
                <a:gd name="T33" fmla="*/ 0 h 1230"/>
                <a:gd name="T34" fmla="*/ 0 w 968"/>
                <a:gd name="T35" fmla="*/ 0 h 1230"/>
                <a:gd name="T36" fmla="*/ 0 w 968"/>
                <a:gd name="T37" fmla="*/ 0 h 1230"/>
                <a:gd name="T38" fmla="*/ 0 w 968"/>
                <a:gd name="T39" fmla="*/ 0 h 1230"/>
                <a:gd name="T40" fmla="*/ 0 w 968"/>
                <a:gd name="T41" fmla="*/ 0 h 1230"/>
                <a:gd name="T42" fmla="*/ 0 w 968"/>
                <a:gd name="T43" fmla="*/ 0 h 1230"/>
                <a:gd name="T44" fmla="*/ 0 w 968"/>
                <a:gd name="T45" fmla="*/ 0 h 1230"/>
                <a:gd name="T46" fmla="*/ 0 w 968"/>
                <a:gd name="T47" fmla="*/ 0 h 1230"/>
                <a:gd name="T48" fmla="*/ 0 w 968"/>
                <a:gd name="T49" fmla="*/ 0 h 1230"/>
                <a:gd name="T50" fmla="*/ 0 w 968"/>
                <a:gd name="T51" fmla="*/ 0 h 1230"/>
                <a:gd name="T52" fmla="*/ 0 w 968"/>
                <a:gd name="T53" fmla="*/ 0 h 1230"/>
                <a:gd name="T54" fmla="*/ 0 w 968"/>
                <a:gd name="T55" fmla="*/ 0 h 1230"/>
                <a:gd name="T56" fmla="*/ 0 w 968"/>
                <a:gd name="T57" fmla="*/ 0 h 1230"/>
                <a:gd name="T58" fmla="*/ 0 w 968"/>
                <a:gd name="T59" fmla="*/ 0 h 1230"/>
                <a:gd name="T60" fmla="*/ 0 w 968"/>
                <a:gd name="T61" fmla="*/ 0 h 1230"/>
                <a:gd name="T62" fmla="*/ 0 w 968"/>
                <a:gd name="T63" fmla="*/ 0 h 1230"/>
                <a:gd name="T64" fmla="*/ 0 w 968"/>
                <a:gd name="T65" fmla="*/ 0 h 1230"/>
                <a:gd name="T66" fmla="*/ 0 w 968"/>
                <a:gd name="T67" fmla="*/ 0 h 1230"/>
                <a:gd name="T68" fmla="*/ 0 w 968"/>
                <a:gd name="T69" fmla="*/ 0 h 1230"/>
                <a:gd name="T70" fmla="*/ 0 w 968"/>
                <a:gd name="T71" fmla="*/ 0 h 1230"/>
                <a:gd name="T72" fmla="*/ 0 w 968"/>
                <a:gd name="T73" fmla="*/ 0 h 1230"/>
                <a:gd name="T74" fmla="*/ 0 w 968"/>
                <a:gd name="T75" fmla="*/ 0 h 1230"/>
                <a:gd name="T76" fmla="*/ 0 w 968"/>
                <a:gd name="T77" fmla="*/ 0 h 1230"/>
                <a:gd name="T78" fmla="*/ 0 w 968"/>
                <a:gd name="T79" fmla="*/ 0 h 1230"/>
                <a:gd name="T80" fmla="*/ 0 w 968"/>
                <a:gd name="T81" fmla="*/ 0 h 1230"/>
                <a:gd name="T82" fmla="*/ 0 w 968"/>
                <a:gd name="T83" fmla="*/ 0 h 1230"/>
                <a:gd name="T84" fmla="*/ 0 w 968"/>
                <a:gd name="T85" fmla="*/ 0 h 1230"/>
                <a:gd name="T86" fmla="*/ 0 w 968"/>
                <a:gd name="T87" fmla="*/ 0 h 1230"/>
                <a:gd name="T88" fmla="*/ 0 w 968"/>
                <a:gd name="T89" fmla="*/ 0 h 12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68"/>
                <a:gd name="T136" fmla="*/ 0 h 1230"/>
                <a:gd name="T137" fmla="*/ 968 w 968"/>
                <a:gd name="T138" fmla="*/ 1230 h 12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68" h="1230">
                  <a:moveTo>
                    <a:pt x="660" y="0"/>
                  </a:moveTo>
                  <a:lnTo>
                    <a:pt x="807" y="103"/>
                  </a:lnTo>
                  <a:lnTo>
                    <a:pt x="968" y="200"/>
                  </a:lnTo>
                  <a:lnTo>
                    <a:pt x="960" y="216"/>
                  </a:lnTo>
                  <a:lnTo>
                    <a:pt x="932" y="208"/>
                  </a:lnTo>
                  <a:lnTo>
                    <a:pt x="909" y="208"/>
                  </a:lnTo>
                  <a:lnTo>
                    <a:pt x="885" y="216"/>
                  </a:lnTo>
                  <a:lnTo>
                    <a:pt x="862" y="228"/>
                  </a:lnTo>
                  <a:lnTo>
                    <a:pt x="839" y="251"/>
                  </a:lnTo>
                  <a:lnTo>
                    <a:pt x="812" y="283"/>
                  </a:lnTo>
                  <a:lnTo>
                    <a:pt x="781" y="326"/>
                  </a:lnTo>
                  <a:lnTo>
                    <a:pt x="745" y="376"/>
                  </a:lnTo>
                  <a:lnTo>
                    <a:pt x="374" y="952"/>
                  </a:lnTo>
                  <a:lnTo>
                    <a:pt x="343" y="1007"/>
                  </a:lnTo>
                  <a:lnTo>
                    <a:pt x="320" y="1051"/>
                  </a:lnTo>
                  <a:lnTo>
                    <a:pt x="300" y="1090"/>
                  </a:lnTo>
                  <a:lnTo>
                    <a:pt x="292" y="1121"/>
                  </a:lnTo>
                  <a:lnTo>
                    <a:pt x="288" y="1149"/>
                  </a:lnTo>
                  <a:lnTo>
                    <a:pt x="292" y="1172"/>
                  </a:lnTo>
                  <a:lnTo>
                    <a:pt x="305" y="1195"/>
                  </a:lnTo>
                  <a:lnTo>
                    <a:pt x="320" y="1215"/>
                  </a:lnTo>
                  <a:lnTo>
                    <a:pt x="308" y="1230"/>
                  </a:lnTo>
                  <a:lnTo>
                    <a:pt x="230" y="1176"/>
                  </a:lnTo>
                  <a:lnTo>
                    <a:pt x="164" y="1129"/>
                  </a:lnTo>
                  <a:lnTo>
                    <a:pt x="89" y="1082"/>
                  </a:lnTo>
                  <a:lnTo>
                    <a:pt x="0" y="1031"/>
                  </a:lnTo>
                  <a:lnTo>
                    <a:pt x="11" y="1015"/>
                  </a:lnTo>
                  <a:lnTo>
                    <a:pt x="35" y="1024"/>
                  </a:lnTo>
                  <a:lnTo>
                    <a:pt x="58" y="1024"/>
                  </a:lnTo>
                  <a:lnTo>
                    <a:pt x="81" y="1015"/>
                  </a:lnTo>
                  <a:lnTo>
                    <a:pt x="105" y="1000"/>
                  </a:lnTo>
                  <a:lnTo>
                    <a:pt x="132" y="980"/>
                  </a:lnTo>
                  <a:lnTo>
                    <a:pt x="159" y="949"/>
                  </a:lnTo>
                  <a:lnTo>
                    <a:pt x="187" y="906"/>
                  </a:lnTo>
                  <a:lnTo>
                    <a:pt x="222" y="854"/>
                  </a:lnTo>
                  <a:lnTo>
                    <a:pt x="593" y="278"/>
                  </a:lnTo>
                  <a:lnTo>
                    <a:pt x="625" y="225"/>
                  </a:lnTo>
                  <a:lnTo>
                    <a:pt x="651" y="181"/>
                  </a:lnTo>
                  <a:lnTo>
                    <a:pt x="667" y="142"/>
                  </a:lnTo>
                  <a:lnTo>
                    <a:pt x="678" y="110"/>
                  </a:lnTo>
                  <a:lnTo>
                    <a:pt x="678" y="83"/>
                  </a:lnTo>
                  <a:lnTo>
                    <a:pt x="678" y="55"/>
                  </a:lnTo>
                  <a:lnTo>
                    <a:pt x="667" y="36"/>
                  </a:lnTo>
                  <a:lnTo>
                    <a:pt x="651" y="17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6" name="Freeform 144"/>
            <p:cNvSpPr>
              <a:spLocks noEditPoints="1"/>
            </p:cNvSpPr>
            <p:nvPr/>
          </p:nvSpPr>
          <p:spPr bwMode="auto">
            <a:xfrm>
              <a:off x="1853" y="3019"/>
              <a:ext cx="152" cy="192"/>
            </a:xfrm>
            <a:custGeom>
              <a:avLst/>
              <a:gdLst>
                <a:gd name="T0" fmla="*/ 0 w 1140"/>
                <a:gd name="T1" fmla="*/ 0 h 1434"/>
                <a:gd name="T2" fmla="*/ 0 w 1140"/>
                <a:gd name="T3" fmla="*/ 0 h 1434"/>
                <a:gd name="T4" fmla="*/ 0 w 1140"/>
                <a:gd name="T5" fmla="*/ 0 h 1434"/>
                <a:gd name="T6" fmla="*/ 0 w 1140"/>
                <a:gd name="T7" fmla="*/ 0 h 1434"/>
                <a:gd name="T8" fmla="*/ 0 w 1140"/>
                <a:gd name="T9" fmla="*/ 0 h 1434"/>
                <a:gd name="T10" fmla="*/ 0 w 1140"/>
                <a:gd name="T11" fmla="*/ 0 h 1434"/>
                <a:gd name="T12" fmla="*/ 0 w 1140"/>
                <a:gd name="T13" fmla="*/ 0 h 1434"/>
                <a:gd name="T14" fmla="*/ 0 w 1140"/>
                <a:gd name="T15" fmla="*/ 0 h 1434"/>
                <a:gd name="T16" fmla="*/ 0 w 1140"/>
                <a:gd name="T17" fmla="*/ 0 h 1434"/>
                <a:gd name="T18" fmla="*/ 0 w 1140"/>
                <a:gd name="T19" fmla="*/ 0 h 1434"/>
                <a:gd name="T20" fmla="*/ 0 w 1140"/>
                <a:gd name="T21" fmla="*/ 0 h 1434"/>
                <a:gd name="T22" fmla="*/ 0 w 1140"/>
                <a:gd name="T23" fmla="*/ 0 h 1434"/>
                <a:gd name="T24" fmla="*/ 0 w 1140"/>
                <a:gd name="T25" fmla="*/ 0 h 1434"/>
                <a:gd name="T26" fmla="*/ 0 w 1140"/>
                <a:gd name="T27" fmla="*/ 0 h 1434"/>
                <a:gd name="T28" fmla="*/ 0 w 1140"/>
                <a:gd name="T29" fmla="*/ 0 h 1434"/>
                <a:gd name="T30" fmla="*/ 0 w 1140"/>
                <a:gd name="T31" fmla="*/ 0 h 1434"/>
                <a:gd name="T32" fmla="*/ 0 w 1140"/>
                <a:gd name="T33" fmla="*/ 0 h 1434"/>
                <a:gd name="T34" fmla="*/ 0 w 1140"/>
                <a:gd name="T35" fmla="*/ 0 h 1434"/>
                <a:gd name="T36" fmla="*/ 0 w 1140"/>
                <a:gd name="T37" fmla="*/ 0 h 1434"/>
                <a:gd name="T38" fmla="*/ 0 w 1140"/>
                <a:gd name="T39" fmla="*/ 0 h 1434"/>
                <a:gd name="T40" fmla="*/ 0 w 1140"/>
                <a:gd name="T41" fmla="*/ 0 h 1434"/>
                <a:gd name="T42" fmla="*/ 0 w 1140"/>
                <a:gd name="T43" fmla="*/ 0 h 1434"/>
                <a:gd name="T44" fmla="*/ 0 w 1140"/>
                <a:gd name="T45" fmla="*/ 0 h 1434"/>
                <a:gd name="T46" fmla="*/ 0 w 1140"/>
                <a:gd name="T47" fmla="*/ 0 h 1434"/>
                <a:gd name="T48" fmla="*/ 0 w 1140"/>
                <a:gd name="T49" fmla="*/ 0 h 1434"/>
                <a:gd name="T50" fmla="*/ 0 w 1140"/>
                <a:gd name="T51" fmla="*/ 0 h 1434"/>
                <a:gd name="T52" fmla="*/ 0 w 1140"/>
                <a:gd name="T53" fmla="*/ 0 h 1434"/>
                <a:gd name="T54" fmla="*/ 0 w 1140"/>
                <a:gd name="T55" fmla="*/ 0 h 1434"/>
                <a:gd name="T56" fmla="*/ 0 w 1140"/>
                <a:gd name="T57" fmla="*/ 0 h 1434"/>
                <a:gd name="T58" fmla="*/ 0 w 1140"/>
                <a:gd name="T59" fmla="*/ 0 h 1434"/>
                <a:gd name="T60" fmla="*/ 0 w 1140"/>
                <a:gd name="T61" fmla="*/ 0 h 1434"/>
                <a:gd name="T62" fmla="*/ 0 w 1140"/>
                <a:gd name="T63" fmla="*/ 0 h 1434"/>
                <a:gd name="T64" fmla="*/ 0 w 1140"/>
                <a:gd name="T65" fmla="*/ 0 h 1434"/>
                <a:gd name="T66" fmla="*/ 0 w 1140"/>
                <a:gd name="T67" fmla="*/ 0 h 1434"/>
                <a:gd name="T68" fmla="*/ 0 w 1140"/>
                <a:gd name="T69" fmla="*/ 0 h 1434"/>
                <a:gd name="T70" fmla="*/ 0 w 1140"/>
                <a:gd name="T71" fmla="*/ 0 h 1434"/>
                <a:gd name="T72" fmla="*/ 0 w 1140"/>
                <a:gd name="T73" fmla="*/ 0 h 1434"/>
                <a:gd name="T74" fmla="*/ 0 w 1140"/>
                <a:gd name="T75" fmla="*/ 0 h 1434"/>
                <a:gd name="T76" fmla="*/ 0 w 1140"/>
                <a:gd name="T77" fmla="*/ 0 h 1434"/>
                <a:gd name="T78" fmla="*/ 0 w 1140"/>
                <a:gd name="T79" fmla="*/ 0 h 1434"/>
                <a:gd name="T80" fmla="*/ 0 w 1140"/>
                <a:gd name="T81" fmla="*/ 0 h 1434"/>
                <a:gd name="T82" fmla="*/ 0 w 1140"/>
                <a:gd name="T83" fmla="*/ 0 h 1434"/>
                <a:gd name="T84" fmla="*/ 0 w 1140"/>
                <a:gd name="T85" fmla="*/ 0 h 1434"/>
                <a:gd name="T86" fmla="*/ 0 w 1140"/>
                <a:gd name="T87" fmla="*/ 0 h 1434"/>
                <a:gd name="T88" fmla="*/ 0 w 1140"/>
                <a:gd name="T89" fmla="*/ 0 h 1434"/>
                <a:gd name="T90" fmla="*/ 0 w 1140"/>
                <a:gd name="T91" fmla="*/ 0 h 1434"/>
                <a:gd name="T92" fmla="*/ 0 w 1140"/>
                <a:gd name="T93" fmla="*/ 0 h 14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40"/>
                <a:gd name="T142" fmla="*/ 0 h 1434"/>
                <a:gd name="T143" fmla="*/ 1140 w 1140"/>
                <a:gd name="T144" fmla="*/ 1434 h 14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40" h="1434">
                  <a:moveTo>
                    <a:pt x="492" y="736"/>
                  </a:moveTo>
                  <a:lnTo>
                    <a:pt x="336" y="871"/>
                  </a:lnTo>
                  <a:lnTo>
                    <a:pt x="301" y="906"/>
                  </a:lnTo>
                  <a:lnTo>
                    <a:pt x="281" y="932"/>
                  </a:lnTo>
                  <a:lnTo>
                    <a:pt x="273" y="952"/>
                  </a:lnTo>
                  <a:lnTo>
                    <a:pt x="273" y="972"/>
                  </a:lnTo>
                  <a:lnTo>
                    <a:pt x="285" y="987"/>
                  </a:lnTo>
                  <a:lnTo>
                    <a:pt x="301" y="1004"/>
                  </a:lnTo>
                  <a:lnTo>
                    <a:pt x="293" y="1019"/>
                  </a:lnTo>
                  <a:lnTo>
                    <a:pt x="215" y="976"/>
                  </a:lnTo>
                  <a:lnTo>
                    <a:pt x="140" y="937"/>
                  </a:lnTo>
                  <a:lnTo>
                    <a:pt x="71" y="906"/>
                  </a:lnTo>
                  <a:lnTo>
                    <a:pt x="0" y="874"/>
                  </a:lnTo>
                  <a:lnTo>
                    <a:pt x="8" y="858"/>
                  </a:lnTo>
                  <a:lnTo>
                    <a:pt x="24" y="862"/>
                  </a:lnTo>
                  <a:lnTo>
                    <a:pt x="39" y="866"/>
                  </a:lnTo>
                  <a:lnTo>
                    <a:pt x="59" y="862"/>
                  </a:lnTo>
                  <a:lnTo>
                    <a:pt x="74" y="854"/>
                  </a:lnTo>
                  <a:lnTo>
                    <a:pt x="94" y="846"/>
                  </a:lnTo>
                  <a:lnTo>
                    <a:pt x="117" y="831"/>
                  </a:lnTo>
                  <a:lnTo>
                    <a:pt x="175" y="779"/>
                  </a:lnTo>
                  <a:lnTo>
                    <a:pt x="1117" y="0"/>
                  </a:lnTo>
                  <a:lnTo>
                    <a:pt x="1140" y="12"/>
                  </a:lnTo>
                  <a:lnTo>
                    <a:pt x="1089" y="1270"/>
                  </a:lnTo>
                  <a:lnTo>
                    <a:pt x="1089" y="1320"/>
                  </a:lnTo>
                  <a:lnTo>
                    <a:pt x="1097" y="1360"/>
                  </a:lnTo>
                  <a:lnTo>
                    <a:pt x="1112" y="1395"/>
                  </a:lnTo>
                  <a:lnTo>
                    <a:pt x="1124" y="1407"/>
                  </a:lnTo>
                  <a:lnTo>
                    <a:pt x="1132" y="1418"/>
                  </a:lnTo>
                  <a:lnTo>
                    <a:pt x="1128" y="1434"/>
                  </a:lnTo>
                  <a:lnTo>
                    <a:pt x="1050" y="1395"/>
                  </a:lnTo>
                  <a:lnTo>
                    <a:pt x="987" y="1360"/>
                  </a:lnTo>
                  <a:lnTo>
                    <a:pt x="918" y="1325"/>
                  </a:lnTo>
                  <a:lnTo>
                    <a:pt x="808" y="1274"/>
                  </a:lnTo>
                  <a:lnTo>
                    <a:pt x="815" y="1262"/>
                  </a:lnTo>
                  <a:lnTo>
                    <a:pt x="840" y="1262"/>
                  </a:lnTo>
                  <a:lnTo>
                    <a:pt x="858" y="1258"/>
                  </a:lnTo>
                  <a:lnTo>
                    <a:pt x="878" y="1246"/>
                  </a:lnTo>
                  <a:lnTo>
                    <a:pt x="890" y="1227"/>
                  </a:lnTo>
                  <a:lnTo>
                    <a:pt x="901" y="1195"/>
                  </a:lnTo>
                  <a:lnTo>
                    <a:pt x="906" y="1156"/>
                  </a:lnTo>
                  <a:lnTo>
                    <a:pt x="925" y="952"/>
                  </a:lnTo>
                  <a:lnTo>
                    <a:pt x="492" y="736"/>
                  </a:lnTo>
                  <a:close/>
                  <a:moveTo>
                    <a:pt x="979" y="302"/>
                  </a:moveTo>
                  <a:lnTo>
                    <a:pt x="601" y="635"/>
                  </a:lnTo>
                  <a:lnTo>
                    <a:pt x="941" y="804"/>
                  </a:lnTo>
                  <a:lnTo>
                    <a:pt x="979" y="3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7" name="Freeform 145"/>
            <p:cNvSpPr>
              <a:spLocks noEditPoints="1"/>
            </p:cNvSpPr>
            <p:nvPr/>
          </p:nvSpPr>
          <p:spPr bwMode="auto">
            <a:xfrm>
              <a:off x="2093" y="3093"/>
              <a:ext cx="171" cy="174"/>
            </a:xfrm>
            <a:custGeom>
              <a:avLst/>
              <a:gdLst>
                <a:gd name="T0" fmla="*/ 0 w 1277"/>
                <a:gd name="T1" fmla="*/ 0 h 1297"/>
                <a:gd name="T2" fmla="*/ 0 w 1277"/>
                <a:gd name="T3" fmla="*/ 0 h 1297"/>
                <a:gd name="T4" fmla="*/ 0 w 1277"/>
                <a:gd name="T5" fmla="*/ 0 h 1297"/>
                <a:gd name="T6" fmla="*/ 0 w 1277"/>
                <a:gd name="T7" fmla="*/ 0 h 1297"/>
                <a:gd name="T8" fmla="*/ 0 w 1277"/>
                <a:gd name="T9" fmla="*/ 0 h 1297"/>
                <a:gd name="T10" fmla="*/ 0 w 1277"/>
                <a:gd name="T11" fmla="*/ 0 h 1297"/>
                <a:gd name="T12" fmla="*/ 0 w 1277"/>
                <a:gd name="T13" fmla="*/ 0 h 1297"/>
                <a:gd name="T14" fmla="*/ 0 w 1277"/>
                <a:gd name="T15" fmla="*/ 0 h 1297"/>
                <a:gd name="T16" fmla="*/ 0 w 1277"/>
                <a:gd name="T17" fmla="*/ 0 h 1297"/>
                <a:gd name="T18" fmla="*/ 0 w 1277"/>
                <a:gd name="T19" fmla="*/ 0 h 1297"/>
                <a:gd name="T20" fmla="*/ 0 w 1277"/>
                <a:gd name="T21" fmla="*/ 0 h 1297"/>
                <a:gd name="T22" fmla="*/ 0 w 1277"/>
                <a:gd name="T23" fmla="*/ 0 h 1297"/>
                <a:gd name="T24" fmla="*/ 0 w 1277"/>
                <a:gd name="T25" fmla="*/ 0 h 1297"/>
                <a:gd name="T26" fmla="*/ 0 w 1277"/>
                <a:gd name="T27" fmla="*/ 0 h 1297"/>
                <a:gd name="T28" fmla="*/ 0 w 1277"/>
                <a:gd name="T29" fmla="*/ 0 h 1297"/>
                <a:gd name="T30" fmla="*/ 0 w 1277"/>
                <a:gd name="T31" fmla="*/ 0 h 1297"/>
                <a:gd name="T32" fmla="*/ 0 w 1277"/>
                <a:gd name="T33" fmla="*/ 0 h 1297"/>
                <a:gd name="T34" fmla="*/ 0 w 1277"/>
                <a:gd name="T35" fmla="*/ 0 h 1297"/>
                <a:gd name="T36" fmla="*/ 0 w 1277"/>
                <a:gd name="T37" fmla="*/ 0 h 1297"/>
                <a:gd name="T38" fmla="*/ 0 w 1277"/>
                <a:gd name="T39" fmla="*/ 0 h 1297"/>
                <a:gd name="T40" fmla="*/ 0 w 1277"/>
                <a:gd name="T41" fmla="*/ 0 h 1297"/>
                <a:gd name="T42" fmla="*/ 0 w 1277"/>
                <a:gd name="T43" fmla="*/ 0 h 1297"/>
                <a:gd name="T44" fmla="*/ 0 w 1277"/>
                <a:gd name="T45" fmla="*/ 0 h 1297"/>
                <a:gd name="T46" fmla="*/ 0 w 1277"/>
                <a:gd name="T47" fmla="*/ 0 h 1297"/>
                <a:gd name="T48" fmla="*/ 0 w 1277"/>
                <a:gd name="T49" fmla="*/ 0 h 1297"/>
                <a:gd name="T50" fmla="*/ 0 w 1277"/>
                <a:gd name="T51" fmla="*/ 0 h 1297"/>
                <a:gd name="T52" fmla="*/ 0 w 1277"/>
                <a:gd name="T53" fmla="*/ 0 h 1297"/>
                <a:gd name="T54" fmla="*/ 0 w 1277"/>
                <a:gd name="T55" fmla="*/ 0 h 1297"/>
                <a:gd name="T56" fmla="*/ 0 w 1277"/>
                <a:gd name="T57" fmla="*/ 0 h 1297"/>
                <a:gd name="T58" fmla="*/ 0 w 1277"/>
                <a:gd name="T59" fmla="*/ 0 h 1297"/>
                <a:gd name="T60" fmla="*/ 0 w 1277"/>
                <a:gd name="T61" fmla="*/ 0 h 1297"/>
                <a:gd name="T62" fmla="*/ 0 w 1277"/>
                <a:gd name="T63" fmla="*/ 0 h 1297"/>
                <a:gd name="T64" fmla="*/ 0 w 1277"/>
                <a:gd name="T65" fmla="*/ 0 h 1297"/>
                <a:gd name="T66" fmla="*/ 0 w 1277"/>
                <a:gd name="T67" fmla="*/ 0 h 1297"/>
                <a:gd name="T68" fmla="*/ 0 w 1277"/>
                <a:gd name="T69" fmla="*/ 0 h 1297"/>
                <a:gd name="T70" fmla="*/ 0 w 1277"/>
                <a:gd name="T71" fmla="*/ 0 h 1297"/>
                <a:gd name="T72" fmla="*/ 0 w 1277"/>
                <a:gd name="T73" fmla="*/ 0 h 1297"/>
                <a:gd name="T74" fmla="*/ 0 w 1277"/>
                <a:gd name="T75" fmla="*/ 0 h 1297"/>
                <a:gd name="T76" fmla="*/ 0 w 1277"/>
                <a:gd name="T77" fmla="*/ 0 h 1297"/>
                <a:gd name="T78" fmla="*/ 0 w 1277"/>
                <a:gd name="T79" fmla="*/ 0 h 1297"/>
                <a:gd name="T80" fmla="*/ 0 w 1277"/>
                <a:gd name="T81" fmla="*/ 0 h 1297"/>
                <a:gd name="T82" fmla="*/ 0 w 1277"/>
                <a:gd name="T83" fmla="*/ 0 h 1297"/>
                <a:gd name="T84" fmla="*/ 0 w 1277"/>
                <a:gd name="T85" fmla="*/ 0 h 12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77"/>
                <a:gd name="T130" fmla="*/ 0 h 1297"/>
                <a:gd name="T131" fmla="*/ 1277 w 1277"/>
                <a:gd name="T132" fmla="*/ 1297 h 12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77" h="1297">
                  <a:moveTo>
                    <a:pt x="1249" y="799"/>
                  </a:moveTo>
                  <a:lnTo>
                    <a:pt x="1229" y="866"/>
                  </a:lnTo>
                  <a:lnTo>
                    <a:pt x="1206" y="933"/>
                  </a:lnTo>
                  <a:lnTo>
                    <a:pt x="1174" y="992"/>
                  </a:lnTo>
                  <a:lnTo>
                    <a:pt x="1139" y="1047"/>
                  </a:lnTo>
                  <a:lnTo>
                    <a:pt x="1101" y="1097"/>
                  </a:lnTo>
                  <a:lnTo>
                    <a:pt x="1053" y="1145"/>
                  </a:lnTo>
                  <a:lnTo>
                    <a:pt x="1007" y="1184"/>
                  </a:lnTo>
                  <a:lnTo>
                    <a:pt x="952" y="1219"/>
                  </a:lnTo>
                  <a:lnTo>
                    <a:pt x="902" y="1247"/>
                  </a:lnTo>
                  <a:lnTo>
                    <a:pt x="847" y="1266"/>
                  </a:lnTo>
                  <a:lnTo>
                    <a:pt x="793" y="1282"/>
                  </a:lnTo>
                  <a:lnTo>
                    <a:pt x="738" y="1294"/>
                  </a:lnTo>
                  <a:lnTo>
                    <a:pt x="679" y="1297"/>
                  </a:lnTo>
                  <a:lnTo>
                    <a:pt x="617" y="1294"/>
                  </a:lnTo>
                  <a:lnTo>
                    <a:pt x="554" y="1285"/>
                  </a:lnTo>
                  <a:lnTo>
                    <a:pt x="488" y="1270"/>
                  </a:lnTo>
                  <a:lnTo>
                    <a:pt x="425" y="1254"/>
                  </a:lnTo>
                  <a:lnTo>
                    <a:pt x="363" y="1231"/>
                  </a:lnTo>
                  <a:lnTo>
                    <a:pt x="309" y="1204"/>
                  </a:lnTo>
                  <a:lnTo>
                    <a:pt x="257" y="1176"/>
                  </a:lnTo>
                  <a:lnTo>
                    <a:pt x="214" y="1141"/>
                  </a:lnTo>
                  <a:lnTo>
                    <a:pt x="171" y="1102"/>
                  </a:lnTo>
                  <a:lnTo>
                    <a:pt x="133" y="1059"/>
                  </a:lnTo>
                  <a:lnTo>
                    <a:pt x="98" y="1016"/>
                  </a:lnTo>
                  <a:lnTo>
                    <a:pt x="67" y="957"/>
                  </a:lnTo>
                  <a:lnTo>
                    <a:pt x="39" y="898"/>
                  </a:lnTo>
                  <a:lnTo>
                    <a:pt x="20" y="831"/>
                  </a:lnTo>
                  <a:lnTo>
                    <a:pt x="4" y="769"/>
                  </a:lnTo>
                  <a:lnTo>
                    <a:pt x="0" y="698"/>
                  </a:lnTo>
                  <a:lnTo>
                    <a:pt x="0" y="628"/>
                  </a:lnTo>
                  <a:lnTo>
                    <a:pt x="8" y="556"/>
                  </a:lnTo>
                  <a:lnTo>
                    <a:pt x="20" y="486"/>
                  </a:lnTo>
                  <a:lnTo>
                    <a:pt x="47" y="408"/>
                  </a:lnTo>
                  <a:lnTo>
                    <a:pt x="75" y="333"/>
                  </a:lnTo>
                  <a:lnTo>
                    <a:pt x="113" y="271"/>
                  </a:lnTo>
                  <a:lnTo>
                    <a:pt x="156" y="208"/>
                  </a:lnTo>
                  <a:lnTo>
                    <a:pt x="207" y="157"/>
                  </a:lnTo>
                  <a:lnTo>
                    <a:pt x="262" y="110"/>
                  </a:lnTo>
                  <a:lnTo>
                    <a:pt x="320" y="72"/>
                  </a:lnTo>
                  <a:lnTo>
                    <a:pt x="387" y="40"/>
                  </a:lnTo>
                  <a:lnTo>
                    <a:pt x="438" y="24"/>
                  </a:lnTo>
                  <a:lnTo>
                    <a:pt x="488" y="12"/>
                  </a:lnTo>
                  <a:lnTo>
                    <a:pt x="534" y="5"/>
                  </a:lnTo>
                  <a:lnTo>
                    <a:pt x="586" y="0"/>
                  </a:lnTo>
                  <a:lnTo>
                    <a:pt x="637" y="0"/>
                  </a:lnTo>
                  <a:lnTo>
                    <a:pt x="691" y="5"/>
                  </a:lnTo>
                  <a:lnTo>
                    <a:pt x="745" y="12"/>
                  </a:lnTo>
                  <a:lnTo>
                    <a:pt x="804" y="28"/>
                  </a:lnTo>
                  <a:lnTo>
                    <a:pt x="866" y="47"/>
                  </a:lnTo>
                  <a:lnTo>
                    <a:pt x="929" y="72"/>
                  </a:lnTo>
                  <a:lnTo>
                    <a:pt x="983" y="98"/>
                  </a:lnTo>
                  <a:lnTo>
                    <a:pt x="1038" y="133"/>
                  </a:lnTo>
                  <a:lnTo>
                    <a:pt x="1085" y="173"/>
                  </a:lnTo>
                  <a:lnTo>
                    <a:pt x="1128" y="212"/>
                  </a:lnTo>
                  <a:lnTo>
                    <a:pt x="1163" y="260"/>
                  </a:lnTo>
                  <a:lnTo>
                    <a:pt x="1194" y="310"/>
                  </a:lnTo>
                  <a:lnTo>
                    <a:pt x="1222" y="361"/>
                  </a:lnTo>
                  <a:lnTo>
                    <a:pt x="1245" y="416"/>
                  </a:lnTo>
                  <a:lnTo>
                    <a:pt x="1260" y="475"/>
                  </a:lnTo>
                  <a:lnTo>
                    <a:pt x="1269" y="538"/>
                  </a:lnTo>
                  <a:lnTo>
                    <a:pt x="1277" y="600"/>
                  </a:lnTo>
                  <a:lnTo>
                    <a:pt x="1272" y="663"/>
                  </a:lnTo>
                  <a:lnTo>
                    <a:pt x="1265" y="729"/>
                  </a:lnTo>
                  <a:lnTo>
                    <a:pt x="1249" y="799"/>
                  </a:lnTo>
                  <a:close/>
                  <a:moveTo>
                    <a:pt x="199" y="545"/>
                  </a:moveTo>
                  <a:lnTo>
                    <a:pt x="188" y="596"/>
                  </a:lnTo>
                  <a:lnTo>
                    <a:pt x="184" y="648"/>
                  </a:lnTo>
                  <a:lnTo>
                    <a:pt x="179" y="698"/>
                  </a:lnTo>
                  <a:lnTo>
                    <a:pt x="184" y="744"/>
                  </a:lnTo>
                  <a:lnTo>
                    <a:pt x="188" y="792"/>
                  </a:lnTo>
                  <a:lnTo>
                    <a:pt x="199" y="836"/>
                  </a:lnTo>
                  <a:lnTo>
                    <a:pt x="214" y="878"/>
                  </a:lnTo>
                  <a:lnTo>
                    <a:pt x="231" y="917"/>
                  </a:lnTo>
                  <a:lnTo>
                    <a:pt x="254" y="952"/>
                  </a:lnTo>
                  <a:lnTo>
                    <a:pt x="281" y="987"/>
                  </a:lnTo>
                  <a:lnTo>
                    <a:pt x="309" y="1019"/>
                  </a:lnTo>
                  <a:lnTo>
                    <a:pt x="343" y="1047"/>
                  </a:lnTo>
                  <a:lnTo>
                    <a:pt x="378" y="1070"/>
                  </a:lnTo>
                  <a:lnTo>
                    <a:pt x="421" y="1094"/>
                  </a:lnTo>
                  <a:lnTo>
                    <a:pt x="465" y="1109"/>
                  </a:lnTo>
                  <a:lnTo>
                    <a:pt x="511" y="1125"/>
                  </a:lnTo>
                  <a:lnTo>
                    <a:pt x="558" y="1137"/>
                  </a:lnTo>
                  <a:lnTo>
                    <a:pt x="605" y="1141"/>
                  </a:lnTo>
                  <a:lnTo>
                    <a:pt x="652" y="1141"/>
                  </a:lnTo>
                  <a:lnTo>
                    <a:pt x="698" y="1137"/>
                  </a:lnTo>
                  <a:lnTo>
                    <a:pt x="741" y="1125"/>
                  </a:lnTo>
                  <a:lnTo>
                    <a:pt x="781" y="1114"/>
                  </a:lnTo>
                  <a:lnTo>
                    <a:pt x="824" y="1094"/>
                  </a:lnTo>
                  <a:lnTo>
                    <a:pt x="859" y="1074"/>
                  </a:lnTo>
                  <a:lnTo>
                    <a:pt x="894" y="1047"/>
                  </a:lnTo>
                  <a:lnTo>
                    <a:pt x="929" y="1016"/>
                  </a:lnTo>
                  <a:lnTo>
                    <a:pt x="960" y="980"/>
                  </a:lnTo>
                  <a:lnTo>
                    <a:pt x="987" y="941"/>
                  </a:lnTo>
                  <a:lnTo>
                    <a:pt x="1011" y="902"/>
                  </a:lnTo>
                  <a:lnTo>
                    <a:pt x="1035" y="854"/>
                  </a:lnTo>
                  <a:lnTo>
                    <a:pt x="1053" y="804"/>
                  </a:lnTo>
                  <a:lnTo>
                    <a:pt x="1070" y="753"/>
                  </a:lnTo>
                  <a:lnTo>
                    <a:pt x="1081" y="698"/>
                  </a:lnTo>
                  <a:lnTo>
                    <a:pt x="1085" y="648"/>
                  </a:lnTo>
                  <a:lnTo>
                    <a:pt x="1089" y="600"/>
                  </a:lnTo>
                  <a:lnTo>
                    <a:pt x="1085" y="549"/>
                  </a:lnTo>
                  <a:lnTo>
                    <a:pt x="1081" y="501"/>
                  </a:lnTo>
                  <a:lnTo>
                    <a:pt x="1070" y="459"/>
                  </a:lnTo>
                  <a:lnTo>
                    <a:pt x="1058" y="416"/>
                  </a:lnTo>
                  <a:lnTo>
                    <a:pt x="1038" y="376"/>
                  </a:lnTo>
                  <a:lnTo>
                    <a:pt x="1015" y="341"/>
                  </a:lnTo>
                  <a:lnTo>
                    <a:pt x="992" y="306"/>
                  </a:lnTo>
                  <a:lnTo>
                    <a:pt x="960" y="275"/>
                  </a:lnTo>
                  <a:lnTo>
                    <a:pt x="929" y="248"/>
                  </a:lnTo>
                  <a:lnTo>
                    <a:pt x="894" y="220"/>
                  </a:lnTo>
                  <a:lnTo>
                    <a:pt x="854" y="200"/>
                  </a:lnTo>
                  <a:lnTo>
                    <a:pt x="811" y="180"/>
                  </a:lnTo>
                  <a:lnTo>
                    <a:pt x="765" y="169"/>
                  </a:lnTo>
                  <a:lnTo>
                    <a:pt x="715" y="157"/>
                  </a:lnTo>
                  <a:lnTo>
                    <a:pt x="667" y="153"/>
                  </a:lnTo>
                  <a:lnTo>
                    <a:pt x="620" y="153"/>
                  </a:lnTo>
                  <a:lnTo>
                    <a:pt x="574" y="157"/>
                  </a:lnTo>
                  <a:lnTo>
                    <a:pt x="531" y="165"/>
                  </a:lnTo>
                  <a:lnTo>
                    <a:pt x="488" y="177"/>
                  </a:lnTo>
                  <a:lnTo>
                    <a:pt x="449" y="197"/>
                  </a:lnTo>
                  <a:lnTo>
                    <a:pt x="410" y="220"/>
                  </a:lnTo>
                  <a:lnTo>
                    <a:pt x="375" y="248"/>
                  </a:lnTo>
                  <a:lnTo>
                    <a:pt x="340" y="275"/>
                  </a:lnTo>
                  <a:lnTo>
                    <a:pt x="312" y="310"/>
                  </a:lnTo>
                  <a:lnTo>
                    <a:pt x="281" y="350"/>
                  </a:lnTo>
                  <a:lnTo>
                    <a:pt x="257" y="393"/>
                  </a:lnTo>
                  <a:lnTo>
                    <a:pt x="234" y="440"/>
                  </a:lnTo>
                  <a:lnTo>
                    <a:pt x="214" y="490"/>
                  </a:lnTo>
                  <a:lnTo>
                    <a:pt x="199" y="5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8" name="Freeform 146"/>
            <p:cNvSpPr>
              <a:spLocks/>
            </p:cNvSpPr>
            <p:nvPr/>
          </p:nvSpPr>
          <p:spPr bwMode="auto">
            <a:xfrm>
              <a:off x="2267" y="3121"/>
              <a:ext cx="133" cy="173"/>
            </a:xfrm>
            <a:custGeom>
              <a:avLst/>
              <a:gdLst>
                <a:gd name="T0" fmla="*/ 0 w 1003"/>
                <a:gd name="T1" fmla="*/ 0 h 1297"/>
                <a:gd name="T2" fmla="*/ 0 w 1003"/>
                <a:gd name="T3" fmla="*/ 0 h 1297"/>
                <a:gd name="T4" fmla="*/ 0 w 1003"/>
                <a:gd name="T5" fmla="*/ 0 h 1297"/>
                <a:gd name="T6" fmla="*/ 0 w 1003"/>
                <a:gd name="T7" fmla="*/ 0 h 1297"/>
                <a:gd name="T8" fmla="*/ 0 w 1003"/>
                <a:gd name="T9" fmla="*/ 0 h 1297"/>
                <a:gd name="T10" fmla="*/ 0 w 1003"/>
                <a:gd name="T11" fmla="*/ 0 h 1297"/>
                <a:gd name="T12" fmla="*/ 0 w 1003"/>
                <a:gd name="T13" fmla="*/ 0 h 1297"/>
                <a:gd name="T14" fmla="*/ 0 w 1003"/>
                <a:gd name="T15" fmla="*/ 0 h 1297"/>
                <a:gd name="T16" fmla="*/ 0 w 1003"/>
                <a:gd name="T17" fmla="*/ 0 h 1297"/>
                <a:gd name="T18" fmla="*/ 0 w 1003"/>
                <a:gd name="T19" fmla="*/ 0 h 1297"/>
                <a:gd name="T20" fmla="*/ 0 w 1003"/>
                <a:gd name="T21" fmla="*/ 0 h 1297"/>
                <a:gd name="T22" fmla="*/ 0 w 1003"/>
                <a:gd name="T23" fmla="*/ 0 h 1297"/>
                <a:gd name="T24" fmla="*/ 0 w 1003"/>
                <a:gd name="T25" fmla="*/ 0 h 1297"/>
                <a:gd name="T26" fmla="*/ 0 w 1003"/>
                <a:gd name="T27" fmla="*/ 0 h 1297"/>
                <a:gd name="T28" fmla="*/ 0 w 1003"/>
                <a:gd name="T29" fmla="*/ 0 h 1297"/>
                <a:gd name="T30" fmla="*/ 0 w 1003"/>
                <a:gd name="T31" fmla="*/ 0 h 1297"/>
                <a:gd name="T32" fmla="*/ 0 w 1003"/>
                <a:gd name="T33" fmla="*/ 0 h 1297"/>
                <a:gd name="T34" fmla="*/ 0 w 1003"/>
                <a:gd name="T35" fmla="*/ 0 h 1297"/>
                <a:gd name="T36" fmla="*/ 0 w 1003"/>
                <a:gd name="T37" fmla="*/ 0 h 1297"/>
                <a:gd name="T38" fmla="*/ 0 w 1003"/>
                <a:gd name="T39" fmla="*/ 0 h 1297"/>
                <a:gd name="T40" fmla="*/ 0 w 1003"/>
                <a:gd name="T41" fmla="*/ 0 h 1297"/>
                <a:gd name="T42" fmla="*/ 0 w 1003"/>
                <a:gd name="T43" fmla="*/ 0 h 1297"/>
                <a:gd name="T44" fmla="*/ 0 w 1003"/>
                <a:gd name="T45" fmla="*/ 0 h 1297"/>
                <a:gd name="T46" fmla="*/ 0 w 1003"/>
                <a:gd name="T47" fmla="*/ 0 h 1297"/>
                <a:gd name="T48" fmla="*/ 0 w 1003"/>
                <a:gd name="T49" fmla="*/ 0 h 1297"/>
                <a:gd name="T50" fmla="*/ 0 w 1003"/>
                <a:gd name="T51" fmla="*/ 0 h 1297"/>
                <a:gd name="T52" fmla="*/ 0 w 1003"/>
                <a:gd name="T53" fmla="*/ 0 h 1297"/>
                <a:gd name="T54" fmla="*/ 0 w 1003"/>
                <a:gd name="T55" fmla="*/ 0 h 1297"/>
                <a:gd name="T56" fmla="*/ 0 w 1003"/>
                <a:gd name="T57" fmla="*/ 0 h 12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3"/>
                <a:gd name="T88" fmla="*/ 0 h 1297"/>
                <a:gd name="T89" fmla="*/ 1003 w 1003"/>
                <a:gd name="T90" fmla="*/ 1297 h 12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3" h="1297">
                  <a:moveTo>
                    <a:pt x="866" y="1297"/>
                  </a:moveTo>
                  <a:lnTo>
                    <a:pt x="0" y="1210"/>
                  </a:lnTo>
                  <a:lnTo>
                    <a:pt x="3" y="1190"/>
                  </a:lnTo>
                  <a:lnTo>
                    <a:pt x="710" y="195"/>
                  </a:lnTo>
                  <a:lnTo>
                    <a:pt x="418" y="168"/>
                  </a:lnTo>
                  <a:lnTo>
                    <a:pt x="363" y="160"/>
                  </a:lnTo>
                  <a:lnTo>
                    <a:pt x="315" y="160"/>
                  </a:lnTo>
                  <a:lnTo>
                    <a:pt x="277" y="163"/>
                  </a:lnTo>
                  <a:lnTo>
                    <a:pt x="242" y="168"/>
                  </a:lnTo>
                  <a:lnTo>
                    <a:pt x="214" y="176"/>
                  </a:lnTo>
                  <a:lnTo>
                    <a:pt x="191" y="188"/>
                  </a:lnTo>
                  <a:lnTo>
                    <a:pt x="176" y="207"/>
                  </a:lnTo>
                  <a:lnTo>
                    <a:pt x="159" y="226"/>
                  </a:lnTo>
                  <a:lnTo>
                    <a:pt x="144" y="223"/>
                  </a:lnTo>
                  <a:lnTo>
                    <a:pt x="168" y="0"/>
                  </a:lnTo>
                  <a:lnTo>
                    <a:pt x="1003" y="82"/>
                  </a:lnTo>
                  <a:lnTo>
                    <a:pt x="1003" y="105"/>
                  </a:lnTo>
                  <a:lnTo>
                    <a:pt x="289" y="1097"/>
                  </a:lnTo>
                  <a:lnTo>
                    <a:pt x="605" y="1127"/>
                  </a:lnTo>
                  <a:lnTo>
                    <a:pt x="687" y="1135"/>
                  </a:lnTo>
                  <a:lnTo>
                    <a:pt x="756" y="1135"/>
                  </a:lnTo>
                  <a:lnTo>
                    <a:pt x="811" y="1127"/>
                  </a:lnTo>
                  <a:lnTo>
                    <a:pt x="854" y="1115"/>
                  </a:lnTo>
                  <a:lnTo>
                    <a:pt x="870" y="1104"/>
                  </a:lnTo>
                  <a:lnTo>
                    <a:pt x="882" y="1092"/>
                  </a:lnTo>
                  <a:lnTo>
                    <a:pt x="894" y="1077"/>
                  </a:lnTo>
                  <a:lnTo>
                    <a:pt x="905" y="1054"/>
                  </a:lnTo>
                  <a:lnTo>
                    <a:pt x="917" y="1057"/>
                  </a:lnTo>
                  <a:lnTo>
                    <a:pt x="866" y="12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9" name="Freeform 147"/>
            <p:cNvSpPr>
              <a:spLocks noEditPoints="1"/>
            </p:cNvSpPr>
            <p:nvPr/>
          </p:nvSpPr>
          <p:spPr bwMode="auto">
            <a:xfrm>
              <a:off x="2409" y="3131"/>
              <a:ext cx="121" cy="164"/>
            </a:xfrm>
            <a:custGeom>
              <a:avLst/>
              <a:gdLst>
                <a:gd name="T0" fmla="*/ 0 w 909"/>
                <a:gd name="T1" fmla="*/ 0 h 1230"/>
                <a:gd name="T2" fmla="*/ 0 w 909"/>
                <a:gd name="T3" fmla="*/ 0 h 1230"/>
                <a:gd name="T4" fmla="*/ 0 w 909"/>
                <a:gd name="T5" fmla="*/ 0 h 1230"/>
                <a:gd name="T6" fmla="*/ 0 w 909"/>
                <a:gd name="T7" fmla="*/ 0 h 1230"/>
                <a:gd name="T8" fmla="*/ 0 w 909"/>
                <a:gd name="T9" fmla="*/ 0 h 1230"/>
                <a:gd name="T10" fmla="*/ 0 w 909"/>
                <a:gd name="T11" fmla="*/ 0 h 1230"/>
                <a:gd name="T12" fmla="*/ 0 w 909"/>
                <a:gd name="T13" fmla="*/ 0 h 1230"/>
                <a:gd name="T14" fmla="*/ 0 w 909"/>
                <a:gd name="T15" fmla="*/ 0 h 1230"/>
                <a:gd name="T16" fmla="*/ 0 w 909"/>
                <a:gd name="T17" fmla="*/ 0 h 1230"/>
                <a:gd name="T18" fmla="*/ 0 w 909"/>
                <a:gd name="T19" fmla="*/ 0 h 1230"/>
                <a:gd name="T20" fmla="*/ 0 w 909"/>
                <a:gd name="T21" fmla="*/ 0 h 1230"/>
                <a:gd name="T22" fmla="*/ 0 w 909"/>
                <a:gd name="T23" fmla="*/ 0 h 1230"/>
                <a:gd name="T24" fmla="*/ 0 w 909"/>
                <a:gd name="T25" fmla="*/ 0 h 1230"/>
                <a:gd name="T26" fmla="*/ 0 w 909"/>
                <a:gd name="T27" fmla="*/ 0 h 1230"/>
                <a:gd name="T28" fmla="*/ 0 w 909"/>
                <a:gd name="T29" fmla="*/ 0 h 1230"/>
                <a:gd name="T30" fmla="*/ 0 w 909"/>
                <a:gd name="T31" fmla="*/ 0 h 1230"/>
                <a:gd name="T32" fmla="*/ 0 w 909"/>
                <a:gd name="T33" fmla="*/ 0 h 1230"/>
                <a:gd name="T34" fmla="*/ 0 w 909"/>
                <a:gd name="T35" fmla="*/ 0 h 1230"/>
                <a:gd name="T36" fmla="*/ 0 w 909"/>
                <a:gd name="T37" fmla="*/ 0 h 1230"/>
                <a:gd name="T38" fmla="*/ 0 w 909"/>
                <a:gd name="T39" fmla="*/ 0 h 1230"/>
                <a:gd name="T40" fmla="*/ 0 w 909"/>
                <a:gd name="T41" fmla="*/ 0 h 1230"/>
                <a:gd name="T42" fmla="*/ 0 w 909"/>
                <a:gd name="T43" fmla="*/ 0 h 1230"/>
                <a:gd name="T44" fmla="*/ 0 w 909"/>
                <a:gd name="T45" fmla="*/ 0 h 1230"/>
                <a:gd name="T46" fmla="*/ 0 w 909"/>
                <a:gd name="T47" fmla="*/ 0 h 1230"/>
                <a:gd name="T48" fmla="*/ 0 w 909"/>
                <a:gd name="T49" fmla="*/ 0 h 1230"/>
                <a:gd name="T50" fmla="*/ 0 w 909"/>
                <a:gd name="T51" fmla="*/ 0 h 1230"/>
                <a:gd name="T52" fmla="*/ 0 w 909"/>
                <a:gd name="T53" fmla="*/ 0 h 1230"/>
                <a:gd name="T54" fmla="*/ 0 w 909"/>
                <a:gd name="T55" fmla="*/ 0 h 1230"/>
                <a:gd name="T56" fmla="*/ 0 w 909"/>
                <a:gd name="T57" fmla="*/ 0 h 1230"/>
                <a:gd name="T58" fmla="*/ 0 w 909"/>
                <a:gd name="T59" fmla="*/ 0 h 1230"/>
                <a:gd name="T60" fmla="*/ 0 w 909"/>
                <a:gd name="T61" fmla="*/ 0 h 1230"/>
                <a:gd name="T62" fmla="*/ 0 w 909"/>
                <a:gd name="T63" fmla="*/ 0 h 1230"/>
                <a:gd name="T64" fmla="*/ 0 w 909"/>
                <a:gd name="T65" fmla="*/ 0 h 1230"/>
                <a:gd name="T66" fmla="*/ 0 w 909"/>
                <a:gd name="T67" fmla="*/ 0 h 1230"/>
                <a:gd name="T68" fmla="*/ 0 w 909"/>
                <a:gd name="T69" fmla="*/ 0 h 1230"/>
                <a:gd name="T70" fmla="*/ 0 w 909"/>
                <a:gd name="T71" fmla="*/ 0 h 1230"/>
                <a:gd name="T72" fmla="*/ 0 w 909"/>
                <a:gd name="T73" fmla="*/ 0 h 1230"/>
                <a:gd name="T74" fmla="*/ 0 w 909"/>
                <a:gd name="T75" fmla="*/ 0 h 1230"/>
                <a:gd name="T76" fmla="*/ 0 w 909"/>
                <a:gd name="T77" fmla="*/ 0 h 1230"/>
                <a:gd name="T78" fmla="*/ 0 w 909"/>
                <a:gd name="T79" fmla="*/ 0 h 1230"/>
                <a:gd name="T80" fmla="*/ 0 w 909"/>
                <a:gd name="T81" fmla="*/ 0 h 1230"/>
                <a:gd name="T82" fmla="*/ 0 w 909"/>
                <a:gd name="T83" fmla="*/ 0 h 1230"/>
                <a:gd name="T84" fmla="*/ 0 w 909"/>
                <a:gd name="T85" fmla="*/ 0 h 1230"/>
                <a:gd name="T86" fmla="*/ 0 w 909"/>
                <a:gd name="T87" fmla="*/ 0 h 1230"/>
                <a:gd name="T88" fmla="*/ 0 w 909"/>
                <a:gd name="T89" fmla="*/ 0 h 12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09"/>
                <a:gd name="T136" fmla="*/ 0 h 1230"/>
                <a:gd name="T137" fmla="*/ 909 w 909"/>
                <a:gd name="T138" fmla="*/ 1230 h 12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09" h="1230">
                  <a:moveTo>
                    <a:pt x="379" y="0"/>
                  </a:moveTo>
                  <a:lnTo>
                    <a:pt x="491" y="0"/>
                  </a:lnTo>
                  <a:lnTo>
                    <a:pt x="535" y="0"/>
                  </a:lnTo>
                  <a:lnTo>
                    <a:pt x="574" y="7"/>
                  </a:lnTo>
                  <a:lnTo>
                    <a:pt x="604" y="12"/>
                  </a:lnTo>
                  <a:lnTo>
                    <a:pt x="636" y="23"/>
                  </a:lnTo>
                  <a:lnTo>
                    <a:pt x="667" y="35"/>
                  </a:lnTo>
                  <a:lnTo>
                    <a:pt x="699" y="50"/>
                  </a:lnTo>
                  <a:lnTo>
                    <a:pt x="725" y="70"/>
                  </a:lnTo>
                  <a:lnTo>
                    <a:pt x="749" y="93"/>
                  </a:lnTo>
                  <a:lnTo>
                    <a:pt x="773" y="117"/>
                  </a:lnTo>
                  <a:lnTo>
                    <a:pt x="792" y="145"/>
                  </a:lnTo>
                  <a:lnTo>
                    <a:pt x="808" y="176"/>
                  </a:lnTo>
                  <a:lnTo>
                    <a:pt x="816" y="211"/>
                  </a:lnTo>
                  <a:lnTo>
                    <a:pt x="823" y="247"/>
                  </a:lnTo>
                  <a:lnTo>
                    <a:pt x="828" y="286"/>
                  </a:lnTo>
                  <a:lnTo>
                    <a:pt x="828" y="328"/>
                  </a:lnTo>
                  <a:lnTo>
                    <a:pt x="820" y="372"/>
                  </a:lnTo>
                  <a:lnTo>
                    <a:pt x="803" y="407"/>
                  </a:lnTo>
                  <a:lnTo>
                    <a:pt x="785" y="438"/>
                  </a:lnTo>
                  <a:lnTo>
                    <a:pt x="761" y="470"/>
                  </a:lnTo>
                  <a:lnTo>
                    <a:pt x="730" y="493"/>
                  </a:lnTo>
                  <a:lnTo>
                    <a:pt x="690" y="516"/>
                  </a:lnTo>
                  <a:lnTo>
                    <a:pt x="644" y="536"/>
                  </a:lnTo>
                  <a:lnTo>
                    <a:pt x="707" y="560"/>
                  </a:lnTo>
                  <a:lnTo>
                    <a:pt x="761" y="588"/>
                  </a:lnTo>
                  <a:lnTo>
                    <a:pt x="803" y="619"/>
                  </a:lnTo>
                  <a:lnTo>
                    <a:pt x="823" y="638"/>
                  </a:lnTo>
                  <a:lnTo>
                    <a:pt x="843" y="654"/>
                  </a:lnTo>
                  <a:lnTo>
                    <a:pt x="858" y="678"/>
                  </a:lnTo>
                  <a:lnTo>
                    <a:pt x="870" y="697"/>
                  </a:lnTo>
                  <a:lnTo>
                    <a:pt x="882" y="721"/>
                  </a:lnTo>
                  <a:lnTo>
                    <a:pt x="889" y="744"/>
                  </a:lnTo>
                  <a:lnTo>
                    <a:pt x="906" y="799"/>
                  </a:lnTo>
                  <a:lnTo>
                    <a:pt x="909" y="858"/>
                  </a:lnTo>
                  <a:lnTo>
                    <a:pt x="909" y="909"/>
                  </a:lnTo>
                  <a:lnTo>
                    <a:pt x="901" y="956"/>
                  </a:lnTo>
                  <a:lnTo>
                    <a:pt x="889" y="999"/>
                  </a:lnTo>
                  <a:lnTo>
                    <a:pt x="870" y="1037"/>
                  </a:lnTo>
                  <a:lnTo>
                    <a:pt x="846" y="1074"/>
                  </a:lnTo>
                  <a:lnTo>
                    <a:pt x="820" y="1104"/>
                  </a:lnTo>
                  <a:lnTo>
                    <a:pt x="788" y="1132"/>
                  </a:lnTo>
                  <a:lnTo>
                    <a:pt x="749" y="1159"/>
                  </a:lnTo>
                  <a:lnTo>
                    <a:pt x="695" y="1184"/>
                  </a:lnTo>
                  <a:lnTo>
                    <a:pt x="664" y="1195"/>
                  </a:lnTo>
                  <a:lnTo>
                    <a:pt x="632" y="1202"/>
                  </a:lnTo>
                  <a:lnTo>
                    <a:pt x="562" y="1214"/>
                  </a:lnTo>
                  <a:lnTo>
                    <a:pt x="472" y="1219"/>
                  </a:lnTo>
                  <a:lnTo>
                    <a:pt x="31" y="1230"/>
                  </a:lnTo>
                  <a:lnTo>
                    <a:pt x="31" y="1214"/>
                  </a:lnTo>
                  <a:lnTo>
                    <a:pt x="55" y="1207"/>
                  </a:lnTo>
                  <a:lnTo>
                    <a:pt x="74" y="1191"/>
                  </a:lnTo>
                  <a:lnTo>
                    <a:pt x="90" y="1171"/>
                  </a:lnTo>
                  <a:lnTo>
                    <a:pt x="102" y="1147"/>
                  </a:lnTo>
                  <a:lnTo>
                    <a:pt x="110" y="1116"/>
                  </a:lnTo>
                  <a:lnTo>
                    <a:pt x="113" y="1074"/>
                  </a:lnTo>
                  <a:lnTo>
                    <a:pt x="117" y="1022"/>
                  </a:lnTo>
                  <a:lnTo>
                    <a:pt x="117" y="959"/>
                  </a:lnTo>
                  <a:lnTo>
                    <a:pt x="97" y="273"/>
                  </a:lnTo>
                  <a:lnTo>
                    <a:pt x="97" y="211"/>
                  </a:lnTo>
                  <a:lnTo>
                    <a:pt x="90" y="160"/>
                  </a:lnTo>
                  <a:lnTo>
                    <a:pt x="85" y="117"/>
                  </a:lnTo>
                  <a:lnTo>
                    <a:pt x="74" y="85"/>
                  </a:lnTo>
                  <a:lnTo>
                    <a:pt x="62" y="62"/>
                  </a:lnTo>
                  <a:lnTo>
                    <a:pt x="47" y="43"/>
                  </a:lnTo>
                  <a:lnTo>
                    <a:pt x="27" y="32"/>
                  </a:lnTo>
                  <a:lnTo>
                    <a:pt x="0" y="23"/>
                  </a:lnTo>
                  <a:lnTo>
                    <a:pt x="0" y="7"/>
                  </a:lnTo>
                  <a:lnTo>
                    <a:pt x="379" y="0"/>
                  </a:lnTo>
                  <a:close/>
                  <a:moveTo>
                    <a:pt x="289" y="501"/>
                  </a:moveTo>
                  <a:lnTo>
                    <a:pt x="339" y="505"/>
                  </a:lnTo>
                  <a:lnTo>
                    <a:pt x="375" y="505"/>
                  </a:lnTo>
                  <a:lnTo>
                    <a:pt x="433" y="501"/>
                  </a:lnTo>
                  <a:lnTo>
                    <a:pt x="483" y="490"/>
                  </a:lnTo>
                  <a:lnTo>
                    <a:pt x="531" y="470"/>
                  </a:lnTo>
                  <a:lnTo>
                    <a:pt x="569" y="446"/>
                  </a:lnTo>
                  <a:lnTo>
                    <a:pt x="586" y="435"/>
                  </a:lnTo>
                  <a:lnTo>
                    <a:pt x="601" y="419"/>
                  </a:lnTo>
                  <a:lnTo>
                    <a:pt x="612" y="400"/>
                  </a:lnTo>
                  <a:lnTo>
                    <a:pt x="624" y="383"/>
                  </a:lnTo>
                  <a:lnTo>
                    <a:pt x="632" y="365"/>
                  </a:lnTo>
                  <a:lnTo>
                    <a:pt x="636" y="345"/>
                  </a:lnTo>
                  <a:lnTo>
                    <a:pt x="640" y="325"/>
                  </a:lnTo>
                  <a:lnTo>
                    <a:pt x="640" y="301"/>
                  </a:lnTo>
                  <a:lnTo>
                    <a:pt x="636" y="262"/>
                  </a:lnTo>
                  <a:lnTo>
                    <a:pt x="624" y="227"/>
                  </a:lnTo>
                  <a:lnTo>
                    <a:pt x="604" y="195"/>
                  </a:lnTo>
                  <a:lnTo>
                    <a:pt x="578" y="172"/>
                  </a:lnTo>
                  <a:lnTo>
                    <a:pt x="543" y="152"/>
                  </a:lnTo>
                  <a:lnTo>
                    <a:pt x="500" y="140"/>
                  </a:lnTo>
                  <a:lnTo>
                    <a:pt x="453" y="133"/>
                  </a:lnTo>
                  <a:lnTo>
                    <a:pt x="398" y="133"/>
                  </a:lnTo>
                  <a:lnTo>
                    <a:pt x="347" y="133"/>
                  </a:lnTo>
                  <a:lnTo>
                    <a:pt x="277" y="145"/>
                  </a:lnTo>
                  <a:lnTo>
                    <a:pt x="289" y="501"/>
                  </a:lnTo>
                  <a:close/>
                  <a:moveTo>
                    <a:pt x="296" y="889"/>
                  </a:moveTo>
                  <a:lnTo>
                    <a:pt x="301" y="948"/>
                  </a:lnTo>
                  <a:lnTo>
                    <a:pt x="304" y="995"/>
                  </a:lnTo>
                  <a:lnTo>
                    <a:pt x="312" y="1030"/>
                  </a:lnTo>
                  <a:lnTo>
                    <a:pt x="324" y="1054"/>
                  </a:lnTo>
                  <a:lnTo>
                    <a:pt x="332" y="1062"/>
                  </a:lnTo>
                  <a:lnTo>
                    <a:pt x="339" y="1069"/>
                  </a:lnTo>
                  <a:lnTo>
                    <a:pt x="367" y="1077"/>
                  </a:lnTo>
                  <a:lnTo>
                    <a:pt x="398" y="1081"/>
                  </a:lnTo>
                  <a:lnTo>
                    <a:pt x="445" y="1081"/>
                  </a:lnTo>
                  <a:lnTo>
                    <a:pt x="511" y="1074"/>
                  </a:lnTo>
                  <a:lnTo>
                    <a:pt x="566" y="1062"/>
                  </a:lnTo>
                  <a:lnTo>
                    <a:pt x="612" y="1046"/>
                  </a:lnTo>
                  <a:lnTo>
                    <a:pt x="636" y="1034"/>
                  </a:lnTo>
                  <a:lnTo>
                    <a:pt x="652" y="1022"/>
                  </a:lnTo>
                  <a:lnTo>
                    <a:pt x="671" y="1007"/>
                  </a:lnTo>
                  <a:lnTo>
                    <a:pt x="682" y="991"/>
                  </a:lnTo>
                  <a:lnTo>
                    <a:pt x="695" y="971"/>
                  </a:lnTo>
                  <a:lnTo>
                    <a:pt x="707" y="952"/>
                  </a:lnTo>
                  <a:lnTo>
                    <a:pt x="714" y="932"/>
                  </a:lnTo>
                  <a:lnTo>
                    <a:pt x="718" y="909"/>
                  </a:lnTo>
                  <a:lnTo>
                    <a:pt x="722" y="886"/>
                  </a:lnTo>
                  <a:lnTo>
                    <a:pt x="722" y="858"/>
                  </a:lnTo>
                  <a:lnTo>
                    <a:pt x="718" y="831"/>
                  </a:lnTo>
                  <a:lnTo>
                    <a:pt x="714" y="803"/>
                  </a:lnTo>
                  <a:lnTo>
                    <a:pt x="710" y="779"/>
                  </a:lnTo>
                  <a:lnTo>
                    <a:pt x="699" y="756"/>
                  </a:lnTo>
                  <a:lnTo>
                    <a:pt x="687" y="736"/>
                  </a:lnTo>
                  <a:lnTo>
                    <a:pt x="675" y="716"/>
                  </a:lnTo>
                  <a:lnTo>
                    <a:pt x="659" y="701"/>
                  </a:lnTo>
                  <a:lnTo>
                    <a:pt x="640" y="686"/>
                  </a:lnTo>
                  <a:lnTo>
                    <a:pt x="621" y="674"/>
                  </a:lnTo>
                  <a:lnTo>
                    <a:pt x="597" y="661"/>
                  </a:lnTo>
                  <a:lnTo>
                    <a:pt x="569" y="654"/>
                  </a:lnTo>
                  <a:lnTo>
                    <a:pt x="543" y="646"/>
                  </a:lnTo>
                  <a:lnTo>
                    <a:pt x="480" y="634"/>
                  </a:lnTo>
                  <a:lnTo>
                    <a:pt x="405" y="634"/>
                  </a:lnTo>
                  <a:lnTo>
                    <a:pt x="347" y="638"/>
                  </a:lnTo>
                  <a:lnTo>
                    <a:pt x="289" y="643"/>
                  </a:lnTo>
                  <a:lnTo>
                    <a:pt x="296" y="8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0" name="Freeform 148"/>
            <p:cNvSpPr>
              <a:spLocks/>
            </p:cNvSpPr>
            <p:nvPr/>
          </p:nvSpPr>
          <p:spPr bwMode="auto">
            <a:xfrm>
              <a:off x="2540" y="3117"/>
              <a:ext cx="161" cy="172"/>
            </a:xfrm>
            <a:custGeom>
              <a:avLst/>
              <a:gdLst>
                <a:gd name="T0" fmla="*/ 0 w 1210"/>
                <a:gd name="T1" fmla="*/ 0 h 1290"/>
                <a:gd name="T2" fmla="*/ 0 w 1210"/>
                <a:gd name="T3" fmla="*/ 0 h 1290"/>
                <a:gd name="T4" fmla="*/ 0 w 1210"/>
                <a:gd name="T5" fmla="*/ 0 h 1290"/>
                <a:gd name="T6" fmla="*/ 0 w 1210"/>
                <a:gd name="T7" fmla="*/ 0 h 1290"/>
                <a:gd name="T8" fmla="*/ 0 w 1210"/>
                <a:gd name="T9" fmla="*/ 0 h 1290"/>
                <a:gd name="T10" fmla="*/ 0 w 1210"/>
                <a:gd name="T11" fmla="*/ 0 h 1290"/>
                <a:gd name="T12" fmla="*/ 0 w 1210"/>
                <a:gd name="T13" fmla="*/ 0 h 1290"/>
                <a:gd name="T14" fmla="*/ 0 w 1210"/>
                <a:gd name="T15" fmla="*/ 0 h 1290"/>
                <a:gd name="T16" fmla="*/ 0 w 1210"/>
                <a:gd name="T17" fmla="*/ 0 h 1290"/>
                <a:gd name="T18" fmla="*/ 0 w 1210"/>
                <a:gd name="T19" fmla="*/ 0 h 1290"/>
                <a:gd name="T20" fmla="*/ 0 w 1210"/>
                <a:gd name="T21" fmla="*/ 0 h 1290"/>
                <a:gd name="T22" fmla="*/ 0 w 1210"/>
                <a:gd name="T23" fmla="*/ 0 h 1290"/>
                <a:gd name="T24" fmla="*/ 0 w 1210"/>
                <a:gd name="T25" fmla="*/ 0 h 1290"/>
                <a:gd name="T26" fmla="*/ 0 w 1210"/>
                <a:gd name="T27" fmla="*/ 0 h 1290"/>
                <a:gd name="T28" fmla="*/ 0 w 1210"/>
                <a:gd name="T29" fmla="*/ 0 h 1290"/>
                <a:gd name="T30" fmla="*/ 0 w 1210"/>
                <a:gd name="T31" fmla="*/ 0 h 1290"/>
                <a:gd name="T32" fmla="*/ 0 w 1210"/>
                <a:gd name="T33" fmla="*/ 0 h 1290"/>
                <a:gd name="T34" fmla="*/ 0 w 1210"/>
                <a:gd name="T35" fmla="*/ 0 h 1290"/>
                <a:gd name="T36" fmla="*/ 0 w 1210"/>
                <a:gd name="T37" fmla="*/ 0 h 1290"/>
                <a:gd name="T38" fmla="*/ 0 w 1210"/>
                <a:gd name="T39" fmla="*/ 0 h 1290"/>
                <a:gd name="T40" fmla="*/ 0 w 1210"/>
                <a:gd name="T41" fmla="*/ 0 h 1290"/>
                <a:gd name="T42" fmla="*/ 0 w 1210"/>
                <a:gd name="T43" fmla="*/ 0 h 1290"/>
                <a:gd name="T44" fmla="*/ 0 w 1210"/>
                <a:gd name="T45" fmla="*/ 0 h 1290"/>
                <a:gd name="T46" fmla="*/ 0 w 1210"/>
                <a:gd name="T47" fmla="*/ 0 h 1290"/>
                <a:gd name="T48" fmla="*/ 0 w 1210"/>
                <a:gd name="T49" fmla="*/ 0 h 1290"/>
                <a:gd name="T50" fmla="*/ 0 w 1210"/>
                <a:gd name="T51" fmla="*/ 0 h 1290"/>
                <a:gd name="T52" fmla="*/ 0 w 1210"/>
                <a:gd name="T53" fmla="*/ 0 h 1290"/>
                <a:gd name="T54" fmla="*/ 0 w 1210"/>
                <a:gd name="T55" fmla="*/ 0 h 1290"/>
                <a:gd name="T56" fmla="*/ 0 w 1210"/>
                <a:gd name="T57" fmla="*/ 0 h 1290"/>
                <a:gd name="T58" fmla="*/ 0 w 1210"/>
                <a:gd name="T59" fmla="*/ 0 h 1290"/>
                <a:gd name="T60" fmla="*/ 0 w 1210"/>
                <a:gd name="T61" fmla="*/ 0 h 1290"/>
                <a:gd name="T62" fmla="*/ 0 w 1210"/>
                <a:gd name="T63" fmla="*/ 0 h 1290"/>
                <a:gd name="T64" fmla="*/ 0 w 1210"/>
                <a:gd name="T65" fmla="*/ 0 h 1290"/>
                <a:gd name="T66" fmla="*/ 0 w 1210"/>
                <a:gd name="T67" fmla="*/ 0 h 1290"/>
                <a:gd name="T68" fmla="*/ 0 w 1210"/>
                <a:gd name="T69" fmla="*/ 0 h 1290"/>
                <a:gd name="T70" fmla="*/ 0 w 1210"/>
                <a:gd name="T71" fmla="*/ 0 h 1290"/>
                <a:gd name="T72" fmla="*/ 0 w 1210"/>
                <a:gd name="T73" fmla="*/ 0 h 1290"/>
                <a:gd name="T74" fmla="*/ 0 w 1210"/>
                <a:gd name="T75" fmla="*/ 0 h 1290"/>
                <a:gd name="T76" fmla="*/ 0 w 1210"/>
                <a:gd name="T77" fmla="*/ 0 h 1290"/>
                <a:gd name="T78" fmla="*/ 0 w 1210"/>
                <a:gd name="T79" fmla="*/ 0 h 1290"/>
                <a:gd name="T80" fmla="*/ 0 w 1210"/>
                <a:gd name="T81" fmla="*/ 0 h 1290"/>
                <a:gd name="T82" fmla="*/ 0 w 1210"/>
                <a:gd name="T83" fmla="*/ 0 h 1290"/>
                <a:gd name="T84" fmla="*/ 0 w 1210"/>
                <a:gd name="T85" fmla="*/ 0 h 1290"/>
                <a:gd name="T86" fmla="*/ 0 w 1210"/>
                <a:gd name="T87" fmla="*/ 0 h 1290"/>
                <a:gd name="T88" fmla="*/ 0 w 1210"/>
                <a:gd name="T89" fmla="*/ 0 h 1290"/>
                <a:gd name="T90" fmla="*/ 0 w 1210"/>
                <a:gd name="T91" fmla="*/ 0 h 1290"/>
                <a:gd name="T92" fmla="*/ 0 w 1210"/>
                <a:gd name="T93" fmla="*/ 0 h 1290"/>
                <a:gd name="T94" fmla="*/ 0 w 1210"/>
                <a:gd name="T95" fmla="*/ 0 h 1290"/>
                <a:gd name="T96" fmla="*/ 0 w 1210"/>
                <a:gd name="T97" fmla="*/ 0 h 1290"/>
                <a:gd name="T98" fmla="*/ 0 w 1210"/>
                <a:gd name="T99" fmla="*/ 0 h 1290"/>
                <a:gd name="T100" fmla="*/ 0 w 1210"/>
                <a:gd name="T101" fmla="*/ 0 h 1290"/>
                <a:gd name="T102" fmla="*/ 0 w 1210"/>
                <a:gd name="T103" fmla="*/ 0 h 1290"/>
                <a:gd name="T104" fmla="*/ 0 w 1210"/>
                <a:gd name="T105" fmla="*/ 0 h 1290"/>
                <a:gd name="T106" fmla="*/ 0 w 1210"/>
                <a:gd name="T107" fmla="*/ 0 h 12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10"/>
                <a:gd name="T163" fmla="*/ 0 h 1290"/>
                <a:gd name="T164" fmla="*/ 1210 w 1210"/>
                <a:gd name="T165" fmla="*/ 1290 h 12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10" h="1290">
                  <a:moveTo>
                    <a:pt x="422" y="980"/>
                  </a:moveTo>
                  <a:lnTo>
                    <a:pt x="434" y="1043"/>
                  </a:lnTo>
                  <a:lnTo>
                    <a:pt x="446" y="1090"/>
                  </a:lnTo>
                  <a:lnTo>
                    <a:pt x="457" y="1129"/>
                  </a:lnTo>
                  <a:lnTo>
                    <a:pt x="469" y="1160"/>
                  </a:lnTo>
                  <a:lnTo>
                    <a:pt x="484" y="1184"/>
                  </a:lnTo>
                  <a:lnTo>
                    <a:pt x="504" y="1200"/>
                  </a:lnTo>
                  <a:lnTo>
                    <a:pt x="527" y="1212"/>
                  </a:lnTo>
                  <a:lnTo>
                    <a:pt x="550" y="1215"/>
                  </a:lnTo>
                  <a:lnTo>
                    <a:pt x="555" y="1232"/>
                  </a:lnTo>
                  <a:lnTo>
                    <a:pt x="375" y="1258"/>
                  </a:lnTo>
                  <a:lnTo>
                    <a:pt x="196" y="1290"/>
                  </a:lnTo>
                  <a:lnTo>
                    <a:pt x="192" y="1274"/>
                  </a:lnTo>
                  <a:lnTo>
                    <a:pt x="215" y="1262"/>
                  </a:lnTo>
                  <a:lnTo>
                    <a:pt x="235" y="1247"/>
                  </a:lnTo>
                  <a:lnTo>
                    <a:pt x="247" y="1223"/>
                  </a:lnTo>
                  <a:lnTo>
                    <a:pt x="254" y="1200"/>
                  </a:lnTo>
                  <a:lnTo>
                    <a:pt x="258" y="1165"/>
                  </a:lnTo>
                  <a:lnTo>
                    <a:pt x="254" y="1125"/>
                  </a:lnTo>
                  <a:lnTo>
                    <a:pt x="250" y="1070"/>
                  </a:lnTo>
                  <a:lnTo>
                    <a:pt x="242" y="1012"/>
                  </a:lnTo>
                  <a:lnTo>
                    <a:pt x="133" y="334"/>
                  </a:lnTo>
                  <a:lnTo>
                    <a:pt x="121" y="271"/>
                  </a:lnTo>
                  <a:lnTo>
                    <a:pt x="109" y="220"/>
                  </a:lnTo>
                  <a:lnTo>
                    <a:pt x="98" y="181"/>
                  </a:lnTo>
                  <a:lnTo>
                    <a:pt x="86" y="150"/>
                  </a:lnTo>
                  <a:lnTo>
                    <a:pt x="66" y="126"/>
                  </a:lnTo>
                  <a:lnTo>
                    <a:pt x="51" y="110"/>
                  </a:lnTo>
                  <a:lnTo>
                    <a:pt x="28" y="103"/>
                  </a:lnTo>
                  <a:lnTo>
                    <a:pt x="5" y="98"/>
                  </a:lnTo>
                  <a:lnTo>
                    <a:pt x="0" y="83"/>
                  </a:lnTo>
                  <a:lnTo>
                    <a:pt x="441" y="13"/>
                  </a:lnTo>
                  <a:lnTo>
                    <a:pt x="492" y="5"/>
                  </a:lnTo>
                  <a:lnTo>
                    <a:pt x="543" y="0"/>
                  </a:lnTo>
                  <a:lnTo>
                    <a:pt x="585" y="0"/>
                  </a:lnTo>
                  <a:lnTo>
                    <a:pt x="628" y="5"/>
                  </a:lnTo>
                  <a:lnTo>
                    <a:pt x="671" y="8"/>
                  </a:lnTo>
                  <a:lnTo>
                    <a:pt x="706" y="17"/>
                  </a:lnTo>
                  <a:lnTo>
                    <a:pt x="742" y="28"/>
                  </a:lnTo>
                  <a:lnTo>
                    <a:pt x="773" y="43"/>
                  </a:lnTo>
                  <a:lnTo>
                    <a:pt x="804" y="63"/>
                  </a:lnTo>
                  <a:lnTo>
                    <a:pt x="832" y="83"/>
                  </a:lnTo>
                  <a:lnTo>
                    <a:pt x="855" y="107"/>
                  </a:lnTo>
                  <a:lnTo>
                    <a:pt x="875" y="135"/>
                  </a:lnTo>
                  <a:lnTo>
                    <a:pt x="890" y="165"/>
                  </a:lnTo>
                  <a:lnTo>
                    <a:pt x="905" y="201"/>
                  </a:lnTo>
                  <a:lnTo>
                    <a:pt x="917" y="236"/>
                  </a:lnTo>
                  <a:lnTo>
                    <a:pt x="925" y="275"/>
                  </a:lnTo>
                  <a:lnTo>
                    <a:pt x="930" y="334"/>
                  </a:lnTo>
                  <a:lnTo>
                    <a:pt x="930" y="365"/>
                  </a:lnTo>
                  <a:lnTo>
                    <a:pt x="925" y="393"/>
                  </a:lnTo>
                  <a:lnTo>
                    <a:pt x="922" y="420"/>
                  </a:lnTo>
                  <a:lnTo>
                    <a:pt x="910" y="448"/>
                  </a:lnTo>
                  <a:lnTo>
                    <a:pt x="902" y="471"/>
                  </a:lnTo>
                  <a:lnTo>
                    <a:pt x="890" y="494"/>
                  </a:lnTo>
                  <a:lnTo>
                    <a:pt x="875" y="518"/>
                  </a:lnTo>
                  <a:lnTo>
                    <a:pt x="855" y="538"/>
                  </a:lnTo>
                  <a:lnTo>
                    <a:pt x="836" y="561"/>
                  </a:lnTo>
                  <a:lnTo>
                    <a:pt x="816" y="581"/>
                  </a:lnTo>
                  <a:lnTo>
                    <a:pt x="766" y="612"/>
                  </a:lnTo>
                  <a:lnTo>
                    <a:pt x="706" y="644"/>
                  </a:lnTo>
                  <a:lnTo>
                    <a:pt x="1062" y="1015"/>
                  </a:lnTo>
                  <a:lnTo>
                    <a:pt x="1109" y="1062"/>
                  </a:lnTo>
                  <a:lnTo>
                    <a:pt x="1144" y="1094"/>
                  </a:lnTo>
                  <a:lnTo>
                    <a:pt x="1159" y="1102"/>
                  </a:lnTo>
                  <a:lnTo>
                    <a:pt x="1175" y="1110"/>
                  </a:lnTo>
                  <a:lnTo>
                    <a:pt x="1207" y="1114"/>
                  </a:lnTo>
                  <a:lnTo>
                    <a:pt x="1210" y="1129"/>
                  </a:lnTo>
                  <a:lnTo>
                    <a:pt x="1062" y="1160"/>
                  </a:lnTo>
                  <a:lnTo>
                    <a:pt x="1031" y="1165"/>
                  </a:lnTo>
                  <a:lnTo>
                    <a:pt x="1003" y="1165"/>
                  </a:lnTo>
                  <a:lnTo>
                    <a:pt x="980" y="1165"/>
                  </a:lnTo>
                  <a:lnTo>
                    <a:pt x="957" y="1157"/>
                  </a:lnTo>
                  <a:lnTo>
                    <a:pt x="937" y="1140"/>
                  </a:lnTo>
                  <a:lnTo>
                    <a:pt x="914" y="1125"/>
                  </a:lnTo>
                  <a:lnTo>
                    <a:pt x="887" y="1102"/>
                  </a:lnTo>
                  <a:lnTo>
                    <a:pt x="859" y="1070"/>
                  </a:lnTo>
                  <a:lnTo>
                    <a:pt x="429" y="596"/>
                  </a:lnTo>
                  <a:lnTo>
                    <a:pt x="438" y="581"/>
                  </a:lnTo>
                  <a:lnTo>
                    <a:pt x="472" y="581"/>
                  </a:lnTo>
                  <a:lnTo>
                    <a:pt x="512" y="576"/>
                  </a:lnTo>
                  <a:lnTo>
                    <a:pt x="567" y="564"/>
                  </a:lnTo>
                  <a:lnTo>
                    <a:pt x="617" y="546"/>
                  </a:lnTo>
                  <a:lnTo>
                    <a:pt x="660" y="518"/>
                  </a:lnTo>
                  <a:lnTo>
                    <a:pt x="680" y="503"/>
                  </a:lnTo>
                  <a:lnTo>
                    <a:pt x="695" y="486"/>
                  </a:lnTo>
                  <a:lnTo>
                    <a:pt x="706" y="471"/>
                  </a:lnTo>
                  <a:lnTo>
                    <a:pt x="718" y="451"/>
                  </a:lnTo>
                  <a:lnTo>
                    <a:pt x="731" y="431"/>
                  </a:lnTo>
                  <a:lnTo>
                    <a:pt x="738" y="408"/>
                  </a:lnTo>
                  <a:lnTo>
                    <a:pt x="742" y="389"/>
                  </a:lnTo>
                  <a:lnTo>
                    <a:pt x="742" y="365"/>
                  </a:lnTo>
                  <a:lnTo>
                    <a:pt x="742" y="341"/>
                  </a:lnTo>
                  <a:lnTo>
                    <a:pt x="742" y="318"/>
                  </a:lnTo>
                  <a:lnTo>
                    <a:pt x="731" y="279"/>
                  </a:lnTo>
                  <a:lnTo>
                    <a:pt x="715" y="240"/>
                  </a:lnTo>
                  <a:lnTo>
                    <a:pt x="691" y="208"/>
                  </a:lnTo>
                  <a:lnTo>
                    <a:pt x="660" y="181"/>
                  </a:lnTo>
                  <a:lnTo>
                    <a:pt x="640" y="170"/>
                  </a:lnTo>
                  <a:lnTo>
                    <a:pt x="617" y="158"/>
                  </a:lnTo>
                  <a:lnTo>
                    <a:pt x="590" y="150"/>
                  </a:lnTo>
                  <a:lnTo>
                    <a:pt x="562" y="146"/>
                  </a:lnTo>
                  <a:lnTo>
                    <a:pt x="531" y="142"/>
                  </a:lnTo>
                  <a:lnTo>
                    <a:pt x="496" y="142"/>
                  </a:lnTo>
                  <a:lnTo>
                    <a:pt x="418" y="150"/>
                  </a:lnTo>
                  <a:lnTo>
                    <a:pt x="360" y="161"/>
                  </a:lnTo>
                  <a:lnTo>
                    <a:pt x="293" y="185"/>
                  </a:lnTo>
                  <a:lnTo>
                    <a:pt x="422" y="9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1" name="Freeform 149"/>
            <p:cNvSpPr>
              <a:spLocks noEditPoints="1"/>
            </p:cNvSpPr>
            <p:nvPr/>
          </p:nvSpPr>
          <p:spPr bwMode="auto">
            <a:xfrm>
              <a:off x="2693" y="3073"/>
              <a:ext cx="171" cy="173"/>
            </a:xfrm>
            <a:custGeom>
              <a:avLst/>
              <a:gdLst>
                <a:gd name="T0" fmla="*/ 0 w 1280"/>
                <a:gd name="T1" fmla="*/ 0 h 1297"/>
                <a:gd name="T2" fmla="*/ 0 w 1280"/>
                <a:gd name="T3" fmla="*/ 0 h 1297"/>
                <a:gd name="T4" fmla="*/ 0 w 1280"/>
                <a:gd name="T5" fmla="*/ 0 h 1297"/>
                <a:gd name="T6" fmla="*/ 0 w 1280"/>
                <a:gd name="T7" fmla="*/ 0 h 1297"/>
                <a:gd name="T8" fmla="*/ 0 w 1280"/>
                <a:gd name="T9" fmla="*/ 0 h 1297"/>
                <a:gd name="T10" fmla="*/ 0 w 1280"/>
                <a:gd name="T11" fmla="*/ 0 h 1297"/>
                <a:gd name="T12" fmla="*/ 0 w 1280"/>
                <a:gd name="T13" fmla="*/ 0 h 1297"/>
                <a:gd name="T14" fmla="*/ 0 w 1280"/>
                <a:gd name="T15" fmla="*/ 0 h 1297"/>
                <a:gd name="T16" fmla="*/ 0 w 1280"/>
                <a:gd name="T17" fmla="*/ 0 h 1297"/>
                <a:gd name="T18" fmla="*/ 0 w 1280"/>
                <a:gd name="T19" fmla="*/ 0 h 1297"/>
                <a:gd name="T20" fmla="*/ 0 w 1280"/>
                <a:gd name="T21" fmla="*/ 0 h 1297"/>
                <a:gd name="T22" fmla="*/ 0 w 1280"/>
                <a:gd name="T23" fmla="*/ 0 h 1297"/>
                <a:gd name="T24" fmla="*/ 0 w 1280"/>
                <a:gd name="T25" fmla="*/ 0 h 1297"/>
                <a:gd name="T26" fmla="*/ 0 w 1280"/>
                <a:gd name="T27" fmla="*/ 0 h 1297"/>
                <a:gd name="T28" fmla="*/ 0 w 1280"/>
                <a:gd name="T29" fmla="*/ 0 h 1297"/>
                <a:gd name="T30" fmla="*/ 0 w 1280"/>
                <a:gd name="T31" fmla="*/ 0 h 1297"/>
                <a:gd name="T32" fmla="*/ 0 w 1280"/>
                <a:gd name="T33" fmla="*/ 0 h 1297"/>
                <a:gd name="T34" fmla="*/ 0 w 1280"/>
                <a:gd name="T35" fmla="*/ 0 h 1297"/>
                <a:gd name="T36" fmla="*/ 0 w 1280"/>
                <a:gd name="T37" fmla="*/ 0 h 1297"/>
                <a:gd name="T38" fmla="*/ 0 w 1280"/>
                <a:gd name="T39" fmla="*/ 0 h 1297"/>
                <a:gd name="T40" fmla="*/ 0 w 1280"/>
                <a:gd name="T41" fmla="*/ 0 h 1297"/>
                <a:gd name="T42" fmla="*/ 0 w 1280"/>
                <a:gd name="T43" fmla="*/ 0 h 1297"/>
                <a:gd name="T44" fmla="*/ 0 w 1280"/>
                <a:gd name="T45" fmla="*/ 0 h 1297"/>
                <a:gd name="T46" fmla="*/ 0 w 1280"/>
                <a:gd name="T47" fmla="*/ 0 h 1297"/>
                <a:gd name="T48" fmla="*/ 0 w 1280"/>
                <a:gd name="T49" fmla="*/ 0 h 1297"/>
                <a:gd name="T50" fmla="*/ 0 w 1280"/>
                <a:gd name="T51" fmla="*/ 0 h 1297"/>
                <a:gd name="T52" fmla="*/ 0 w 1280"/>
                <a:gd name="T53" fmla="*/ 0 h 1297"/>
                <a:gd name="T54" fmla="*/ 0 w 1280"/>
                <a:gd name="T55" fmla="*/ 0 h 1297"/>
                <a:gd name="T56" fmla="*/ 0 w 1280"/>
                <a:gd name="T57" fmla="*/ 0 h 1297"/>
                <a:gd name="T58" fmla="*/ 0 w 1280"/>
                <a:gd name="T59" fmla="*/ 0 h 1297"/>
                <a:gd name="T60" fmla="*/ 0 w 1280"/>
                <a:gd name="T61" fmla="*/ 0 h 1297"/>
                <a:gd name="T62" fmla="*/ 0 w 1280"/>
                <a:gd name="T63" fmla="*/ 0 h 1297"/>
                <a:gd name="T64" fmla="*/ 0 w 1280"/>
                <a:gd name="T65" fmla="*/ 0 h 1297"/>
                <a:gd name="T66" fmla="*/ 0 w 1280"/>
                <a:gd name="T67" fmla="*/ 0 h 1297"/>
                <a:gd name="T68" fmla="*/ 0 w 1280"/>
                <a:gd name="T69" fmla="*/ 0 h 1297"/>
                <a:gd name="T70" fmla="*/ 0 w 1280"/>
                <a:gd name="T71" fmla="*/ 0 h 1297"/>
                <a:gd name="T72" fmla="*/ 0 w 1280"/>
                <a:gd name="T73" fmla="*/ 0 h 1297"/>
                <a:gd name="T74" fmla="*/ 0 w 1280"/>
                <a:gd name="T75" fmla="*/ 0 h 1297"/>
                <a:gd name="T76" fmla="*/ 0 w 1280"/>
                <a:gd name="T77" fmla="*/ 0 h 1297"/>
                <a:gd name="T78" fmla="*/ 0 w 1280"/>
                <a:gd name="T79" fmla="*/ 0 h 1297"/>
                <a:gd name="T80" fmla="*/ 0 w 1280"/>
                <a:gd name="T81" fmla="*/ 0 h 1297"/>
                <a:gd name="T82" fmla="*/ 0 w 1280"/>
                <a:gd name="T83" fmla="*/ 0 h 1297"/>
                <a:gd name="T84" fmla="*/ 0 w 1280"/>
                <a:gd name="T85" fmla="*/ 0 h 12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80"/>
                <a:gd name="T130" fmla="*/ 0 h 1297"/>
                <a:gd name="T131" fmla="*/ 1280 w 1280"/>
                <a:gd name="T132" fmla="*/ 1297 h 12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80" h="1297">
                  <a:moveTo>
                    <a:pt x="1245" y="446"/>
                  </a:moveTo>
                  <a:lnTo>
                    <a:pt x="1264" y="517"/>
                  </a:lnTo>
                  <a:lnTo>
                    <a:pt x="1275" y="584"/>
                  </a:lnTo>
                  <a:lnTo>
                    <a:pt x="1280" y="650"/>
                  </a:lnTo>
                  <a:lnTo>
                    <a:pt x="1280" y="717"/>
                  </a:lnTo>
                  <a:lnTo>
                    <a:pt x="1275" y="779"/>
                  </a:lnTo>
                  <a:lnTo>
                    <a:pt x="1260" y="842"/>
                  </a:lnTo>
                  <a:lnTo>
                    <a:pt x="1241" y="905"/>
                  </a:lnTo>
                  <a:lnTo>
                    <a:pt x="1217" y="964"/>
                  </a:lnTo>
                  <a:lnTo>
                    <a:pt x="1186" y="1015"/>
                  </a:lnTo>
                  <a:lnTo>
                    <a:pt x="1154" y="1058"/>
                  </a:lnTo>
                  <a:lnTo>
                    <a:pt x="1116" y="1100"/>
                  </a:lnTo>
                  <a:lnTo>
                    <a:pt x="1073" y="1140"/>
                  </a:lnTo>
                  <a:lnTo>
                    <a:pt x="1022" y="1175"/>
                  </a:lnTo>
                  <a:lnTo>
                    <a:pt x="972" y="1203"/>
                  </a:lnTo>
                  <a:lnTo>
                    <a:pt x="912" y="1230"/>
                  </a:lnTo>
                  <a:lnTo>
                    <a:pt x="851" y="1253"/>
                  </a:lnTo>
                  <a:lnTo>
                    <a:pt x="788" y="1273"/>
                  </a:lnTo>
                  <a:lnTo>
                    <a:pt x="725" y="1285"/>
                  </a:lnTo>
                  <a:lnTo>
                    <a:pt x="663" y="1293"/>
                  </a:lnTo>
                  <a:lnTo>
                    <a:pt x="605" y="1297"/>
                  </a:lnTo>
                  <a:lnTo>
                    <a:pt x="550" y="1293"/>
                  </a:lnTo>
                  <a:lnTo>
                    <a:pt x="491" y="1281"/>
                  </a:lnTo>
                  <a:lnTo>
                    <a:pt x="436" y="1265"/>
                  </a:lnTo>
                  <a:lnTo>
                    <a:pt x="386" y="1246"/>
                  </a:lnTo>
                  <a:lnTo>
                    <a:pt x="327" y="1215"/>
                  </a:lnTo>
                  <a:lnTo>
                    <a:pt x="269" y="1180"/>
                  </a:lnTo>
                  <a:lnTo>
                    <a:pt x="219" y="1136"/>
                  </a:lnTo>
                  <a:lnTo>
                    <a:pt x="176" y="1089"/>
                  </a:lnTo>
                  <a:lnTo>
                    <a:pt x="133" y="1034"/>
                  </a:lnTo>
                  <a:lnTo>
                    <a:pt x="93" y="975"/>
                  </a:lnTo>
                  <a:lnTo>
                    <a:pt x="62" y="909"/>
                  </a:lnTo>
                  <a:lnTo>
                    <a:pt x="38" y="842"/>
                  </a:lnTo>
                  <a:lnTo>
                    <a:pt x="15" y="764"/>
                  </a:lnTo>
                  <a:lnTo>
                    <a:pt x="4" y="686"/>
                  </a:lnTo>
                  <a:lnTo>
                    <a:pt x="0" y="611"/>
                  </a:lnTo>
                  <a:lnTo>
                    <a:pt x="4" y="537"/>
                  </a:lnTo>
                  <a:lnTo>
                    <a:pt x="19" y="466"/>
                  </a:lnTo>
                  <a:lnTo>
                    <a:pt x="38" y="396"/>
                  </a:lnTo>
                  <a:lnTo>
                    <a:pt x="70" y="333"/>
                  </a:lnTo>
                  <a:lnTo>
                    <a:pt x="109" y="270"/>
                  </a:lnTo>
                  <a:lnTo>
                    <a:pt x="144" y="228"/>
                  </a:lnTo>
                  <a:lnTo>
                    <a:pt x="179" y="191"/>
                  </a:lnTo>
                  <a:lnTo>
                    <a:pt x="214" y="156"/>
                  </a:lnTo>
                  <a:lnTo>
                    <a:pt x="257" y="129"/>
                  </a:lnTo>
                  <a:lnTo>
                    <a:pt x="300" y="101"/>
                  </a:lnTo>
                  <a:lnTo>
                    <a:pt x="347" y="74"/>
                  </a:lnTo>
                  <a:lnTo>
                    <a:pt x="398" y="55"/>
                  </a:lnTo>
                  <a:lnTo>
                    <a:pt x="453" y="35"/>
                  </a:lnTo>
                  <a:lnTo>
                    <a:pt x="519" y="15"/>
                  </a:lnTo>
                  <a:lnTo>
                    <a:pt x="585" y="3"/>
                  </a:lnTo>
                  <a:lnTo>
                    <a:pt x="647" y="0"/>
                  </a:lnTo>
                  <a:lnTo>
                    <a:pt x="710" y="0"/>
                  </a:lnTo>
                  <a:lnTo>
                    <a:pt x="768" y="8"/>
                  </a:lnTo>
                  <a:lnTo>
                    <a:pt x="827" y="20"/>
                  </a:lnTo>
                  <a:lnTo>
                    <a:pt x="882" y="39"/>
                  </a:lnTo>
                  <a:lnTo>
                    <a:pt x="937" y="63"/>
                  </a:lnTo>
                  <a:lnTo>
                    <a:pt x="987" y="94"/>
                  </a:lnTo>
                  <a:lnTo>
                    <a:pt x="1033" y="129"/>
                  </a:lnTo>
                  <a:lnTo>
                    <a:pt x="1081" y="168"/>
                  </a:lnTo>
                  <a:lnTo>
                    <a:pt x="1119" y="216"/>
                  </a:lnTo>
                  <a:lnTo>
                    <a:pt x="1159" y="266"/>
                  </a:lnTo>
                  <a:lnTo>
                    <a:pt x="1190" y="321"/>
                  </a:lnTo>
                  <a:lnTo>
                    <a:pt x="1221" y="379"/>
                  </a:lnTo>
                  <a:lnTo>
                    <a:pt x="1245" y="446"/>
                  </a:lnTo>
                  <a:close/>
                  <a:moveTo>
                    <a:pt x="219" y="795"/>
                  </a:moveTo>
                  <a:lnTo>
                    <a:pt x="237" y="846"/>
                  </a:lnTo>
                  <a:lnTo>
                    <a:pt x="261" y="893"/>
                  </a:lnTo>
                  <a:lnTo>
                    <a:pt x="285" y="937"/>
                  </a:lnTo>
                  <a:lnTo>
                    <a:pt x="312" y="975"/>
                  </a:lnTo>
                  <a:lnTo>
                    <a:pt x="343" y="1010"/>
                  </a:lnTo>
                  <a:lnTo>
                    <a:pt x="375" y="1042"/>
                  </a:lnTo>
                  <a:lnTo>
                    <a:pt x="410" y="1070"/>
                  </a:lnTo>
                  <a:lnTo>
                    <a:pt x="445" y="1093"/>
                  </a:lnTo>
                  <a:lnTo>
                    <a:pt x="484" y="1113"/>
                  </a:lnTo>
                  <a:lnTo>
                    <a:pt x="523" y="1128"/>
                  </a:lnTo>
                  <a:lnTo>
                    <a:pt x="566" y="1136"/>
                  </a:lnTo>
                  <a:lnTo>
                    <a:pt x="609" y="1143"/>
                  </a:lnTo>
                  <a:lnTo>
                    <a:pt x="652" y="1143"/>
                  </a:lnTo>
                  <a:lnTo>
                    <a:pt x="698" y="1140"/>
                  </a:lnTo>
                  <a:lnTo>
                    <a:pt x="745" y="1132"/>
                  </a:lnTo>
                  <a:lnTo>
                    <a:pt x="793" y="1120"/>
                  </a:lnTo>
                  <a:lnTo>
                    <a:pt x="839" y="1100"/>
                  </a:lnTo>
                  <a:lnTo>
                    <a:pt x="882" y="1082"/>
                  </a:lnTo>
                  <a:lnTo>
                    <a:pt x="921" y="1058"/>
                  </a:lnTo>
                  <a:lnTo>
                    <a:pt x="955" y="1030"/>
                  </a:lnTo>
                  <a:lnTo>
                    <a:pt x="987" y="999"/>
                  </a:lnTo>
                  <a:lnTo>
                    <a:pt x="1015" y="964"/>
                  </a:lnTo>
                  <a:lnTo>
                    <a:pt x="1038" y="929"/>
                  </a:lnTo>
                  <a:lnTo>
                    <a:pt x="1058" y="889"/>
                  </a:lnTo>
                  <a:lnTo>
                    <a:pt x="1073" y="846"/>
                  </a:lnTo>
                  <a:lnTo>
                    <a:pt x="1085" y="804"/>
                  </a:lnTo>
                  <a:lnTo>
                    <a:pt x="1093" y="756"/>
                  </a:lnTo>
                  <a:lnTo>
                    <a:pt x="1096" y="709"/>
                  </a:lnTo>
                  <a:lnTo>
                    <a:pt x="1096" y="657"/>
                  </a:lnTo>
                  <a:lnTo>
                    <a:pt x="1088" y="607"/>
                  </a:lnTo>
                  <a:lnTo>
                    <a:pt x="1081" y="556"/>
                  </a:lnTo>
                  <a:lnTo>
                    <a:pt x="1065" y="506"/>
                  </a:lnTo>
                  <a:lnTo>
                    <a:pt x="1046" y="454"/>
                  </a:lnTo>
                  <a:lnTo>
                    <a:pt x="1026" y="407"/>
                  </a:lnTo>
                  <a:lnTo>
                    <a:pt x="998" y="364"/>
                  </a:lnTo>
                  <a:lnTo>
                    <a:pt x="972" y="325"/>
                  </a:lnTo>
                  <a:lnTo>
                    <a:pt x="944" y="289"/>
                  </a:lnTo>
                  <a:lnTo>
                    <a:pt x="909" y="254"/>
                  </a:lnTo>
                  <a:lnTo>
                    <a:pt x="877" y="228"/>
                  </a:lnTo>
                  <a:lnTo>
                    <a:pt x="839" y="203"/>
                  </a:lnTo>
                  <a:lnTo>
                    <a:pt x="799" y="184"/>
                  </a:lnTo>
                  <a:lnTo>
                    <a:pt x="761" y="168"/>
                  </a:lnTo>
                  <a:lnTo>
                    <a:pt x="722" y="156"/>
                  </a:lnTo>
                  <a:lnTo>
                    <a:pt x="678" y="153"/>
                  </a:lnTo>
                  <a:lnTo>
                    <a:pt x="632" y="149"/>
                  </a:lnTo>
                  <a:lnTo>
                    <a:pt x="589" y="153"/>
                  </a:lnTo>
                  <a:lnTo>
                    <a:pt x="542" y="161"/>
                  </a:lnTo>
                  <a:lnTo>
                    <a:pt x="499" y="173"/>
                  </a:lnTo>
                  <a:lnTo>
                    <a:pt x="448" y="191"/>
                  </a:lnTo>
                  <a:lnTo>
                    <a:pt x="406" y="211"/>
                  </a:lnTo>
                  <a:lnTo>
                    <a:pt x="367" y="239"/>
                  </a:lnTo>
                  <a:lnTo>
                    <a:pt x="332" y="266"/>
                  </a:lnTo>
                  <a:lnTo>
                    <a:pt x="297" y="298"/>
                  </a:lnTo>
                  <a:lnTo>
                    <a:pt x="269" y="333"/>
                  </a:lnTo>
                  <a:lnTo>
                    <a:pt x="246" y="368"/>
                  </a:lnTo>
                  <a:lnTo>
                    <a:pt x="226" y="407"/>
                  </a:lnTo>
                  <a:lnTo>
                    <a:pt x="206" y="451"/>
                  </a:lnTo>
                  <a:lnTo>
                    <a:pt x="194" y="494"/>
                  </a:lnTo>
                  <a:lnTo>
                    <a:pt x="191" y="541"/>
                  </a:lnTo>
                  <a:lnTo>
                    <a:pt x="187" y="587"/>
                  </a:lnTo>
                  <a:lnTo>
                    <a:pt x="187" y="639"/>
                  </a:lnTo>
                  <a:lnTo>
                    <a:pt x="194" y="689"/>
                  </a:lnTo>
                  <a:lnTo>
                    <a:pt x="206" y="740"/>
                  </a:lnTo>
                  <a:lnTo>
                    <a:pt x="219" y="7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2" name="Freeform 150"/>
            <p:cNvSpPr>
              <a:spLocks/>
            </p:cNvSpPr>
            <p:nvPr/>
          </p:nvSpPr>
          <p:spPr bwMode="auto">
            <a:xfrm>
              <a:off x="2875" y="3011"/>
              <a:ext cx="91" cy="185"/>
            </a:xfrm>
            <a:custGeom>
              <a:avLst/>
              <a:gdLst>
                <a:gd name="T0" fmla="*/ 0 w 686"/>
                <a:gd name="T1" fmla="*/ 0 h 1388"/>
                <a:gd name="T2" fmla="*/ 0 w 686"/>
                <a:gd name="T3" fmla="*/ 0 h 1388"/>
                <a:gd name="T4" fmla="*/ 0 w 686"/>
                <a:gd name="T5" fmla="*/ 0 h 1388"/>
                <a:gd name="T6" fmla="*/ 0 w 686"/>
                <a:gd name="T7" fmla="*/ 0 h 1388"/>
                <a:gd name="T8" fmla="*/ 0 w 686"/>
                <a:gd name="T9" fmla="*/ 0 h 1388"/>
                <a:gd name="T10" fmla="*/ 0 w 686"/>
                <a:gd name="T11" fmla="*/ 0 h 1388"/>
                <a:gd name="T12" fmla="*/ 0 w 686"/>
                <a:gd name="T13" fmla="*/ 0 h 1388"/>
                <a:gd name="T14" fmla="*/ 0 w 686"/>
                <a:gd name="T15" fmla="*/ 0 h 1388"/>
                <a:gd name="T16" fmla="*/ 0 w 686"/>
                <a:gd name="T17" fmla="*/ 0 h 1388"/>
                <a:gd name="T18" fmla="*/ 0 w 686"/>
                <a:gd name="T19" fmla="*/ 0 h 1388"/>
                <a:gd name="T20" fmla="*/ 0 w 686"/>
                <a:gd name="T21" fmla="*/ 0 h 1388"/>
                <a:gd name="T22" fmla="*/ 0 w 686"/>
                <a:gd name="T23" fmla="*/ 0 h 1388"/>
                <a:gd name="T24" fmla="*/ 0 w 686"/>
                <a:gd name="T25" fmla="*/ 0 h 1388"/>
                <a:gd name="T26" fmla="*/ 0 w 686"/>
                <a:gd name="T27" fmla="*/ 0 h 1388"/>
                <a:gd name="T28" fmla="*/ 0 w 686"/>
                <a:gd name="T29" fmla="*/ 0 h 1388"/>
                <a:gd name="T30" fmla="*/ 0 w 686"/>
                <a:gd name="T31" fmla="*/ 0 h 1388"/>
                <a:gd name="T32" fmla="*/ 0 w 686"/>
                <a:gd name="T33" fmla="*/ 0 h 1388"/>
                <a:gd name="T34" fmla="*/ 0 w 686"/>
                <a:gd name="T35" fmla="*/ 0 h 1388"/>
                <a:gd name="T36" fmla="*/ 0 w 686"/>
                <a:gd name="T37" fmla="*/ 0 h 1388"/>
                <a:gd name="T38" fmla="*/ 0 w 686"/>
                <a:gd name="T39" fmla="*/ 0 h 1388"/>
                <a:gd name="T40" fmla="*/ 0 w 686"/>
                <a:gd name="T41" fmla="*/ 0 h 1388"/>
                <a:gd name="T42" fmla="*/ 0 w 686"/>
                <a:gd name="T43" fmla="*/ 0 h 1388"/>
                <a:gd name="T44" fmla="*/ 0 w 686"/>
                <a:gd name="T45" fmla="*/ 0 h 1388"/>
                <a:gd name="T46" fmla="*/ 0 w 686"/>
                <a:gd name="T47" fmla="*/ 0 h 1388"/>
                <a:gd name="T48" fmla="*/ 0 w 686"/>
                <a:gd name="T49" fmla="*/ 0 h 1388"/>
                <a:gd name="T50" fmla="*/ 0 w 686"/>
                <a:gd name="T51" fmla="*/ 0 h 1388"/>
                <a:gd name="T52" fmla="*/ 0 w 686"/>
                <a:gd name="T53" fmla="*/ 0 h 1388"/>
                <a:gd name="T54" fmla="*/ 0 w 686"/>
                <a:gd name="T55" fmla="*/ 0 h 1388"/>
                <a:gd name="T56" fmla="*/ 0 w 686"/>
                <a:gd name="T57" fmla="*/ 0 h 1388"/>
                <a:gd name="T58" fmla="*/ 0 w 686"/>
                <a:gd name="T59" fmla="*/ 0 h 1388"/>
                <a:gd name="T60" fmla="*/ 0 w 686"/>
                <a:gd name="T61" fmla="*/ 0 h 1388"/>
                <a:gd name="T62" fmla="*/ 0 w 686"/>
                <a:gd name="T63" fmla="*/ 0 h 1388"/>
                <a:gd name="T64" fmla="*/ 0 w 686"/>
                <a:gd name="T65" fmla="*/ 0 h 13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6"/>
                <a:gd name="T100" fmla="*/ 0 h 1388"/>
                <a:gd name="T101" fmla="*/ 686 w 686"/>
                <a:gd name="T102" fmla="*/ 1388 h 13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6" h="1388">
                  <a:moveTo>
                    <a:pt x="121" y="1207"/>
                  </a:moveTo>
                  <a:lnTo>
                    <a:pt x="137" y="1200"/>
                  </a:lnTo>
                  <a:lnTo>
                    <a:pt x="167" y="1215"/>
                  </a:lnTo>
                  <a:lnTo>
                    <a:pt x="199" y="1223"/>
                  </a:lnTo>
                  <a:lnTo>
                    <a:pt x="233" y="1230"/>
                  </a:lnTo>
                  <a:lnTo>
                    <a:pt x="265" y="1230"/>
                  </a:lnTo>
                  <a:lnTo>
                    <a:pt x="300" y="1227"/>
                  </a:lnTo>
                  <a:lnTo>
                    <a:pt x="336" y="1223"/>
                  </a:lnTo>
                  <a:lnTo>
                    <a:pt x="371" y="1212"/>
                  </a:lnTo>
                  <a:lnTo>
                    <a:pt x="406" y="1195"/>
                  </a:lnTo>
                  <a:lnTo>
                    <a:pt x="425" y="1184"/>
                  </a:lnTo>
                  <a:lnTo>
                    <a:pt x="441" y="1172"/>
                  </a:lnTo>
                  <a:lnTo>
                    <a:pt x="460" y="1157"/>
                  </a:lnTo>
                  <a:lnTo>
                    <a:pt x="472" y="1140"/>
                  </a:lnTo>
                  <a:lnTo>
                    <a:pt x="484" y="1125"/>
                  </a:lnTo>
                  <a:lnTo>
                    <a:pt x="492" y="1105"/>
                  </a:lnTo>
                  <a:lnTo>
                    <a:pt x="499" y="1085"/>
                  </a:lnTo>
                  <a:lnTo>
                    <a:pt x="503" y="1067"/>
                  </a:lnTo>
                  <a:lnTo>
                    <a:pt x="503" y="1031"/>
                  </a:lnTo>
                  <a:lnTo>
                    <a:pt x="495" y="992"/>
                  </a:lnTo>
                  <a:lnTo>
                    <a:pt x="475" y="941"/>
                  </a:lnTo>
                  <a:lnTo>
                    <a:pt x="444" y="870"/>
                  </a:lnTo>
                  <a:lnTo>
                    <a:pt x="199" y="365"/>
                  </a:lnTo>
                  <a:lnTo>
                    <a:pt x="172" y="306"/>
                  </a:lnTo>
                  <a:lnTo>
                    <a:pt x="144" y="263"/>
                  </a:lnTo>
                  <a:lnTo>
                    <a:pt x="121" y="228"/>
                  </a:lnTo>
                  <a:lnTo>
                    <a:pt x="97" y="205"/>
                  </a:lnTo>
                  <a:lnTo>
                    <a:pt x="78" y="185"/>
                  </a:lnTo>
                  <a:lnTo>
                    <a:pt x="54" y="176"/>
                  </a:lnTo>
                  <a:lnTo>
                    <a:pt x="31" y="173"/>
                  </a:lnTo>
                  <a:lnTo>
                    <a:pt x="4" y="176"/>
                  </a:lnTo>
                  <a:lnTo>
                    <a:pt x="0" y="165"/>
                  </a:lnTo>
                  <a:lnTo>
                    <a:pt x="167" y="83"/>
                  </a:lnTo>
                  <a:lnTo>
                    <a:pt x="331" y="0"/>
                  </a:lnTo>
                  <a:lnTo>
                    <a:pt x="339" y="12"/>
                  </a:lnTo>
                  <a:lnTo>
                    <a:pt x="320" y="32"/>
                  </a:lnTo>
                  <a:lnTo>
                    <a:pt x="304" y="55"/>
                  </a:lnTo>
                  <a:lnTo>
                    <a:pt x="300" y="78"/>
                  </a:lnTo>
                  <a:lnTo>
                    <a:pt x="300" y="106"/>
                  </a:lnTo>
                  <a:lnTo>
                    <a:pt x="304" y="141"/>
                  </a:lnTo>
                  <a:lnTo>
                    <a:pt x="316" y="181"/>
                  </a:lnTo>
                  <a:lnTo>
                    <a:pt x="336" y="228"/>
                  </a:lnTo>
                  <a:lnTo>
                    <a:pt x="363" y="283"/>
                  </a:lnTo>
                  <a:lnTo>
                    <a:pt x="570" y="709"/>
                  </a:lnTo>
                  <a:lnTo>
                    <a:pt x="636" y="839"/>
                  </a:lnTo>
                  <a:lnTo>
                    <a:pt x="651" y="874"/>
                  </a:lnTo>
                  <a:lnTo>
                    <a:pt x="667" y="914"/>
                  </a:lnTo>
                  <a:lnTo>
                    <a:pt x="674" y="945"/>
                  </a:lnTo>
                  <a:lnTo>
                    <a:pt x="683" y="980"/>
                  </a:lnTo>
                  <a:lnTo>
                    <a:pt x="686" y="1012"/>
                  </a:lnTo>
                  <a:lnTo>
                    <a:pt x="686" y="1042"/>
                  </a:lnTo>
                  <a:lnTo>
                    <a:pt x="683" y="1074"/>
                  </a:lnTo>
                  <a:lnTo>
                    <a:pt x="679" y="1102"/>
                  </a:lnTo>
                  <a:lnTo>
                    <a:pt x="667" y="1133"/>
                  </a:lnTo>
                  <a:lnTo>
                    <a:pt x="651" y="1168"/>
                  </a:lnTo>
                  <a:lnTo>
                    <a:pt x="631" y="1200"/>
                  </a:lnTo>
                  <a:lnTo>
                    <a:pt x="605" y="1227"/>
                  </a:lnTo>
                  <a:lnTo>
                    <a:pt x="578" y="1255"/>
                  </a:lnTo>
                  <a:lnTo>
                    <a:pt x="546" y="1282"/>
                  </a:lnTo>
                  <a:lnTo>
                    <a:pt x="510" y="1305"/>
                  </a:lnTo>
                  <a:lnTo>
                    <a:pt x="472" y="1325"/>
                  </a:lnTo>
                  <a:lnTo>
                    <a:pt x="421" y="1348"/>
                  </a:lnTo>
                  <a:lnTo>
                    <a:pt x="366" y="1363"/>
                  </a:lnTo>
                  <a:lnTo>
                    <a:pt x="300" y="1380"/>
                  </a:lnTo>
                  <a:lnTo>
                    <a:pt x="226" y="1388"/>
                  </a:lnTo>
                  <a:lnTo>
                    <a:pt x="121" y="12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3" name="Freeform 151"/>
            <p:cNvSpPr>
              <a:spLocks/>
            </p:cNvSpPr>
            <p:nvPr/>
          </p:nvSpPr>
          <p:spPr bwMode="auto">
            <a:xfrm>
              <a:off x="2930" y="2951"/>
              <a:ext cx="170" cy="192"/>
            </a:xfrm>
            <a:custGeom>
              <a:avLst/>
              <a:gdLst>
                <a:gd name="T0" fmla="*/ 0 w 1272"/>
                <a:gd name="T1" fmla="*/ 0 h 1438"/>
                <a:gd name="T2" fmla="*/ 0 w 1272"/>
                <a:gd name="T3" fmla="*/ 0 h 1438"/>
                <a:gd name="T4" fmla="*/ 0 w 1272"/>
                <a:gd name="T5" fmla="*/ 0 h 1438"/>
                <a:gd name="T6" fmla="*/ 0 w 1272"/>
                <a:gd name="T7" fmla="*/ 0 h 1438"/>
                <a:gd name="T8" fmla="*/ 0 w 1272"/>
                <a:gd name="T9" fmla="*/ 0 h 1438"/>
                <a:gd name="T10" fmla="*/ 0 w 1272"/>
                <a:gd name="T11" fmla="*/ 0 h 1438"/>
                <a:gd name="T12" fmla="*/ 0 w 1272"/>
                <a:gd name="T13" fmla="*/ 0 h 1438"/>
                <a:gd name="T14" fmla="*/ 0 w 1272"/>
                <a:gd name="T15" fmla="*/ 0 h 1438"/>
                <a:gd name="T16" fmla="*/ 0 w 1272"/>
                <a:gd name="T17" fmla="*/ 0 h 1438"/>
                <a:gd name="T18" fmla="*/ 0 w 1272"/>
                <a:gd name="T19" fmla="*/ 0 h 1438"/>
                <a:gd name="T20" fmla="*/ 0 w 1272"/>
                <a:gd name="T21" fmla="*/ 0 h 1438"/>
                <a:gd name="T22" fmla="*/ 0 w 1272"/>
                <a:gd name="T23" fmla="*/ 0 h 1438"/>
                <a:gd name="T24" fmla="*/ 0 w 1272"/>
                <a:gd name="T25" fmla="*/ 0 h 1438"/>
                <a:gd name="T26" fmla="*/ 0 w 1272"/>
                <a:gd name="T27" fmla="*/ 0 h 1438"/>
                <a:gd name="T28" fmla="*/ 0 w 1272"/>
                <a:gd name="T29" fmla="*/ 0 h 1438"/>
                <a:gd name="T30" fmla="*/ 0 w 1272"/>
                <a:gd name="T31" fmla="*/ 0 h 1438"/>
                <a:gd name="T32" fmla="*/ 0 w 1272"/>
                <a:gd name="T33" fmla="*/ 0 h 1438"/>
                <a:gd name="T34" fmla="*/ 0 w 1272"/>
                <a:gd name="T35" fmla="*/ 0 h 1438"/>
                <a:gd name="T36" fmla="*/ 0 w 1272"/>
                <a:gd name="T37" fmla="*/ 0 h 1438"/>
                <a:gd name="T38" fmla="*/ 0 w 1272"/>
                <a:gd name="T39" fmla="*/ 0 h 1438"/>
                <a:gd name="T40" fmla="*/ 0 w 1272"/>
                <a:gd name="T41" fmla="*/ 0 h 1438"/>
                <a:gd name="T42" fmla="*/ 0 w 1272"/>
                <a:gd name="T43" fmla="*/ 0 h 1438"/>
                <a:gd name="T44" fmla="*/ 0 w 1272"/>
                <a:gd name="T45" fmla="*/ 0 h 1438"/>
                <a:gd name="T46" fmla="*/ 0 w 1272"/>
                <a:gd name="T47" fmla="*/ 0 h 1438"/>
                <a:gd name="T48" fmla="*/ 0 w 1272"/>
                <a:gd name="T49" fmla="*/ 0 h 1438"/>
                <a:gd name="T50" fmla="*/ 0 w 1272"/>
                <a:gd name="T51" fmla="*/ 0 h 1438"/>
                <a:gd name="T52" fmla="*/ 0 w 1272"/>
                <a:gd name="T53" fmla="*/ 0 h 1438"/>
                <a:gd name="T54" fmla="*/ 0 w 1272"/>
                <a:gd name="T55" fmla="*/ 0 h 1438"/>
                <a:gd name="T56" fmla="*/ 0 w 1272"/>
                <a:gd name="T57" fmla="*/ 0 h 1438"/>
                <a:gd name="T58" fmla="*/ 0 w 1272"/>
                <a:gd name="T59" fmla="*/ 0 h 1438"/>
                <a:gd name="T60" fmla="*/ 0 w 1272"/>
                <a:gd name="T61" fmla="*/ 0 h 1438"/>
                <a:gd name="T62" fmla="*/ 0 w 1272"/>
                <a:gd name="T63" fmla="*/ 0 h 1438"/>
                <a:gd name="T64" fmla="*/ 0 w 1272"/>
                <a:gd name="T65" fmla="*/ 0 h 1438"/>
                <a:gd name="T66" fmla="*/ 0 w 1272"/>
                <a:gd name="T67" fmla="*/ 0 h 1438"/>
                <a:gd name="T68" fmla="*/ 0 w 1272"/>
                <a:gd name="T69" fmla="*/ 0 h 1438"/>
                <a:gd name="T70" fmla="*/ 0 w 1272"/>
                <a:gd name="T71" fmla="*/ 0 h 1438"/>
                <a:gd name="T72" fmla="*/ 0 w 1272"/>
                <a:gd name="T73" fmla="*/ 0 h 1438"/>
                <a:gd name="T74" fmla="*/ 0 w 1272"/>
                <a:gd name="T75" fmla="*/ 0 h 143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72"/>
                <a:gd name="T115" fmla="*/ 0 h 1438"/>
                <a:gd name="T116" fmla="*/ 1272 w 1272"/>
                <a:gd name="T117" fmla="*/ 1438 h 143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72" h="1438">
                  <a:moveTo>
                    <a:pt x="496" y="682"/>
                  </a:moveTo>
                  <a:lnTo>
                    <a:pt x="683" y="564"/>
                  </a:lnTo>
                  <a:lnTo>
                    <a:pt x="718" y="541"/>
                  </a:lnTo>
                  <a:lnTo>
                    <a:pt x="750" y="517"/>
                  </a:lnTo>
                  <a:lnTo>
                    <a:pt x="773" y="494"/>
                  </a:lnTo>
                  <a:lnTo>
                    <a:pt x="793" y="469"/>
                  </a:lnTo>
                  <a:lnTo>
                    <a:pt x="804" y="446"/>
                  </a:lnTo>
                  <a:lnTo>
                    <a:pt x="813" y="423"/>
                  </a:lnTo>
                  <a:lnTo>
                    <a:pt x="813" y="399"/>
                  </a:lnTo>
                  <a:lnTo>
                    <a:pt x="808" y="372"/>
                  </a:lnTo>
                  <a:lnTo>
                    <a:pt x="820" y="364"/>
                  </a:lnTo>
                  <a:lnTo>
                    <a:pt x="874" y="454"/>
                  </a:lnTo>
                  <a:lnTo>
                    <a:pt x="909" y="513"/>
                  </a:lnTo>
                  <a:lnTo>
                    <a:pt x="949" y="576"/>
                  </a:lnTo>
                  <a:lnTo>
                    <a:pt x="995" y="642"/>
                  </a:lnTo>
                  <a:lnTo>
                    <a:pt x="984" y="651"/>
                  </a:lnTo>
                  <a:lnTo>
                    <a:pt x="964" y="634"/>
                  </a:lnTo>
                  <a:lnTo>
                    <a:pt x="941" y="627"/>
                  </a:lnTo>
                  <a:lnTo>
                    <a:pt x="917" y="622"/>
                  </a:lnTo>
                  <a:lnTo>
                    <a:pt x="894" y="622"/>
                  </a:lnTo>
                  <a:lnTo>
                    <a:pt x="863" y="631"/>
                  </a:lnTo>
                  <a:lnTo>
                    <a:pt x="831" y="642"/>
                  </a:lnTo>
                  <a:lnTo>
                    <a:pt x="796" y="662"/>
                  </a:lnTo>
                  <a:lnTo>
                    <a:pt x="758" y="686"/>
                  </a:lnTo>
                  <a:lnTo>
                    <a:pt x="574" y="804"/>
                  </a:lnTo>
                  <a:lnTo>
                    <a:pt x="742" y="1073"/>
                  </a:lnTo>
                  <a:lnTo>
                    <a:pt x="761" y="1100"/>
                  </a:lnTo>
                  <a:lnTo>
                    <a:pt x="781" y="1125"/>
                  </a:lnTo>
                  <a:lnTo>
                    <a:pt x="796" y="1137"/>
                  </a:lnTo>
                  <a:lnTo>
                    <a:pt x="816" y="1140"/>
                  </a:lnTo>
                  <a:lnTo>
                    <a:pt x="836" y="1140"/>
                  </a:lnTo>
                  <a:lnTo>
                    <a:pt x="859" y="1132"/>
                  </a:lnTo>
                  <a:lnTo>
                    <a:pt x="890" y="1117"/>
                  </a:lnTo>
                  <a:lnTo>
                    <a:pt x="929" y="1093"/>
                  </a:lnTo>
                  <a:lnTo>
                    <a:pt x="1027" y="1030"/>
                  </a:lnTo>
                  <a:lnTo>
                    <a:pt x="1062" y="1007"/>
                  </a:lnTo>
                  <a:lnTo>
                    <a:pt x="1096" y="979"/>
                  </a:lnTo>
                  <a:lnTo>
                    <a:pt x="1121" y="955"/>
                  </a:lnTo>
                  <a:lnTo>
                    <a:pt x="1140" y="932"/>
                  </a:lnTo>
                  <a:lnTo>
                    <a:pt x="1151" y="905"/>
                  </a:lnTo>
                  <a:lnTo>
                    <a:pt x="1159" y="882"/>
                  </a:lnTo>
                  <a:lnTo>
                    <a:pt x="1163" y="854"/>
                  </a:lnTo>
                  <a:lnTo>
                    <a:pt x="1159" y="827"/>
                  </a:lnTo>
                  <a:lnTo>
                    <a:pt x="1171" y="822"/>
                  </a:lnTo>
                  <a:lnTo>
                    <a:pt x="1272" y="1042"/>
                  </a:lnTo>
                  <a:lnTo>
                    <a:pt x="648" y="1438"/>
                  </a:lnTo>
                  <a:lnTo>
                    <a:pt x="637" y="1422"/>
                  </a:lnTo>
                  <a:lnTo>
                    <a:pt x="655" y="1403"/>
                  </a:lnTo>
                  <a:lnTo>
                    <a:pt x="667" y="1383"/>
                  </a:lnTo>
                  <a:lnTo>
                    <a:pt x="672" y="1360"/>
                  </a:lnTo>
                  <a:lnTo>
                    <a:pt x="667" y="1332"/>
                  </a:lnTo>
                  <a:lnTo>
                    <a:pt x="655" y="1297"/>
                  </a:lnTo>
                  <a:lnTo>
                    <a:pt x="640" y="1262"/>
                  </a:lnTo>
                  <a:lnTo>
                    <a:pt x="614" y="1215"/>
                  </a:lnTo>
                  <a:lnTo>
                    <a:pt x="582" y="1160"/>
                  </a:lnTo>
                  <a:lnTo>
                    <a:pt x="219" y="579"/>
                  </a:lnTo>
                  <a:lnTo>
                    <a:pt x="184" y="524"/>
                  </a:lnTo>
                  <a:lnTo>
                    <a:pt x="153" y="486"/>
                  </a:lnTo>
                  <a:lnTo>
                    <a:pt x="125" y="451"/>
                  </a:lnTo>
                  <a:lnTo>
                    <a:pt x="102" y="431"/>
                  </a:lnTo>
                  <a:lnTo>
                    <a:pt x="78" y="416"/>
                  </a:lnTo>
                  <a:lnTo>
                    <a:pt x="55" y="408"/>
                  </a:lnTo>
                  <a:lnTo>
                    <a:pt x="32" y="408"/>
                  </a:lnTo>
                  <a:lnTo>
                    <a:pt x="8" y="416"/>
                  </a:lnTo>
                  <a:lnTo>
                    <a:pt x="0" y="403"/>
                  </a:lnTo>
                  <a:lnTo>
                    <a:pt x="632" y="0"/>
                  </a:lnTo>
                  <a:lnTo>
                    <a:pt x="753" y="191"/>
                  </a:lnTo>
                  <a:lnTo>
                    <a:pt x="738" y="203"/>
                  </a:lnTo>
                  <a:lnTo>
                    <a:pt x="715" y="188"/>
                  </a:lnTo>
                  <a:lnTo>
                    <a:pt x="691" y="180"/>
                  </a:lnTo>
                  <a:lnTo>
                    <a:pt x="667" y="176"/>
                  </a:lnTo>
                  <a:lnTo>
                    <a:pt x="640" y="180"/>
                  </a:lnTo>
                  <a:lnTo>
                    <a:pt x="614" y="191"/>
                  </a:lnTo>
                  <a:lnTo>
                    <a:pt x="577" y="208"/>
                  </a:lnTo>
                  <a:lnTo>
                    <a:pt x="484" y="263"/>
                  </a:lnTo>
                  <a:lnTo>
                    <a:pt x="305" y="376"/>
                  </a:lnTo>
                  <a:lnTo>
                    <a:pt x="496" y="6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4" name="Freeform 152"/>
            <p:cNvSpPr>
              <a:spLocks/>
            </p:cNvSpPr>
            <p:nvPr/>
          </p:nvSpPr>
          <p:spPr bwMode="auto">
            <a:xfrm>
              <a:off x="3030" y="2842"/>
              <a:ext cx="218" cy="228"/>
            </a:xfrm>
            <a:custGeom>
              <a:avLst/>
              <a:gdLst>
                <a:gd name="T0" fmla="*/ 0 w 1639"/>
                <a:gd name="T1" fmla="*/ 0 h 1705"/>
                <a:gd name="T2" fmla="*/ 0 w 1639"/>
                <a:gd name="T3" fmla="*/ 0 h 1705"/>
                <a:gd name="T4" fmla="*/ 0 w 1639"/>
                <a:gd name="T5" fmla="*/ 0 h 1705"/>
                <a:gd name="T6" fmla="*/ 0 w 1639"/>
                <a:gd name="T7" fmla="*/ 0 h 1705"/>
                <a:gd name="T8" fmla="*/ 0 w 1639"/>
                <a:gd name="T9" fmla="*/ 0 h 1705"/>
                <a:gd name="T10" fmla="*/ 0 w 1639"/>
                <a:gd name="T11" fmla="*/ 0 h 1705"/>
                <a:gd name="T12" fmla="*/ 0 w 1639"/>
                <a:gd name="T13" fmla="*/ 0 h 1705"/>
                <a:gd name="T14" fmla="*/ 0 w 1639"/>
                <a:gd name="T15" fmla="*/ 0 h 1705"/>
                <a:gd name="T16" fmla="*/ 0 w 1639"/>
                <a:gd name="T17" fmla="*/ 0 h 1705"/>
                <a:gd name="T18" fmla="*/ 0 w 1639"/>
                <a:gd name="T19" fmla="*/ 0 h 1705"/>
                <a:gd name="T20" fmla="*/ 0 w 1639"/>
                <a:gd name="T21" fmla="*/ 0 h 1705"/>
                <a:gd name="T22" fmla="*/ 0 w 1639"/>
                <a:gd name="T23" fmla="*/ 0 h 1705"/>
                <a:gd name="T24" fmla="*/ 0 w 1639"/>
                <a:gd name="T25" fmla="*/ 0 h 1705"/>
                <a:gd name="T26" fmla="*/ 0 w 1639"/>
                <a:gd name="T27" fmla="*/ 0 h 1705"/>
                <a:gd name="T28" fmla="*/ 0 w 1639"/>
                <a:gd name="T29" fmla="*/ 0 h 1705"/>
                <a:gd name="T30" fmla="*/ 0 w 1639"/>
                <a:gd name="T31" fmla="*/ 0 h 1705"/>
                <a:gd name="T32" fmla="*/ 0 w 1639"/>
                <a:gd name="T33" fmla="*/ 0 h 1705"/>
                <a:gd name="T34" fmla="*/ 0 w 1639"/>
                <a:gd name="T35" fmla="*/ 0 h 1705"/>
                <a:gd name="T36" fmla="*/ 0 w 1639"/>
                <a:gd name="T37" fmla="*/ 0 h 1705"/>
                <a:gd name="T38" fmla="*/ 0 w 1639"/>
                <a:gd name="T39" fmla="*/ 0 h 1705"/>
                <a:gd name="T40" fmla="*/ 0 w 1639"/>
                <a:gd name="T41" fmla="*/ 0 h 1705"/>
                <a:gd name="T42" fmla="*/ 0 w 1639"/>
                <a:gd name="T43" fmla="*/ 0 h 1705"/>
                <a:gd name="T44" fmla="*/ 0 w 1639"/>
                <a:gd name="T45" fmla="*/ 0 h 1705"/>
                <a:gd name="T46" fmla="*/ 0 w 1639"/>
                <a:gd name="T47" fmla="*/ 0 h 1705"/>
                <a:gd name="T48" fmla="*/ 0 w 1639"/>
                <a:gd name="T49" fmla="*/ 0 h 1705"/>
                <a:gd name="T50" fmla="*/ 0 w 1639"/>
                <a:gd name="T51" fmla="*/ 0 h 1705"/>
                <a:gd name="T52" fmla="*/ 0 w 1639"/>
                <a:gd name="T53" fmla="*/ 0 h 1705"/>
                <a:gd name="T54" fmla="*/ 0 w 1639"/>
                <a:gd name="T55" fmla="*/ 0 h 1705"/>
                <a:gd name="T56" fmla="*/ 0 w 1639"/>
                <a:gd name="T57" fmla="*/ 0 h 1705"/>
                <a:gd name="T58" fmla="*/ 0 w 1639"/>
                <a:gd name="T59" fmla="*/ 0 h 1705"/>
                <a:gd name="T60" fmla="*/ 0 w 1639"/>
                <a:gd name="T61" fmla="*/ 0 h 1705"/>
                <a:gd name="T62" fmla="*/ 0 w 1639"/>
                <a:gd name="T63" fmla="*/ 0 h 1705"/>
                <a:gd name="T64" fmla="*/ 0 w 1639"/>
                <a:gd name="T65" fmla="*/ 0 h 1705"/>
                <a:gd name="T66" fmla="*/ 0 w 1639"/>
                <a:gd name="T67" fmla="*/ 0 h 1705"/>
                <a:gd name="T68" fmla="*/ 0 w 1639"/>
                <a:gd name="T69" fmla="*/ 0 h 1705"/>
                <a:gd name="T70" fmla="*/ 0 w 1639"/>
                <a:gd name="T71" fmla="*/ 0 h 1705"/>
                <a:gd name="T72" fmla="*/ 0 w 1639"/>
                <a:gd name="T73" fmla="*/ 0 h 1705"/>
                <a:gd name="T74" fmla="*/ 0 w 1639"/>
                <a:gd name="T75" fmla="*/ 0 h 1705"/>
                <a:gd name="T76" fmla="*/ 0 w 1639"/>
                <a:gd name="T77" fmla="*/ 0 h 1705"/>
                <a:gd name="T78" fmla="*/ 0 w 1639"/>
                <a:gd name="T79" fmla="*/ 0 h 1705"/>
                <a:gd name="T80" fmla="*/ 0 w 1639"/>
                <a:gd name="T81" fmla="*/ 0 h 1705"/>
                <a:gd name="T82" fmla="*/ 0 w 1639"/>
                <a:gd name="T83" fmla="*/ 0 h 1705"/>
                <a:gd name="T84" fmla="*/ 0 w 1639"/>
                <a:gd name="T85" fmla="*/ 0 h 1705"/>
                <a:gd name="T86" fmla="*/ 0 w 1639"/>
                <a:gd name="T87" fmla="*/ 0 h 1705"/>
                <a:gd name="T88" fmla="*/ 0 w 1639"/>
                <a:gd name="T89" fmla="*/ 0 h 1705"/>
                <a:gd name="T90" fmla="*/ 0 w 1639"/>
                <a:gd name="T91" fmla="*/ 0 h 1705"/>
                <a:gd name="T92" fmla="*/ 0 w 1639"/>
                <a:gd name="T93" fmla="*/ 0 h 1705"/>
                <a:gd name="T94" fmla="*/ 0 w 1639"/>
                <a:gd name="T95" fmla="*/ 0 h 1705"/>
                <a:gd name="T96" fmla="*/ 0 w 1639"/>
                <a:gd name="T97" fmla="*/ 0 h 17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39"/>
                <a:gd name="T148" fmla="*/ 0 h 1705"/>
                <a:gd name="T149" fmla="*/ 1639 w 1639"/>
                <a:gd name="T150" fmla="*/ 1705 h 17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39" h="1705">
                  <a:moveTo>
                    <a:pt x="1244" y="819"/>
                  </a:moveTo>
                  <a:lnTo>
                    <a:pt x="862" y="369"/>
                  </a:lnTo>
                  <a:lnTo>
                    <a:pt x="819" y="318"/>
                  </a:lnTo>
                  <a:lnTo>
                    <a:pt x="780" y="280"/>
                  </a:lnTo>
                  <a:lnTo>
                    <a:pt x="748" y="251"/>
                  </a:lnTo>
                  <a:lnTo>
                    <a:pt x="722" y="232"/>
                  </a:lnTo>
                  <a:lnTo>
                    <a:pt x="695" y="220"/>
                  </a:lnTo>
                  <a:lnTo>
                    <a:pt x="670" y="220"/>
                  </a:lnTo>
                  <a:lnTo>
                    <a:pt x="647" y="228"/>
                  </a:lnTo>
                  <a:lnTo>
                    <a:pt x="624" y="243"/>
                  </a:lnTo>
                  <a:lnTo>
                    <a:pt x="612" y="228"/>
                  </a:lnTo>
                  <a:lnTo>
                    <a:pt x="753" y="110"/>
                  </a:lnTo>
                  <a:lnTo>
                    <a:pt x="882" y="0"/>
                  </a:lnTo>
                  <a:lnTo>
                    <a:pt x="894" y="13"/>
                  </a:lnTo>
                  <a:lnTo>
                    <a:pt x="878" y="32"/>
                  </a:lnTo>
                  <a:lnTo>
                    <a:pt x="874" y="55"/>
                  </a:lnTo>
                  <a:lnTo>
                    <a:pt x="874" y="80"/>
                  </a:lnTo>
                  <a:lnTo>
                    <a:pt x="878" y="107"/>
                  </a:lnTo>
                  <a:lnTo>
                    <a:pt x="894" y="138"/>
                  </a:lnTo>
                  <a:lnTo>
                    <a:pt x="917" y="173"/>
                  </a:lnTo>
                  <a:lnTo>
                    <a:pt x="949" y="213"/>
                  </a:lnTo>
                  <a:lnTo>
                    <a:pt x="987" y="263"/>
                  </a:lnTo>
                  <a:lnTo>
                    <a:pt x="1639" y="1035"/>
                  </a:lnTo>
                  <a:lnTo>
                    <a:pt x="1627" y="1044"/>
                  </a:lnTo>
                  <a:lnTo>
                    <a:pt x="398" y="879"/>
                  </a:lnTo>
                  <a:lnTo>
                    <a:pt x="784" y="1337"/>
                  </a:lnTo>
                  <a:lnTo>
                    <a:pt x="828" y="1384"/>
                  </a:lnTo>
                  <a:lnTo>
                    <a:pt x="862" y="1423"/>
                  </a:lnTo>
                  <a:lnTo>
                    <a:pt x="894" y="1450"/>
                  </a:lnTo>
                  <a:lnTo>
                    <a:pt x="924" y="1470"/>
                  </a:lnTo>
                  <a:lnTo>
                    <a:pt x="949" y="1478"/>
                  </a:lnTo>
                  <a:lnTo>
                    <a:pt x="975" y="1482"/>
                  </a:lnTo>
                  <a:lnTo>
                    <a:pt x="999" y="1474"/>
                  </a:lnTo>
                  <a:lnTo>
                    <a:pt x="1022" y="1462"/>
                  </a:lnTo>
                  <a:lnTo>
                    <a:pt x="1034" y="1474"/>
                  </a:lnTo>
                  <a:lnTo>
                    <a:pt x="889" y="1592"/>
                  </a:lnTo>
                  <a:lnTo>
                    <a:pt x="761" y="1705"/>
                  </a:lnTo>
                  <a:lnTo>
                    <a:pt x="753" y="1693"/>
                  </a:lnTo>
                  <a:lnTo>
                    <a:pt x="765" y="1670"/>
                  </a:lnTo>
                  <a:lnTo>
                    <a:pt x="773" y="1646"/>
                  </a:lnTo>
                  <a:lnTo>
                    <a:pt x="773" y="1623"/>
                  </a:lnTo>
                  <a:lnTo>
                    <a:pt x="765" y="1595"/>
                  </a:lnTo>
                  <a:lnTo>
                    <a:pt x="753" y="1565"/>
                  </a:lnTo>
                  <a:lnTo>
                    <a:pt x="730" y="1528"/>
                  </a:lnTo>
                  <a:lnTo>
                    <a:pt x="698" y="1490"/>
                  </a:lnTo>
                  <a:lnTo>
                    <a:pt x="659" y="1443"/>
                  </a:lnTo>
                  <a:lnTo>
                    <a:pt x="0" y="663"/>
                  </a:lnTo>
                  <a:lnTo>
                    <a:pt x="15" y="651"/>
                  </a:lnTo>
                  <a:lnTo>
                    <a:pt x="1244" y="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5" name="Freeform 153"/>
            <p:cNvSpPr>
              <a:spLocks noEditPoints="1"/>
            </p:cNvSpPr>
            <p:nvPr/>
          </p:nvSpPr>
          <p:spPr bwMode="auto">
            <a:xfrm>
              <a:off x="3146" y="2734"/>
              <a:ext cx="185" cy="181"/>
            </a:xfrm>
            <a:custGeom>
              <a:avLst/>
              <a:gdLst>
                <a:gd name="T0" fmla="*/ 0 w 1390"/>
                <a:gd name="T1" fmla="*/ 0 h 1357"/>
                <a:gd name="T2" fmla="*/ 0 w 1390"/>
                <a:gd name="T3" fmla="*/ 0 h 1357"/>
                <a:gd name="T4" fmla="*/ 0 w 1390"/>
                <a:gd name="T5" fmla="*/ 0 h 1357"/>
                <a:gd name="T6" fmla="*/ 0 w 1390"/>
                <a:gd name="T7" fmla="*/ 0 h 1357"/>
                <a:gd name="T8" fmla="*/ 0 w 1390"/>
                <a:gd name="T9" fmla="*/ 0 h 1357"/>
                <a:gd name="T10" fmla="*/ 0 w 1390"/>
                <a:gd name="T11" fmla="*/ 0 h 1357"/>
                <a:gd name="T12" fmla="*/ 0 w 1390"/>
                <a:gd name="T13" fmla="*/ 0 h 1357"/>
                <a:gd name="T14" fmla="*/ 0 w 1390"/>
                <a:gd name="T15" fmla="*/ 0 h 1357"/>
                <a:gd name="T16" fmla="*/ 0 w 1390"/>
                <a:gd name="T17" fmla="*/ 0 h 1357"/>
                <a:gd name="T18" fmla="*/ 0 w 1390"/>
                <a:gd name="T19" fmla="*/ 0 h 1357"/>
                <a:gd name="T20" fmla="*/ 0 w 1390"/>
                <a:gd name="T21" fmla="*/ 0 h 1357"/>
                <a:gd name="T22" fmla="*/ 0 w 1390"/>
                <a:gd name="T23" fmla="*/ 0 h 1357"/>
                <a:gd name="T24" fmla="*/ 0 w 1390"/>
                <a:gd name="T25" fmla="*/ 0 h 1357"/>
                <a:gd name="T26" fmla="*/ 0 w 1390"/>
                <a:gd name="T27" fmla="*/ 0 h 1357"/>
                <a:gd name="T28" fmla="*/ 0 w 1390"/>
                <a:gd name="T29" fmla="*/ 0 h 1357"/>
                <a:gd name="T30" fmla="*/ 0 w 1390"/>
                <a:gd name="T31" fmla="*/ 0 h 1357"/>
                <a:gd name="T32" fmla="*/ 0 w 1390"/>
                <a:gd name="T33" fmla="*/ 0 h 1357"/>
                <a:gd name="T34" fmla="*/ 0 w 1390"/>
                <a:gd name="T35" fmla="*/ 0 h 1357"/>
                <a:gd name="T36" fmla="*/ 0 w 1390"/>
                <a:gd name="T37" fmla="*/ 0 h 1357"/>
                <a:gd name="T38" fmla="*/ 0 w 1390"/>
                <a:gd name="T39" fmla="*/ 0 h 1357"/>
                <a:gd name="T40" fmla="*/ 0 w 1390"/>
                <a:gd name="T41" fmla="*/ 0 h 1357"/>
                <a:gd name="T42" fmla="*/ 0 w 1390"/>
                <a:gd name="T43" fmla="*/ 0 h 1357"/>
                <a:gd name="T44" fmla="*/ 0 w 1390"/>
                <a:gd name="T45" fmla="*/ 0 h 1357"/>
                <a:gd name="T46" fmla="*/ 0 w 1390"/>
                <a:gd name="T47" fmla="*/ 0 h 1357"/>
                <a:gd name="T48" fmla="*/ 0 w 1390"/>
                <a:gd name="T49" fmla="*/ 0 h 1357"/>
                <a:gd name="T50" fmla="*/ 0 w 1390"/>
                <a:gd name="T51" fmla="*/ 0 h 1357"/>
                <a:gd name="T52" fmla="*/ 0 w 1390"/>
                <a:gd name="T53" fmla="*/ 0 h 1357"/>
                <a:gd name="T54" fmla="*/ 0 w 1390"/>
                <a:gd name="T55" fmla="*/ 0 h 1357"/>
                <a:gd name="T56" fmla="*/ 0 w 1390"/>
                <a:gd name="T57" fmla="*/ 0 h 1357"/>
                <a:gd name="T58" fmla="*/ 0 w 1390"/>
                <a:gd name="T59" fmla="*/ 0 h 1357"/>
                <a:gd name="T60" fmla="*/ 0 w 1390"/>
                <a:gd name="T61" fmla="*/ 0 h 1357"/>
                <a:gd name="T62" fmla="*/ 0 w 1390"/>
                <a:gd name="T63" fmla="*/ 0 h 1357"/>
                <a:gd name="T64" fmla="*/ 0 w 1390"/>
                <a:gd name="T65" fmla="*/ 0 h 1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0"/>
                <a:gd name="T100" fmla="*/ 0 h 1357"/>
                <a:gd name="T101" fmla="*/ 1390 w 1390"/>
                <a:gd name="T102" fmla="*/ 1357 h 13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0" h="1357">
                  <a:moveTo>
                    <a:pt x="599" y="315"/>
                  </a:moveTo>
                  <a:lnTo>
                    <a:pt x="582" y="279"/>
                  </a:lnTo>
                  <a:lnTo>
                    <a:pt x="574" y="263"/>
                  </a:lnTo>
                  <a:lnTo>
                    <a:pt x="562" y="255"/>
                  </a:lnTo>
                  <a:lnTo>
                    <a:pt x="551" y="248"/>
                  </a:lnTo>
                  <a:lnTo>
                    <a:pt x="539" y="243"/>
                  </a:lnTo>
                  <a:lnTo>
                    <a:pt x="524" y="248"/>
                  </a:lnTo>
                  <a:lnTo>
                    <a:pt x="512" y="260"/>
                  </a:lnTo>
                  <a:lnTo>
                    <a:pt x="496" y="248"/>
                  </a:lnTo>
                  <a:lnTo>
                    <a:pt x="556" y="182"/>
                  </a:lnTo>
                  <a:lnTo>
                    <a:pt x="629" y="102"/>
                  </a:lnTo>
                  <a:lnTo>
                    <a:pt x="711" y="0"/>
                  </a:lnTo>
                  <a:lnTo>
                    <a:pt x="723" y="12"/>
                  </a:lnTo>
                  <a:lnTo>
                    <a:pt x="715" y="29"/>
                  </a:lnTo>
                  <a:lnTo>
                    <a:pt x="711" y="44"/>
                  </a:lnTo>
                  <a:lnTo>
                    <a:pt x="707" y="60"/>
                  </a:lnTo>
                  <a:lnTo>
                    <a:pt x="703" y="79"/>
                  </a:lnTo>
                  <a:lnTo>
                    <a:pt x="711" y="127"/>
                  </a:lnTo>
                  <a:lnTo>
                    <a:pt x="727" y="189"/>
                  </a:lnTo>
                  <a:lnTo>
                    <a:pt x="910" y="781"/>
                  </a:lnTo>
                  <a:lnTo>
                    <a:pt x="1129" y="973"/>
                  </a:lnTo>
                  <a:lnTo>
                    <a:pt x="1176" y="1012"/>
                  </a:lnTo>
                  <a:lnTo>
                    <a:pt x="1214" y="1043"/>
                  </a:lnTo>
                  <a:lnTo>
                    <a:pt x="1250" y="1066"/>
                  </a:lnTo>
                  <a:lnTo>
                    <a:pt x="1280" y="1082"/>
                  </a:lnTo>
                  <a:lnTo>
                    <a:pt x="1308" y="1091"/>
                  </a:lnTo>
                  <a:lnTo>
                    <a:pt x="1332" y="1091"/>
                  </a:lnTo>
                  <a:lnTo>
                    <a:pt x="1355" y="1082"/>
                  </a:lnTo>
                  <a:lnTo>
                    <a:pt x="1378" y="1071"/>
                  </a:lnTo>
                  <a:lnTo>
                    <a:pt x="1390" y="1082"/>
                  </a:lnTo>
                  <a:lnTo>
                    <a:pt x="1269" y="1216"/>
                  </a:lnTo>
                  <a:lnTo>
                    <a:pt x="1148" y="1357"/>
                  </a:lnTo>
                  <a:lnTo>
                    <a:pt x="1136" y="1345"/>
                  </a:lnTo>
                  <a:lnTo>
                    <a:pt x="1148" y="1321"/>
                  </a:lnTo>
                  <a:lnTo>
                    <a:pt x="1152" y="1297"/>
                  </a:lnTo>
                  <a:lnTo>
                    <a:pt x="1148" y="1274"/>
                  </a:lnTo>
                  <a:lnTo>
                    <a:pt x="1136" y="1247"/>
                  </a:lnTo>
                  <a:lnTo>
                    <a:pt x="1118" y="1219"/>
                  </a:lnTo>
                  <a:lnTo>
                    <a:pt x="1090" y="1187"/>
                  </a:lnTo>
                  <a:lnTo>
                    <a:pt x="1055" y="1152"/>
                  </a:lnTo>
                  <a:lnTo>
                    <a:pt x="1008" y="1109"/>
                  </a:lnTo>
                  <a:lnTo>
                    <a:pt x="789" y="918"/>
                  </a:lnTo>
                  <a:lnTo>
                    <a:pt x="224" y="811"/>
                  </a:lnTo>
                  <a:lnTo>
                    <a:pt x="146" y="800"/>
                  </a:lnTo>
                  <a:lnTo>
                    <a:pt x="114" y="800"/>
                  </a:lnTo>
                  <a:lnTo>
                    <a:pt x="87" y="800"/>
                  </a:lnTo>
                  <a:lnTo>
                    <a:pt x="63" y="804"/>
                  </a:lnTo>
                  <a:lnTo>
                    <a:pt x="43" y="808"/>
                  </a:lnTo>
                  <a:lnTo>
                    <a:pt x="28" y="816"/>
                  </a:lnTo>
                  <a:lnTo>
                    <a:pt x="13" y="828"/>
                  </a:lnTo>
                  <a:lnTo>
                    <a:pt x="0" y="816"/>
                  </a:lnTo>
                  <a:lnTo>
                    <a:pt x="103" y="703"/>
                  </a:lnTo>
                  <a:lnTo>
                    <a:pt x="236" y="550"/>
                  </a:lnTo>
                  <a:lnTo>
                    <a:pt x="247" y="561"/>
                  </a:lnTo>
                  <a:lnTo>
                    <a:pt x="239" y="581"/>
                  </a:lnTo>
                  <a:lnTo>
                    <a:pt x="236" y="596"/>
                  </a:lnTo>
                  <a:lnTo>
                    <a:pt x="239" y="612"/>
                  </a:lnTo>
                  <a:lnTo>
                    <a:pt x="251" y="624"/>
                  </a:lnTo>
                  <a:lnTo>
                    <a:pt x="266" y="636"/>
                  </a:lnTo>
                  <a:lnTo>
                    <a:pt x="290" y="640"/>
                  </a:lnTo>
                  <a:lnTo>
                    <a:pt x="743" y="738"/>
                  </a:lnTo>
                  <a:lnTo>
                    <a:pt x="599" y="315"/>
                  </a:lnTo>
                  <a:close/>
                  <a:moveTo>
                    <a:pt x="251" y="5"/>
                  </a:moveTo>
                  <a:lnTo>
                    <a:pt x="290" y="333"/>
                  </a:lnTo>
                  <a:lnTo>
                    <a:pt x="224" y="408"/>
                  </a:lnTo>
                  <a:lnTo>
                    <a:pt x="121" y="154"/>
                  </a:lnTo>
                  <a:lnTo>
                    <a:pt x="25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6" name="Freeform 154"/>
            <p:cNvSpPr>
              <a:spLocks/>
            </p:cNvSpPr>
            <p:nvPr/>
          </p:nvSpPr>
          <p:spPr bwMode="auto">
            <a:xfrm>
              <a:off x="3268" y="2625"/>
              <a:ext cx="175" cy="170"/>
            </a:xfrm>
            <a:custGeom>
              <a:avLst/>
              <a:gdLst>
                <a:gd name="T0" fmla="*/ 0 w 1315"/>
                <a:gd name="T1" fmla="*/ 0 h 1277"/>
                <a:gd name="T2" fmla="*/ 0 w 1315"/>
                <a:gd name="T3" fmla="*/ 0 h 1277"/>
                <a:gd name="T4" fmla="*/ 0 w 1315"/>
                <a:gd name="T5" fmla="*/ 0 h 1277"/>
                <a:gd name="T6" fmla="*/ 0 w 1315"/>
                <a:gd name="T7" fmla="*/ 0 h 1277"/>
                <a:gd name="T8" fmla="*/ 0 w 1315"/>
                <a:gd name="T9" fmla="*/ 0 h 1277"/>
                <a:gd name="T10" fmla="*/ 0 w 1315"/>
                <a:gd name="T11" fmla="*/ 0 h 1277"/>
                <a:gd name="T12" fmla="*/ 0 w 1315"/>
                <a:gd name="T13" fmla="*/ 0 h 1277"/>
                <a:gd name="T14" fmla="*/ 0 w 1315"/>
                <a:gd name="T15" fmla="*/ 0 h 1277"/>
                <a:gd name="T16" fmla="*/ 0 w 1315"/>
                <a:gd name="T17" fmla="*/ 0 h 1277"/>
                <a:gd name="T18" fmla="*/ 0 w 1315"/>
                <a:gd name="T19" fmla="*/ 0 h 1277"/>
                <a:gd name="T20" fmla="*/ 0 w 1315"/>
                <a:gd name="T21" fmla="*/ 0 h 1277"/>
                <a:gd name="T22" fmla="*/ 0 w 1315"/>
                <a:gd name="T23" fmla="*/ 0 h 1277"/>
                <a:gd name="T24" fmla="*/ 0 w 1315"/>
                <a:gd name="T25" fmla="*/ 0 h 1277"/>
                <a:gd name="T26" fmla="*/ 0 w 1315"/>
                <a:gd name="T27" fmla="*/ 0 h 1277"/>
                <a:gd name="T28" fmla="*/ 0 w 1315"/>
                <a:gd name="T29" fmla="*/ 0 h 1277"/>
                <a:gd name="T30" fmla="*/ 0 w 1315"/>
                <a:gd name="T31" fmla="*/ 0 h 1277"/>
                <a:gd name="T32" fmla="*/ 0 w 1315"/>
                <a:gd name="T33" fmla="*/ 0 h 1277"/>
                <a:gd name="T34" fmla="*/ 0 w 1315"/>
                <a:gd name="T35" fmla="*/ 0 h 1277"/>
                <a:gd name="T36" fmla="*/ 0 w 1315"/>
                <a:gd name="T37" fmla="*/ 0 h 1277"/>
                <a:gd name="T38" fmla="*/ 0 w 1315"/>
                <a:gd name="T39" fmla="*/ 0 h 1277"/>
                <a:gd name="T40" fmla="*/ 0 w 1315"/>
                <a:gd name="T41" fmla="*/ 0 h 1277"/>
                <a:gd name="T42" fmla="*/ 0 w 1315"/>
                <a:gd name="T43" fmla="*/ 0 h 1277"/>
                <a:gd name="T44" fmla="*/ 0 w 1315"/>
                <a:gd name="T45" fmla="*/ 0 h 1277"/>
                <a:gd name="T46" fmla="*/ 0 w 1315"/>
                <a:gd name="T47" fmla="*/ 0 h 1277"/>
                <a:gd name="T48" fmla="*/ 0 w 1315"/>
                <a:gd name="T49" fmla="*/ 0 h 1277"/>
                <a:gd name="T50" fmla="*/ 0 w 1315"/>
                <a:gd name="T51" fmla="*/ 0 h 1277"/>
                <a:gd name="T52" fmla="*/ 0 w 1315"/>
                <a:gd name="T53" fmla="*/ 0 h 1277"/>
                <a:gd name="T54" fmla="*/ 0 w 1315"/>
                <a:gd name="T55" fmla="*/ 0 h 1277"/>
                <a:gd name="T56" fmla="*/ 0 w 1315"/>
                <a:gd name="T57" fmla="*/ 0 h 1277"/>
                <a:gd name="T58" fmla="*/ 0 w 1315"/>
                <a:gd name="T59" fmla="*/ 0 h 1277"/>
                <a:gd name="T60" fmla="*/ 0 w 1315"/>
                <a:gd name="T61" fmla="*/ 0 h 1277"/>
                <a:gd name="T62" fmla="*/ 0 w 1315"/>
                <a:gd name="T63" fmla="*/ 0 h 1277"/>
                <a:gd name="T64" fmla="*/ 0 w 1315"/>
                <a:gd name="T65" fmla="*/ 0 h 1277"/>
                <a:gd name="T66" fmla="*/ 0 w 1315"/>
                <a:gd name="T67" fmla="*/ 0 h 1277"/>
                <a:gd name="T68" fmla="*/ 0 w 1315"/>
                <a:gd name="T69" fmla="*/ 0 h 1277"/>
                <a:gd name="T70" fmla="*/ 0 w 1315"/>
                <a:gd name="T71" fmla="*/ 0 h 1277"/>
                <a:gd name="T72" fmla="*/ 0 w 1315"/>
                <a:gd name="T73" fmla="*/ 0 h 1277"/>
                <a:gd name="T74" fmla="*/ 0 w 1315"/>
                <a:gd name="T75" fmla="*/ 0 h 1277"/>
                <a:gd name="T76" fmla="*/ 0 w 1315"/>
                <a:gd name="T77" fmla="*/ 0 h 1277"/>
                <a:gd name="T78" fmla="*/ 0 w 1315"/>
                <a:gd name="T79" fmla="*/ 0 h 1277"/>
                <a:gd name="T80" fmla="*/ 0 w 1315"/>
                <a:gd name="T81" fmla="*/ 0 h 1277"/>
                <a:gd name="T82" fmla="*/ 0 w 1315"/>
                <a:gd name="T83" fmla="*/ 0 h 1277"/>
                <a:gd name="T84" fmla="*/ 0 w 1315"/>
                <a:gd name="T85" fmla="*/ 0 h 1277"/>
                <a:gd name="T86" fmla="*/ 0 w 1315"/>
                <a:gd name="T87" fmla="*/ 0 h 1277"/>
                <a:gd name="T88" fmla="*/ 0 w 1315"/>
                <a:gd name="T89" fmla="*/ 0 h 1277"/>
                <a:gd name="T90" fmla="*/ 0 w 1315"/>
                <a:gd name="T91" fmla="*/ 0 h 1277"/>
                <a:gd name="T92" fmla="*/ 0 w 1315"/>
                <a:gd name="T93" fmla="*/ 0 h 1277"/>
                <a:gd name="T94" fmla="*/ 0 w 1315"/>
                <a:gd name="T95" fmla="*/ 0 h 1277"/>
                <a:gd name="T96" fmla="*/ 0 w 1315"/>
                <a:gd name="T97" fmla="*/ 0 h 1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15"/>
                <a:gd name="T148" fmla="*/ 0 h 1277"/>
                <a:gd name="T149" fmla="*/ 1315 w 1315"/>
                <a:gd name="T150" fmla="*/ 1277 h 12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15" h="1277">
                  <a:moveTo>
                    <a:pt x="519" y="125"/>
                  </a:moveTo>
                  <a:lnTo>
                    <a:pt x="507" y="141"/>
                  </a:lnTo>
                  <a:lnTo>
                    <a:pt x="469" y="157"/>
                  </a:lnTo>
                  <a:lnTo>
                    <a:pt x="433" y="173"/>
                  </a:lnTo>
                  <a:lnTo>
                    <a:pt x="398" y="192"/>
                  </a:lnTo>
                  <a:lnTo>
                    <a:pt x="363" y="215"/>
                  </a:lnTo>
                  <a:lnTo>
                    <a:pt x="332" y="247"/>
                  </a:lnTo>
                  <a:lnTo>
                    <a:pt x="300" y="278"/>
                  </a:lnTo>
                  <a:lnTo>
                    <a:pt x="273" y="313"/>
                  </a:lnTo>
                  <a:lnTo>
                    <a:pt x="245" y="353"/>
                  </a:lnTo>
                  <a:lnTo>
                    <a:pt x="219" y="396"/>
                  </a:lnTo>
                  <a:lnTo>
                    <a:pt x="199" y="435"/>
                  </a:lnTo>
                  <a:lnTo>
                    <a:pt x="184" y="483"/>
                  </a:lnTo>
                  <a:lnTo>
                    <a:pt x="176" y="525"/>
                  </a:lnTo>
                  <a:lnTo>
                    <a:pt x="167" y="568"/>
                  </a:lnTo>
                  <a:lnTo>
                    <a:pt x="167" y="611"/>
                  </a:lnTo>
                  <a:lnTo>
                    <a:pt x="172" y="654"/>
                  </a:lnTo>
                  <a:lnTo>
                    <a:pt x="179" y="697"/>
                  </a:lnTo>
                  <a:lnTo>
                    <a:pt x="192" y="741"/>
                  </a:lnTo>
                  <a:lnTo>
                    <a:pt x="211" y="784"/>
                  </a:lnTo>
                  <a:lnTo>
                    <a:pt x="234" y="822"/>
                  </a:lnTo>
                  <a:lnTo>
                    <a:pt x="258" y="862"/>
                  </a:lnTo>
                  <a:lnTo>
                    <a:pt x="288" y="897"/>
                  </a:lnTo>
                  <a:lnTo>
                    <a:pt x="325" y="937"/>
                  </a:lnTo>
                  <a:lnTo>
                    <a:pt x="363" y="967"/>
                  </a:lnTo>
                  <a:lnTo>
                    <a:pt x="406" y="999"/>
                  </a:lnTo>
                  <a:lnTo>
                    <a:pt x="453" y="1027"/>
                  </a:lnTo>
                  <a:lnTo>
                    <a:pt x="499" y="1050"/>
                  </a:lnTo>
                  <a:lnTo>
                    <a:pt x="547" y="1070"/>
                  </a:lnTo>
                  <a:lnTo>
                    <a:pt x="590" y="1082"/>
                  </a:lnTo>
                  <a:lnTo>
                    <a:pt x="636" y="1094"/>
                  </a:lnTo>
                  <a:lnTo>
                    <a:pt x="683" y="1097"/>
                  </a:lnTo>
                  <a:lnTo>
                    <a:pt x="726" y="1097"/>
                  </a:lnTo>
                  <a:lnTo>
                    <a:pt x="773" y="1094"/>
                  </a:lnTo>
                  <a:lnTo>
                    <a:pt x="816" y="1085"/>
                  </a:lnTo>
                  <a:lnTo>
                    <a:pt x="855" y="1074"/>
                  </a:lnTo>
                  <a:lnTo>
                    <a:pt x="894" y="1054"/>
                  </a:lnTo>
                  <a:lnTo>
                    <a:pt x="933" y="1034"/>
                  </a:lnTo>
                  <a:lnTo>
                    <a:pt x="968" y="1007"/>
                  </a:lnTo>
                  <a:lnTo>
                    <a:pt x="1003" y="979"/>
                  </a:lnTo>
                  <a:lnTo>
                    <a:pt x="1031" y="944"/>
                  </a:lnTo>
                  <a:lnTo>
                    <a:pt x="1061" y="905"/>
                  </a:lnTo>
                  <a:lnTo>
                    <a:pt x="1086" y="862"/>
                  </a:lnTo>
                  <a:lnTo>
                    <a:pt x="1109" y="819"/>
                  </a:lnTo>
                  <a:lnTo>
                    <a:pt x="1124" y="772"/>
                  </a:lnTo>
                  <a:lnTo>
                    <a:pt x="1139" y="729"/>
                  </a:lnTo>
                  <a:lnTo>
                    <a:pt x="1147" y="682"/>
                  </a:lnTo>
                  <a:lnTo>
                    <a:pt x="1152" y="639"/>
                  </a:lnTo>
                  <a:lnTo>
                    <a:pt x="1152" y="596"/>
                  </a:lnTo>
                  <a:lnTo>
                    <a:pt x="1147" y="553"/>
                  </a:lnTo>
                  <a:lnTo>
                    <a:pt x="1159" y="541"/>
                  </a:lnTo>
                  <a:lnTo>
                    <a:pt x="1315" y="678"/>
                  </a:lnTo>
                  <a:lnTo>
                    <a:pt x="1296" y="756"/>
                  </a:lnTo>
                  <a:lnTo>
                    <a:pt x="1265" y="834"/>
                  </a:lnTo>
                  <a:lnTo>
                    <a:pt x="1225" y="912"/>
                  </a:lnTo>
                  <a:lnTo>
                    <a:pt x="1179" y="995"/>
                  </a:lnTo>
                  <a:lnTo>
                    <a:pt x="1139" y="1046"/>
                  </a:lnTo>
                  <a:lnTo>
                    <a:pt x="1097" y="1097"/>
                  </a:lnTo>
                  <a:lnTo>
                    <a:pt x="1050" y="1140"/>
                  </a:lnTo>
                  <a:lnTo>
                    <a:pt x="1003" y="1175"/>
                  </a:lnTo>
                  <a:lnTo>
                    <a:pt x="953" y="1207"/>
                  </a:lnTo>
                  <a:lnTo>
                    <a:pt x="898" y="1234"/>
                  </a:lnTo>
                  <a:lnTo>
                    <a:pt x="844" y="1254"/>
                  </a:lnTo>
                  <a:lnTo>
                    <a:pt x="784" y="1265"/>
                  </a:lnTo>
                  <a:lnTo>
                    <a:pt x="726" y="1273"/>
                  </a:lnTo>
                  <a:lnTo>
                    <a:pt x="668" y="1277"/>
                  </a:lnTo>
                  <a:lnTo>
                    <a:pt x="609" y="1273"/>
                  </a:lnTo>
                  <a:lnTo>
                    <a:pt x="547" y="1262"/>
                  </a:lnTo>
                  <a:lnTo>
                    <a:pt x="487" y="1245"/>
                  </a:lnTo>
                  <a:lnTo>
                    <a:pt x="426" y="1222"/>
                  </a:lnTo>
                  <a:lnTo>
                    <a:pt x="366" y="1195"/>
                  </a:lnTo>
                  <a:lnTo>
                    <a:pt x="308" y="1160"/>
                  </a:lnTo>
                  <a:lnTo>
                    <a:pt x="254" y="1120"/>
                  </a:lnTo>
                  <a:lnTo>
                    <a:pt x="204" y="1077"/>
                  </a:lnTo>
                  <a:lnTo>
                    <a:pt x="156" y="1030"/>
                  </a:lnTo>
                  <a:lnTo>
                    <a:pt x="117" y="979"/>
                  </a:lnTo>
                  <a:lnTo>
                    <a:pt x="83" y="929"/>
                  </a:lnTo>
                  <a:lnTo>
                    <a:pt x="55" y="874"/>
                  </a:lnTo>
                  <a:lnTo>
                    <a:pt x="31" y="819"/>
                  </a:lnTo>
                  <a:lnTo>
                    <a:pt x="16" y="764"/>
                  </a:lnTo>
                  <a:lnTo>
                    <a:pt x="5" y="706"/>
                  </a:lnTo>
                  <a:lnTo>
                    <a:pt x="0" y="646"/>
                  </a:lnTo>
                  <a:lnTo>
                    <a:pt x="5" y="588"/>
                  </a:lnTo>
                  <a:lnTo>
                    <a:pt x="8" y="529"/>
                  </a:lnTo>
                  <a:lnTo>
                    <a:pt x="23" y="470"/>
                  </a:lnTo>
                  <a:lnTo>
                    <a:pt x="43" y="411"/>
                  </a:lnTo>
                  <a:lnTo>
                    <a:pt x="71" y="356"/>
                  </a:lnTo>
                  <a:lnTo>
                    <a:pt x="101" y="301"/>
                  </a:lnTo>
                  <a:lnTo>
                    <a:pt x="137" y="251"/>
                  </a:lnTo>
                  <a:lnTo>
                    <a:pt x="179" y="200"/>
                  </a:lnTo>
                  <a:lnTo>
                    <a:pt x="222" y="153"/>
                  </a:lnTo>
                  <a:lnTo>
                    <a:pt x="270" y="106"/>
                  </a:lnTo>
                  <a:lnTo>
                    <a:pt x="297" y="82"/>
                  </a:lnTo>
                  <a:lnTo>
                    <a:pt x="313" y="58"/>
                  </a:lnTo>
                  <a:lnTo>
                    <a:pt x="320" y="40"/>
                  </a:lnTo>
                  <a:lnTo>
                    <a:pt x="325" y="15"/>
                  </a:lnTo>
                  <a:lnTo>
                    <a:pt x="332" y="0"/>
                  </a:lnTo>
                  <a:lnTo>
                    <a:pt x="519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3319" y="2478"/>
              <a:ext cx="209" cy="205"/>
            </a:xfrm>
            <a:custGeom>
              <a:avLst/>
              <a:gdLst>
                <a:gd name="T0" fmla="*/ 0 w 1572"/>
                <a:gd name="T1" fmla="*/ 0 h 1532"/>
                <a:gd name="T2" fmla="*/ 0 w 1572"/>
                <a:gd name="T3" fmla="*/ 0 h 1532"/>
                <a:gd name="T4" fmla="*/ 0 w 1572"/>
                <a:gd name="T5" fmla="*/ 0 h 1532"/>
                <a:gd name="T6" fmla="*/ 0 w 1572"/>
                <a:gd name="T7" fmla="*/ 0 h 1532"/>
                <a:gd name="T8" fmla="*/ 0 w 1572"/>
                <a:gd name="T9" fmla="*/ 0 h 1532"/>
                <a:gd name="T10" fmla="*/ 0 w 1572"/>
                <a:gd name="T11" fmla="*/ 0 h 1532"/>
                <a:gd name="T12" fmla="*/ 0 w 1572"/>
                <a:gd name="T13" fmla="*/ 0 h 1532"/>
                <a:gd name="T14" fmla="*/ 0 w 1572"/>
                <a:gd name="T15" fmla="*/ 0 h 1532"/>
                <a:gd name="T16" fmla="*/ 0 w 1572"/>
                <a:gd name="T17" fmla="*/ 0 h 1532"/>
                <a:gd name="T18" fmla="*/ 0 w 1572"/>
                <a:gd name="T19" fmla="*/ 0 h 1532"/>
                <a:gd name="T20" fmla="*/ 0 w 1572"/>
                <a:gd name="T21" fmla="*/ 0 h 1532"/>
                <a:gd name="T22" fmla="*/ 0 w 1572"/>
                <a:gd name="T23" fmla="*/ 0 h 1532"/>
                <a:gd name="T24" fmla="*/ 0 w 1572"/>
                <a:gd name="T25" fmla="*/ 0 h 1532"/>
                <a:gd name="T26" fmla="*/ 0 w 1572"/>
                <a:gd name="T27" fmla="*/ 0 h 1532"/>
                <a:gd name="T28" fmla="*/ 0 w 1572"/>
                <a:gd name="T29" fmla="*/ 0 h 1532"/>
                <a:gd name="T30" fmla="*/ 0 w 1572"/>
                <a:gd name="T31" fmla="*/ 0 h 1532"/>
                <a:gd name="T32" fmla="*/ 0 w 1572"/>
                <a:gd name="T33" fmla="*/ 0 h 1532"/>
                <a:gd name="T34" fmla="*/ 0 w 1572"/>
                <a:gd name="T35" fmla="*/ 0 h 1532"/>
                <a:gd name="T36" fmla="*/ 0 w 1572"/>
                <a:gd name="T37" fmla="*/ 0 h 1532"/>
                <a:gd name="T38" fmla="*/ 0 w 1572"/>
                <a:gd name="T39" fmla="*/ 0 h 1532"/>
                <a:gd name="T40" fmla="*/ 0 w 1572"/>
                <a:gd name="T41" fmla="*/ 0 h 1532"/>
                <a:gd name="T42" fmla="*/ 0 w 1572"/>
                <a:gd name="T43" fmla="*/ 0 h 1532"/>
                <a:gd name="T44" fmla="*/ 0 w 1572"/>
                <a:gd name="T45" fmla="*/ 0 h 1532"/>
                <a:gd name="T46" fmla="*/ 0 w 1572"/>
                <a:gd name="T47" fmla="*/ 0 h 1532"/>
                <a:gd name="T48" fmla="*/ 0 w 1572"/>
                <a:gd name="T49" fmla="*/ 0 h 1532"/>
                <a:gd name="T50" fmla="*/ 0 w 1572"/>
                <a:gd name="T51" fmla="*/ 0 h 1532"/>
                <a:gd name="T52" fmla="*/ 0 w 1572"/>
                <a:gd name="T53" fmla="*/ 0 h 1532"/>
                <a:gd name="T54" fmla="*/ 0 w 1572"/>
                <a:gd name="T55" fmla="*/ 0 h 1532"/>
                <a:gd name="T56" fmla="*/ 0 w 1572"/>
                <a:gd name="T57" fmla="*/ 0 h 1532"/>
                <a:gd name="T58" fmla="*/ 0 w 1572"/>
                <a:gd name="T59" fmla="*/ 0 h 1532"/>
                <a:gd name="T60" fmla="*/ 0 w 1572"/>
                <a:gd name="T61" fmla="*/ 0 h 1532"/>
                <a:gd name="T62" fmla="*/ 0 w 1572"/>
                <a:gd name="T63" fmla="*/ 0 h 1532"/>
                <a:gd name="T64" fmla="*/ 0 w 1572"/>
                <a:gd name="T65" fmla="*/ 0 h 1532"/>
                <a:gd name="T66" fmla="*/ 0 w 1572"/>
                <a:gd name="T67" fmla="*/ 0 h 1532"/>
                <a:gd name="T68" fmla="*/ 0 w 1572"/>
                <a:gd name="T69" fmla="*/ 0 h 1532"/>
                <a:gd name="T70" fmla="*/ 0 w 1572"/>
                <a:gd name="T71" fmla="*/ 0 h 1532"/>
                <a:gd name="T72" fmla="*/ 0 w 1572"/>
                <a:gd name="T73" fmla="*/ 0 h 1532"/>
                <a:gd name="T74" fmla="*/ 0 w 1572"/>
                <a:gd name="T75" fmla="*/ 0 h 1532"/>
                <a:gd name="T76" fmla="*/ 0 w 1572"/>
                <a:gd name="T77" fmla="*/ 0 h 1532"/>
                <a:gd name="T78" fmla="*/ 0 w 1572"/>
                <a:gd name="T79" fmla="*/ 0 h 1532"/>
                <a:gd name="T80" fmla="*/ 0 w 1572"/>
                <a:gd name="T81" fmla="*/ 0 h 1532"/>
                <a:gd name="T82" fmla="*/ 0 w 1572"/>
                <a:gd name="T83" fmla="*/ 0 h 1532"/>
                <a:gd name="T84" fmla="*/ 0 w 1572"/>
                <a:gd name="T85" fmla="*/ 0 h 1532"/>
                <a:gd name="T86" fmla="*/ 0 w 1572"/>
                <a:gd name="T87" fmla="*/ 0 h 1532"/>
                <a:gd name="T88" fmla="*/ 0 w 1572"/>
                <a:gd name="T89" fmla="*/ 0 h 1532"/>
                <a:gd name="T90" fmla="*/ 0 w 1572"/>
                <a:gd name="T91" fmla="*/ 0 h 15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72"/>
                <a:gd name="T139" fmla="*/ 0 h 1532"/>
                <a:gd name="T140" fmla="*/ 1572 w 1572"/>
                <a:gd name="T141" fmla="*/ 1532 h 15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72" h="1532">
                  <a:moveTo>
                    <a:pt x="703" y="1046"/>
                  </a:moveTo>
                  <a:lnTo>
                    <a:pt x="975" y="1172"/>
                  </a:lnTo>
                  <a:lnTo>
                    <a:pt x="1034" y="1195"/>
                  </a:lnTo>
                  <a:lnTo>
                    <a:pt x="1081" y="1215"/>
                  </a:lnTo>
                  <a:lnTo>
                    <a:pt x="1119" y="1227"/>
                  </a:lnTo>
                  <a:lnTo>
                    <a:pt x="1155" y="1230"/>
                  </a:lnTo>
                  <a:lnTo>
                    <a:pt x="1182" y="1230"/>
                  </a:lnTo>
                  <a:lnTo>
                    <a:pt x="1205" y="1222"/>
                  </a:lnTo>
                  <a:lnTo>
                    <a:pt x="1225" y="1210"/>
                  </a:lnTo>
                  <a:lnTo>
                    <a:pt x="1245" y="1190"/>
                  </a:lnTo>
                  <a:lnTo>
                    <a:pt x="1260" y="1199"/>
                  </a:lnTo>
                  <a:lnTo>
                    <a:pt x="1182" y="1360"/>
                  </a:lnTo>
                  <a:lnTo>
                    <a:pt x="1104" y="1532"/>
                  </a:lnTo>
                  <a:lnTo>
                    <a:pt x="1089" y="1528"/>
                  </a:lnTo>
                  <a:lnTo>
                    <a:pt x="1092" y="1500"/>
                  </a:lnTo>
                  <a:lnTo>
                    <a:pt x="1089" y="1477"/>
                  </a:lnTo>
                  <a:lnTo>
                    <a:pt x="1081" y="1453"/>
                  </a:lnTo>
                  <a:lnTo>
                    <a:pt x="1061" y="1433"/>
                  </a:lnTo>
                  <a:lnTo>
                    <a:pt x="1038" y="1410"/>
                  </a:lnTo>
                  <a:lnTo>
                    <a:pt x="1003" y="1391"/>
                  </a:lnTo>
                  <a:lnTo>
                    <a:pt x="956" y="1367"/>
                  </a:lnTo>
                  <a:lnTo>
                    <a:pt x="902" y="1340"/>
                  </a:lnTo>
                  <a:lnTo>
                    <a:pt x="280" y="1054"/>
                  </a:lnTo>
                  <a:lnTo>
                    <a:pt x="226" y="1030"/>
                  </a:lnTo>
                  <a:lnTo>
                    <a:pt x="175" y="1011"/>
                  </a:lnTo>
                  <a:lnTo>
                    <a:pt x="136" y="999"/>
                  </a:lnTo>
                  <a:lnTo>
                    <a:pt x="101" y="991"/>
                  </a:lnTo>
                  <a:lnTo>
                    <a:pt x="74" y="991"/>
                  </a:lnTo>
                  <a:lnTo>
                    <a:pt x="50" y="999"/>
                  </a:lnTo>
                  <a:lnTo>
                    <a:pt x="31" y="1011"/>
                  </a:lnTo>
                  <a:lnTo>
                    <a:pt x="15" y="1030"/>
                  </a:lnTo>
                  <a:lnTo>
                    <a:pt x="0" y="1022"/>
                  </a:lnTo>
                  <a:lnTo>
                    <a:pt x="46" y="924"/>
                  </a:lnTo>
                  <a:lnTo>
                    <a:pt x="78" y="857"/>
                  </a:lnTo>
                  <a:lnTo>
                    <a:pt x="109" y="787"/>
                  </a:lnTo>
                  <a:lnTo>
                    <a:pt x="152" y="689"/>
                  </a:lnTo>
                  <a:lnTo>
                    <a:pt x="167" y="694"/>
                  </a:lnTo>
                  <a:lnTo>
                    <a:pt x="164" y="721"/>
                  </a:lnTo>
                  <a:lnTo>
                    <a:pt x="167" y="744"/>
                  </a:lnTo>
                  <a:lnTo>
                    <a:pt x="179" y="768"/>
                  </a:lnTo>
                  <a:lnTo>
                    <a:pt x="195" y="791"/>
                  </a:lnTo>
                  <a:lnTo>
                    <a:pt x="222" y="811"/>
                  </a:lnTo>
                  <a:lnTo>
                    <a:pt x="257" y="834"/>
                  </a:lnTo>
                  <a:lnTo>
                    <a:pt x="303" y="862"/>
                  </a:lnTo>
                  <a:lnTo>
                    <a:pt x="358" y="886"/>
                  </a:lnTo>
                  <a:lnTo>
                    <a:pt x="577" y="987"/>
                  </a:lnTo>
                  <a:lnTo>
                    <a:pt x="815" y="466"/>
                  </a:lnTo>
                  <a:lnTo>
                    <a:pt x="597" y="364"/>
                  </a:lnTo>
                  <a:lnTo>
                    <a:pt x="542" y="341"/>
                  </a:lnTo>
                  <a:lnTo>
                    <a:pt x="491" y="321"/>
                  </a:lnTo>
                  <a:lnTo>
                    <a:pt x="452" y="310"/>
                  </a:lnTo>
                  <a:lnTo>
                    <a:pt x="418" y="306"/>
                  </a:lnTo>
                  <a:lnTo>
                    <a:pt x="390" y="306"/>
                  </a:lnTo>
                  <a:lnTo>
                    <a:pt x="363" y="313"/>
                  </a:lnTo>
                  <a:lnTo>
                    <a:pt x="343" y="325"/>
                  </a:lnTo>
                  <a:lnTo>
                    <a:pt x="328" y="345"/>
                  </a:lnTo>
                  <a:lnTo>
                    <a:pt x="312" y="336"/>
                  </a:lnTo>
                  <a:lnTo>
                    <a:pt x="363" y="239"/>
                  </a:lnTo>
                  <a:lnTo>
                    <a:pt x="394" y="168"/>
                  </a:lnTo>
                  <a:lnTo>
                    <a:pt x="424" y="98"/>
                  </a:lnTo>
                  <a:lnTo>
                    <a:pt x="468" y="0"/>
                  </a:lnTo>
                  <a:lnTo>
                    <a:pt x="484" y="3"/>
                  </a:lnTo>
                  <a:lnTo>
                    <a:pt x="479" y="31"/>
                  </a:lnTo>
                  <a:lnTo>
                    <a:pt x="484" y="55"/>
                  </a:lnTo>
                  <a:lnTo>
                    <a:pt x="491" y="78"/>
                  </a:lnTo>
                  <a:lnTo>
                    <a:pt x="511" y="102"/>
                  </a:lnTo>
                  <a:lnTo>
                    <a:pt x="534" y="121"/>
                  </a:lnTo>
                  <a:lnTo>
                    <a:pt x="573" y="145"/>
                  </a:lnTo>
                  <a:lnTo>
                    <a:pt x="616" y="173"/>
                  </a:lnTo>
                  <a:lnTo>
                    <a:pt x="675" y="196"/>
                  </a:lnTo>
                  <a:lnTo>
                    <a:pt x="1291" y="481"/>
                  </a:lnTo>
                  <a:lnTo>
                    <a:pt x="1350" y="509"/>
                  </a:lnTo>
                  <a:lnTo>
                    <a:pt x="1396" y="525"/>
                  </a:lnTo>
                  <a:lnTo>
                    <a:pt x="1436" y="536"/>
                  </a:lnTo>
                  <a:lnTo>
                    <a:pt x="1467" y="541"/>
                  </a:lnTo>
                  <a:lnTo>
                    <a:pt x="1494" y="541"/>
                  </a:lnTo>
                  <a:lnTo>
                    <a:pt x="1522" y="533"/>
                  </a:lnTo>
                  <a:lnTo>
                    <a:pt x="1542" y="521"/>
                  </a:lnTo>
                  <a:lnTo>
                    <a:pt x="1560" y="501"/>
                  </a:lnTo>
                  <a:lnTo>
                    <a:pt x="1572" y="509"/>
                  </a:lnTo>
                  <a:lnTo>
                    <a:pt x="1494" y="678"/>
                  </a:lnTo>
                  <a:lnTo>
                    <a:pt x="1421" y="846"/>
                  </a:lnTo>
                  <a:lnTo>
                    <a:pt x="1404" y="839"/>
                  </a:lnTo>
                  <a:lnTo>
                    <a:pt x="1409" y="811"/>
                  </a:lnTo>
                  <a:lnTo>
                    <a:pt x="1404" y="787"/>
                  </a:lnTo>
                  <a:lnTo>
                    <a:pt x="1393" y="768"/>
                  </a:lnTo>
                  <a:lnTo>
                    <a:pt x="1373" y="744"/>
                  </a:lnTo>
                  <a:lnTo>
                    <a:pt x="1350" y="721"/>
                  </a:lnTo>
                  <a:lnTo>
                    <a:pt x="1315" y="701"/>
                  </a:lnTo>
                  <a:lnTo>
                    <a:pt x="1272" y="674"/>
                  </a:lnTo>
                  <a:lnTo>
                    <a:pt x="1217" y="651"/>
                  </a:lnTo>
                  <a:lnTo>
                    <a:pt x="943" y="525"/>
                  </a:lnTo>
                  <a:lnTo>
                    <a:pt x="703" y="10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3404" y="2341"/>
              <a:ext cx="166" cy="124"/>
            </a:xfrm>
            <a:custGeom>
              <a:avLst/>
              <a:gdLst>
                <a:gd name="T0" fmla="*/ 0 w 1249"/>
                <a:gd name="T1" fmla="*/ 0 h 932"/>
                <a:gd name="T2" fmla="*/ 0 w 1249"/>
                <a:gd name="T3" fmla="*/ 0 h 932"/>
                <a:gd name="T4" fmla="*/ 0 w 1249"/>
                <a:gd name="T5" fmla="*/ 0 h 932"/>
                <a:gd name="T6" fmla="*/ 0 w 1249"/>
                <a:gd name="T7" fmla="*/ 0 h 932"/>
                <a:gd name="T8" fmla="*/ 0 w 1249"/>
                <a:gd name="T9" fmla="*/ 0 h 932"/>
                <a:gd name="T10" fmla="*/ 0 w 1249"/>
                <a:gd name="T11" fmla="*/ 0 h 932"/>
                <a:gd name="T12" fmla="*/ 0 w 1249"/>
                <a:gd name="T13" fmla="*/ 0 h 932"/>
                <a:gd name="T14" fmla="*/ 0 w 1249"/>
                <a:gd name="T15" fmla="*/ 0 h 932"/>
                <a:gd name="T16" fmla="*/ 0 w 1249"/>
                <a:gd name="T17" fmla="*/ 0 h 932"/>
                <a:gd name="T18" fmla="*/ 0 w 1249"/>
                <a:gd name="T19" fmla="*/ 0 h 932"/>
                <a:gd name="T20" fmla="*/ 0 w 1249"/>
                <a:gd name="T21" fmla="*/ 0 h 932"/>
                <a:gd name="T22" fmla="*/ 0 w 1249"/>
                <a:gd name="T23" fmla="*/ 0 h 932"/>
                <a:gd name="T24" fmla="*/ 0 w 1249"/>
                <a:gd name="T25" fmla="*/ 0 h 932"/>
                <a:gd name="T26" fmla="*/ 0 w 1249"/>
                <a:gd name="T27" fmla="*/ 0 h 932"/>
                <a:gd name="T28" fmla="*/ 0 w 1249"/>
                <a:gd name="T29" fmla="*/ 0 h 932"/>
                <a:gd name="T30" fmla="*/ 0 w 1249"/>
                <a:gd name="T31" fmla="*/ 0 h 932"/>
                <a:gd name="T32" fmla="*/ 0 w 1249"/>
                <a:gd name="T33" fmla="*/ 0 h 932"/>
                <a:gd name="T34" fmla="*/ 0 w 1249"/>
                <a:gd name="T35" fmla="*/ 0 h 932"/>
                <a:gd name="T36" fmla="*/ 0 w 1249"/>
                <a:gd name="T37" fmla="*/ 0 h 932"/>
                <a:gd name="T38" fmla="*/ 0 w 1249"/>
                <a:gd name="T39" fmla="*/ 0 h 932"/>
                <a:gd name="T40" fmla="*/ 0 w 1249"/>
                <a:gd name="T41" fmla="*/ 0 h 932"/>
                <a:gd name="T42" fmla="*/ 0 w 1249"/>
                <a:gd name="T43" fmla="*/ 0 h 932"/>
                <a:gd name="T44" fmla="*/ 0 w 1249"/>
                <a:gd name="T45" fmla="*/ 0 h 932"/>
                <a:gd name="T46" fmla="*/ 0 w 1249"/>
                <a:gd name="T47" fmla="*/ 0 h 932"/>
                <a:gd name="T48" fmla="*/ 0 w 1249"/>
                <a:gd name="T49" fmla="*/ 0 h 932"/>
                <a:gd name="T50" fmla="*/ 0 w 1249"/>
                <a:gd name="T51" fmla="*/ 0 h 932"/>
                <a:gd name="T52" fmla="*/ 0 w 1249"/>
                <a:gd name="T53" fmla="*/ 0 h 932"/>
                <a:gd name="T54" fmla="*/ 0 w 1249"/>
                <a:gd name="T55" fmla="*/ 0 h 932"/>
                <a:gd name="T56" fmla="*/ 0 w 1249"/>
                <a:gd name="T57" fmla="*/ 0 h 932"/>
                <a:gd name="T58" fmla="*/ 0 w 1249"/>
                <a:gd name="T59" fmla="*/ 0 h 932"/>
                <a:gd name="T60" fmla="*/ 0 w 1249"/>
                <a:gd name="T61" fmla="*/ 0 h 932"/>
                <a:gd name="T62" fmla="*/ 0 w 1249"/>
                <a:gd name="T63" fmla="*/ 0 h 932"/>
                <a:gd name="T64" fmla="*/ 0 w 1249"/>
                <a:gd name="T65" fmla="*/ 0 h 932"/>
                <a:gd name="T66" fmla="*/ 0 w 1249"/>
                <a:gd name="T67" fmla="*/ 0 h 932"/>
                <a:gd name="T68" fmla="*/ 0 w 1249"/>
                <a:gd name="T69" fmla="*/ 0 h 932"/>
                <a:gd name="T70" fmla="*/ 0 w 1249"/>
                <a:gd name="T71" fmla="*/ 0 h 932"/>
                <a:gd name="T72" fmla="*/ 0 w 1249"/>
                <a:gd name="T73" fmla="*/ 0 h 932"/>
                <a:gd name="T74" fmla="*/ 0 w 1249"/>
                <a:gd name="T75" fmla="*/ 0 h 932"/>
                <a:gd name="T76" fmla="*/ 0 w 1249"/>
                <a:gd name="T77" fmla="*/ 0 h 932"/>
                <a:gd name="T78" fmla="*/ 0 w 1249"/>
                <a:gd name="T79" fmla="*/ 0 h 932"/>
                <a:gd name="T80" fmla="*/ 0 w 1249"/>
                <a:gd name="T81" fmla="*/ 0 h 932"/>
                <a:gd name="T82" fmla="*/ 0 w 1249"/>
                <a:gd name="T83" fmla="*/ 0 h 932"/>
                <a:gd name="T84" fmla="*/ 0 w 1249"/>
                <a:gd name="T85" fmla="*/ 0 h 932"/>
                <a:gd name="T86" fmla="*/ 0 w 1249"/>
                <a:gd name="T87" fmla="*/ 0 h 932"/>
                <a:gd name="T88" fmla="*/ 0 w 1249"/>
                <a:gd name="T89" fmla="*/ 0 h 932"/>
                <a:gd name="T90" fmla="*/ 0 w 1249"/>
                <a:gd name="T91" fmla="*/ 0 h 932"/>
                <a:gd name="T92" fmla="*/ 0 w 1249"/>
                <a:gd name="T93" fmla="*/ 0 h 932"/>
                <a:gd name="T94" fmla="*/ 0 w 1249"/>
                <a:gd name="T95" fmla="*/ 0 h 932"/>
                <a:gd name="T96" fmla="*/ 0 w 1249"/>
                <a:gd name="T97" fmla="*/ 0 h 932"/>
                <a:gd name="T98" fmla="*/ 0 w 1249"/>
                <a:gd name="T99" fmla="*/ 0 h 932"/>
                <a:gd name="T100" fmla="*/ 0 w 1249"/>
                <a:gd name="T101" fmla="*/ 0 h 932"/>
                <a:gd name="T102" fmla="*/ 0 w 1249"/>
                <a:gd name="T103" fmla="*/ 0 h 932"/>
                <a:gd name="T104" fmla="*/ 0 w 1249"/>
                <a:gd name="T105" fmla="*/ 0 h 932"/>
                <a:gd name="T106" fmla="*/ 0 w 1249"/>
                <a:gd name="T107" fmla="*/ 0 h 932"/>
                <a:gd name="T108" fmla="*/ 0 w 1249"/>
                <a:gd name="T109" fmla="*/ 0 h 932"/>
                <a:gd name="T110" fmla="*/ 0 w 1249"/>
                <a:gd name="T111" fmla="*/ 0 h 932"/>
                <a:gd name="T112" fmla="*/ 0 w 1249"/>
                <a:gd name="T113" fmla="*/ 0 h 932"/>
                <a:gd name="T114" fmla="*/ 0 w 1249"/>
                <a:gd name="T115" fmla="*/ 0 h 932"/>
                <a:gd name="T116" fmla="*/ 0 w 1249"/>
                <a:gd name="T117" fmla="*/ 0 h 9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49"/>
                <a:gd name="T178" fmla="*/ 0 h 932"/>
                <a:gd name="T179" fmla="*/ 1249 w 1249"/>
                <a:gd name="T180" fmla="*/ 932 h 9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49" h="932">
                  <a:moveTo>
                    <a:pt x="332" y="58"/>
                  </a:moveTo>
                  <a:lnTo>
                    <a:pt x="327" y="74"/>
                  </a:lnTo>
                  <a:lnTo>
                    <a:pt x="300" y="90"/>
                  </a:lnTo>
                  <a:lnTo>
                    <a:pt x="273" y="109"/>
                  </a:lnTo>
                  <a:lnTo>
                    <a:pt x="246" y="129"/>
                  </a:lnTo>
                  <a:lnTo>
                    <a:pt x="223" y="157"/>
                  </a:lnTo>
                  <a:lnTo>
                    <a:pt x="203" y="183"/>
                  </a:lnTo>
                  <a:lnTo>
                    <a:pt x="188" y="215"/>
                  </a:lnTo>
                  <a:lnTo>
                    <a:pt x="171" y="250"/>
                  </a:lnTo>
                  <a:lnTo>
                    <a:pt x="160" y="285"/>
                  </a:lnTo>
                  <a:lnTo>
                    <a:pt x="152" y="328"/>
                  </a:lnTo>
                  <a:lnTo>
                    <a:pt x="152" y="368"/>
                  </a:lnTo>
                  <a:lnTo>
                    <a:pt x="160" y="403"/>
                  </a:lnTo>
                  <a:lnTo>
                    <a:pt x="171" y="438"/>
                  </a:lnTo>
                  <a:lnTo>
                    <a:pt x="188" y="470"/>
                  </a:lnTo>
                  <a:lnTo>
                    <a:pt x="211" y="493"/>
                  </a:lnTo>
                  <a:lnTo>
                    <a:pt x="238" y="513"/>
                  </a:lnTo>
                  <a:lnTo>
                    <a:pt x="269" y="525"/>
                  </a:lnTo>
                  <a:lnTo>
                    <a:pt x="304" y="533"/>
                  </a:lnTo>
                  <a:lnTo>
                    <a:pt x="339" y="528"/>
                  </a:lnTo>
                  <a:lnTo>
                    <a:pt x="370" y="516"/>
                  </a:lnTo>
                  <a:lnTo>
                    <a:pt x="405" y="493"/>
                  </a:lnTo>
                  <a:lnTo>
                    <a:pt x="433" y="478"/>
                  </a:lnTo>
                  <a:lnTo>
                    <a:pt x="468" y="446"/>
                  </a:lnTo>
                  <a:lnTo>
                    <a:pt x="511" y="400"/>
                  </a:lnTo>
                  <a:lnTo>
                    <a:pt x="574" y="328"/>
                  </a:lnTo>
                  <a:lnTo>
                    <a:pt x="621" y="278"/>
                  </a:lnTo>
                  <a:lnTo>
                    <a:pt x="671" y="238"/>
                  </a:lnTo>
                  <a:lnTo>
                    <a:pt x="718" y="207"/>
                  </a:lnTo>
                  <a:lnTo>
                    <a:pt x="768" y="183"/>
                  </a:lnTo>
                  <a:lnTo>
                    <a:pt x="819" y="168"/>
                  </a:lnTo>
                  <a:lnTo>
                    <a:pt x="870" y="164"/>
                  </a:lnTo>
                  <a:lnTo>
                    <a:pt x="924" y="168"/>
                  </a:lnTo>
                  <a:lnTo>
                    <a:pt x="984" y="180"/>
                  </a:lnTo>
                  <a:lnTo>
                    <a:pt x="1022" y="192"/>
                  </a:lnTo>
                  <a:lnTo>
                    <a:pt x="1057" y="207"/>
                  </a:lnTo>
                  <a:lnTo>
                    <a:pt x="1088" y="223"/>
                  </a:lnTo>
                  <a:lnTo>
                    <a:pt x="1120" y="247"/>
                  </a:lnTo>
                  <a:lnTo>
                    <a:pt x="1148" y="270"/>
                  </a:lnTo>
                  <a:lnTo>
                    <a:pt x="1171" y="297"/>
                  </a:lnTo>
                  <a:lnTo>
                    <a:pt x="1194" y="325"/>
                  </a:lnTo>
                  <a:lnTo>
                    <a:pt x="1209" y="356"/>
                  </a:lnTo>
                  <a:lnTo>
                    <a:pt x="1226" y="391"/>
                  </a:lnTo>
                  <a:lnTo>
                    <a:pt x="1237" y="426"/>
                  </a:lnTo>
                  <a:lnTo>
                    <a:pt x="1244" y="461"/>
                  </a:lnTo>
                  <a:lnTo>
                    <a:pt x="1249" y="501"/>
                  </a:lnTo>
                  <a:lnTo>
                    <a:pt x="1249" y="544"/>
                  </a:lnTo>
                  <a:lnTo>
                    <a:pt x="1244" y="588"/>
                  </a:lnTo>
                  <a:lnTo>
                    <a:pt x="1241" y="631"/>
                  </a:lnTo>
                  <a:lnTo>
                    <a:pt x="1229" y="678"/>
                  </a:lnTo>
                  <a:lnTo>
                    <a:pt x="1209" y="740"/>
                  </a:lnTo>
                  <a:lnTo>
                    <a:pt x="1183" y="803"/>
                  </a:lnTo>
                  <a:lnTo>
                    <a:pt x="1151" y="866"/>
                  </a:lnTo>
                  <a:lnTo>
                    <a:pt x="1108" y="932"/>
                  </a:lnTo>
                  <a:lnTo>
                    <a:pt x="894" y="893"/>
                  </a:lnTo>
                  <a:lnTo>
                    <a:pt x="897" y="877"/>
                  </a:lnTo>
                  <a:lnTo>
                    <a:pt x="929" y="858"/>
                  </a:lnTo>
                  <a:lnTo>
                    <a:pt x="960" y="838"/>
                  </a:lnTo>
                  <a:lnTo>
                    <a:pt x="991" y="814"/>
                  </a:lnTo>
                  <a:lnTo>
                    <a:pt x="1014" y="783"/>
                  </a:lnTo>
                  <a:lnTo>
                    <a:pt x="1038" y="752"/>
                  </a:lnTo>
                  <a:lnTo>
                    <a:pt x="1062" y="716"/>
                  </a:lnTo>
                  <a:lnTo>
                    <a:pt x="1077" y="678"/>
                  </a:lnTo>
                  <a:lnTo>
                    <a:pt x="1088" y="638"/>
                  </a:lnTo>
                  <a:lnTo>
                    <a:pt x="1096" y="591"/>
                  </a:lnTo>
                  <a:lnTo>
                    <a:pt x="1096" y="548"/>
                  </a:lnTo>
                  <a:lnTo>
                    <a:pt x="1085" y="505"/>
                  </a:lnTo>
                  <a:lnTo>
                    <a:pt x="1069" y="466"/>
                  </a:lnTo>
                  <a:lnTo>
                    <a:pt x="1045" y="431"/>
                  </a:lnTo>
                  <a:lnTo>
                    <a:pt x="1014" y="400"/>
                  </a:lnTo>
                  <a:lnTo>
                    <a:pt x="979" y="380"/>
                  </a:lnTo>
                  <a:lnTo>
                    <a:pt x="960" y="368"/>
                  </a:lnTo>
                  <a:lnTo>
                    <a:pt x="941" y="363"/>
                  </a:lnTo>
                  <a:lnTo>
                    <a:pt x="906" y="356"/>
                  </a:lnTo>
                  <a:lnTo>
                    <a:pt x="874" y="356"/>
                  </a:lnTo>
                  <a:lnTo>
                    <a:pt x="843" y="360"/>
                  </a:lnTo>
                  <a:lnTo>
                    <a:pt x="811" y="376"/>
                  </a:lnTo>
                  <a:lnTo>
                    <a:pt x="776" y="395"/>
                  </a:lnTo>
                  <a:lnTo>
                    <a:pt x="745" y="418"/>
                  </a:lnTo>
                  <a:lnTo>
                    <a:pt x="710" y="454"/>
                  </a:lnTo>
                  <a:lnTo>
                    <a:pt x="671" y="493"/>
                  </a:lnTo>
                  <a:lnTo>
                    <a:pt x="609" y="560"/>
                  </a:lnTo>
                  <a:lnTo>
                    <a:pt x="550" y="615"/>
                  </a:lnTo>
                  <a:lnTo>
                    <a:pt x="495" y="658"/>
                  </a:lnTo>
                  <a:lnTo>
                    <a:pt x="445" y="686"/>
                  </a:lnTo>
                  <a:lnTo>
                    <a:pt x="417" y="697"/>
                  </a:lnTo>
                  <a:lnTo>
                    <a:pt x="394" y="704"/>
                  </a:lnTo>
                  <a:lnTo>
                    <a:pt x="370" y="713"/>
                  </a:lnTo>
                  <a:lnTo>
                    <a:pt x="344" y="713"/>
                  </a:lnTo>
                  <a:lnTo>
                    <a:pt x="316" y="716"/>
                  </a:lnTo>
                  <a:lnTo>
                    <a:pt x="292" y="713"/>
                  </a:lnTo>
                  <a:lnTo>
                    <a:pt x="238" y="701"/>
                  </a:lnTo>
                  <a:lnTo>
                    <a:pt x="203" y="693"/>
                  </a:lnTo>
                  <a:lnTo>
                    <a:pt x="175" y="678"/>
                  </a:lnTo>
                  <a:lnTo>
                    <a:pt x="145" y="661"/>
                  </a:lnTo>
                  <a:lnTo>
                    <a:pt x="117" y="643"/>
                  </a:lnTo>
                  <a:lnTo>
                    <a:pt x="93" y="623"/>
                  </a:lnTo>
                  <a:lnTo>
                    <a:pt x="74" y="599"/>
                  </a:lnTo>
                  <a:lnTo>
                    <a:pt x="54" y="571"/>
                  </a:lnTo>
                  <a:lnTo>
                    <a:pt x="39" y="544"/>
                  </a:lnTo>
                  <a:lnTo>
                    <a:pt x="24" y="516"/>
                  </a:lnTo>
                  <a:lnTo>
                    <a:pt x="15" y="481"/>
                  </a:lnTo>
                  <a:lnTo>
                    <a:pt x="4" y="450"/>
                  </a:lnTo>
                  <a:lnTo>
                    <a:pt x="0" y="415"/>
                  </a:lnTo>
                  <a:lnTo>
                    <a:pt x="0" y="380"/>
                  </a:lnTo>
                  <a:lnTo>
                    <a:pt x="0" y="345"/>
                  </a:lnTo>
                  <a:lnTo>
                    <a:pt x="4" y="310"/>
                  </a:lnTo>
                  <a:lnTo>
                    <a:pt x="12" y="270"/>
                  </a:lnTo>
                  <a:lnTo>
                    <a:pt x="24" y="230"/>
                  </a:lnTo>
                  <a:lnTo>
                    <a:pt x="39" y="195"/>
                  </a:lnTo>
                  <a:lnTo>
                    <a:pt x="58" y="152"/>
                  </a:lnTo>
                  <a:lnTo>
                    <a:pt x="93" y="93"/>
                  </a:lnTo>
                  <a:lnTo>
                    <a:pt x="105" y="70"/>
                  </a:lnTo>
                  <a:lnTo>
                    <a:pt x="113" y="47"/>
                  </a:lnTo>
                  <a:lnTo>
                    <a:pt x="113" y="35"/>
                  </a:lnTo>
                  <a:lnTo>
                    <a:pt x="108" y="19"/>
                  </a:lnTo>
                  <a:lnTo>
                    <a:pt x="113" y="0"/>
                  </a:lnTo>
                  <a:lnTo>
                    <a:pt x="332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9" name="Freeform 157"/>
            <p:cNvSpPr>
              <a:spLocks noEditPoints="1"/>
            </p:cNvSpPr>
            <p:nvPr/>
          </p:nvSpPr>
          <p:spPr bwMode="auto">
            <a:xfrm>
              <a:off x="3381" y="2263"/>
              <a:ext cx="209" cy="87"/>
            </a:xfrm>
            <a:custGeom>
              <a:avLst/>
              <a:gdLst>
                <a:gd name="T0" fmla="*/ 0 w 1573"/>
                <a:gd name="T1" fmla="*/ 0 h 654"/>
                <a:gd name="T2" fmla="*/ 0 w 1573"/>
                <a:gd name="T3" fmla="*/ 0 h 654"/>
                <a:gd name="T4" fmla="*/ 0 w 1573"/>
                <a:gd name="T5" fmla="*/ 0 h 654"/>
                <a:gd name="T6" fmla="*/ 0 w 1573"/>
                <a:gd name="T7" fmla="*/ 0 h 654"/>
                <a:gd name="T8" fmla="*/ 0 w 1573"/>
                <a:gd name="T9" fmla="*/ 0 h 654"/>
                <a:gd name="T10" fmla="*/ 0 w 1573"/>
                <a:gd name="T11" fmla="*/ 0 h 654"/>
                <a:gd name="T12" fmla="*/ 0 w 1573"/>
                <a:gd name="T13" fmla="*/ 0 h 654"/>
                <a:gd name="T14" fmla="*/ 0 w 1573"/>
                <a:gd name="T15" fmla="*/ 0 h 654"/>
                <a:gd name="T16" fmla="*/ 0 w 1573"/>
                <a:gd name="T17" fmla="*/ 0 h 654"/>
                <a:gd name="T18" fmla="*/ 0 w 1573"/>
                <a:gd name="T19" fmla="*/ 0 h 654"/>
                <a:gd name="T20" fmla="*/ 0 w 1573"/>
                <a:gd name="T21" fmla="*/ 0 h 654"/>
                <a:gd name="T22" fmla="*/ 0 w 1573"/>
                <a:gd name="T23" fmla="*/ 0 h 654"/>
                <a:gd name="T24" fmla="*/ 0 w 1573"/>
                <a:gd name="T25" fmla="*/ 0 h 654"/>
                <a:gd name="T26" fmla="*/ 0 w 1573"/>
                <a:gd name="T27" fmla="*/ 0 h 654"/>
                <a:gd name="T28" fmla="*/ 0 w 1573"/>
                <a:gd name="T29" fmla="*/ 0 h 654"/>
                <a:gd name="T30" fmla="*/ 0 w 1573"/>
                <a:gd name="T31" fmla="*/ 0 h 654"/>
                <a:gd name="T32" fmla="*/ 0 w 1573"/>
                <a:gd name="T33" fmla="*/ 0 h 654"/>
                <a:gd name="T34" fmla="*/ 0 w 1573"/>
                <a:gd name="T35" fmla="*/ 0 h 654"/>
                <a:gd name="T36" fmla="*/ 0 w 1573"/>
                <a:gd name="T37" fmla="*/ 0 h 654"/>
                <a:gd name="T38" fmla="*/ 0 w 1573"/>
                <a:gd name="T39" fmla="*/ 0 h 654"/>
                <a:gd name="T40" fmla="*/ 0 w 1573"/>
                <a:gd name="T41" fmla="*/ 0 h 654"/>
                <a:gd name="T42" fmla="*/ 0 w 1573"/>
                <a:gd name="T43" fmla="*/ 0 h 654"/>
                <a:gd name="T44" fmla="*/ 0 w 1573"/>
                <a:gd name="T45" fmla="*/ 0 h 654"/>
                <a:gd name="T46" fmla="*/ 0 w 1573"/>
                <a:gd name="T47" fmla="*/ 0 h 654"/>
                <a:gd name="T48" fmla="*/ 0 w 1573"/>
                <a:gd name="T49" fmla="*/ 0 h 654"/>
                <a:gd name="T50" fmla="*/ 0 w 1573"/>
                <a:gd name="T51" fmla="*/ 0 h 654"/>
                <a:gd name="T52" fmla="*/ 0 w 1573"/>
                <a:gd name="T53" fmla="*/ 0 h 654"/>
                <a:gd name="T54" fmla="*/ 0 w 1573"/>
                <a:gd name="T55" fmla="*/ 0 h 654"/>
                <a:gd name="T56" fmla="*/ 0 w 1573"/>
                <a:gd name="T57" fmla="*/ 0 h 654"/>
                <a:gd name="T58" fmla="*/ 0 w 1573"/>
                <a:gd name="T59" fmla="*/ 0 h 654"/>
                <a:gd name="T60" fmla="*/ 0 w 1573"/>
                <a:gd name="T61" fmla="*/ 0 h 654"/>
                <a:gd name="T62" fmla="*/ 0 w 1573"/>
                <a:gd name="T63" fmla="*/ 0 h 654"/>
                <a:gd name="T64" fmla="*/ 0 w 1573"/>
                <a:gd name="T65" fmla="*/ 0 h 654"/>
                <a:gd name="T66" fmla="*/ 0 w 1573"/>
                <a:gd name="T67" fmla="*/ 0 h 654"/>
                <a:gd name="T68" fmla="*/ 0 w 1573"/>
                <a:gd name="T69" fmla="*/ 0 h 654"/>
                <a:gd name="T70" fmla="*/ 0 w 1573"/>
                <a:gd name="T71" fmla="*/ 0 h 654"/>
                <a:gd name="T72" fmla="*/ 0 w 1573"/>
                <a:gd name="T73" fmla="*/ 0 h 654"/>
                <a:gd name="T74" fmla="*/ 0 w 1573"/>
                <a:gd name="T75" fmla="*/ 0 h 654"/>
                <a:gd name="T76" fmla="*/ 0 w 1573"/>
                <a:gd name="T77" fmla="*/ 0 h 654"/>
                <a:gd name="T78" fmla="*/ 0 w 1573"/>
                <a:gd name="T79" fmla="*/ 0 h 654"/>
                <a:gd name="T80" fmla="*/ 0 w 1573"/>
                <a:gd name="T81" fmla="*/ 0 h 654"/>
                <a:gd name="T82" fmla="*/ 0 w 1573"/>
                <a:gd name="T83" fmla="*/ 0 h 654"/>
                <a:gd name="T84" fmla="*/ 0 w 1573"/>
                <a:gd name="T85" fmla="*/ 0 h 654"/>
                <a:gd name="T86" fmla="*/ 0 w 1573"/>
                <a:gd name="T87" fmla="*/ 0 h 654"/>
                <a:gd name="T88" fmla="*/ 0 w 1573"/>
                <a:gd name="T89" fmla="*/ 0 h 654"/>
                <a:gd name="T90" fmla="*/ 0 w 1573"/>
                <a:gd name="T91" fmla="*/ 0 h 654"/>
                <a:gd name="T92" fmla="*/ 0 w 1573"/>
                <a:gd name="T93" fmla="*/ 0 h 654"/>
                <a:gd name="T94" fmla="*/ 0 w 1573"/>
                <a:gd name="T95" fmla="*/ 0 h 654"/>
                <a:gd name="T96" fmla="*/ 0 w 1573"/>
                <a:gd name="T97" fmla="*/ 0 h 654"/>
                <a:gd name="T98" fmla="*/ 0 w 1573"/>
                <a:gd name="T99" fmla="*/ 0 h 6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73"/>
                <a:gd name="T151" fmla="*/ 0 h 654"/>
                <a:gd name="T152" fmla="*/ 1573 w 1573"/>
                <a:gd name="T153" fmla="*/ 654 h 6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73" h="654">
                  <a:moveTo>
                    <a:pt x="35" y="0"/>
                  </a:moveTo>
                  <a:lnTo>
                    <a:pt x="239" y="263"/>
                  </a:lnTo>
                  <a:lnTo>
                    <a:pt x="219" y="360"/>
                  </a:lnTo>
                  <a:lnTo>
                    <a:pt x="0" y="200"/>
                  </a:lnTo>
                  <a:lnTo>
                    <a:pt x="35" y="0"/>
                  </a:lnTo>
                  <a:close/>
                  <a:moveTo>
                    <a:pt x="308" y="451"/>
                  </a:moveTo>
                  <a:lnTo>
                    <a:pt x="340" y="274"/>
                  </a:lnTo>
                  <a:lnTo>
                    <a:pt x="371" y="86"/>
                  </a:lnTo>
                  <a:lnTo>
                    <a:pt x="386" y="90"/>
                  </a:lnTo>
                  <a:lnTo>
                    <a:pt x="390" y="113"/>
                  </a:lnTo>
                  <a:lnTo>
                    <a:pt x="398" y="137"/>
                  </a:lnTo>
                  <a:lnTo>
                    <a:pt x="413" y="156"/>
                  </a:lnTo>
                  <a:lnTo>
                    <a:pt x="438" y="172"/>
                  </a:lnTo>
                  <a:lnTo>
                    <a:pt x="468" y="188"/>
                  </a:lnTo>
                  <a:lnTo>
                    <a:pt x="507" y="200"/>
                  </a:lnTo>
                  <a:lnTo>
                    <a:pt x="559" y="211"/>
                  </a:lnTo>
                  <a:lnTo>
                    <a:pt x="617" y="223"/>
                  </a:lnTo>
                  <a:lnTo>
                    <a:pt x="1292" y="336"/>
                  </a:lnTo>
                  <a:lnTo>
                    <a:pt x="1355" y="348"/>
                  </a:lnTo>
                  <a:lnTo>
                    <a:pt x="1405" y="353"/>
                  </a:lnTo>
                  <a:lnTo>
                    <a:pt x="1444" y="353"/>
                  </a:lnTo>
                  <a:lnTo>
                    <a:pt x="1479" y="348"/>
                  </a:lnTo>
                  <a:lnTo>
                    <a:pt x="1506" y="341"/>
                  </a:lnTo>
                  <a:lnTo>
                    <a:pt x="1526" y="329"/>
                  </a:lnTo>
                  <a:lnTo>
                    <a:pt x="1542" y="309"/>
                  </a:lnTo>
                  <a:lnTo>
                    <a:pt x="1554" y="286"/>
                  </a:lnTo>
                  <a:lnTo>
                    <a:pt x="1573" y="290"/>
                  </a:lnTo>
                  <a:lnTo>
                    <a:pt x="1554" y="384"/>
                  </a:lnTo>
                  <a:lnTo>
                    <a:pt x="1537" y="466"/>
                  </a:lnTo>
                  <a:lnTo>
                    <a:pt x="1522" y="552"/>
                  </a:lnTo>
                  <a:lnTo>
                    <a:pt x="1510" y="654"/>
                  </a:lnTo>
                  <a:lnTo>
                    <a:pt x="1494" y="651"/>
                  </a:lnTo>
                  <a:lnTo>
                    <a:pt x="1491" y="626"/>
                  </a:lnTo>
                  <a:lnTo>
                    <a:pt x="1479" y="603"/>
                  </a:lnTo>
                  <a:lnTo>
                    <a:pt x="1464" y="584"/>
                  </a:lnTo>
                  <a:lnTo>
                    <a:pt x="1439" y="568"/>
                  </a:lnTo>
                  <a:lnTo>
                    <a:pt x="1413" y="552"/>
                  </a:lnTo>
                  <a:lnTo>
                    <a:pt x="1373" y="541"/>
                  </a:lnTo>
                  <a:lnTo>
                    <a:pt x="1323" y="529"/>
                  </a:lnTo>
                  <a:lnTo>
                    <a:pt x="1260" y="517"/>
                  </a:lnTo>
                  <a:lnTo>
                    <a:pt x="585" y="403"/>
                  </a:lnTo>
                  <a:lnTo>
                    <a:pt x="527" y="396"/>
                  </a:lnTo>
                  <a:lnTo>
                    <a:pt x="476" y="388"/>
                  </a:lnTo>
                  <a:lnTo>
                    <a:pt x="433" y="388"/>
                  </a:lnTo>
                  <a:lnTo>
                    <a:pt x="402" y="391"/>
                  </a:lnTo>
                  <a:lnTo>
                    <a:pt x="375" y="399"/>
                  </a:lnTo>
                  <a:lnTo>
                    <a:pt x="351" y="411"/>
                  </a:lnTo>
                  <a:lnTo>
                    <a:pt x="335" y="431"/>
                  </a:lnTo>
                  <a:lnTo>
                    <a:pt x="324" y="451"/>
                  </a:lnTo>
                  <a:lnTo>
                    <a:pt x="308" y="4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0" name="Freeform 158"/>
            <p:cNvSpPr>
              <a:spLocks/>
            </p:cNvSpPr>
            <p:nvPr/>
          </p:nvSpPr>
          <p:spPr bwMode="auto">
            <a:xfrm>
              <a:off x="3433" y="2178"/>
              <a:ext cx="169" cy="97"/>
            </a:xfrm>
            <a:custGeom>
              <a:avLst/>
              <a:gdLst>
                <a:gd name="T0" fmla="*/ 0 w 1268"/>
                <a:gd name="T1" fmla="*/ 0 h 729"/>
                <a:gd name="T2" fmla="*/ 0 w 1268"/>
                <a:gd name="T3" fmla="*/ 0 h 729"/>
                <a:gd name="T4" fmla="*/ 0 w 1268"/>
                <a:gd name="T5" fmla="*/ 0 h 729"/>
                <a:gd name="T6" fmla="*/ 0 w 1268"/>
                <a:gd name="T7" fmla="*/ 0 h 729"/>
                <a:gd name="T8" fmla="*/ 0 w 1268"/>
                <a:gd name="T9" fmla="*/ 0 h 729"/>
                <a:gd name="T10" fmla="*/ 0 w 1268"/>
                <a:gd name="T11" fmla="*/ 0 h 729"/>
                <a:gd name="T12" fmla="*/ 0 w 1268"/>
                <a:gd name="T13" fmla="*/ 0 h 729"/>
                <a:gd name="T14" fmla="*/ 0 w 1268"/>
                <a:gd name="T15" fmla="*/ 0 h 729"/>
                <a:gd name="T16" fmla="*/ 0 w 1268"/>
                <a:gd name="T17" fmla="*/ 0 h 729"/>
                <a:gd name="T18" fmla="*/ 0 w 1268"/>
                <a:gd name="T19" fmla="*/ 0 h 729"/>
                <a:gd name="T20" fmla="*/ 0 w 1268"/>
                <a:gd name="T21" fmla="*/ 0 h 729"/>
                <a:gd name="T22" fmla="*/ 0 w 1268"/>
                <a:gd name="T23" fmla="*/ 0 h 729"/>
                <a:gd name="T24" fmla="*/ 0 w 1268"/>
                <a:gd name="T25" fmla="*/ 0 h 729"/>
                <a:gd name="T26" fmla="*/ 0 w 1268"/>
                <a:gd name="T27" fmla="*/ 0 h 729"/>
                <a:gd name="T28" fmla="*/ 0 w 1268"/>
                <a:gd name="T29" fmla="*/ 0 h 729"/>
                <a:gd name="T30" fmla="*/ 0 w 1268"/>
                <a:gd name="T31" fmla="*/ 0 h 729"/>
                <a:gd name="T32" fmla="*/ 0 w 1268"/>
                <a:gd name="T33" fmla="*/ 0 h 729"/>
                <a:gd name="T34" fmla="*/ 0 w 1268"/>
                <a:gd name="T35" fmla="*/ 0 h 729"/>
                <a:gd name="T36" fmla="*/ 0 w 1268"/>
                <a:gd name="T37" fmla="*/ 0 h 729"/>
                <a:gd name="T38" fmla="*/ 0 w 1268"/>
                <a:gd name="T39" fmla="*/ 0 h 729"/>
                <a:gd name="T40" fmla="*/ 0 w 1268"/>
                <a:gd name="T41" fmla="*/ 0 h 729"/>
                <a:gd name="T42" fmla="*/ 0 w 1268"/>
                <a:gd name="T43" fmla="*/ 0 h 729"/>
                <a:gd name="T44" fmla="*/ 0 w 1268"/>
                <a:gd name="T45" fmla="*/ 0 h 729"/>
                <a:gd name="T46" fmla="*/ 0 w 1268"/>
                <a:gd name="T47" fmla="*/ 0 h 729"/>
                <a:gd name="T48" fmla="*/ 0 w 1268"/>
                <a:gd name="T49" fmla="*/ 0 h 729"/>
                <a:gd name="T50" fmla="*/ 0 w 1268"/>
                <a:gd name="T51" fmla="*/ 0 h 729"/>
                <a:gd name="T52" fmla="*/ 0 w 1268"/>
                <a:gd name="T53" fmla="*/ 0 h 729"/>
                <a:gd name="T54" fmla="*/ 0 w 1268"/>
                <a:gd name="T55" fmla="*/ 0 h 729"/>
                <a:gd name="T56" fmla="*/ 0 w 1268"/>
                <a:gd name="T57" fmla="*/ 0 h 729"/>
                <a:gd name="T58" fmla="*/ 0 w 1268"/>
                <a:gd name="T59" fmla="*/ 0 h 729"/>
                <a:gd name="T60" fmla="*/ 0 w 1268"/>
                <a:gd name="T61" fmla="*/ 0 h 729"/>
                <a:gd name="T62" fmla="*/ 0 w 1268"/>
                <a:gd name="T63" fmla="*/ 0 h 729"/>
                <a:gd name="T64" fmla="*/ 0 w 1268"/>
                <a:gd name="T65" fmla="*/ 0 h 729"/>
                <a:gd name="T66" fmla="*/ 0 w 1268"/>
                <a:gd name="T67" fmla="*/ 0 h 729"/>
                <a:gd name="T68" fmla="*/ 0 w 1268"/>
                <a:gd name="T69" fmla="*/ 0 h 729"/>
                <a:gd name="T70" fmla="*/ 0 w 1268"/>
                <a:gd name="T71" fmla="*/ 0 h 729"/>
                <a:gd name="T72" fmla="*/ 0 w 1268"/>
                <a:gd name="T73" fmla="*/ 0 h 729"/>
                <a:gd name="T74" fmla="*/ 0 w 1268"/>
                <a:gd name="T75" fmla="*/ 0 h 729"/>
                <a:gd name="T76" fmla="*/ 0 w 1268"/>
                <a:gd name="T77" fmla="*/ 0 h 729"/>
                <a:gd name="T78" fmla="*/ 0 w 1268"/>
                <a:gd name="T79" fmla="*/ 0 h 729"/>
                <a:gd name="T80" fmla="*/ 0 w 1268"/>
                <a:gd name="T81" fmla="*/ 0 h 729"/>
                <a:gd name="T82" fmla="*/ 0 w 1268"/>
                <a:gd name="T83" fmla="*/ 0 h 729"/>
                <a:gd name="T84" fmla="*/ 0 w 1268"/>
                <a:gd name="T85" fmla="*/ 0 h 729"/>
                <a:gd name="T86" fmla="*/ 0 w 1268"/>
                <a:gd name="T87" fmla="*/ 0 h 729"/>
                <a:gd name="T88" fmla="*/ 0 w 1268"/>
                <a:gd name="T89" fmla="*/ 0 h 729"/>
                <a:gd name="T90" fmla="*/ 0 w 1268"/>
                <a:gd name="T91" fmla="*/ 0 h 729"/>
                <a:gd name="T92" fmla="*/ 0 w 1268"/>
                <a:gd name="T93" fmla="*/ 0 h 729"/>
                <a:gd name="T94" fmla="*/ 0 w 1268"/>
                <a:gd name="T95" fmla="*/ 0 h 729"/>
                <a:gd name="T96" fmla="*/ 0 w 1268"/>
                <a:gd name="T97" fmla="*/ 0 h 729"/>
                <a:gd name="T98" fmla="*/ 0 w 1268"/>
                <a:gd name="T99" fmla="*/ 0 h 729"/>
                <a:gd name="T100" fmla="*/ 0 w 1268"/>
                <a:gd name="T101" fmla="*/ 0 h 729"/>
                <a:gd name="T102" fmla="*/ 0 w 1268"/>
                <a:gd name="T103" fmla="*/ 0 h 729"/>
                <a:gd name="T104" fmla="*/ 0 w 1268"/>
                <a:gd name="T105" fmla="*/ 0 h 7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68"/>
                <a:gd name="T160" fmla="*/ 0 h 729"/>
                <a:gd name="T161" fmla="*/ 1268 w 1268"/>
                <a:gd name="T162" fmla="*/ 729 h 7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68" h="729">
                  <a:moveTo>
                    <a:pt x="1268" y="48"/>
                  </a:moveTo>
                  <a:lnTo>
                    <a:pt x="1214" y="729"/>
                  </a:lnTo>
                  <a:lnTo>
                    <a:pt x="1198" y="725"/>
                  </a:lnTo>
                  <a:lnTo>
                    <a:pt x="1190" y="702"/>
                  </a:lnTo>
                  <a:lnTo>
                    <a:pt x="1183" y="682"/>
                  </a:lnTo>
                  <a:lnTo>
                    <a:pt x="1164" y="662"/>
                  </a:lnTo>
                  <a:lnTo>
                    <a:pt x="1140" y="647"/>
                  </a:lnTo>
                  <a:lnTo>
                    <a:pt x="1109" y="639"/>
                  </a:lnTo>
                  <a:lnTo>
                    <a:pt x="1069" y="627"/>
                  </a:lnTo>
                  <a:lnTo>
                    <a:pt x="1019" y="619"/>
                  </a:lnTo>
                  <a:lnTo>
                    <a:pt x="956" y="615"/>
                  </a:lnTo>
                  <a:lnTo>
                    <a:pt x="273" y="556"/>
                  </a:lnTo>
                  <a:lnTo>
                    <a:pt x="210" y="552"/>
                  </a:lnTo>
                  <a:lnTo>
                    <a:pt x="160" y="549"/>
                  </a:lnTo>
                  <a:lnTo>
                    <a:pt x="117" y="552"/>
                  </a:lnTo>
                  <a:lnTo>
                    <a:pt x="86" y="556"/>
                  </a:lnTo>
                  <a:lnTo>
                    <a:pt x="59" y="569"/>
                  </a:lnTo>
                  <a:lnTo>
                    <a:pt x="39" y="584"/>
                  </a:lnTo>
                  <a:lnTo>
                    <a:pt x="23" y="604"/>
                  </a:lnTo>
                  <a:lnTo>
                    <a:pt x="16" y="627"/>
                  </a:lnTo>
                  <a:lnTo>
                    <a:pt x="0" y="622"/>
                  </a:lnTo>
                  <a:lnTo>
                    <a:pt x="20" y="439"/>
                  </a:lnTo>
                  <a:lnTo>
                    <a:pt x="23" y="372"/>
                  </a:lnTo>
                  <a:lnTo>
                    <a:pt x="31" y="263"/>
                  </a:lnTo>
                  <a:lnTo>
                    <a:pt x="48" y="263"/>
                  </a:lnTo>
                  <a:lnTo>
                    <a:pt x="51" y="286"/>
                  </a:lnTo>
                  <a:lnTo>
                    <a:pt x="63" y="309"/>
                  </a:lnTo>
                  <a:lnTo>
                    <a:pt x="82" y="326"/>
                  </a:lnTo>
                  <a:lnTo>
                    <a:pt x="106" y="337"/>
                  </a:lnTo>
                  <a:lnTo>
                    <a:pt x="137" y="349"/>
                  </a:lnTo>
                  <a:lnTo>
                    <a:pt x="176" y="361"/>
                  </a:lnTo>
                  <a:lnTo>
                    <a:pt x="227" y="369"/>
                  </a:lnTo>
                  <a:lnTo>
                    <a:pt x="290" y="372"/>
                  </a:lnTo>
                  <a:lnTo>
                    <a:pt x="859" y="423"/>
                  </a:lnTo>
                  <a:lnTo>
                    <a:pt x="972" y="431"/>
                  </a:lnTo>
                  <a:lnTo>
                    <a:pt x="1034" y="431"/>
                  </a:lnTo>
                  <a:lnTo>
                    <a:pt x="1062" y="427"/>
                  </a:lnTo>
                  <a:lnTo>
                    <a:pt x="1074" y="419"/>
                  </a:lnTo>
                  <a:lnTo>
                    <a:pt x="1086" y="404"/>
                  </a:lnTo>
                  <a:lnTo>
                    <a:pt x="1097" y="381"/>
                  </a:lnTo>
                  <a:lnTo>
                    <a:pt x="1101" y="353"/>
                  </a:lnTo>
                  <a:lnTo>
                    <a:pt x="1109" y="309"/>
                  </a:lnTo>
                  <a:lnTo>
                    <a:pt x="1116" y="211"/>
                  </a:lnTo>
                  <a:lnTo>
                    <a:pt x="1116" y="173"/>
                  </a:lnTo>
                  <a:lnTo>
                    <a:pt x="1116" y="138"/>
                  </a:lnTo>
                  <a:lnTo>
                    <a:pt x="1112" y="110"/>
                  </a:lnTo>
                  <a:lnTo>
                    <a:pt x="1109" y="83"/>
                  </a:lnTo>
                  <a:lnTo>
                    <a:pt x="1097" y="63"/>
                  </a:lnTo>
                  <a:lnTo>
                    <a:pt x="1081" y="48"/>
                  </a:lnTo>
                  <a:lnTo>
                    <a:pt x="1062" y="28"/>
                  </a:lnTo>
                  <a:lnTo>
                    <a:pt x="1038" y="16"/>
                  </a:lnTo>
                  <a:lnTo>
                    <a:pt x="1038" y="0"/>
                  </a:lnTo>
                  <a:lnTo>
                    <a:pt x="1268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1" name="Freeform 159"/>
            <p:cNvSpPr>
              <a:spLocks/>
            </p:cNvSpPr>
            <p:nvPr/>
          </p:nvSpPr>
          <p:spPr bwMode="auto">
            <a:xfrm>
              <a:off x="3428" y="2027"/>
              <a:ext cx="161" cy="127"/>
            </a:xfrm>
            <a:custGeom>
              <a:avLst/>
              <a:gdLst>
                <a:gd name="T0" fmla="*/ 0 w 1206"/>
                <a:gd name="T1" fmla="*/ 0 h 952"/>
                <a:gd name="T2" fmla="*/ 0 w 1206"/>
                <a:gd name="T3" fmla="*/ 0 h 952"/>
                <a:gd name="T4" fmla="*/ 0 w 1206"/>
                <a:gd name="T5" fmla="*/ 0 h 952"/>
                <a:gd name="T6" fmla="*/ 0 w 1206"/>
                <a:gd name="T7" fmla="*/ 0 h 952"/>
                <a:gd name="T8" fmla="*/ 0 w 1206"/>
                <a:gd name="T9" fmla="*/ 0 h 952"/>
                <a:gd name="T10" fmla="*/ 0 w 1206"/>
                <a:gd name="T11" fmla="*/ 0 h 952"/>
                <a:gd name="T12" fmla="*/ 0 w 1206"/>
                <a:gd name="T13" fmla="*/ 0 h 952"/>
                <a:gd name="T14" fmla="*/ 0 w 1206"/>
                <a:gd name="T15" fmla="*/ 0 h 952"/>
                <a:gd name="T16" fmla="*/ 0 w 1206"/>
                <a:gd name="T17" fmla="*/ 0 h 952"/>
                <a:gd name="T18" fmla="*/ 0 w 1206"/>
                <a:gd name="T19" fmla="*/ 0 h 952"/>
                <a:gd name="T20" fmla="*/ 0 w 1206"/>
                <a:gd name="T21" fmla="*/ 0 h 952"/>
                <a:gd name="T22" fmla="*/ 0 w 1206"/>
                <a:gd name="T23" fmla="*/ 0 h 952"/>
                <a:gd name="T24" fmla="*/ 0 w 1206"/>
                <a:gd name="T25" fmla="*/ 0 h 952"/>
                <a:gd name="T26" fmla="*/ 0 w 1206"/>
                <a:gd name="T27" fmla="*/ 0 h 952"/>
                <a:gd name="T28" fmla="*/ 0 w 1206"/>
                <a:gd name="T29" fmla="*/ 0 h 952"/>
                <a:gd name="T30" fmla="*/ 0 w 1206"/>
                <a:gd name="T31" fmla="*/ 0 h 952"/>
                <a:gd name="T32" fmla="*/ 0 w 1206"/>
                <a:gd name="T33" fmla="*/ 0 h 952"/>
                <a:gd name="T34" fmla="*/ 0 w 1206"/>
                <a:gd name="T35" fmla="*/ 0 h 952"/>
                <a:gd name="T36" fmla="*/ 0 w 1206"/>
                <a:gd name="T37" fmla="*/ 0 h 952"/>
                <a:gd name="T38" fmla="*/ 0 w 1206"/>
                <a:gd name="T39" fmla="*/ 0 h 952"/>
                <a:gd name="T40" fmla="*/ 0 w 1206"/>
                <a:gd name="T41" fmla="*/ 0 h 952"/>
                <a:gd name="T42" fmla="*/ 0 w 1206"/>
                <a:gd name="T43" fmla="*/ 0 h 952"/>
                <a:gd name="T44" fmla="*/ 0 w 1206"/>
                <a:gd name="T45" fmla="*/ 0 h 952"/>
                <a:gd name="T46" fmla="*/ 0 w 1206"/>
                <a:gd name="T47" fmla="*/ 0 h 952"/>
                <a:gd name="T48" fmla="*/ 0 w 1206"/>
                <a:gd name="T49" fmla="*/ 0 h 952"/>
                <a:gd name="T50" fmla="*/ 0 w 1206"/>
                <a:gd name="T51" fmla="*/ 0 h 952"/>
                <a:gd name="T52" fmla="*/ 0 w 1206"/>
                <a:gd name="T53" fmla="*/ 0 h 952"/>
                <a:gd name="T54" fmla="*/ 0 w 1206"/>
                <a:gd name="T55" fmla="*/ 0 h 952"/>
                <a:gd name="T56" fmla="*/ 0 w 1206"/>
                <a:gd name="T57" fmla="*/ 0 h 952"/>
                <a:gd name="T58" fmla="*/ 0 w 1206"/>
                <a:gd name="T59" fmla="*/ 0 h 952"/>
                <a:gd name="T60" fmla="*/ 0 w 1206"/>
                <a:gd name="T61" fmla="*/ 0 h 952"/>
                <a:gd name="T62" fmla="*/ 0 w 1206"/>
                <a:gd name="T63" fmla="*/ 0 h 952"/>
                <a:gd name="T64" fmla="*/ 0 w 1206"/>
                <a:gd name="T65" fmla="*/ 0 h 952"/>
                <a:gd name="T66" fmla="*/ 0 w 1206"/>
                <a:gd name="T67" fmla="*/ 0 h 952"/>
                <a:gd name="T68" fmla="*/ 0 w 1206"/>
                <a:gd name="T69" fmla="*/ 0 h 952"/>
                <a:gd name="T70" fmla="*/ 0 w 1206"/>
                <a:gd name="T71" fmla="*/ 0 h 952"/>
                <a:gd name="T72" fmla="*/ 0 w 1206"/>
                <a:gd name="T73" fmla="*/ 0 h 952"/>
                <a:gd name="T74" fmla="*/ 0 w 1206"/>
                <a:gd name="T75" fmla="*/ 0 h 952"/>
                <a:gd name="T76" fmla="*/ 0 w 1206"/>
                <a:gd name="T77" fmla="*/ 0 h 952"/>
                <a:gd name="T78" fmla="*/ 0 w 1206"/>
                <a:gd name="T79" fmla="*/ 0 h 952"/>
                <a:gd name="T80" fmla="*/ 0 w 1206"/>
                <a:gd name="T81" fmla="*/ 0 h 952"/>
                <a:gd name="T82" fmla="*/ 0 w 1206"/>
                <a:gd name="T83" fmla="*/ 0 h 952"/>
                <a:gd name="T84" fmla="*/ 0 w 1206"/>
                <a:gd name="T85" fmla="*/ 0 h 952"/>
                <a:gd name="T86" fmla="*/ 0 w 1206"/>
                <a:gd name="T87" fmla="*/ 0 h 952"/>
                <a:gd name="T88" fmla="*/ 0 w 1206"/>
                <a:gd name="T89" fmla="*/ 0 h 952"/>
                <a:gd name="T90" fmla="*/ 0 w 1206"/>
                <a:gd name="T91" fmla="*/ 0 h 952"/>
                <a:gd name="T92" fmla="*/ 0 w 1206"/>
                <a:gd name="T93" fmla="*/ 0 h 952"/>
                <a:gd name="T94" fmla="*/ 0 w 1206"/>
                <a:gd name="T95" fmla="*/ 0 h 952"/>
                <a:gd name="T96" fmla="*/ 0 w 1206"/>
                <a:gd name="T97" fmla="*/ 0 h 952"/>
                <a:gd name="T98" fmla="*/ 0 w 1206"/>
                <a:gd name="T99" fmla="*/ 0 h 952"/>
                <a:gd name="T100" fmla="*/ 0 w 1206"/>
                <a:gd name="T101" fmla="*/ 0 h 952"/>
                <a:gd name="T102" fmla="*/ 0 w 1206"/>
                <a:gd name="T103" fmla="*/ 0 h 952"/>
                <a:gd name="T104" fmla="*/ 0 w 1206"/>
                <a:gd name="T105" fmla="*/ 0 h 952"/>
                <a:gd name="T106" fmla="*/ 0 w 1206"/>
                <a:gd name="T107" fmla="*/ 0 h 952"/>
                <a:gd name="T108" fmla="*/ 0 w 1206"/>
                <a:gd name="T109" fmla="*/ 0 h 952"/>
                <a:gd name="T110" fmla="*/ 0 w 1206"/>
                <a:gd name="T111" fmla="*/ 0 h 952"/>
                <a:gd name="T112" fmla="*/ 0 w 1206"/>
                <a:gd name="T113" fmla="*/ 0 h 952"/>
                <a:gd name="T114" fmla="*/ 0 w 1206"/>
                <a:gd name="T115" fmla="*/ 0 h 952"/>
                <a:gd name="T116" fmla="*/ 0 w 1206"/>
                <a:gd name="T117" fmla="*/ 0 h 952"/>
                <a:gd name="T118" fmla="*/ 0 w 1206"/>
                <a:gd name="T119" fmla="*/ 0 h 952"/>
                <a:gd name="T120" fmla="*/ 0 w 1206"/>
                <a:gd name="T121" fmla="*/ 0 h 9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6"/>
                <a:gd name="T184" fmla="*/ 0 h 952"/>
                <a:gd name="T185" fmla="*/ 1206 w 1206"/>
                <a:gd name="T186" fmla="*/ 952 h 9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6" h="952">
                  <a:moveTo>
                    <a:pt x="554" y="948"/>
                  </a:moveTo>
                  <a:lnTo>
                    <a:pt x="628" y="952"/>
                  </a:lnTo>
                  <a:lnTo>
                    <a:pt x="640" y="917"/>
                  </a:lnTo>
                  <a:lnTo>
                    <a:pt x="656" y="877"/>
                  </a:lnTo>
                  <a:lnTo>
                    <a:pt x="680" y="830"/>
                  </a:lnTo>
                  <a:lnTo>
                    <a:pt x="706" y="784"/>
                  </a:lnTo>
                  <a:lnTo>
                    <a:pt x="723" y="760"/>
                  </a:lnTo>
                  <a:lnTo>
                    <a:pt x="741" y="737"/>
                  </a:lnTo>
                  <a:lnTo>
                    <a:pt x="761" y="717"/>
                  </a:lnTo>
                  <a:lnTo>
                    <a:pt x="784" y="701"/>
                  </a:lnTo>
                  <a:lnTo>
                    <a:pt x="808" y="689"/>
                  </a:lnTo>
                  <a:lnTo>
                    <a:pt x="835" y="677"/>
                  </a:lnTo>
                  <a:lnTo>
                    <a:pt x="824" y="694"/>
                  </a:lnTo>
                  <a:lnTo>
                    <a:pt x="816" y="712"/>
                  </a:lnTo>
                  <a:lnTo>
                    <a:pt x="812" y="732"/>
                  </a:lnTo>
                  <a:lnTo>
                    <a:pt x="808" y="752"/>
                  </a:lnTo>
                  <a:lnTo>
                    <a:pt x="812" y="787"/>
                  </a:lnTo>
                  <a:lnTo>
                    <a:pt x="824" y="827"/>
                  </a:lnTo>
                  <a:lnTo>
                    <a:pt x="831" y="842"/>
                  </a:lnTo>
                  <a:lnTo>
                    <a:pt x="844" y="858"/>
                  </a:lnTo>
                  <a:lnTo>
                    <a:pt x="855" y="870"/>
                  </a:lnTo>
                  <a:lnTo>
                    <a:pt x="870" y="882"/>
                  </a:lnTo>
                  <a:lnTo>
                    <a:pt x="886" y="893"/>
                  </a:lnTo>
                  <a:lnTo>
                    <a:pt x="905" y="900"/>
                  </a:lnTo>
                  <a:lnTo>
                    <a:pt x="925" y="905"/>
                  </a:lnTo>
                  <a:lnTo>
                    <a:pt x="945" y="905"/>
                  </a:lnTo>
                  <a:lnTo>
                    <a:pt x="972" y="905"/>
                  </a:lnTo>
                  <a:lnTo>
                    <a:pt x="995" y="897"/>
                  </a:lnTo>
                  <a:lnTo>
                    <a:pt x="1015" y="885"/>
                  </a:lnTo>
                  <a:lnTo>
                    <a:pt x="1034" y="874"/>
                  </a:lnTo>
                  <a:lnTo>
                    <a:pt x="1050" y="854"/>
                  </a:lnTo>
                  <a:lnTo>
                    <a:pt x="1066" y="834"/>
                  </a:lnTo>
                  <a:lnTo>
                    <a:pt x="1089" y="787"/>
                  </a:lnTo>
                  <a:lnTo>
                    <a:pt x="1136" y="682"/>
                  </a:lnTo>
                  <a:lnTo>
                    <a:pt x="1167" y="627"/>
                  </a:lnTo>
                  <a:lnTo>
                    <a:pt x="1182" y="604"/>
                  </a:lnTo>
                  <a:lnTo>
                    <a:pt x="1206" y="576"/>
                  </a:lnTo>
                  <a:lnTo>
                    <a:pt x="1159" y="544"/>
                  </a:lnTo>
                  <a:lnTo>
                    <a:pt x="1112" y="506"/>
                  </a:lnTo>
                  <a:lnTo>
                    <a:pt x="1073" y="466"/>
                  </a:lnTo>
                  <a:lnTo>
                    <a:pt x="1031" y="431"/>
                  </a:lnTo>
                  <a:lnTo>
                    <a:pt x="991" y="403"/>
                  </a:lnTo>
                  <a:lnTo>
                    <a:pt x="972" y="391"/>
                  </a:lnTo>
                  <a:lnTo>
                    <a:pt x="948" y="384"/>
                  </a:lnTo>
                  <a:lnTo>
                    <a:pt x="925" y="379"/>
                  </a:lnTo>
                  <a:lnTo>
                    <a:pt x="902" y="379"/>
                  </a:lnTo>
                  <a:lnTo>
                    <a:pt x="879" y="388"/>
                  </a:lnTo>
                  <a:lnTo>
                    <a:pt x="851" y="396"/>
                  </a:lnTo>
                  <a:lnTo>
                    <a:pt x="827" y="411"/>
                  </a:lnTo>
                  <a:lnTo>
                    <a:pt x="808" y="434"/>
                  </a:lnTo>
                  <a:lnTo>
                    <a:pt x="792" y="462"/>
                  </a:lnTo>
                  <a:lnTo>
                    <a:pt x="781" y="494"/>
                  </a:lnTo>
                  <a:lnTo>
                    <a:pt x="781" y="524"/>
                  </a:lnTo>
                  <a:lnTo>
                    <a:pt x="781" y="544"/>
                  </a:lnTo>
                  <a:lnTo>
                    <a:pt x="784" y="560"/>
                  </a:lnTo>
                  <a:lnTo>
                    <a:pt x="792" y="576"/>
                  </a:lnTo>
                  <a:lnTo>
                    <a:pt x="801" y="591"/>
                  </a:lnTo>
                  <a:lnTo>
                    <a:pt x="812" y="604"/>
                  </a:lnTo>
                  <a:lnTo>
                    <a:pt x="824" y="619"/>
                  </a:lnTo>
                  <a:lnTo>
                    <a:pt x="781" y="627"/>
                  </a:lnTo>
                  <a:lnTo>
                    <a:pt x="741" y="646"/>
                  </a:lnTo>
                  <a:lnTo>
                    <a:pt x="706" y="662"/>
                  </a:lnTo>
                  <a:lnTo>
                    <a:pt x="683" y="682"/>
                  </a:lnTo>
                  <a:lnTo>
                    <a:pt x="660" y="701"/>
                  </a:lnTo>
                  <a:lnTo>
                    <a:pt x="648" y="717"/>
                  </a:lnTo>
                  <a:lnTo>
                    <a:pt x="636" y="732"/>
                  </a:lnTo>
                  <a:lnTo>
                    <a:pt x="617" y="434"/>
                  </a:lnTo>
                  <a:lnTo>
                    <a:pt x="640" y="454"/>
                  </a:lnTo>
                  <a:lnTo>
                    <a:pt x="660" y="466"/>
                  </a:lnTo>
                  <a:lnTo>
                    <a:pt x="680" y="474"/>
                  </a:lnTo>
                  <a:lnTo>
                    <a:pt x="703" y="478"/>
                  </a:lnTo>
                  <a:lnTo>
                    <a:pt x="723" y="482"/>
                  </a:lnTo>
                  <a:lnTo>
                    <a:pt x="741" y="478"/>
                  </a:lnTo>
                  <a:lnTo>
                    <a:pt x="761" y="469"/>
                  </a:lnTo>
                  <a:lnTo>
                    <a:pt x="777" y="462"/>
                  </a:lnTo>
                  <a:lnTo>
                    <a:pt x="792" y="451"/>
                  </a:lnTo>
                  <a:lnTo>
                    <a:pt x="808" y="434"/>
                  </a:lnTo>
                  <a:lnTo>
                    <a:pt x="819" y="419"/>
                  </a:lnTo>
                  <a:lnTo>
                    <a:pt x="831" y="403"/>
                  </a:lnTo>
                  <a:lnTo>
                    <a:pt x="839" y="384"/>
                  </a:lnTo>
                  <a:lnTo>
                    <a:pt x="847" y="364"/>
                  </a:lnTo>
                  <a:lnTo>
                    <a:pt x="851" y="344"/>
                  </a:lnTo>
                  <a:lnTo>
                    <a:pt x="851" y="324"/>
                  </a:lnTo>
                  <a:lnTo>
                    <a:pt x="847" y="306"/>
                  </a:lnTo>
                  <a:lnTo>
                    <a:pt x="844" y="282"/>
                  </a:lnTo>
                  <a:lnTo>
                    <a:pt x="831" y="263"/>
                  </a:lnTo>
                  <a:lnTo>
                    <a:pt x="819" y="239"/>
                  </a:lnTo>
                  <a:lnTo>
                    <a:pt x="784" y="199"/>
                  </a:lnTo>
                  <a:lnTo>
                    <a:pt x="746" y="156"/>
                  </a:lnTo>
                  <a:lnTo>
                    <a:pt x="660" y="78"/>
                  </a:lnTo>
                  <a:lnTo>
                    <a:pt x="620" y="39"/>
                  </a:lnTo>
                  <a:lnTo>
                    <a:pt x="593" y="0"/>
                  </a:lnTo>
                  <a:lnTo>
                    <a:pt x="577" y="28"/>
                  </a:lnTo>
                  <a:lnTo>
                    <a:pt x="562" y="51"/>
                  </a:lnTo>
                  <a:lnTo>
                    <a:pt x="547" y="70"/>
                  </a:lnTo>
                  <a:lnTo>
                    <a:pt x="527" y="90"/>
                  </a:lnTo>
                  <a:lnTo>
                    <a:pt x="484" y="125"/>
                  </a:lnTo>
                  <a:lnTo>
                    <a:pt x="441" y="161"/>
                  </a:lnTo>
                  <a:lnTo>
                    <a:pt x="403" y="191"/>
                  </a:lnTo>
                  <a:lnTo>
                    <a:pt x="386" y="211"/>
                  </a:lnTo>
                  <a:lnTo>
                    <a:pt x="371" y="227"/>
                  </a:lnTo>
                  <a:lnTo>
                    <a:pt x="360" y="246"/>
                  </a:lnTo>
                  <a:lnTo>
                    <a:pt x="348" y="270"/>
                  </a:lnTo>
                  <a:lnTo>
                    <a:pt x="343" y="294"/>
                  </a:lnTo>
                  <a:lnTo>
                    <a:pt x="340" y="317"/>
                  </a:lnTo>
                  <a:lnTo>
                    <a:pt x="343" y="336"/>
                  </a:lnTo>
                  <a:lnTo>
                    <a:pt x="348" y="356"/>
                  </a:lnTo>
                  <a:lnTo>
                    <a:pt x="355" y="376"/>
                  </a:lnTo>
                  <a:lnTo>
                    <a:pt x="363" y="391"/>
                  </a:lnTo>
                  <a:lnTo>
                    <a:pt x="386" y="423"/>
                  </a:lnTo>
                  <a:lnTo>
                    <a:pt x="418" y="446"/>
                  </a:lnTo>
                  <a:lnTo>
                    <a:pt x="449" y="462"/>
                  </a:lnTo>
                  <a:lnTo>
                    <a:pt x="469" y="466"/>
                  </a:lnTo>
                  <a:lnTo>
                    <a:pt x="484" y="469"/>
                  </a:lnTo>
                  <a:lnTo>
                    <a:pt x="499" y="466"/>
                  </a:lnTo>
                  <a:lnTo>
                    <a:pt x="519" y="466"/>
                  </a:lnTo>
                  <a:lnTo>
                    <a:pt x="535" y="458"/>
                  </a:lnTo>
                  <a:lnTo>
                    <a:pt x="547" y="446"/>
                  </a:lnTo>
                  <a:lnTo>
                    <a:pt x="550" y="486"/>
                  </a:lnTo>
                  <a:lnTo>
                    <a:pt x="554" y="532"/>
                  </a:lnTo>
                  <a:lnTo>
                    <a:pt x="554" y="642"/>
                  </a:lnTo>
                  <a:lnTo>
                    <a:pt x="550" y="775"/>
                  </a:lnTo>
                  <a:lnTo>
                    <a:pt x="484" y="709"/>
                  </a:lnTo>
                  <a:lnTo>
                    <a:pt x="429" y="662"/>
                  </a:lnTo>
                  <a:lnTo>
                    <a:pt x="406" y="646"/>
                  </a:lnTo>
                  <a:lnTo>
                    <a:pt x="391" y="639"/>
                  </a:lnTo>
                  <a:lnTo>
                    <a:pt x="410" y="631"/>
                  </a:lnTo>
                  <a:lnTo>
                    <a:pt x="426" y="619"/>
                  </a:lnTo>
                  <a:lnTo>
                    <a:pt x="438" y="607"/>
                  </a:lnTo>
                  <a:lnTo>
                    <a:pt x="449" y="591"/>
                  </a:lnTo>
                  <a:lnTo>
                    <a:pt x="453" y="576"/>
                  </a:lnTo>
                  <a:lnTo>
                    <a:pt x="461" y="560"/>
                  </a:lnTo>
                  <a:lnTo>
                    <a:pt x="461" y="544"/>
                  </a:lnTo>
                  <a:lnTo>
                    <a:pt x="461" y="524"/>
                  </a:lnTo>
                  <a:lnTo>
                    <a:pt x="457" y="509"/>
                  </a:lnTo>
                  <a:lnTo>
                    <a:pt x="449" y="489"/>
                  </a:lnTo>
                  <a:lnTo>
                    <a:pt x="438" y="474"/>
                  </a:lnTo>
                  <a:lnTo>
                    <a:pt x="426" y="458"/>
                  </a:lnTo>
                  <a:lnTo>
                    <a:pt x="410" y="442"/>
                  </a:lnTo>
                  <a:lnTo>
                    <a:pt x="394" y="427"/>
                  </a:lnTo>
                  <a:lnTo>
                    <a:pt x="375" y="419"/>
                  </a:lnTo>
                  <a:lnTo>
                    <a:pt x="351" y="407"/>
                  </a:lnTo>
                  <a:lnTo>
                    <a:pt x="332" y="403"/>
                  </a:lnTo>
                  <a:lnTo>
                    <a:pt x="312" y="403"/>
                  </a:lnTo>
                  <a:lnTo>
                    <a:pt x="293" y="403"/>
                  </a:lnTo>
                  <a:lnTo>
                    <a:pt x="273" y="407"/>
                  </a:lnTo>
                  <a:lnTo>
                    <a:pt x="234" y="423"/>
                  </a:lnTo>
                  <a:lnTo>
                    <a:pt x="195" y="446"/>
                  </a:lnTo>
                  <a:lnTo>
                    <a:pt x="106" y="501"/>
                  </a:lnTo>
                  <a:lnTo>
                    <a:pt x="55" y="529"/>
                  </a:lnTo>
                  <a:lnTo>
                    <a:pt x="0" y="556"/>
                  </a:lnTo>
                  <a:lnTo>
                    <a:pt x="16" y="587"/>
                  </a:lnTo>
                  <a:lnTo>
                    <a:pt x="31" y="627"/>
                  </a:lnTo>
                  <a:lnTo>
                    <a:pt x="66" y="724"/>
                  </a:lnTo>
                  <a:lnTo>
                    <a:pt x="86" y="775"/>
                  </a:lnTo>
                  <a:lnTo>
                    <a:pt x="106" y="822"/>
                  </a:lnTo>
                  <a:lnTo>
                    <a:pt x="129" y="858"/>
                  </a:lnTo>
                  <a:lnTo>
                    <a:pt x="141" y="874"/>
                  </a:lnTo>
                  <a:lnTo>
                    <a:pt x="156" y="885"/>
                  </a:lnTo>
                  <a:lnTo>
                    <a:pt x="179" y="893"/>
                  </a:lnTo>
                  <a:lnTo>
                    <a:pt x="204" y="900"/>
                  </a:lnTo>
                  <a:lnTo>
                    <a:pt x="230" y="909"/>
                  </a:lnTo>
                  <a:lnTo>
                    <a:pt x="250" y="909"/>
                  </a:lnTo>
                  <a:lnTo>
                    <a:pt x="273" y="905"/>
                  </a:lnTo>
                  <a:lnTo>
                    <a:pt x="293" y="897"/>
                  </a:lnTo>
                  <a:lnTo>
                    <a:pt x="312" y="889"/>
                  </a:lnTo>
                  <a:lnTo>
                    <a:pt x="328" y="877"/>
                  </a:lnTo>
                  <a:lnTo>
                    <a:pt x="343" y="862"/>
                  </a:lnTo>
                  <a:lnTo>
                    <a:pt x="355" y="846"/>
                  </a:lnTo>
                  <a:lnTo>
                    <a:pt x="363" y="827"/>
                  </a:lnTo>
                  <a:lnTo>
                    <a:pt x="367" y="803"/>
                  </a:lnTo>
                  <a:lnTo>
                    <a:pt x="367" y="779"/>
                  </a:lnTo>
                  <a:lnTo>
                    <a:pt x="367" y="752"/>
                  </a:lnTo>
                  <a:lnTo>
                    <a:pt x="360" y="724"/>
                  </a:lnTo>
                  <a:lnTo>
                    <a:pt x="348" y="697"/>
                  </a:lnTo>
                  <a:lnTo>
                    <a:pt x="367" y="705"/>
                  </a:lnTo>
                  <a:lnTo>
                    <a:pt x="391" y="717"/>
                  </a:lnTo>
                  <a:lnTo>
                    <a:pt x="410" y="732"/>
                  </a:lnTo>
                  <a:lnTo>
                    <a:pt x="429" y="752"/>
                  </a:lnTo>
                  <a:lnTo>
                    <a:pt x="464" y="795"/>
                  </a:lnTo>
                  <a:lnTo>
                    <a:pt x="492" y="839"/>
                  </a:lnTo>
                  <a:lnTo>
                    <a:pt x="519" y="882"/>
                  </a:lnTo>
                  <a:lnTo>
                    <a:pt x="539" y="917"/>
                  </a:lnTo>
                  <a:lnTo>
                    <a:pt x="554" y="9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2" name="Freeform 160"/>
            <p:cNvSpPr>
              <a:spLocks noEditPoints="1"/>
            </p:cNvSpPr>
            <p:nvPr/>
          </p:nvSpPr>
          <p:spPr bwMode="auto">
            <a:xfrm>
              <a:off x="3426" y="2023"/>
              <a:ext cx="166" cy="133"/>
            </a:xfrm>
            <a:custGeom>
              <a:avLst/>
              <a:gdLst>
                <a:gd name="T0" fmla="*/ 0 w 1245"/>
                <a:gd name="T1" fmla="*/ 0 h 992"/>
                <a:gd name="T2" fmla="*/ 0 w 1245"/>
                <a:gd name="T3" fmla="*/ 0 h 992"/>
                <a:gd name="T4" fmla="*/ 0 w 1245"/>
                <a:gd name="T5" fmla="*/ 0 h 992"/>
                <a:gd name="T6" fmla="*/ 0 w 1245"/>
                <a:gd name="T7" fmla="*/ 0 h 992"/>
                <a:gd name="T8" fmla="*/ 0 w 1245"/>
                <a:gd name="T9" fmla="*/ 0 h 992"/>
                <a:gd name="T10" fmla="*/ 0 w 1245"/>
                <a:gd name="T11" fmla="*/ 0 h 992"/>
                <a:gd name="T12" fmla="*/ 0 w 1245"/>
                <a:gd name="T13" fmla="*/ 0 h 992"/>
                <a:gd name="T14" fmla="*/ 0 w 1245"/>
                <a:gd name="T15" fmla="*/ 0 h 992"/>
                <a:gd name="T16" fmla="*/ 0 w 1245"/>
                <a:gd name="T17" fmla="*/ 0 h 992"/>
                <a:gd name="T18" fmla="*/ 0 w 1245"/>
                <a:gd name="T19" fmla="*/ 0 h 992"/>
                <a:gd name="T20" fmla="*/ 0 w 1245"/>
                <a:gd name="T21" fmla="*/ 0 h 992"/>
                <a:gd name="T22" fmla="*/ 0 w 1245"/>
                <a:gd name="T23" fmla="*/ 0 h 992"/>
                <a:gd name="T24" fmla="*/ 0 w 1245"/>
                <a:gd name="T25" fmla="*/ 0 h 992"/>
                <a:gd name="T26" fmla="*/ 0 w 1245"/>
                <a:gd name="T27" fmla="*/ 0 h 992"/>
                <a:gd name="T28" fmla="*/ 0 w 1245"/>
                <a:gd name="T29" fmla="*/ 0 h 992"/>
                <a:gd name="T30" fmla="*/ 0 w 1245"/>
                <a:gd name="T31" fmla="*/ 0 h 992"/>
                <a:gd name="T32" fmla="*/ 0 w 1245"/>
                <a:gd name="T33" fmla="*/ 0 h 992"/>
                <a:gd name="T34" fmla="*/ 0 w 1245"/>
                <a:gd name="T35" fmla="*/ 0 h 992"/>
                <a:gd name="T36" fmla="*/ 0 w 1245"/>
                <a:gd name="T37" fmla="*/ 0 h 992"/>
                <a:gd name="T38" fmla="*/ 0 w 1245"/>
                <a:gd name="T39" fmla="*/ 0 h 992"/>
                <a:gd name="T40" fmla="*/ 0 w 1245"/>
                <a:gd name="T41" fmla="*/ 0 h 992"/>
                <a:gd name="T42" fmla="*/ 0 w 1245"/>
                <a:gd name="T43" fmla="*/ 0 h 992"/>
                <a:gd name="T44" fmla="*/ 0 w 1245"/>
                <a:gd name="T45" fmla="*/ 0 h 992"/>
                <a:gd name="T46" fmla="*/ 0 w 1245"/>
                <a:gd name="T47" fmla="*/ 0 h 992"/>
                <a:gd name="T48" fmla="*/ 0 w 1245"/>
                <a:gd name="T49" fmla="*/ 0 h 992"/>
                <a:gd name="T50" fmla="*/ 0 w 1245"/>
                <a:gd name="T51" fmla="*/ 0 h 992"/>
                <a:gd name="T52" fmla="*/ 0 w 1245"/>
                <a:gd name="T53" fmla="*/ 0 h 992"/>
                <a:gd name="T54" fmla="*/ 0 w 1245"/>
                <a:gd name="T55" fmla="*/ 0 h 992"/>
                <a:gd name="T56" fmla="*/ 0 w 1245"/>
                <a:gd name="T57" fmla="*/ 0 h 992"/>
                <a:gd name="T58" fmla="*/ 0 w 1245"/>
                <a:gd name="T59" fmla="*/ 0 h 992"/>
                <a:gd name="T60" fmla="*/ 0 w 1245"/>
                <a:gd name="T61" fmla="*/ 0 h 992"/>
                <a:gd name="T62" fmla="*/ 0 w 1245"/>
                <a:gd name="T63" fmla="*/ 0 h 992"/>
                <a:gd name="T64" fmla="*/ 0 w 1245"/>
                <a:gd name="T65" fmla="*/ 0 h 992"/>
                <a:gd name="T66" fmla="*/ 0 w 1245"/>
                <a:gd name="T67" fmla="*/ 0 h 992"/>
                <a:gd name="T68" fmla="*/ 0 w 1245"/>
                <a:gd name="T69" fmla="*/ 0 h 992"/>
                <a:gd name="T70" fmla="*/ 0 w 1245"/>
                <a:gd name="T71" fmla="*/ 0 h 992"/>
                <a:gd name="T72" fmla="*/ 0 w 1245"/>
                <a:gd name="T73" fmla="*/ 0 h 992"/>
                <a:gd name="T74" fmla="*/ 0 w 1245"/>
                <a:gd name="T75" fmla="*/ 0 h 992"/>
                <a:gd name="T76" fmla="*/ 0 w 1245"/>
                <a:gd name="T77" fmla="*/ 0 h 992"/>
                <a:gd name="T78" fmla="*/ 0 w 1245"/>
                <a:gd name="T79" fmla="*/ 0 h 992"/>
                <a:gd name="T80" fmla="*/ 0 w 1245"/>
                <a:gd name="T81" fmla="*/ 0 h 992"/>
                <a:gd name="T82" fmla="*/ 0 w 1245"/>
                <a:gd name="T83" fmla="*/ 0 h 992"/>
                <a:gd name="T84" fmla="*/ 0 w 1245"/>
                <a:gd name="T85" fmla="*/ 0 h 992"/>
                <a:gd name="T86" fmla="*/ 0 w 1245"/>
                <a:gd name="T87" fmla="*/ 0 h 992"/>
                <a:gd name="T88" fmla="*/ 0 w 1245"/>
                <a:gd name="T89" fmla="*/ 0 h 992"/>
                <a:gd name="T90" fmla="*/ 0 w 1245"/>
                <a:gd name="T91" fmla="*/ 0 h 992"/>
                <a:gd name="T92" fmla="*/ 0 w 1245"/>
                <a:gd name="T93" fmla="*/ 0 h 992"/>
                <a:gd name="T94" fmla="*/ 0 w 1245"/>
                <a:gd name="T95" fmla="*/ 0 h 992"/>
                <a:gd name="T96" fmla="*/ 0 w 1245"/>
                <a:gd name="T97" fmla="*/ 0 h 992"/>
                <a:gd name="T98" fmla="*/ 0 w 1245"/>
                <a:gd name="T99" fmla="*/ 0 h 992"/>
                <a:gd name="T100" fmla="*/ 0 w 1245"/>
                <a:gd name="T101" fmla="*/ 0 h 992"/>
                <a:gd name="T102" fmla="*/ 0 w 1245"/>
                <a:gd name="T103" fmla="*/ 0 h 992"/>
                <a:gd name="T104" fmla="*/ 0 w 1245"/>
                <a:gd name="T105" fmla="*/ 0 h 992"/>
                <a:gd name="T106" fmla="*/ 0 w 1245"/>
                <a:gd name="T107" fmla="*/ 0 h 992"/>
                <a:gd name="T108" fmla="*/ 0 w 1245"/>
                <a:gd name="T109" fmla="*/ 0 h 992"/>
                <a:gd name="T110" fmla="*/ 0 w 1245"/>
                <a:gd name="T111" fmla="*/ 0 h 992"/>
                <a:gd name="T112" fmla="*/ 0 w 1245"/>
                <a:gd name="T113" fmla="*/ 0 h 992"/>
                <a:gd name="T114" fmla="*/ 0 w 1245"/>
                <a:gd name="T115" fmla="*/ 0 h 992"/>
                <a:gd name="T116" fmla="*/ 0 w 1245"/>
                <a:gd name="T117" fmla="*/ 0 h 992"/>
                <a:gd name="T118" fmla="*/ 0 w 1245"/>
                <a:gd name="T119" fmla="*/ 0 h 992"/>
                <a:gd name="T120" fmla="*/ 0 w 1245"/>
                <a:gd name="T121" fmla="*/ 0 h 992"/>
                <a:gd name="T122" fmla="*/ 0 w 1245"/>
                <a:gd name="T123" fmla="*/ 0 h 9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5"/>
                <a:gd name="T187" fmla="*/ 0 h 992"/>
                <a:gd name="T188" fmla="*/ 1245 w 1245"/>
                <a:gd name="T189" fmla="*/ 992 h 99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5" h="992">
                  <a:moveTo>
                    <a:pt x="574" y="960"/>
                  </a:moveTo>
                  <a:lnTo>
                    <a:pt x="649" y="964"/>
                  </a:lnTo>
                  <a:lnTo>
                    <a:pt x="647" y="992"/>
                  </a:lnTo>
                  <a:lnTo>
                    <a:pt x="573" y="987"/>
                  </a:lnTo>
                  <a:lnTo>
                    <a:pt x="574" y="960"/>
                  </a:lnTo>
                  <a:close/>
                  <a:moveTo>
                    <a:pt x="660" y="983"/>
                  </a:moveTo>
                  <a:lnTo>
                    <a:pt x="657" y="992"/>
                  </a:lnTo>
                  <a:lnTo>
                    <a:pt x="647" y="992"/>
                  </a:lnTo>
                  <a:lnTo>
                    <a:pt x="647" y="978"/>
                  </a:lnTo>
                  <a:lnTo>
                    <a:pt x="660" y="983"/>
                  </a:lnTo>
                  <a:close/>
                  <a:moveTo>
                    <a:pt x="635" y="973"/>
                  </a:moveTo>
                  <a:lnTo>
                    <a:pt x="646" y="938"/>
                  </a:lnTo>
                  <a:lnTo>
                    <a:pt x="672" y="946"/>
                  </a:lnTo>
                  <a:lnTo>
                    <a:pt x="660" y="983"/>
                  </a:lnTo>
                  <a:lnTo>
                    <a:pt x="635" y="973"/>
                  </a:lnTo>
                  <a:close/>
                  <a:moveTo>
                    <a:pt x="646" y="938"/>
                  </a:moveTo>
                  <a:lnTo>
                    <a:pt x="646" y="938"/>
                  </a:lnTo>
                  <a:lnTo>
                    <a:pt x="646" y="937"/>
                  </a:lnTo>
                  <a:lnTo>
                    <a:pt x="659" y="943"/>
                  </a:lnTo>
                  <a:lnTo>
                    <a:pt x="646" y="938"/>
                  </a:lnTo>
                  <a:close/>
                  <a:moveTo>
                    <a:pt x="646" y="937"/>
                  </a:moveTo>
                  <a:lnTo>
                    <a:pt x="662" y="898"/>
                  </a:lnTo>
                  <a:lnTo>
                    <a:pt x="687" y="909"/>
                  </a:lnTo>
                  <a:lnTo>
                    <a:pt x="672" y="947"/>
                  </a:lnTo>
                  <a:lnTo>
                    <a:pt x="646" y="937"/>
                  </a:lnTo>
                  <a:close/>
                  <a:moveTo>
                    <a:pt x="662" y="898"/>
                  </a:moveTo>
                  <a:lnTo>
                    <a:pt x="662" y="897"/>
                  </a:lnTo>
                  <a:lnTo>
                    <a:pt x="675" y="903"/>
                  </a:lnTo>
                  <a:lnTo>
                    <a:pt x="662" y="898"/>
                  </a:lnTo>
                  <a:close/>
                  <a:moveTo>
                    <a:pt x="662" y="897"/>
                  </a:moveTo>
                  <a:lnTo>
                    <a:pt x="686" y="851"/>
                  </a:lnTo>
                  <a:lnTo>
                    <a:pt x="710" y="862"/>
                  </a:lnTo>
                  <a:lnTo>
                    <a:pt x="687" y="909"/>
                  </a:lnTo>
                  <a:lnTo>
                    <a:pt x="662" y="897"/>
                  </a:lnTo>
                  <a:close/>
                  <a:moveTo>
                    <a:pt x="686" y="851"/>
                  </a:moveTo>
                  <a:lnTo>
                    <a:pt x="686" y="851"/>
                  </a:lnTo>
                  <a:lnTo>
                    <a:pt x="687" y="849"/>
                  </a:lnTo>
                  <a:lnTo>
                    <a:pt x="699" y="856"/>
                  </a:lnTo>
                  <a:lnTo>
                    <a:pt x="686" y="851"/>
                  </a:lnTo>
                  <a:close/>
                  <a:moveTo>
                    <a:pt x="687" y="849"/>
                  </a:moveTo>
                  <a:lnTo>
                    <a:pt x="714" y="803"/>
                  </a:lnTo>
                  <a:lnTo>
                    <a:pt x="737" y="817"/>
                  </a:lnTo>
                  <a:lnTo>
                    <a:pt x="710" y="863"/>
                  </a:lnTo>
                  <a:lnTo>
                    <a:pt x="687" y="849"/>
                  </a:lnTo>
                  <a:close/>
                  <a:moveTo>
                    <a:pt x="714" y="803"/>
                  </a:moveTo>
                  <a:lnTo>
                    <a:pt x="714" y="801"/>
                  </a:lnTo>
                  <a:lnTo>
                    <a:pt x="725" y="810"/>
                  </a:lnTo>
                  <a:lnTo>
                    <a:pt x="714" y="803"/>
                  </a:lnTo>
                  <a:close/>
                  <a:moveTo>
                    <a:pt x="714" y="801"/>
                  </a:moveTo>
                  <a:lnTo>
                    <a:pt x="730" y="778"/>
                  </a:lnTo>
                  <a:lnTo>
                    <a:pt x="752" y="793"/>
                  </a:lnTo>
                  <a:lnTo>
                    <a:pt x="737" y="817"/>
                  </a:lnTo>
                  <a:lnTo>
                    <a:pt x="714" y="801"/>
                  </a:lnTo>
                  <a:close/>
                  <a:moveTo>
                    <a:pt x="730" y="778"/>
                  </a:moveTo>
                  <a:lnTo>
                    <a:pt x="730" y="778"/>
                  </a:lnTo>
                  <a:lnTo>
                    <a:pt x="731" y="777"/>
                  </a:lnTo>
                  <a:lnTo>
                    <a:pt x="742" y="786"/>
                  </a:lnTo>
                  <a:lnTo>
                    <a:pt x="730" y="778"/>
                  </a:lnTo>
                  <a:close/>
                  <a:moveTo>
                    <a:pt x="731" y="777"/>
                  </a:moveTo>
                  <a:lnTo>
                    <a:pt x="750" y="754"/>
                  </a:lnTo>
                  <a:lnTo>
                    <a:pt x="771" y="771"/>
                  </a:lnTo>
                  <a:lnTo>
                    <a:pt x="752" y="794"/>
                  </a:lnTo>
                  <a:lnTo>
                    <a:pt x="731" y="777"/>
                  </a:lnTo>
                  <a:close/>
                  <a:moveTo>
                    <a:pt x="750" y="754"/>
                  </a:moveTo>
                  <a:lnTo>
                    <a:pt x="751" y="754"/>
                  </a:lnTo>
                  <a:lnTo>
                    <a:pt x="751" y="752"/>
                  </a:lnTo>
                  <a:lnTo>
                    <a:pt x="760" y="763"/>
                  </a:lnTo>
                  <a:lnTo>
                    <a:pt x="750" y="754"/>
                  </a:lnTo>
                  <a:close/>
                  <a:moveTo>
                    <a:pt x="751" y="752"/>
                  </a:moveTo>
                  <a:lnTo>
                    <a:pt x="771" y="733"/>
                  </a:lnTo>
                  <a:lnTo>
                    <a:pt x="789" y="752"/>
                  </a:lnTo>
                  <a:lnTo>
                    <a:pt x="771" y="772"/>
                  </a:lnTo>
                  <a:lnTo>
                    <a:pt x="751" y="752"/>
                  </a:lnTo>
                  <a:close/>
                  <a:moveTo>
                    <a:pt x="771" y="733"/>
                  </a:moveTo>
                  <a:lnTo>
                    <a:pt x="772" y="733"/>
                  </a:lnTo>
                  <a:lnTo>
                    <a:pt x="773" y="731"/>
                  </a:lnTo>
                  <a:lnTo>
                    <a:pt x="780" y="743"/>
                  </a:lnTo>
                  <a:lnTo>
                    <a:pt x="771" y="733"/>
                  </a:lnTo>
                  <a:close/>
                  <a:moveTo>
                    <a:pt x="773" y="731"/>
                  </a:moveTo>
                  <a:lnTo>
                    <a:pt x="796" y="716"/>
                  </a:lnTo>
                  <a:lnTo>
                    <a:pt x="811" y="738"/>
                  </a:lnTo>
                  <a:lnTo>
                    <a:pt x="788" y="754"/>
                  </a:lnTo>
                  <a:lnTo>
                    <a:pt x="773" y="731"/>
                  </a:lnTo>
                  <a:close/>
                  <a:moveTo>
                    <a:pt x="796" y="716"/>
                  </a:moveTo>
                  <a:lnTo>
                    <a:pt x="797" y="715"/>
                  </a:lnTo>
                  <a:lnTo>
                    <a:pt x="803" y="727"/>
                  </a:lnTo>
                  <a:lnTo>
                    <a:pt x="796" y="716"/>
                  </a:lnTo>
                  <a:close/>
                  <a:moveTo>
                    <a:pt x="797" y="715"/>
                  </a:moveTo>
                  <a:lnTo>
                    <a:pt x="821" y="703"/>
                  </a:lnTo>
                  <a:lnTo>
                    <a:pt x="834" y="728"/>
                  </a:lnTo>
                  <a:lnTo>
                    <a:pt x="809" y="740"/>
                  </a:lnTo>
                  <a:lnTo>
                    <a:pt x="797" y="715"/>
                  </a:lnTo>
                  <a:close/>
                  <a:moveTo>
                    <a:pt x="821" y="703"/>
                  </a:moveTo>
                  <a:lnTo>
                    <a:pt x="821" y="703"/>
                  </a:lnTo>
                  <a:lnTo>
                    <a:pt x="822" y="703"/>
                  </a:lnTo>
                  <a:lnTo>
                    <a:pt x="827" y="715"/>
                  </a:lnTo>
                  <a:lnTo>
                    <a:pt x="821" y="703"/>
                  </a:lnTo>
                  <a:close/>
                  <a:moveTo>
                    <a:pt x="822" y="703"/>
                  </a:moveTo>
                  <a:lnTo>
                    <a:pt x="849" y="690"/>
                  </a:lnTo>
                  <a:lnTo>
                    <a:pt x="859" y="716"/>
                  </a:lnTo>
                  <a:lnTo>
                    <a:pt x="832" y="728"/>
                  </a:lnTo>
                  <a:lnTo>
                    <a:pt x="822" y="703"/>
                  </a:lnTo>
                  <a:close/>
                  <a:moveTo>
                    <a:pt x="849" y="690"/>
                  </a:moveTo>
                  <a:lnTo>
                    <a:pt x="895" y="671"/>
                  </a:lnTo>
                  <a:lnTo>
                    <a:pt x="865" y="711"/>
                  </a:lnTo>
                  <a:lnTo>
                    <a:pt x="854" y="703"/>
                  </a:lnTo>
                  <a:lnTo>
                    <a:pt x="849" y="690"/>
                  </a:lnTo>
                  <a:close/>
                  <a:moveTo>
                    <a:pt x="865" y="711"/>
                  </a:moveTo>
                  <a:lnTo>
                    <a:pt x="853" y="728"/>
                  </a:lnTo>
                  <a:lnTo>
                    <a:pt x="831" y="711"/>
                  </a:lnTo>
                  <a:lnTo>
                    <a:pt x="843" y="695"/>
                  </a:lnTo>
                  <a:lnTo>
                    <a:pt x="865" y="711"/>
                  </a:lnTo>
                  <a:close/>
                  <a:moveTo>
                    <a:pt x="830" y="714"/>
                  </a:moveTo>
                  <a:lnTo>
                    <a:pt x="830" y="713"/>
                  </a:lnTo>
                  <a:lnTo>
                    <a:pt x="831" y="711"/>
                  </a:lnTo>
                  <a:lnTo>
                    <a:pt x="843" y="720"/>
                  </a:lnTo>
                  <a:lnTo>
                    <a:pt x="830" y="714"/>
                  </a:lnTo>
                  <a:close/>
                  <a:moveTo>
                    <a:pt x="856" y="724"/>
                  </a:moveTo>
                  <a:lnTo>
                    <a:pt x="847" y="744"/>
                  </a:lnTo>
                  <a:lnTo>
                    <a:pt x="822" y="734"/>
                  </a:lnTo>
                  <a:lnTo>
                    <a:pt x="830" y="714"/>
                  </a:lnTo>
                  <a:lnTo>
                    <a:pt x="856" y="724"/>
                  </a:lnTo>
                  <a:close/>
                  <a:moveTo>
                    <a:pt x="822" y="736"/>
                  </a:moveTo>
                  <a:lnTo>
                    <a:pt x="822" y="735"/>
                  </a:lnTo>
                  <a:lnTo>
                    <a:pt x="822" y="734"/>
                  </a:lnTo>
                  <a:lnTo>
                    <a:pt x="835" y="738"/>
                  </a:lnTo>
                  <a:lnTo>
                    <a:pt x="822" y="736"/>
                  </a:lnTo>
                  <a:close/>
                  <a:moveTo>
                    <a:pt x="849" y="742"/>
                  </a:moveTo>
                  <a:lnTo>
                    <a:pt x="844" y="761"/>
                  </a:lnTo>
                  <a:lnTo>
                    <a:pt x="817" y="756"/>
                  </a:lnTo>
                  <a:lnTo>
                    <a:pt x="822" y="736"/>
                  </a:lnTo>
                  <a:lnTo>
                    <a:pt x="849" y="742"/>
                  </a:lnTo>
                  <a:close/>
                  <a:moveTo>
                    <a:pt x="844" y="761"/>
                  </a:moveTo>
                  <a:lnTo>
                    <a:pt x="841" y="780"/>
                  </a:lnTo>
                  <a:lnTo>
                    <a:pt x="814" y="776"/>
                  </a:lnTo>
                  <a:lnTo>
                    <a:pt x="817" y="756"/>
                  </a:lnTo>
                  <a:lnTo>
                    <a:pt x="844" y="761"/>
                  </a:lnTo>
                  <a:close/>
                  <a:moveTo>
                    <a:pt x="814" y="779"/>
                  </a:moveTo>
                  <a:lnTo>
                    <a:pt x="814" y="777"/>
                  </a:lnTo>
                  <a:lnTo>
                    <a:pt x="814" y="776"/>
                  </a:lnTo>
                  <a:lnTo>
                    <a:pt x="827" y="778"/>
                  </a:lnTo>
                  <a:lnTo>
                    <a:pt x="814" y="779"/>
                  </a:lnTo>
                  <a:close/>
                  <a:moveTo>
                    <a:pt x="841" y="777"/>
                  </a:moveTo>
                  <a:lnTo>
                    <a:pt x="844" y="812"/>
                  </a:lnTo>
                  <a:lnTo>
                    <a:pt x="817" y="814"/>
                  </a:lnTo>
                  <a:lnTo>
                    <a:pt x="814" y="779"/>
                  </a:lnTo>
                  <a:lnTo>
                    <a:pt x="841" y="777"/>
                  </a:lnTo>
                  <a:close/>
                  <a:moveTo>
                    <a:pt x="817" y="817"/>
                  </a:moveTo>
                  <a:lnTo>
                    <a:pt x="817" y="815"/>
                  </a:lnTo>
                  <a:lnTo>
                    <a:pt x="817" y="814"/>
                  </a:lnTo>
                  <a:lnTo>
                    <a:pt x="831" y="813"/>
                  </a:lnTo>
                  <a:lnTo>
                    <a:pt x="817" y="817"/>
                  </a:lnTo>
                  <a:close/>
                  <a:moveTo>
                    <a:pt x="844" y="810"/>
                  </a:moveTo>
                  <a:lnTo>
                    <a:pt x="856" y="848"/>
                  </a:lnTo>
                  <a:lnTo>
                    <a:pt x="830" y="856"/>
                  </a:lnTo>
                  <a:lnTo>
                    <a:pt x="817" y="817"/>
                  </a:lnTo>
                  <a:lnTo>
                    <a:pt x="844" y="810"/>
                  </a:lnTo>
                  <a:close/>
                  <a:moveTo>
                    <a:pt x="830" y="859"/>
                  </a:moveTo>
                  <a:lnTo>
                    <a:pt x="830" y="858"/>
                  </a:lnTo>
                  <a:lnTo>
                    <a:pt x="830" y="856"/>
                  </a:lnTo>
                  <a:lnTo>
                    <a:pt x="843" y="853"/>
                  </a:lnTo>
                  <a:lnTo>
                    <a:pt x="830" y="859"/>
                  </a:lnTo>
                  <a:close/>
                  <a:moveTo>
                    <a:pt x="854" y="846"/>
                  </a:moveTo>
                  <a:lnTo>
                    <a:pt x="863" y="862"/>
                  </a:lnTo>
                  <a:lnTo>
                    <a:pt x="838" y="874"/>
                  </a:lnTo>
                  <a:lnTo>
                    <a:pt x="830" y="859"/>
                  </a:lnTo>
                  <a:lnTo>
                    <a:pt x="854" y="846"/>
                  </a:lnTo>
                  <a:close/>
                  <a:moveTo>
                    <a:pt x="839" y="876"/>
                  </a:moveTo>
                  <a:lnTo>
                    <a:pt x="838" y="875"/>
                  </a:lnTo>
                  <a:lnTo>
                    <a:pt x="838" y="874"/>
                  </a:lnTo>
                  <a:lnTo>
                    <a:pt x="850" y="868"/>
                  </a:lnTo>
                  <a:lnTo>
                    <a:pt x="839" y="876"/>
                  </a:lnTo>
                  <a:close/>
                  <a:moveTo>
                    <a:pt x="861" y="860"/>
                  </a:moveTo>
                  <a:lnTo>
                    <a:pt x="873" y="876"/>
                  </a:lnTo>
                  <a:lnTo>
                    <a:pt x="851" y="893"/>
                  </a:lnTo>
                  <a:lnTo>
                    <a:pt x="839" y="876"/>
                  </a:lnTo>
                  <a:lnTo>
                    <a:pt x="861" y="860"/>
                  </a:lnTo>
                  <a:close/>
                  <a:moveTo>
                    <a:pt x="852" y="894"/>
                  </a:moveTo>
                  <a:lnTo>
                    <a:pt x="852" y="893"/>
                  </a:lnTo>
                  <a:lnTo>
                    <a:pt x="851" y="893"/>
                  </a:lnTo>
                  <a:lnTo>
                    <a:pt x="863" y="884"/>
                  </a:lnTo>
                  <a:lnTo>
                    <a:pt x="852" y="894"/>
                  </a:lnTo>
                  <a:close/>
                  <a:moveTo>
                    <a:pt x="872" y="874"/>
                  </a:moveTo>
                  <a:lnTo>
                    <a:pt x="884" y="886"/>
                  </a:lnTo>
                  <a:lnTo>
                    <a:pt x="864" y="905"/>
                  </a:lnTo>
                  <a:lnTo>
                    <a:pt x="852" y="894"/>
                  </a:lnTo>
                  <a:lnTo>
                    <a:pt x="872" y="874"/>
                  </a:lnTo>
                  <a:close/>
                  <a:moveTo>
                    <a:pt x="866" y="907"/>
                  </a:moveTo>
                  <a:lnTo>
                    <a:pt x="865" y="905"/>
                  </a:lnTo>
                  <a:lnTo>
                    <a:pt x="864" y="905"/>
                  </a:lnTo>
                  <a:lnTo>
                    <a:pt x="874" y="896"/>
                  </a:lnTo>
                  <a:lnTo>
                    <a:pt x="866" y="907"/>
                  </a:lnTo>
                  <a:close/>
                  <a:moveTo>
                    <a:pt x="882" y="884"/>
                  </a:moveTo>
                  <a:lnTo>
                    <a:pt x="898" y="896"/>
                  </a:lnTo>
                  <a:lnTo>
                    <a:pt x="881" y="918"/>
                  </a:lnTo>
                  <a:lnTo>
                    <a:pt x="866" y="907"/>
                  </a:lnTo>
                  <a:lnTo>
                    <a:pt x="882" y="884"/>
                  </a:lnTo>
                  <a:close/>
                  <a:moveTo>
                    <a:pt x="898" y="896"/>
                  </a:moveTo>
                  <a:lnTo>
                    <a:pt x="913" y="908"/>
                  </a:lnTo>
                  <a:lnTo>
                    <a:pt x="896" y="930"/>
                  </a:lnTo>
                  <a:lnTo>
                    <a:pt x="881" y="918"/>
                  </a:lnTo>
                  <a:lnTo>
                    <a:pt x="898" y="896"/>
                  </a:lnTo>
                  <a:close/>
                  <a:moveTo>
                    <a:pt x="900" y="932"/>
                  </a:moveTo>
                  <a:lnTo>
                    <a:pt x="899" y="931"/>
                  </a:lnTo>
                  <a:lnTo>
                    <a:pt x="896" y="930"/>
                  </a:lnTo>
                  <a:lnTo>
                    <a:pt x="905" y="919"/>
                  </a:lnTo>
                  <a:lnTo>
                    <a:pt x="900" y="932"/>
                  </a:lnTo>
                  <a:close/>
                  <a:moveTo>
                    <a:pt x="910" y="907"/>
                  </a:moveTo>
                  <a:lnTo>
                    <a:pt x="930" y="915"/>
                  </a:lnTo>
                  <a:lnTo>
                    <a:pt x="920" y="939"/>
                  </a:lnTo>
                  <a:lnTo>
                    <a:pt x="900" y="932"/>
                  </a:lnTo>
                  <a:lnTo>
                    <a:pt x="910" y="907"/>
                  </a:lnTo>
                  <a:close/>
                  <a:moveTo>
                    <a:pt x="922" y="940"/>
                  </a:moveTo>
                  <a:lnTo>
                    <a:pt x="921" y="940"/>
                  </a:lnTo>
                  <a:lnTo>
                    <a:pt x="920" y="939"/>
                  </a:lnTo>
                  <a:lnTo>
                    <a:pt x="924" y="926"/>
                  </a:lnTo>
                  <a:lnTo>
                    <a:pt x="922" y="940"/>
                  </a:lnTo>
                  <a:close/>
                  <a:moveTo>
                    <a:pt x="927" y="914"/>
                  </a:moveTo>
                  <a:lnTo>
                    <a:pt x="946" y="917"/>
                  </a:lnTo>
                  <a:lnTo>
                    <a:pt x="942" y="944"/>
                  </a:lnTo>
                  <a:lnTo>
                    <a:pt x="922" y="940"/>
                  </a:lnTo>
                  <a:lnTo>
                    <a:pt x="927" y="914"/>
                  </a:lnTo>
                  <a:close/>
                  <a:moveTo>
                    <a:pt x="944" y="944"/>
                  </a:moveTo>
                  <a:lnTo>
                    <a:pt x="943" y="944"/>
                  </a:lnTo>
                  <a:lnTo>
                    <a:pt x="942" y="944"/>
                  </a:lnTo>
                  <a:lnTo>
                    <a:pt x="944" y="931"/>
                  </a:lnTo>
                  <a:lnTo>
                    <a:pt x="944" y="944"/>
                  </a:lnTo>
                  <a:close/>
                  <a:moveTo>
                    <a:pt x="944" y="917"/>
                  </a:moveTo>
                  <a:lnTo>
                    <a:pt x="964" y="917"/>
                  </a:lnTo>
                  <a:lnTo>
                    <a:pt x="964" y="944"/>
                  </a:lnTo>
                  <a:lnTo>
                    <a:pt x="944" y="944"/>
                  </a:lnTo>
                  <a:lnTo>
                    <a:pt x="944" y="917"/>
                  </a:lnTo>
                  <a:close/>
                  <a:moveTo>
                    <a:pt x="964" y="917"/>
                  </a:moveTo>
                  <a:lnTo>
                    <a:pt x="991" y="917"/>
                  </a:lnTo>
                  <a:lnTo>
                    <a:pt x="991" y="944"/>
                  </a:lnTo>
                  <a:lnTo>
                    <a:pt x="964" y="944"/>
                  </a:lnTo>
                  <a:lnTo>
                    <a:pt x="964" y="917"/>
                  </a:lnTo>
                  <a:close/>
                  <a:moveTo>
                    <a:pt x="995" y="944"/>
                  </a:moveTo>
                  <a:lnTo>
                    <a:pt x="993" y="944"/>
                  </a:lnTo>
                  <a:lnTo>
                    <a:pt x="991" y="944"/>
                  </a:lnTo>
                  <a:lnTo>
                    <a:pt x="991" y="931"/>
                  </a:lnTo>
                  <a:lnTo>
                    <a:pt x="995" y="944"/>
                  </a:lnTo>
                  <a:close/>
                  <a:moveTo>
                    <a:pt x="987" y="918"/>
                  </a:moveTo>
                  <a:lnTo>
                    <a:pt x="1010" y="910"/>
                  </a:lnTo>
                  <a:lnTo>
                    <a:pt x="1019" y="936"/>
                  </a:lnTo>
                  <a:lnTo>
                    <a:pt x="995" y="944"/>
                  </a:lnTo>
                  <a:lnTo>
                    <a:pt x="987" y="918"/>
                  </a:lnTo>
                  <a:close/>
                  <a:moveTo>
                    <a:pt x="1021" y="935"/>
                  </a:moveTo>
                  <a:lnTo>
                    <a:pt x="1020" y="936"/>
                  </a:lnTo>
                  <a:lnTo>
                    <a:pt x="1019" y="936"/>
                  </a:lnTo>
                  <a:lnTo>
                    <a:pt x="1014" y="923"/>
                  </a:lnTo>
                  <a:lnTo>
                    <a:pt x="1021" y="935"/>
                  </a:lnTo>
                  <a:close/>
                  <a:moveTo>
                    <a:pt x="1007" y="911"/>
                  </a:moveTo>
                  <a:lnTo>
                    <a:pt x="1027" y="900"/>
                  </a:lnTo>
                  <a:lnTo>
                    <a:pt x="1041" y="923"/>
                  </a:lnTo>
                  <a:lnTo>
                    <a:pt x="1021" y="935"/>
                  </a:lnTo>
                  <a:lnTo>
                    <a:pt x="1007" y="911"/>
                  </a:lnTo>
                  <a:close/>
                  <a:moveTo>
                    <a:pt x="1027" y="900"/>
                  </a:moveTo>
                  <a:lnTo>
                    <a:pt x="1046" y="888"/>
                  </a:lnTo>
                  <a:lnTo>
                    <a:pt x="1060" y="911"/>
                  </a:lnTo>
                  <a:lnTo>
                    <a:pt x="1041" y="923"/>
                  </a:lnTo>
                  <a:lnTo>
                    <a:pt x="1027" y="900"/>
                  </a:lnTo>
                  <a:close/>
                  <a:moveTo>
                    <a:pt x="1064" y="908"/>
                  </a:moveTo>
                  <a:lnTo>
                    <a:pt x="1063" y="910"/>
                  </a:lnTo>
                  <a:lnTo>
                    <a:pt x="1060" y="911"/>
                  </a:lnTo>
                  <a:lnTo>
                    <a:pt x="1053" y="900"/>
                  </a:lnTo>
                  <a:lnTo>
                    <a:pt x="1064" y="908"/>
                  </a:lnTo>
                  <a:close/>
                  <a:moveTo>
                    <a:pt x="1043" y="891"/>
                  </a:moveTo>
                  <a:lnTo>
                    <a:pt x="1058" y="872"/>
                  </a:lnTo>
                  <a:lnTo>
                    <a:pt x="1079" y="888"/>
                  </a:lnTo>
                  <a:lnTo>
                    <a:pt x="1064" y="908"/>
                  </a:lnTo>
                  <a:lnTo>
                    <a:pt x="1043" y="891"/>
                  </a:lnTo>
                  <a:close/>
                  <a:moveTo>
                    <a:pt x="1058" y="872"/>
                  </a:moveTo>
                  <a:lnTo>
                    <a:pt x="1055" y="876"/>
                  </a:lnTo>
                  <a:lnTo>
                    <a:pt x="1058" y="872"/>
                  </a:lnTo>
                  <a:lnTo>
                    <a:pt x="1069" y="880"/>
                  </a:lnTo>
                  <a:lnTo>
                    <a:pt x="1058" y="872"/>
                  </a:lnTo>
                  <a:close/>
                  <a:moveTo>
                    <a:pt x="1058" y="872"/>
                  </a:moveTo>
                  <a:lnTo>
                    <a:pt x="1074" y="852"/>
                  </a:lnTo>
                  <a:lnTo>
                    <a:pt x="1095" y="869"/>
                  </a:lnTo>
                  <a:lnTo>
                    <a:pt x="1079" y="888"/>
                  </a:lnTo>
                  <a:lnTo>
                    <a:pt x="1058" y="872"/>
                  </a:lnTo>
                  <a:close/>
                  <a:moveTo>
                    <a:pt x="1097" y="867"/>
                  </a:moveTo>
                  <a:lnTo>
                    <a:pt x="1097" y="868"/>
                  </a:lnTo>
                  <a:lnTo>
                    <a:pt x="1095" y="869"/>
                  </a:lnTo>
                  <a:lnTo>
                    <a:pt x="1085" y="860"/>
                  </a:lnTo>
                  <a:lnTo>
                    <a:pt x="1097" y="867"/>
                  </a:lnTo>
                  <a:close/>
                  <a:moveTo>
                    <a:pt x="1072" y="854"/>
                  </a:moveTo>
                  <a:lnTo>
                    <a:pt x="1095" y="807"/>
                  </a:lnTo>
                  <a:lnTo>
                    <a:pt x="1120" y="819"/>
                  </a:lnTo>
                  <a:lnTo>
                    <a:pt x="1097" y="867"/>
                  </a:lnTo>
                  <a:lnTo>
                    <a:pt x="1072" y="854"/>
                  </a:lnTo>
                  <a:close/>
                  <a:moveTo>
                    <a:pt x="1121" y="819"/>
                  </a:moveTo>
                  <a:lnTo>
                    <a:pt x="1120" y="819"/>
                  </a:lnTo>
                  <a:lnTo>
                    <a:pt x="1108" y="813"/>
                  </a:lnTo>
                  <a:lnTo>
                    <a:pt x="1121" y="819"/>
                  </a:lnTo>
                  <a:close/>
                  <a:moveTo>
                    <a:pt x="1095" y="807"/>
                  </a:moveTo>
                  <a:lnTo>
                    <a:pt x="1142" y="702"/>
                  </a:lnTo>
                  <a:lnTo>
                    <a:pt x="1167" y="713"/>
                  </a:lnTo>
                  <a:lnTo>
                    <a:pt x="1121" y="819"/>
                  </a:lnTo>
                  <a:lnTo>
                    <a:pt x="1095" y="807"/>
                  </a:lnTo>
                  <a:close/>
                  <a:moveTo>
                    <a:pt x="1142" y="702"/>
                  </a:moveTo>
                  <a:lnTo>
                    <a:pt x="1143" y="701"/>
                  </a:lnTo>
                  <a:lnTo>
                    <a:pt x="1155" y="708"/>
                  </a:lnTo>
                  <a:lnTo>
                    <a:pt x="1142" y="702"/>
                  </a:lnTo>
                  <a:close/>
                  <a:moveTo>
                    <a:pt x="1143" y="701"/>
                  </a:moveTo>
                  <a:lnTo>
                    <a:pt x="1174" y="646"/>
                  </a:lnTo>
                  <a:lnTo>
                    <a:pt x="1198" y="659"/>
                  </a:lnTo>
                  <a:lnTo>
                    <a:pt x="1166" y="714"/>
                  </a:lnTo>
                  <a:lnTo>
                    <a:pt x="1143" y="701"/>
                  </a:lnTo>
                  <a:close/>
                  <a:moveTo>
                    <a:pt x="1174" y="646"/>
                  </a:moveTo>
                  <a:lnTo>
                    <a:pt x="1174" y="646"/>
                  </a:lnTo>
                  <a:lnTo>
                    <a:pt x="1174" y="645"/>
                  </a:lnTo>
                  <a:lnTo>
                    <a:pt x="1186" y="653"/>
                  </a:lnTo>
                  <a:lnTo>
                    <a:pt x="1174" y="646"/>
                  </a:lnTo>
                  <a:close/>
                  <a:moveTo>
                    <a:pt x="1174" y="645"/>
                  </a:moveTo>
                  <a:lnTo>
                    <a:pt x="1191" y="622"/>
                  </a:lnTo>
                  <a:lnTo>
                    <a:pt x="1213" y="637"/>
                  </a:lnTo>
                  <a:lnTo>
                    <a:pt x="1198" y="660"/>
                  </a:lnTo>
                  <a:lnTo>
                    <a:pt x="1174" y="645"/>
                  </a:lnTo>
                  <a:close/>
                  <a:moveTo>
                    <a:pt x="1191" y="622"/>
                  </a:moveTo>
                  <a:lnTo>
                    <a:pt x="1191" y="620"/>
                  </a:lnTo>
                  <a:lnTo>
                    <a:pt x="1201" y="630"/>
                  </a:lnTo>
                  <a:lnTo>
                    <a:pt x="1191" y="622"/>
                  </a:lnTo>
                  <a:close/>
                  <a:moveTo>
                    <a:pt x="1191" y="620"/>
                  </a:moveTo>
                  <a:lnTo>
                    <a:pt x="1215" y="592"/>
                  </a:lnTo>
                  <a:lnTo>
                    <a:pt x="1235" y="611"/>
                  </a:lnTo>
                  <a:lnTo>
                    <a:pt x="1212" y="638"/>
                  </a:lnTo>
                  <a:lnTo>
                    <a:pt x="1191" y="620"/>
                  </a:lnTo>
                  <a:close/>
                  <a:moveTo>
                    <a:pt x="1233" y="590"/>
                  </a:moveTo>
                  <a:lnTo>
                    <a:pt x="1245" y="599"/>
                  </a:lnTo>
                  <a:lnTo>
                    <a:pt x="1235" y="611"/>
                  </a:lnTo>
                  <a:lnTo>
                    <a:pt x="1225" y="602"/>
                  </a:lnTo>
                  <a:lnTo>
                    <a:pt x="1233" y="590"/>
                  </a:lnTo>
                  <a:close/>
                  <a:moveTo>
                    <a:pt x="1218" y="613"/>
                  </a:moveTo>
                  <a:lnTo>
                    <a:pt x="1171" y="582"/>
                  </a:lnTo>
                  <a:lnTo>
                    <a:pt x="1186" y="558"/>
                  </a:lnTo>
                  <a:lnTo>
                    <a:pt x="1233" y="590"/>
                  </a:lnTo>
                  <a:lnTo>
                    <a:pt x="1218" y="613"/>
                  </a:lnTo>
                  <a:close/>
                  <a:moveTo>
                    <a:pt x="1171" y="582"/>
                  </a:moveTo>
                  <a:lnTo>
                    <a:pt x="1170" y="582"/>
                  </a:lnTo>
                  <a:lnTo>
                    <a:pt x="1170" y="581"/>
                  </a:lnTo>
                  <a:lnTo>
                    <a:pt x="1178" y="570"/>
                  </a:lnTo>
                  <a:lnTo>
                    <a:pt x="1171" y="582"/>
                  </a:lnTo>
                  <a:close/>
                  <a:moveTo>
                    <a:pt x="1170" y="581"/>
                  </a:moveTo>
                  <a:lnTo>
                    <a:pt x="1122" y="542"/>
                  </a:lnTo>
                  <a:lnTo>
                    <a:pt x="1140" y="521"/>
                  </a:lnTo>
                  <a:lnTo>
                    <a:pt x="1187" y="560"/>
                  </a:lnTo>
                  <a:lnTo>
                    <a:pt x="1170" y="581"/>
                  </a:lnTo>
                  <a:close/>
                  <a:moveTo>
                    <a:pt x="1122" y="542"/>
                  </a:moveTo>
                  <a:lnTo>
                    <a:pt x="1122" y="541"/>
                  </a:lnTo>
                  <a:lnTo>
                    <a:pt x="1131" y="532"/>
                  </a:lnTo>
                  <a:lnTo>
                    <a:pt x="1122" y="542"/>
                  </a:lnTo>
                  <a:close/>
                  <a:moveTo>
                    <a:pt x="1122" y="541"/>
                  </a:moveTo>
                  <a:lnTo>
                    <a:pt x="1083" y="501"/>
                  </a:lnTo>
                  <a:lnTo>
                    <a:pt x="1102" y="482"/>
                  </a:lnTo>
                  <a:lnTo>
                    <a:pt x="1141" y="521"/>
                  </a:lnTo>
                  <a:lnTo>
                    <a:pt x="1122" y="541"/>
                  </a:lnTo>
                  <a:close/>
                  <a:moveTo>
                    <a:pt x="1101" y="481"/>
                  </a:moveTo>
                  <a:lnTo>
                    <a:pt x="1101" y="481"/>
                  </a:lnTo>
                  <a:lnTo>
                    <a:pt x="1102" y="482"/>
                  </a:lnTo>
                  <a:lnTo>
                    <a:pt x="1092" y="492"/>
                  </a:lnTo>
                  <a:lnTo>
                    <a:pt x="1101" y="481"/>
                  </a:lnTo>
                  <a:close/>
                  <a:moveTo>
                    <a:pt x="1084" y="502"/>
                  </a:moveTo>
                  <a:lnTo>
                    <a:pt x="1041" y="467"/>
                  </a:lnTo>
                  <a:lnTo>
                    <a:pt x="1058" y="446"/>
                  </a:lnTo>
                  <a:lnTo>
                    <a:pt x="1101" y="481"/>
                  </a:lnTo>
                  <a:lnTo>
                    <a:pt x="1084" y="502"/>
                  </a:lnTo>
                  <a:close/>
                  <a:moveTo>
                    <a:pt x="1057" y="445"/>
                  </a:moveTo>
                  <a:lnTo>
                    <a:pt x="1058" y="446"/>
                  </a:lnTo>
                  <a:lnTo>
                    <a:pt x="1050" y="457"/>
                  </a:lnTo>
                  <a:lnTo>
                    <a:pt x="1057" y="445"/>
                  </a:lnTo>
                  <a:close/>
                  <a:moveTo>
                    <a:pt x="1042" y="468"/>
                  </a:moveTo>
                  <a:lnTo>
                    <a:pt x="1002" y="440"/>
                  </a:lnTo>
                  <a:lnTo>
                    <a:pt x="1019" y="418"/>
                  </a:lnTo>
                  <a:lnTo>
                    <a:pt x="1057" y="445"/>
                  </a:lnTo>
                  <a:lnTo>
                    <a:pt x="1042" y="468"/>
                  </a:lnTo>
                  <a:close/>
                  <a:moveTo>
                    <a:pt x="1017" y="417"/>
                  </a:moveTo>
                  <a:lnTo>
                    <a:pt x="1017" y="417"/>
                  </a:lnTo>
                  <a:lnTo>
                    <a:pt x="1019" y="418"/>
                  </a:lnTo>
                  <a:lnTo>
                    <a:pt x="1010" y="429"/>
                  </a:lnTo>
                  <a:lnTo>
                    <a:pt x="1017" y="417"/>
                  </a:lnTo>
                  <a:close/>
                  <a:moveTo>
                    <a:pt x="1003" y="442"/>
                  </a:moveTo>
                  <a:lnTo>
                    <a:pt x="984" y="430"/>
                  </a:lnTo>
                  <a:lnTo>
                    <a:pt x="998" y="405"/>
                  </a:lnTo>
                  <a:lnTo>
                    <a:pt x="1017" y="417"/>
                  </a:lnTo>
                  <a:lnTo>
                    <a:pt x="1003" y="442"/>
                  </a:lnTo>
                  <a:close/>
                  <a:moveTo>
                    <a:pt x="995" y="404"/>
                  </a:moveTo>
                  <a:lnTo>
                    <a:pt x="996" y="405"/>
                  </a:lnTo>
                  <a:lnTo>
                    <a:pt x="998" y="405"/>
                  </a:lnTo>
                  <a:lnTo>
                    <a:pt x="991" y="417"/>
                  </a:lnTo>
                  <a:lnTo>
                    <a:pt x="995" y="404"/>
                  </a:lnTo>
                  <a:close/>
                  <a:moveTo>
                    <a:pt x="987" y="431"/>
                  </a:moveTo>
                  <a:lnTo>
                    <a:pt x="963" y="423"/>
                  </a:lnTo>
                  <a:lnTo>
                    <a:pt x="972" y="397"/>
                  </a:lnTo>
                  <a:lnTo>
                    <a:pt x="995" y="404"/>
                  </a:lnTo>
                  <a:lnTo>
                    <a:pt x="987" y="431"/>
                  </a:lnTo>
                  <a:close/>
                  <a:moveTo>
                    <a:pt x="970" y="396"/>
                  </a:moveTo>
                  <a:lnTo>
                    <a:pt x="971" y="396"/>
                  </a:lnTo>
                  <a:lnTo>
                    <a:pt x="972" y="397"/>
                  </a:lnTo>
                  <a:lnTo>
                    <a:pt x="967" y="410"/>
                  </a:lnTo>
                  <a:lnTo>
                    <a:pt x="970" y="396"/>
                  </a:lnTo>
                  <a:close/>
                  <a:moveTo>
                    <a:pt x="965" y="423"/>
                  </a:moveTo>
                  <a:lnTo>
                    <a:pt x="942" y="419"/>
                  </a:lnTo>
                  <a:lnTo>
                    <a:pt x="946" y="393"/>
                  </a:lnTo>
                  <a:lnTo>
                    <a:pt x="970" y="396"/>
                  </a:lnTo>
                  <a:lnTo>
                    <a:pt x="965" y="423"/>
                  </a:lnTo>
                  <a:close/>
                  <a:moveTo>
                    <a:pt x="944" y="393"/>
                  </a:moveTo>
                  <a:lnTo>
                    <a:pt x="945" y="393"/>
                  </a:lnTo>
                  <a:lnTo>
                    <a:pt x="946" y="393"/>
                  </a:lnTo>
                  <a:lnTo>
                    <a:pt x="944" y="405"/>
                  </a:lnTo>
                  <a:lnTo>
                    <a:pt x="944" y="393"/>
                  </a:lnTo>
                  <a:close/>
                  <a:moveTo>
                    <a:pt x="944" y="419"/>
                  </a:moveTo>
                  <a:lnTo>
                    <a:pt x="921" y="419"/>
                  </a:lnTo>
                  <a:lnTo>
                    <a:pt x="921" y="393"/>
                  </a:lnTo>
                  <a:lnTo>
                    <a:pt x="944" y="393"/>
                  </a:lnTo>
                  <a:lnTo>
                    <a:pt x="944" y="419"/>
                  </a:lnTo>
                  <a:close/>
                  <a:moveTo>
                    <a:pt x="916" y="393"/>
                  </a:moveTo>
                  <a:lnTo>
                    <a:pt x="918" y="393"/>
                  </a:lnTo>
                  <a:lnTo>
                    <a:pt x="921" y="393"/>
                  </a:lnTo>
                  <a:lnTo>
                    <a:pt x="921" y="405"/>
                  </a:lnTo>
                  <a:lnTo>
                    <a:pt x="916" y="393"/>
                  </a:lnTo>
                  <a:close/>
                  <a:moveTo>
                    <a:pt x="925" y="419"/>
                  </a:moveTo>
                  <a:lnTo>
                    <a:pt x="901" y="426"/>
                  </a:lnTo>
                  <a:lnTo>
                    <a:pt x="893" y="401"/>
                  </a:lnTo>
                  <a:lnTo>
                    <a:pt x="916" y="393"/>
                  </a:lnTo>
                  <a:lnTo>
                    <a:pt x="925" y="419"/>
                  </a:lnTo>
                  <a:close/>
                  <a:moveTo>
                    <a:pt x="901" y="426"/>
                  </a:moveTo>
                  <a:lnTo>
                    <a:pt x="901" y="426"/>
                  </a:lnTo>
                  <a:lnTo>
                    <a:pt x="898" y="414"/>
                  </a:lnTo>
                  <a:lnTo>
                    <a:pt x="901" y="426"/>
                  </a:lnTo>
                  <a:close/>
                  <a:moveTo>
                    <a:pt x="901" y="426"/>
                  </a:moveTo>
                  <a:lnTo>
                    <a:pt x="873" y="435"/>
                  </a:lnTo>
                  <a:lnTo>
                    <a:pt x="866" y="409"/>
                  </a:lnTo>
                  <a:lnTo>
                    <a:pt x="894" y="401"/>
                  </a:lnTo>
                  <a:lnTo>
                    <a:pt x="901" y="426"/>
                  </a:lnTo>
                  <a:close/>
                  <a:moveTo>
                    <a:pt x="863" y="410"/>
                  </a:moveTo>
                  <a:lnTo>
                    <a:pt x="864" y="409"/>
                  </a:lnTo>
                  <a:lnTo>
                    <a:pt x="866" y="409"/>
                  </a:lnTo>
                  <a:lnTo>
                    <a:pt x="870" y="422"/>
                  </a:lnTo>
                  <a:lnTo>
                    <a:pt x="863" y="410"/>
                  </a:lnTo>
                  <a:close/>
                  <a:moveTo>
                    <a:pt x="878" y="432"/>
                  </a:moveTo>
                  <a:lnTo>
                    <a:pt x="854" y="449"/>
                  </a:lnTo>
                  <a:lnTo>
                    <a:pt x="839" y="425"/>
                  </a:lnTo>
                  <a:lnTo>
                    <a:pt x="863" y="410"/>
                  </a:lnTo>
                  <a:lnTo>
                    <a:pt x="878" y="432"/>
                  </a:lnTo>
                  <a:close/>
                  <a:moveTo>
                    <a:pt x="836" y="429"/>
                  </a:moveTo>
                  <a:lnTo>
                    <a:pt x="837" y="426"/>
                  </a:lnTo>
                  <a:lnTo>
                    <a:pt x="839" y="425"/>
                  </a:lnTo>
                  <a:lnTo>
                    <a:pt x="846" y="437"/>
                  </a:lnTo>
                  <a:lnTo>
                    <a:pt x="836" y="429"/>
                  </a:lnTo>
                  <a:close/>
                  <a:moveTo>
                    <a:pt x="857" y="446"/>
                  </a:moveTo>
                  <a:lnTo>
                    <a:pt x="837" y="470"/>
                  </a:lnTo>
                  <a:lnTo>
                    <a:pt x="816" y="452"/>
                  </a:lnTo>
                  <a:lnTo>
                    <a:pt x="836" y="429"/>
                  </a:lnTo>
                  <a:lnTo>
                    <a:pt x="857" y="446"/>
                  </a:lnTo>
                  <a:close/>
                  <a:moveTo>
                    <a:pt x="815" y="453"/>
                  </a:moveTo>
                  <a:lnTo>
                    <a:pt x="816" y="453"/>
                  </a:lnTo>
                  <a:lnTo>
                    <a:pt x="816" y="452"/>
                  </a:lnTo>
                  <a:lnTo>
                    <a:pt x="827" y="460"/>
                  </a:lnTo>
                  <a:lnTo>
                    <a:pt x="815" y="453"/>
                  </a:lnTo>
                  <a:close/>
                  <a:moveTo>
                    <a:pt x="839" y="467"/>
                  </a:moveTo>
                  <a:lnTo>
                    <a:pt x="823" y="495"/>
                  </a:lnTo>
                  <a:lnTo>
                    <a:pt x="800" y="481"/>
                  </a:lnTo>
                  <a:lnTo>
                    <a:pt x="815" y="453"/>
                  </a:lnTo>
                  <a:lnTo>
                    <a:pt x="839" y="467"/>
                  </a:lnTo>
                  <a:close/>
                  <a:moveTo>
                    <a:pt x="799" y="484"/>
                  </a:moveTo>
                  <a:lnTo>
                    <a:pt x="799" y="482"/>
                  </a:lnTo>
                  <a:lnTo>
                    <a:pt x="800" y="481"/>
                  </a:lnTo>
                  <a:lnTo>
                    <a:pt x="811" y="488"/>
                  </a:lnTo>
                  <a:lnTo>
                    <a:pt x="799" y="484"/>
                  </a:lnTo>
                  <a:close/>
                  <a:moveTo>
                    <a:pt x="824" y="493"/>
                  </a:moveTo>
                  <a:lnTo>
                    <a:pt x="813" y="525"/>
                  </a:lnTo>
                  <a:lnTo>
                    <a:pt x="787" y="515"/>
                  </a:lnTo>
                  <a:lnTo>
                    <a:pt x="799" y="484"/>
                  </a:lnTo>
                  <a:lnTo>
                    <a:pt x="824" y="493"/>
                  </a:lnTo>
                  <a:close/>
                  <a:moveTo>
                    <a:pt x="786" y="520"/>
                  </a:moveTo>
                  <a:lnTo>
                    <a:pt x="786" y="518"/>
                  </a:lnTo>
                  <a:lnTo>
                    <a:pt x="787" y="515"/>
                  </a:lnTo>
                  <a:lnTo>
                    <a:pt x="800" y="520"/>
                  </a:lnTo>
                  <a:lnTo>
                    <a:pt x="786" y="520"/>
                  </a:lnTo>
                  <a:close/>
                  <a:moveTo>
                    <a:pt x="814" y="520"/>
                  </a:moveTo>
                  <a:lnTo>
                    <a:pt x="814" y="550"/>
                  </a:lnTo>
                  <a:lnTo>
                    <a:pt x="786" y="550"/>
                  </a:lnTo>
                  <a:lnTo>
                    <a:pt x="786" y="520"/>
                  </a:lnTo>
                  <a:lnTo>
                    <a:pt x="814" y="520"/>
                  </a:lnTo>
                  <a:close/>
                  <a:moveTo>
                    <a:pt x="814" y="550"/>
                  </a:moveTo>
                  <a:lnTo>
                    <a:pt x="814" y="570"/>
                  </a:lnTo>
                  <a:lnTo>
                    <a:pt x="786" y="570"/>
                  </a:lnTo>
                  <a:lnTo>
                    <a:pt x="786" y="550"/>
                  </a:lnTo>
                  <a:lnTo>
                    <a:pt x="814" y="550"/>
                  </a:lnTo>
                  <a:close/>
                  <a:moveTo>
                    <a:pt x="787" y="574"/>
                  </a:moveTo>
                  <a:lnTo>
                    <a:pt x="786" y="572"/>
                  </a:lnTo>
                  <a:lnTo>
                    <a:pt x="786" y="570"/>
                  </a:lnTo>
                  <a:lnTo>
                    <a:pt x="800" y="570"/>
                  </a:lnTo>
                  <a:lnTo>
                    <a:pt x="787" y="574"/>
                  </a:lnTo>
                  <a:close/>
                  <a:moveTo>
                    <a:pt x="813" y="567"/>
                  </a:moveTo>
                  <a:lnTo>
                    <a:pt x="817" y="583"/>
                  </a:lnTo>
                  <a:lnTo>
                    <a:pt x="790" y="589"/>
                  </a:lnTo>
                  <a:lnTo>
                    <a:pt x="787" y="574"/>
                  </a:lnTo>
                  <a:lnTo>
                    <a:pt x="813" y="567"/>
                  </a:lnTo>
                  <a:close/>
                  <a:moveTo>
                    <a:pt x="792" y="592"/>
                  </a:moveTo>
                  <a:lnTo>
                    <a:pt x="790" y="591"/>
                  </a:lnTo>
                  <a:lnTo>
                    <a:pt x="790" y="589"/>
                  </a:lnTo>
                  <a:lnTo>
                    <a:pt x="803" y="586"/>
                  </a:lnTo>
                  <a:lnTo>
                    <a:pt x="792" y="592"/>
                  </a:lnTo>
                  <a:close/>
                  <a:moveTo>
                    <a:pt x="816" y="579"/>
                  </a:moveTo>
                  <a:lnTo>
                    <a:pt x="823" y="596"/>
                  </a:lnTo>
                  <a:lnTo>
                    <a:pt x="799" y="607"/>
                  </a:lnTo>
                  <a:lnTo>
                    <a:pt x="792" y="592"/>
                  </a:lnTo>
                  <a:lnTo>
                    <a:pt x="816" y="579"/>
                  </a:lnTo>
                  <a:close/>
                  <a:moveTo>
                    <a:pt x="823" y="596"/>
                  </a:moveTo>
                  <a:lnTo>
                    <a:pt x="813" y="575"/>
                  </a:lnTo>
                  <a:lnTo>
                    <a:pt x="823" y="596"/>
                  </a:lnTo>
                  <a:lnTo>
                    <a:pt x="811" y="602"/>
                  </a:lnTo>
                  <a:lnTo>
                    <a:pt x="823" y="596"/>
                  </a:lnTo>
                  <a:close/>
                  <a:moveTo>
                    <a:pt x="823" y="596"/>
                  </a:moveTo>
                  <a:lnTo>
                    <a:pt x="831" y="611"/>
                  </a:lnTo>
                  <a:lnTo>
                    <a:pt x="807" y="624"/>
                  </a:lnTo>
                  <a:lnTo>
                    <a:pt x="799" y="607"/>
                  </a:lnTo>
                  <a:lnTo>
                    <a:pt x="823" y="596"/>
                  </a:lnTo>
                  <a:close/>
                  <a:moveTo>
                    <a:pt x="809" y="627"/>
                  </a:moveTo>
                  <a:lnTo>
                    <a:pt x="808" y="625"/>
                  </a:lnTo>
                  <a:lnTo>
                    <a:pt x="807" y="624"/>
                  </a:lnTo>
                  <a:lnTo>
                    <a:pt x="820" y="617"/>
                  </a:lnTo>
                  <a:lnTo>
                    <a:pt x="809" y="627"/>
                  </a:lnTo>
                  <a:close/>
                  <a:moveTo>
                    <a:pt x="829" y="607"/>
                  </a:moveTo>
                  <a:lnTo>
                    <a:pt x="841" y="619"/>
                  </a:lnTo>
                  <a:lnTo>
                    <a:pt x="821" y="639"/>
                  </a:lnTo>
                  <a:lnTo>
                    <a:pt x="809" y="627"/>
                  </a:lnTo>
                  <a:lnTo>
                    <a:pt x="829" y="607"/>
                  </a:lnTo>
                  <a:close/>
                  <a:moveTo>
                    <a:pt x="841" y="619"/>
                  </a:moveTo>
                  <a:lnTo>
                    <a:pt x="842" y="620"/>
                  </a:lnTo>
                  <a:lnTo>
                    <a:pt x="842" y="622"/>
                  </a:lnTo>
                  <a:lnTo>
                    <a:pt x="831" y="630"/>
                  </a:lnTo>
                  <a:lnTo>
                    <a:pt x="841" y="619"/>
                  </a:lnTo>
                  <a:close/>
                  <a:moveTo>
                    <a:pt x="842" y="622"/>
                  </a:moveTo>
                  <a:lnTo>
                    <a:pt x="853" y="637"/>
                  </a:lnTo>
                  <a:lnTo>
                    <a:pt x="831" y="653"/>
                  </a:lnTo>
                  <a:lnTo>
                    <a:pt x="820" y="638"/>
                  </a:lnTo>
                  <a:lnTo>
                    <a:pt x="842" y="622"/>
                  </a:lnTo>
                  <a:close/>
                  <a:moveTo>
                    <a:pt x="853" y="637"/>
                  </a:moveTo>
                  <a:lnTo>
                    <a:pt x="867" y="654"/>
                  </a:lnTo>
                  <a:lnTo>
                    <a:pt x="845" y="658"/>
                  </a:lnTo>
                  <a:lnTo>
                    <a:pt x="843" y="645"/>
                  </a:lnTo>
                  <a:lnTo>
                    <a:pt x="853" y="637"/>
                  </a:lnTo>
                  <a:close/>
                  <a:moveTo>
                    <a:pt x="845" y="658"/>
                  </a:moveTo>
                  <a:lnTo>
                    <a:pt x="802" y="666"/>
                  </a:lnTo>
                  <a:lnTo>
                    <a:pt x="797" y="639"/>
                  </a:lnTo>
                  <a:lnTo>
                    <a:pt x="841" y="631"/>
                  </a:lnTo>
                  <a:lnTo>
                    <a:pt x="845" y="658"/>
                  </a:lnTo>
                  <a:close/>
                  <a:moveTo>
                    <a:pt x="794" y="640"/>
                  </a:moveTo>
                  <a:lnTo>
                    <a:pt x="795" y="639"/>
                  </a:lnTo>
                  <a:lnTo>
                    <a:pt x="797" y="639"/>
                  </a:lnTo>
                  <a:lnTo>
                    <a:pt x="800" y="653"/>
                  </a:lnTo>
                  <a:lnTo>
                    <a:pt x="794" y="640"/>
                  </a:lnTo>
                  <a:close/>
                  <a:moveTo>
                    <a:pt x="806" y="665"/>
                  </a:moveTo>
                  <a:lnTo>
                    <a:pt x="767" y="685"/>
                  </a:lnTo>
                  <a:lnTo>
                    <a:pt x="754" y="660"/>
                  </a:lnTo>
                  <a:lnTo>
                    <a:pt x="794" y="640"/>
                  </a:lnTo>
                  <a:lnTo>
                    <a:pt x="806" y="665"/>
                  </a:lnTo>
                  <a:close/>
                  <a:moveTo>
                    <a:pt x="767" y="685"/>
                  </a:moveTo>
                  <a:lnTo>
                    <a:pt x="767" y="685"/>
                  </a:lnTo>
                  <a:lnTo>
                    <a:pt x="766" y="685"/>
                  </a:lnTo>
                  <a:lnTo>
                    <a:pt x="760" y="672"/>
                  </a:lnTo>
                  <a:lnTo>
                    <a:pt x="767" y="685"/>
                  </a:lnTo>
                  <a:close/>
                  <a:moveTo>
                    <a:pt x="766" y="685"/>
                  </a:moveTo>
                  <a:lnTo>
                    <a:pt x="731" y="701"/>
                  </a:lnTo>
                  <a:lnTo>
                    <a:pt x="719" y="675"/>
                  </a:lnTo>
                  <a:lnTo>
                    <a:pt x="756" y="660"/>
                  </a:lnTo>
                  <a:lnTo>
                    <a:pt x="766" y="685"/>
                  </a:lnTo>
                  <a:close/>
                  <a:moveTo>
                    <a:pt x="717" y="678"/>
                  </a:moveTo>
                  <a:lnTo>
                    <a:pt x="718" y="676"/>
                  </a:lnTo>
                  <a:lnTo>
                    <a:pt x="719" y="675"/>
                  </a:lnTo>
                  <a:lnTo>
                    <a:pt x="725" y="688"/>
                  </a:lnTo>
                  <a:lnTo>
                    <a:pt x="717" y="678"/>
                  </a:lnTo>
                  <a:close/>
                  <a:moveTo>
                    <a:pt x="735" y="699"/>
                  </a:moveTo>
                  <a:lnTo>
                    <a:pt x="711" y="718"/>
                  </a:lnTo>
                  <a:lnTo>
                    <a:pt x="694" y="697"/>
                  </a:lnTo>
                  <a:lnTo>
                    <a:pt x="717" y="678"/>
                  </a:lnTo>
                  <a:lnTo>
                    <a:pt x="735" y="699"/>
                  </a:lnTo>
                  <a:close/>
                  <a:moveTo>
                    <a:pt x="711" y="718"/>
                  </a:moveTo>
                  <a:lnTo>
                    <a:pt x="687" y="737"/>
                  </a:lnTo>
                  <a:lnTo>
                    <a:pt x="669" y="716"/>
                  </a:lnTo>
                  <a:lnTo>
                    <a:pt x="694" y="697"/>
                  </a:lnTo>
                  <a:lnTo>
                    <a:pt x="711" y="718"/>
                  </a:lnTo>
                  <a:close/>
                  <a:moveTo>
                    <a:pt x="668" y="718"/>
                  </a:moveTo>
                  <a:lnTo>
                    <a:pt x="668" y="717"/>
                  </a:lnTo>
                  <a:lnTo>
                    <a:pt x="669" y="716"/>
                  </a:lnTo>
                  <a:lnTo>
                    <a:pt x="679" y="727"/>
                  </a:lnTo>
                  <a:lnTo>
                    <a:pt x="668" y="718"/>
                  </a:lnTo>
                  <a:close/>
                  <a:moveTo>
                    <a:pt x="689" y="735"/>
                  </a:moveTo>
                  <a:lnTo>
                    <a:pt x="678" y="751"/>
                  </a:lnTo>
                  <a:lnTo>
                    <a:pt x="657" y="735"/>
                  </a:lnTo>
                  <a:lnTo>
                    <a:pt x="668" y="718"/>
                  </a:lnTo>
                  <a:lnTo>
                    <a:pt x="689" y="735"/>
                  </a:lnTo>
                  <a:close/>
                  <a:moveTo>
                    <a:pt x="678" y="751"/>
                  </a:moveTo>
                  <a:lnTo>
                    <a:pt x="666" y="766"/>
                  </a:lnTo>
                  <a:lnTo>
                    <a:pt x="644" y="750"/>
                  </a:lnTo>
                  <a:lnTo>
                    <a:pt x="657" y="735"/>
                  </a:lnTo>
                  <a:lnTo>
                    <a:pt x="678" y="751"/>
                  </a:lnTo>
                  <a:close/>
                  <a:moveTo>
                    <a:pt x="666" y="766"/>
                  </a:moveTo>
                  <a:lnTo>
                    <a:pt x="644" y="797"/>
                  </a:lnTo>
                  <a:lnTo>
                    <a:pt x="642" y="759"/>
                  </a:lnTo>
                  <a:lnTo>
                    <a:pt x="655" y="758"/>
                  </a:lnTo>
                  <a:lnTo>
                    <a:pt x="666" y="766"/>
                  </a:lnTo>
                  <a:close/>
                  <a:moveTo>
                    <a:pt x="642" y="759"/>
                  </a:moveTo>
                  <a:lnTo>
                    <a:pt x="622" y="461"/>
                  </a:lnTo>
                  <a:lnTo>
                    <a:pt x="650" y="460"/>
                  </a:lnTo>
                  <a:lnTo>
                    <a:pt x="668" y="757"/>
                  </a:lnTo>
                  <a:lnTo>
                    <a:pt x="642" y="759"/>
                  </a:lnTo>
                  <a:close/>
                  <a:moveTo>
                    <a:pt x="622" y="461"/>
                  </a:moveTo>
                  <a:lnTo>
                    <a:pt x="621" y="430"/>
                  </a:lnTo>
                  <a:lnTo>
                    <a:pt x="645" y="450"/>
                  </a:lnTo>
                  <a:lnTo>
                    <a:pt x="636" y="460"/>
                  </a:lnTo>
                  <a:lnTo>
                    <a:pt x="622" y="461"/>
                  </a:lnTo>
                  <a:close/>
                  <a:moveTo>
                    <a:pt x="645" y="450"/>
                  </a:moveTo>
                  <a:lnTo>
                    <a:pt x="668" y="470"/>
                  </a:lnTo>
                  <a:lnTo>
                    <a:pt x="651" y="491"/>
                  </a:lnTo>
                  <a:lnTo>
                    <a:pt x="628" y="471"/>
                  </a:lnTo>
                  <a:lnTo>
                    <a:pt x="645" y="450"/>
                  </a:lnTo>
                  <a:close/>
                  <a:moveTo>
                    <a:pt x="652" y="492"/>
                  </a:moveTo>
                  <a:lnTo>
                    <a:pt x="652" y="492"/>
                  </a:lnTo>
                  <a:lnTo>
                    <a:pt x="651" y="491"/>
                  </a:lnTo>
                  <a:lnTo>
                    <a:pt x="659" y="480"/>
                  </a:lnTo>
                  <a:lnTo>
                    <a:pt x="652" y="492"/>
                  </a:lnTo>
                  <a:close/>
                  <a:moveTo>
                    <a:pt x="666" y="468"/>
                  </a:moveTo>
                  <a:lnTo>
                    <a:pt x="686" y="480"/>
                  </a:lnTo>
                  <a:lnTo>
                    <a:pt x="672" y="504"/>
                  </a:lnTo>
                  <a:lnTo>
                    <a:pt x="652" y="492"/>
                  </a:lnTo>
                  <a:lnTo>
                    <a:pt x="666" y="468"/>
                  </a:lnTo>
                  <a:close/>
                  <a:moveTo>
                    <a:pt x="674" y="505"/>
                  </a:moveTo>
                  <a:lnTo>
                    <a:pt x="673" y="505"/>
                  </a:lnTo>
                  <a:lnTo>
                    <a:pt x="672" y="504"/>
                  </a:lnTo>
                  <a:lnTo>
                    <a:pt x="679" y="492"/>
                  </a:lnTo>
                  <a:lnTo>
                    <a:pt x="674" y="505"/>
                  </a:lnTo>
                  <a:close/>
                  <a:moveTo>
                    <a:pt x="683" y="479"/>
                  </a:moveTo>
                  <a:lnTo>
                    <a:pt x="703" y="487"/>
                  </a:lnTo>
                  <a:lnTo>
                    <a:pt x="693" y="513"/>
                  </a:lnTo>
                  <a:lnTo>
                    <a:pt x="674" y="505"/>
                  </a:lnTo>
                  <a:lnTo>
                    <a:pt x="683" y="479"/>
                  </a:lnTo>
                  <a:close/>
                  <a:moveTo>
                    <a:pt x="696" y="513"/>
                  </a:moveTo>
                  <a:lnTo>
                    <a:pt x="695" y="513"/>
                  </a:lnTo>
                  <a:lnTo>
                    <a:pt x="693" y="513"/>
                  </a:lnTo>
                  <a:lnTo>
                    <a:pt x="699" y="500"/>
                  </a:lnTo>
                  <a:lnTo>
                    <a:pt x="696" y="513"/>
                  </a:lnTo>
                  <a:close/>
                  <a:moveTo>
                    <a:pt x="701" y="486"/>
                  </a:moveTo>
                  <a:lnTo>
                    <a:pt x="724" y="491"/>
                  </a:lnTo>
                  <a:lnTo>
                    <a:pt x="719" y="518"/>
                  </a:lnTo>
                  <a:lnTo>
                    <a:pt x="696" y="513"/>
                  </a:lnTo>
                  <a:lnTo>
                    <a:pt x="701" y="486"/>
                  </a:lnTo>
                  <a:close/>
                  <a:moveTo>
                    <a:pt x="724" y="491"/>
                  </a:moveTo>
                  <a:lnTo>
                    <a:pt x="725" y="491"/>
                  </a:lnTo>
                  <a:lnTo>
                    <a:pt x="724" y="491"/>
                  </a:lnTo>
                  <a:lnTo>
                    <a:pt x="722" y="504"/>
                  </a:lnTo>
                  <a:lnTo>
                    <a:pt x="724" y="491"/>
                  </a:lnTo>
                  <a:close/>
                  <a:moveTo>
                    <a:pt x="724" y="491"/>
                  </a:moveTo>
                  <a:lnTo>
                    <a:pt x="744" y="494"/>
                  </a:lnTo>
                  <a:lnTo>
                    <a:pt x="738" y="521"/>
                  </a:lnTo>
                  <a:lnTo>
                    <a:pt x="719" y="518"/>
                  </a:lnTo>
                  <a:lnTo>
                    <a:pt x="724" y="491"/>
                  </a:lnTo>
                  <a:close/>
                  <a:moveTo>
                    <a:pt x="744" y="521"/>
                  </a:moveTo>
                  <a:lnTo>
                    <a:pt x="742" y="522"/>
                  </a:lnTo>
                  <a:lnTo>
                    <a:pt x="738" y="521"/>
                  </a:lnTo>
                  <a:lnTo>
                    <a:pt x="742" y="508"/>
                  </a:lnTo>
                  <a:lnTo>
                    <a:pt x="744" y="521"/>
                  </a:lnTo>
                  <a:close/>
                  <a:moveTo>
                    <a:pt x="738" y="494"/>
                  </a:moveTo>
                  <a:lnTo>
                    <a:pt x="758" y="491"/>
                  </a:lnTo>
                  <a:lnTo>
                    <a:pt x="764" y="518"/>
                  </a:lnTo>
                  <a:lnTo>
                    <a:pt x="744" y="521"/>
                  </a:lnTo>
                  <a:lnTo>
                    <a:pt x="738" y="494"/>
                  </a:lnTo>
                  <a:close/>
                  <a:moveTo>
                    <a:pt x="766" y="516"/>
                  </a:moveTo>
                  <a:lnTo>
                    <a:pt x="765" y="516"/>
                  </a:lnTo>
                  <a:lnTo>
                    <a:pt x="764" y="518"/>
                  </a:lnTo>
                  <a:lnTo>
                    <a:pt x="760" y="504"/>
                  </a:lnTo>
                  <a:lnTo>
                    <a:pt x="766" y="516"/>
                  </a:lnTo>
                  <a:close/>
                  <a:moveTo>
                    <a:pt x="756" y="491"/>
                  </a:moveTo>
                  <a:lnTo>
                    <a:pt x="775" y="484"/>
                  </a:lnTo>
                  <a:lnTo>
                    <a:pt x="785" y="508"/>
                  </a:lnTo>
                  <a:lnTo>
                    <a:pt x="766" y="516"/>
                  </a:lnTo>
                  <a:lnTo>
                    <a:pt x="756" y="491"/>
                  </a:lnTo>
                  <a:close/>
                  <a:moveTo>
                    <a:pt x="786" y="508"/>
                  </a:moveTo>
                  <a:lnTo>
                    <a:pt x="786" y="508"/>
                  </a:lnTo>
                  <a:lnTo>
                    <a:pt x="785" y="508"/>
                  </a:lnTo>
                  <a:lnTo>
                    <a:pt x="780" y="495"/>
                  </a:lnTo>
                  <a:lnTo>
                    <a:pt x="786" y="508"/>
                  </a:lnTo>
                  <a:close/>
                  <a:moveTo>
                    <a:pt x="774" y="484"/>
                  </a:moveTo>
                  <a:lnTo>
                    <a:pt x="789" y="475"/>
                  </a:lnTo>
                  <a:lnTo>
                    <a:pt x="802" y="500"/>
                  </a:lnTo>
                  <a:lnTo>
                    <a:pt x="786" y="508"/>
                  </a:lnTo>
                  <a:lnTo>
                    <a:pt x="774" y="484"/>
                  </a:lnTo>
                  <a:close/>
                  <a:moveTo>
                    <a:pt x="804" y="499"/>
                  </a:moveTo>
                  <a:lnTo>
                    <a:pt x="803" y="500"/>
                  </a:lnTo>
                  <a:lnTo>
                    <a:pt x="802" y="500"/>
                  </a:lnTo>
                  <a:lnTo>
                    <a:pt x="796" y="488"/>
                  </a:lnTo>
                  <a:lnTo>
                    <a:pt x="804" y="499"/>
                  </a:lnTo>
                  <a:close/>
                  <a:moveTo>
                    <a:pt x="788" y="477"/>
                  </a:moveTo>
                  <a:lnTo>
                    <a:pt x="803" y="465"/>
                  </a:lnTo>
                  <a:lnTo>
                    <a:pt x="820" y="487"/>
                  </a:lnTo>
                  <a:lnTo>
                    <a:pt x="804" y="499"/>
                  </a:lnTo>
                  <a:lnTo>
                    <a:pt x="788" y="477"/>
                  </a:lnTo>
                  <a:close/>
                  <a:moveTo>
                    <a:pt x="821" y="486"/>
                  </a:moveTo>
                  <a:lnTo>
                    <a:pt x="821" y="486"/>
                  </a:lnTo>
                  <a:lnTo>
                    <a:pt x="820" y="487"/>
                  </a:lnTo>
                  <a:lnTo>
                    <a:pt x="811" y="477"/>
                  </a:lnTo>
                  <a:lnTo>
                    <a:pt x="821" y="486"/>
                  </a:lnTo>
                  <a:close/>
                  <a:moveTo>
                    <a:pt x="802" y="466"/>
                  </a:moveTo>
                  <a:lnTo>
                    <a:pt x="817" y="451"/>
                  </a:lnTo>
                  <a:lnTo>
                    <a:pt x="837" y="471"/>
                  </a:lnTo>
                  <a:lnTo>
                    <a:pt x="821" y="486"/>
                  </a:lnTo>
                  <a:lnTo>
                    <a:pt x="802" y="466"/>
                  </a:lnTo>
                  <a:close/>
                  <a:moveTo>
                    <a:pt x="838" y="468"/>
                  </a:moveTo>
                  <a:lnTo>
                    <a:pt x="837" y="470"/>
                  </a:lnTo>
                  <a:lnTo>
                    <a:pt x="837" y="471"/>
                  </a:lnTo>
                  <a:lnTo>
                    <a:pt x="827" y="460"/>
                  </a:lnTo>
                  <a:lnTo>
                    <a:pt x="838" y="468"/>
                  </a:lnTo>
                  <a:close/>
                  <a:moveTo>
                    <a:pt x="816" y="452"/>
                  </a:moveTo>
                  <a:lnTo>
                    <a:pt x="828" y="437"/>
                  </a:lnTo>
                  <a:lnTo>
                    <a:pt x="850" y="453"/>
                  </a:lnTo>
                  <a:lnTo>
                    <a:pt x="838" y="468"/>
                  </a:lnTo>
                  <a:lnTo>
                    <a:pt x="816" y="452"/>
                  </a:lnTo>
                  <a:close/>
                  <a:moveTo>
                    <a:pt x="828" y="437"/>
                  </a:moveTo>
                  <a:lnTo>
                    <a:pt x="839" y="421"/>
                  </a:lnTo>
                  <a:lnTo>
                    <a:pt x="861" y="438"/>
                  </a:lnTo>
                  <a:lnTo>
                    <a:pt x="850" y="453"/>
                  </a:lnTo>
                  <a:lnTo>
                    <a:pt x="828" y="437"/>
                  </a:lnTo>
                  <a:close/>
                  <a:moveTo>
                    <a:pt x="863" y="435"/>
                  </a:moveTo>
                  <a:lnTo>
                    <a:pt x="863" y="436"/>
                  </a:lnTo>
                  <a:lnTo>
                    <a:pt x="861" y="438"/>
                  </a:lnTo>
                  <a:lnTo>
                    <a:pt x="850" y="429"/>
                  </a:lnTo>
                  <a:lnTo>
                    <a:pt x="863" y="435"/>
                  </a:lnTo>
                  <a:close/>
                  <a:moveTo>
                    <a:pt x="838" y="424"/>
                  </a:moveTo>
                  <a:lnTo>
                    <a:pt x="845" y="404"/>
                  </a:lnTo>
                  <a:lnTo>
                    <a:pt x="871" y="415"/>
                  </a:lnTo>
                  <a:lnTo>
                    <a:pt x="863" y="435"/>
                  </a:lnTo>
                  <a:lnTo>
                    <a:pt x="838" y="424"/>
                  </a:lnTo>
                  <a:close/>
                  <a:moveTo>
                    <a:pt x="845" y="404"/>
                  </a:moveTo>
                  <a:lnTo>
                    <a:pt x="835" y="431"/>
                  </a:lnTo>
                  <a:lnTo>
                    <a:pt x="845" y="404"/>
                  </a:lnTo>
                  <a:lnTo>
                    <a:pt x="858" y="410"/>
                  </a:lnTo>
                  <a:lnTo>
                    <a:pt x="845" y="404"/>
                  </a:lnTo>
                  <a:close/>
                  <a:moveTo>
                    <a:pt x="845" y="404"/>
                  </a:moveTo>
                  <a:lnTo>
                    <a:pt x="853" y="386"/>
                  </a:lnTo>
                  <a:lnTo>
                    <a:pt x="879" y="395"/>
                  </a:lnTo>
                  <a:lnTo>
                    <a:pt x="871" y="415"/>
                  </a:lnTo>
                  <a:lnTo>
                    <a:pt x="845" y="404"/>
                  </a:lnTo>
                  <a:close/>
                  <a:moveTo>
                    <a:pt x="879" y="393"/>
                  </a:moveTo>
                  <a:lnTo>
                    <a:pt x="879" y="394"/>
                  </a:lnTo>
                  <a:lnTo>
                    <a:pt x="879" y="395"/>
                  </a:lnTo>
                  <a:lnTo>
                    <a:pt x="866" y="390"/>
                  </a:lnTo>
                  <a:lnTo>
                    <a:pt x="879" y="393"/>
                  </a:lnTo>
                  <a:close/>
                  <a:moveTo>
                    <a:pt x="852" y="388"/>
                  </a:moveTo>
                  <a:lnTo>
                    <a:pt x="857" y="368"/>
                  </a:lnTo>
                  <a:lnTo>
                    <a:pt x="884" y="373"/>
                  </a:lnTo>
                  <a:lnTo>
                    <a:pt x="879" y="393"/>
                  </a:lnTo>
                  <a:lnTo>
                    <a:pt x="852" y="388"/>
                  </a:lnTo>
                  <a:close/>
                  <a:moveTo>
                    <a:pt x="884" y="370"/>
                  </a:moveTo>
                  <a:lnTo>
                    <a:pt x="884" y="371"/>
                  </a:lnTo>
                  <a:lnTo>
                    <a:pt x="884" y="373"/>
                  </a:lnTo>
                  <a:lnTo>
                    <a:pt x="870" y="370"/>
                  </a:lnTo>
                  <a:lnTo>
                    <a:pt x="884" y="370"/>
                  </a:lnTo>
                  <a:close/>
                  <a:moveTo>
                    <a:pt x="857" y="370"/>
                  </a:moveTo>
                  <a:lnTo>
                    <a:pt x="857" y="350"/>
                  </a:lnTo>
                  <a:lnTo>
                    <a:pt x="884" y="350"/>
                  </a:lnTo>
                  <a:lnTo>
                    <a:pt x="884" y="370"/>
                  </a:lnTo>
                  <a:lnTo>
                    <a:pt x="857" y="370"/>
                  </a:lnTo>
                  <a:close/>
                  <a:moveTo>
                    <a:pt x="884" y="348"/>
                  </a:moveTo>
                  <a:lnTo>
                    <a:pt x="884" y="349"/>
                  </a:lnTo>
                  <a:lnTo>
                    <a:pt x="884" y="350"/>
                  </a:lnTo>
                  <a:lnTo>
                    <a:pt x="870" y="350"/>
                  </a:lnTo>
                  <a:lnTo>
                    <a:pt x="884" y="348"/>
                  </a:lnTo>
                  <a:close/>
                  <a:moveTo>
                    <a:pt x="857" y="354"/>
                  </a:moveTo>
                  <a:lnTo>
                    <a:pt x="852" y="334"/>
                  </a:lnTo>
                  <a:lnTo>
                    <a:pt x="879" y="328"/>
                  </a:lnTo>
                  <a:lnTo>
                    <a:pt x="884" y="348"/>
                  </a:lnTo>
                  <a:lnTo>
                    <a:pt x="857" y="354"/>
                  </a:lnTo>
                  <a:close/>
                  <a:moveTo>
                    <a:pt x="852" y="334"/>
                  </a:moveTo>
                  <a:lnTo>
                    <a:pt x="852" y="335"/>
                  </a:lnTo>
                  <a:lnTo>
                    <a:pt x="852" y="334"/>
                  </a:lnTo>
                  <a:lnTo>
                    <a:pt x="866" y="332"/>
                  </a:lnTo>
                  <a:lnTo>
                    <a:pt x="852" y="334"/>
                  </a:lnTo>
                  <a:close/>
                  <a:moveTo>
                    <a:pt x="852" y="334"/>
                  </a:moveTo>
                  <a:lnTo>
                    <a:pt x="849" y="310"/>
                  </a:lnTo>
                  <a:lnTo>
                    <a:pt x="875" y="306"/>
                  </a:lnTo>
                  <a:lnTo>
                    <a:pt x="879" y="329"/>
                  </a:lnTo>
                  <a:lnTo>
                    <a:pt x="852" y="334"/>
                  </a:lnTo>
                  <a:close/>
                  <a:moveTo>
                    <a:pt x="874" y="301"/>
                  </a:moveTo>
                  <a:lnTo>
                    <a:pt x="875" y="303"/>
                  </a:lnTo>
                  <a:lnTo>
                    <a:pt x="875" y="306"/>
                  </a:lnTo>
                  <a:lnTo>
                    <a:pt x="863" y="308"/>
                  </a:lnTo>
                  <a:lnTo>
                    <a:pt x="874" y="301"/>
                  </a:lnTo>
                  <a:close/>
                  <a:moveTo>
                    <a:pt x="850" y="315"/>
                  </a:moveTo>
                  <a:lnTo>
                    <a:pt x="838" y="296"/>
                  </a:lnTo>
                  <a:lnTo>
                    <a:pt x="863" y="282"/>
                  </a:lnTo>
                  <a:lnTo>
                    <a:pt x="874" y="301"/>
                  </a:lnTo>
                  <a:lnTo>
                    <a:pt x="850" y="315"/>
                  </a:lnTo>
                  <a:close/>
                  <a:moveTo>
                    <a:pt x="838" y="296"/>
                  </a:moveTo>
                  <a:lnTo>
                    <a:pt x="838" y="294"/>
                  </a:lnTo>
                  <a:lnTo>
                    <a:pt x="850" y="289"/>
                  </a:lnTo>
                  <a:lnTo>
                    <a:pt x="838" y="296"/>
                  </a:lnTo>
                  <a:close/>
                  <a:moveTo>
                    <a:pt x="838" y="294"/>
                  </a:moveTo>
                  <a:lnTo>
                    <a:pt x="827" y="271"/>
                  </a:lnTo>
                  <a:lnTo>
                    <a:pt x="851" y="258"/>
                  </a:lnTo>
                  <a:lnTo>
                    <a:pt x="863" y="283"/>
                  </a:lnTo>
                  <a:lnTo>
                    <a:pt x="838" y="294"/>
                  </a:lnTo>
                  <a:close/>
                  <a:moveTo>
                    <a:pt x="849" y="256"/>
                  </a:moveTo>
                  <a:lnTo>
                    <a:pt x="850" y="257"/>
                  </a:lnTo>
                  <a:lnTo>
                    <a:pt x="851" y="258"/>
                  </a:lnTo>
                  <a:lnTo>
                    <a:pt x="838" y="265"/>
                  </a:lnTo>
                  <a:lnTo>
                    <a:pt x="849" y="256"/>
                  </a:lnTo>
                  <a:close/>
                  <a:moveTo>
                    <a:pt x="829" y="273"/>
                  </a:moveTo>
                  <a:lnTo>
                    <a:pt x="794" y="235"/>
                  </a:lnTo>
                  <a:lnTo>
                    <a:pt x="814" y="216"/>
                  </a:lnTo>
                  <a:lnTo>
                    <a:pt x="849" y="256"/>
                  </a:lnTo>
                  <a:lnTo>
                    <a:pt x="829" y="273"/>
                  </a:lnTo>
                  <a:close/>
                  <a:moveTo>
                    <a:pt x="814" y="216"/>
                  </a:moveTo>
                  <a:lnTo>
                    <a:pt x="814" y="217"/>
                  </a:lnTo>
                  <a:lnTo>
                    <a:pt x="814" y="216"/>
                  </a:lnTo>
                  <a:lnTo>
                    <a:pt x="803" y="225"/>
                  </a:lnTo>
                  <a:lnTo>
                    <a:pt x="814" y="216"/>
                  </a:lnTo>
                  <a:close/>
                  <a:moveTo>
                    <a:pt x="794" y="235"/>
                  </a:moveTo>
                  <a:lnTo>
                    <a:pt x="754" y="192"/>
                  </a:lnTo>
                  <a:lnTo>
                    <a:pt x="774" y="173"/>
                  </a:lnTo>
                  <a:lnTo>
                    <a:pt x="814" y="216"/>
                  </a:lnTo>
                  <a:lnTo>
                    <a:pt x="794" y="235"/>
                  </a:lnTo>
                  <a:close/>
                  <a:moveTo>
                    <a:pt x="774" y="173"/>
                  </a:moveTo>
                  <a:lnTo>
                    <a:pt x="774" y="173"/>
                  </a:lnTo>
                  <a:lnTo>
                    <a:pt x="765" y="182"/>
                  </a:lnTo>
                  <a:lnTo>
                    <a:pt x="774" y="173"/>
                  </a:lnTo>
                  <a:close/>
                  <a:moveTo>
                    <a:pt x="756" y="193"/>
                  </a:moveTo>
                  <a:lnTo>
                    <a:pt x="669" y="114"/>
                  </a:lnTo>
                  <a:lnTo>
                    <a:pt x="688" y="93"/>
                  </a:lnTo>
                  <a:lnTo>
                    <a:pt x="774" y="173"/>
                  </a:lnTo>
                  <a:lnTo>
                    <a:pt x="756" y="193"/>
                  </a:lnTo>
                  <a:close/>
                  <a:moveTo>
                    <a:pt x="669" y="114"/>
                  </a:moveTo>
                  <a:lnTo>
                    <a:pt x="669" y="113"/>
                  </a:lnTo>
                  <a:lnTo>
                    <a:pt x="679" y="104"/>
                  </a:lnTo>
                  <a:lnTo>
                    <a:pt x="669" y="114"/>
                  </a:lnTo>
                  <a:close/>
                  <a:moveTo>
                    <a:pt x="669" y="113"/>
                  </a:moveTo>
                  <a:lnTo>
                    <a:pt x="630" y="75"/>
                  </a:lnTo>
                  <a:lnTo>
                    <a:pt x="650" y="55"/>
                  </a:lnTo>
                  <a:lnTo>
                    <a:pt x="688" y="95"/>
                  </a:lnTo>
                  <a:lnTo>
                    <a:pt x="669" y="113"/>
                  </a:lnTo>
                  <a:close/>
                  <a:moveTo>
                    <a:pt x="630" y="75"/>
                  </a:moveTo>
                  <a:lnTo>
                    <a:pt x="630" y="74"/>
                  </a:lnTo>
                  <a:lnTo>
                    <a:pt x="629" y="72"/>
                  </a:lnTo>
                  <a:lnTo>
                    <a:pt x="639" y="65"/>
                  </a:lnTo>
                  <a:lnTo>
                    <a:pt x="630" y="75"/>
                  </a:lnTo>
                  <a:close/>
                  <a:moveTo>
                    <a:pt x="629" y="72"/>
                  </a:moveTo>
                  <a:lnTo>
                    <a:pt x="601" y="34"/>
                  </a:lnTo>
                  <a:lnTo>
                    <a:pt x="623" y="17"/>
                  </a:lnTo>
                  <a:lnTo>
                    <a:pt x="651" y="57"/>
                  </a:lnTo>
                  <a:lnTo>
                    <a:pt x="629" y="72"/>
                  </a:lnTo>
                  <a:close/>
                  <a:moveTo>
                    <a:pt x="601" y="19"/>
                  </a:moveTo>
                  <a:lnTo>
                    <a:pt x="611" y="0"/>
                  </a:lnTo>
                  <a:lnTo>
                    <a:pt x="623" y="17"/>
                  </a:lnTo>
                  <a:lnTo>
                    <a:pt x="612" y="26"/>
                  </a:lnTo>
                  <a:lnTo>
                    <a:pt x="601" y="19"/>
                  </a:lnTo>
                  <a:close/>
                  <a:moveTo>
                    <a:pt x="624" y="33"/>
                  </a:moveTo>
                  <a:lnTo>
                    <a:pt x="609" y="60"/>
                  </a:lnTo>
                  <a:lnTo>
                    <a:pt x="585" y="47"/>
                  </a:lnTo>
                  <a:lnTo>
                    <a:pt x="601" y="19"/>
                  </a:lnTo>
                  <a:lnTo>
                    <a:pt x="624" y="33"/>
                  </a:lnTo>
                  <a:close/>
                  <a:moveTo>
                    <a:pt x="609" y="60"/>
                  </a:moveTo>
                  <a:lnTo>
                    <a:pt x="608" y="61"/>
                  </a:lnTo>
                  <a:lnTo>
                    <a:pt x="596" y="54"/>
                  </a:lnTo>
                  <a:lnTo>
                    <a:pt x="609" y="60"/>
                  </a:lnTo>
                  <a:close/>
                  <a:moveTo>
                    <a:pt x="608" y="61"/>
                  </a:moveTo>
                  <a:lnTo>
                    <a:pt x="593" y="84"/>
                  </a:lnTo>
                  <a:lnTo>
                    <a:pt x="569" y="69"/>
                  </a:lnTo>
                  <a:lnTo>
                    <a:pt x="586" y="46"/>
                  </a:lnTo>
                  <a:lnTo>
                    <a:pt x="608" y="61"/>
                  </a:lnTo>
                  <a:close/>
                  <a:moveTo>
                    <a:pt x="593" y="84"/>
                  </a:moveTo>
                  <a:lnTo>
                    <a:pt x="591" y="85"/>
                  </a:lnTo>
                  <a:lnTo>
                    <a:pt x="581" y="77"/>
                  </a:lnTo>
                  <a:lnTo>
                    <a:pt x="593" y="84"/>
                  </a:lnTo>
                  <a:close/>
                  <a:moveTo>
                    <a:pt x="591" y="85"/>
                  </a:moveTo>
                  <a:lnTo>
                    <a:pt x="576" y="105"/>
                  </a:lnTo>
                  <a:lnTo>
                    <a:pt x="555" y="88"/>
                  </a:lnTo>
                  <a:lnTo>
                    <a:pt x="571" y="68"/>
                  </a:lnTo>
                  <a:lnTo>
                    <a:pt x="591" y="85"/>
                  </a:lnTo>
                  <a:close/>
                  <a:moveTo>
                    <a:pt x="576" y="105"/>
                  </a:moveTo>
                  <a:lnTo>
                    <a:pt x="576" y="105"/>
                  </a:lnTo>
                  <a:lnTo>
                    <a:pt x="575" y="106"/>
                  </a:lnTo>
                  <a:lnTo>
                    <a:pt x="566" y="96"/>
                  </a:lnTo>
                  <a:lnTo>
                    <a:pt x="576" y="105"/>
                  </a:lnTo>
                  <a:close/>
                  <a:moveTo>
                    <a:pt x="575" y="106"/>
                  </a:moveTo>
                  <a:lnTo>
                    <a:pt x="555" y="125"/>
                  </a:lnTo>
                  <a:lnTo>
                    <a:pt x="537" y="106"/>
                  </a:lnTo>
                  <a:lnTo>
                    <a:pt x="555" y="86"/>
                  </a:lnTo>
                  <a:lnTo>
                    <a:pt x="575" y="106"/>
                  </a:lnTo>
                  <a:close/>
                  <a:moveTo>
                    <a:pt x="555" y="125"/>
                  </a:moveTo>
                  <a:lnTo>
                    <a:pt x="555" y="126"/>
                  </a:lnTo>
                  <a:lnTo>
                    <a:pt x="554" y="126"/>
                  </a:lnTo>
                  <a:lnTo>
                    <a:pt x="546" y="116"/>
                  </a:lnTo>
                  <a:lnTo>
                    <a:pt x="555" y="125"/>
                  </a:lnTo>
                  <a:close/>
                  <a:moveTo>
                    <a:pt x="554" y="126"/>
                  </a:moveTo>
                  <a:lnTo>
                    <a:pt x="511" y="161"/>
                  </a:lnTo>
                  <a:lnTo>
                    <a:pt x="495" y="140"/>
                  </a:lnTo>
                  <a:lnTo>
                    <a:pt x="537" y="105"/>
                  </a:lnTo>
                  <a:lnTo>
                    <a:pt x="554" y="126"/>
                  </a:lnTo>
                  <a:close/>
                  <a:moveTo>
                    <a:pt x="511" y="161"/>
                  </a:moveTo>
                  <a:lnTo>
                    <a:pt x="469" y="197"/>
                  </a:lnTo>
                  <a:lnTo>
                    <a:pt x="452" y="175"/>
                  </a:lnTo>
                  <a:lnTo>
                    <a:pt x="495" y="140"/>
                  </a:lnTo>
                  <a:lnTo>
                    <a:pt x="511" y="161"/>
                  </a:lnTo>
                  <a:close/>
                  <a:moveTo>
                    <a:pt x="469" y="197"/>
                  </a:moveTo>
                  <a:lnTo>
                    <a:pt x="470" y="196"/>
                  </a:lnTo>
                  <a:lnTo>
                    <a:pt x="468" y="197"/>
                  </a:lnTo>
                  <a:lnTo>
                    <a:pt x="460" y="187"/>
                  </a:lnTo>
                  <a:lnTo>
                    <a:pt x="469" y="197"/>
                  </a:lnTo>
                  <a:close/>
                  <a:moveTo>
                    <a:pt x="468" y="197"/>
                  </a:moveTo>
                  <a:lnTo>
                    <a:pt x="430" y="229"/>
                  </a:lnTo>
                  <a:lnTo>
                    <a:pt x="412" y="207"/>
                  </a:lnTo>
                  <a:lnTo>
                    <a:pt x="452" y="175"/>
                  </a:lnTo>
                  <a:lnTo>
                    <a:pt x="468" y="197"/>
                  </a:lnTo>
                  <a:close/>
                  <a:moveTo>
                    <a:pt x="410" y="209"/>
                  </a:moveTo>
                  <a:lnTo>
                    <a:pt x="411" y="208"/>
                  </a:lnTo>
                  <a:lnTo>
                    <a:pt x="412" y="207"/>
                  </a:lnTo>
                  <a:lnTo>
                    <a:pt x="422" y="217"/>
                  </a:lnTo>
                  <a:lnTo>
                    <a:pt x="410" y="209"/>
                  </a:lnTo>
                  <a:close/>
                  <a:moveTo>
                    <a:pt x="432" y="227"/>
                  </a:moveTo>
                  <a:lnTo>
                    <a:pt x="416" y="245"/>
                  </a:lnTo>
                  <a:lnTo>
                    <a:pt x="395" y="229"/>
                  </a:lnTo>
                  <a:lnTo>
                    <a:pt x="410" y="209"/>
                  </a:lnTo>
                  <a:lnTo>
                    <a:pt x="432" y="227"/>
                  </a:lnTo>
                  <a:close/>
                  <a:moveTo>
                    <a:pt x="416" y="245"/>
                  </a:moveTo>
                  <a:lnTo>
                    <a:pt x="416" y="246"/>
                  </a:lnTo>
                  <a:lnTo>
                    <a:pt x="415" y="246"/>
                  </a:lnTo>
                  <a:lnTo>
                    <a:pt x="405" y="237"/>
                  </a:lnTo>
                  <a:lnTo>
                    <a:pt x="416" y="245"/>
                  </a:lnTo>
                  <a:close/>
                  <a:moveTo>
                    <a:pt x="415" y="246"/>
                  </a:moveTo>
                  <a:lnTo>
                    <a:pt x="399" y="263"/>
                  </a:lnTo>
                  <a:lnTo>
                    <a:pt x="380" y="243"/>
                  </a:lnTo>
                  <a:lnTo>
                    <a:pt x="396" y="228"/>
                  </a:lnTo>
                  <a:lnTo>
                    <a:pt x="415" y="246"/>
                  </a:lnTo>
                  <a:close/>
                  <a:moveTo>
                    <a:pt x="379" y="246"/>
                  </a:moveTo>
                  <a:lnTo>
                    <a:pt x="379" y="244"/>
                  </a:lnTo>
                  <a:lnTo>
                    <a:pt x="380" y="243"/>
                  </a:lnTo>
                  <a:lnTo>
                    <a:pt x="390" y="253"/>
                  </a:lnTo>
                  <a:lnTo>
                    <a:pt x="379" y="246"/>
                  </a:lnTo>
                  <a:close/>
                  <a:moveTo>
                    <a:pt x="402" y="261"/>
                  </a:moveTo>
                  <a:lnTo>
                    <a:pt x="390" y="279"/>
                  </a:lnTo>
                  <a:lnTo>
                    <a:pt x="367" y="265"/>
                  </a:lnTo>
                  <a:lnTo>
                    <a:pt x="379" y="246"/>
                  </a:lnTo>
                  <a:lnTo>
                    <a:pt x="402" y="261"/>
                  </a:lnTo>
                  <a:close/>
                  <a:moveTo>
                    <a:pt x="366" y="266"/>
                  </a:moveTo>
                  <a:lnTo>
                    <a:pt x="366" y="266"/>
                  </a:lnTo>
                  <a:lnTo>
                    <a:pt x="367" y="265"/>
                  </a:lnTo>
                  <a:lnTo>
                    <a:pt x="379" y="272"/>
                  </a:lnTo>
                  <a:lnTo>
                    <a:pt x="366" y="266"/>
                  </a:lnTo>
                  <a:close/>
                  <a:moveTo>
                    <a:pt x="390" y="279"/>
                  </a:moveTo>
                  <a:lnTo>
                    <a:pt x="379" y="303"/>
                  </a:lnTo>
                  <a:lnTo>
                    <a:pt x="354" y="290"/>
                  </a:lnTo>
                  <a:lnTo>
                    <a:pt x="366" y="266"/>
                  </a:lnTo>
                  <a:lnTo>
                    <a:pt x="390" y="279"/>
                  </a:lnTo>
                  <a:close/>
                  <a:moveTo>
                    <a:pt x="353" y="294"/>
                  </a:moveTo>
                  <a:lnTo>
                    <a:pt x="353" y="292"/>
                  </a:lnTo>
                  <a:lnTo>
                    <a:pt x="354" y="290"/>
                  </a:lnTo>
                  <a:lnTo>
                    <a:pt x="367" y="296"/>
                  </a:lnTo>
                  <a:lnTo>
                    <a:pt x="353" y="294"/>
                  </a:lnTo>
                  <a:close/>
                  <a:moveTo>
                    <a:pt x="380" y="298"/>
                  </a:moveTo>
                  <a:lnTo>
                    <a:pt x="376" y="321"/>
                  </a:lnTo>
                  <a:lnTo>
                    <a:pt x="349" y="318"/>
                  </a:lnTo>
                  <a:lnTo>
                    <a:pt x="353" y="294"/>
                  </a:lnTo>
                  <a:lnTo>
                    <a:pt x="380" y="298"/>
                  </a:lnTo>
                  <a:close/>
                  <a:moveTo>
                    <a:pt x="376" y="321"/>
                  </a:moveTo>
                  <a:lnTo>
                    <a:pt x="375" y="331"/>
                  </a:lnTo>
                  <a:lnTo>
                    <a:pt x="376" y="322"/>
                  </a:lnTo>
                  <a:lnTo>
                    <a:pt x="362" y="320"/>
                  </a:lnTo>
                  <a:lnTo>
                    <a:pt x="376" y="321"/>
                  </a:lnTo>
                  <a:close/>
                  <a:moveTo>
                    <a:pt x="376" y="322"/>
                  </a:moveTo>
                  <a:lnTo>
                    <a:pt x="372" y="346"/>
                  </a:lnTo>
                  <a:lnTo>
                    <a:pt x="345" y="341"/>
                  </a:lnTo>
                  <a:lnTo>
                    <a:pt x="349" y="318"/>
                  </a:lnTo>
                  <a:lnTo>
                    <a:pt x="376" y="322"/>
                  </a:lnTo>
                  <a:close/>
                  <a:moveTo>
                    <a:pt x="345" y="346"/>
                  </a:moveTo>
                  <a:lnTo>
                    <a:pt x="345" y="343"/>
                  </a:lnTo>
                  <a:lnTo>
                    <a:pt x="345" y="341"/>
                  </a:lnTo>
                  <a:lnTo>
                    <a:pt x="359" y="343"/>
                  </a:lnTo>
                  <a:lnTo>
                    <a:pt x="345" y="346"/>
                  </a:lnTo>
                  <a:close/>
                  <a:moveTo>
                    <a:pt x="372" y="340"/>
                  </a:moveTo>
                  <a:lnTo>
                    <a:pt x="376" y="360"/>
                  </a:lnTo>
                  <a:lnTo>
                    <a:pt x="349" y="366"/>
                  </a:lnTo>
                  <a:lnTo>
                    <a:pt x="345" y="346"/>
                  </a:lnTo>
                  <a:lnTo>
                    <a:pt x="372" y="340"/>
                  </a:lnTo>
                  <a:close/>
                  <a:moveTo>
                    <a:pt x="376" y="360"/>
                  </a:moveTo>
                  <a:lnTo>
                    <a:pt x="380" y="380"/>
                  </a:lnTo>
                  <a:lnTo>
                    <a:pt x="353" y="386"/>
                  </a:lnTo>
                  <a:lnTo>
                    <a:pt x="349" y="366"/>
                  </a:lnTo>
                  <a:lnTo>
                    <a:pt x="376" y="360"/>
                  </a:lnTo>
                  <a:close/>
                  <a:moveTo>
                    <a:pt x="354" y="388"/>
                  </a:moveTo>
                  <a:lnTo>
                    <a:pt x="353" y="386"/>
                  </a:lnTo>
                  <a:lnTo>
                    <a:pt x="367" y="382"/>
                  </a:lnTo>
                  <a:lnTo>
                    <a:pt x="354" y="388"/>
                  </a:lnTo>
                  <a:close/>
                  <a:moveTo>
                    <a:pt x="379" y="377"/>
                  </a:moveTo>
                  <a:lnTo>
                    <a:pt x="387" y="397"/>
                  </a:lnTo>
                  <a:lnTo>
                    <a:pt x="361" y="407"/>
                  </a:lnTo>
                  <a:lnTo>
                    <a:pt x="354" y="388"/>
                  </a:lnTo>
                  <a:lnTo>
                    <a:pt x="379" y="377"/>
                  </a:lnTo>
                  <a:close/>
                  <a:moveTo>
                    <a:pt x="362" y="408"/>
                  </a:moveTo>
                  <a:lnTo>
                    <a:pt x="362" y="408"/>
                  </a:lnTo>
                  <a:lnTo>
                    <a:pt x="361" y="407"/>
                  </a:lnTo>
                  <a:lnTo>
                    <a:pt x="374" y="402"/>
                  </a:lnTo>
                  <a:lnTo>
                    <a:pt x="362" y="408"/>
                  </a:lnTo>
                  <a:close/>
                  <a:moveTo>
                    <a:pt x="387" y="396"/>
                  </a:moveTo>
                  <a:lnTo>
                    <a:pt x="395" y="411"/>
                  </a:lnTo>
                  <a:lnTo>
                    <a:pt x="370" y="424"/>
                  </a:lnTo>
                  <a:lnTo>
                    <a:pt x="362" y="408"/>
                  </a:lnTo>
                  <a:lnTo>
                    <a:pt x="387" y="396"/>
                  </a:lnTo>
                  <a:close/>
                  <a:moveTo>
                    <a:pt x="372" y="425"/>
                  </a:moveTo>
                  <a:lnTo>
                    <a:pt x="370" y="425"/>
                  </a:lnTo>
                  <a:lnTo>
                    <a:pt x="370" y="424"/>
                  </a:lnTo>
                  <a:lnTo>
                    <a:pt x="382" y="417"/>
                  </a:lnTo>
                  <a:lnTo>
                    <a:pt x="372" y="425"/>
                  </a:lnTo>
                  <a:close/>
                  <a:moveTo>
                    <a:pt x="393" y="409"/>
                  </a:moveTo>
                  <a:lnTo>
                    <a:pt x="417" y="440"/>
                  </a:lnTo>
                  <a:lnTo>
                    <a:pt x="395" y="457"/>
                  </a:lnTo>
                  <a:lnTo>
                    <a:pt x="372" y="425"/>
                  </a:lnTo>
                  <a:lnTo>
                    <a:pt x="393" y="409"/>
                  </a:lnTo>
                  <a:close/>
                  <a:moveTo>
                    <a:pt x="397" y="460"/>
                  </a:moveTo>
                  <a:lnTo>
                    <a:pt x="396" y="459"/>
                  </a:lnTo>
                  <a:lnTo>
                    <a:pt x="395" y="457"/>
                  </a:lnTo>
                  <a:lnTo>
                    <a:pt x="405" y="449"/>
                  </a:lnTo>
                  <a:lnTo>
                    <a:pt x="397" y="460"/>
                  </a:lnTo>
                  <a:close/>
                  <a:moveTo>
                    <a:pt x="413" y="438"/>
                  </a:moveTo>
                  <a:lnTo>
                    <a:pt x="445" y="461"/>
                  </a:lnTo>
                  <a:lnTo>
                    <a:pt x="429" y="484"/>
                  </a:lnTo>
                  <a:lnTo>
                    <a:pt x="397" y="460"/>
                  </a:lnTo>
                  <a:lnTo>
                    <a:pt x="413" y="438"/>
                  </a:lnTo>
                  <a:close/>
                  <a:moveTo>
                    <a:pt x="431" y="485"/>
                  </a:moveTo>
                  <a:lnTo>
                    <a:pt x="430" y="484"/>
                  </a:lnTo>
                  <a:lnTo>
                    <a:pt x="429" y="484"/>
                  </a:lnTo>
                  <a:lnTo>
                    <a:pt x="437" y="472"/>
                  </a:lnTo>
                  <a:lnTo>
                    <a:pt x="431" y="485"/>
                  </a:lnTo>
                  <a:close/>
                  <a:moveTo>
                    <a:pt x="443" y="460"/>
                  </a:moveTo>
                  <a:lnTo>
                    <a:pt x="474" y="475"/>
                  </a:lnTo>
                  <a:lnTo>
                    <a:pt x="462" y="500"/>
                  </a:lnTo>
                  <a:lnTo>
                    <a:pt x="431" y="485"/>
                  </a:lnTo>
                  <a:lnTo>
                    <a:pt x="443" y="460"/>
                  </a:lnTo>
                  <a:close/>
                  <a:moveTo>
                    <a:pt x="466" y="501"/>
                  </a:moveTo>
                  <a:lnTo>
                    <a:pt x="463" y="501"/>
                  </a:lnTo>
                  <a:lnTo>
                    <a:pt x="462" y="500"/>
                  </a:lnTo>
                  <a:lnTo>
                    <a:pt x="468" y="488"/>
                  </a:lnTo>
                  <a:lnTo>
                    <a:pt x="466" y="501"/>
                  </a:lnTo>
                  <a:close/>
                  <a:moveTo>
                    <a:pt x="470" y="474"/>
                  </a:moveTo>
                  <a:lnTo>
                    <a:pt x="490" y="479"/>
                  </a:lnTo>
                  <a:lnTo>
                    <a:pt x="484" y="506"/>
                  </a:lnTo>
                  <a:lnTo>
                    <a:pt x="466" y="501"/>
                  </a:lnTo>
                  <a:lnTo>
                    <a:pt x="470" y="474"/>
                  </a:lnTo>
                  <a:close/>
                  <a:moveTo>
                    <a:pt x="490" y="479"/>
                  </a:moveTo>
                  <a:lnTo>
                    <a:pt x="490" y="479"/>
                  </a:lnTo>
                  <a:lnTo>
                    <a:pt x="488" y="492"/>
                  </a:lnTo>
                  <a:lnTo>
                    <a:pt x="490" y="479"/>
                  </a:lnTo>
                  <a:close/>
                  <a:moveTo>
                    <a:pt x="490" y="479"/>
                  </a:moveTo>
                  <a:lnTo>
                    <a:pt x="507" y="482"/>
                  </a:lnTo>
                  <a:lnTo>
                    <a:pt x="500" y="509"/>
                  </a:lnTo>
                  <a:lnTo>
                    <a:pt x="484" y="506"/>
                  </a:lnTo>
                  <a:lnTo>
                    <a:pt x="490" y="479"/>
                  </a:lnTo>
                  <a:close/>
                  <a:moveTo>
                    <a:pt x="507" y="509"/>
                  </a:moveTo>
                  <a:lnTo>
                    <a:pt x="503" y="511"/>
                  </a:lnTo>
                  <a:lnTo>
                    <a:pt x="500" y="509"/>
                  </a:lnTo>
                  <a:lnTo>
                    <a:pt x="503" y="495"/>
                  </a:lnTo>
                  <a:lnTo>
                    <a:pt x="507" y="509"/>
                  </a:lnTo>
                  <a:close/>
                  <a:moveTo>
                    <a:pt x="500" y="482"/>
                  </a:moveTo>
                  <a:lnTo>
                    <a:pt x="516" y="479"/>
                  </a:lnTo>
                  <a:lnTo>
                    <a:pt x="522" y="506"/>
                  </a:lnTo>
                  <a:lnTo>
                    <a:pt x="507" y="509"/>
                  </a:lnTo>
                  <a:lnTo>
                    <a:pt x="500" y="482"/>
                  </a:lnTo>
                  <a:close/>
                  <a:moveTo>
                    <a:pt x="516" y="479"/>
                  </a:moveTo>
                  <a:lnTo>
                    <a:pt x="517" y="478"/>
                  </a:lnTo>
                  <a:lnTo>
                    <a:pt x="518" y="478"/>
                  </a:lnTo>
                  <a:lnTo>
                    <a:pt x="518" y="492"/>
                  </a:lnTo>
                  <a:lnTo>
                    <a:pt x="516" y="479"/>
                  </a:lnTo>
                  <a:close/>
                  <a:moveTo>
                    <a:pt x="518" y="478"/>
                  </a:moveTo>
                  <a:lnTo>
                    <a:pt x="538" y="478"/>
                  </a:lnTo>
                  <a:lnTo>
                    <a:pt x="538" y="506"/>
                  </a:lnTo>
                  <a:lnTo>
                    <a:pt x="518" y="506"/>
                  </a:lnTo>
                  <a:lnTo>
                    <a:pt x="518" y="478"/>
                  </a:lnTo>
                  <a:close/>
                  <a:moveTo>
                    <a:pt x="544" y="505"/>
                  </a:moveTo>
                  <a:lnTo>
                    <a:pt x="541" y="506"/>
                  </a:lnTo>
                  <a:lnTo>
                    <a:pt x="538" y="506"/>
                  </a:lnTo>
                  <a:lnTo>
                    <a:pt x="538" y="492"/>
                  </a:lnTo>
                  <a:lnTo>
                    <a:pt x="544" y="505"/>
                  </a:lnTo>
                  <a:close/>
                  <a:moveTo>
                    <a:pt x="532" y="480"/>
                  </a:moveTo>
                  <a:lnTo>
                    <a:pt x="547" y="472"/>
                  </a:lnTo>
                  <a:lnTo>
                    <a:pt x="560" y="497"/>
                  </a:lnTo>
                  <a:lnTo>
                    <a:pt x="544" y="505"/>
                  </a:lnTo>
                  <a:lnTo>
                    <a:pt x="532" y="480"/>
                  </a:lnTo>
                  <a:close/>
                  <a:moveTo>
                    <a:pt x="564" y="494"/>
                  </a:moveTo>
                  <a:lnTo>
                    <a:pt x="561" y="495"/>
                  </a:lnTo>
                  <a:lnTo>
                    <a:pt x="560" y="497"/>
                  </a:lnTo>
                  <a:lnTo>
                    <a:pt x="554" y="484"/>
                  </a:lnTo>
                  <a:lnTo>
                    <a:pt x="564" y="494"/>
                  </a:lnTo>
                  <a:close/>
                  <a:moveTo>
                    <a:pt x="544" y="474"/>
                  </a:moveTo>
                  <a:lnTo>
                    <a:pt x="555" y="463"/>
                  </a:lnTo>
                  <a:lnTo>
                    <a:pt x="575" y="482"/>
                  </a:lnTo>
                  <a:lnTo>
                    <a:pt x="564" y="494"/>
                  </a:lnTo>
                  <a:lnTo>
                    <a:pt x="544" y="474"/>
                  </a:lnTo>
                  <a:close/>
                  <a:moveTo>
                    <a:pt x="555" y="463"/>
                  </a:moveTo>
                  <a:lnTo>
                    <a:pt x="576" y="443"/>
                  </a:lnTo>
                  <a:lnTo>
                    <a:pt x="579" y="471"/>
                  </a:lnTo>
                  <a:lnTo>
                    <a:pt x="566" y="472"/>
                  </a:lnTo>
                  <a:lnTo>
                    <a:pt x="555" y="463"/>
                  </a:lnTo>
                  <a:close/>
                  <a:moveTo>
                    <a:pt x="579" y="471"/>
                  </a:moveTo>
                  <a:lnTo>
                    <a:pt x="583" y="511"/>
                  </a:lnTo>
                  <a:lnTo>
                    <a:pt x="555" y="513"/>
                  </a:lnTo>
                  <a:lnTo>
                    <a:pt x="552" y="474"/>
                  </a:lnTo>
                  <a:lnTo>
                    <a:pt x="579" y="471"/>
                  </a:lnTo>
                  <a:close/>
                  <a:moveTo>
                    <a:pt x="583" y="511"/>
                  </a:moveTo>
                  <a:lnTo>
                    <a:pt x="583" y="509"/>
                  </a:lnTo>
                  <a:lnTo>
                    <a:pt x="583" y="511"/>
                  </a:lnTo>
                  <a:lnTo>
                    <a:pt x="569" y="512"/>
                  </a:lnTo>
                  <a:lnTo>
                    <a:pt x="583" y="511"/>
                  </a:lnTo>
                  <a:close/>
                  <a:moveTo>
                    <a:pt x="583" y="511"/>
                  </a:moveTo>
                  <a:lnTo>
                    <a:pt x="587" y="557"/>
                  </a:lnTo>
                  <a:lnTo>
                    <a:pt x="560" y="560"/>
                  </a:lnTo>
                  <a:lnTo>
                    <a:pt x="555" y="513"/>
                  </a:lnTo>
                  <a:lnTo>
                    <a:pt x="583" y="511"/>
                  </a:lnTo>
                  <a:close/>
                  <a:moveTo>
                    <a:pt x="587" y="557"/>
                  </a:moveTo>
                  <a:lnTo>
                    <a:pt x="587" y="558"/>
                  </a:lnTo>
                  <a:lnTo>
                    <a:pt x="573" y="558"/>
                  </a:lnTo>
                  <a:lnTo>
                    <a:pt x="587" y="557"/>
                  </a:lnTo>
                  <a:close/>
                  <a:moveTo>
                    <a:pt x="587" y="558"/>
                  </a:moveTo>
                  <a:lnTo>
                    <a:pt x="587" y="668"/>
                  </a:lnTo>
                  <a:lnTo>
                    <a:pt x="560" y="668"/>
                  </a:lnTo>
                  <a:lnTo>
                    <a:pt x="560" y="558"/>
                  </a:lnTo>
                  <a:lnTo>
                    <a:pt x="587" y="558"/>
                  </a:lnTo>
                  <a:close/>
                  <a:moveTo>
                    <a:pt x="587" y="668"/>
                  </a:moveTo>
                  <a:lnTo>
                    <a:pt x="587" y="668"/>
                  </a:lnTo>
                  <a:lnTo>
                    <a:pt x="573" y="668"/>
                  </a:lnTo>
                  <a:lnTo>
                    <a:pt x="587" y="668"/>
                  </a:lnTo>
                  <a:close/>
                  <a:moveTo>
                    <a:pt x="587" y="668"/>
                  </a:moveTo>
                  <a:lnTo>
                    <a:pt x="583" y="801"/>
                  </a:lnTo>
                  <a:lnTo>
                    <a:pt x="555" y="801"/>
                  </a:lnTo>
                  <a:lnTo>
                    <a:pt x="560" y="668"/>
                  </a:lnTo>
                  <a:lnTo>
                    <a:pt x="587" y="668"/>
                  </a:lnTo>
                  <a:close/>
                  <a:moveTo>
                    <a:pt x="583" y="801"/>
                  </a:moveTo>
                  <a:lnTo>
                    <a:pt x="582" y="834"/>
                  </a:lnTo>
                  <a:lnTo>
                    <a:pt x="560" y="811"/>
                  </a:lnTo>
                  <a:lnTo>
                    <a:pt x="569" y="801"/>
                  </a:lnTo>
                  <a:lnTo>
                    <a:pt x="583" y="801"/>
                  </a:lnTo>
                  <a:close/>
                  <a:moveTo>
                    <a:pt x="560" y="811"/>
                  </a:moveTo>
                  <a:lnTo>
                    <a:pt x="494" y="744"/>
                  </a:lnTo>
                  <a:lnTo>
                    <a:pt x="512" y="725"/>
                  </a:lnTo>
                  <a:lnTo>
                    <a:pt x="579" y="792"/>
                  </a:lnTo>
                  <a:lnTo>
                    <a:pt x="560" y="811"/>
                  </a:lnTo>
                  <a:close/>
                  <a:moveTo>
                    <a:pt x="512" y="724"/>
                  </a:moveTo>
                  <a:lnTo>
                    <a:pt x="512" y="724"/>
                  </a:lnTo>
                  <a:lnTo>
                    <a:pt x="512" y="725"/>
                  </a:lnTo>
                  <a:lnTo>
                    <a:pt x="503" y="735"/>
                  </a:lnTo>
                  <a:lnTo>
                    <a:pt x="512" y="724"/>
                  </a:lnTo>
                  <a:close/>
                  <a:moveTo>
                    <a:pt x="494" y="745"/>
                  </a:moveTo>
                  <a:lnTo>
                    <a:pt x="439" y="699"/>
                  </a:lnTo>
                  <a:lnTo>
                    <a:pt x="458" y="678"/>
                  </a:lnTo>
                  <a:lnTo>
                    <a:pt x="512" y="724"/>
                  </a:lnTo>
                  <a:lnTo>
                    <a:pt x="494" y="745"/>
                  </a:lnTo>
                  <a:close/>
                  <a:moveTo>
                    <a:pt x="457" y="676"/>
                  </a:moveTo>
                  <a:lnTo>
                    <a:pt x="457" y="676"/>
                  </a:lnTo>
                  <a:lnTo>
                    <a:pt x="458" y="678"/>
                  </a:lnTo>
                  <a:lnTo>
                    <a:pt x="448" y="688"/>
                  </a:lnTo>
                  <a:lnTo>
                    <a:pt x="457" y="676"/>
                  </a:lnTo>
                  <a:close/>
                  <a:moveTo>
                    <a:pt x="441" y="700"/>
                  </a:moveTo>
                  <a:lnTo>
                    <a:pt x="417" y="683"/>
                  </a:lnTo>
                  <a:lnTo>
                    <a:pt x="432" y="661"/>
                  </a:lnTo>
                  <a:lnTo>
                    <a:pt x="457" y="676"/>
                  </a:lnTo>
                  <a:lnTo>
                    <a:pt x="441" y="700"/>
                  </a:lnTo>
                  <a:close/>
                  <a:moveTo>
                    <a:pt x="431" y="660"/>
                  </a:moveTo>
                  <a:lnTo>
                    <a:pt x="432" y="660"/>
                  </a:lnTo>
                  <a:lnTo>
                    <a:pt x="432" y="661"/>
                  </a:lnTo>
                  <a:lnTo>
                    <a:pt x="425" y="672"/>
                  </a:lnTo>
                  <a:lnTo>
                    <a:pt x="431" y="660"/>
                  </a:lnTo>
                  <a:close/>
                  <a:moveTo>
                    <a:pt x="419" y="685"/>
                  </a:moveTo>
                  <a:lnTo>
                    <a:pt x="403" y="676"/>
                  </a:lnTo>
                  <a:lnTo>
                    <a:pt x="416" y="652"/>
                  </a:lnTo>
                  <a:lnTo>
                    <a:pt x="431" y="660"/>
                  </a:lnTo>
                  <a:lnTo>
                    <a:pt x="419" y="685"/>
                  </a:lnTo>
                  <a:close/>
                  <a:moveTo>
                    <a:pt x="403" y="676"/>
                  </a:moveTo>
                  <a:lnTo>
                    <a:pt x="376" y="664"/>
                  </a:lnTo>
                  <a:lnTo>
                    <a:pt x="404" y="652"/>
                  </a:lnTo>
                  <a:lnTo>
                    <a:pt x="410" y="665"/>
                  </a:lnTo>
                  <a:lnTo>
                    <a:pt x="403" y="676"/>
                  </a:lnTo>
                  <a:close/>
                  <a:moveTo>
                    <a:pt x="404" y="652"/>
                  </a:moveTo>
                  <a:lnTo>
                    <a:pt x="424" y="644"/>
                  </a:lnTo>
                  <a:lnTo>
                    <a:pt x="434" y="669"/>
                  </a:lnTo>
                  <a:lnTo>
                    <a:pt x="415" y="678"/>
                  </a:lnTo>
                  <a:lnTo>
                    <a:pt x="404" y="652"/>
                  </a:lnTo>
                  <a:close/>
                  <a:moveTo>
                    <a:pt x="437" y="667"/>
                  </a:moveTo>
                  <a:lnTo>
                    <a:pt x="436" y="668"/>
                  </a:lnTo>
                  <a:lnTo>
                    <a:pt x="434" y="669"/>
                  </a:lnTo>
                  <a:lnTo>
                    <a:pt x="429" y="657"/>
                  </a:lnTo>
                  <a:lnTo>
                    <a:pt x="437" y="667"/>
                  </a:lnTo>
                  <a:close/>
                  <a:moveTo>
                    <a:pt x="420" y="646"/>
                  </a:moveTo>
                  <a:lnTo>
                    <a:pt x="437" y="634"/>
                  </a:lnTo>
                  <a:lnTo>
                    <a:pt x="453" y="655"/>
                  </a:lnTo>
                  <a:lnTo>
                    <a:pt x="437" y="667"/>
                  </a:lnTo>
                  <a:lnTo>
                    <a:pt x="420" y="646"/>
                  </a:lnTo>
                  <a:close/>
                  <a:moveTo>
                    <a:pt x="454" y="654"/>
                  </a:moveTo>
                  <a:lnTo>
                    <a:pt x="453" y="655"/>
                  </a:lnTo>
                  <a:lnTo>
                    <a:pt x="445" y="645"/>
                  </a:lnTo>
                  <a:lnTo>
                    <a:pt x="454" y="654"/>
                  </a:lnTo>
                  <a:close/>
                  <a:moveTo>
                    <a:pt x="434" y="636"/>
                  </a:moveTo>
                  <a:lnTo>
                    <a:pt x="447" y="624"/>
                  </a:lnTo>
                  <a:lnTo>
                    <a:pt x="466" y="643"/>
                  </a:lnTo>
                  <a:lnTo>
                    <a:pt x="454" y="654"/>
                  </a:lnTo>
                  <a:lnTo>
                    <a:pt x="434" y="636"/>
                  </a:lnTo>
                  <a:close/>
                  <a:moveTo>
                    <a:pt x="467" y="641"/>
                  </a:moveTo>
                  <a:lnTo>
                    <a:pt x="467" y="643"/>
                  </a:lnTo>
                  <a:lnTo>
                    <a:pt x="466" y="643"/>
                  </a:lnTo>
                  <a:lnTo>
                    <a:pt x="457" y="633"/>
                  </a:lnTo>
                  <a:lnTo>
                    <a:pt x="467" y="641"/>
                  </a:lnTo>
                  <a:close/>
                  <a:moveTo>
                    <a:pt x="445" y="625"/>
                  </a:moveTo>
                  <a:lnTo>
                    <a:pt x="457" y="609"/>
                  </a:lnTo>
                  <a:lnTo>
                    <a:pt x="479" y="625"/>
                  </a:lnTo>
                  <a:lnTo>
                    <a:pt x="467" y="641"/>
                  </a:lnTo>
                  <a:lnTo>
                    <a:pt x="445" y="625"/>
                  </a:lnTo>
                  <a:close/>
                  <a:moveTo>
                    <a:pt x="481" y="620"/>
                  </a:moveTo>
                  <a:lnTo>
                    <a:pt x="481" y="624"/>
                  </a:lnTo>
                  <a:lnTo>
                    <a:pt x="479" y="625"/>
                  </a:lnTo>
                  <a:lnTo>
                    <a:pt x="468" y="617"/>
                  </a:lnTo>
                  <a:lnTo>
                    <a:pt x="481" y="620"/>
                  </a:lnTo>
                  <a:close/>
                  <a:moveTo>
                    <a:pt x="454" y="615"/>
                  </a:moveTo>
                  <a:lnTo>
                    <a:pt x="459" y="598"/>
                  </a:lnTo>
                  <a:lnTo>
                    <a:pt x="486" y="605"/>
                  </a:lnTo>
                  <a:lnTo>
                    <a:pt x="481" y="620"/>
                  </a:lnTo>
                  <a:lnTo>
                    <a:pt x="454" y="615"/>
                  </a:lnTo>
                  <a:close/>
                  <a:moveTo>
                    <a:pt x="459" y="598"/>
                  </a:moveTo>
                  <a:lnTo>
                    <a:pt x="459" y="597"/>
                  </a:lnTo>
                  <a:lnTo>
                    <a:pt x="460" y="596"/>
                  </a:lnTo>
                  <a:lnTo>
                    <a:pt x="472" y="602"/>
                  </a:lnTo>
                  <a:lnTo>
                    <a:pt x="459" y="598"/>
                  </a:lnTo>
                  <a:close/>
                  <a:moveTo>
                    <a:pt x="460" y="596"/>
                  </a:moveTo>
                  <a:lnTo>
                    <a:pt x="467" y="579"/>
                  </a:lnTo>
                  <a:lnTo>
                    <a:pt x="491" y="592"/>
                  </a:lnTo>
                  <a:lnTo>
                    <a:pt x="484" y="607"/>
                  </a:lnTo>
                  <a:lnTo>
                    <a:pt x="460" y="596"/>
                  </a:lnTo>
                  <a:close/>
                  <a:moveTo>
                    <a:pt x="494" y="586"/>
                  </a:moveTo>
                  <a:lnTo>
                    <a:pt x="494" y="589"/>
                  </a:lnTo>
                  <a:lnTo>
                    <a:pt x="491" y="592"/>
                  </a:lnTo>
                  <a:lnTo>
                    <a:pt x="480" y="586"/>
                  </a:lnTo>
                  <a:lnTo>
                    <a:pt x="494" y="586"/>
                  </a:lnTo>
                  <a:close/>
                  <a:moveTo>
                    <a:pt x="466" y="586"/>
                  </a:moveTo>
                  <a:lnTo>
                    <a:pt x="466" y="570"/>
                  </a:lnTo>
                  <a:lnTo>
                    <a:pt x="494" y="570"/>
                  </a:lnTo>
                  <a:lnTo>
                    <a:pt x="494" y="586"/>
                  </a:lnTo>
                  <a:lnTo>
                    <a:pt x="466" y="586"/>
                  </a:lnTo>
                  <a:close/>
                  <a:moveTo>
                    <a:pt x="466" y="570"/>
                  </a:moveTo>
                  <a:lnTo>
                    <a:pt x="466" y="550"/>
                  </a:lnTo>
                  <a:lnTo>
                    <a:pt x="494" y="550"/>
                  </a:lnTo>
                  <a:lnTo>
                    <a:pt x="494" y="570"/>
                  </a:lnTo>
                  <a:lnTo>
                    <a:pt x="466" y="570"/>
                  </a:lnTo>
                  <a:close/>
                  <a:moveTo>
                    <a:pt x="493" y="548"/>
                  </a:moveTo>
                  <a:lnTo>
                    <a:pt x="494" y="549"/>
                  </a:lnTo>
                  <a:lnTo>
                    <a:pt x="494" y="550"/>
                  </a:lnTo>
                  <a:lnTo>
                    <a:pt x="480" y="550"/>
                  </a:lnTo>
                  <a:lnTo>
                    <a:pt x="493" y="548"/>
                  </a:lnTo>
                  <a:close/>
                  <a:moveTo>
                    <a:pt x="467" y="554"/>
                  </a:moveTo>
                  <a:lnTo>
                    <a:pt x="462" y="539"/>
                  </a:lnTo>
                  <a:lnTo>
                    <a:pt x="489" y="532"/>
                  </a:lnTo>
                  <a:lnTo>
                    <a:pt x="493" y="548"/>
                  </a:lnTo>
                  <a:lnTo>
                    <a:pt x="467" y="554"/>
                  </a:lnTo>
                  <a:close/>
                  <a:moveTo>
                    <a:pt x="488" y="530"/>
                  </a:moveTo>
                  <a:lnTo>
                    <a:pt x="489" y="530"/>
                  </a:lnTo>
                  <a:lnTo>
                    <a:pt x="489" y="532"/>
                  </a:lnTo>
                  <a:lnTo>
                    <a:pt x="476" y="535"/>
                  </a:lnTo>
                  <a:lnTo>
                    <a:pt x="488" y="530"/>
                  </a:lnTo>
                  <a:close/>
                  <a:moveTo>
                    <a:pt x="463" y="540"/>
                  </a:moveTo>
                  <a:lnTo>
                    <a:pt x="455" y="521"/>
                  </a:lnTo>
                  <a:lnTo>
                    <a:pt x="481" y="511"/>
                  </a:lnTo>
                  <a:lnTo>
                    <a:pt x="488" y="530"/>
                  </a:lnTo>
                  <a:lnTo>
                    <a:pt x="463" y="540"/>
                  </a:lnTo>
                  <a:close/>
                  <a:moveTo>
                    <a:pt x="479" y="507"/>
                  </a:moveTo>
                  <a:lnTo>
                    <a:pt x="480" y="509"/>
                  </a:lnTo>
                  <a:lnTo>
                    <a:pt x="481" y="511"/>
                  </a:lnTo>
                  <a:lnTo>
                    <a:pt x="468" y="515"/>
                  </a:lnTo>
                  <a:lnTo>
                    <a:pt x="479" y="507"/>
                  </a:lnTo>
                  <a:close/>
                  <a:moveTo>
                    <a:pt x="457" y="523"/>
                  </a:moveTo>
                  <a:lnTo>
                    <a:pt x="445" y="508"/>
                  </a:lnTo>
                  <a:lnTo>
                    <a:pt x="467" y="492"/>
                  </a:lnTo>
                  <a:lnTo>
                    <a:pt x="479" y="507"/>
                  </a:lnTo>
                  <a:lnTo>
                    <a:pt x="457" y="523"/>
                  </a:lnTo>
                  <a:close/>
                  <a:moveTo>
                    <a:pt x="445" y="508"/>
                  </a:moveTo>
                  <a:lnTo>
                    <a:pt x="433" y="492"/>
                  </a:lnTo>
                  <a:lnTo>
                    <a:pt x="455" y="475"/>
                  </a:lnTo>
                  <a:lnTo>
                    <a:pt x="467" y="492"/>
                  </a:lnTo>
                  <a:lnTo>
                    <a:pt x="445" y="508"/>
                  </a:lnTo>
                  <a:close/>
                  <a:moveTo>
                    <a:pt x="454" y="474"/>
                  </a:moveTo>
                  <a:lnTo>
                    <a:pt x="454" y="475"/>
                  </a:lnTo>
                  <a:lnTo>
                    <a:pt x="455" y="475"/>
                  </a:lnTo>
                  <a:lnTo>
                    <a:pt x="445" y="484"/>
                  </a:lnTo>
                  <a:lnTo>
                    <a:pt x="454" y="474"/>
                  </a:lnTo>
                  <a:close/>
                  <a:moveTo>
                    <a:pt x="434" y="494"/>
                  </a:moveTo>
                  <a:lnTo>
                    <a:pt x="419" y="478"/>
                  </a:lnTo>
                  <a:lnTo>
                    <a:pt x="439" y="459"/>
                  </a:lnTo>
                  <a:lnTo>
                    <a:pt x="454" y="474"/>
                  </a:lnTo>
                  <a:lnTo>
                    <a:pt x="434" y="494"/>
                  </a:lnTo>
                  <a:close/>
                  <a:moveTo>
                    <a:pt x="419" y="478"/>
                  </a:moveTo>
                  <a:lnTo>
                    <a:pt x="404" y="463"/>
                  </a:lnTo>
                  <a:lnTo>
                    <a:pt x="423" y="443"/>
                  </a:lnTo>
                  <a:lnTo>
                    <a:pt x="439" y="459"/>
                  </a:lnTo>
                  <a:lnTo>
                    <a:pt x="419" y="478"/>
                  </a:lnTo>
                  <a:close/>
                  <a:moveTo>
                    <a:pt x="418" y="440"/>
                  </a:moveTo>
                  <a:lnTo>
                    <a:pt x="422" y="442"/>
                  </a:lnTo>
                  <a:lnTo>
                    <a:pt x="423" y="443"/>
                  </a:lnTo>
                  <a:lnTo>
                    <a:pt x="413" y="453"/>
                  </a:lnTo>
                  <a:lnTo>
                    <a:pt x="418" y="440"/>
                  </a:lnTo>
                  <a:close/>
                  <a:moveTo>
                    <a:pt x="409" y="465"/>
                  </a:moveTo>
                  <a:lnTo>
                    <a:pt x="389" y="458"/>
                  </a:lnTo>
                  <a:lnTo>
                    <a:pt x="398" y="432"/>
                  </a:lnTo>
                  <a:lnTo>
                    <a:pt x="418" y="440"/>
                  </a:lnTo>
                  <a:lnTo>
                    <a:pt x="409" y="465"/>
                  </a:lnTo>
                  <a:close/>
                  <a:moveTo>
                    <a:pt x="389" y="458"/>
                  </a:moveTo>
                  <a:lnTo>
                    <a:pt x="388" y="457"/>
                  </a:lnTo>
                  <a:lnTo>
                    <a:pt x="394" y="445"/>
                  </a:lnTo>
                  <a:lnTo>
                    <a:pt x="389" y="458"/>
                  </a:lnTo>
                  <a:close/>
                  <a:moveTo>
                    <a:pt x="388" y="457"/>
                  </a:moveTo>
                  <a:lnTo>
                    <a:pt x="365" y="445"/>
                  </a:lnTo>
                  <a:lnTo>
                    <a:pt x="376" y="421"/>
                  </a:lnTo>
                  <a:lnTo>
                    <a:pt x="399" y="432"/>
                  </a:lnTo>
                  <a:lnTo>
                    <a:pt x="388" y="457"/>
                  </a:lnTo>
                  <a:close/>
                  <a:moveTo>
                    <a:pt x="373" y="419"/>
                  </a:moveTo>
                  <a:lnTo>
                    <a:pt x="375" y="421"/>
                  </a:lnTo>
                  <a:lnTo>
                    <a:pt x="376" y="421"/>
                  </a:lnTo>
                  <a:lnTo>
                    <a:pt x="370" y="433"/>
                  </a:lnTo>
                  <a:lnTo>
                    <a:pt x="373" y="419"/>
                  </a:lnTo>
                  <a:close/>
                  <a:moveTo>
                    <a:pt x="368" y="446"/>
                  </a:moveTo>
                  <a:lnTo>
                    <a:pt x="348" y="443"/>
                  </a:lnTo>
                  <a:lnTo>
                    <a:pt x="354" y="416"/>
                  </a:lnTo>
                  <a:lnTo>
                    <a:pt x="373" y="419"/>
                  </a:lnTo>
                  <a:lnTo>
                    <a:pt x="368" y="446"/>
                  </a:lnTo>
                  <a:close/>
                  <a:moveTo>
                    <a:pt x="351" y="416"/>
                  </a:moveTo>
                  <a:lnTo>
                    <a:pt x="352" y="416"/>
                  </a:lnTo>
                  <a:lnTo>
                    <a:pt x="354" y="416"/>
                  </a:lnTo>
                  <a:lnTo>
                    <a:pt x="351" y="429"/>
                  </a:lnTo>
                  <a:lnTo>
                    <a:pt x="351" y="416"/>
                  </a:lnTo>
                  <a:close/>
                  <a:moveTo>
                    <a:pt x="351" y="443"/>
                  </a:moveTo>
                  <a:lnTo>
                    <a:pt x="331" y="443"/>
                  </a:lnTo>
                  <a:lnTo>
                    <a:pt x="331" y="416"/>
                  </a:lnTo>
                  <a:lnTo>
                    <a:pt x="351" y="416"/>
                  </a:lnTo>
                  <a:lnTo>
                    <a:pt x="351" y="443"/>
                  </a:lnTo>
                  <a:close/>
                  <a:moveTo>
                    <a:pt x="331" y="443"/>
                  </a:moveTo>
                  <a:lnTo>
                    <a:pt x="312" y="443"/>
                  </a:lnTo>
                  <a:lnTo>
                    <a:pt x="312" y="416"/>
                  </a:lnTo>
                  <a:lnTo>
                    <a:pt x="331" y="416"/>
                  </a:lnTo>
                  <a:lnTo>
                    <a:pt x="331" y="443"/>
                  </a:lnTo>
                  <a:close/>
                  <a:moveTo>
                    <a:pt x="309" y="416"/>
                  </a:moveTo>
                  <a:lnTo>
                    <a:pt x="311" y="416"/>
                  </a:lnTo>
                  <a:lnTo>
                    <a:pt x="312" y="416"/>
                  </a:lnTo>
                  <a:lnTo>
                    <a:pt x="312" y="429"/>
                  </a:lnTo>
                  <a:lnTo>
                    <a:pt x="309" y="416"/>
                  </a:lnTo>
                  <a:close/>
                  <a:moveTo>
                    <a:pt x="315" y="443"/>
                  </a:moveTo>
                  <a:lnTo>
                    <a:pt x="295" y="446"/>
                  </a:lnTo>
                  <a:lnTo>
                    <a:pt x="290" y="419"/>
                  </a:lnTo>
                  <a:lnTo>
                    <a:pt x="309" y="416"/>
                  </a:lnTo>
                  <a:lnTo>
                    <a:pt x="315" y="443"/>
                  </a:lnTo>
                  <a:close/>
                  <a:moveTo>
                    <a:pt x="288" y="421"/>
                  </a:moveTo>
                  <a:lnTo>
                    <a:pt x="289" y="421"/>
                  </a:lnTo>
                  <a:lnTo>
                    <a:pt x="290" y="419"/>
                  </a:lnTo>
                  <a:lnTo>
                    <a:pt x="292" y="433"/>
                  </a:lnTo>
                  <a:lnTo>
                    <a:pt x="288" y="421"/>
                  </a:lnTo>
                  <a:close/>
                  <a:moveTo>
                    <a:pt x="297" y="446"/>
                  </a:moveTo>
                  <a:lnTo>
                    <a:pt x="259" y="461"/>
                  </a:lnTo>
                  <a:lnTo>
                    <a:pt x="248" y="436"/>
                  </a:lnTo>
                  <a:lnTo>
                    <a:pt x="288" y="421"/>
                  </a:lnTo>
                  <a:lnTo>
                    <a:pt x="297" y="446"/>
                  </a:lnTo>
                  <a:close/>
                  <a:moveTo>
                    <a:pt x="246" y="437"/>
                  </a:moveTo>
                  <a:lnTo>
                    <a:pt x="247" y="437"/>
                  </a:lnTo>
                  <a:lnTo>
                    <a:pt x="248" y="436"/>
                  </a:lnTo>
                  <a:lnTo>
                    <a:pt x="253" y="449"/>
                  </a:lnTo>
                  <a:lnTo>
                    <a:pt x="246" y="437"/>
                  </a:lnTo>
                  <a:close/>
                  <a:moveTo>
                    <a:pt x="260" y="460"/>
                  </a:moveTo>
                  <a:lnTo>
                    <a:pt x="221" y="484"/>
                  </a:lnTo>
                  <a:lnTo>
                    <a:pt x="207" y="460"/>
                  </a:lnTo>
                  <a:lnTo>
                    <a:pt x="246" y="437"/>
                  </a:lnTo>
                  <a:lnTo>
                    <a:pt x="260" y="460"/>
                  </a:lnTo>
                  <a:close/>
                  <a:moveTo>
                    <a:pt x="207" y="460"/>
                  </a:moveTo>
                  <a:lnTo>
                    <a:pt x="211" y="458"/>
                  </a:lnTo>
                  <a:lnTo>
                    <a:pt x="207" y="460"/>
                  </a:lnTo>
                  <a:lnTo>
                    <a:pt x="214" y="472"/>
                  </a:lnTo>
                  <a:lnTo>
                    <a:pt x="207" y="460"/>
                  </a:lnTo>
                  <a:close/>
                  <a:moveTo>
                    <a:pt x="221" y="484"/>
                  </a:moveTo>
                  <a:lnTo>
                    <a:pt x="132" y="539"/>
                  </a:lnTo>
                  <a:lnTo>
                    <a:pt x="118" y="515"/>
                  </a:lnTo>
                  <a:lnTo>
                    <a:pt x="207" y="460"/>
                  </a:lnTo>
                  <a:lnTo>
                    <a:pt x="221" y="484"/>
                  </a:lnTo>
                  <a:close/>
                  <a:moveTo>
                    <a:pt x="132" y="539"/>
                  </a:moveTo>
                  <a:lnTo>
                    <a:pt x="131" y="539"/>
                  </a:lnTo>
                  <a:lnTo>
                    <a:pt x="131" y="540"/>
                  </a:lnTo>
                  <a:lnTo>
                    <a:pt x="125" y="527"/>
                  </a:lnTo>
                  <a:lnTo>
                    <a:pt x="132" y="539"/>
                  </a:lnTo>
                  <a:close/>
                  <a:moveTo>
                    <a:pt x="131" y="540"/>
                  </a:moveTo>
                  <a:lnTo>
                    <a:pt x="81" y="567"/>
                  </a:lnTo>
                  <a:lnTo>
                    <a:pt x="68" y="542"/>
                  </a:lnTo>
                  <a:lnTo>
                    <a:pt x="118" y="515"/>
                  </a:lnTo>
                  <a:lnTo>
                    <a:pt x="131" y="540"/>
                  </a:lnTo>
                  <a:close/>
                  <a:moveTo>
                    <a:pt x="81" y="567"/>
                  </a:moveTo>
                  <a:lnTo>
                    <a:pt x="79" y="567"/>
                  </a:lnTo>
                  <a:lnTo>
                    <a:pt x="74" y="555"/>
                  </a:lnTo>
                  <a:lnTo>
                    <a:pt x="81" y="567"/>
                  </a:lnTo>
                  <a:close/>
                  <a:moveTo>
                    <a:pt x="79" y="567"/>
                  </a:moveTo>
                  <a:lnTo>
                    <a:pt x="25" y="595"/>
                  </a:lnTo>
                  <a:lnTo>
                    <a:pt x="13" y="570"/>
                  </a:lnTo>
                  <a:lnTo>
                    <a:pt x="68" y="542"/>
                  </a:lnTo>
                  <a:lnTo>
                    <a:pt x="79" y="567"/>
                  </a:lnTo>
                  <a:close/>
                  <a:moveTo>
                    <a:pt x="7" y="588"/>
                  </a:moveTo>
                  <a:lnTo>
                    <a:pt x="0" y="576"/>
                  </a:lnTo>
                  <a:lnTo>
                    <a:pt x="13" y="570"/>
                  </a:lnTo>
                  <a:lnTo>
                    <a:pt x="19" y="582"/>
                  </a:lnTo>
                  <a:lnTo>
                    <a:pt x="7" y="588"/>
                  </a:lnTo>
                  <a:close/>
                  <a:moveTo>
                    <a:pt x="32" y="576"/>
                  </a:moveTo>
                  <a:lnTo>
                    <a:pt x="47" y="607"/>
                  </a:lnTo>
                  <a:lnTo>
                    <a:pt x="22" y="619"/>
                  </a:lnTo>
                  <a:lnTo>
                    <a:pt x="7" y="588"/>
                  </a:lnTo>
                  <a:lnTo>
                    <a:pt x="32" y="576"/>
                  </a:lnTo>
                  <a:close/>
                  <a:moveTo>
                    <a:pt x="47" y="607"/>
                  </a:moveTo>
                  <a:lnTo>
                    <a:pt x="47" y="607"/>
                  </a:lnTo>
                  <a:lnTo>
                    <a:pt x="47" y="609"/>
                  </a:lnTo>
                  <a:lnTo>
                    <a:pt x="35" y="613"/>
                  </a:lnTo>
                  <a:lnTo>
                    <a:pt x="47" y="607"/>
                  </a:lnTo>
                  <a:close/>
                  <a:moveTo>
                    <a:pt x="47" y="609"/>
                  </a:moveTo>
                  <a:lnTo>
                    <a:pt x="63" y="647"/>
                  </a:lnTo>
                  <a:lnTo>
                    <a:pt x="38" y="658"/>
                  </a:lnTo>
                  <a:lnTo>
                    <a:pt x="22" y="618"/>
                  </a:lnTo>
                  <a:lnTo>
                    <a:pt x="47" y="609"/>
                  </a:lnTo>
                  <a:close/>
                  <a:moveTo>
                    <a:pt x="63" y="647"/>
                  </a:moveTo>
                  <a:lnTo>
                    <a:pt x="63" y="648"/>
                  </a:lnTo>
                  <a:lnTo>
                    <a:pt x="50" y="653"/>
                  </a:lnTo>
                  <a:lnTo>
                    <a:pt x="63" y="647"/>
                  </a:lnTo>
                  <a:close/>
                  <a:moveTo>
                    <a:pt x="63" y="648"/>
                  </a:moveTo>
                  <a:lnTo>
                    <a:pt x="98" y="747"/>
                  </a:lnTo>
                  <a:lnTo>
                    <a:pt x="72" y="755"/>
                  </a:lnTo>
                  <a:lnTo>
                    <a:pt x="38" y="658"/>
                  </a:lnTo>
                  <a:lnTo>
                    <a:pt x="63" y="648"/>
                  </a:lnTo>
                  <a:close/>
                  <a:moveTo>
                    <a:pt x="72" y="756"/>
                  </a:moveTo>
                  <a:lnTo>
                    <a:pt x="72" y="755"/>
                  </a:lnTo>
                  <a:lnTo>
                    <a:pt x="85" y="750"/>
                  </a:lnTo>
                  <a:lnTo>
                    <a:pt x="72" y="756"/>
                  </a:lnTo>
                  <a:close/>
                  <a:moveTo>
                    <a:pt x="98" y="745"/>
                  </a:moveTo>
                  <a:lnTo>
                    <a:pt x="118" y="797"/>
                  </a:lnTo>
                  <a:lnTo>
                    <a:pt x="92" y="806"/>
                  </a:lnTo>
                  <a:lnTo>
                    <a:pt x="72" y="756"/>
                  </a:lnTo>
                  <a:lnTo>
                    <a:pt x="98" y="745"/>
                  </a:lnTo>
                  <a:close/>
                  <a:moveTo>
                    <a:pt x="92" y="807"/>
                  </a:moveTo>
                  <a:lnTo>
                    <a:pt x="92" y="806"/>
                  </a:lnTo>
                  <a:lnTo>
                    <a:pt x="105" y="801"/>
                  </a:lnTo>
                  <a:lnTo>
                    <a:pt x="92" y="807"/>
                  </a:lnTo>
                  <a:close/>
                  <a:moveTo>
                    <a:pt x="118" y="797"/>
                  </a:moveTo>
                  <a:lnTo>
                    <a:pt x="138" y="843"/>
                  </a:lnTo>
                  <a:lnTo>
                    <a:pt x="112" y="854"/>
                  </a:lnTo>
                  <a:lnTo>
                    <a:pt x="92" y="807"/>
                  </a:lnTo>
                  <a:lnTo>
                    <a:pt x="118" y="797"/>
                  </a:lnTo>
                  <a:close/>
                  <a:moveTo>
                    <a:pt x="113" y="856"/>
                  </a:moveTo>
                  <a:lnTo>
                    <a:pt x="112" y="855"/>
                  </a:lnTo>
                  <a:lnTo>
                    <a:pt x="112" y="854"/>
                  </a:lnTo>
                  <a:lnTo>
                    <a:pt x="125" y="848"/>
                  </a:lnTo>
                  <a:lnTo>
                    <a:pt x="113" y="856"/>
                  </a:lnTo>
                  <a:close/>
                  <a:moveTo>
                    <a:pt x="135" y="841"/>
                  </a:moveTo>
                  <a:lnTo>
                    <a:pt x="160" y="876"/>
                  </a:lnTo>
                  <a:lnTo>
                    <a:pt x="136" y="891"/>
                  </a:lnTo>
                  <a:lnTo>
                    <a:pt x="113" y="856"/>
                  </a:lnTo>
                  <a:lnTo>
                    <a:pt x="135" y="841"/>
                  </a:lnTo>
                  <a:close/>
                  <a:moveTo>
                    <a:pt x="136" y="893"/>
                  </a:moveTo>
                  <a:lnTo>
                    <a:pt x="136" y="891"/>
                  </a:lnTo>
                  <a:lnTo>
                    <a:pt x="148" y="884"/>
                  </a:lnTo>
                  <a:lnTo>
                    <a:pt x="136" y="893"/>
                  </a:lnTo>
                  <a:close/>
                  <a:moveTo>
                    <a:pt x="159" y="876"/>
                  </a:moveTo>
                  <a:lnTo>
                    <a:pt x="170" y="891"/>
                  </a:lnTo>
                  <a:lnTo>
                    <a:pt x="149" y="908"/>
                  </a:lnTo>
                  <a:lnTo>
                    <a:pt x="136" y="893"/>
                  </a:lnTo>
                  <a:lnTo>
                    <a:pt x="159" y="876"/>
                  </a:lnTo>
                  <a:close/>
                  <a:moveTo>
                    <a:pt x="152" y="910"/>
                  </a:moveTo>
                  <a:lnTo>
                    <a:pt x="150" y="909"/>
                  </a:lnTo>
                  <a:lnTo>
                    <a:pt x="149" y="908"/>
                  </a:lnTo>
                  <a:lnTo>
                    <a:pt x="160" y="900"/>
                  </a:lnTo>
                  <a:lnTo>
                    <a:pt x="152" y="910"/>
                  </a:lnTo>
                  <a:close/>
                  <a:moveTo>
                    <a:pt x="168" y="889"/>
                  </a:moveTo>
                  <a:lnTo>
                    <a:pt x="183" y="901"/>
                  </a:lnTo>
                  <a:lnTo>
                    <a:pt x="167" y="922"/>
                  </a:lnTo>
                  <a:lnTo>
                    <a:pt x="152" y="910"/>
                  </a:lnTo>
                  <a:lnTo>
                    <a:pt x="168" y="889"/>
                  </a:lnTo>
                  <a:close/>
                  <a:moveTo>
                    <a:pt x="171" y="924"/>
                  </a:moveTo>
                  <a:lnTo>
                    <a:pt x="169" y="923"/>
                  </a:lnTo>
                  <a:lnTo>
                    <a:pt x="167" y="922"/>
                  </a:lnTo>
                  <a:lnTo>
                    <a:pt x="175" y="911"/>
                  </a:lnTo>
                  <a:lnTo>
                    <a:pt x="171" y="924"/>
                  </a:lnTo>
                  <a:close/>
                  <a:moveTo>
                    <a:pt x="180" y="898"/>
                  </a:moveTo>
                  <a:lnTo>
                    <a:pt x="203" y="907"/>
                  </a:lnTo>
                  <a:lnTo>
                    <a:pt x="195" y="932"/>
                  </a:lnTo>
                  <a:lnTo>
                    <a:pt x="171" y="924"/>
                  </a:lnTo>
                  <a:lnTo>
                    <a:pt x="180" y="898"/>
                  </a:lnTo>
                  <a:close/>
                  <a:moveTo>
                    <a:pt x="195" y="932"/>
                  </a:moveTo>
                  <a:lnTo>
                    <a:pt x="256" y="953"/>
                  </a:lnTo>
                  <a:lnTo>
                    <a:pt x="195" y="932"/>
                  </a:lnTo>
                  <a:lnTo>
                    <a:pt x="198" y="919"/>
                  </a:lnTo>
                  <a:lnTo>
                    <a:pt x="195" y="932"/>
                  </a:lnTo>
                  <a:close/>
                  <a:moveTo>
                    <a:pt x="203" y="907"/>
                  </a:moveTo>
                  <a:lnTo>
                    <a:pt x="226" y="914"/>
                  </a:lnTo>
                  <a:lnTo>
                    <a:pt x="218" y="940"/>
                  </a:lnTo>
                  <a:lnTo>
                    <a:pt x="195" y="932"/>
                  </a:lnTo>
                  <a:lnTo>
                    <a:pt x="203" y="907"/>
                  </a:lnTo>
                  <a:close/>
                  <a:moveTo>
                    <a:pt x="218" y="940"/>
                  </a:moveTo>
                  <a:lnTo>
                    <a:pt x="218" y="940"/>
                  </a:lnTo>
                  <a:lnTo>
                    <a:pt x="223" y="926"/>
                  </a:lnTo>
                  <a:lnTo>
                    <a:pt x="218" y="940"/>
                  </a:lnTo>
                  <a:close/>
                  <a:moveTo>
                    <a:pt x="226" y="914"/>
                  </a:moveTo>
                  <a:lnTo>
                    <a:pt x="253" y="922"/>
                  </a:lnTo>
                  <a:lnTo>
                    <a:pt x="246" y="947"/>
                  </a:lnTo>
                  <a:lnTo>
                    <a:pt x="218" y="940"/>
                  </a:lnTo>
                  <a:lnTo>
                    <a:pt x="226" y="914"/>
                  </a:lnTo>
                  <a:close/>
                  <a:moveTo>
                    <a:pt x="249" y="949"/>
                  </a:moveTo>
                  <a:lnTo>
                    <a:pt x="247" y="949"/>
                  </a:lnTo>
                  <a:lnTo>
                    <a:pt x="246" y="947"/>
                  </a:lnTo>
                  <a:lnTo>
                    <a:pt x="249" y="935"/>
                  </a:lnTo>
                  <a:lnTo>
                    <a:pt x="249" y="949"/>
                  </a:lnTo>
                  <a:close/>
                  <a:moveTo>
                    <a:pt x="249" y="921"/>
                  </a:moveTo>
                  <a:lnTo>
                    <a:pt x="269" y="921"/>
                  </a:lnTo>
                  <a:lnTo>
                    <a:pt x="269" y="949"/>
                  </a:lnTo>
                  <a:lnTo>
                    <a:pt x="249" y="949"/>
                  </a:lnTo>
                  <a:lnTo>
                    <a:pt x="249" y="921"/>
                  </a:lnTo>
                  <a:close/>
                  <a:moveTo>
                    <a:pt x="271" y="949"/>
                  </a:moveTo>
                  <a:lnTo>
                    <a:pt x="270" y="949"/>
                  </a:lnTo>
                  <a:lnTo>
                    <a:pt x="269" y="949"/>
                  </a:lnTo>
                  <a:lnTo>
                    <a:pt x="269" y="935"/>
                  </a:lnTo>
                  <a:lnTo>
                    <a:pt x="271" y="949"/>
                  </a:lnTo>
                  <a:close/>
                  <a:moveTo>
                    <a:pt x="267" y="922"/>
                  </a:moveTo>
                  <a:lnTo>
                    <a:pt x="290" y="917"/>
                  </a:lnTo>
                  <a:lnTo>
                    <a:pt x="295" y="944"/>
                  </a:lnTo>
                  <a:lnTo>
                    <a:pt x="271" y="949"/>
                  </a:lnTo>
                  <a:lnTo>
                    <a:pt x="267" y="922"/>
                  </a:lnTo>
                  <a:close/>
                  <a:moveTo>
                    <a:pt x="297" y="944"/>
                  </a:moveTo>
                  <a:lnTo>
                    <a:pt x="296" y="944"/>
                  </a:lnTo>
                  <a:lnTo>
                    <a:pt x="295" y="944"/>
                  </a:lnTo>
                  <a:lnTo>
                    <a:pt x="292" y="931"/>
                  </a:lnTo>
                  <a:lnTo>
                    <a:pt x="297" y="944"/>
                  </a:lnTo>
                  <a:close/>
                  <a:moveTo>
                    <a:pt x="288" y="918"/>
                  </a:moveTo>
                  <a:lnTo>
                    <a:pt x="306" y="910"/>
                  </a:lnTo>
                  <a:lnTo>
                    <a:pt x="317" y="936"/>
                  </a:lnTo>
                  <a:lnTo>
                    <a:pt x="297" y="944"/>
                  </a:lnTo>
                  <a:lnTo>
                    <a:pt x="288" y="918"/>
                  </a:lnTo>
                  <a:close/>
                  <a:moveTo>
                    <a:pt x="306" y="910"/>
                  </a:moveTo>
                  <a:lnTo>
                    <a:pt x="333" y="900"/>
                  </a:lnTo>
                  <a:lnTo>
                    <a:pt x="306" y="910"/>
                  </a:lnTo>
                  <a:lnTo>
                    <a:pt x="312" y="923"/>
                  </a:lnTo>
                  <a:lnTo>
                    <a:pt x="306" y="910"/>
                  </a:lnTo>
                  <a:close/>
                  <a:moveTo>
                    <a:pt x="306" y="910"/>
                  </a:moveTo>
                  <a:lnTo>
                    <a:pt x="326" y="902"/>
                  </a:lnTo>
                  <a:lnTo>
                    <a:pt x="337" y="928"/>
                  </a:lnTo>
                  <a:lnTo>
                    <a:pt x="317" y="936"/>
                  </a:lnTo>
                  <a:lnTo>
                    <a:pt x="306" y="910"/>
                  </a:lnTo>
                  <a:close/>
                  <a:moveTo>
                    <a:pt x="339" y="926"/>
                  </a:moveTo>
                  <a:lnTo>
                    <a:pt x="338" y="928"/>
                  </a:lnTo>
                  <a:lnTo>
                    <a:pt x="337" y="928"/>
                  </a:lnTo>
                  <a:lnTo>
                    <a:pt x="331" y="915"/>
                  </a:lnTo>
                  <a:lnTo>
                    <a:pt x="339" y="926"/>
                  </a:lnTo>
                  <a:close/>
                  <a:moveTo>
                    <a:pt x="323" y="904"/>
                  </a:moveTo>
                  <a:lnTo>
                    <a:pt x="339" y="893"/>
                  </a:lnTo>
                  <a:lnTo>
                    <a:pt x="355" y="915"/>
                  </a:lnTo>
                  <a:lnTo>
                    <a:pt x="339" y="926"/>
                  </a:lnTo>
                  <a:lnTo>
                    <a:pt x="323" y="904"/>
                  </a:lnTo>
                  <a:close/>
                  <a:moveTo>
                    <a:pt x="356" y="914"/>
                  </a:moveTo>
                  <a:lnTo>
                    <a:pt x="356" y="914"/>
                  </a:lnTo>
                  <a:lnTo>
                    <a:pt x="355" y="915"/>
                  </a:lnTo>
                  <a:lnTo>
                    <a:pt x="347" y="903"/>
                  </a:lnTo>
                  <a:lnTo>
                    <a:pt x="356" y="914"/>
                  </a:lnTo>
                  <a:close/>
                  <a:moveTo>
                    <a:pt x="338" y="894"/>
                  </a:moveTo>
                  <a:lnTo>
                    <a:pt x="353" y="879"/>
                  </a:lnTo>
                  <a:lnTo>
                    <a:pt x="373" y="897"/>
                  </a:lnTo>
                  <a:lnTo>
                    <a:pt x="356" y="914"/>
                  </a:lnTo>
                  <a:lnTo>
                    <a:pt x="338" y="894"/>
                  </a:lnTo>
                  <a:close/>
                  <a:moveTo>
                    <a:pt x="374" y="896"/>
                  </a:moveTo>
                  <a:lnTo>
                    <a:pt x="373" y="897"/>
                  </a:lnTo>
                  <a:lnTo>
                    <a:pt x="362" y="888"/>
                  </a:lnTo>
                  <a:lnTo>
                    <a:pt x="374" y="896"/>
                  </a:lnTo>
                  <a:close/>
                  <a:moveTo>
                    <a:pt x="352" y="880"/>
                  </a:moveTo>
                  <a:lnTo>
                    <a:pt x="363" y="863"/>
                  </a:lnTo>
                  <a:lnTo>
                    <a:pt x="386" y="880"/>
                  </a:lnTo>
                  <a:lnTo>
                    <a:pt x="374" y="896"/>
                  </a:lnTo>
                  <a:lnTo>
                    <a:pt x="352" y="880"/>
                  </a:lnTo>
                  <a:close/>
                  <a:moveTo>
                    <a:pt x="387" y="877"/>
                  </a:moveTo>
                  <a:lnTo>
                    <a:pt x="387" y="879"/>
                  </a:lnTo>
                  <a:lnTo>
                    <a:pt x="386" y="880"/>
                  </a:lnTo>
                  <a:lnTo>
                    <a:pt x="374" y="872"/>
                  </a:lnTo>
                  <a:lnTo>
                    <a:pt x="387" y="877"/>
                  </a:lnTo>
                  <a:close/>
                  <a:moveTo>
                    <a:pt x="361" y="867"/>
                  </a:moveTo>
                  <a:lnTo>
                    <a:pt x="369" y="847"/>
                  </a:lnTo>
                  <a:lnTo>
                    <a:pt x="395" y="858"/>
                  </a:lnTo>
                  <a:lnTo>
                    <a:pt x="387" y="877"/>
                  </a:lnTo>
                  <a:lnTo>
                    <a:pt x="361" y="867"/>
                  </a:lnTo>
                  <a:close/>
                  <a:moveTo>
                    <a:pt x="396" y="855"/>
                  </a:moveTo>
                  <a:lnTo>
                    <a:pt x="395" y="856"/>
                  </a:lnTo>
                  <a:lnTo>
                    <a:pt x="395" y="858"/>
                  </a:lnTo>
                  <a:lnTo>
                    <a:pt x="382" y="853"/>
                  </a:lnTo>
                  <a:lnTo>
                    <a:pt x="396" y="855"/>
                  </a:lnTo>
                  <a:close/>
                  <a:moveTo>
                    <a:pt x="368" y="851"/>
                  </a:moveTo>
                  <a:lnTo>
                    <a:pt x="373" y="827"/>
                  </a:lnTo>
                  <a:lnTo>
                    <a:pt x="399" y="831"/>
                  </a:lnTo>
                  <a:lnTo>
                    <a:pt x="396" y="855"/>
                  </a:lnTo>
                  <a:lnTo>
                    <a:pt x="368" y="851"/>
                  </a:lnTo>
                  <a:close/>
                  <a:moveTo>
                    <a:pt x="399" y="829"/>
                  </a:moveTo>
                  <a:lnTo>
                    <a:pt x="399" y="829"/>
                  </a:lnTo>
                  <a:lnTo>
                    <a:pt x="399" y="831"/>
                  </a:lnTo>
                  <a:lnTo>
                    <a:pt x="386" y="829"/>
                  </a:lnTo>
                  <a:lnTo>
                    <a:pt x="399" y="829"/>
                  </a:lnTo>
                  <a:close/>
                  <a:moveTo>
                    <a:pt x="373" y="829"/>
                  </a:moveTo>
                  <a:lnTo>
                    <a:pt x="373" y="805"/>
                  </a:lnTo>
                  <a:lnTo>
                    <a:pt x="399" y="805"/>
                  </a:lnTo>
                  <a:lnTo>
                    <a:pt x="399" y="829"/>
                  </a:lnTo>
                  <a:lnTo>
                    <a:pt x="373" y="829"/>
                  </a:lnTo>
                  <a:close/>
                  <a:moveTo>
                    <a:pt x="373" y="805"/>
                  </a:moveTo>
                  <a:lnTo>
                    <a:pt x="373" y="778"/>
                  </a:lnTo>
                  <a:lnTo>
                    <a:pt x="399" y="778"/>
                  </a:lnTo>
                  <a:lnTo>
                    <a:pt x="399" y="805"/>
                  </a:lnTo>
                  <a:lnTo>
                    <a:pt x="373" y="805"/>
                  </a:lnTo>
                  <a:close/>
                  <a:moveTo>
                    <a:pt x="399" y="775"/>
                  </a:moveTo>
                  <a:lnTo>
                    <a:pt x="399" y="776"/>
                  </a:lnTo>
                  <a:lnTo>
                    <a:pt x="399" y="778"/>
                  </a:lnTo>
                  <a:lnTo>
                    <a:pt x="386" y="778"/>
                  </a:lnTo>
                  <a:lnTo>
                    <a:pt x="399" y="775"/>
                  </a:lnTo>
                  <a:close/>
                  <a:moveTo>
                    <a:pt x="373" y="782"/>
                  </a:moveTo>
                  <a:lnTo>
                    <a:pt x="365" y="755"/>
                  </a:lnTo>
                  <a:lnTo>
                    <a:pt x="391" y="747"/>
                  </a:lnTo>
                  <a:lnTo>
                    <a:pt x="399" y="775"/>
                  </a:lnTo>
                  <a:lnTo>
                    <a:pt x="373" y="782"/>
                  </a:lnTo>
                  <a:close/>
                  <a:moveTo>
                    <a:pt x="390" y="745"/>
                  </a:moveTo>
                  <a:lnTo>
                    <a:pt x="391" y="747"/>
                  </a:lnTo>
                  <a:lnTo>
                    <a:pt x="379" y="750"/>
                  </a:lnTo>
                  <a:lnTo>
                    <a:pt x="390" y="745"/>
                  </a:lnTo>
                  <a:close/>
                  <a:moveTo>
                    <a:pt x="366" y="756"/>
                  </a:moveTo>
                  <a:lnTo>
                    <a:pt x="354" y="729"/>
                  </a:lnTo>
                  <a:lnTo>
                    <a:pt x="379" y="717"/>
                  </a:lnTo>
                  <a:lnTo>
                    <a:pt x="390" y="745"/>
                  </a:lnTo>
                  <a:lnTo>
                    <a:pt x="366" y="756"/>
                  </a:lnTo>
                  <a:close/>
                  <a:moveTo>
                    <a:pt x="354" y="729"/>
                  </a:moveTo>
                  <a:lnTo>
                    <a:pt x="341" y="699"/>
                  </a:lnTo>
                  <a:lnTo>
                    <a:pt x="372" y="710"/>
                  </a:lnTo>
                  <a:lnTo>
                    <a:pt x="367" y="723"/>
                  </a:lnTo>
                  <a:lnTo>
                    <a:pt x="354" y="729"/>
                  </a:lnTo>
                  <a:close/>
                  <a:moveTo>
                    <a:pt x="372" y="710"/>
                  </a:moveTo>
                  <a:lnTo>
                    <a:pt x="391" y="718"/>
                  </a:lnTo>
                  <a:lnTo>
                    <a:pt x="381" y="744"/>
                  </a:lnTo>
                  <a:lnTo>
                    <a:pt x="361" y="736"/>
                  </a:lnTo>
                  <a:lnTo>
                    <a:pt x="372" y="710"/>
                  </a:lnTo>
                  <a:close/>
                  <a:moveTo>
                    <a:pt x="391" y="718"/>
                  </a:moveTo>
                  <a:lnTo>
                    <a:pt x="391" y="718"/>
                  </a:lnTo>
                  <a:lnTo>
                    <a:pt x="393" y="718"/>
                  </a:lnTo>
                  <a:lnTo>
                    <a:pt x="386" y="731"/>
                  </a:lnTo>
                  <a:lnTo>
                    <a:pt x="391" y="718"/>
                  </a:lnTo>
                  <a:close/>
                  <a:moveTo>
                    <a:pt x="393" y="718"/>
                  </a:moveTo>
                  <a:lnTo>
                    <a:pt x="416" y="730"/>
                  </a:lnTo>
                  <a:lnTo>
                    <a:pt x="403" y="755"/>
                  </a:lnTo>
                  <a:lnTo>
                    <a:pt x="380" y="743"/>
                  </a:lnTo>
                  <a:lnTo>
                    <a:pt x="393" y="718"/>
                  </a:lnTo>
                  <a:close/>
                  <a:moveTo>
                    <a:pt x="416" y="730"/>
                  </a:moveTo>
                  <a:lnTo>
                    <a:pt x="417" y="731"/>
                  </a:lnTo>
                  <a:lnTo>
                    <a:pt x="418" y="733"/>
                  </a:lnTo>
                  <a:lnTo>
                    <a:pt x="410" y="743"/>
                  </a:lnTo>
                  <a:lnTo>
                    <a:pt x="416" y="730"/>
                  </a:lnTo>
                  <a:close/>
                  <a:moveTo>
                    <a:pt x="418" y="733"/>
                  </a:moveTo>
                  <a:lnTo>
                    <a:pt x="438" y="748"/>
                  </a:lnTo>
                  <a:lnTo>
                    <a:pt x="420" y="769"/>
                  </a:lnTo>
                  <a:lnTo>
                    <a:pt x="401" y="754"/>
                  </a:lnTo>
                  <a:lnTo>
                    <a:pt x="418" y="733"/>
                  </a:lnTo>
                  <a:close/>
                  <a:moveTo>
                    <a:pt x="438" y="748"/>
                  </a:moveTo>
                  <a:lnTo>
                    <a:pt x="438" y="749"/>
                  </a:lnTo>
                  <a:lnTo>
                    <a:pt x="439" y="749"/>
                  </a:lnTo>
                  <a:lnTo>
                    <a:pt x="429" y="758"/>
                  </a:lnTo>
                  <a:lnTo>
                    <a:pt x="438" y="748"/>
                  </a:lnTo>
                  <a:close/>
                  <a:moveTo>
                    <a:pt x="439" y="749"/>
                  </a:moveTo>
                  <a:lnTo>
                    <a:pt x="458" y="769"/>
                  </a:lnTo>
                  <a:lnTo>
                    <a:pt x="439" y="787"/>
                  </a:lnTo>
                  <a:lnTo>
                    <a:pt x="419" y="768"/>
                  </a:lnTo>
                  <a:lnTo>
                    <a:pt x="439" y="749"/>
                  </a:lnTo>
                  <a:close/>
                  <a:moveTo>
                    <a:pt x="458" y="769"/>
                  </a:moveTo>
                  <a:lnTo>
                    <a:pt x="459" y="769"/>
                  </a:lnTo>
                  <a:lnTo>
                    <a:pt x="459" y="770"/>
                  </a:lnTo>
                  <a:lnTo>
                    <a:pt x="448" y="778"/>
                  </a:lnTo>
                  <a:lnTo>
                    <a:pt x="458" y="769"/>
                  </a:lnTo>
                  <a:close/>
                  <a:moveTo>
                    <a:pt x="459" y="770"/>
                  </a:moveTo>
                  <a:lnTo>
                    <a:pt x="494" y="812"/>
                  </a:lnTo>
                  <a:lnTo>
                    <a:pt x="473" y="829"/>
                  </a:lnTo>
                  <a:lnTo>
                    <a:pt x="438" y="786"/>
                  </a:lnTo>
                  <a:lnTo>
                    <a:pt x="459" y="770"/>
                  </a:lnTo>
                  <a:close/>
                  <a:moveTo>
                    <a:pt x="494" y="812"/>
                  </a:moveTo>
                  <a:lnTo>
                    <a:pt x="495" y="813"/>
                  </a:lnTo>
                  <a:lnTo>
                    <a:pt x="495" y="814"/>
                  </a:lnTo>
                  <a:lnTo>
                    <a:pt x="483" y="821"/>
                  </a:lnTo>
                  <a:lnTo>
                    <a:pt x="494" y="812"/>
                  </a:lnTo>
                  <a:close/>
                  <a:moveTo>
                    <a:pt x="495" y="814"/>
                  </a:moveTo>
                  <a:lnTo>
                    <a:pt x="523" y="856"/>
                  </a:lnTo>
                  <a:lnTo>
                    <a:pt x="500" y="872"/>
                  </a:lnTo>
                  <a:lnTo>
                    <a:pt x="472" y="828"/>
                  </a:lnTo>
                  <a:lnTo>
                    <a:pt x="495" y="814"/>
                  </a:lnTo>
                  <a:close/>
                  <a:moveTo>
                    <a:pt x="523" y="856"/>
                  </a:moveTo>
                  <a:lnTo>
                    <a:pt x="550" y="900"/>
                  </a:lnTo>
                  <a:lnTo>
                    <a:pt x="526" y="915"/>
                  </a:lnTo>
                  <a:lnTo>
                    <a:pt x="500" y="872"/>
                  </a:lnTo>
                  <a:lnTo>
                    <a:pt x="523" y="856"/>
                  </a:lnTo>
                  <a:close/>
                  <a:moveTo>
                    <a:pt x="550" y="900"/>
                  </a:moveTo>
                  <a:lnTo>
                    <a:pt x="550" y="900"/>
                  </a:lnTo>
                  <a:lnTo>
                    <a:pt x="550" y="901"/>
                  </a:lnTo>
                  <a:lnTo>
                    <a:pt x="538" y="908"/>
                  </a:lnTo>
                  <a:lnTo>
                    <a:pt x="550" y="900"/>
                  </a:lnTo>
                  <a:close/>
                  <a:moveTo>
                    <a:pt x="550" y="901"/>
                  </a:moveTo>
                  <a:lnTo>
                    <a:pt x="569" y="936"/>
                  </a:lnTo>
                  <a:lnTo>
                    <a:pt x="546" y="949"/>
                  </a:lnTo>
                  <a:lnTo>
                    <a:pt x="526" y="914"/>
                  </a:lnTo>
                  <a:lnTo>
                    <a:pt x="550" y="901"/>
                  </a:lnTo>
                  <a:close/>
                  <a:moveTo>
                    <a:pt x="569" y="936"/>
                  </a:moveTo>
                  <a:lnTo>
                    <a:pt x="569" y="937"/>
                  </a:lnTo>
                  <a:lnTo>
                    <a:pt x="558" y="943"/>
                  </a:lnTo>
                  <a:lnTo>
                    <a:pt x="569" y="936"/>
                  </a:lnTo>
                  <a:close/>
                  <a:moveTo>
                    <a:pt x="569" y="937"/>
                  </a:moveTo>
                  <a:lnTo>
                    <a:pt x="586" y="967"/>
                  </a:lnTo>
                  <a:lnTo>
                    <a:pt x="561" y="980"/>
                  </a:lnTo>
                  <a:lnTo>
                    <a:pt x="545" y="949"/>
                  </a:lnTo>
                  <a:lnTo>
                    <a:pt x="569" y="937"/>
                  </a:lnTo>
                  <a:close/>
                  <a:moveTo>
                    <a:pt x="573" y="987"/>
                  </a:moveTo>
                  <a:lnTo>
                    <a:pt x="565" y="987"/>
                  </a:lnTo>
                  <a:lnTo>
                    <a:pt x="561" y="980"/>
                  </a:lnTo>
                  <a:lnTo>
                    <a:pt x="573" y="974"/>
                  </a:lnTo>
                  <a:lnTo>
                    <a:pt x="573" y="9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3" name="Freeform 161"/>
            <p:cNvSpPr>
              <a:spLocks/>
            </p:cNvSpPr>
            <p:nvPr/>
          </p:nvSpPr>
          <p:spPr bwMode="auto">
            <a:xfrm>
              <a:off x="3500" y="2071"/>
              <a:ext cx="4" cy="20"/>
            </a:xfrm>
            <a:custGeom>
              <a:avLst/>
              <a:gdLst>
                <a:gd name="T0" fmla="*/ 0 w 27"/>
                <a:gd name="T1" fmla="*/ 0 h 150"/>
                <a:gd name="T2" fmla="*/ 0 w 27"/>
                <a:gd name="T3" fmla="*/ 0 h 150"/>
                <a:gd name="T4" fmla="*/ 0 w 27"/>
                <a:gd name="T5" fmla="*/ 0 h 150"/>
                <a:gd name="T6" fmla="*/ 0 w 27"/>
                <a:gd name="T7" fmla="*/ 0 h 150"/>
                <a:gd name="T8" fmla="*/ 0 w 27"/>
                <a:gd name="T9" fmla="*/ 0 h 150"/>
                <a:gd name="T10" fmla="*/ 0 w 27"/>
                <a:gd name="T11" fmla="*/ 0 h 150"/>
                <a:gd name="T12" fmla="*/ 0 w 27"/>
                <a:gd name="T13" fmla="*/ 0 h 150"/>
                <a:gd name="T14" fmla="*/ 0 w 27"/>
                <a:gd name="T15" fmla="*/ 0 h 150"/>
                <a:gd name="T16" fmla="*/ 0 w 27"/>
                <a:gd name="T17" fmla="*/ 0 h 150"/>
                <a:gd name="T18" fmla="*/ 0 w 27"/>
                <a:gd name="T19" fmla="*/ 0 h 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50"/>
                <a:gd name="T32" fmla="*/ 27 w 27"/>
                <a:gd name="T33" fmla="*/ 150 h 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50">
                  <a:moveTo>
                    <a:pt x="0" y="115"/>
                  </a:moveTo>
                  <a:lnTo>
                    <a:pt x="27" y="150"/>
                  </a:lnTo>
                  <a:lnTo>
                    <a:pt x="27" y="91"/>
                  </a:lnTo>
                  <a:lnTo>
                    <a:pt x="27" y="43"/>
                  </a:lnTo>
                  <a:lnTo>
                    <a:pt x="23" y="20"/>
                  </a:lnTo>
                  <a:lnTo>
                    <a:pt x="15" y="0"/>
                  </a:lnTo>
                  <a:lnTo>
                    <a:pt x="15" y="55"/>
                  </a:lnTo>
                  <a:lnTo>
                    <a:pt x="8" y="91"/>
                  </a:lnTo>
                  <a:lnTo>
                    <a:pt x="3" y="106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4" name="Freeform 162"/>
            <p:cNvSpPr>
              <a:spLocks/>
            </p:cNvSpPr>
            <p:nvPr/>
          </p:nvSpPr>
          <p:spPr bwMode="auto">
            <a:xfrm>
              <a:off x="3508" y="2070"/>
              <a:ext cx="3" cy="17"/>
            </a:xfrm>
            <a:custGeom>
              <a:avLst/>
              <a:gdLst>
                <a:gd name="T0" fmla="*/ 0 w 23"/>
                <a:gd name="T1" fmla="*/ 0 h 130"/>
                <a:gd name="T2" fmla="*/ 0 w 23"/>
                <a:gd name="T3" fmla="*/ 0 h 130"/>
                <a:gd name="T4" fmla="*/ 0 w 23"/>
                <a:gd name="T5" fmla="*/ 0 h 130"/>
                <a:gd name="T6" fmla="*/ 0 w 23"/>
                <a:gd name="T7" fmla="*/ 0 h 130"/>
                <a:gd name="T8" fmla="*/ 0 w 23"/>
                <a:gd name="T9" fmla="*/ 0 h 130"/>
                <a:gd name="T10" fmla="*/ 0 w 23"/>
                <a:gd name="T11" fmla="*/ 0 h 130"/>
                <a:gd name="T12" fmla="*/ 0 w 23"/>
                <a:gd name="T13" fmla="*/ 0 h 130"/>
                <a:gd name="T14" fmla="*/ 0 w 23"/>
                <a:gd name="T15" fmla="*/ 0 h 130"/>
                <a:gd name="T16" fmla="*/ 0 w 23"/>
                <a:gd name="T17" fmla="*/ 0 h 130"/>
                <a:gd name="T18" fmla="*/ 0 w 23"/>
                <a:gd name="T19" fmla="*/ 0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30"/>
                <a:gd name="T32" fmla="*/ 23 w 23"/>
                <a:gd name="T33" fmla="*/ 130 h 1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30">
                  <a:moveTo>
                    <a:pt x="18" y="130"/>
                  </a:moveTo>
                  <a:lnTo>
                    <a:pt x="23" y="115"/>
                  </a:lnTo>
                  <a:lnTo>
                    <a:pt x="15" y="83"/>
                  </a:lnTo>
                  <a:lnTo>
                    <a:pt x="7" y="48"/>
                  </a:lnTo>
                  <a:lnTo>
                    <a:pt x="3" y="0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7" y="95"/>
                  </a:lnTo>
                  <a:lnTo>
                    <a:pt x="15" y="118"/>
                  </a:lnTo>
                  <a:lnTo>
                    <a:pt x="18" y="1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5" name="Freeform 163"/>
            <p:cNvSpPr>
              <a:spLocks/>
            </p:cNvSpPr>
            <p:nvPr/>
          </p:nvSpPr>
          <p:spPr bwMode="auto">
            <a:xfrm>
              <a:off x="3536" y="2107"/>
              <a:ext cx="14" cy="4"/>
            </a:xfrm>
            <a:custGeom>
              <a:avLst/>
              <a:gdLst>
                <a:gd name="T0" fmla="*/ 0 w 101"/>
                <a:gd name="T1" fmla="*/ 0 h 27"/>
                <a:gd name="T2" fmla="*/ 0 w 101"/>
                <a:gd name="T3" fmla="*/ 0 h 27"/>
                <a:gd name="T4" fmla="*/ 0 w 101"/>
                <a:gd name="T5" fmla="*/ 0 h 27"/>
                <a:gd name="T6" fmla="*/ 0 w 101"/>
                <a:gd name="T7" fmla="*/ 0 h 27"/>
                <a:gd name="T8" fmla="*/ 0 w 101"/>
                <a:gd name="T9" fmla="*/ 0 h 27"/>
                <a:gd name="T10" fmla="*/ 0 w 101"/>
                <a:gd name="T11" fmla="*/ 0 h 27"/>
                <a:gd name="T12" fmla="*/ 0 w 101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27"/>
                <a:gd name="T23" fmla="*/ 101 w 101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27">
                  <a:moveTo>
                    <a:pt x="7" y="0"/>
                  </a:moveTo>
                  <a:lnTo>
                    <a:pt x="0" y="23"/>
                  </a:lnTo>
                  <a:lnTo>
                    <a:pt x="101" y="27"/>
                  </a:lnTo>
                  <a:lnTo>
                    <a:pt x="93" y="18"/>
                  </a:lnTo>
                  <a:lnTo>
                    <a:pt x="78" y="15"/>
                  </a:lnTo>
                  <a:lnTo>
                    <a:pt x="4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6" name="Freeform 164"/>
            <p:cNvSpPr>
              <a:spLocks/>
            </p:cNvSpPr>
            <p:nvPr/>
          </p:nvSpPr>
          <p:spPr bwMode="auto">
            <a:xfrm>
              <a:off x="3538" y="2113"/>
              <a:ext cx="18" cy="6"/>
            </a:xfrm>
            <a:custGeom>
              <a:avLst/>
              <a:gdLst>
                <a:gd name="T0" fmla="*/ 0 w 133"/>
                <a:gd name="T1" fmla="*/ 0 h 48"/>
                <a:gd name="T2" fmla="*/ 0 w 133"/>
                <a:gd name="T3" fmla="*/ 0 h 48"/>
                <a:gd name="T4" fmla="*/ 0 w 133"/>
                <a:gd name="T5" fmla="*/ 0 h 48"/>
                <a:gd name="T6" fmla="*/ 0 w 133"/>
                <a:gd name="T7" fmla="*/ 0 h 48"/>
                <a:gd name="T8" fmla="*/ 0 w 133"/>
                <a:gd name="T9" fmla="*/ 0 h 48"/>
                <a:gd name="T10" fmla="*/ 0 w 133"/>
                <a:gd name="T11" fmla="*/ 0 h 48"/>
                <a:gd name="T12" fmla="*/ 0 w 133"/>
                <a:gd name="T13" fmla="*/ 0 h 48"/>
                <a:gd name="T14" fmla="*/ 0 w 133"/>
                <a:gd name="T15" fmla="*/ 0 h 48"/>
                <a:gd name="T16" fmla="*/ 0 w 133"/>
                <a:gd name="T17" fmla="*/ 0 h 48"/>
                <a:gd name="T18" fmla="*/ 0 w 133"/>
                <a:gd name="T19" fmla="*/ 0 h 48"/>
                <a:gd name="T20" fmla="*/ 0 w 133"/>
                <a:gd name="T21" fmla="*/ 0 h 48"/>
                <a:gd name="T22" fmla="*/ 0 w 133"/>
                <a:gd name="T23" fmla="*/ 0 h 48"/>
                <a:gd name="T24" fmla="*/ 0 w 133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48"/>
                <a:gd name="T41" fmla="*/ 133 w 133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48">
                  <a:moveTo>
                    <a:pt x="0" y="24"/>
                  </a:moveTo>
                  <a:lnTo>
                    <a:pt x="8" y="48"/>
                  </a:lnTo>
                  <a:lnTo>
                    <a:pt x="12" y="43"/>
                  </a:lnTo>
                  <a:lnTo>
                    <a:pt x="32" y="31"/>
                  </a:lnTo>
                  <a:lnTo>
                    <a:pt x="70" y="20"/>
                  </a:lnTo>
                  <a:lnTo>
                    <a:pt x="98" y="16"/>
                  </a:lnTo>
                  <a:lnTo>
                    <a:pt x="133" y="11"/>
                  </a:lnTo>
                  <a:lnTo>
                    <a:pt x="102" y="4"/>
                  </a:lnTo>
                  <a:lnTo>
                    <a:pt x="78" y="0"/>
                  </a:lnTo>
                  <a:lnTo>
                    <a:pt x="55" y="4"/>
                  </a:lnTo>
                  <a:lnTo>
                    <a:pt x="35" y="8"/>
                  </a:lnTo>
                  <a:lnTo>
                    <a:pt x="8" y="2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7" name="Freeform 165"/>
            <p:cNvSpPr>
              <a:spLocks/>
            </p:cNvSpPr>
            <p:nvPr/>
          </p:nvSpPr>
          <p:spPr bwMode="auto">
            <a:xfrm>
              <a:off x="3464" y="2107"/>
              <a:ext cx="19" cy="8"/>
            </a:xfrm>
            <a:custGeom>
              <a:avLst/>
              <a:gdLst>
                <a:gd name="T0" fmla="*/ 0 w 144"/>
                <a:gd name="T1" fmla="*/ 0 h 55"/>
                <a:gd name="T2" fmla="*/ 0 w 144"/>
                <a:gd name="T3" fmla="*/ 0 h 55"/>
                <a:gd name="T4" fmla="*/ 0 w 144"/>
                <a:gd name="T5" fmla="*/ 0 h 55"/>
                <a:gd name="T6" fmla="*/ 0 w 144"/>
                <a:gd name="T7" fmla="*/ 0 h 55"/>
                <a:gd name="T8" fmla="*/ 0 w 144"/>
                <a:gd name="T9" fmla="*/ 0 h 55"/>
                <a:gd name="T10" fmla="*/ 0 w 144"/>
                <a:gd name="T11" fmla="*/ 0 h 55"/>
                <a:gd name="T12" fmla="*/ 0 w 144"/>
                <a:gd name="T13" fmla="*/ 0 h 55"/>
                <a:gd name="T14" fmla="*/ 0 w 144"/>
                <a:gd name="T15" fmla="*/ 0 h 55"/>
                <a:gd name="T16" fmla="*/ 0 w 144"/>
                <a:gd name="T17" fmla="*/ 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55"/>
                <a:gd name="T29" fmla="*/ 144 w 144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55">
                  <a:moveTo>
                    <a:pt x="0" y="0"/>
                  </a:moveTo>
                  <a:lnTo>
                    <a:pt x="90" y="35"/>
                  </a:lnTo>
                  <a:lnTo>
                    <a:pt x="140" y="55"/>
                  </a:lnTo>
                  <a:lnTo>
                    <a:pt x="144" y="12"/>
                  </a:lnTo>
                  <a:lnTo>
                    <a:pt x="133" y="15"/>
                  </a:lnTo>
                  <a:lnTo>
                    <a:pt x="101" y="15"/>
                  </a:lnTo>
                  <a:lnTo>
                    <a:pt x="58" y="12"/>
                  </a:lnTo>
                  <a:lnTo>
                    <a:pt x="3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8" name="Freeform 166"/>
            <p:cNvSpPr>
              <a:spLocks/>
            </p:cNvSpPr>
            <p:nvPr/>
          </p:nvSpPr>
          <p:spPr bwMode="auto">
            <a:xfrm>
              <a:off x="3460" y="2113"/>
              <a:ext cx="17" cy="10"/>
            </a:xfrm>
            <a:custGeom>
              <a:avLst/>
              <a:gdLst>
                <a:gd name="T0" fmla="*/ 0 w 128"/>
                <a:gd name="T1" fmla="*/ 0 h 75"/>
                <a:gd name="T2" fmla="*/ 0 w 128"/>
                <a:gd name="T3" fmla="*/ 0 h 75"/>
                <a:gd name="T4" fmla="*/ 0 w 128"/>
                <a:gd name="T5" fmla="*/ 0 h 75"/>
                <a:gd name="T6" fmla="*/ 0 w 128"/>
                <a:gd name="T7" fmla="*/ 0 h 75"/>
                <a:gd name="T8" fmla="*/ 0 w 128"/>
                <a:gd name="T9" fmla="*/ 0 h 75"/>
                <a:gd name="T10" fmla="*/ 0 w 128"/>
                <a:gd name="T11" fmla="*/ 0 h 75"/>
                <a:gd name="T12" fmla="*/ 0 w 128"/>
                <a:gd name="T13" fmla="*/ 0 h 75"/>
                <a:gd name="T14" fmla="*/ 0 w 128"/>
                <a:gd name="T15" fmla="*/ 0 h 75"/>
                <a:gd name="T16" fmla="*/ 0 w 128"/>
                <a:gd name="T17" fmla="*/ 0 h 75"/>
                <a:gd name="T18" fmla="*/ 0 w 128"/>
                <a:gd name="T19" fmla="*/ 0 h 75"/>
                <a:gd name="T20" fmla="*/ 0 w 128"/>
                <a:gd name="T21" fmla="*/ 0 h 75"/>
                <a:gd name="T22" fmla="*/ 0 w 128"/>
                <a:gd name="T23" fmla="*/ 0 h 75"/>
                <a:gd name="T24" fmla="*/ 0 w 128"/>
                <a:gd name="T25" fmla="*/ 0 h 75"/>
                <a:gd name="T26" fmla="*/ 0 w 128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8"/>
                <a:gd name="T43" fmla="*/ 0 h 75"/>
                <a:gd name="T44" fmla="*/ 128 w 128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8" h="75">
                  <a:moveTo>
                    <a:pt x="0" y="0"/>
                  </a:moveTo>
                  <a:lnTo>
                    <a:pt x="34" y="11"/>
                  </a:lnTo>
                  <a:lnTo>
                    <a:pt x="58" y="24"/>
                  </a:lnTo>
                  <a:lnTo>
                    <a:pt x="77" y="36"/>
                  </a:lnTo>
                  <a:lnTo>
                    <a:pt x="89" y="48"/>
                  </a:lnTo>
                  <a:lnTo>
                    <a:pt x="101" y="66"/>
                  </a:lnTo>
                  <a:lnTo>
                    <a:pt x="104" y="75"/>
                  </a:lnTo>
                  <a:lnTo>
                    <a:pt x="128" y="51"/>
                  </a:lnTo>
                  <a:lnTo>
                    <a:pt x="121" y="43"/>
                  </a:lnTo>
                  <a:lnTo>
                    <a:pt x="93" y="24"/>
                  </a:lnTo>
                  <a:lnTo>
                    <a:pt x="73" y="16"/>
                  </a:lnTo>
                  <a:lnTo>
                    <a:pt x="50" y="8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9" name="Freeform 167"/>
            <p:cNvSpPr>
              <a:spLocks/>
            </p:cNvSpPr>
            <p:nvPr/>
          </p:nvSpPr>
          <p:spPr bwMode="auto">
            <a:xfrm>
              <a:off x="1302" y="2027"/>
              <a:ext cx="160" cy="127"/>
            </a:xfrm>
            <a:custGeom>
              <a:avLst/>
              <a:gdLst>
                <a:gd name="T0" fmla="*/ 0 w 1205"/>
                <a:gd name="T1" fmla="*/ 0 h 952"/>
                <a:gd name="T2" fmla="*/ 0 w 1205"/>
                <a:gd name="T3" fmla="*/ 0 h 952"/>
                <a:gd name="T4" fmla="*/ 0 w 1205"/>
                <a:gd name="T5" fmla="*/ 0 h 952"/>
                <a:gd name="T6" fmla="*/ 0 w 1205"/>
                <a:gd name="T7" fmla="*/ 0 h 952"/>
                <a:gd name="T8" fmla="*/ 0 w 1205"/>
                <a:gd name="T9" fmla="*/ 0 h 952"/>
                <a:gd name="T10" fmla="*/ 0 w 1205"/>
                <a:gd name="T11" fmla="*/ 0 h 952"/>
                <a:gd name="T12" fmla="*/ 0 w 1205"/>
                <a:gd name="T13" fmla="*/ 0 h 952"/>
                <a:gd name="T14" fmla="*/ 0 w 1205"/>
                <a:gd name="T15" fmla="*/ 0 h 952"/>
                <a:gd name="T16" fmla="*/ 0 w 1205"/>
                <a:gd name="T17" fmla="*/ 0 h 952"/>
                <a:gd name="T18" fmla="*/ 0 w 1205"/>
                <a:gd name="T19" fmla="*/ 0 h 952"/>
                <a:gd name="T20" fmla="*/ 0 w 1205"/>
                <a:gd name="T21" fmla="*/ 0 h 952"/>
                <a:gd name="T22" fmla="*/ 0 w 1205"/>
                <a:gd name="T23" fmla="*/ 0 h 952"/>
                <a:gd name="T24" fmla="*/ 0 w 1205"/>
                <a:gd name="T25" fmla="*/ 0 h 952"/>
                <a:gd name="T26" fmla="*/ 0 w 1205"/>
                <a:gd name="T27" fmla="*/ 0 h 952"/>
                <a:gd name="T28" fmla="*/ 0 w 1205"/>
                <a:gd name="T29" fmla="*/ 0 h 952"/>
                <a:gd name="T30" fmla="*/ 0 w 1205"/>
                <a:gd name="T31" fmla="*/ 0 h 952"/>
                <a:gd name="T32" fmla="*/ 0 w 1205"/>
                <a:gd name="T33" fmla="*/ 0 h 952"/>
                <a:gd name="T34" fmla="*/ 0 w 1205"/>
                <a:gd name="T35" fmla="*/ 0 h 952"/>
                <a:gd name="T36" fmla="*/ 0 w 1205"/>
                <a:gd name="T37" fmla="*/ 0 h 952"/>
                <a:gd name="T38" fmla="*/ 0 w 1205"/>
                <a:gd name="T39" fmla="*/ 0 h 952"/>
                <a:gd name="T40" fmla="*/ 0 w 1205"/>
                <a:gd name="T41" fmla="*/ 0 h 952"/>
                <a:gd name="T42" fmla="*/ 0 w 1205"/>
                <a:gd name="T43" fmla="*/ 0 h 952"/>
                <a:gd name="T44" fmla="*/ 0 w 1205"/>
                <a:gd name="T45" fmla="*/ 0 h 952"/>
                <a:gd name="T46" fmla="*/ 0 w 1205"/>
                <a:gd name="T47" fmla="*/ 0 h 952"/>
                <a:gd name="T48" fmla="*/ 0 w 1205"/>
                <a:gd name="T49" fmla="*/ 0 h 952"/>
                <a:gd name="T50" fmla="*/ 0 w 1205"/>
                <a:gd name="T51" fmla="*/ 0 h 952"/>
                <a:gd name="T52" fmla="*/ 0 w 1205"/>
                <a:gd name="T53" fmla="*/ 0 h 952"/>
                <a:gd name="T54" fmla="*/ 0 w 1205"/>
                <a:gd name="T55" fmla="*/ 0 h 952"/>
                <a:gd name="T56" fmla="*/ 0 w 1205"/>
                <a:gd name="T57" fmla="*/ 0 h 952"/>
                <a:gd name="T58" fmla="*/ 0 w 1205"/>
                <a:gd name="T59" fmla="*/ 0 h 952"/>
                <a:gd name="T60" fmla="*/ 0 w 1205"/>
                <a:gd name="T61" fmla="*/ 0 h 952"/>
                <a:gd name="T62" fmla="*/ 0 w 1205"/>
                <a:gd name="T63" fmla="*/ 0 h 952"/>
                <a:gd name="T64" fmla="*/ 0 w 1205"/>
                <a:gd name="T65" fmla="*/ 0 h 952"/>
                <a:gd name="T66" fmla="*/ 0 w 1205"/>
                <a:gd name="T67" fmla="*/ 0 h 952"/>
                <a:gd name="T68" fmla="*/ 0 w 1205"/>
                <a:gd name="T69" fmla="*/ 0 h 952"/>
                <a:gd name="T70" fmla="*/ 0 w 1205"/>
                <a:gd name="T71" fmla="*/ 0 h 952"/>
                <a:gd name="T72" fmla="*/ 0 w 1205"/>
                <a:gd name="T73" fmla="*/ 0 h 952"/>
                <a:gd name="T74" fmla="*/ 0 w 1205"/>
                <a:gd name="T75" fmla="*/ 0 h 952"/>
                <a:gd name="T76" fmla="*/ 0 w 1205"/>
                <a:gd name="T77" fmla="*/ 0 h 952"/>
                <a:gd name="T78" fmla="*/ 0 w 1205"/>
                <a:gd name="T79" fmla="*/ 0 h 952"/>
                <a:gd name="T80" fmla="*/ 0 w 1205"/>
                <a:gd name="T81" fmla="*/ 0 h 952"/>
                <a:gd name="T82" fmla="*/ 0 w 1205"/>
                <a:gd name="T83" fmla="*/ 0 h 952"/>
                <a:gd name="T84" fmla="*/ 0 w 1205"/>
                <a:gd name="T85" fmla="*/ 0 h 952"/>
                <a:gd name="T86" fmla="*/ 0 w 1205"/>
                <a:gd name="T87" fmla="*/ 0 h 952"/>
                <a:gd name="T88" fmla="*/ 0 w 1205"/>
                <a:gd name="T89" fmla="*/ 0 h 952"/>
                <a:gd name="T90" fmla="*/ 0 w 1205"/>
                <a:gd name="T91" fmla="*/ 0 h 952"/>
                <a:gd name="T92" fmla="*/ 0 w 1205"/>
                <a:gd name="T93" fmla="*/ 0 h 952"/>
                <a:gd name="T94" fmla="*/ 0 w 1205"/>
                <a:gd name="T95" fmla="*/ 0 h 952"/>
                <a:gd name="T96" fmla="*/ 0 w 1205"/>
                <a:gd name="T97" fmla="*/ 0 h 952"/>
                <a:gd name="T98" fmla="*/ 0 w 1205"/>
                <a:gd name="T99" fmla="*/ 0 h 952"/>
                <a:gd name="T100" fmla="*/ 0 w 1205"/>
                <a:gd name="T101" fmla="*/ 0 h 952"/>
                <a:gd name="T102" fmla="*/ 0 w 1205"/>
                <a:gd name="T103" fmla="*/ 0 h 952"/>
                <a:gd name="T104" fmla="*/ 0 w 1205"/>
                <a:gd name="T105" fmla="*/ 0 h 952"/>
                <a:gd name="T106" fmla="*/ 0 w 1205"/>
                <a:gd name="T107" fmla="*/ 0 h 952"/>
                <a:gd name="T108" fmla="*/ 0 w 1205"/>
                <a:gd name="T109" fmla="*/ 0 h 952"/>
                <a:gd name="T110" fmla="*/ 0 w 1205"/>
                <a:gd name="T111" fmla="*/ 0 h 952"/>
                <a:gd name="T112" fmla="*/ 0 w 1205"/>
                <a:gd name="T113" fmla="*/ 0 h 952"/>
                <a:gd name="T114" fmla="*/ 0 w 1205"/>
                <a:gd name="T115" fmla="*/ 0 h 952"/>
                <a:gd name="T116" fmla="*/ 0 w 1205"/>
                <a:gd name="T117" fmla="*/ 0 h 952"/>
                <a:gd name="T118" fmla="*/ 0 w 1205"/>
                <a:gd name="T119" fmla="*/ 0 h 952"/>
                <a:gd name="T120" fmla="*/ 0 w 1205"/>
                <a:gd name="T121" fmla="*/ 0 h 9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5"/>
                <a:gd name="T184" fmla="*/ 0 h 952"/>
                <a:gd name="T185" fmla="*/ 1205 w 1205"/>
                <a:gd name="T186" fmla="*/ 952 h 9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5" h="952">
                  <a:moveTo>
                    <a:pt x="652" y="948"/>
                  </a:moveTo>
                  <a:lnTo>
                    <a:pt x="577" y="952"/>
                  </a:lnTo>
                  <a:lnTo>
                    <a:pt x="565" y="917"/>
                  </a:lnTo>
                  <a:lnTo>
                    <a:pt x="549" y="877"/>
                  </a:lnTo>
                  <a:lnTo>
                    <a:pt x="526" y="830"/>
                  </a:lnTo>
                  <a:lnTo>
                    <a:pt x="499" y="784"/>
                  </a:lnTo>
                  <a:lnTo>
                    <a:pt x="479" y="760"/>
                  </a:lnTo>
                  <a:lnTo>
                    <a:pt x="464" y="737"/>
                  </a:lnTo>
                  <a:lnTo>
                    <a:pt x="441" y="717"/>
                  </a:lnTo>
                  <a:lnTo>
                    <a:pt x="421" y="701"/>
                  </a:lnTo>
                  <a:lnTo>
                    <a:pt x="398" y="689"/>
                  </a:lnTo>
                  <a:lnTo>
                    <a:pt x="370" y="677"/>
                  </a:lnTo>
                  <a:lnTo>
                    <a:pt x="382" y="694"/>
                  </a:lnTo>
                  <a:lnTo>
                    <a:pt x="386" y="712"/>
                  </a:lnTo>
                  <a:lnTo>
                    <a:pt x="393" y="732"/>
                  </a:lnTo>
                  <a:lnTo>
                    <a:pt x="393" y="752"/>
                  </a:lnTo>
                  <a:lnTo>
                    <a:pt x="393" y="787"/>
                  </a:lnTo>
                  <a:lnTo>
                    <a:pt x="382" y="827"/>
                  </a:lnTo>
                  <a:lnTo>
                    <a:pt x="375" y="842"/>
                  </a:lnTo>
                  <a:lnTo>
                    <a:pt x="362" y="858"/>
                  </a:lnTo>
                  <a:lnTo>
                    <a:pt x="350" y="870"/>
                  </a:lnTo>
                  <a:lnTo>
                    <a:pt x="335" y="882"/>
                  </a:lnTo>
                  <a:lnTo>
                    <a:pt x="320" y="893"/>
                  </a:lnTo>
                  <a:lnTo>
                    <a:pt x="300" y="900"/>
                  </a:lnTo>
                  <a:lnTo>
                    <a:pt x="280" y="905"/>
                  </a:lnTo>
                  <a:lnTo>
                    <a:pt x="261" y="905"/>
                  </a:lnTo>
                  <a:lnTo>
                    <a:pt x="234" y="905"/>
                  </a:lnTo>
                  <a:lnTo>
                    <a:pt x="211" y="897"/>
                  </a:lnTo>
                  <a:lnTo>
                    <a:pt x="187" y="885"/>
                  </a:lnTo>
                  <a:lnTo>
                    <a:pt x="171" y="874"/>
                  </a:lnTo>
                  <a:lnTo>
                    <a:pt x="156" y="854"/>
                  </a:lnTo>
                  <a:lnTo>
                    <a:pt x="140" y="834"/>
                  </a:lnTo>
                  <a:lnTo>
                    <a:pt x="116" y="787"/>
                  </a:lnTo>
                  <a:lnTo>
                    <a:pt x="70" y="682"/>
                  </a:lnTo>
                  <a:lnTo>
                    <a:pt x="38" y="627"/>
                  </a:lnTo>
                  <a:lnTo>
                    <a:pt x="19" y="604"/>
                  </a:lnTo>
                  <a:lnTo>
                    <a:pt x="0" y="576"/>
                  </a:lnTo>
                  <a:lnTo>
                    <a:pt x="46" y="544"/>
                  </a:lnTo>
                  <a:lnTo>
                    <a:pt x="90" y="506"/>
                  </a:lnTo>
                  <a:lnTo>
                    <a:pt x="133" y="466"/>
                  </a:lnTo>
                  <a:lnTo>
                    <a:pt x="171" y="431"/>
                  </a:lnTo>
                  <a:lnTo>
                    <a:pt x="214" y="403"/>
                  </a:lnTo>
                  <a:lnTo>
                    <a:pt x="234" y="391"/>
                  </a:lnTo>
                  <a:lnTo>
                    <a:pt x="257" y="384"/>
                  </a:lnTo>
                  <a:lnTo>
                    <a:pt x="277" y="379"/>
                  </a:lnTo>
                  <a:lnTo>
                    <a:pt x="300" y="379"/>
                  </a:lnTo>
                  <a:lnTo>
                    <a:pt x="327" y="388"/>
                  </a:lnTo>
                  <a:lnTo>
                    <a:pt x="350" y="396"/>
                  </a:lnTo>
                  <a:lnTo>
                    <a:pt x="375" y="411"/>
                  </a:lnTo>
                  <a:lnTo>
                    <a:pt x="393" y="434"/>
                  </a:lnTo>
                  <a:lnTo>
                    <a:pt x="413" y="462"/>
                  </a:lnTo>
                  <a:lnTo>
                    <a:pt x="421" y="494"/>
                  </a:lnTo>
                  <a:lnTo>
                    <a:pt x="425" y="524"/>
                  </a:lnTo>
                  <a:lnTo>
                    <a:pt x="425" y="544"/>
                  </a:lnTo>
                  <a:lnTo>
                    <a:pt x="421" y="560"/>
                  </a:lnTo>
                  <a:lnTo>
                    <a:pt x="413" y="576"/>
                  </a:lnTo>
                  <a:lnTo>
                    <a:pt x="405" y="591"/>
                  </a:lnTo>
                  <a:lnTo>
                    <a:pt x="393" y="604"/>
                  </a:lnTo>
                  <a:lnTo>
                    <a:pt x="378" y="619"/>
                  </a:lnTo>
                  <a:lnTo>
                    <a:pt x="425" y="627"/>
                  </a:lnTo>
                  <a:lnTo>
                    <a:pt x="464" y="646"/>
                  </a:lnTo>
                  <a:lnTo>
                    <a:pt x="494" y="662"/>
                  </a:lnTo>
                  <a:lnTo>
                    <a:pt x="522" y="682"/>
                  </a:lnTo>
                  <a:lnTo>
                    <a:pt x="542" y="701"/>
                  </a:lnTo>
                  <a:lnTo>
                    <a:pt x="557" y="717"/>
                  </a:lnTo>
                  <a:lnTo>
                    <a:pt x="569" y="732"/>
                  </a:lnTo>
                  <a:lnTo>
                    <a:pt x="585" y="434"/>
                  </a:lnTo>
                  <a:lnTo>
                    <a:pt x="565" y="454"/>
                  </a:lnTo>
                  <a:lnTo>
                    <a:pt x="546" y="466"/>
                  </a:lnTo>
                  <a:lnTo>
                    <a:pt x="522" y="474"/>
                  </a:lnTo>
                  <a:lnTo>
                    <a:pt x="503" y="478"/>
                  </a:lnTo>
                  <a:lnTo>
                    <a:pt x="483" y="482"/>
                  </a:lnTo>
                  <a:lnTo>
                    <a:pt x="464" y="478"/>
                  </a:lnTo>
                  <a:lnTo>
                    <a:pt x="444" y="469"/>
                  </a:lnTo>
                  <a:lnTo>
                    <a:pt x="428" y="462"/>
                  </a:lnTo>
                  <a:lnTo>
                    <a:pt x="413" y="451"/>
                  </a:lnTo>
                  <a:lnTo>
                    <a:pt x="398" y="434"/>
                  </a:lnTo>
                  <a:lnTo>
                    <a:pt x="386" y="419"/>
                  </a:lnTo>
                  <a:lnTo>
                    <a:pt x="375" y="403"/>
                  </a:lnTo>
                  <a:lnTo>
                    <a:pt x="362" y="384"/>
                  </a:lnTo>
                  <a:lnTo>
                    <a:pt x="358" y="364"/>
                  </a:lnTo>
                  <a:lnTo>
                    <a:pt x="355" y="344"/>
                  </a:lnTo>
                  <a:lnTo>
                    <a:pt x="355" y="324"/>
                  </a:lnTo>
                  <a:lnTo>
                    <a:pt x="355" y="306"/>
                  </a:lnTo>
                  <a:lnTo>
                    <a:pt x="362" y="282"/>
                  </a:lnTo>
                  <a:lnTo>
                    <a:pt x="370" y="263"/>
                  </a:lnTo>
                  <a:lnTo>
                    <a:pt x="386" y="239"/>
                  </a:lnTo>
                  <a:lnTo>
                    <a:pt x="416" y="199"/>
                  </a:lnTo>
                  <a:lnTo>
                    <a:pt x="460" y="156"/>
                  </a:lnTo>
                  <a:lnTo>
                    <a:pt x="546" y="78"/>
                  </a:lnTo>
                  <a:lnTo>
                    <a:pt x="581" y="39"/>
                  </a:lnTo>
                  <a:lnTo>
                    <a:pt x="612" y="0"/>
                  </a:lnTo>
                  <a:lnTo>
                    <a:pt x="624" y="28"/>
                  </a:lnTo>
                  <a:lnTo>
                    <a:pt x="640" y="51"/>
                  </a:lnTo>
                  <a:lnTo>
                    <a:pt x="659" y="70"/>
                  </a:lnTo>
                  <a:lnTo>
                    <a:pt x="678" y="90"/>
                  </a:lnTo>
                  <a:lnTo>
                    <a:pt x="718" y="125"/>
                  </a:lnTo>
                  <a:lnTo>
                    <a:pt x="761" y="161"/>
                  </a:lnTo>
                  <a:lnTo>
                    <a:pt x="799" y="191"/>
                  </a:lnTo>
                  <a:lnTo>
                    <a:pt x="819" y="211"/>
                  </a:lnTo>
                  <a:lnTo>
                    <a:pt x="834" y="227"/>
                  </a:lnTo>
                  <a:lnTo>
                    <a:pt x="846" y="246"/>
                  </a:lnTo>
                  <a:lnTo>
                    <a:pt x="854" y="270"/>
                  </a:lnTo>
                  <a:lnTo>
                    <a:pt x="862" y="294"/>
                  </a:lnTo>
                  <a:lnTo>
                    <a:pt x="862" y="317"/>
                  </a:lnTo>
                  <a:lnTo>
                    <a:pt x="862" y="336"/>
                  </a:lnTo>
                  <a:lnTo>
                    <a:pt x="858" y="356"/>
                  </a:lnTo>
                  <a:lnTo>
                    <a:pt x="851" y="376"/>
                  </a:lnTo>
                  <a:lnTo>
                    <a:pt x="842" y="391"/>
                  </a:lnTo>
                  <a:lnTo>
                    <a:pt x="814" y="423"/>
                  </a:lnTo>
                  <a:lnTo>
                    <a:pt x="788" y="446"/>
                  </a:lnTo>
                  <a:lnTo>
                    <a:pt x="753" y="462"/>
                  </a:lnTo>
                  <a:lnTo>
                    <a:pt x="736" y="466"/>
                  </a:lnTo>
                  <a:lnTo>
                    <a:pt x="721" y="469"/>
                  </a:lnTo>
                  <a:lnTo>
                    <a:pt x="702" y="466"/>
                  </a:lnTo>
                  <a:lnTo>
                    <a:pt x="686" y="466"/>
                  </a:lnTo>
                  <a:lnTo>
                    <a:pt x="670" y="458"/>
                  </a:lnTo>
                  <a:lnTo>
                    <a:pt x="655" y="446"/>
                  </a:lnTo>
                  <a:lnTo>
                    <a:pt x="652" y="486"/>
                  </a:lnTo>
                  <a:lnTo>
                    <a:pt x="652" y="532"/>
                  </a:lnTo>
                  <a:lnTo>
                    <a:pt x="647" y="642"/>
                  </a:lnTo>
                  <a:lnTo>
                    <a:pt x="652" y="775"/>
                  </a:lnTo>
                  <a:lnTo>
                    <a:pt x="721" y="709"/>
                  </a:lnTo>
                  <a:lnTo>
                    <a:pt x="776" y="662"/>
                  </a:lnTo>
                  <a:lnTo>
                    <a:pt x="799" y="646"/>
                  </a:lnTo>
                  <a:lnTo>
                    <a:pt x="814" y="639"/>
                  </a:lnTo>
                  <a:lnTo>
                    <a:pt x="796" y="631"/>
                  </a:lnTo>
                  <a:lnTo>
                    <a:pt x="780" y="619"/>
                  </a:lnTo>
                  <a:lnTo>
                    <a:pt x="768" y="607"/>
                  </a:lnTo>
                  <a:lnTo>
                    <a:pt x="756" y="591"/>
                  </a:lnTo>
                  <a:lnTo>
                    <a:pt x="748" y="576"/>
                  </a:lnTo>
                  <a:lnTo>
                    <a:pt x="745" y="560"/>
                  </a:lnTo>
                  <a:lnTo>
                    <a:pt x="745" y="544"/>
                  </a:lnTo>
                  <a:lnTo>
                    <a:pt x="745" y="524"/>
                  </a:lnTo>
                  <a:lnTo>
                    <a:pt x="748" y="509"/>
                  </a:lnTo>
                  <a:lnTo>
                    <a:pt x="756" y="489"/>
                  </a:lnTo>
                  <a:lnTo>
                    <a:pt x="764" y="474"/>
                  </a:lnTo>
                  <a:lnTo>
                    <a:pt x="776" y="458"/>
                  </a:lnTo>
                  <a:lnTo>
                    <a:pt x="791" y="442"/>
                  </a:lnTo>
                  <a:lnTo>
                    <a:pt x="811" y="427"/>
                  </a:lnTo>
                  <a:lnTo>
                    <a:pt x="831" y="419"/>
                  </a:lnTo>
                  <a:lnTo>
                    <a:pt x="854" y="407"/>
                  </a:lnTo>
                  <a:lnTo>
                    <a:pt x="874" y="403"/>
                  </a:lnTo>
                  <a:lnTo>
                    <a:pt x="894" y="403"/>
                  </a:lnTo>
                  <a:lnTo>
                    <a:pt x="912" y="403"/>
                  </a:lnTo>
                  <a:lnTo>
                    <a:pt x="932" y="407"/>
                  </a:lnTo>
                  <a:lnTo>
                    <a:pt x="972" y="423"/>
                  </a:lnTo>
                  <a:lnTo>
                    <a:pt x="1010" y="446"/>
                  </a:lnTo>
                  <a:lnTo>
                    <a:pt x="1100" y="501"/>
                  </a:lnTo>
                  <a:lnTo>
                    <a:pt x="1151" y="529"/>
                  </a:lnTo>
                  <a:lnTo>
                    <a:pt x="1205" y="556"/>
                  </a:lnTo>
                  <a:lnTo>
                    <a:pt x="1186" y="587"/>
                  </a:lnTo>
                  <a:lnTo>
                    <a:pt x="1171" y="627"/>
                  </a:lnTo>
                  <a:lnTo>
                    <a:pt x="1139" y="724"/>
                  </a:lnTo>
                  <a:lnTo>
                    <a:pt x="1119" y="775"/>
                  </a:lnTo>
                  <a:lnTo>
                    <a:pt x="1100" y="822"/>
                  </a:lnTo>
                  <a:lnTo>
                    <a:pt x="1076" y="858"/>
                  </a:lnTo>
                  <a:lnTo>
                    <a:pt x="1061" y="874"/>
                  </a:lnTo>
                  <a:lnTo>
                    <a:pt x="1050" y="885"/>
                  </a:lnTo>
                  <a:lnTo>
                    <a:pt x="1022" y="893"/>
                  </a:lnTo>
                  <a:lnTo>
                    <a:pt x="998" y="900"/>
                  </a:lnTo>
                  <a:lnTo>
                    <a:pt x="975" y="909"/>
                  </a:lnTo>
                  <a:lnTo>
                    <a:pt x="952" y="909"/>
                  </a:lnTo>
                  <a:lnTo>
                    <a:pt x="932" y="905"/>
                  </a:lnTo>
                  <a:lnTo>
                    <a:pt x="909" y="897"/>
                  </a:lnTo>
                  <a:lnTo>
                    <a:pt x="894" y="889"/>
                  </a:lnTo>
                  <a:lnTo>
                    <a:pt x="874" y="877"/>
                  </a:lnTo>
                  <a:lnTo>
                    <a:pt x="862" y="862"/>
                  </a:lnTo>
                  <a:lnTo>
                    <a:pt x="851" y="846"/>
                  </a:lnTo>
                  <a:lnTo>
                    <a:pt x="842" y="827"/>
                  </a:lnTo>
                  <a:lnTo>
                    <a:pt x="834" y="803"/>
                  </a:lnTo>
                  <a:lnTo>
                    <a:pt x="834" y="779"/>
                  </a:lnTo>
                  <a:lnTo>
                    <a:pt x="839" y="752"/>
                  </a:lnTo>
                  <a:lnTo>
                    <a:pt x="846" y="724"/>
                  </a:lnTo>
                  <a:lnTo>
                    <a:pt x="858" y="697"/>
                  </a:lnTo>
                  <a:lnTo>
                    <a:pt x="834" y="705"/>
                  </a:lnTo>
                  <a:lnTo>
                    <a:pt x="814" y="717"/>
                  </a:lnTo>
                  <a:lnTo>
                    <a:pt x="796" y="732"/>
                  </a:lnTo>
                  <a:lnTo>
                    <a:pt x="776" y="752"/>
                  </a:lnTo>
                  <a:lnTo>
                    <a:pt x="741" y="795"/>
                  </a:lnTo>
                  <a:lnTo>
                    <a:pt x="710" y="839"/>
                  </a:lnTo>
                  <a:lnTo>
                    <a:pt x="686" y="882"/>
                  </a:lnTo>
                  <a:lnTo>
                    <a:pt x="667" y="917"/>
                  </a:lnTo>
                  <a:lnTo>
                    <a:pt x="652" y="9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0" name="Freeform 168"/>
            <p:cNvSpPr>
              <a:spLocks noEditPoints="1"/>
            </p:cNvSpPr>
            <p:nvPr/>
          </p:nvSpPr>
          <p:spPr bwMode="auto">
            <a:xfrm>
              <a:off x="1299" y="2023"/>
              <a:ext cx="166" cy="133"/>
            </a:xfrm>
            <a:custGeom>
              <a:avLst/>
              <a:gdLst>
                <a:gd name="T0" fmla="*/ 0 w 1245"/>
                <a:gd name="T1" fmla="*/ 0 h 993"/>
                <a:gd name="T2" fmla="*/ 0 w 1245"/>
                <a:gd name="T3" fmla="*/ 0 h 993"/>
                <a:gd name="T4" fmla="*/ 0 w 1245"/>
                <a:gd name="T5" fmla="*/ 0 h 993"/>
                <a:gd name="T6" fmla="*/ 0 w 1245"/>
                <a:gd name="T7" fmla="*/ 0 h 993"/>
                <a:gd name="T8" fmla="*/ 0 w 1245"/>
                <a:gd name="T9" fmla="*/ 0 h 993"/>
                <a:gd name="T10" fmla="*/ 0 w 1245"/>
                <a:gd name="T11" fmla="*/ 0 h 993"/>
                <a:gd name="T12" fmla="*/ 0 w 1245"/>
                <a:gd name="T13" fmla="*/ 0 h 993"/>
                <a:gd name="T14" fmla="*/ 0 w 1245"/>
                <a:gd name="T15" fmla="*/ 0 h 993"/>
                <a:gd name="T16" fmla="*/ 0 w 1245"/>
                <a:gd name="T17" fmla="*/ 0 h 993"/>
                <a:gd name="T18" fmla="*/ 0 w 1245"/>
                <a:gd name="T19" fmla="*/ 0 h 993"/>
                <a:gd name="T20" fmla="*/ 0 w 1245"/>
                <a:gd name="T21" fmla="*/ 0 h 993"/>
                <a:gd name="T22" fmla="*/ 0 w 1245"/>
                <a:gd name="T23" fmla="*/ 0 h 993"/>
                <a:gd name="T24" fmla="*/ 0 w 1245"/>
                <a:gd name="T25" fmla="*/ 0 h 993"/>
                <a:gd name="T26" fmla="*/ 0 w 1245"/>
                <a:gd name="T27" fmla="*/ 0 h 993"/>
                <a:gd name="T28" fmla="*/ 0 w 1245"/>
                <a:gd name="T29" fmla="*/ 0 h 993"/>
                <a:gd name="T30" fmla="*/ 0 w 1245"/>
                <a:gd name="T31" fmla="*/ 0 h 993"/>
                <a:gd name="T32" fmla="*/ 0 w 1245"/>
                <a:gd name="T33" fmla="*/ 0 h 993"/>
                <a:gd name="T34" fmla="*/ 0 w 1245"/>
                <a:gd name="T35" fmla="*/ 0 h 993"/>
                <a:gd name="T36" fmla="*/ 0 w 1245"/>
                <a:gd name="T37" fmla="*/ 0 h 993"/>
                <a:gd name="T38" fmla="*/ 0 w 1245"/>
                <a:gd name="T39" fmla="*/ 0 h 993"/>
                <a:gd name="T40" fmla="*/ 0 w 1245"/>
                <a:gd name="T41" fmla="*/ 0 h 993"/>
                <a:gd name="T42" fmla="*/ 0 w 1245"/>
                <a:gd name="T43" fmla="*/ 0 h 993"/>
                <a:gd name="T44" fmla="*/ 0 w 1245"/>
                <a:gd name="T45" fmla="*/ 0 h 993"/>
                <a:gd name="T46" fmla="*/ 0 w 1245"/>
                <a:gd name="T47" fmla="*/ 0 h 993"/>
                <a:gd name="T48" fmla="*/ 0 w 1245"/>
                <a:gd name="T49" fmla="*/ 0 h 993"/>
                <a:gd name="T50" fmla="*/ 0 w 1245"/>
                <a:gd name="T51" fmla="*/ 0 h 993"/>
                <a:gd name="T52" fmla="*/ 0 w 1245"/>
                <a:gd name="T53" fmla="*/ 0 h 993"/>
                <a:gd name="T54" fmla="*/ 0 w 1245"/>
                <a:gd name="T55" fmla="*/ 0 h 993"/>
                <a:gd name="T56" fmla="*/ 0 w 1245"/>
                <a:gd name="T57" fmla="*/ 0 h 993"/>
                <a:gd name="T58" fmla="*/ 0 w 1245"/>
                <a:gd name="T59" fmla="*/ 0 h 993"/>
                <a:gd name="T60" fmla="*/ 0 w 1245"/>
                <a:gd name="T61" fmla="*/ 0 h 993"/>
                <a:gd name="T62" fmla="*/ 0 w 1245"/>
                <a:gd name="T63" fmla="*/ 0 h 993"/>
                <a:gd name="T64" fmla="*/ 0 w 1245"/>
                <a:gd name="T65" fmla="*/ 0 h 993"/>
                <a:gd name="T66" fmla="*/ 0 w 1245"/>
                <a:gd name="T67" fmla="*/ 0 h 993"/>
                <a:gd name="T68" fmla="*/ 0 w 1245"/>
                <a:gd name="T69" fmla="*/ 0 h 993"/>
                <a:gd name="T70" fmla="*/ 0 w 1245"/>
                <a:gd name="T71" fmla="*/ 0 h 993"/>
                <a:gd name="T72" fmla="*/ 0 w 1245"/>
                <a:gd name="T73" fmla="*/ 0 h 993"/>
                <a:gd name="T74" fmla="*/ 0 w 1245"/>
                <a:gd name="T75" fmla="*/ 0 h 993"/>
                <a:gd name="T76" fmla="*/ 0 w 1245"/>
                <a:gd name="T77" fmla="*/ 0 h 993"/>
                <a:gd name="T78" fmla="*/ 0 w 1245"/>
                <a:gd name="T79" fmla="*/ 0 h 993"/>
                <a:gd name="T80" fmla="*/ 0 w 1245"/>
                <a:gd name="T81" fmla="*/ 0 h 993"/>
                <a:gd name="T82" fmla="*/ 0 w 1245"/>
                <a:gd name="T83" fmla="*/ 0 h 993"/>
                <a:gd name="T84" fmla="*/ 0 w 1245"/>
                <a:gd name="T85" fmla="*/ 0 h 993"/>
                <a:gd name="T86" fmla="*/ 0 w 1245"/>
                <a:gd name="T87" fmla="*/ 0 h 993"/>
                <a:gd name="T88" fmla="*/ 0 w 1245"/>
                <a:gd name="T89" fmla="*/ 0 h 993"/>
                <a:gd name="T90" fmla="*/ 0 w 1245"/>
                <a:gd name="T91" fmla="*/ 0 h 993"/>
                <a:gd name="T92" fmla="*/ 0 w 1245"/>
                <a:gd name="T93" fmla="*/ 0 h 993"/>
                <a:gd name="T94" fmla="*/ 0 w 1245"/>
                <a:gd name="T95" fmla="*/ 0 h 993"/>
                <a:gd name="T96" fmla="*/ 0 w 1245"/>
                <a:gd name="T97" fmla="*/ 0 h 993"/>
                <a:gd name="T98" fmla="*/ 0 w 1245"/>
                <a:gd name="T99" fmla="*/ 0 h 993"/>
                <a:gd name="T100" fmla="*/ 0 w 1245"/>
                <a:gd name="T101" fmla="*/ 0 h 993"/>
                <a:gd name="T102" fmla="*/ 0 w 1245"/>
                <a:gd name="T103" fmla="*/ 0 h 993"/>
                <a:gd name="T104" fmla="*/ 0 w 1245"/>
                <a:gd name="T105" fmla="*/ 0 h 993"/>
                <a:gd name="T106" fmla="*/ 0 w 1245"/>
                <a:gd name="T107" fmla="*/ 0 h 993"/>
                <a:gd name="T108" fmla="*/ 0 w 1245"/>
                <a:gd name="T109" fmla="*/ 0 h 993"/>
                <a:gd name="T110" fmla="*/ 0 w 1245"/>
                <a:gd name="T111" fmla="*/ 0 h 993"/>
                <a:gd name="T112" fmla="*/ 0 w 1245"/>
                <a:gd name="T113" fmla="*/ 0 h 993"/>
                <a:gd name="T114" fmla="*/ 0 w 1245"/>
                <a:gd name="T115" fmla="*/ 0 h 993"/>
                <a:gd name="T116" fmla="*/ 0 w 1245"/>
                <a:gd name="T117" fmla="*/ 0 h 993"/>
                <a:gd name="T118" fmla="*/ 0 w 1245"/>
                <a:gd name="T119" fmla="*/ 0 h 993"/>
                <a:gd name="T120" fmla="*/ 0 w 1245"/>
                <a:gd name="T121" fmla="*/ 0 h 993"/>
                <a:gd name="T122" fmla="*/ 0 w 1245"/>
                <a:gd name="T123" fmla="*/ 0 h 9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5"/>
                <a:gd name="T187" fmla="*/ 0 h 993"/>
                <a:gd name="T188" fmla="*/ 1245 w 1245"/>
                <a:gd name="T189" fmla="*/ 993 h 9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5" h="993">
                  <a:moveTo>
                    <a:pt x="672" y="988"/>
                  </a:moveTo>
                  <a:lnTo>
                    <a:pt x="597" y="993"/>
                  </a:lnTo>
                  <a:lnTo>
                    <a:pt x="596" y="965"/>
                  </a:lnTo>
                  <a:lnTo>
                    <a:pt x="670" y="961"/>
                  </a:lnTo>
                  <a:lnTo>
                    <a:pt x="672" y="988"/>
                  </a:lnTo>
                  <a:close/>
                  <a:moveTo>
                    <a:pt x="597" y="993"/>
                  </a:moveTo>
                  <a:lnTo>
                    <a:pt x="588" y="993"/>
                  </a:lnTo>
                  <a:lnTo>
                    <a:pt x="584" y="984"/>
                  </a:lnTo>
                  <a:lnTo>
                    <a:pt x="597" y="979"/>
                  </a:lnTo>
                  <a:lnTo>
                    <a:pt x="597" y="993"/>
                  </a:lnTo>
                  <a:close/>
                  <a:moveTo>
                    <a:pt x="584" y="984"/>
                  </a:moveTo>
                  <a:lnTo>
                    <a:pt x="573" y="947"/>
                  </a:lnTo>
                  <a:lnTo>
                    <a:pt x="598" y="939"/>
                  </a:lnTo>
                  <a:lnTo>
                    <a:pt x="610" y="974"/>
                  </a:lnTo>
                  <a:lnTo>
                    <a:pt x="584" y="984"/>
                  </a:lnTo>
                  <a:close/>
                  <a:moveTo>
                    <a:pt x="598" y="938"/>
                  </a:moveTo>
                  <a:lnTo>
                    <a:pt x="598" y="939"/>
                  </a:lnTo>
                  <a:lnTo>
                    <a:pt x="585" y="944"/>
                  </a:lnTo>
                  <a:lnTo>
                    <a:pt x="598" y="938"/>
                  </a:lnTo>
                  <a:close/>
                  <a:moveTo>
                    <a:pt x="573" y="948"/>
                  </a:moveTo>
                  <a:lnTo>
                    <a:pt x="558" y="910"/>
                  </a:lnTo>
                  <a:lnTo>
                    <a:pt x="582" y="899"/>
                  </a:lnTo>
                  <a:lnTo>
                    <a:pt x="598" y="938"/>
                  </a:lnTo>
                  <a:lnTo>
                    <a:pt x="573" y="948"/>
                  </a:lnTo>
                  <a:close/>
                  <a:moveTo>
                    <a:pt x="582" y="898"/>
                  </a:moveTo>
                  <a:lnTo>
                    <a:pt x="582" y="898"/>
                  </a:lnTo>
                  <a:lnTo>
                    <a:pt x="582" y="899"/>
                  </a:lnTo>
                  <a:lnTo>
                    <a:pt x="569" y="904"/>
                  </a:lnTo>
                  <a:lnTo>
                    <a:pt x="582" y="898"/>
                  </a:lnTo>
                  <a:close/>
                  <a:moveTo>
                    <a:pt x="558" y="910"/>
                  </a:moveTo>
                  <a:lnTo>
                    <a:pt x="534" y="863"/>
                  </a:lnTo>
                  <a:lnTo>
                    <a:pt x="559" y="852"/>
                  </a:lnTo>
                  <a:lnTo>
                    <a:pt x="582" y="898"/>
                  </a:lnTo>
                  <a:lnTo>
                    <a:pt x="558" y="910"/>
                  </a:lnTo>
                  <a:close/>
                  <a:moveTo>
                    <a:pt x="558" y="850"/>
                  </a:moveTo>
                  <a:lnTo>
                    <a:pt x="559" y="852"/>
                  </a:lnTo>
                  <a:lnTo>
                    <a:pt x="546" y="857"/>
                  </a:lnTo>
                  <a:lnTo>
                    <a:pt x="558" y="850"/>
                  </a:lnTo>
                  <a:close/>
                  <a:moveTo>
                    <a:pt x="534" y="864"/>
                  </a:moveTo>
                  <a:lnTo>
                    <a:pt x="507" y="818"/>
                  </a:lnTo>
                  <a:lnTo>
                    <a:pt x="531" y="804"/>
                  </a:lnTo>
                  <a:lnTo>
                    <a:pt x="558" y="850"/>
                  </a:lnTo>
                  <a:lnTo>
                    <a:pt x="534" y="864"/>
                  </a:lnTo>
                  <a:close/>
                  <a:moveTo>
                    <a:pt x="530" y="801"/>
                  </a:moveTo>
                  <a:lnTo>
                    <a:pt x="530" y="802"/>
                  </a:lnTo>
                  <a:lnTo>
                    <a:pt x="531" y="804"/>
                  </a:lnTo>
                  <a:lnTo>
                    <a:pt x="519" y="811"/>
                  </a:lnTo>
                  <a:lnTo>
                    <a:pt x="530" y="801"/>
                  </a:lnTo>
                  <a:close/>
                  <a:moveTo>
                    <a:pt x="509" y="819"/>
                  </a:moveTo>
                  <a:lnTo>
                    <a:pt x="489" y="795"/>
                  </a:lnTo>
                  <a:lnTo>
                    <a:pt x="510" y="778"/>
                  </a:lnTo>
                  <a:lnTo>
                    <a:pt x="530" y="801"/>
                  </a:lnTo>
                  <a:lnTo>
                    <a:pt x="509" y="819"/>
                  </a:lnTo>
                  <a:close/>
                  <a:moveTo>
                    <a:pt x="489" y="795"/>
                  </a:moveTo>
                  <a:lnTo>
                    <a:pt x="489" y="795"/>
                  </a:lnTo>
                  <a:lnTo>
                    <a:pt x="488" y="794"/>
                  </a:lnTo>
                  <a:lnTo>
                    <a:pt x="499" y="787"/>
                  </a:lnTo>
                  <a:lnTo>
                    <a:pt x="489" y="795"/>
                  </a:lnTo>
                  <a:close/>
                  <a:moveTo>
                    <a:pt x="488" y="794"/>
                  </a:moveTo>
                  <a:lnTo>
                    <a:pt x="473" y="771"/>
                  </a:lnTo>
                  <a:lnTo>
                    <a:pt x="495" y="756"/>
                  </a:lnTo>
                  <a:lnTo>
                    <a:pt x="511" y="779"/>
                  </a:lnTo>
                  <a:lnTo>
                    <a:pt x="488" y="794"/>
                  </a:lnTo>
                  <a:close/>
                  <a:moveTo>
                    <a:pt x="492" y="753"/>
                  </a:moveTo>
                  <a:lnTo>
                    <a:pt x="495" y="755"/>
                  </a:lnTo>
                  <a:lnTo>
                    <a:pt x="495" y="756"/>
                  </a:lnTo>
                  <a:lnTo>
                    <a:pt x="484" y="764"/>
                  </a:lnTo>
                  <a:lnTo>
                    <a:pt x="492" y="753"/>
                  </a:lnTo>
                  <a:close/>
                  <a:moveTo>
                    <a:pt x="475" y="774"/>
                  </a:moveTo>
                  <a:lnTo>
                    <a:pt x="452" y="755"/>
                  </a:lnTo>
                  <a:lnTo>
                    <a:pt x="469" y="734"/>
                  </a:lnTo>
                  <a:lnTo>
                    <a:pt x="492" y="753"/>
                  </a:lnTo>
                  <a:lnTo>
                    <a:pt x="475" y="774"/>
                  </a:lnTo>
                  <a:close/>
                  <a:moveTo>
                    <a:pt x="469" y="734"/>
                  </a:moveTo>
                  <a:lnTo>
                    <a:pt x="468" y="732"/>
                  </a:lnTo>
                  <a:lnTo>
                    <a:pt x="469" y="734"/>
                  </a:lnTo>
                  <a:lnTo>
                    <a:pt x="461" y="744"/>
                  </a:lnTo>
                  <a:lnTo>
                    <a:pt x="469" y="734"/>
                  </a:lnTo>
                  <a:close/>
                  <a:moveTo>
                    <a:pt x="452" y="755"/>
                  </a:moveTo>
                  <a:lnTo>
                    <a:pt x="432" y="739"/>
                  </a:lnTo>
                  <a:lnTo>
                    <a:pt x="449" y="717"/>
                  </a:lnTo>
                  <a:lnTo>
                    <a:pt x="469" y="734"/>
                  </a:lnTo>
                  <a:lnTo>
                    <a:pt x="452" y="755"/>
                  </a:lnTo>
                  <a:close/>
                  <a:moveTo>
                    <a:pt x="447" y="716"/>
                  </a:moveTo>
                  <a:lnTo>
                    <a:pt x="448" y="716"/>
                  </a:lnTo>
                  <a:lnTo>
                    <a:pt x="449" y="717"/>
                  </a:lnTo>
                  <a:lnTo>
                    <a:pt x="441" y="728"/>
                  </a:lnTo>
                  <a:lnTo>
                    <a:pt x="447" y="716"/>
                  </a:lnTo>
                  <a:close/>
                  <a:moveTo>
                    <a:pt x="435" y="741"/>
                  </a:moveTo>
                  <a:lnTo>
                    <a:pt x="411" y="729"/>
                  </a:lnTo>
                  <a:lnTo>
                    <a:pt x="424" y="704"/>
                  </a:lnTo>
                  <a:lnTo>
                    <a:pt x="447" y="716"/>
                  </a:lnTo>
                  <a:lnTo>
                    <a:pt x="435" y="741"/>
                  </a:lnTo>
                  <a:close/>
                  <a:moveTo>
                    <a:pt x="423" y="704"/>
                  </a:moveTo>
                  <a:lnTo>
                    <a:pt x="424" y="704"/>
                  </a:lnTo>
                  <a:lnTo>
                    <a:pt x="418" y="716"/>
                  </a:lnTo>
                  <a:lnTo>
                    <a:pt x="423" y="704"/>
                  </a:lnTo>
                  <a:close/>
                  <a:moveTo>
                    <a:pt x="412" y="729"/>
                  </a:moveTo>
                  <a:lnTo>
                    <a:pt x="385" y="717"/>
                  </a:lnTo>
                  <a:lnTo>
                    <a:pt x="396" y="691"/>
                  </a:lnTo>
                  <a:lnTo>
                    <a:pt x="423" y="704"/>
                  </a:lnTo>
                  <a:lnTo>
                    <a:pt x="412" y="729"/>
                  </a:lnTo>
                  <a:close/>
                  <a:moveTo>
                    <a:pt x="379" y="712"/>
                  </a:moveTo>
                  <a:lnTo>
                    <a:pt x="348" y="672"/>
                  </a:lnTo>
                  <a:lnTo>
                    <a:pt x="396" y="691"/>
                  </a:lnTo>
                  <a:lnTo>
                    <a:pt x="390" y="704"/>
                  </a:lnTo>
                  <a:lnTo>
                    <a:pt x="379" y="712"/>
                  </a:lnTo>
                  <a:close/>
                  <a:moveTo>
                    <a:pt x="402" y="696"/>
                  </a:moveTo>
                  <a:lnTo>
                    <a:pt x="413" y="712"/>
                  </a:lnTo>
                  <a:lnTo>
                    <a:pt x="391" y="729"/>
                  </a:lnTo>
                  <a:lnTo>
                    <a:pt x="379" y="712"/>
                  </a:lnTo>
                  <a:lnTo>
                    <a:pt x="402" y="696"/>
                  </a:lnTo>
                  <a:close/>
                  <a:moveTo>
                    <a:pt x="413" y="712"/>
                  </a:moveTo>
                  <a:lnTo>
                    <a:pt x="414" y="715"/>
                  </a:lnTo>
                  <a:lnTo>
                    <a:pt x="416" y="717"/>
                  </a:lnTo>
                  <a:lnTo>
                    <a:pt x="402" y="721"/>
                  </a:lnTo>
                  <a:lnTo>
                    <a:pt x="413" y="712"/>
                  </a:lnTo>
                  <a:close/>
                  <a:moveTo>
                    <a:pt x="416" y="717"/>
                  </a:moveTo>
                  <a:lnTo>
                    <a:pt x="419" y="737"/>
                  </a:lnTo>
                  <a:lnTo>
                    <a:pt x="392" y="743"/>
                  </a:lnTo>
                  <a:lnTo>
                    <a:pt x="389" y="723"/>
                  </a:lnTo>
                  <a:lnTo>
                    <a:pt x="416" y="717"/>
                  </a:lnTo>
                  <a:close/>
                  <a:moveTo>
                    <a:pt x="393" y="745"/>
                  </a:moveTo>
                  <a:lnTo>
                    <a:pt x="392" y="744"/>
                  </a:lnTo>
                  <a:lnTo>
                    <a:pt x="392" y="743"/>
                  </a:lnTo>
                  <a:lnTo>
                    <a:pt x="406" y="739"/>
                  </a:lnTo>
                  <a:lnTo>
                    <a:pt x="393" y="745"/>
                  </a:lnTo>
                  <a:close/>
                  <a:moveTo>
                    <a:pt x="418" y="735"/>
                  </a:moveTo>
                  <a:lnTo>
                    <a:pt x="426" y="755"/>
                  </a:lnTo>
                  <a:lnTo>
                    <a:pt x="400" y="765"/>
                  </a:lnTo>
                  <a:lnTo>
                    <a:pt x="393" y="745"/>
                  </a:lnTo>
                  <a:lnTo>
                    <a:pt x="418" y="735"/>
                  </a:lnTo>
                  <a:close/>
                  <a:moveTo>
                    <a:pt x="426" y="755"/>
                  </a:moveTo>
                  <a:lnTo>
                    <a:pt x="427" y="757"/>
                  </a:lnTo>
                  <a:lnTo>
                    <a:pt x="427" y="759"/>
                  </a:lnTo>
                  <a:lnTo>
                    <a:pt x="413" y="759"/>
                  </a:lnTo>
                  <a:lnTo>
                    <a:pt x="426" y="755"/>
                  </a:lnTo>
                  <a:close/>
                  <a:moveTo>
                    <a:pt x="427" y="759"/>
                  </a:moveTo>
                  <a:lnTo>
                    <a:pt x="427" y="779"/>
                  </a:lnTo>
                  <a:lnTo>
                    <a:pt x="400" y="779"/>
                  </a:lnTo>
                  <a:lnTo>
                    <a:pt x="400" y="759"/>
                  </a:lnTo>
                  <a:lnTo>
                    <a:pt x="427" y="759"/>
                  </a:lnTo>
                  <a:close/>
                  <a:moveTo>
                    <a:pt x="427" y="779"/>
                  </a:moveTo>
                  <a:lnTo>
                    <a:pt x="427" y="814"/>
                  </a:lnTo>
                  <a:lnTo>
                    <a:pt x="400" y="814"/>
                  </a:lnTo>
                  <a:lnTo>
                    <a:pt x="400" y="779"/>
                  </a:lnTo>
                  <a:lnTo>
                    <a:pt x="427" y="779"/>
                  </a:lnTo>
                  <a:close/>
                  <a:moveTo>
                    <a:pt x="427" y="814"/>
                  </a:moveTo>
                  <a:lnTo>
                    <a:pt x="427" y="816"/>
                  </a:lnTo>
                  <a:lnTo>
                    <a:pt x="427" y="818"/>
                  </a:lnTo>
                  <a:lnTo>
                    <a:pt x="413" y="814"/>
                  </a:lnTo>
                  <a:lnTo>
                    <a:pt x="427" y="814"/>
                  </a:lnTo>
                  <a:close/>
                  <a:moveTo>
                    <a:pt x="427" y="818"/>
                  </a:moveTo>
                  <a:lnTo>
                    <a:pt x="414" y="857"/>
                  </a:lnTo>
                  <a:lnTo>
                    <a:pt x="389" y="849"/>
                  </a:lnTo>
                  <a:lnTo>
                    <a:pt x="400" y="811"/>
                  </a:lnTo>
                  <a:lnTo>
                    <a:pt x="427" y="818"/>
                  </a:lnTo>
                  <a:close/>
                  <a:moveTo>
                    <a:pt x="414" y="857"/>
                  </a:moveTo>
                  <a:lnTo>
                    <a:pt x="414" y="859"/>
                  </a:lnTo>
                  <a:lnTo>
                    <a:pt x="414" y="860"/>
                  </a:lnTo>
                  <a:lnTo>
                    <a:pt x="402" y="854"/>
                  </a:lnTo>
                  <a:lnTo>
                    <a:pt x="414" y="857"/>
                  </a:lnTo>
                  <a:close/>
                  <a:moveTo>
                    <a:pt x="414" y="860"/>
                  </a:moveTo>
                  <a:lnTo>
                    <a:pt x="406" y="875"/>
                  </a:lnTo>
                  <a:lnTo>
                    <a:pt x="382" y="863"/>
                  </a:lnTo>
                  <a:lnTo>
                    <a:pt x="390" y="847"/>
                  </a:lnTo>
                  <a:lnTo>
                    <a:pt x="414" y="860"/>
                  </a:lnTo>
                  <a:close/>
                  <a:moveTo>
                    <a:pt x="406" y="875"/>
                  </a:moveTo>
                  <a:lnTo>
                    <a:pt x="406" y="876"/>
                  </a:lnTo>
                  <a:lnTo>
                    <a:pt x="405" y="877"/>
                  </a:lnTo>
                  <a:lnTo>
                    <a:pt x="395" y="869"/>
                  </a:lnTo>
                  <a:lnTo>
                    <a:pt x="406" y="875"/>
                  </a:lnTo>
                  <a:close/>
                  <a:moveTo>
                    <a:pt x="405" y="877"/>
                  </a:moveTo>
                  <a:lnTo>
                    <a:pt x="393" y="894"/>
                  </a:lnTo>
                  <a:lnTo>
                    <a:pt x="371" y="877"/>
                  </a:lnTo>
                  <a:lnTo>
                    <a:pt x="383" y="861"/>
                  </a:lnTo>
                  <a:lnTo>
                    <a:pt x="405" y="877"/>
                  </a:lnTo>
                  <a:close/>
                  <a:moveTo>
                    <a:pt x="393" y="894"/>
                  </a:moveTo>
                  <a:lnTo>
                    <a:pt x="392" y="894"/>
                  </a:lnTo>
                  <a:lnTo>
                    <a:pt x="392" y="895"/>
                  </a:lnTo>
                  <a:lnTo>
                    <a:pt x="382" y="885"/>
                  </a:lnTo>
                  <a:lnTo>
                    <a:pt x="393" y="894"/>
                  </a:lnTo>
                  <a:close/>
                  <a:moveTo>
                    <a:pt x="392" y="895"/>
                  </a:moveTo>
                  <a:lnTo>
                    <a:pt x="381" y="906"/>
                  </a:lnTo>
                  <a:lnTo>
                    <a:pt x="361" y="887"/>
                  </a:lnTo>
                  <a:lnTo>
                    <a:pt x="372" y="875"/>
                  </a:lnTo>
                  <a:lnTo>
                    <a:pt x="392" y="895"/>
                  </a:lnTo>
                  <a:close/>
                  <a:moveTo>
                    <a:pt x="381" y="906"/>
                  </a:moveTo>
                  <a:lnTo>
                    <a:pt x="379" y="906"/>
                  </a:lnTo>
                  <a:lnTo>
                    <a:pt x="378" y="908"/>
                  </a:lnTo>
                  <a:lnTo>
                    <a:pt x="370" y="897"/>
                  </a:lnTo>
                  <a:lnTo>
                    <a:pt x="381" y="906"/>
                  </a:lnTo>
                  <a:close/>
                  <a:moveTo>
                    <a:pt x="378" y="908"/>
                  </a:moveTo>
                  <a:lnTo>
                    <a:pt x="363" y="919"/>
                  </a:lnTo>
                  <a:lnTo>
                    <a:pt x="347" y="897"/>
                  </a:lnTo>
                  <a:lnTo>
                    <a:pt x="362" y="885"/>
                  </a:lnTo>
                  <a:lnTo>
                    <a:pt x="378" y="908"/>
                  </a:lnTo>
                  <a:close/>
                  <a:moveTo>
                    <a:pt x="363" y="919"/>
                  </a:moveTo>
                  <a:lnTo>
                    <a:pt x="348" y="931"/>
                  </a:lnTo>
                  <a:lnTo>
                    <a:pt x="332" y="909"/>
                  </a:lnTo>
                  <a:lnTo>
                    <a:pt x="347" y="897"/>
                  </a:lnTo>
                  <a:lnTo>
                    <a:pt x="363" y="919"/>
                  </a:lnTo>
                  <a:close/>
                  <a:moveTo>
                    <a:pt x="348" y="931"/>
                  </a:moveTo>
                  <a:lnTo>
                    <a:pt x="346" y="932"/>
                  </a:lnTo>
                  <a:lnTo>
                    <a:pt x="345" y="933"/>
                  </a:lnTo>
                  <a:lnTo>
                    <a:pt x="340" y="920"/>
                  </a:lnTo>
                  <a:lnTo>
                    <a:pt x="348" y="931"/>
                  </a:lnTo>
                  <a:close/>
                  <a:moveTo>
                    <a:pt x="345" y="933"/>
                  </a:moveTo>
                  <a:lnTo>
                    <a:pt x="325" y="940"/>
                  </a:lnTo>
                  <a:lnTo>
                    <a:pt x="314" y="915"/>
                  </a:lnTo>
                  <a:lnTo>
                    <a:pt x="334" y="908"/>
                  </a:lnTo>
                  <a:lnTo>
                    <a:pt x="345" y="933"/>
                  </a:lnTo>
                  <a:close/>
                  <a:moveTo>
                    <a:pt x="325" y="940"/>
                  </a:moveTo>
                  <a:lnTo>
                    <a:pt x="324" y="941"/>
                  </a:lnTo>
                  <a:lnTo>
                    <a:pt x="322" y="941"/>
                  </a:lnTo>
                  <a:lnTo>
                    <a:pt x="320" y="927"/>
                  </a:lnTo>
                  <a:lnTo>
                    <a:pt x="325" y="940"/>
                  </a:lnTo>
                  <a:close/>
                  <a:moveTo>
                    <a:pt x="322" y="941"/>
                  </a:moveTo>
                  <a:lnTo>
                    <a:pt x="303" y="945"/>
                  </a:lnTo>
                  <a:lnTo>
                    <a:pt x="298" y="918"/>
                  </a:lnTo>
                  <a:lnTo>
                    <a:pt x="318" y="915"/>
                  </a:lnTo>
                  <a:lnTo>
                    <a:pt x="322" y="941"/>
                  </a:lnTo>
                  <a:close/>
                  <a:moveTo>
                    <a:pt x="303" y="945"/>
                  </a:moveTo>
                  <a:lnTo>
                    <a:pt x="302" y="945"/>
                  </a:lnTo>
                  <a:lnTo>
                    <a:pt x="300" y="945"/>
                  </a:lnTo>
                  <a:lnTo>
                    <a:pt x="300" y="932"/>
                  </a:lnTo>
                  <a:lnTo>
                    <a:pt x="303" y="945"/>
                  </a:lnTo>
                  <a:close/>
                  <a:moveTo>
                    <a:pt x="300" y="945"/>
                  </a:moveTo>
                  <a:lnTo>
                    <a:pt x="281" y="945"/>
                  </a:lnTo>
                  <a:lnTo>
                    <a:pt x="281" y="918"/>
                  </a:lnTo>
                  <a:lnTo>
                    <a:pt x="300" y="918"/>
                  </a:lnTo>
                  <a:lnTo>
                    <a:pt x="300" y="945"/>
                  </a:lnTo>
                  <a:close/>
                  <a:moveTo>
                    <a:pt x="281" y="945"/>
                  </a:moveTo>
                  <a:lnTo>
                    <a:pt x="254" y="945"/>
                  </a:lnTo>
                  <a:lnTo>
                    <a:pt x="254" y="918"/>
                  </a:lnTo>
                  <a:lnTo>
                    <a:pt x="281" y="918"/>
                  </a:lnTo>
                  <a:lnTo>
                    <a:pt x="281" y="945"/>
                  </a:lnTo>
                  <a:close/>
                  <a:moveTo>
                    <a:pt x="254" y="945"/>
                  </a:moveTo>
                  <a:lnTo>
                    <a:pt x="251" y="945"/>
                  </a:lnTo>
                  <a:lnTo>
                    <a:pt x="249" y="945"/>
                  </a:lnTo>
                  <a:lnTo>
                    <a:pt x="254" y="932"/>
                  </a:lnTo>
                  <a:lnTo>
                    <a:pt x="254" y="945"/>
                  </a:lnTo>
                  <a:close/>
                  <a:moveTo>
                    <a:pt x="249" y="945"/>
                  </a:moveTo>
                  <a:lnTo>
                    <a:pt x="226" y="937"/>
                  </a:lnTo>
                  <a:lnTo>
                    <a:pt x="234" y="911"/>
                  </a:lnTo>
                  <a:lnTo>
                    <a:pt x="258" y="919"/>
                  </a:lnTo>
                  <a:lnTo>
                    <a:pt x="249" y="945"/>
                  </a:lnTo>
                  <a:close/>
                  <a:moveTo>
                    <a:pt x="226" y="937"/>
                  </a:moveTo>
                  <a:lnTo>
                    <a:pt x="225" y="937"/>
                  </a:lnTo>
                  <a:lnTo>
                    <a:pt x="224" y="937"/>
                  </a:lnTo>
                  <a:lnTo>
                    <a:pt x="231" y="924"/>
                  </a:lnTo>
                  <a:lnTo>
                    <a:pt x="226" y="937"/>
                  </a:lnTo>
                  <a:close/>
                  <a:moveTo>
                    <a:pt x="224" y="937"/>
                  </a:moveTo>
                  <a:lnTo>
                    <a:pt x="200" y="924"/>
                  </a:lnTo>
                  <a:lnTo>
                    <a:pt x="213" y="899"/>
                  </a:lnTo>
                  <a:lnTo>
                    <a:pt x="236" y="912"/>
                  </a:lnTo>
                  <a:lnTo>
                    <a:pt x="224" y="937"/>
                  </a:lnTo>
                  <a:close/>
                  <a:moveTo>
                    <a:pt x="200" y="924"/>
                  </a:moveTo>
                  <a:lnTo>
                    <a:pt x="200" y="924"/>
                  </a:lnTo>
                  <a:lnTo>
                    <a:pt x="199" y="923"/>
                  </a:lnTo>
                  <a:lnTo>
                    <a:pt x="207" y="912"/>
                  </a:lnTo>
                  <a:lnTo>
                    <a:pt x="200" y="924"/>
                  </a:lnTo>
                  <a:close/>
                  <a:moveTo>
                    <a:pt x="199" y="923"/>
                  </a:moveTo>
                  <a:lnTo>
                    <a:pt x="183" y="911"/>
                  </a:lnTo>
                  <a:lnTo>
                    <a:pt x="199" y="890"/>
                  </a:lnTo>
                  <a:lnTo>
                    <a:pt x="215" y="902"/>
                  </a:lnTo>
                  <a:lnTo>
                    <a:pt x="199" y="923"/>
                  </a:lnTo>
                  <a:close/>
                  <a:moveTo>
                    <a:pt x="183" y="911"/>
                  </a:moveTo>
                  <a:lnTo>
                    <a:pt x="182" y="910"/>
                  </a:lnTo>
                  <a:lnTo>
                    <a:pt x="180" y="909"/>
                  </a:lnTo>
                  <a:lnTo>
                    <a:pt x="191" y="901"/>
                  </a:lnTo>
                  <a:lnTo>
                    <a:pt x="183" y="911"/>
                  </a:lnTo>
                  <a:close/>
                  <a:moveTo>
                    <a:pt x="180" y="909"/>
                  </a:moveTo>
                  <a:lnTo>
                    <a:pt x="165" y="889"/>
                  </a:lnTo>
                  <a:lnTo>
                    <a:pt x="186" y="873"/>
                  </a:lnTo>
                  <a:lnTo>
                    <a:pt x="201" y="892"/>
                  </a:lnTo>
                  <a:lnTo>
                    <a:pt x="180" y="909"/>
                  </a:lnTo>
                  <a:close/>
                  <a:moveTo>
                    <a:pt x="186" y="873"/>
                  </a:moveTo>
                  <a:lnTo>
                    <a:pt x="190" y="877"/>
                  </a:lnTo>
                  <a:lnTo>
                    <a:pt x="186" y="873"/>
                  </a:lnTo>
                  <a:lnTo>
                    <a:pt x="176" y="881"/>
                  </a:lnTo>
                  <a:lnTo>
                    <a:pt x="186" y="873"/>
                  </a:lnTo>
                  <a:close/>
                  <a:moveTo>
                    <a:pt x="165" y="889"/>
                  </a:moveTo>
                  <a:lnTo>
                    <a:pt x="149" y="870"/>
                  </a:lnTo>
                  <a:lnTo>
                    <a:pt x="170" y="853"/>
                  </a:lnTo>
                  <a:lnTo>
                    <a:pt x="186" y="873"/>
                  </a:lnTo>
                  <a:lnTo>
                    <a:pt x="165" y="889"/>
                  </a:lnTo>
                  <a:close/>
                  <a:moveTo>
                    <a:pt x="149" y="870"/>
                  </a:moveTo>
                  <a:lnTo>
                    <a:pt x="148" y="869"/>
                  </a:lnTo>
                  <a:lnTo>
                    <a:pt x="148" y="868"/>
                  </a:lnTo>
                  <a:lnTo>
                    <a:pt x="160" y="861"/>
                  </a:lnTo>
                  <a:lnTo>
                    <a:pt x="149" y="870"/>
                  </a:lnTo>
                  <a:close/>
                  <a:moveTo>
                    <a:pt x="148" y="868"/>
                  </a:moveTo>
                  <a:lnTo>
                    <a:pt x="125" y="820"/>
                  </a:lnTo>
                  <a:lnTo>
                    <a:pt x="149" y="808"/>
                  </a:lnTo>
                  <a:lnTo>
                    <a:pt x="172" y="855"/>
                  </a:lnTo>
                  <a:lnTo>
                    <a:pt x="148" y="868"/>
                  </a:lnTo>
                  <a:close/>
                  <a:moveTo>
                    <a:pt x="125" y="820"/>
                  </a:moveTo>
                  <a:lnTo>
                    <a:pt x="125" y="820"/>
                  </a:lnTo>
                  <a:lnTo>
                    <a:pt x="123" y="820"/>
                  </a:lnTo>
                  <a:lnTo>
                    <a:pt x="136" y="814"/>
                  </a:lnTo>
                  <a:lnTo>
                    <a:pt x="125" y="820"/>
                  </a:lnTo>
                  <a:close/>
                  <a:moveTo>
                    <a:pt x="123" y="820"/>
                  </a:moveTo>
                  <a:lnTo>
                    <a:pt x="77" y="714"/>
                  </a:lnTo>
                  <a:lnTo>
                    <a:pt x="103" y="703"/>
                  </a:lnTo>
                  <a:lnTo>
                    <a:pt x="149" y="808"/>
                  </a:lnTo>
                  <a:lnTo>
                    <a:pt x="123" y="820"/>
                  </a:lnTo>
                  <a:close/>
                  <a:moveTo>
                    <a:pt x="101" y="702"/>
                  </a:moveTo>
                  <a:lnTo>
                    <a:pt x="101" y="702"/>
                  </a:lnTo>
                  <a:lnTo>
                    <a:pt x="103" y="703"/>
                  </a:lnTo>
                  <a:lnTo>
                    <a:pt x="90" y="709"/>
                  </a:lnTo>
                  <a:lnTo>
                    <a:pt x="101" y="702"/>
                  </a:lnTo>
                  <a:close/>
                  <a:moveTo>
                    <a:pt x="78" y="715"/>
                  </a:moveTo>
                  <a:lnTo>
                    <a:pt x="47" y="660"/>
                  </a:lnTo>
                  <a:lnTo>
                    <a:pt x="70" y="647"/>
                  </a:lnTo>
                  <a:lnTo>
                    <a:pt x="101" y="702"/>
                  </a:lnTo>
                  <a:lnTo>
                    <a:pt x="78" y="715"/>
                  </a:lnTo>
                  <a:close/>
                  <a:moveTo>
                    <a:pt x="69" y="645"/>
                  </a:moveTo>
                  <a:lnTo>
                    <a:pt x="70" y="646"/>
                  </a:lnTo>
                  <a:lnTo>
                    <a:pt x="70" y="647"/>
                  </a:lnTo>
                  <a:lnTo>
                    <a:pt x="58" y="654"/>
                  </a:lnTo>
                  <a:lnTo>
                    <a:pt x="69" y="645"/>
                  </a:lnTo>
                  <a:close/>
                  <a:moveTo>
                    <a:pt x="48" y="662"/>
                  </a:moveTo>
                  <a:lnTo>
                    <a:pt x="28" y="639"/>
                  </a:lnTo>
                  <a:lnTo>
                    <a:pt x="49" y="621"/>
                  </a:lnTo>
                  <a:lnTo>
                    <a:pt x="69" y="645"/>
                  </a:lnTo>
                  <a:lnTo>
                    <a:pt x="48" y="662"/>
                  </a:lnTo>
                  <a:close/>
                  <a:moveTo>
                    <a:pt x="28" y="639"/>
                  </a:moveTo>
                  <a:lnTo>
                    <a:pt x="28" y="639"/>
                  </a:lnTo>
                  <a:lnTo>
                    <a:pt x="28" y="638"/>
                  </a:lnTo>
                  <a:lnTo>
                    <a:pt x="39" y="631"/>
                  </a:lnTo>
                  <a:lnTo>
                    <a:pt x="28" y="639"/>
                  </a:lnTo>
                  <a:close/>
                  <a:moveTo>
                    <a:pt x="28" y="638"/>
                  </a:moveTo>
                  <a:lnTo>
                    <a:pt x="8" y="611"/>
                  </a:lnTo>
                  <a:lnTo>
                    <a:pt x="30" y="594"/>
                  </a:lnTo>
                  <a:lnTo>
                    <a:pt x="50" y="623"/>
                  </a:lnTo>
                  <a:lnTo>
                    <a:pt x="28" y="638"/>
                  </a:lnTo>
                  <a:close/>
                  <a:moveTo>
                    <a:pt x="8" y="611"/>
                  </a:moveTo>
                  <a:lnTo>
                    <a:pt x="0" y="599"/>
                  </a:lnTo>
                  <a:lnTo>
                    <a:pt x="12" y="591"/>
                  </a:lnTo>
                  <a:lnTo>
                    <a:pt x="20" y="603"/>
                  </a:lnTo>
                  <a:lnTo>
                    <a:pt x="8" y="611"/>
                  </a:lnTo>
                  <a:close/>
                  <a:moveTo>
                    <a:pt x="12" y="591"/>
                  </a:moveTo>
                  <a:lnTo>
                    <a:pt x="58" y="559"/>
                  </a:lnTo>
                  <a:lnTo>
                    <a:pt x="73" y="583"/>
                  </a:lnTo>
                  <a:lnTo>
                    <a:pt x="27" y="614"/>
                  </a:lnTo>
                  <a:lnTo>
                    <a:pt x="12" y="591"/>
                  </a:lnTo>
                  <a:close/>
                  <a:moveTo>
                    <a:pt x="76" y="582"/>
                  </a:moveTo>
                  <a:lnTo>
                    <a:pt x="75" y="582"/>
                  </a:lnTo>
                  <a:lnTo>
                    <a:pt x="73" y="583"/>
                  </a:lnTo>
                  <a:lnTo>
                    <a:pt x="66" y="571"/>
                  </a:lnTo>
                  <a:lnTo>
                    <a:pt x="76" y="582"/>
                  </a:lnTo>
                  <a:close/>
                  <a:moveTo>
                    <a:pt x="57" y="562"/>
                  </a:moveTo>
                  <a:lnTo>
                    <a:pt x="100" y="522"/>
                  </a:lnTo>
                  <a:lnTo>
                    <a:pt x="119" y="542"/>
                  </a:lnTo>
                  <a:lnTo>
                    <a:pt x="76" y="582"/>
                  </a:lnTo>
                  <a:lnTo>
                    <a:pt x="57" y="562"/>
                  </a:lnTo>
                  <a:close/>
                  <a:moveTo>
                    <a:pt x="100" y="522"/>
                  </a:moveTo>
                  <a:lnTo>
                    <a:pt x="143" y="482"/>
                  </a:lnTo>
                  <a:lnTo>
                    <a:pt x="161" y="503"/>
                  </a:lnTo>
                  <a:lnTo>
                    <a:pt x="119" y="542"/>
                  </a:lnTo>
                  <a:lnTo>
                    <a:pt x="100" y="522"/>
                  </a:lnTo>
                  <a:close/>
                  <a:moveTo>
                    <a:pt x="143" y="482"/>
                  </a:moveTo>
                  <a:lnTo>
                    <a:pt x="143" y="482"/>
                  </a:lnTo>
                  <a:lnTo>
                    <a:pt x="153" y="493"/>
                  </a:lnTo>
                  <a:lnTo>
                    <a:pt x="143" y="482"/>
                  </a:lnTo>
                  <a:close/>
                  <a:moveTo>
                    <a:pt x="143" y="482"/>
                  </a:moveTo>
                  <a:lnTo>
                    <a:pt x="182" y="447"/>
                  </a:lnTo>
                  <a:lnTo>
                    <a:pt x="200" y="468"/>
                  </a:lnTo>
                  <a:lnTo>
                    <a:pt x="161" y="503"/>
                  </a:lnTo>
                  <a:lnTo>
                    <a:pt x="143" y="482"/>
                  </a:lnTo>
                  <a:close/>
                  <a:moveTo>
                    <a:pt x="182" y="447"/>
                  </a:moveTo>
                  <a:lnTo>
                    <a:pt x="183" y="447"/>
                  </a:lnTo>
                  <a:lnTo>
                    <a:pt x="184" y="446"/>
                  </a:lnTo>
                  <a:lnTo>
                    <a:pt x="191" y="458"/>
                  </a:lnTo>
                  <a:lnTo>
                    <a:pt x="182" y="447"/>
                  </a:lnTo>
                  <a:close/>
                  <a:moveTo>
                    <a:pt x="184" y="446"/>
                  </a:moveTo>
                  <a:lnTo>
                    <a:pt x="227" y="419"/>
                  </a:lnTo>
                  <a:lnTo>
                    <a:pt x="241" y="441"/>
                  </a:lnTo>
                  <a:lnTo>
                    <a:pt x="198" y="469"/>
                  </a:lnTo>
                  <a:lnTo>
                    <a:pt x="184" y="446"/>
                  </a:lnTo>
                  <a:close/>
                  <a:moveTo>
                    <a:pt x="227" y="419"/>
                  </a:moveTo>
                  <a:lnTo>
                    <a:pt x="227" y="418"/>
                  </a:lnTo>
                  <a:lnTo>
                    <a:pt x="234" y="430"/>
                  </a:lnTo>
                  <a:lnTo>
                    <a:pt x="227" y="419"/>
                  </a:lnTo>
                  <a:close/>
                  <a:moveTo>
                    <a:pt x="227" y="418"/>
                  </a:moveTo>
                  <a:lnTo>
                    <a:pt x="247" y="406"/>
                  </a:lnTo>
                  <a:lnTo>
                    <a:pt x="261" y="431"/>
                  </a:lnTo>
                  <a:lnTo>
                    <a:pt x="241" y="443"/>
                  </a:lnTo>
                  <a:lnTo>
                    <a:pt x="227" y="418"/>
                  </a:lnTo>
                  <a:close/>
                  <a:moveTo>
                    <a:pt x="247" y="406"/>
                  </a:moveTo>
                  <a:lnTo>
                    <a:pt x="248" y="406"/>
                  </a:lnTo>
                  <a:lnTo>
                    <a:pt x="249" y="405"/>
                  </a:lnTo>
                  <a:lnTo>
                    <a:pt x="254" y="418"/>
                  </a:lnTo>
                  <a:lnTo>
                    <a:pt x="247" y="406"/>
                  </a:lnTo>
                  <a:close/>
                  <a:moveTo>
                    <a:pt x="249" y="405"/>
                  </a:moveTo>
                  <a:lnTo>
                    <a:pt x="272" y="398"/>
                  </a:lnTo>
                  <a:lnTo>
                    <a:pt x="282" y="424"/>
                  </a:lnTo>
                  <a:lnTo>
                    <a:pt x="258" y="432"/>
                  </a:lnTo>
                  <a:lnTo>
                    <a:pt x="249" y="405"/>
                  </a:lnTo>
                  <a:close/>
                  <a:moveTo>
                    <a:pt x="272" y="398"/>
                  </a:moveTo>
                  <a:lnTo>
                    <a:pt x="274" y="397"/>
                  </a:lnTo>
                  <a:lnTo>
                    <a:pt x="275" y="397"/>
                  </a:lnTo>
                  <a:lnTo>
                    <a:pt x="277" y="411"/>
                  </a:lnTo>
                  <a:lnTo>
                    <a:pt x="272" y="398"/>
                  </a:lnTo>
                  <a:close/>
                  <a:moveTo>
                    <a:pt x="275" y="397"/>
                  </a:moveTo>
                  <a:lnTo>
                    <a:pt x="293" y="394"/>
                  </a:lnTo>
                  <a:lnTo>
                    <a:pt x="299" y="420"/>
                  </a:lnTo>
                  <a:lnTo>
                    <a:pt x="279" y="424"/>
                  </a:lnTo>
                  <a:lnTo>
                    <a:pt x="275" y="397"/>
                  </a:lnTo>
                  <a:close/>
                  <a:moveTo>
                    <a:pt x="293" y="394"/>
                  </a:moveTo>
                  <a:lnTo>
                    <a:pt x="296" y="394"/>
                  </a:lnTo>
                  <a:lnTo>
                    <a:pt x="297" y="394"/>
                  </a:lnTo>
                  <a:lnTo>
                    <a:pt x="297" y="406"/>
                  </a:lnTo>
                  <a:lnTo>
                    <a:pt x="293" y="394"/>
                  </a:lnTo>
                  <a:close/>
                  <a:moveTo>
                    <a:pt x="297" y="394"/>
                  </a:moveTo>
                  <a:lnTo>
                    <a:pt x="320" y="394"/>
                  </a:lnTo>
                  <a:lnTo>
                    <a:pt x="320" y="420"/>
                  </a:lnTo>
                  <a:lnTo>
                    <a:pt x="297" y="420"/>
                  </a:lnTo>
                  <a:lnTo>
                    <a:pt x="297" y="394"/>
                  </a:lnTo>
                  <a:close/>
                  <a:moveTo>
                    <a:pt x="320" y="394"/>
                  </a:moveTo>
                  <a:lnTo>
                    <a:pt x="321" y="394"/>
                  </a:lnTo>
                  <a:lnTo>
                    <a:pt x="324" y="394"/>
                  </a:lnTo>
                  <a:lnTo>
                    <a:pt x="320" y="406"/>
                  </a:lnTo>
                  <a:lnTo>
                    <a:pt x="320" y="394"/>
                  </a:lnTo>
                  <a:close/>
                  <a:moveTo>
                    <a:pt x="324" y="394"/>
                  </a:moveTo>
                  <a:lnTo>
                    <a:pt x="350" y="402"/>
                  </a:lnTo>
                  <a:lnTo>
                    <a:pt x="343" y="427"/>
                  </a:lnTo>
                  <a:lnTo>
                    <a:pt x="317" y="420"/>
                  </a:lnTo>
                  <a:lnTo>
                    <a:pt x="324" y="394"/>
                  </a:lnTo>
                  <a:close/>
                  <a:moveTo>
                    <a:pt x="350" y="402"/>
                  </a:moveTo>
                  <a:lnTo>
                    <a:pt x="352" y="402"/>
                  </a:lnTo>
                  <a:lnTo>
                    <a:pt x="347" y="415"/>
                  </a:lnTo>
                  <a:lnTo>
                    <a:pt x="350" y="402"/>
                  </a:lnTo>
                  <a:close/>
                  <a:moveTo>
                    <a:pt x="352" y="402"/>
                  </a:moveTo>
                  <a:lnTo>
                    <a:pt x="375" y="410"/>
                  </a:lnTo>
                  <a:lnTo>
                    <a:pt x="367" y="436"/>
                  </a:lnTo>
                  <a:lnTo>
                    <a:pt x="343" y="427"/>
                  </a:lnTo>
                  <a:lnTo>
                    <a:pt x="352" y="402"/>
                  </a:lnTo>
                  <a:close/>
                  <a:moveTo>
                    <a:pt x="375" y="410"/>
                  </a:moveTo>
                  <a:lnTo>
                    <a:pt x="376" y="410"/>
                  </a:lnTo>
                  <a:lnTo>
                    <a:pt x="378" y="411"/>
                  </a:lnTo>
                  <a:lnTo>
                    <a:pt x="370" y="423"/>
                  </a:lnTo>
                  <a:lnTo>
                    <a:pt x="375" y="410"/>
                  </a:lnTo>
                  <a:close/>
                  <a:moveTo>
                    <a:pt x="378" y="411"/>
                  </a:moveTo>
                  <a:lnTo>
                    <a:pt x="402" y="426"/>
                  </a:lnTo>
                  <a:lnTo>
                    <a:pt x="386" y="450"/>
                  </a:lnTo>
                  <a:lnTo>
                    <a:pt x="363" y="433"/>
                  </a:lnTo>
                  <a:lnTo>
                    <a:pt x="378" y="411"/>
                  </a:lnTo>
                  <a:close/>
                  <a:moveTo>
                    <a:pt x="402" y="426"/>
                  </a:moveTo>
                  <a:lnTo>
                    <a:pt x="403" y="427"/>
                  </a:lnTo>
                  <a:lnTo>
                    <a:pt x="404" y="430"/>
                  </a:lnTo>
                  <a:lnTo>
                    <a:pt x="395" y="438"/>
                  </a:lnTo>
                  <a:lnTo>
                    <a:pt x="402" y="426"/>
                  </a:lnTo>
                  <a:close/>
                  <a:moveTo>
                    <a:pt x="404" y="430"/>
                  </a:moveTo>
                  <a:lnTo>
                    <a:pt x="424" y="453"/>
                  </a:lnTo>
                  <a:lnTo>
                    <a:pt x="403" y="471"/>
                  </a:lnTo>
                  <a:lnTo>
                    <a:pt x="384" y="447"/>
                  </a:lnTo>
                  <a:lnTo>
                    <a:pt x="404" y="430"/>
                  </a:lnTo>
                  <a:close/>
                  <a:moveTo>
                    <a:pt x="424" y="453"/>
                  </a:moveTo>
                  <a:lnTo>
                    <a:pt x="424" y="453"/>
                  </a:lnTo>
                  <a:lnTo>
                    <a:pt x="425" y="454"/>
                  </a:lnTo>
                  <a:lnTo>
                    <a:pt x="413" y="461"/>
                  </a:lnTo>
                  <a:lnTo>
                    <a:pt x="424" y="453"/>
                  </a:lnTo>
                  <a:close/>
                  <a:moveTo>
                    <a:pt x="425" y="454"/>
                  </a:moveTo>
                  <a:lnTo>
                    <a:pt x="445" y="481"/>
                  </a:lnTo>
                  <a:lnTo>
                    <a:pt x="423" y="498"/>
                  </a:lnTo>
                  <a:lnTo>
                    <a:pt x="403" y="469"/>
                  </a:lnTo>
                  <a:lnTo>
                    <a:pt x="425" y="454"/>
                  </a:lnTo>
                  <a:close/>
                  <a:moveTo>
                    <a:pt x="445" y="481"/>
                  </a:moveTo>
                  <a:lnTo>
                    <a:pt x="446" y="483"/>
                  </a:lnTo>
                  <a:lnTo>
                    <a:pt x="446" y="486"/>
                  </a:lnTo>
                  <a:lnTo>
                    <a:pt x="433" y="489"/>
                  </a:lnTo>
                  <a:lnTo>
                    <a:pt x="445" y="481"/>
                  </a:lnTo>
                  <a:close/>
                  <a:moveTo>
                    <a:pt x="446" y="486"/>
                  </a:moveTo>
                  <a:lnTo>
                    <a:pt x="454" y="517"/>
                  </a:lnTo>
                  <a:lnTo>
                    <a:pt x="427" y="523"/>
                  </a:lnTo>
                  <a:lnTo>
                    <a:pt x="420" y="493"/>
                  </a:lnTo>
                  <a:lnTo>
                    <a:pt x="446" y="486"/>
                  </a:lnTo>
                  <a:close/>
                  <a:moveTo>
                    <a:pt x="454" y="517"/>
                  </a:moveTo>
                  <a:lnTo>
                    <a:pt x="454" y="519"/>
                  </a:lnTo>
                  <a:lnTo>
                    <a:pt x="441" y="521"/>
                  </a:lnTo>
                  <a:lnTo>
                    <a:pt x="454" y="517"/>
                  </a:lnTo>
                  <a:close/>
                  <a:moveTo>
                    <a:pt x="454" y="519"/>
                  </a:moveTo>
                  <a:lnTo>
                    <a:pt x="459" y="550"/>
                  </a:lnTo>
                  <a:lnTo>
                    <a:pt x="431" y="554"/>
                  </a:lnTo>
                  <a:lnTo>
                    <a:pt x="427" y="522"/>
                  </a:lnTo>
                  <a:lnTo>
                    <a:pt x="454" y="519"/>
                  </a:lnTo>
                  <a:close/>
                  <a:moveTo>
                    <a:pt x="459" y="550"/>
                  </a:moveTo>
                  <a:lnTo>
                    <a:pt x="459" y="551"/>
                  </a:lnTo>
                  <a:lnTo>
                    <a:pt x="445" y="551"/>
                  </a:lnTo>
                  <a:lnTo>
                    <a:pt x="459" y="550"/>
                  </a:lnTo>
                  <a:close/>
                  <a:moveTo>
                    <a:pt x="459" y="551"/>
                  </a:moveTo>
                  <a:lnTo>
                    <a:pt x="459" y="571"/>
                  </a:lnTo>
                  <a:lnTo>
                    <a:pt x="431" y="571"/>
                  </a:lnTo>
                  <a:lnTo>
                    <a:pt x="431" y="551"/>
                  </a:lnTo>
                  <a:lnTo>
                    <a:pt x="459" y="551"/>
                  </a:lnTo>
                  <a:close/>
                  <a:moveTo>
                    <a:pt x="459" y="571"/>
                  </a:moveTo>
                  <a:lnTo>
                    <a:pt x="459" y="573"/>
                  </a:lnTo>
                  <a:lnTo>
                    <a:pt x="457" y="575"/>
                  </a:lnTo>
                  <a:lnTo>
                    <a:pt x="445" y="571"/>
                  </a:lnTo>
                  <a:lnTo>
                    <a:pt x="459" y="571"/>
                  </a:lnTo>
                  <a:close/>
                  <a:moveTo>
                    <a:pt x="457" y="575"/>
                  </a:moveTo>
                  <a:lnTo>
                    <a:pt x="454" y="590"/>
                  </a:lnTo>
                  <a:lnTo>
                    <a:pt x="427" y="584"/>
                  </a:lnTo>
                  <a:lnTo>
                    <a:pt x="432" y="568"/>
                  </a:lnTo>
                  <a:lnTo>
                    <a:pt x="457" y="575"/>
                  </a:lnTo>
                  <a:close/>
                  <a:moveTo>
                    <a:pt x="454" y="590"/>
                  </a:moveTo>
                  <a:lnTo>
                    <a:pt x="454" y="592"/>
                  </a:lnTo>
                  <a:lnTo>
                    <a:pt x="453" y="593"/>
                  </a:lnTo>
                  <a:lnTo>
                    <a:pt x="441" y="587"/>
                  </a:lnTo>
                  <a:lnTo>
                    <a:pt x="454" y="590"/>
                  </a:lnTo>
                  <a:close/>
                  <a:moveTo>
                    <a:pt x="453" y="593"/>
                  </a:moveTo>
                  <a:lnTo>
                    <a:pt x="446" y="608"/>
                  </a:lnTo>
                  <a:lnTo>
                    <a:pt x="421" y="597"/>
                  </a:lnTo>
                  <a:lnTo>
                    <a:pt x="428" y="580"/>
                  </a:lnTo>
                  <a:lnTo>
                    <a:pt x="453" y="593"/>
                  </a:lnTo>
                  <a:close/>
                  <a:moveTo>
                    <a:pt x="421" y="597"/>
                  </a:moveTo>
                  <a:lnTo>
                    <a:pt x="452" y="534"/>
                  </a:lnTo>
                  <a:lnTo>
                    <a:pt x="421" y="597"/>
                  </a:lnTo>
                  <a:lnTo>
                    <a:pt x="433" y="603"/>
                  </a:lnTo>
                  <a:lnTo>
                    <a:pt x="421" y="597"/>
                  </a:lnTo>
                  <a:close/>
                  <a:moveTo>
                    <a:pt x="446" y="608"/>
                  </a:moveTo>
                  <a:lnTo>
                    <a:pt x="438" y="625"/>
                  </a:lnTo>
                  <a:lnTo>
                    <a:pt x="413" y="612"/>
                  </a:lnTo>
                  <a:lnTo>
                    <a:pt x="421" y="597"/>
                  </a:lnTo>
                  <a:lnTo>
                    <a:pt x="446" y="608"/>
                  </a:lnTo>
                  <a:close/>
                  <a:moveTo>
                    <a:pt x="438" y="625"/>
                  </a:moveTo>
                  <a:lnTo>
                    <a:pt x="436" y="626"/>
                  </a:lnTo>
                  <a:lnTo>
                    <a:pt x="435" y="628"/>
                  </a:lnTo>
                  <a:lnTo>
                    <a:pt x="425" y="618"/>
                  </a:lnTo>
                  <a:lnTo>
                    <a:pt x="438" y="625"/>
                  </a:lnTo>
                  <a:close/>
                  <a:moveTo>
                    <a:pt x="435" y="628"/>
                  </a:moveTo>
                  <a:lnTo>
                    <a:pt x="424" y="640"/>
                  </a:lnTo>
                  <a:lnTo>
                    <a:pt x="404" y="620"/>
                  </a:lnTo>
                  <a:lnTo>
                    <a:pt x="416" y="608"/>
                  </a:lnTo>
                  <a:lnTo>
                    <a:pt x="435" y="628"/>
                  </a:lnTo>
                  <a:close/>
                  <a:moveTo>
                    <a:pt x="424" y="640"/>
                  </a:moveTo>
                  <a:lnTo>
                    <a:pt x="485" y="577"/>
                  </a:lnTo>
                  <a:lnTo>
                    <a:pt x="424" y="640"/>
                  </a:lnTo>
                  <a:lnTo>
                    <a:pt x="413" y="631"/>
                  </a:lnTo>
                  <a:lnTo>
                    <a:pt x="424" y="640"/>
                  </a:lnTo>
                  <a:close/>
                  <a:moveTo>
                    <a:pt x="424" y="640"/>
                  </a:moveTo>
                  <a:lnTo>
                    <a:pt x="407" y="655"/>
                  </a:lnTo>
                  <a:lnTo>
                    <a:pt x="389" y="637"/>
                  </a:lnTo>
                  <a:lnTo>
                    <a:pt x="404" y="620"/>
                  </a:lnTo>
                  <a:lnTo>
                    <a:pt x="424" y="640"/>
                  </a:lnTo>
                  <a:close/>
                  <a:moveTo>
                    <a:pt x="396" y="659"/>
                  </a:moveTo>
                  <a:lnTo>
                    <a:pt x="370" y="655"/>
                  </a:lnTo>
                  <a:lnTo>
                    <a:pt x="389" y="637"/>
                  </a:lnTo>
                  <a:lnTo>
                    <a:pt x="398" y="646"/>
                  </a:lnTo>
                  <a:lnTo>
                    <a:pt x="396" y="659"/>
                  </a:lnTo>
                  <a:close/>
                  <a:moveTo>
                    <a:pt x="400" y="632"/>
                  </a:moveTo>
                  <a:lnTo>
                    <a:pt x="447" y="640"/>
                  </a:lnTo>
                  <a:lnTo>
                    <a:pt x="442" y="667"/>
                  </a:lnTo>
                  <a:lnTo>
                    <a:pt x="396" y="659"/>
                  </a:lnTo>
                  <a:lnTo>
                    <a:pt x="400" y="632"/>
                  </a:lnTo>
                  <a:close/>
                  <a:moveTo>
                    <a:pt x="447" y="640"/>
                  </a:moveTo>
                  <a:lnTo>
                    <a:pt x="449" y="640"/>
                  </a:lnTo>
                  <a:lnTo>
                    <a:pt x="450" y="641"/>
                  </a:lnTo>
                  <a:lnTo>
                    <a:pt x="445" y="654"/>
                  </a:lnTo>
                  <a:lnTo>
                    <a:pt x="447" y="640"/>
                  </a:lnTo>
                  <a:close/>
                  <a:moveTo>
                    <a:pt x="450" y="641"/>
                  </a:moveTo>
                  <a:lnTo>
                    <a:pt x="490" y="661"/>
                  </a:lnTo>
                  <a:lnTo>
                    <a:pt x="477" y="686"/>
                  </a:lnTo>
                  <a:lnTo>
                    <a:pt x="439" y="666"/>
                  </a:lnTo>
                  <a:lnTo>
                    <a:pt x="450" y="641"/>
                  </a:lnTo>
                  <a:close/>
                  <a:moveTo>
                    <a:pt x="490" y="661"/>
                  </a:moveTo>
                  <a:lnTo>
                    <a:pt x="521" y="676"/>
                  </a:lnTo>
                  <a:lnTo>
                    <a:pt x="509" y="701"/>
                  </a:lnTo>
                  <a:lnTo>
                    <a:pt x="477" y="686"/>
                  </a:lnTo>
                  <a:lnTo>
                    <a:pt x="490" y="661"/>
                  </a:lnTo>
                  <a:close/>
                  <a:moveTo>
                    <a:pt x="521" y="676"/>
                  </a:moveTo>
                  <a:lnTo>
                    <a:pt x="521" y="677"/>
                  </a:lnTo>
                  <a:lnTo>
                    <a:pt x="523" y="677"/>
                  </a:lnTo>
                  <a:lnTo>
                    <a:pt x="514" y="689"/>
                  </a:lnTo>
                  <a:lnTo>
                    <a:pt x="521" y="676"/>
                  </a:lnTo>
                  <a:close/>
                  <a:moveTo>
                    <a:pt x="523" y="677"/>
                  </a:moveTo>
                  <a:lnTo>
                    <a:pt x="551" y="697"/>
                  </a:lnTo>
                  <a:lnTo>
                    <a:pt x="534" y="719"/>
                  </a:lnTo>
                  <a:lnTo>
                    <a:pt x="507" y="700"/>
                  </a:lnTo>
                  <a:lnTo>
                    <a:pt x="523" y="677"/>
                  </a:lnTo>
                  <a:close/>
                  <a:moveTo>
                    <a:pt x="551" y="697"/>
                  </a:moveTo>
                  <a:lnTo>
                    <a:pt x="552" y="698"/>
                  </a:lnTo>
                  <a:lnTo>
                    <a:pt x="542" y="709"/>
                  </a:lnTo>
                  <a:lnTo>
                    <a:pt x="551" y="697"/>
                  </a:lnTo>
                  <a:close/>
                  <a:moveTo>
                    <a:pt x="552" y="698"/>
                  </a:moveTo>
                  <a:lnTo>
                    <a:pt x="571" y="718"/>
                  </a:lnTo>
                  <a:lnTo>
                    <a:pt x="552" y="738"/>
                  </a:lnTo>
                  <a:lnTo>
                    <a:pt x="533" y="718"/>
                  </a:lnTo>
                  <a:lnTo>
                    <a:pt x="552" y="698"/>
                  </a:lnTo>
                  <a:close/>
                  <a:moveTo>
                    <a:pt x="571" y="718"/>
                  </a:moveTo>
                  <a:lnTo>
                    <a:pt x="571" y="718"/>
                  </a:lnTo>
                  <a:lnTo>
                    <a:pt x="562" y="728"/>
                  </a:lnTo>
                  <a:lnTo>
                    <a:pt x="571" y="718"/>
                  </a:lnTo>
                  <a:close/>
                  <a:moveTo>
                    <a:pt x="571" y="718"/>
                  </a:moveTo>
                  <a:lnTo>
                    <a:pt x="587" y="735"/>
                  </a:lnTo>
                  <a:lnTo>
                    <a:pt x="568" y="753"/>
                  </a:lnTo>
                  <a:lnTo>
                    <a:pt x="552" y="738"/>
                  </a:lnTo>
                  <a:lnTo>
                    <a:pt x="571" y="718"/>
                  </a:lnTo>
                  <a:close/>
                  <a:moveTo>
                    <a:pt x="587" y="735"/>
                  </a:moveTo>
                  <a:lnTo>
                    <a:pt x="588" y="735"/>
                  </a:lnTo>
                  <a:lnTo>
                    <a:pt x="588" y="736"/>
                  </a:lnTo>
                  <a:lnTo>
                    <a:pt x="577" y="744"/>
                  </a:lnTo>
                  <a:lnTo>
                    <a:pt x="587" y="735"/>
                  </a:lnTo>
                  <a:close/>
                  <a:moveTo>
                    <a:pt x="588" y="736"/>
                  </a:moveTo>
                  <a:lnTo>
                    <a:pt x="601" y="751"/>
                  </a:lnTo>
                  <a:lnTo>
                    <a:pt x="578" y="767"/>
                  </a:lnTo>
                  <a:lnTo>
                    <a:pt x="567" y="752"/>
                  </a:lnTo>
                  <a:lnTo>
                    <a:pt x="588" y="736"/>
                  </a:lnTo>
                  <a:close/>
                  <a:moveTo>
                    <a:pt x="603" y="760"/>
                  </a:moveTo>
                  <a:lnTo>
                    <a:pt x="601" y="798"/>
                  </a:lnTo>
                  <a:lnTo>
                    <a:pt x="578" y="767"/>
                  </a:lnTo>
                  <a:lnTo>
                    <a:pt x="589" y="759"/>
                  </a:lnTo>
                  <a:lnTo>
                    <a:pt x="603" y="760"/>
                  </a:lnTo>
                  <a:close/>
                  <a:moveTo>
                    <a:pt x="576" y="759"/>
                  </a:moveTo>
                  <a:lnTo>
                    <a:pt x="591" y="461"/>
                  </a:lnTo>
                  <a:lnTo>
                    <a:pt x="618" y="462"/>
                  </a:lnTo>
                  <a:lnTo>
                    <a:pt x="603" y="760"/>
                  </a:lnTo>
                  <a:lnTo>
                    <a:pt x="576" y="759"/>
                  </a:lnTo>
                  <a:close/>
                  <a:moveTo>
                    <a:pt x="595" y="452"/>
                  </a:moveTo>
                  <a:lnTo>
                    <a:pt x="620" y="427"/>
                  </a:lnTo>
                  <a:lnTo>
                    <a:pt x="618" y="462"/>
                  </a:lnTo>
                  <a:lnTo>
                    <a:pt x="605" y="461"/>
                  </a:lnTo>
                  <a:lnTo>
                    <a:pt x="595" y="452"/>
                  </a:lnTo>
                  <a:close/>
                  <a:moveTo>
                    <a:pt x="615" y="472"/>
                  </a:moveTo>
                  <a:lnTo>
                    <a:pt x="595" y="490"/>
                  </a:lnTo>
                  <a:lnTo>
                    <a:pt x="576" y="472"/>
                  </a:lnTo>
                  <a:lnTo>
                    <a:pt x="595" y="452"/>
                  </a:lnTo>
                  <a:lnTo>
                    <a:pt x="615" y="472"/>
                  </a:lnTo>
                  <a:close/>
                  <a:moveTo>
                    <a:pt x="595" y="490"/>
                  </a:moveTo>
                  <a:lnTo>
                    <a:pt x="594" y="492"/>
                  </a:lnTo>
                  <a:lnTo>
                    <a:pt x="592" y="493"/>
                  </a:lnTo>
                  <a:lnTo>
                    <a:pt x="585" y="481"/>
                  </a:lnTo>
                  <a:lnTo>
                    <a:pt x="595" y="490"/>
                  </a:lnTo>
                  <a:close/>
                  <a:moveTo>
                    <a:pt x="592" y="493"/>
                  </a:moveTo>
                  <a:lnTo>
                    <a:pt x="573" y="505"/>
                  </a:lnTo>
                  <a:lnTo>
                    <a:pt x="559" y="481"/>
                  </a:lnTo>
                  <a:lnTo>
                    <a:pt x="578" y="469"/>
                  </a:lnTo>
                  <a:lnTo>
                    <a:pt x="592" y="493"/>
                  </a:lnTo>
                  <a:close/>
                  <a:moveTo>
                    <a:pt x="573" y="505"/>
                  </a:moveTo>
                  <a:lnTo>
                    <a:pt x="571" y="506"/>
                  </a:lnTo>
                  <a:lnTo>
                    <a:pt x="570" y="506"/>
                  </a:lnTo>
                  <a:lnTo>
                    <a:pt x="566" y="493"/>
                  </a:lnTo>
                  <a:lnTo>
                    <a:pt x="573" y="505"/>
                  </a:lnTo>
                  <a:close/>
                  <a:moveTo>
                    <a:pt x="570" y="506"/>
                  </a:moveTo>
                  <a:lnTo>
                    <a:pt x="547" y="514"/>
                  </a:lnTo>
                  <a:lnTo>
                    <a:pt x="538" y="488"/>
                  </a:lnTo>
                  <a:lnTo>
                    <a:pt x="561" y="480"/>
                  </a:lnTo>
                  <a:lnTo>
                    <a:pt x="570" y="506"/>
                  </a:lnTo>
                  <a:close/>
                  <a:moveTo>
                    <a:pt x="547" y="514"/>
                  </a:moveTo>
                  <a:lnTo>
                    <a:pt x="546" y="514"/>
                  </a:lnTo>
                  <a:lnTo>
                    <a:pt x="545" y="514"/>
                  </a:lnTo>
                  <a:lnTo>
                    <a:pt x="542" y="501"/>
                  </a:lnTo>
                  <a:lnTo>
                    <a:pt x="547" y="514"/>
                  </a:lnTo>
                  <a:close/>
                  <a:moveTo>
                    <a:pt x="545" y="514"/>
                  </a:moveTo>
                  <a:lnTo>
                    <a:pt x="525" y="519"/>
                  </a:lnTo>
                  <a:lnTo>
                    <a:pt x="520" y="492"/>
                  </a:lnTo>
                  <a:lnTo>
                    <a:pt x="540" y="487"/>
                  </a:lnTo>
                  <a:lnTo>
                    <a:pt x="545" y="514"/>
                  </a:lnTo>
                  <a:close/>
                  <a:moveTo>
                    <a:pt x="525" y="519"/>
                  </a:moveTo>
                  <a:lnTo>
                    <a:pt x="506" y="522"/>
                  </a:lnTo>
                  <a:lnTo>
                    <a:pt x="500" y="495"/>
                  </a:lnTo>
                  <a:lnTo>
                    <a:pt x="520" y="492"/>
                  </a:lnTo>
                  <a:lnTo>
                    <a:pt x="525" y="519"/>
                  </a:lnTo>
                  <a:close/>
                  <a:moveTo>
                    <a:pt x="506" y="522"/>
                  </a:moveTo>
                  <a:lnTo>
                    <a:pt x="503" y="523"/>
                  </a:lnTo>
                  <a:lnTo>
                    <a:pt x="500" y="522"/>
                  </a:lnTo>
                  <a:lnTo>
                    <a:pt x="503" y="509"/>
                  </a:lnTo>
                  <a:lnTo>
                    <a:pt x="506" y="522"/>
                  </a:lnTo>
                  <a:close/>
                  <a:moveTo>
                    <a:pt x="500" y="522"/>
                  </a:moveTo>
                  <a:lnTo>
                    <a:pt x="481" y="519"/>
                  </a:lnTo>
                  <a:lnTo>
                    <a:pt x="487" y="492"/>
                  </a:lnTo>
                  <a:lnTo>
                    <a:pt x="506" y="495"/>
                  </a:lnTo>
                  <a:lnTo>
                    <a:pt x="500" y="522"/>
                  </a:lnTo>
                  <a:close/>
                  <a:moveTo>
                    <a:pt x="481" y="519"/>
                  </a:moveTo>
                  <a:lnTo>
                    <a:pt x="480" y="519"/>
                  </a:lnTo>
                  <a:lnTo>
                    <a:pt x="478" y="517"/>
                  </a:lnTo>
                  <a:lnTo>
                    <a:pt x="484" y="505"/>
                  </a:lnTo>
                  <a:lnTo>
                    <a:pt x="481" y="519"/>
                  </a:lnTo>
                  <a:close/>
                  <a:moveTo>
                    <a:pt x="478" y="517"/>
                  </a:moveTo>
                  <a:lnTo>
                    <a:pt x="460" y="509"/>
                  </a:lnTo>
                  <a:lnTo>
                    <a:pt x="469" y="485"/>
                  </a:lnTo>
                  <a:lnTo>
                    <a:pt x="489" y="492"/>
                  </a:lnTo>
                  <a:lnTo>
                    <a:pt x="478" y="517"/>
                  </a:lnTo>
                  <a:close/>
                  <a:moveTo>
                    <a:pt x="460" y="509"/>
                  </a:moveTo>
                  <a:lnTo>
                    <a:pt x="459" y="509"/>
                  </a:lnTo>
                  <a:lnTo>
                    <a:pt x="464" y="496"/>
                  </a:lnTo>
                  <a:lnTo>
                    <a:pt x="460" y="509"/>
                  </a:lnTo>
                  <a:close/>
                  <a:moveTo>
                    <a:pt x="459" y="509"/>
                  </a:moveTo>
                  <a:lnTo>
                    <a:pt x="442" y="501"/>
                  </a:lnTo>
                  <a:lnTo>
                    <a:pt x="455" y="476"/>
                  </a:lnTo>
                  <a:lnTo>
                    <a:pt x="470" y="485"/>
                  </a:lnTo>
                  <a:lnTo>
                    <a:pt x="459" y="509"/>
                  </a:lnTo>
                  <a:close/>
                  <a:moveTo>
                    <a:pt x="442" y="501"/>
                  </a:moveTo>
                  <a:lnTo>
                    <a:pt x="441" y="501"/>
                  </a:lnTo>
                  <a:lnTo>
                    <a:pt x="440" y="500"/>
                  </a:lnTo>
                  <a:lnTo>
                    <a:pt x="448" y="489"/>
                  </a:lnTo>
                  <a:lnTo>
                    <a:pt x="442" y="501"/>
                  </a:lnTo>
                  <a:close/>
                  <a:moveTo>
                    <a:pt x="440" y="500"/>
                  </a:moveTo>
                  <a:lnTo>
                    <a:pt x="425" y="488"/>
                  </a:lnTo>
                  <a:lnTo>
                    <a:pt x="441" y="466"/>
                  </a:lnTo>
                  <a:lnTo>
                    <a:pt x="456" y="478"/>
                  </a:lnTo>
                  <a:lnTo>
                    <a:pt x="440" y="500"/>
                  </a:lnTo>
                  <a:close/>
                  <a:moveTo>
                    <a:pt x="425" y="488"/>
                  </a:moveTo>
                  <a:lnTo>
                    <a:pt x="424" y="488"/>
                  </a:lnTo>
                  <a:lnTo>
                    <a:pt x="424" y="487"/>
                  </a:lnTo>
                  <a:lnTo>
                    <a:pt x="433" y="478"/>
                  </a:lnTo>
                  <a:lnTo>
                    <a:pt x="425" y="488"/>
                  </a:lnTo>
                  <a:close/>
                  <a:moveTo>
                    <a:pt x="424" y="487"/>
                  </a:moveTo>
                  <a:lnTo>
                    <a:pt x="407" y="472"/>
                  </a:lnTo>
                  <a:lnTo>
                    <a:pt x="427" y="452"/>
                  </a:lnTo>
                  <a:lnTo>
                    <a:pt x="442" y="467"/>
                  </a:lnTo>
                  <a:lnTo>
                    <a:pt x="424" y="487"/>
                  </a:lnTo>
                  <a:close/>
                  <a:moveTo>
                    <a:pt x="407" y="472"/>
                  </a:moveTo>
                  <a:lnTo>
                    <a:pt x="407" y="471"/>
                  </a:lnTo>
                  <a:lnTo>
                    <a:pt x="406" y="469"/>
                  </a:lnTo>
                  <a:lnTo>
                    <a:pt x="418" y="461"/>
                  </a:lnTo>
                  <a:lnTo>
                    <a:pt x="407" y="472"/>
                  </a:lnTo>
                  <a:close/>
                  <a:moveTo>
                    <a:pt x="406" y="469"/>
                  </a:moveTo>
                  <a:lnTo>
                    <a:pt x="395" y="454"/>
                  </a:lnTo>
                  <a:lnTo>
                    <a:pt x="417" y="438"/>
                  </a:lnTo>
                  <a:lnTo>
                    <a:pt x="428" y="453"/>
                  </a:lnTo>
                  <a:lnTo>
                    <a:pt x="406" y="469"/>
                  </a:lnTo>
                  <a:close/>
                  <a:moveTo>
                    <a:pt x="395" y="454"/>
                  </a:moveTo>
                  <a:lnTo>
                    <a:pt x="383" y="439"/>
                  </a:lnTo>
                  <a:lnTo>
                    <a:pt x="405" y="422"/>
                  </a:lnTo>
                  <a:lnTo>
                    <a:pt x="417" y="438"/>
                  </a:lnTo>
                  <a:lnTo>
                    <a:pt x="395" y="454"/>
                  </a:lnTo>
                  <a:close/>
                  <a:moveTo>
                    <a:pt x="383" y="439"/>
                  </a:moveTo>
                  <a:lnTo>
                    <a:pt x="383" y="438"/>
                  </a:lnTo>
                  <a:lnTo>
                    <a:pt x="382" y="437"/>
                  </a:lnTo>
                  <a:lnTo>
                    <a:pt x="395" y="430"/>
                  </a:lnTo>
                  <a:lnTo>
                    <a:pt x="383" y="439"/>
                  </a:lnTo>
                  <a:close/>
                  <a:moveTo>
                    <a:pt x="382" y="437"/>
                  </a:moveTo>
                  <a:lnTo>
                    <a:pt x="370" y="418"/>
                  </a:lnTo>
                  <a:lnTo>
                    <a:pt x="395" y="404"/>
                  </a:lnTo>
                  <a:lnTo>
                    <a:pt x="406" y="423"/>
                  </a:lnTo>
                  <a:lnTo>
                    <a:pt x="382" y="437"/>
                  </a:lnTo>
                  <a:close/>
                  <a:moveTo>
                    <a:pt x="370" y="418"/>
                  </a:moveTo>
                  <a:lnTo>
                    <a:pt x="369" y="416"/>
                  </a:lnTo>
                  <a:lnTo>
                    <a:pt x="369" y="413"/>
                  </a:lnTo>
                  <a:lnTo>
                    <a:pt x="382" y="411"/>
                  </a:lnTo>
                  <a:lnTo>
                    <a:pt x="370" y="418"/>
                  </a:lnTo>
                  <a:close/>
                  <a:moveTo>
                    <a:pt x="369" y="413"/>
                  </a:moveTo>
                  <a:lnTo>
                    <a:pt x="366" y="394"/>
                  </a:lnTo>
                  <a:lnTo>
                    <a:pt x="392" y="389"/>
                  </a:lnTo>
                  <a:lnTo>
                    <a:pt x="396" y="408"/>
                  </a:lnTo>
                  <a:lnTo>
                    <a:pt x="369" y="413"/>
                  </a:lnTo>
                  <a:close/>
                  <a:moveTo>
                    <a:pt x="366" y="394"/>
                  </a:moveTo>
                  <a:lnTo>
                    <a:pt x="361" y="374"/>
                  </a:lnTo>
                  <a:lnTo>
                    <a:pt x="388" y="369"/>
                  </a:lnTo>
                  <a:lnTo>
                    <a:pt x="392" y="389"/>
                  </a:lnTo>
                  <a:lnTo>
                    <a:pt x="366" y="394"/>
                  </a:lnTo>
                  <a:close/>
                  <a:moveTo>
                    <a:pt x="361" y="374"/>
                  </a:moveTo>
                  <a:lnTo>
                    <a:pt x="361" y="372"/>
                  </a:lnTo>
                  <a:lnTo>
                    <a:pt x="361" y="371"/>
                  </a:lnTo>
                  <a:lnTo>
                    <a:pt x="375" y="371"/>
                  </a:lnTo>
                  <a:lnTo>
                    <a:pt x="361" y="374"/>
                  </a:lnTo>
                  <a:close/>
                  <a:moveTo>
                    <a:pt x="361" y="371"/>
                  </a:moveTo>
                  <a:lnTo>
                    <a:pt x="361" y="351"/>
                  </a:lnTo>
                  <a:lnTo>
                    <a:pt x="388" y="351"/>
                  </a:lnTo>
                  <a:lnTo>
                    <a:pt x="388" y="371"/>
                  </a:lnTo>
                  <a:lnTo>
                    <a:pt x="361" y="371"/>
                  </a:lnTo>
                  <a:close/>
                  <a:moveTo>
                    <a:pt x="361" y="351"/>
                  </a:moveTo>
                  <a:lnTo>
                    <a:pt x="361" y="333"/>
                  </a:lnTo>
                  <a:lnTo>
                    <a:pt x="388" y="333"/>
                  </a:lnTo>
                  <a:lnTo>
                    <a:pt x="388" y="351"/>
                  </a:lnTo>
                  <a:lnTo>
                    <a:pt x="361" y="351"/>
                  </a:lnTo>
                  <a:close/>
                  <a:moveTo>
                    <a:pt x="361" y="333"/>
                  </a:moveTo>
                  <a:lnTo>
                    <a:pt x="361" y="330"/>
                  </a:lnTo>
                  <a:lnTo>
                    <a:pt x="362" y="328"/>
                  </a:lnTo>
                  <a:lnTo>
                    <a:pt x="375" y="333"/>
                  </a:lnTo>
                  <a:lnTo>
                    <a:pt x="361" y="333"/>
                  </a:lnTo>
                  <a:close/>
                  <a:moveTo>
                    <a:pt x="362" y="328"/>
                  </a:moveTo>
                  <a:lnTo>
                    <a:pt x="369" y="305"/>
                  </a:lnTo>
                  <a:lnTo>
                    <a:pt x="396" y="313"/>
                  </a:lnTo>
                  <a:lnTo>
                    <a:pt x="388" y="336"/>
                  </a:lnTo>
                  <a:lnTo>
                    <a:pt x="362" y="328"/>
                  </a:lnTo>
                  <a:close/>
                  <a:moveTo>
                    <a:pt x="369" y="305"/>
                  </a:moveTo>
                  <a:lnTo>
                    <a:pt x="369" y="305"/>
                  </a:lnTo>
                  <a:lnTo>
                    <a:pt x="370" y="304"/>
                  </a:lnTo>
                  <a:lnTo>
                    <a:pt x="382" y="309"/>
                  </a:lnTo>
                  <a:lnTo>
                    <a:pt x="369" y="305"/>
                  </a:lnTo>
                  <a:close/>
                  <a:moveTo>
                    <a:pt x="370" y="304"/>
                  </a:moveTo>
                  <a:lnTo>
                    <a:pt x="377" y="284"/>
                  </a:lnTo>
                  <a:lnTo>
                    <a:pt x="403" y="294"/>
                  </a:lnTo>
                  <a:lnTo>
                    <a:pt x="395" y="314"/>
                  </a:lnTo>
                  <a:lnTo>
                    <a:pt x="370" y="304"/>
                  </a:lnTo>
                  <a:close/>
                  <a:moveTo>
                    <a:pt x="377" y="284"/>
                  </a:moveTo>
                  <a:lnTo>
                    <a:pt x="378" y="283"/>
                  </a:lnTo>
                  <a:lnTo>
                    <a:pt x="378" y="281"/>
                  </a:lnTo>
                  <a:lnTo>
                    <a:pt x="390" y="290"/>
                  </a:lnTo>
                  <a:lnTo>
                    <a:pt x="377" y="284"/>
                  </a:lnTo>
                  <a:close/>
                  <a:moveTo>
                    <a:pt x="378" y="281"/>
                  </a:moveTo>
                  <a:lnTo>
                    <a:pt x="395" y="258"/>
                  </a:lnTo>
                  <a:lnTo>
                    <a:pt x="417" y="273"/>
                  </a:lnTo>
                  <a:lnTo>
                    <a:pt x="402" y="297"/>
                  </a:lnTo>
                  <a:lnTo>
                    <a:pt x="378" y="281"/>
                  </a:lnTo>
                  <a:close/>
                  <a:moveTo>
                    <a:pt x="395" y="258"/>
                  </a:moveTo>
                  <a:lnTo>
                    <a:pt x="395" y="258"/>
                  </a:lnTo>
                  <a:lnTo>
                    <a:pt x="395" y="257"/>
                  </a:lnTo>
                  <a:lnTo>
                    <a:pt x="406" y="266"/>
                  </a:lnTo>
                  <a:lnTo>
                    <a:pt x="395" y="258"/>
                  </a:lnTo>
                  <a:close/>
                  <a:moveTo>
                    <a:pt x="395" y="257"/>
                  </a:moveTo>
                  <a:lnTo>
                    <a:pt x="426" y="218"/>
                  </a:lnTo>
                  <a:lnTo>
                    <a:pt x="448" y="235"/>
                  </a:lnTo>
                  <a:lnTo>
                    <a:pt x="417" y="274"/>
                  </a:lnTo>
                  <a:lnTo>
                    <a:pt x="395" y="257"/>
                  </a:lnTo>
                  <a:close/>
                  <a:moveTo>
                    <a:pt x="426" y="218"/>
                  </a:moveTo>
                  <a:lnTo>
                    <a:pt x="427" y="217"/>
                  </a:lnTo>
                  <a:lnTo>
                    <a:pt x="436" y="226"/>
                  </a:lnTo>
                  <a:lnTo>
                    <a:pt x="426" y="218"/>
                  </a:lnTo>
                  <a:close/>
                  <a:moveTo>
                    <a:pt x="427" y="217"/>
                  </a:moveTo>
                  <a:lnTo>
                    <a:pt x="470" y="174"/>
                  </a:lnTo>
                  <a:lnTo>
                    <a:pt x="490" y="194"/>
                  </a:lnTo>
                  <a:lnTo>
                    <a:pt x="447" y="236"/>
                  </a:lnTo>
                  <a:lnTo>
                    <a:pt x="427" y="217"/>
                  </a:lnTo>
                  <a:close/>
                  <a:moveTo>
                    <a:pt x="470" y="174"/>
                  </a:moveTo>
                  <a:lnTo>
                    <a:pt x="470" y="174"/>
                  </a:lnTo>
                  <a:lnTo>
                    <a:pt x="480" y="183"/>
                  </a:lnTo>
                  <a:lnTo>
                    <a:pt x="470" y="174"/>
                  </a:lnTo>
                  <a:close/>
                  <a:moveTo>
                    <a:pt x="470" y="174"/>
                  </a:moveTo>
                  <a:lnTo>
                    <a:pt x="556" y="94"/>
                  </a:lnTo>
                  <a:lnTo>
                    <a:pt x="575" y="115"/>
                  </a:lnTo>
                  <a:lnTo>
                    <a:pt x="489" y="194"/>
                  </a:lnTo>
                  <a:lnTo>
                    <a:pt x="470" y="174"/>
                  </a:lnTo>
                  <a:close/>
                  <a:moveTo>
                    <a:pt x="576" y="114"/>
                  </a:moveTo>
                  <a:lnTo>
                    <a:pt x="575" y="114"/>
                  </a:lnTo>
                  <a:lnTo>
                    <a:pt x="575" y="115"/>
                  </a:lnTo>
                  <a:lnTo>
                    <a:pt x="566" y="105"/>
                  </a:lnTo>
                  <a:lnTo>
                    <a:pt x="576" y="114"/>
                  </a:lnTo>
                  <a:close/>
                  <a:moveTo>
                    <a:pt x="555" y="96"/>
                  </a:moveTo>
                  <a:lnTo>
                    <a:pt x="591" y="57"/>
                  </a:lnTo>
                  <a:lnTo>
                    <a:pt x="611" y="75"/>
                  </a:lnTo>
                  <a:lnTo>
                    <a:pt x="576" y="114"/>
                  </a:lnTo>
                  <a:lnTo>
                    <a:pt x="555" y="96"/>
                  </a:lnTo>
                  <a:close/>
                  <a:moveTo>
                    <a:pt x="611" y="75"/>
                  </a:moveTo>
                  <a:lnTo>
                    <a:pt x="611" y="75"/>
                  </a:lnTo>
                  <a:lnTo>
                    <a:pt x="601" y="66"/>
                  </a:lnTo>
                  <a:lnTo>
                    <a:pt x="611" y="75"/>
                  </a:lnTo>
                  <a:close/>
                  <a:moveTo>
                    <a:pt x="590" y="57"/>
                  </a:moveTo>
                  <a:lnTo>
                    <a:pt x="622" y="18"/>
                  </a:lnTo>
                  <a:lnTo>
                    <a:pt x="642" y="35"/>
                  </a:lnTo>
                  <a:lnTo>
                    <a:pt x="611" y="75"/>
                  </a:lnTo>
                  <a:lnTo>
                    <a:pt x="590" y="57"/>
                  </a:lnTo>
                  <a:close/>
                  <a:moveTo>
                    <a:pt x="622" y="18"/>
                  </a:moveTo>
                  <a:lnTo>
                    <a:pt x="635" y="0"/>
                  </a:lnTo>
                  <a:lnTo>
                    <a:pt x="645" y="21"/>
                  </a:lnTo>
                  <a:lnTo>
                    <a:pt x="632" y="27"/>
                  </a:lnTo>
                  <a:lnTo>
                    <a:pt x="622" y="18"/>
                  </a:lnTo>
                  <a:close/>
                  <a:moveTo>
                    <a:pt x="645" y="21"/>
                  </a:moveTo>
                  <a:lnTo>
                    <a:pt x="656" y="49"/>
                  </a:lnTo>
                  <a:lnTo>
                    <a:pt x="631" y="59"/>
                  </a:lnTo>
                  <a:lnTo>
                    <a:pt x="619" y="33"/>
                  </a:lnTo>
                  <a:lnTo>
                    <a:pt x="645" y="21"/>
                  </a:lnTo>
                  <a:close/>
                  <a:moveTo>
                    <a:pt x="632" y="62"/>
                  </a:moveTo>
                  <a:lnTo>
                    <a:pt x="632" y="61"/>
                  </a:lnTo>
                  <a:lnTo>
                    <a:pt x="631" y="59"/>
                  </a:lnTo>
                  <a:lnTo>
                    <a:pt x="644" y="55"/>
                  </a:lnTo>
                  <a:lnTo>
                    <a:pt x="632" y="62"/>
                  </a:lnTo>
                  <a:close/>
                  <a:moveTo>
                    <a:pt x="655" y="47"/>
                  </a:moveTo>
                  <a:lnTo>
                    <a:pt x="670" y="70"/>
                  </a:lnTo>
                  <a:lnTo>
                    <a:pt x="648" y="85"/>
                  </a:lnTo>
                  <a:lnTo>
                    <a:pt x="632" y="62"/>
                  </a:lnTo>
                  <a:lnTo>
                    <a:pt x="655" y="47"/>
                  </a:lnTo>
                  <a:close/>
                  <a:moveTo>
                    <a:pt x="649" y="87"/>
                  </a:moveTo>
                  <a:lnTo>
                    <a:pt x="648" y="86"/>
                  </a:lnTo>
                  <a:lnTo>
                    <a:pt x="648" y="85"/>
                  </a:lnTo>
                  <a:lnTo>
                    <a:pt x="660" y="78"/>
                  </a:lnTo>
                  <a:lnTo>
                    <a:pt x="649" y="87"/>
                  </a:lnTo>
                  <a:close/>
                  <a:moveTo>
                    <a:pt x="669" y="68"/>
                  </a:moveTo>
                  <a:lnTo>
                    <a:pt x="689" y="87"/>
                  </a:lnTo>
                  <a:lnTo>
                    <a:pt x="669" y="107"/>
                  </a:lnTo>
                  <a:lnTo>
                    <a:pt x="649" y="87"/>
                  </a:lnTo>
                  <a:lnTo>
                    <a:pt x="669" y="68"/>
                  </a:lnTo>
                  <a:close/>
                  <a:moveTo>
                    <a:pt x="689" y="87"/>
                  </a:moveTo>
                  <a:lnTo>
                    <a:pt x="767" y="166"/>
                  </a:lnTo>
                  <a:lnTo>
                    <a:pt x="689" y="87"/>
                  </a:lnTo>
                  <a:lnTo>
                    <a:pt x="679" y="97"/>
                  </a:lnTo>
                  <a:lnTo>
                    <a:pt x="689" y="87"/>
                  </a:lnTo>
                  <a:close/>
                  <a:moveTo>
                    <a:pt x="689" y="87"/>
                  </a:moveTo>
                  <a:lnTo>
                    <a:pt x="708" y="107"/>
                  </a:lnTo>
                  <a:lnTo>
                    <a:pt x="689" y="126"/>
                  </a:lnTo>
                  <a:lnTo>
                    <a:pt x="669" y="107"/>
                  </a:lnTo>
                  <a:lnTo>
                    <a:pt x="689" y="87"/>
                  </a:lnTo>
                  <a:close/>
                  <a:moveTo>
                    <a:pt x="689" y="127"/>
                  </a:moveTo>
                  <a:lnTo>
                    <a:pt x="689" y="127"/>
                  </a:lnTo>
                  <a:lnTo>
                    <a:pt x="689" y="126"/>
                  </a:lnTo>
                  <a:lnTo>
                    <a:pt x="698" y="117"/>
                  </a:lnTo>
                  <a:lnTo>
                    <a:pt x="689" y="127"/>
                  </a:lnTo>
                  <a:close/>
                  <a:moveTo>
                    <a:pt x="708" y="106"/>
                  </a:moveTo>
                  <a:lnTo>
                    <a:pt x="746" y="142"/>
                  </a:lnTo>
                  <a:lnTo>
                    <a:pt x="729" y="162"/>
                  </a:lnTo>
                  <a:lnTo>
                    <a:pt x="689" y="127"/>
                  </a:lnTo>
                  <a:lnTo>
                    <a:pt x="708" y="106"/>
                  </a:lnTo>
                  <a:close/>
                  <a:moveTo>
                    <a:pt x="729" y="162"/>
                  </a:moveTo>
                  <a:lnTo>
                    <a:pt x="729" y="162"/>
                  </a:lnTo>
                  <a:lnTo>
                    <a:pt x="738" y="152"/>
                  </a:lnTo>
                  <a:lnTo>
                    <a:pt x="729" y="162"/>
                  </a:lnTo>
                  <a:close/>
                  <a:moveTo>
                    <a:pt x="746" y="141"/>
                  </a:moveTo>
                  <a:lnTo>
                    <a:pt x="789" y="176"/>
                  </a:lnTo>
                  <a:lnTo>
                    <a:pt x="772" y="198"/>
                  </a:lnTo>
                  <a:lnTo>
                    <a:pt x="729" y="162"/>
                  </a:lnTo>
                  <a:lnTo>
                    <a:pt x="746" y="141"/>
                  </a:lnTo>
                  <a:close/>
                  <a:moveTo>
                    <a:pt x="772" y="198"/>
                  </a:moveTo>
                  <a:lnTo>
                    <a:pt x="770" y="197"/>
                  </a:lnTo>
                  <a:lnTo>
                    <a:pt x="772" y="198"/>
                  </a:lnTo>
                  <a:lnTo>
                    <a:pt x="781" y="188"/>
                  </a:lnTo>
                  <a:lnTo>
                    <a:pt x="772" y="198"/>
                  </a:lnTo>
                  <a:close/>
                  <a:moveTo>
                    <a:pt x="789" y="176"/>
                  </a:moveTo>
                  <a:lnTo>
                    <a:pt x="827" y="208"/>
                  </a:lnTo>
                  <a:lnTo>
                    <a:pt x="811" y="230"/>
                  </a:lnTo>
                  <a:lnTo>
                    <a:pt x="772" y="198"/>
                  </a:lnTo>
                  <a:lnTo>
                    <a:pt x="789" y="176"/>
                  </a:lnTo>
                  <a:close/>
                  <a:moveTo>
                    <a:pt x="827" y="208"/>
                  </a:moveTo>
                  <a:lnTo>
                    <a:pt x="829" y="209"/>
                  </a:lnTo>
                  <a:lnTo>
                    <a:pt x="819" y="218"/>
                  </a:lnTo>
                  <a:lnTo>
                    <a:pt x="827" y="208"/>
                  </a:lnTo>
                  <a:close/>
                  <a:moveTo>
                    <a:pt x="829" y="209"/>
                  </a:moveTo>
                  <a:lnTo>
                    <a:pt x="848" y="229"/>
                  </a:lnTo>
                  <a:lnTo>
                    <a:pt x="830" y="247"/>
                  </a:lnTo>
                  <a:lnTo>
                    <a:pt x="810" y="229"/>
                  </a:lnTo>
                  <a:lnTo>
                    <a:pt x="829" y="209"/>
                  </a:lnTo>
                  <a:close/>
                  <a:moveTo>
                    <a:pt x="848" y="229"/>
                  </a:moveTo>
                  <a:lnTo>
                    <a:pt x="848" y="229"/>
                  </a:lnTo>
                  <a:lnTo>
                    <a:pt x="839" y="238"/>
                  </a:lnTo>
                  <a:lnTo>
                    <a:pt x="848" y="229"/>
                  </a:lnTo>
                  <a:close/>
                  <a:moveTo>
                    <a:pt x="848" y="229"/>
                  </a:moveTo>
                  <a:lnTo>
                    <a:pt x="865" y="244"/>
                  </a:lnTo>
                  <a:lnTo>
                    <a:pt x="845" y="264"/>
                  </a:lnTo>
                  <a:lnTo>
                    <a:pt x="830" y="247"/>
                  </a:lnTo>
                  <a:lnTo>
                    <a:pt x="848" y="229"/>
                  </a:lnTo>
                  <a:close/>
                  <a:moveTo>
                    <a:pt x="865" y="244"/>
                  </a:moveTo>
                  <a:lnTo>
                    <a:pt x="866" y="245"/>
                  </a:lnTo>
                  <a:lnTo>
                    <a:pt x="866" y="247"/>
                  </a:lnTo>
                  <a:lnTo>
                    <a:pt x="854" y="254"/>
                  </a:lnTo>
                  <a:lnTo>
                    <a:pt x="865" y="244"/>
                  </a:lnTo>
                  <a:close/>
                  <a:moveTo>
                    <a:pt x="866" y="247"/>
                  </a:moveTo>
                  <a:lnTo>
                    <a:pt x="878" y="266"/>
                  </a:lnTo>
                  <a:lnTo>
                    <a:pt x="854" y="280"/>
                  </a:lnTo>
                  <a:lnTo>
                    <a:pt x="843" y="262"/>
                  </a:lnTo>
                  <a:lnTo>
                    <a:pt x="866" y="247"/>
                  </a:lnTo>
                  <a:close/>
                  <a:moveTo>
                    <a:pt x="878" y="266"/>
                  </a:moveTo>
                  <a:lnTo>
                    <a:pt x="879" y="267"/>
                  </a:lnTo>
                  <a:lnTo>
                    <a:pt x="879" y="270"/>
                  </a:lnTo>
                  <a:lnTo>
                    <a:pt x="866" y="273"/>
                  </a:lnTo>
                  <a:lnTo>
                    <a:pt x="878" y="266"/>
                  </a:lnTo>
                  <a:close/>
                  <a:moveTo>
                    <a:pt x="879" y="270"/>
                  </a:moveTo>
                  <a:lnTo>
                    <a:pt x="887" y="293"/>
                  </a:lnTo>
                  <a:lnTo>
                    <a:pt x="861" y="301"/>
                  </a:lnTo>
                  <a:lnTo>
                    <a:pt x="853" y="278"/>
                  </a:lnTo>
                  <a:lnTo>
                    <a:pt x="879" y="270"/>
                  </a:lnTo>
                  <a:close/>
                  <a:moveTo>
                    <a:pt x="887" y="293"/>
                  </a:moveTo>
                  <a:lnTo>
                    <a:pt x="895" y="316"/>
                  </a:lnTo>
                  <a:lnTo>
                    <a:pt x="869" y="325"/>
                  </a:lnTo>
                  <a:lnTo>
                    <a:pt x="861" y="301"/>
                  </a:lnTo>
                  <a:lnTo>
                    <a:pt x="887" y="293"/>
                  </a:lnTo>
                  <a:close/>
                  <a:moveTo>
                    <a:pt x="895" y="316"/>
                  </a:moveTo>
                  <a:lnTo>
                    <a:pt x="895" y="319"/>
                  </a:lnTo>
                  <a:lnTo>
                    <a:pt x="895" y="321"/>
                  </a:lnTo>
                  <a:lnTo>
                    <a:pt x="882" y="321"/>
                  </a:lnTo>
                  <a:lnTo>
                    <a:pt x="895" y="316"/>
                  </a:lnTo>
                  <a:close/>
                  <a:moveTo>
                    <a:pt x="895" y="321"/>
                  </a:moveTo>
                  <a:lnTo>
                    <a:pt x="895" y="344"/>
                  </a:lnTo>
                  <a:lnTo>
                    <a:pt x="868" y="344"/>
                  </a:lnTo>
                  <a:lnTo>
                    <a:pt x="868" y="321"/>
                  </a:lnTo>
                  <a:lnTo>
                    <a:pt x="895" y="321"/>
                  </a:lnTo>
                  <a:close/>
                  <a:moveTo>
                    <a:pt x="895" y="344"/>
                  </a:moveTo>
                  <a:lnTo>
                    <a:pt x="895" y="363"/>
                  </a:lnTo>
                  <a:lnTo>
                    <a:pt x="868" y="363"/>
                  </a:lnTo>
                  <a:lnTo>
                    <a:pt x="868" y="344"/>
                  </a:lnTo>
                  <a:lnTo>
                    <a:pt x="895" y="344"/>
                  </a:lnTo>
                  <a:close/>
                  <a:moveTo>
                    <a:pt x="895" y="363"/>
                  </a:moveTo>
                  <a:lnTo>
                    <a:pt x="895" y="365"/>
                  </a:lnTo>
                  <a:lnTo>
                    <a:pt x="895" y="367"/>
                  </a:lnTo>
                  <a:lnTo>
                    <a:pt x="882" y="363"/>
                  </a:lnTo>
                  <a:lnTo>
                    <a:pt x="895" y="363"/>
                  </a:lnTo>
                  <a:close/>
                  <a:moveTo>
                    <a:pt x="895" y="367"/>
                  </a:moveTo>
                  <a:lnTo>
                    <a:pt x="891" y="387"/>
                  </a:lnTo>
                  <a:lnTo>
                    <a:pt x="865" y="381"/>
                  </a:lnTo>
                  <a:lnTo>
                    <a:pt x="868" y="361"/>
                  </a:lnTo>
                  <a:lnTo>
                    <a:pt x="895" y="367"/>
                  </a:lnTo>
                  <a:close/>
                  <a:moveTo>
                    <a:pt x="891" y="387"/>
                  </a:moveTo>
                  <a:lnTo>
                    <a:pt x="891" y="387"/>
                  </a:lnTo>
                  <a:lnTo>
                    <a:pt x="890" y="389"/>
                  </a:lnTo>
                  <a:lnTo>
                    <a:pt x="878" y="383"/>
                  </a:lnTo>
                  <a:lnTo>
                    <a:pt x="891" y="387"/>
                  </a:lnTo>
                  <a:close/>
                  <a:moveTo>
                    <a:pt x="890" y="389"/>
                  </a:moveTo>
                  <a:lnTo>
                    <a:pt x="883" y="408"/>
                  </a:lnTo>
                  <a:lnTo>
                    <a:pt x="858" y="398"/>
                  </a:lnTo>
                  <a:lnTo>
                    <a:pt x="866" y="378"/>
                  </a:lnTo>
                  <a:lnTo>
                    <a:pt x="890" y="389"/>
                  </a:lnTo>
                  <a:close/>
                  <a:moveTo>
                    <a:pt x="883" y="408"/>
                  </a:moveTo>
                  <a:lnTo>
                    <a:pt x="882" y="409"/>
                  </a:lnTo>
                  <a:lnTo>
                    <a:pt x="871" y="403"/>
                  </a:lnTo>
                  <a:lnTo>
                    <a:pt x="883" y="408"/>
                  </a:lnTo>
                  <a:close/>
                  <a:moveTo>
                    <a:pt x="882" y="409"/>
                  </a:moveTo>
                  <a:lnTo>
                    <a:pt x="874" y="425"/>
                  </a:lnTo>
                  <a:lnTo>
                    <a:pt x="850" y="412"/>
                  </a:lnTo>
                  <a:lnTo>
                    <a:pt x="858" y="397"/>
                  </a:lnTo>
                  <a:lnTo>
                    <a:pt x="882" y="409"/>
                  </a:lnTo>
                  <a:close/>
                  <a:moveTo>
                    <a:pt x="874" y="425"/>
                  </a:moveTo>
                  <a:lnTo>
                    <a:pt x="874" y="426"/>
                  </a:lnTo>
                  <a:lnTo>
                    <a:pt x="873" y="427"/>
                  </a:lnTo>
                  <a:lnTo>
                    <a:pt x="862" y="418"/>
                  </a:lnTo>
                  <a:lnTo>
                    <a:pt x="874" y="425"/>
                  </a:lnTo>
                  <a:close/>
                  <a:moveTo>
                    <a:pt x="873" y="427"/>
                  </a:moveTo>
                  <a:lnTo>
                    <a:pt x="845" y="459"/>
                  </a:lnTo>
                  <a:lnTo>
                    <a:pt x="825" y="441"/>
                  </a:lnTo>
                  <a:lnTo>
                    <a:pt x="852" y="410"/>
                  </a:lnTo>
                  <a:lnTo>
                    <a:pt x="873" y="427"/>
                  </a:lnTo>
                  <a:close/>
                  <a:moveTo>
                    <a:pt x="845" y="459"/>
                  </a:moveTo>
                  <a:lnTo>
                    <a:pt x="845" y="460"/>
                  </a:lnTo>
                  <a:lnTo>
                    <a:pt x="844" y="460"/>
                  </a:lnTo>
                  <a:lnTo>
                    <a:pt x="834" y="450"/>
                  </a:lnTo>
                  <a:lnTo>
                    <a:pt x="845" y="459"/>
                  </a:lnTo>
                  <a:close/>
                  <a:moveTo>
                    <a:pt x="844" y="460"/>
                  </a:moveTo>
                  <a:lnTo>
                    <a:pt x="817" y="483"/>
                  </a:lnTo>
                  <a:lnTo>
                    <a:pt x="798" y="462"/>
                  </a:lnTo>
                  <a:lnTo>
                    <a:pt x="826" y="439"/>
                  </a:lnTo>
                  <a:lnTo>
                    <a:pt x="844" y="460"/>
                  </a:lnTo>
                  <a:close/>
                  <a:moveTo>
                    <a:pt x="817" y="483"/>
                  </a:moveTo>
                  <a:lnTo>
                    <a:pt x="815" y="485"/>
                  </a:lnTo>
                  <a:lnTo>
                    <a:pt x="814" y="486"/>
                  </a:lnTo>
                  <a:lnTo>
                    <a:pt x="808" y="473"/>
                  </a:lnTo>
                  <a:lnTo>
                    <a:pt x="817" y="483"/>
                  </a:lnTo>
                  <a:close/>
                  <a:moveTo>
                    <a:pt x="814" y="486"/>
                  </a:moveTo>
                  <a:lnTo>
                    <a:pt x="779" y="502"/>
                  </a:lnTo>
                  <a:lnTo>
                    <a:pt x="767" y="476"/>
                  </a:lnTo>
                  <a:lnTo>
                    <a:pt x="802" y="461"/>
                  </a:lnTo>
                  <a:lnTo>
                    <a:pt x="814" y="486"/>
                  </a:lnTo>
                  <a:close/>
                  <a:moveTo>
                    <a:pt x="779" y="502"/>
                  </a:moveTo>
                  <a:lnTo>
                    <a:pt x="777" y="502"/>
                  </a:lnTo>
                  <a:lnTo>
                    <a:pt x="776" y="502"/>
                  </a:lnTo>
                  <a:lnTo>
                    <a:pt x="773" y="489"/>
                  </a:lnTo>
                  <a:lnTo>
                    <a:pt x="779" y="502"/>
                  </a:lnTo>
                  <a:close/>
                  <a:moveTo>
                    <a:pt x="776" y="502"/>
                  </a:moveTo>
                  <a:lnTo>
                    <a:pt x="760" y="507"/>
                  </a:lnTo>
                  <a:lnTo>
                    <a:pt x="754" y="480"/>
                  </a:lnTo>
                  <a:lnTo>
                    <a:pt x="769" y="475"/>
                  </a:lnTo>
                  <a:lnTo>
                    <a:pt x="776" y="502"/>
                  </a:lnTo>
                  <a:close/>
                  <a:moveTo>
                    <a:pt x="760" y="507"/>
                  </a:moveTo>
                  <a:lnTo>
                    <a:pt x="745" y="510"/>
                  </a:lnTo>
                  <a:lnTo>
                    <a:pt x="738" y="483"/>
                  </a:lnTo>
                  <a:lnTo>
                    <a:pt x="754" y="480"/>
                  </a:lnTo>
                  <a:lnTo>
                    <a:pt x="760" y="507"/>
                  </a:lnTo>
                  <a:close/>
                  <a:moveTo>
                    <a:pt x="745" y="510"/>
                  </a:moveTo>
                  <a:lnTo>
                    <a:pt x="741" y="510"/>
                  </a:lnTo>
                  <a:lnTo>
                    <a:pt x="739" y="510"/>
                  </a:lnTo>
                  <a:lnTo>
                    <a:pt x="741" y="496"/>
                  </a:lnTo>
                  <a:lnTo>
                    <a:pt x="745" y="510"/>
                  </a:lnTo>
                  <a:close/>
                  <a:moveTo>
                    <a:pt x="739" y="510"/>
                  </a:moveTo>
                  <a:lnTo>
                    <a:pt x="719" y="507"/>
                  </a:lnTo>
                  <a:lnTo>
                    <a:pt x="724" y="480"/>
                  </a:lnTo>
                  <a:lnTo>
                    <a:pt x="744" y="483"/>
                  </a:lnTo>
                  <a:lnTo>
                    <a:pt x="739" y="510"/>
                  </a:lnTo>
                  <a:close/>
                  <a:moveTo>
                    <a:pt x="722" y="479"/>
                  </a:moveTo>
                  <a:lnTo>
                    <a:pt x="723" y="479"/>
                  </a:lnTo>
                  <a:lnTo>
                    <a:pt x="724" y="480"/>
                  </a:lnTo>
                  <a:lnTo>
                    <a:pt x="722" y="493"/>
                  </a:lnTo>
                  <a:lnTo>
                    <a:pt x="722" y="479"/>
                  </a:lnTo>
                  <a:close/>
                  <a:moveTo>
                    <a:pt x="722" y="507"/>
                  </a:moveTo>
                  <a:lnTo>
                    <a:pt x="706" y="507"/>
                  </a:lnTo>
                  <a:lnTo>
                    <a:pt x="706" y="479"/>
                  </a:lnTo>
                  <a:lnTo>
                    <a:pt x="722" y="479"/>
                  </a:lnTo>
                  <a:lnTo>
                    <a:pt x="722" y="507"/>
                  </a:lnTo>
                  <a:close/>
                  <a:moveTo>
                    <a:pt x="706" y="507"/>
                  </a:moveTo>
                  <a:lnTo>
                    <a:pt x="703" y="507"/>
                  </a:lnTo>
                  <a:lnTo>
                    <a:pt x="701" y="506"/>
                  </a:lnTo>
                  <a:lnTo>
                    <a:pt x="706" y="493"/>
                  </a:lnTo>
                  <a:lnTo>
                    <a:pt x="706" y="507"/>
                  </a:lnTo>
                  <a:close/>
                  <a:moveTo>
                    <a:pt x="701" y="506"/>
                  </a:moveTo>
                  <a:lnTo>
                    <a:pt x="684" y="498"/>
                  </a:lnTo>
                  <a:lnTo>
                    <a:pt x="697" y="473"/>
                  </a:lnTo>
                  <a:lnTo>
                    <a:pt x="712" y="481"/>
                  </a:lnTo>
                  <a:lnTo>
                    <a:pt x="701" y="506"/>
                  </a:lnTo>
                  <a:close/>
                  <a:moveTo>
                    <a:pt x="684" y="498"/>
                  </a:moveTo>
                  <a:lnTo>
                    <a:pt x="683" y="498"/>
                  </a:lnTo>
                  <a:lnTo>
                    <a:pt x="682" y="496"/>
                  </a:lnTo>
                  <a:lnTo>
                    <a:pt x="690" y="485"/>
                  </a:lnTo>
                  <a:lnTo>
                    <a:pt x="684" y="498"/>
                  </a:lnTo>
                  <a:close/>
                  <a:moveTo>
                    <a:pt x="682" y="496"/>
                  </a:moveTo>
                  <a:lnTo>
                    <a:pt x="667" y="485"/>
                  </a:lnTo>
                  <a:lnTo>
                    <a:pt x="683" y="462"/>
                  </a:lnTo>
                  <a:lnTo>
                    <a:pt x="698" y="474"/>
                  </a:lnTo>
                  <a:lnTo>
                    <a:pt x="682" y="496"/>
                  </a:lnTo>
                  <a:close/>
                  <a:moveTo>
                    <a:pt x="661" y="472"/>
                  </a:moveTo>
                  <a:lnTo>
                    <a:pt x="663" y="448"/>
                  </a:lnTo>
                  <a:lnTo>
                    <a:pt x="683" y="462"/>
                  </a:lnTo>
                  <a:lnTo>
                    <a:pt x="675" y="473"/>
                  </a:lnTo>
                  <a:lnTo>
                    <a:pt x="661" y="472"/>
                  </a:lnTo>
                  <a:close/>
                  <a:moveTo>
                    <a:pt x="689" y="475"/>
                  </a:moveTo>
                  <a:lnTo>
                    <a:pt x="684" y="514"/>
                  </a:lnTo>
                  <a:lnTo>
                    <a:pt x="658" y="512"/>
                  </a:lnTo>
                  <a:lnTo>
                    <a:pt x="661" y="472"/>
                  </a:lnTo>
                  <a:lnTo>
                    <a:pt x="689" y="475"/>
                  </a:lnTo>
                  <a:close/>
                  <a:moveTo>
                    <a:pt x="658" y="513"/>
                  </a:moveTo>
                  <a:lnTo>
                    <a:pt x="658" y="512"/>
                  </a:lnTo>
                  <a:lnTo>
                    <a:pt x="672" y="513"/>
                  </a:lnTo>
                  <a:lnTo>
                    <a:pt x="658" y="513"/>
                  </a:lnTo>
                  <a:close/>
                  <a:moveTo>
                    <a:pt x="684" y="513"/>
                  </a:moveTo>
                  <a:lnTo>
                    <a:pt x="684" y="559"/>
                  </a:lnTo>
                  <a:lnTo>
                    <a:pt x="658" y="559"/>
                  </a:lnTo>
                  <a:lnTo>
                    <a:pt x="658" y="513"/>
                  </a:lnTo>
                  <a:lnTo>
                    <a:pt x="684" y="513"/>
                  </a:lnTo>
                  <a:close/>
                  <a:moveTo>
                    <a:pt x="684" y="559"/>
                  </a:moveTo>
                  <a:lnTo>
                    <a:pt x="684" y="561"/>
                  </a:lnTo>
                  <a:lnTo>
                    <a:pt x="672" y="559"/>
                  </a:lnTo>
                  <a:lnTo>
                    <a:pt x="684" y="559"/>
                  </a:lnTo>
                  <a:close/>
                  <a:moveTo>
                    <a:pt x="684" y="561"/>
                  </a:moveTo>
                  <a:lnTo>
                    <a:pt x="681" y="669"/>
                  </a:lnTo>
                  <a:lnTo>
                    <a:pt x="654" y="669"/>
                  </a:lnTo>
                  <a:lnTo>
                    <a:pt x="658" y="559"/>
                  </a:lnTo>
                  <a:lnTo>
                    <a:pt x="684" y="561"/>
                  </a:lnTo>
                  <a:close/>
                  <a:moveTo>
                    <a:pt x="654" y="669"/>
                  </a:moveTo>
                  <a:lnTo>
                    <a:pt x="654" y="669"/>
                  </a:lnTo>
                  <a:lnTo>
                    <a:pt x="667" y="669"/>
                  </a:lnTo>
                  <a:lnTo>
                    <a:pt x="654" y="669"/>
                  </a:lnTo>
                  <a:close/>
                  <a:moveTo>
                    <a:pt x="681" y="669"/>
                  </a:moveTo>
                  <a:lnTo>
                    <a:pt x="684" y="802"/>
                  </a:lnTo>
                  <a:lnTo>
                    <a:pt x="658" y="802"/>
                  </a:lnTo>
                  <a:lnTo>
                    <a:pt x="654" y="669"/>
                  </a:lnTo>
                  <a:lnTo>
                    <a:pt x="681" y="669"/>
                  </a:lnTo>
                  <a:close/>
                  <a:moveTo>
                    <a:pt x="681" y="813"/>
                  </a:moveTo>
                  <a:lnTo>
                    <a:pt x="659" y="834"/>
                  </a:lnTo>
                  <a:lnTo>
                    <a:pt x="658" y="802"/>
                  </a:lnTo>
                  <a:lnTo>
                    <a:pt x="672" y="802"/>
                  </a:lnTo>
                  <a:lnTo>
                    <a:pt x="681" y="813"/>
                  </a:lnTo>
                  <a:close/>
                  <a:moveTo>
                    <a:pt x="662" y="793"/>
                  </a:moveTo>
                  <a:lnTo>
                    <a:pt x="732" y="726"/>
                  </a:lnTo>
                  <a:lnTo>
                    <a:pt x="751" y="746"/>
                  </a:lnTo>
                  <a:lnTo>
                    <a:pt x="681" y="813"/>
                  </a:lnTo>
                  <a:lnTo>
                    <a:pt x="662" y="793"/>
                  </a:lnTo>
                  <a:close/>
                  <a:moveTo>
                    <a:pt x="732" y="726"/>
                  </a:moveTo>
                  <a:lnTo>
                    <a:pt x="732" y="726"/>
                  </a:lnTo>
                  <a:lnTo>
                    <a:pt x="732" y="725"/>
                  </a:lnTo>
                  <a:lnTo>
                    <a:pt x="741" y="736"/>
                  </a:lnTo>
                  <a:lnTo>
                    <a:pt x="732" y="726"/>
                  </a:lnTo>
                  <a:close/>
                  <a:moveTo>
                    <a:pt x="732" y="725"/>
                  </a:moveTo>
                  <a:lnTo>
                    <a:pt x="787" y="679"/>
                  </a:lnTo>
                  <a:lnTo>
                    <a:pt x="805" y="700"/>
                  </a:lnTo>
                  <a:lnTo>
                    <a:pt x="751" y="746"/>
                  </a:lnTo>
                  <a:lnTo>
                    <a:pt x="732" y="725"/>
                  </a:lnTo>
                  <a:close/>
                  <a:moveTo>
                    <a:pt x="787" y="679"/>
                  </a:moveTo>
                  <a:lnTo>
                    <a:pt x="788" y="679"/>
                  </a:lnTo>
                  <a:lnTo>
                    <a:pt x="788" y="677"/>
                  </a:lnTo>
                  <a:lnTo>
                    <a:pt x="796" y="689"/>
                  </a:lnTo>
                  <a:lnTo>
                    <a:pt x="787" y="679"/>
                  </a:lnTo>
                  <a:close/>
                  <a:moveTo>
                    <a:pt x="788" y="677"/>
                  </a:moveTo>
                  <a:lnTo>
                    <a:pt x="812" y="662"/>
                  </a:lnTo>
                  <a:lnTo>
                    <a:pt x="827" y="684"/>
                  </a:lnTo>
                  <a:lnTo>
                    <a:pt x="803" y="701"/>
                  </a:lnTo>
                  <a:lnTo>
                    <a:pt x="788" y="677"/>
                  </a:lnTo>
                  <a:close/>
                  <a:moveTo>
                    <a:pt x="812" y="662"/>
                  </a:moveTo>
                  <a:lnTo>
                    <a:pt x="812" y="661"/>
                  </a:lnTo>
                  <a:lnTo>
                    <a:pt x="814" y="661"/>
                  </a:lnTo>
                  <a:lnTo>
                    <a:pt x="819" y="673"/>
                  </a:lnTo>
                  <a:lnTo>
                    <a:pt x="812" y="662"/>
                  </a:lnTo>
                  <a:close/>
                  <a:moveTo>
                    <a:pt x="814" y="661"/>
                  </a:moveTo>
                  <a:lnTo>
                    <a:pt x="829" y="653"/>
                  </a:lnTo>
                  <a:lnTo>
                    <a:pt x="841" y="677"/>
                  </a:lnTo>
                  <a:lnTo>
                    <a:pt x="825" y="686"/>
                  </a:lnTo>
                  <a:lnTo>
                    <a:pt x="814" y="661"/>
                  </a:lnTo>
                  <a:close/>
                  <a:moveTo>
                    <a:pt x="840" y="653"/>
                  </a:moveTo>
                  <a:lnTo>
                    <a:pt x="868" y="665"/>
                  </a:lnTo>
                  <a:lnTo>
                    <a:pt x="841" y="677"/>
                  </a:lnTo>
                  <a:lnTo>
                    <a:pt x="834" y="666"/>
                  </a:lnTo>
                  <a:lnTo>
                    <a:pt x="840" y="653"/>
                  </a:lnTo>
                  <a:close/>
                  <a:moveTo>
                    <a:pt x="830" y="679"/>
                  </a:moveTo>
                  <a:lnTo>
                    <a:pt x="810" y="670"/>
                  </a:lnTo>
                  <a:lnTo>
                    <a:pt x="820" y="645"/>
                  </a:lnTo>
                  <a:lnTo>
                    <a:pt x="840" y="653"/>
                  </a:lnTo>
                  <a:lnTo>
                    <a:pt x="830" y="679"/>
                  </a:lnTo>
                  <a:close/>
                  <a:moveTo>
                    <a:pt x="810" y="670"/>
                  </a:moveTo>
                  <a:lnTo>
                    <a:pt x="809" y="669"/>
                  </a:lnTo>
                  <a:lnTo>
                    <a:pt x="808" y="668"/>
                  </a:lnTo>
                  <a:lnTo>
                    <a:pt x="816" y="658"/>
                  </a:lnTo>
                  <a:lnTo>
                    <a:pt x="810" y="670"/>
                  </a:lnTo>
                  <a:close/>
                  <a:moveTo>
                    <a:pt x="808" y="668"/>
                  </a:moveTo>
                  <a:lnTo>
                    <a:pt x="791" y="656"/>
                  </a:lnTo>
                  <a:lnTo>
                    <a:pt x="808" y="635"/>
                  </a:lnTo>
                  <a:lnTo>
                    <a:pt x="824" y="647"/>
                  </a:lnTo>
                  <a:lnTo>
                    <a:pt x="808" y="668"/>
                  </a:lnTo>
                  <a:close/>
                  <a:moveTo>
                    <a:pt x="791" y="656"/>
                  </a:moveTo>
                  <a:lnTo>
                    <a:pt x="791" y="656"/>
                  </a:lnTo>
                  <a:lnTo>
                    <a:pt x="790" y="655"/>
                  </a:lnTo>
                  <a:lnTo>
                    <a:pt x="800" y="646"/>
                  </a:lnTo>
                  <a:lnTo>
                    <a:pt x="791" y="656"/>
                  </a:lnTo>
                  <a:close/>
                  <a:moveTo>
                    <a:pt x="790" y="655"/>
                  </a:moveTo>
                  <a:lnTo>
                    <a:pt x="779" y="644"/>
                  </a:lnTo>
                  <a:lnTo>
                    <a:pt x="797" y="625"/>
                  </a:lnTo>
                  <a:lnTo>
                    <a:pt x="810" y="637"/>
                  </a:lnTo>
                  <a:lnTo>
                    <a:pt x="790" y="655"/>
                  </a:lnTo>
                  <a:close/>
                  <a:moveTo>
                    <a:pt x="779" y="644"/>
                  </a:moveTo>
                  <a:lnTo>
                    <a:pt x="777" y="644"/>
                  </a:lnTo>
                  <a:lnTo>
                    <a:pt x="777" y="642"/>
                  </a:lnTo>
                  <a:lnTo>
                    <a:pt x="788" y="634"/>
                  </a:lnTo>
                  <a:lnTo>
                    <a:pt x="779" y="644"/>
                  </a:lnTo>
                  <a:close/>
                  <a:moveTo>
                    <a:pt x="777" y="642"/>
                  </a:moveTo>
                  <a:lnTo>
                    <a:pt x="766" y="626"/>
                  </a:lnTo>
                  <a:lnTo>
                    <a:pt x="788" y="610"/>
                  </a:lnTo>
                  <a:lnTo>
                    <a:pt x="800" y="626"/>
                  </a:lnTo>
                  <a:lnTo>
                    <a:pt x="777" y="642"/>
                  </a:lnTo>
                  <a:close/>
                  <a:moveTo>
                    <a:pt x="766" y="626"/>
                  </a:moveTo>
                  <a:lnTo>
                    <a:pt x="765" y="625"/>
                  </a:lnTo>
                  <a:lnTo>
                    <a:pt x="776" y="618"/>
                  </a:lnTo>
                  <a:lnTo>
                    <a:pt x="766" y="626"/>
                  </a:lnTo>
                  <a:close/>
                  <a:moveTo>
                    <a:pt x="765" y="625"/>
                  </a:moveTo>
                  <a:lnTo>
                    <a:pt x="756" y="608"/>
                  </a:lnTo>
                  <a:lnTo>
                    <a:pt x="781" y="597"/>
                  </a:lnTo>
                  <a:lnTo>
                    <a:pt x="789" y="612"/>
                  </a:lnTo>
                  <a:lnTo>
                    <a:pt x="765" y="625"/>
                  </a:lnTo>
                  <a:close/>
                  <a:moveTo>
                    <a:pt x="756" y="608"/>
                  </a:moveTo>
                  <a:lnTo>
                    <a:pt x="755" y="607"/>
                  </a:lnTo>
                  <a:lnTo>
                    <a:pt x="755" y="606"/>
                  </a:lnTo>
                  <a:lnTo>
                    <a:pt x="768" y="603"/>
                  </a:lnTo>
                  <a:lnTo>
                    <a:pt x="756" y="608"/>
                  </a:lnTo>
                  <a:close/>
                  <a:moveTo>
                    <a:pt x="755" y="606"/>
                  </a:moveTo>
                  <a:lnTo>
                    <a:pt x="752" y="590"/>
                  </a:lnTo>
                  <a:lnTo>
                    <a:pt x="777" y="584"/>
                  </a:lnTo>
                  <a:lnTo>
                    <a:pt x="782" y="599"/>
                  </a:lnTo>
                  <a:lnTo>
                    <a:pt x="755" y="606"/>
                  </a:lnTo>
                  <a:close/>
                  <a:moveTo>
                    <a:pt x="752" y="590"/>
                  </a:moveTo>
                  <a:lnTo>
                    <a:pt x="751" y="589"/>
                  </a:lnTo>
                  <a:lnTo>
                    <a:pt x="751" y="587"/>
                  </a:lnTo>
                  <a:lnTo>
                    <a:pt x="765" y="587"/>
                  </a:lnTo>
                  <a:lnTo>
                    <a:pt x="752" y="590"/>
                  </a:lnTo>
                  <a:close/>
                  <a:moveTo>
                    <a:pt x="751" y="587"/>
                  </a:moveTo>
                  <a:lnTo>
                    <a:pt x="751" y="571"/>
                  </a:lnTo>
                  <a:lnTo>
                    <a:pt x="779" y="571"/>
                  </a:lnTo>
                  <a:lnTo>
                    <a:pt x="779" y="587"/>
                  </a:lnTo>
                  <a:lnTo>
                    <a:pt x="751" y="587"/>
                  </a:lnTo>
                  <a:close/>
                  <a:moveTo>
                    <a:pt x="751" y="571"/>
                  </a:moveTo>
                  <a:lnTo>
                    <a:pt x="751" y="551"/>
                  </a:lnTo>
                  <a:lnTo>
                    <a:pt x="779" y="551"/>
                  </a:lnTo>
                  <a:lnTo>
                    <a:pt x="779" y="571"/>
                  </a:lnTo>
                  <a:lnTo>
                    <a:pt x="751" y="571"/>
                  </a:lnTo>
                  <a:close/>
                  <a:moveTo>
                    <a:pt x="751" y="551"/>
                  </a:moveTo>
                  <a:lnTo>
                    <a:pt x="751" y="550"/>
                  </a:lnTo>
                  <a:lnTo>
                    <a:pt x="752" y="549"/>
                  </a:lnTo>
                  <a:lnTo>
                    <a:pt x="765" y="551"/>
                  </a:lnTo>
                  <a:lnTo>
                    <a:pt x="751" y="551"/>
                  </a:lnTo>
                  <a:close/>
                  <a:moveTo>
                    <a:pt x="752" y="549"/>
                  </a:moveTo>
                  <a:lnTo>
                    <a:pt x="755" y="533"/>
                  </a:lnTo>
                  <a:lnTo>
                    <a:pt x="782" y="540"/>
                  </a:lnTo>
                  <a:lnTo>
                    <a:pt x="777" y="555"/>
                  </a:lnTo>
                  <a:lnTo>
                    <a:pt x="752" y="549"/>
                  </a:lnTo>
                  <a:close/>
                  <a:moveTo>
                    <a:pt x="755" y="533"/>
                  </a:moveTo>
                  <a:lnTo>
                    <a:pt x="755" y="531"/>
                  </a:lnTo>
                  <a:lnTo>
                    <a:pt x="756" y="531"/>
                  </a:lnTo>
                  <a:lnTo>
                    <a:pt x="768" y="536"/>
                  </a:lnTo>
                  <a:lnTo>
                    <a:pt x="755" y="533"/>
                  </a:lnTo>
                  <a:close/>
                  <a:moveTo>
                    <a:pt x="756" y="531"/>
                  </a:moveTo>
                  <a:lnTo>
                    <a:pt x="763" y="512"/>
                  </a:lnTo>
                  <a:lnTo>
                    <a:pt x="789" y="522"/>
                  </a:lnTo>
                  <a:lnTo>
                    <a:pt x="781" y="541"/>
                  </a:lnTo>
                  <a:lnTo>
                    <a:pt x="756" y="531"/>
                  </a:lnTo>
                  <a:close/>
                  <a:moveTo>
                    <a:pt x="763" y="512"/>
                  </a:moveTo>
                  <a:lnTo>
                    <a:pt x="765" y="510"/>
                  </a:lnTo>
                  <a:lnTo>
                    <a:pt x="776" y="516"/>
                  </a:lnTo>
                  <a:lnTo>
                    <a:pt x="763" y="512"/>
                  </a:lnTo>
                  <a:close/>
                  <a:moveTo>
                    <a:pt x="765" y="510"/>
                  </a:moveTo>
                  <a:lnTo>
                    <a:pt x="772" y="495"/>
                  </a:lnTo>
                  <a:lnTo>
                    <a:pt x="796" y="507"/>
                  </a:lnTo>
                  <a:lnTo>
                    <a:pt x="789" y="522"/>
                  </a:lnTo>
                  <a:lnTo>
                    <a:pt x="765" y="510"/>
                  </a:lnTo>
                  <a:close/>
                  <a:moveTo>
                    <a:pt x="772" y="495"/>
                  </a:moveTo>
                  <a:lnTo>
                    <a:pt x="773" y="494"/>
                  </a:lnTo>
                  <a:lnTo>
                    <a:pt x="774" y="493"/>
                  </a:lnTo>
                  <a:lnTo>
                    <a:pt x="784" y="501"/>
                  </a:lnTo>
                  <a:lnTo>
                    <a:pt x="772" y="495"/>
                  </a:lnTo>
                  <a:close/>
                  <a:moveTo>
                    <a:pt x="774" y="493"/>
                  </a:moveTo>
                  <a:lnTo>
                    <a:pt x="786" y="476"/>
                  </a:lnTo>
                  <a:lnTo>
                    <a:pt x="807" y="493"/>
                  </a:lnTo>
                  <a:lnTo>
                    <a:pt x="795" y="509"/>
                  </a:lnTo>
                  <a:lnTo>
                    <a:pt x="774" y="493"/>
                  </a:lnTo>
                  <a:close/>
                  <a:moveTo>
                    <a:pt x="786" y="476"/>
                  </a:moveTo>
                  <a:lnTo>
                    <a:pt x="786" y="476"/>
                  </a:lnTo>
                  <a:lnTo>
                    <a:pt x="787" y="475"/>
                  </a:lnTo>
                  <a:lnTo>
                    <a:pt x="796" y="485"/>
                  </a:lnTo>
                  <a:lnTo>
                    <a:pt x="786" y="476"/>
                  </a:lnTo>
                  <a:close/>
                  <a:moveTo>
                    <a:pt x="787" y="475"/>
                  </a:moveTo>
                  <a:lnTo>
                    <a:pt x="802" y="460"/>
                  </a:lnTo>
                  <a:lnTo>
                    <a:pt x="822" y="479"/>
                  </a:lnTo>
                  <a:lnTo>
                    <a:pt x="805" y="495"/>
                  </a:lnTo>
                  <a:lnTo>
                    <a:pt x="787" y="475"/>
                  </a:lnTo>
                  <a:close/>
                  <a:moveTo>
                    <a:pt x="802" y="460"/>
                  </a:moveTo>
                  <a:lnTo>
                    <a:pt x="802" y="459"/>
                  </a:lnTo>
                  <a:lnTo>
                    <a:pt x="803" y="459"/>
                  </a:lnTo>
                  <a:lnTo>
                    <a:pt x="811" y="469"/>
                  </a:lnTo>
                  <a:lnTo>
                    <a:pt x="802" y="460"/>
                  </a:lnTo>
                  <a:close/>
                  <a:moveTo>
                    <a:pt x="803" y="459"/>
                  </a:moveTo>
                  <a:lnTo>
                    <a:pt x="823" y="443"/>
                  </a:lnTo>
                  <a:lnTo>
                    <a:pt x="839" y="465"/>
                  </a:lnTo>
                  <a:lnTo>
                    <a:pt x="820" y="480"/>
                  </a:lnTo>
                  <a:lnTo>
                    <a:pt x="803" y="459"/>
                  </a:lnTo>
                  <a:close/>
                  <a:moveTo>
                    <a:pt x="823" y="443"/>
                  </a:moveTo>
                  <a:lnTo>
                    <a:pt x="824" y="441"/>
                  </a:lnTo>
                  <a:lnTo>
                    <a:pt x="826" y="441"/>
                  </a:lnTo>
                  <a:lnTo>
                    <a:pt x="831" y="454"/>
                  </a:lnTo>
                  <a:lnTo>
                    <a:pt x="823" y="443"/>
                  </a:lnTo>
                  <a:close/>
                  <a:moveTo>
                    <a:pt x="826" y="441"/>
                  </a:moveTo>
                  <a:lnTo>
                    <a:pt x="846" y="433"/>
                  </a:lnTo>
                  <a:lnTo>
                    <a:pt x="855" y="459"/>
                  </a:lnTo>
                  <a:lnTo>
                    <a:pt x="836" y="466"/>
                  </a:lnTo>
                  <a:lnTo>
                    <a:pt x="826" y="441"/>
                  </a:lnTo>
                  <a:close/>
                  <a:moveTo>
                    <a:pt x="857" y="458"/>
                  </a:moveTo>
                  <a:lnTo>
                    <a:pt x="857" y="458"/>
                  </a:lnTo>
                  <a:lnTo>
                    <a:pt x="855" y="459"/>
                  </a:lnTo>
                  <a:lnTo>
                    <a:pt x="851" y="446"/>
                  </a:lnTo>
                  <a:lnTo>
                    <a:pt x="857" y="458"/>
                  </a:lnTo>
                  <a:close/>
                  <a:moveTo>
                    <a:pt x="845" y="433"/>
                  </a:moveTo>
                  <a:lnTo>
                    <a:pt x="868" y="422"/>
                  </a:lnTo>
                  <a:lnTo>
                    <a:pt x="880" y="446"/>
                  </a:lnTo>
                  <a:lnTo>
                    <a:pt x="857" y="458"/>
                  </a:lnTo>
                  <a:lnTo>
                    <a:pt x="845" y="433"/>
                  </a:lnTo>
                  <a:close/>
                  <a:moveTo>
                    <a:pt x="868" y="422"/>
                  </a:moveTo>
                  <a:lnTo>
                    <a:pt x="869" y="422"/>
                  </a:lnTo>
                  <a:lnTo>
                    <a:pt x="872" y="420"/>
                  </a:lnTo>
                  <a:lnTo>
                    <a:pt x="874" y="434"/>
                  </a:lnTo>
                  <a:lnTo>
                    <a:pt x="868" y="422"/>
                  </a:lnTo>
                  <a:close/>
                  <a:moveTo>
                    <a:pt x="872" y="420"/>
                  </a:moveTo>
                  <a:lnTo>
                    <a:pt x="890" y="417"/>
                  </a:lnTo>
                  <a:lnTo>
                    <a:pt x="896" y="444"/>
                  </a:lnTo>
                  <a:lnTo>
                    <a:pt x="876" y="447"/>
                  </a:lnTo>
                  <a:lnTo>
                    <a:pt x="872" y="420"/>
                  </a:lnTo>
                  <a:close/>
                  <a:moveTo>
                    <a:pt x="890" y="417"/>
                  </a:moveTo>
                  <a:lnTo>
                    <a:pt x="893" y="417"/>
                  </a:lnTo>
                  <a:lnTo>
                    <a:pt x="894" y="417"/>
                  </a:lnTo>
                  <a:lnTo>
                    <a:pt x="894" y="430"/>
                  </a:lnTo>
                  <a:lnTo>
                    <a:pt x="890" y="417"/>
                  </a:lnTo>
                  <a:close/>
                  <a:moveTo>
                    <a:pt x="894" y="417"/>
                  </a:moveTo>
                  <a:lnTo>
                    <a:pt x="914" y="417"/>
                  </a:lnTo>
                  <a:lnTo>
                    <a:pt x="914" y="444"/>
                  </a:lnTo>
                  <a:lnTo>
                    <a:pt x="894" y="444"/>
                  </a:lnTo>
                  <a:lnTo>
                    <a:pt x="894" y="417"/>
                  </a:lnTo>
                  <a:close/>
                  <a:moveTo>
                    <a:pt x="914" y="417"/>
                  </a:moveTo>
                  <a:lnTo>
                    <a:pt x="932" y="417"/>
                  </a:lnTo>
                  <a:lnTo>
                    <a:pt x="932" y="444"/>
                  </a:lnTo>
                  <a:lnTo>
                    <a:pt x="914" y="444"/>
                  </a:lnTo>
                  <a:lnTo>
                    <a:pt x="914" y="417"/>
                  </a:lnTo>
                  <a:close/>
                  <a:moveTo>
                    <a:pt x="932" y="417"/>
                  </a:moveTo>
                  <a:lnTo>
                    <a:pt x="933" y="417"/>
                  </a:lnTo>
                  <a:lnTo>
                    <a:pt x="936" y="417"/>
                  </a:lnTo>
                  <a:lnTo>
                    <a:pt x="932" y="430"/>
                  </a:lnTo>
                  <a:lnTo>
                    <a:pt x="932" y="417"/>
                  </a:lnTo>
                  <a:close/>
                  <a:moveTo>
                    <a:pt x="936" y="417"/>
                  </a:moveTo>
                  <a:lnTo>
                    <a:pt x="954" y="420"/>
                  </a:lnTo>
                  <a:lnTo>
                    <a:pt x="950" y="447"/>
                  </a:lnTo>
                  <a:lnTo>
                    <a:pt x="930" y="444"/>
                  </a:lnTo>
                  <a:lnTo>
                    <a:pt x="936" y="417"/>
                  </a:lnTo>
                  <a:close/>
                  <a:moveTo>
                    <a:pt x="954" y="420"/>
                  </a:moveTo>
                  <a:lnTo>
                    <a:pt x="955" y="422"/>
                  </a:lnTo>
                  <a:lnTo>
                    <a:pt x="957" y="422"/>
                  </a:lnTo>
                  <a:lnTo>
                    <a:pt x="952" y="434"/>
                  </a:lnTo>
                  <a:lnTo>
                    <a:pt x="954" y="420"/>
                  </a:lnTo>
                  <a:close/>
                  <a:moveTo>
                    <a:pt x="957" y="422"/>
                  </a:moveTo>
                  <a:lnTo>
                    <a:pt x="996" y="437"/>
                  </a:lnTo>
                  <a:lnTo>
                    <a:pt x="986" y="462"/>
                  </a:lnTo>
                  <a:lnTo>
                    <a:pt x="947" y="447"/>
                  </a:lnTo>
                  <a:lnTo>
                    <a:pt x="957" y="422"/>
                  </a:lnTo>
                  <a:close/>
                  <a:moveTo>
                    <a:pt x="996" y="437"/>
                  </a:moveTo>
                  <a:lnTo>
                    <a:pt x="997" y="438"/>
                  </a:lnTo>
                  <a:lnTo>
                    <a:pt x="999" y="438"/>
                  </a:lnTo>
                  <a:lnTo>
                    <a:pt x="992" y="450"/>
                  </a:lnTo>
                  <a:lnTo>
                    <a:pt x="996" y="437"/>
                  </a:lnTo>
                  <a:close/>
                  <a:moveTo>
                    <a:pt x="999" y="438"/>
                  </a:moveTo>
                  <a:lnTo>
                    <a:pt x="1037" y="461"/>
                  </a:lnTo>
                  <a:lnTo>
                    <a:pt x="1023" y="485"/>
                  </a:lnTo>
                  <a:lnTo>
                    <a:pt x="985" y="461"/>
                  </a:lnTo>
                  <a:lnTo>
                    <a:pt x="999" y="438"/>
                  </a:lnTo>
                  <a:close/>
                  <a:moveTo>
                    <a:pt x="1037" y="461"/>
                  </a:moveTo>
                  <a:lnTo>
                    <a:pt x="1033" y="460"/>
                  </a:lnTo>
                  <a:lnTo>
                    <a:pt x="1037" y="461"/>
                  </a:lnTo>
                  <a:lnTo>
                    <a:pt x="1030" y="473"/>
                  </a:lnTo>
                  <a:lnTo>
                    <a:pt x="1037" y="461"/>
                  </a:lnTo>
                  <a:close/>
                  <a:moveTo>
                    <a:pt x="1037" y="461"/>
                  </a:moveTo>
                  <a:lnTo>
                    <a:pt x="1127" y="516"/>
                  </a:lnTo>
                  <a:lnTo>
                    <a:pt x="1113" y="540"/>
                  </a:lnTo>
                  <a:lnTo>
                    <a:pt x="1023" y="485"/>
                  </a:lnTo>
                  <a:lnTo>
                    <a:pt x="1037" y="461"/>
                  </a:lnTo>
                  <a:close/>
                  <a:moveTo>
                    <a:pt x="1114" y="541"/>
                  </a:moveTo>
                  <a:lnTo>
                    <a:pt x="1113" y="540"/>
                  </a:lnTo>
                  <a:lnTo>
                    <a:pt x="1120" y="528"/>
                  </a:lnTo>
                  <a:lnTo>
                    <a:pt x="1114" y="541"/>
                  </a:lnTo>
                  <a:close/>
                  <a:moveTo>
                    <a:pt x="1127" y="516"/>
                  </a:moveTo>
                  <a:lnTo>
                    <a:pt x="1177" y="543"/>
                  </a:lnTo>
                  <a:lnTo>
                    <a:pt x="1164" y="568"/>
                  </a:lnTo>
                  <a:lnTo>
                    <a:pt x="1114" y="541"/>
                  </a:lnTo>
                  <a:lnTo>
                    <a:pt x="1127" y="516"/>
                  </a:lnTo>
                  <a:close/>
                  <a:moveTo>
                    <a:pt x="1165" y="568"/>
                  </a:moveTo>
                  <a:lnTo>
                    <a:pt x="1165" y="568"/>
                  </a:lnTo>
                  <a:lnTo>
                    <a:pt x="1164" y="568"/>
                  </a:lnTo>
                  <a:lnTo>
                    <a:pt x="1171" y="556"/>
                  </a:lnTo>
                  <a:lnTo>
                    <a:pt x="1165" y="568"/>
                  </a:lnTo>
                  <a:close/>
                  <a:moveTo>
                    <a:pt x="1177" y="543"/>
                  </a:moveTo>
                  <a:lnTo>
                    <a:pt x="1231" y="571"/>
                  </a:lnTo>
                  <a:lnTo>
                    <a:pt x="1220" y="596"/>
                  </a:lnTo>
                  <a:lnTo>
                    <a:pt x="1165" y="568"/>
                  </a:lnTo>
                  <a:lnTo>
                    <a:pt x="1177" y="543"/>
                  </a:lnTo>
                  <a:close/>
                  <a:moveTo>
                    <a:pt x="1231" y="571"/>
                  </a:moveTo>
                  <a:lnTo>
                    <a:pt x="1245" y="578"/>
                  </a:lnTo>
                  <a:lnTo>
                    <a:pt x="1237" y="590"/>
                  </a:lnTo>
                  <a:lnTo>
                    <a:pt x="1225" y="583"/>
                  </a:lnTo>
                  <a:lnTo>
                    <a:pt x="1231" y="571"/>
                  </a:lnTo>
                  <a:close/>
                  <a:moveTo>
                    <a:pt x="1237" y="590"/>
                  </a:moveTo>
                  <a:lnTo>
                    <a:pt x="1217" y="621"/>
                  </a:lnTo>
                  <a:lnTo>
                    <a:pt x="1194" y="607"/>
                  </a:lnTo>
                  <a:lnTo>
                    <a:pt x="1214" y="576"/>
                  </a:lnTo>
                  <a:lnTo>
                    <a:pt x="1237" y="590"/>
                  </a:lnTo>
                  <a:close/>
                  <a:moveTo>
                    <a:pt x="1193" y="610"/>
                  </a:moveTo>
                  <a:lnTo>
                    <a:pt x="1194" y="608"/>
                  </a:lnTo>
                  <a:lnTo>
                    <a:pt x="1194" y="607"/>
                  </a:lnTo>
                  <a:lnTo>
                    <a:pt x="1206" y="614"/>
                  </a:lnTo>
                  <a:lnTo>
                    <a:pt x="1193" y="610"/>
                  </a:lnTo>
                  <a:close/>
                  <a:moveTo>
                    <a:pt x="1218" y="619"/>
                  </a:moveTo>
                  <a:lnTo>
                    <a:pt x="1203" y="659"/>
                  </a:lnTo>
                  <a:lnTo>
                    <a:pt x="1178" y="648"/>
                  </a:lnTo>
                  <a:lnTo>
                    <a:pt x="1193" y="610"/>
                  </a:lnTo>
                  <a:lnTo>
                    <a:pt x="1218" y="619"/>
                  </a:lnTo>
                  <a:close/>
                  <a:moveTo>
                    <a:pt x="1178" y="649"/>
                  </a:moveTo>
                  <a:lnTo>
                    <a:pt x="1178" y="648"/>
                  </a:lnTo>
                  <a:lnTo>
                    <a:pt x="1191" y="654"/>
                  </a:lnTo>
                  <a:lnTo>
                    <a:pt x="1178" y="649"/>
                  </a:lnTo>
                  <a:close/>
                  <a:moveTo>
                    <a:pt x="1203" y="658"/>
                  </a:moveTo>
                  <a:lnTo>
                    <a:pt x="1172" y="756"/>
                  </a:lnTo>
                  <a:lnTo>
                    <a:pt x="1146" y="748"/>
                  </a:lnTo>
                  <a:lnTo>
                    <a:pt x="1178" y="649"/>
                  </a:lnTo>
                  <a:lnTo>
                    <a:pt x="1203" y="658"/>
                  </a:lnTo>
                  <a:close/>
                  <a:moveTo>
                    <a:pt x="1172" y="756"/>
                  </a:moveTo>
                  <a:lnTo>
                    <a:pt x="1172" y="757"/>
                  </a:lnTo>
                  <a:lnTo>
                    <a:pt x="1159" y="751"/>
                  </a:lnTo>
                  <a:lnTo>
                    <a:pt x="1172" y="756"/>
                  </a:lnTo>
                  <a:close/>
                  <a:moveTo>
                    <a:pt x="1172" y="757"/>
                  </a:moveTo>
                  <a:lnTo>
                    <a:pt x="1152" y="807"/>
                  </a:lnTo>
                  <a:lnTo>
                    <a:pt x="1127" y="798"/>
                  </a:lnTo>
                  <a:lnTo>
                    <a:pt x="1146" y="746"/>
                  </a:lnTo>
                  <a:lnTo>
                    <a:pt x="1172" y="757"/>
                  </a:lnTo>
                  <a:close/>
                  <a:moveTo>
                    <a:pt x="1152" y="807"/>
                  </a:moveTo>
                  <a:lnTo>
                    <a:pt x="1152" y="807"/>
                  </a:lnTo>
                  <a:lnTo>
                    <a:pt x="1152" y="808"/>
                  </a:lnTo>
                  <a:lnTo>
                    <a:pt x="1139" y="802"/>
                  </a:lnTo>
                  <a:lnTo>
                    <a:pt x="1152" y="807"/>
                  </a:lnTo>
                  <a:close/>
                  <a:moveTo>
                    <a:pt x="1152" y="808"/>
                  </a:moveTo>
                  <a:lnTo>
                    <a:pt x="1132" y="855"/>
                  </a:lnTo>
                  <a:lnTo>
                    <a:pt x="1107" y="844"/>
                  </a:lnTo>
                  <a:lnTo>
                    <a:pt x="1127" y="798"/>
                  </a:lnTo>
                  <a:lnTo>
                    <a:pt x="1152" y="808"/>
                  </a:lnTo>
                  <a:close/>
                  <a:moveTo>
                    <a:pt x="1132" y="855"/>
                  </a:moveTo>
                  <a:lnTo>
                    <a:pt x="1132" y="856"/>
                  </a:lnTo>
                  <a:lnTo>
                    <a:pt x="1131" y="857"/>
                  </a:lnTo>
                  <a:lnTo>
                    <a:pt x="1120" y="849"/>
                  </a:lnTo>
                  <a:lnTo>
                    <a:pt x="1132" y="855"/>
                  </a:lnTo>
                  <a:close/>
                  <a:moveTo>
                    <a:pt x="1131" y="857"/>
                  </a:moveTo>
                  <a:lnTo>
                    <a:pt x="1108" y="892"/>
                  </a:lnTo>
                  <a:lnTo>
                    <a:pt x="1085" y="877"/>
                  </a:lnTo>
                  <a:lnTo>
                    <a:pt x="1109" y="842"/>
                  </a:lnTo>
                  <a:lnTo>
                    <a:pt x="1131" y="857"/>
                  </a:lnTo>
                  <a:close/>
                  <a:moveTo>
                    <a:pt x="1108" y="892"/>
                  </a:moveTo>
                  <a:lnTo>
                    <a:pt x="1107" y="894"/>
                  </a:lnTo>
                  <a:lnTo>
                    <a:pt x="1106" y="895"/>
                  </a:lnTo>
                  <a:lnTo>
                    <a:pt x="1096" y="885"/>
                  </a:lnTo>
                  <a:lnTo>
                    <a:pt x="1108" y="892"/>
                  </a:lnTo>
                  <a:close/>
                  <a:moveTo>
                    <a:pt x="1106" y="895"/>
                  </a:moveTo>
                  <a:lnTo>
                    <a:pt x="1090" y="910"/>
                  </a:lnTo>
                  <a:lnTo>
                    <a:pt x="1071" y="891"/>
                  </a:lnTo>
                  <a:lnTo>
                    <a:pt x="1087" y="875"/>
                  </a:lnTo>
                  <a:lnTo>
                    <a:pt x="1106" y="895"/>
                  </a:lnTo>
                  <a:close/>
                  <a:moveTo>
                    <a:pt x="1090" y="910"/>
                  </a:moveTo>
                  <a:lnTo>
                    <a:pt x="1090" y="910"/>
                  </a:lnTo>
                  <a:lnTo>
                    <a:pt x="1081" y="901"/>
                  </a:lnTo>
                  <a:lnTo>
                    <a:pt x="1090" y="910"/>
                  </a:lnTo>
                  <a:close/>
                  <a:moveTo>
                    <a:pt x="1090" y="910"/>
                  </a:moveTo>
                  <a:lnTo>
                    <a:pt x="1079" y="922"/>
                  </a:lnTo>
                  <a:lnTo>
                    <a:pt x="1059" y="903"/>
                  </a:lnTo>
                  <a:lnTo>
                    <a:pt x="1072" y="891"/>
                  </a:lnTo>
                  <a:lnTo>
                    <a:pt x="1090" y="910"/>
                  </a:lnTo>
                  <a:close/>
                  <a:moveTo>
                    <a:pt x="1079" y="922"/>
                  </a:moveTo>
                  <a:lnTo>
                    <a:pt x="1077" y="924"/>
                  </a:lnTo>
                  <a:lnTo>
                    <a:pt x="1073" y="925"/>
                  </a:lnTo>
                  <a:lnTo>
                    <a:pt x="1070" y="912"/>
                  </a:lnTo>
                  <a:lnTo>
                    <a:pt x="1079" y="922"/>
                  </a:lnTo>
                  <a:close/>
                  <a:moveTo>
                    <a:pt x="1073" y="925"/>
                  </a:moveTo>
                  <a:lnTo>
                    <a:pt x="1045" y="933"/>
                  </a:lnTo>
                  <a:lnTo>
                    <a:pt x="1038" y="906"/>
                  </a:lnTo>
                  <a:lnTo>
                    <a:pt x="1065" y="899"/>
                  </a:lnTo>
                  <a:lnTo>
                    <a:pt x="1073" y="925"/>
                  </a:lnTo>
                  <a:close/>
                  <a:moveTo>
                    <a:pt x="1038" y="908"/>
                  </a:moveTo>
                  <a:lnTo>
                    <a:pt x="1038" y="908"/>
                  </a:lnTo>
                  <a:lnTo>
                    <a:pt x="1038" y="906"/>
                  </a:lnTo>
                  <a:lnTo>
                    <a:pt x="1042" y="920"/>
                  </a:lnTo>
                  <a:lnTo>
                    <a:pt x="1038" y="908"/>
                  </a:lnTo>
                  <a:close/>
                  <a:moveTo>
                    <a:pt x="1046" y="933"/>
                  </a:moveTo>
                  <a:lnTo>
                    <a:pt x="1023" y="941"/>
                  </a:lnTo>
                  <a:lnTo>
                    <a:pt x="1014" y="915"/>
                  </a:lnTo>
                  <a:lnTo>
                    <a:pt x="1038" y="908"/>
                  </a:lnTo>
                  <a:lnTo>
                    <a:pt x="1046" y="933"/>
                  </a:lnTo>
                  <a:close/>
                  <a:moveTo>
                    <a:pt x="1023" y="941"/>
                  </a:moveTo>
                  <a:lnTo>
                    <a:pt x="1000" y="948"/>
                  </a:lnTo>
                  <a:lnTo>
                    <a:pt x="990" y="923"/>
                  </a:lnTo>
                  <a:lnTo>
                    <a:pt x="1014" y="915"/>
                  </a:lnTo>
                  <a:lnTo>
                    <a:pt x="1023" y="941"/>
                  </a:lnTo>
                  <a:close/>
                  <a:moveTo>
                    <a:pt x="1000" y="948"/>
                  </a:moveTo>
                  <a:lnTo>
                    <a:pt x="997" y="950"/>
                  </a:lnTo>
                  <a:lnTo>
                    <a:pt x="995" y="950"/>
                  </a:lnTo>
                  <a:lnTo>
                    <a:pt x="995" y="936"/>
                  </a:lnTo>
                  <a:lnTo>
                    <a:pt x="1000" y="948"/>
                  </a:lnTo>
                  <a:close/>
                  <a:moveTo>
                    <a:pt x="995" y="950"/>
                  </a:moveTo>
                  <a:lnTo>
                    <a:pt x="972" y="950"/>
                  </a:lnTo>
                  <a:lnTo>
                    <a:pt x="972" y="922"/>
                  </a:lnTo>
                  <a:lnTo>
                    <a:pt x="995" y="922"/>
                  </a:lnTo>
                  <a:lnTo>
                    <a:pt x="995" y="950"/>
                  </a:lnTo>
                  <a:close/>
                  <a:moveTo>
                    <a:pt x="972" y="950"/>
                  </a:moveTo>
                  <a:lnTo>
                    <a:pt x="971" y="950"/>
                  </a:lnTo>
                  <a:lnTo>
                    <a:pt x="969" y="950"/>
                  </a:lnTo>
                  <a:lnTo>
                    <a:pt x="972" y="936"/>
                  </a:lnTo>
                  <a:lnTo>
                    <a:pt x="972" y="950"/>
                  </a:lnTo>
                  <a:close/>
                  <a:moveTo>
                    <a:pt x="969" y="950"/>
                  </a:moveTo>
                  <a:lnTo>
                    <a:pt x="950" y="945"/>
                  </a:lnTo>
                  <a:lnTo>
                    <a:pt x="954" y="918"/>
                  </a:lnTo>
                  <a:lnTo>
                    <a:pt x="974" y="923"/>
                  </a:lnTo>
                  <a:lnTo>
                    <a:pt x="969" y="950"/>
                  </a:lnTo>
                  <a:close/>
                  <a:moveTo>
                    <a:pt x="950" y="945"/>
                  </a:moveTo>
                  <a:lnTo>
                    <a:pt x="949" y="945"/>
                  </a:lnTo>
                  <a:lnTo>
                    <a:pt x="947" y="945"/>
                  </a:lnTo>
                  <a:lnTo>
                    <a:pt x="952" y="932"/>
                  </a:lnTo>
                  <a:lnTo>
                    <a:pt x="950" y="945"/>
                  </a:lnTo>
                  <a:close/>
                  <a:moveTo>
                    <a:pt x="947" y="945"/>
                  </a:moveTo>
                  <a:lnTo>
                    <a:pt x="924" y="937"/>
                  </a:lnTo>
                  <a:lnTo>
                    <a:pt x="933" y="911"/>
                  </a:lnTo>
                  <a:lnTo>
                    <a:pt x="957" y="919"/>
                  </a:lnTo>
                  <a:lnTo>
                    <a:pt x="947" y="945"/>
                  </a:lnTo>
                  <a:close/>
                  <a:moveTo>
                    <a:pt x="924" y="937"/>
                  </a:moveTo>
                  <a:lnTo>
                    <a:pt x="923" y="937"/>
                  </a:lnTo>
                  <a:lnTo>
                    <a:pt x="929" y="924"/>
                  </a:lnTo>
                  <a:lnTo>
                    <a:pt x="924" y="937"/>
                  </a:lnTo>
                  <a:close/>
                  <a:moveTo>
                    <a:pt x="923" y="937"/>
                  </a:moveTo>
                  <a:lnTo>
                    <a:pt x="907" y="929"/>
                  </a:lnTo>
                  <a:lnTo>
                    <a:pt x="919" y="904"/>
                  </a:lnTo>
                  <a:lnTo>
                    <a:pt x="935" y="912"/>
                  </a:lnTo>
                  <a:lnTo>
                    <a:pt x="923" y="937"/>
                  </a:lnTo>
                  <a:close/>
                  <a:moveTo>
                    <a:pt x="907" y="929"/>
                  </a:moveTo>
                  <a:lnTo>
                    <a:pt x="907" y="929"/>
                  </a:lnTo>
                  <a:lnTo>
                    <a:pt x="907" y="927"/>
                  </a:lnTo>
                  <a:lnTo>
                    <a:pt x="914" y="916"/>
                  </a:lnTo>
                  <a:lnTo>
                    <a:pt x="907" y="929"/>
                  </a:lnTo>
                  <a:close/>
                  <a:moveTo>
                    <a:pt x="907" y="927"/>
                  </a:moveTo>
                  <a:lnTo>
                    <a:pt x="887" y="916"/>
                  </a:lnTo>
                  <a:lnTo>
                    <a:pt x="901" y="892"/>
                  </a:lnTo>
                  <a:lnTo>
                    <a:pt x="921" y="904"/>
                  </a:lnTo>
                  <a:lnTo>
                    <a:pt x="907" y="927"/>
                  </a:lnTo>
                  <a:close/>
                  <a:moveTo>
                    <a:pt x="887" y="916"/>
                  </a:moveTo>
                  <a:lnTo>
                    <a:pt x="884" y="915"/>
                  </a:lnTo>
                  <a:lnTo>
                    <a:pt x="882" y="912"/>
                  </a:lnTo>
                  <a:lnTo>
                    <a:pt x="894" y="904"/>
                  </a:lnTo>
                  <a:lnTo>
                    <a:pt x="887" y="916"/>
                  </a:lnTo>
                  <a:close/>
                  <a:moveTo>
                    <a:pt x="882" y="912"/>
                  </a:moveTo>
                  <a:lnTo>
                    <a:pt x="871" y="897"/>
                  </a:lnTo>
                  <a:lnTo>
                    <a:pt x="893" y="881"/>
                  </a:lnTo>
                  <a:lnTo>
                    <a:pt x="904" y="896"/>
                  </a:lnTo>
                  <a:lnTo>
                    <a:pt x="882" y="912"/>
                  </a:lnTo>
                  <a:close/>
                  <a:moveTo>
                    <a:pt x="871" y="897"/>
                  </a:moveTo>
                  <a:lnTo>
                    <a:pt x="859" y="881"/>
                  </a:lnTo>
                  <a:lnTo>
                    <a:pt x="881" y="864"/>
                  </a:lnTo>
                  <a:lnTo>
                    <a:pt x="893" y="881"/>
                  </a:lnTo>
                  <a:lnTo>
                    <a:pt x="871" y="897"/>
                  </a:lnTo>
                  <a:close/>
                  <a:moveTo>
                    <a:pt x="859" y="881"/>
                  </a:moveTo>
                  <a:lnTo>
                    <a:pt x="858" y="880"/>
                  </a:lnTo>
                  <a:lnTo>
                    <a:pt x="858" y="878"/>
                  </a:lnTo>
                  <a:lnTo>
                    <a:pt x="871" y="873"/>
                  </a:lnTo>
                  <a:lnTo>
                    <a:pt x="859" y="881"/>
                  </a:lnTo>
                  <a:close/>
                  <a:moveTo>
                    <a:pt x="858" y="878"/>
                  </a:moveTo>
                  <a:lnTo>
                    <a:pt x="850" y="859"/>
                  </a:lnTo>
                  <a:lnTo>
                    <a:pt x="875" y="848"/>
                  </a:lnTo>
                  <a:lnTo>
                    <a:pt x="883" y="868"/>
                  </a:lnTo>
                  <a:lnTo>
                    <a:pt x="858" y="878"/>
                  </a:lnTo>
                  <a:close/>
                  <a:moveTo>
                    <a:pt x="850" y="859"/>
                  </a:moveTo>
                  <a:lnTo>
                    <a:pt x="850" y="857"/>
                  </a:lnTo>
                  <a:lnTo>
                    <a:pt x="862" y="854"/>
                  </a:lnTo>
                  <a:lnTo>
                    <a:pt x="850" y="859"/>
                  </a:lnTo>
                  <a:close/>
                  <a:moveTo>
                    <a:pt x="850" y="857"/>
                  </a:moveTo>
                  <a:lnTo>
                    <a:pt x="841" y="834"/>
                  </a:lnTo>
                  <a:lnTo>
                    <a:pt x="867" y="826"/>
                  </a:lnTo>
                  <a:lnTo>
                    <a:pt x="875" y="849"/>
                  </a:lnTo>
                  <a:lnTo>
                    <a:pt x="850" y="857"/>
                  </a:lnTo>
                  <a:close/>
                  <a:moveTo>
                    <a:pt x="841" y="834"/>
                  </a:moveTo>
                  <a:lnTo>
                    <a:pt x="841" y="832"/>
                  </a:lnTo>
                  <a:lnTo>
                    <a:pt x="841" y="830"/>
                  </a:lnTo>
                  <a:lnTo>
                    <a:pt x="854" y="830"/>
                  </a:lnTo>
                  <a:lnTo>
                    <a:pt x="841" y="834"/>
                  </a:lnTo>
                  <a:close/>
                  <a:moveTo>
                    <a:pt x="841" y="830"/>
                  </a:moveTo>
                  <a:lnTo>
                    <a:pt x="841" y="806"/>
                  </a:lnTo>
                  <a:lnTo>
                    <a:pt x="868" y="806"/>
                  </a:lnTo>
                  <a:lnTo>
                    <a:pt x="868" y="830"/>
                  </a:lnTo>
                  <a:lnTo>
                    <a:pt x="841" y="830"/>
                  </a:lnTo>
                  <a:close/>
                  <a:moveTo>
                    <a:pt x="841" y="806"/>
                  </a:moveTo>
                  <a:lnTo>
                    <a:pt x="841" y="806"/>
                  </a:lnTo>
                  <a:lnTo>
                    <a:pt x="841" y="805"/>
                  </a:lnTo>
                  <a:lnTo>
                    <a:pt x="854" y="806"/>
                  </a:lnTo>
                  <a:lnTo>
                    <a:pt x="841" y="806"/>
                  </a:lnTo>
                  <a:close/>
                  <a:moveTo>
                    <a:pt x="841" y="805"/>
                  </a:moveTo>
                  <a:lnTo>
                    <a:pt x="845" y="777"/>
                  </a:lnTo>
                  <a:lnTo>
                    <a:pt x="872" y="781"/>
                  </a:lnTo>
                  <a:lnTo>
                    <a:pt x="868" y="808"/>
                  </a:lnTo>
                  <a:lnTo>
                    <a:pt x="841" y="805"/>
                  </a:lnTo>
                  <a:close/>
                  <a:moveTo>
                    <a:pt x="845" y="777"/>
                  </a:moveTo>
                  <a:lnTo>
                    <a:pt x="845" y="776"/>
                  </a:lnTo>
                  <a:lnTo>
                    <a:pt x="859" y="779"/>
                  </a:lnTo>
                  <a:lnTo>
                    <a:pt x="845" y="777"/>
                  </a:lnTo>
                  <a:close/>
                  <a:moveTo>
                    <a:pt x="845" y="776"/>
                  </a:moveTo>
                  <a:lnTo>
                    <a:pt x="853" y="748"/>
                  </a:lnTo>
                  <a:lnTo>
                    <a:pt x="880" y="756"/>
                  </a:lnTo>
                  <a:lnTo>
                    <a:pt x="872" y="783"/>
                  </a:lnTo>
                  <a:lnTo>
                    <a:pt x="845" y="776"/>
                  </a:lnTo>
                  <a:close/>
                  <a:moveTo>
                    <a:pt x="853" y="748"/>
                  </a:moveTo>
                  <a:lnTo>
                    <a:pt x="853" y="748"/>
                  </a:lnTo>
                  <a:lnTo>
                    <a:pt x="854" y="746"/>
                  </a:lnTo>
                  <a:lnTo>
                    <a:pt x="866" y="751"/>
                  </a:lnTo>
                  <a:lnTo>
                    <a:pt x="853" y="748"/>
                  </a:lnTo>
                  <a:close/>
                  <a:moveTo>
                    <a:pt x="854" y="746"/>
                  </a:moveTo>
                  <a:lnTo>
                    <a:pt x="866" y="718"/>
                  </a:lnTo>
                  <a:lnTo>
                    <a:pt x="890" y="730"/>
                  </a:lnTo>
                  <a:lnTo>
                    <a:pt x="879" y="757"/>
                  </a:lnTo>
                  <a:lnTo>
                    <a:pt x="854" y="746"/>
                  </a:lnTo>
                  <a:close/>
                  <a:moveTo>
                    <a:pt x="874" y="711"/>
                  </a:moveTo>
                  <a:lnTo>
                    <a:pt x="902" y="702"/>
                  </a:lnTo>
                  <a:lnTo>
                    <a:pt x="890" y="730"/>
                  </a:lnTo>
                  <a:lnTo>
                    <a:pt x="878" y="724"/>
                  </a:lnTo>
                  <a:lnTo>
                    <a:pt x="874" y="711"/>
                  </a:lnTo>
                  <a:close/>
                  <a:moveTo>
                    <a:pt x="882" y="737"/>
                  </a:moveTo>
                  <a:lnTo>
                    <a:pt x="859" y="745"/>
                  </a:lnTo>
                  <a:lnTo>
                    <a:pt x="851" y="719"/>
                  </a:lnTo>
                  <a:lnTo>
                    <a:pt x="874" y="711"/>
                  </a:lnTo>
                  <a:lnTo>
                    <a:pt x="882" y="737"/>
                  </a:lnTo>
                  <a:close/>
                  <a:moveTo>
                    <a:pt x="847" y="721"/>
                  </a:moveTo>
                  <a:lnTo>
                    <a:pt x="848" y="719"/>
                  </a:lnTo>
                  <a:lnTo>
                    <a:pt x="851" y="719"/>
                  </a:lnTo>
                  <a:lnTo>
                    <a:pt x="854" y="732"/>
                  </a:lnTo>
                  <a:lnTo>
                    <a:pt x="847" y="721"/>
                  </a:lnTo>
                  <a:close/>
                  <a:moveTo>
                    <a:pt x="861" y="744"/>
                  </a:moveTo>
                  <a:lnTo>
                    <a:pt x="841" y="756"/>
                  </a:lnTo>
                  <a:lnTo>
                    <a:pt x="827" y="732"/>
                  </a:lnTo>
                  <a:lnTo>
                    <a:pt x="847" y="721"/>
                  </a:lnTo>
                  <a:lnTo>
                    <a:pt x="861" y="744"/>
                  </a:lnTo>
                  <a:close/>
                  <a:moveTo>
                    <a:pt x="826" y="734"/>
                  </a:moveTo>
                  <a:lnTo>
                    <a:pt x="827" y="732"/>
                  </a:lnTo>
                  <a:lnTo>
                    <a:pt x="834" y="744"/>
                  </a:lnTo>
                  <a:lnTo>
                    <a:pt x="826" y="734"/>
                  </a:lnTo>
                  <a:close/>
                  <a:moveTo>
                    <a:pt x="844" y="755"/>
                  </a:moveTo>
                  <a:lnTo>
                    <a:pt x="824" y="770"/>
                  </a:lnTo>
                  <a:lnTo>
                    <a:pt x="807" y="749"/>
                  </a:lnTo>
                  <a:lnTo>
                    <a:pt x="826" y="734"/>
                  </a:lnTo>
                  <a:lnTo>
                    <a:pt x="844" y="755"/>
                  </a:lnTo>
                  <a:close/>
                  <a:moveTo>
                    <a:pt x="805" y="750"/>
                  </a:moveTo>
                  <a:lnTo>
                    <a:pt x="807" y="750"/>
                  </a:lnTo>
                  <a:lnTo>
                    <a:pt x="807" y="749"/>
                  </a:lnTo>
                  <a:lnTo>
                    <a:pt x="816" y="759"/>
                  </a:lnTo>
                  <a:lnTo>
                    <a:pt x="805" y="750"/>
                  </a:lnTo>
                  <a:close/>
                  <a:moveTo>
                    <a:pt x="825" y="769"/>
                  </a:moveTo>
                  <a:lnTo>
                    <a:pt x="805" y="788"/>
                  </a:lnTo>
                  <a:lnTo>
                    <a:pt x="787" y="770"/>
                  </a:lnTo>
                  <a:lnTo>
                    <a:pt x="805" y="750"/>
                  </a:lnTo>
                  <a:lnTo>
                    <a:pt x="825" y="769"/>
                  </a:lnTo>
                  <a:close/>
                  <a:moveTo>
                    <a:pt x="786" y="771"/>
                  </a:moveTo>
                  <a:lnTo>
                    <a:pt x="786" y="770"/>
                  </a:lnTo>
                  <a:lnTo>
                    <a:pt x="787" y="770"/>
                  </a:lnTo>
                  <a:lnTo>
                    <a:pt x="796" y="779"/>
                  </a:lnTo>
                  <a:lnTo>
                    <a:pt x="786" y="771"/>
                  </a:lnTo>
                  <a:close/>
                  <a:moveTo>
                    <a:pt x="807" y="787"/>
                  </a:moveTo>
                  <a:lnTo>
                    <a:pt x="772" y="830"/>
                  </a:lnTo>
                  <a:lnTo>
                    <a:pt x="751" y="813"/>
                  </a:lnTo>
                  <a:lnTo>
                    <a:pt x="786" y="771"/>
                  </a:lnTo>
                  <a:lnTo>
                    <a:pt x="807" y="787"/>
                  </a:lnTo>
                  <a:close/>
                  <a:moveTo>
                    <a:pt x="750" y="814"/>
                  </a:moveTo>
                  <a:lnTo>
                    <a:pt x="751" y="814"/>
                  </a:lnTo>
                  <a:lnTo>
                    <a:pt x="751" y="813"/>
                  </a:lnTo>
                  <a:lnTo>
                    <a:pt x="761" y="822"/>
                  </a:lnTo>
                  <a:lnTo>
                    <a:pt x="750" y="814"/>
                  </a:lnTo>
                  <a:close/>
                  <a:moveTo>
                    <a:pt x="772" y="830"/>
                  </a:moveTo>
                  <a:lnTo>
                    <a:pt x="740" y="874"/>
                  </a:lnTo>
                  <a:lnTo>
                    <a:pt x="718" y="857"/>
                  </a:lnTo>
                  <a:lnTo>
                    <a:pt x="750" y="814"/>
                  </a:lnTo>
                  <a:lnTo>
                    <a:pt x="772" y="830"/>
                  </a:lnTo>
                  <a:close/>
                  <a:moveTo>
                    <a:pt x="718" y="859"/>
                  </a:moveTo>
                  <a:lnTo>
                    <a:pt x="718" y="857"/>
                  </a:lnTo>
                  <a:lnTo>
                    <a:pt x="730" y="866"/>
                  </a:lnTo>
                  <a:lnTo>
                    <a:pt x="718" y="859"/>
                  </a:lnTo>
                  <a:close/>
                  <a:moveTo>
                    <a:pt x="741" y="871"/>
                  </a:moveTo>
                  <a:lnTo>
                    <a:pt x="718" y="915"/>
                  </a:lnTo>
                  <a:lnTo>
                    <a:pt x="695" y="902"/>
                  </a:lnTo>
                  <a:lnTo>
                    <a:pt x="718" y="859"/>
                  </a:lnTo>
                  <a:lnTo>
                    <a:pt x="741" y="871"/>
                  </a:lnTo>
                  <a:close/>
                  <a:moveTo>
                    <a:pt x="718" y="915"/>
                  </a:moveTo>
                  <a:lnTo>
                    <a:pt x="718" y="916"/>
                  </a:lnTo>
                  <a:lnTo>
                    <a:pt x="718" y="915"/>
                  </a:lnTo>
                  <a:lnTo>
                    <a:pt x="706" y="909"/>
                  </a:lnTo>
                  <a:lnTo>
                    <a:pt x="718" y="915"/>
                  </a:lnTo>
                  <a:close/>
                  <a:moveTo>
                    <a:pt x="718" y="915"/>
                  </a:moveTo>
                  <a:lnTo>
                    <a:pt x="698" y="950"/>
                  </a:lnTo>
                  <a:lnTo>
                    <a:pt x="675" y="937"/>
                  </a:lnTo>
                  <a:lnTo>
                    <a:pt x="695" y="902"/>
                  </a:lnTo>
                  <a:lnTo>
                    <a:pt x="718" y="915"/>
                  </a:lnTo>
                  <a:close/>
                  <a:moveTo>
                    <a:pt x="675" y="938"/>
                  </a:moveTo>
                  <a:lnTo>
                    <a:pt x="674" y="938"/>
                  </a:lnTo>
                  <a:lnTo>
                    <a:pt x="675" y="937"/>
                  </a:lnTo>
                  <a:lnTo>
                    <a:pt x="687" y="944"/>
                  </a:lnTo>
                  <a:lnTo>
                    <a:pt x="675" y="938"/>
                  </a:lnTo>
                  <a:close/>
                  <a:moveTo>
                    <a:pt x="699" y="950"/>
                  </a:moveTo>
                  <a:lnTo>
                    <a:pt x="683" y="981"/>
                  </a:lnTo>
                  <a:lnTo>
                    <a:pt x="659" y="968"/>
                  </a:lnTo>
                  <a:lnTo>
                    <a:pt x="675" y="938"/>
                  </a:lnTo>
                  <a:lnTo>
                    <a:pt x="699" y="950"/>
                  </a:lnTo>
                  <a:close/>
                  <a:moveTo>
                    <a:pt x="683" y="981"/>
                  </a:moveTo>
                  <a:lnTo>
                    <a:pt x="680" y="988"/>
                  </a:lnTo>
                  <a:lnTo>
                    <a:pt x="672" y="988"/>
                  </a:lnTo>
                  <a:lnTo>
                    <a:pt x="672" y="975"/>
                  </a:lnTo>
                  <a:lnTo>
                    <a:pt x="683" y="9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1" name="Freeform 169"/>
            <p:cNvSpPr>
              <a:spLocks/>
            </p:cNvSpPr>
            <p:nvPr/>
          </p:nvSpPr>
          <p:spPr bwMode="auto">
            <a:xfrm>
              <a:off x="1387" y="2071"/>
              <a:ext cx="3" cy="20"/>
            </a:xfrm>
            <a:custGeom>
              <a:avLst/>
              <a:gdLst>
                <a:gd name="T0" fmla="*/ 0 w 23"/>
                <a:gd name="T1" fmla="*/ 0 h 150"/>
                <a:gd name="T2" fmla="*/ 0 w 23"/>
                <a:gd name="T3" fmla="*/ 0 h 150"/>
                <a:gd name="T4" fmla="*/ 0 w 23"/>
                <a:gd name="T5" fmla="*/ 0 h 150"/>
                <a:gd name="T6" fmla="*/ 0 w 23"/>
                <a:gd name="T7" fmla="*/ 0 h 150"/>
                <a:gd name="T8" fmla="*/ 0 w 23"/>
                <a:gd name="T9" fmla="*/ 0 h 150"/>
                <a:gd name="T10" fmla="*/ 0 w 23"/>
                <a:gd name="T11" fmla="*/ 0 h 150"/>
                <a:gd name="T12" fmla="*/ 0 w 23"/>
                <a:gd name="T13" fmla="*/ 0 h 150"/>
                <a:gd name="T14" fmla="*/ 0 w 23"/>
                <a:gd name="T15" fmla="*/ 0 h 150"/>
                <a:gd name="T16" fmla="*/ 0 w 23"/>
                <a:gd name="T17" fmla="*/ 0 h 150"/>
                <a:gd name="T18" fmla="*/ 0 w 23"/>
                <a:gd name="T19" fmla="*/ 0 h 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0"/>
                <a:gd name="T32" fmla="*/ 23 w 23"/>
                <a:gd name="T33" fmla="*/ 150 h 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0">
                  <a:moveTo>
                    <a:pt x="23" y="115"/>
                  </a:moveTo>
                  <a:lnTo>
                    <a:pt x="0" y="150"/>
                  </a:lnTo>
                  <a:lnTo>
                    <a:pt x="0" y="91"/>
                  </a:lnTo>
                  <a:lnTo>
                    <a:pt x="0" y="43"/>
                  </a:lnTo>
                  <a:lnTo>
                    <a:pt x="3" y="20"/>
                  </a:lnTo>
                  <a:lnTo>
                    <a:pt x="12" y="0"/>
                  </a:lnTo>
                  <a:lnTo>
                    <a:pt x="12" y="55"/>
                  </a:lnTo>
                  <a:lnTo>
                    <a:pt x="15" y="91"/>
                  </a:lnTo>
                  <a:lnTo>
                    <a:pt x="23" y="106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2" name="Freeform 170"/>
            <p:cNvSpPr>
              <a:spLocks/>
            </p:cNvSpPr>
            <p:nvPr/>
          </p:nvSpPr>
          <p:spPr bwMode="auto">
            <a:xfrm>
              <a:off x="1378" y="2070"/>
              <a:ext cx="4" cy="17"/>
            </a:xfrm>
            <a:custGeom>
              <a:avLst/>
              <a:gdLst>
                <a:gd name="T0" fmla="*/ 0 w 27"/>
                <a:gd name="T1" fmla="*/ 0 h 130"/>
                <a:gd name="T2" fmla="*/ 0 w 27"/>
                <a:gd name="T3" fmla="*/ 0 h 130"/>
                <a:gd name="T4" fmla="*/ 0 w 27"/>
                <a:gd name="T5" fmla="*/ 0 h 130"/>
                <a:gd name="T6" fmla="*/ 0 w 27"/>
                <a:gd name="T7" fmla="*/ 0 h 130"/>
                <a:gd name="T8" fmla="*/ 0 w 27"/>
                <a:gd name="T9" fmla="*/ 0 h 130"/>
                <a:gd name="T10" fmla="*/ 0 w 27"/>
                <a:gd name="T11" fmla="*/ 0 h 130"/>
                <a:gd name="T12" fmla="*/ 0 w 27"/>
                <a:gd name="T13" fmla="*/ 0 h 130"/>
                <a:gd name="T14" fmla="*/ 0 w 27"/>
                <a:gd name="T15" fmla="*/ 0 h 130"/>
                <a:gd name="T16" fmla="*/ 0 w 27"/>
                <a:gd name="T17" fmla="*/ 0 h 130"/>
                <a:gd name="T18" fmla="*/ 0 w 27"/>
                <a:gd name="T19" fmla="*/ 0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30"/>
                <a:gd name="T32" fmla="*/ 27 w 27"/>
                <a:gd name="T33" fmla="*/ 130 h 1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30">
                  <a:moveTo>
                    <a:pt x="8" y="130"/>
                  </a:moveTo>
                  <a:lnTo>
                    <a:pt x="0" y="115"/>
                  </a:lnTo>
                  <a:lnTo>
                    <a:pt x="12" y="83"/>
                  </a:lnTo>
                  <a:lnTo>
                    <a:pt x="20" y="48"/>
                  </a:lnTo>
                  <a:lnTo>
                    <a:pt x="23" y="0"/>
                  </a:lnTo>
                  <a:lnTo>
                    <a:pt x="27" y="29"/>
                  </a:lnTo>
                  <a:lnTo>
                    <a:pt x="27" y="55"/>
                  </a:lnTo>
                  <a:lnTo>
                    <a:pt x="20" y="95"/>
                  </a:lnTo>
                  <a:lnTo>
                    <a:pt x="12" y="118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3" name="Freeform 171"/>
            <p:cNvSpPr>
              <a:spLocks/>
            </p:cNvSpPr>
            <p:nvPr/>
          </p:nvSpPr>
          <p:spPr bwMode="auto">
            <a:xfrm>
              <a:off x="1340" y="2107"/>
              <a:ext cx="14" cy="4"/>
            </a:xfrm>
            <a:custGeom>
              <a:avLst/>
              <a:gdLst>
                <a:gd name="T0" fmla="*/ 0 w 105"/>
                <a:gd name="T1" fmla="*/ 0 h 27"/>
                <a:gd name="T2" fmla="*/ 0 w 105"/>
                <a:gd name="T3" fmla="*/ 0 h 27"/>
                <a:gd name="T4" fmla="*/ 0 w 105"/>
                <a:gd name="T5" fmla="*/ 0 h 27"/>
                <a:gd name="T6" fmla="*/ 0 w 105"/>
                <a:gd name="T7" fmla="*/ 0 h 27"/>
                <a:gd name="T8" fmla="*/ 0 w 105"/>
                <a:gd name="T9" fmla="*/ 0 h 27"/>
                <a:gd name="T10" fmla="*/ 0 w 105"/>
                <a:gd name="T11" fmla="*/ 0 h 27"/>
                <a:gd name="T12" fmla="*/ 0 w 105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27"/>
                <a:gd name="T23" fmla="*/ 105 w 105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27">
                  <a:moveTo>
                    <a:pt x="98" y="0"/>
                  </a:moveTo>
                  <a:lnTo>
                    <a:pt x="105" y="23"/>
                  </a:lnTo>
                  <a:lnTo>
                    <a:pt x="0" y="27"/>
                  </a:lnTo>
                  <a:lnTo>
                    <a:pt x="12" y="18"/>
                  </a:lnTo>
                  <a:lnTo>
                    <a:pt x="24" y="15"/>
                  </a:lnTo>
                  <a:lnTo>
                    <a:pt x="5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4" name="Freeform 172"/>
            <p:cNvSpPr>
              <a:spLocks/>
            </p:cNvSpPr>
            <p:nvPr/>
          </p:nvSpPr>
          <p:spPr bwMode="auto">
            <a:xfrm>
              <a:off x="1334" y="2113"/>
              <a:ext cx="18" cy="6"/>
            </a:xfrm>
            <a:custGeom>
              <a:avLst/>
              <a:gdLst>
                <a:gd name="T0" fmla="*/ 0 w 137"/>
                <a:gd name="T1" fmla="*/ 0 h 48"/>
                <a:gd name="T2" fmla="*/ 0 w 137"/>
                <a:gd name="T3" fmla="*/ 0 h 48"/>
                <a:gd name="T4" fmla="*/ 0 w 137"/>
                <a:gd name="T5" fmla="*/ 0 h 48"/>
                <a:gd name="T6" fmla="*/ 0 w 137"/>
                <a:gd name="T7" fmla="*/ 0 h 48"/>
                <a:gd name="T8" fmla="*/ 0 w 137"/>
                <a:gd name="T9" fmla="*/ 0 h 48"/>
                <a:gd name="T10" fmla="*/ 0 w 137"/>
                <a:gd name="T11" fmla="*/ 0 h 48"/>
                <a:gd name="T12" fmla="*/ 0 w 137"/>
                <a:gd name="T13" fmla="*/ 0 h 48"/>
                <a:gd name="T14" fmla="*/ 0 w 137"/>
                <a:gd name="T15" fmla="*/ 0 h 48"/>
                <a:gd name="T16" fmla="*/ 0 w 137"/>
                <a:gd name="T17" fmla="*/ 0 h 48"/>
                <a:gd name="T18" fmla="*/ 0 w 137"/>
                <a:gd name="T19" fmla="*/ 0 h 48"/>
                <a:gd name="T20" fmla="*/ 0 w 137"/>
                <a:gd name="T21" fmla="*/ 0 h 48"/>
                <a:gd name="T22" fmla="*/ 0 w 137"/>
                <a:gd name="T23" fmla="*/ 0 h 48"/>
                <a:gd name="T24" fmla="*/ 0 w 137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7"/>
                <a:gd name="T40" fmla="*/ 0 h 48"/>
                <a:gd name="T41" fmla="*/ 137 w 137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7" h="48">
                  <a:moveTo>
                    <a:pt x="137" y="24"/>
                  </a:moveTo>
                  <a:lnTo>
                    <a:pt x="125" y="48"/>
                  </a:lnTo>
                  <a:lnTo>
                    <a:pt x="121" y="43"/>
                  </a:lnTo>
                  <a:lnTo>
                    <a:pt x="106" y="31"/>
                  </a:lnTo>
                  <a:lnTo>
                    <a:pt x="67" y="20"/>
                  </a:lnTo>
                  <a:lnTo>
                    <a:pt x="39" y="16"/>
                  </a:lnTo>
                  <a:lnTo>
                    <a:pt x="0" y="11"/>
                  </a:lnTo>
                  <a:lnTo>
                    <a:pt x="31" y="4"/>
                  </a:lnTo>
                  <a:lnTo>
                    <a:pt x="59" y="0"/>
                  </a:lnTo>
                  <a:lnTo>
                    <a:pt x="82" y="4"/>
                  </a:lnTo>
                  <a:lnTo>
                    <a:pt x="102" y="8"/>
                  </a:lnTo>
                  <a:lnTo>
                    <a:pt x="129" y="20"/>
                  </a:lnTo>
                  <a:lnTo>
                    <a:pt x="137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5" name="Freeform 173"/>
            <p:cNvSpPr>
              <a:spLocks/>
            </p:cNvSpPr>
            <p:nvPr/>
          </p:nvSpPr>
          <p:spPr bwMode="auto">
            <a:xfrm>
              <a:off x="1407" y="2107"/>
              <a:ext cx="19" cy="8"/>
            </a:xfrm>
            <a:custGeom>
              <a:avLst/>
              <a:gdLst>
                <a:gd name="T0" fmla="*/ 0 w 144"/>
                <a:gd name="T1" fmla="*/ 0 h 55"/>
                <a:gd name="T2" fmla="*/ 0 w 144"/>
                <a:gd name="T3" fmla="*/ 0 h 55"/>
                <a:gd name="T4" fmla="*/ 0 w 144"/>
                <a:gd name="T5" fmla="*/ 0 h 55"/>
                <a:gd name="T6" fmla="*/ 0 w 144"/>
                <a:gd name="T7" fmla="*/ 0 h 55"/>
                <a:gd name="T8" fmla="*/ 0 w 144"/>
                <a:gd name="T9" fmla="*/ 0 h 55"/>
                <a:gd name="T10" fmla="*/ 0 w 144"/>
                <a:gd name="T11" fmla="*/ 0 h 55"/>
                <a:gd name="T12" fmla="*/ 0 w 144"/>
                <a:gd name="T13" fmla="*/ 0 h 55"/>
                <a:gd name="T14" fmla="*/ 0 w 144"/>
                <a:gd name="T15" fmla="*/ 0 h 55"/>
                <a:gd name="T16" fmla="*/ 0 w 144"/>
                <a:gd name="T17" fmla="*/ 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55"/>
                <a:gd name="T29" fmla="*/ 144 w 144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55">
                  <a:moveTo>
                    <a:pt x="144" y="0"/>
                  </a:moveTo>
                  <a:lnTo>
                    <a:pt x="55" y="35"/>
                  </a:lnTo>
                  <a:lnTo>
                    <a:pt x="5" y="55"/>
                  </a:lnTo>
                  <a:lnTo>
                    <a:pt x="0" y="12"/>
                  </a:lnTo>
                  <a:lnTo>
                    <a:pt x="12" y="15"/>
                  </a:lnTo>
                  <a:lnTo>
                    <a:pt x="40" y="15"/>
                  </a:lnTo>
                  <a:lnTo>
                    <a:pt x="86" y="12"/>
                  </a:lnTo>
                  <a:lnTo>
                    <a:pt x="114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6" name="Freeform 174"/>
            <p:cNvSpPr>
              <a:spLocks/>
            </p:cNvSpPr>
            <p:nvPr/>
          </p:nvSpPr>
          <p:spPr bwMode="auto">
            <a:xfrm>
              <a:off x="1413" y="2113"/>
              <a:ext cx="17" cy="10"/>
            </a:xfrm>
            <a:custGeom>
              <a:avLst/>
              <a:gdLst>
                <a:gd name="T0" fmla="*/ 0 w 124"/>
                <a:gd name="T1" fmla="*/ 0 h 75"/>
                <a:gd name="T2" fmla="*/ 0 w 124"/>
                <a:gd name="T3" fmla="*/ 0 h 75"/>
                <a:gd name="T4" fmla="*/ 0 w 124"/>
                <a:gd name="T5" fmla="*/ 0 h 75"/>
                <a:gd name="T6" fmla="*/ 0 w 124"/>
                <a:gd name="T7" fmla="*/ 0 h 75"/>
                <a:gd name="T8" fmla="*/ 0 w 124"/>
                <a:gd name="T9" fmla="*/ 0 h 75"/>
                <a:gd name="T10" fmla="*/ 0 w 124"/>
                <a:gd name="T11" fmla="*/ 0 h 75"/>
                <a:gd name="T12" fmla="*/ 0 w 124"/>
                <a:gd name="T13" fmla="*/ 0 h 75"/>
                <a:gd name="T14" fmla="*/ 0 w 124"/>
                <a:gd name="T15" fmla="*/ 0 h 75"/>
                <a:gd name="T16" fmla="*/ 0 w 124"/>
                <a:gd name="T17" fmla="*/ 0 h 75"/>
                <a:gd name="T18" fmla="*/ 0 w 124"/>
                <a:gd name="T19" fmla="*/ 0 h 75"/>
                <a:gd name="T20" fmla="*/ 0 w 124"/>
                <a:gd name="T21" fmla="*/ 0 h 75"/>
                <a:gd name="T22" fmla="*/ 0 w 124"/>
                <a:gd name="T23" fmla="*/ 0 h 75"/>
                <a:gd name="T24" fmla="*/ 0 w 124"/>
                <a:gd name="T25" fmla="*/ 0 h 75"/>
                <a:gd name="T26" fmla="*/ 0 w 124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75"/>
                <a:gd name="T44" fmla="*/ 124 w 124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75">
                  <a:moveTo>
                    <a:pt x="124" y="0"/>
                  </a:moveTo>
                  <a:lnTo>
                    <a:pt x="93" y="11"/>
                  </a:lnTo>
                  <a:lnTo>
                    <a:pt x="70" y="24"/>
                  </a:lnTo>
                  <a:lnTo>
                    <a:pt x="50" y="36"/>
                  </a:lnTo>
                  <a:lnTo>
                    <a:pt x="38" y="48"/>
                  </a:lnTo>
                  <a:lnTo>
                    <a:pt x="27" y="66"/>
                  </a:lnTo>
                  <a:lnTo>
                    <a:pt x="23" y="75"/>
                  </a:lnTo>
                  <a:lnTo>
                    <a:pt x="0" y="51"/>
                  </a:lnTo>
                  <a:lnTo>
                    <a:pt x="7" y="43"/>
                  </a:lnTo>
                  <a:lnTo>
                    <a:pt x="35" y="24"/>
                  </a:lnTo>
                  <a:lnTo>
                    <a:pt x="55" y="16"/>
                  </a:lnTo>
                  <a:lnTo>
                    <a:pt x="78" y="8"/>
                  </a:lnTo>
                  <a:lnTo>
                    <a:pt x="101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7" name="Freeform 175"/>
            <p:cNvSpPr>
              <a:spLocks/>
            </p:cNvSpPr>
            <p:nvPr/>
          </p:nvSpPr>
          <p:spPr bwMode="auto">
            <a:xfrm>
              <a:off x="1326" y="1892"/>
              <a:ext cx="114" cy="96"/>
            </a:xfrm>
            <a:custGeom>
              <a:avLst/>
              <a:gdLst>
                <a:gd name="T0" fmla="*/ 0 w 851"/>
                <a:gd name="T1" fmla="*/ 0 h 721"/>
                <a:gd name="T2" fmla="*/ 0 w 851"/>
                <a:gd name="T3" fmla="*/ 0 h 721"/>
                <a:gd name="T4" fmla="*/ 0 w 851"/>
                <a:gd name="T5" fmla="*/ 0 h 721"/>
                <a:gd name="T6" fmla="*/ 0 w 851"/>
                <a:gd name="T7" fmla="*/ 0 h 721"/>
                <a:gd name="T8" fmla="*/ 0 w 851"/>
                <a:gd name="T9" fmla="*/ 0 h 721"/>
                <a:gd name="T10" fmla="*/ 0 w 851"/>
                <a:gd name="T11" fmla="*/ 0 h 721"/>
                <a:gd name="T12" fmla="*/ 0 w 851"/>
                <a:gd name="T13" fmla="*/ 0 h 721"/>
                <a:gd name="T14" fmla="*/ 0 w 851"/>
                <a:gd name="T15" fmla="*/ 0 h 721"/>
                <a:gd name="T16" fmla="*/ 0 w 851"/>
                <a:gd name="T17" fmla="*/ 0 h 721"/>
                <a:gd name="T18" fmla="*/ 0 w 851"/>
                <a:gd name="T19" fmla="*/ 0 h 721"/>
                <a:gd name="T20" fmla="*/ 0 w 851"/>
                <a:gd name="T21" fmla="*/ 0 h 721"/>
                <a:gd name="T22" fmla="*/ 0 w 851"/>
                <a:gd name="T23" fmla="*/ 0 h 721"/>
                <a:gd name="T24" fmla="*/ 0 w 851"/>
                <a:gd name="T25" fmla="*/ 0 h 721"/>
                <a:gd name="T26" fmla="*/ 0 w 851"/>
                <a:gd name="T27" fmla="*/ 0 h 721"/>
                <a:gd name="T28" fmla="*/ 0 w 851"/>
                <a:gd name="T29" fmla="*/ 0 h 721"/>
                <a:gd name="T30" fmla="*/ 0 w 851"/>
                <a:gd name="T31" fmla="*/ 0 h 721"/>
                <a:gd name="T32" fmla="*/ 0 w 851"/>
                <a:gd name="T33" fmla="*/ 0 h 721"/>
                <a:gd name="T34" fmla="*/ 0 w 851"/>
                <a:gd name="T35" fmla="*/ 0 h 721"/>
                <a:gd name="T36" fmla="*/ 0 w 851"/>
                <a:gd name="T37" fmla="*/ 0 h 721"/>
                <a:gd name="T38" fmla="*/ 0 w 851"/>
                <a:gd name="T39" fmla="*/ 0 h 721"/>
                <a:gd name="T40" fmla="*/ 0 w 851"/>
                <a:gd name="T41" fmla="*/ 0 h 721"/>
                <a:gd name="T42" fmla="*/ 0 w 851"/>
                <a:gd name="T43" fmla="*/ 0 h 721"/>
                <a:gd name="T44" fmla="*/ 0 w 851"/>
                <a:gd name="T45" fmla="*/ 0 h 721"/>
                <a:gd name="T46" fmla="*/ 0 w 851"/>
                <a:gd name="T47" fmla="*/ 0 h 721"/>
                <a:gd name="T48" fmla="*/ 0 w 851"/>
                <a:gd name="T49" fmla="*/ 0 h 721"/>
                <a:gd name="T50" fmla="*/ 0 w 851"/>
                <a:gd name="T51" fmla="*/ 0 h 721"/>
                <a:gd name="T52" fmla="*/ 0 w 851"/>
                <a:gd name="T53" fmla="*/ 0 h 721"/>
                <a:gd name="T54" fmla="*/ 0 w 851"/>
                <a:gd name="T55" fmla="*/ 0 h 721"/>
                <a:gd name="T56" fmla="*/ 0 w 851"/>
                <a:gd name="T57" fmla="*/ 0 h 721"/>
                <a:gd name="T58" fmla="*/ 0 w 851"/>
                <a:gd name="T59" fmla="*/ 0 h 721"/>
                <a:gd name="T60" fmla="*/ 0 w 851"/>
                <a:gd name="T61" fmla="*/ 0 h 721"/>
                <a:gd name="T62" fmla="*/ 0 w 851"/>
                <a:gd name="T63" fmla="*/ 0 h 721"/>
                <a:gd name="T64" fmla="*/ 0 w 851"/>
                <a:gd name="T65" fmla="*/ 0 h 721"/>
                <a:gd name="T66" fmla="*/ 0 w 851"/>
                <a:gd name="T67" fmla="*/ 0 h 721"/>
                <a:gd name="T68" fmla="*/ 0 w 851"/>
                <a:gd name="T69" fmla="*/ 0 h 721"/>
                <a:gd name="T70" fmla="*/ 0 w 851"/>
                <a:gd name="T71" fmla="*/ 0 h 721"/>
                <a:gd name="T72" fmla="*/ 0 w 851"/>
                <a:gd name="T73" fmla="*/ 0 h 721"/>
                <a:gd name="T74" fmla="*/ 0 w 851"/>
                <a:gd name="T75" fmla="*/ 0 h 721"/>
                <a:gd name="T76" fmla="*/ 0 w 851"/>
                <a:gd name="T77" fmla="*/ 0 h 721"/>
                <a:gd name="T78" fmla="*/ 0 w 851"/>
                <a:gd name="T79" fmla="*/ 0 h 721"/>
                <a:gd name="T80" fmla="*/ 0 w 851"/>
                <a:gd name="T81" fmla="*/ 0 h 721"/>
                <a:gd name="T82" fmla="*/ 0 w 851"/>
                <a:gd name="T83" fmla="*/ 0 h 721"/>
                <a:gd name="T84" fmla="*/ 0 w 851"/>
                <a:gd name="T85" fmla="*/ 0 h 721"/>
                <a:gd name="T86" fmla="*/ 0 w 851"/>
                <a:gd name="T87" fmla="*/ 0 h 721"/>
                <a:gd name="T88" fmla="*/ 0 w 851"/>
                <a:gd name="T89" fmla="*/ 0 h 721"/>
                <a:gd name="T90" fmla="*/ 0 w 851"/>
                <a:gd name="T91" fmla="*/ 0 h 721"/>
                <a:gd name="T92" fmla="*/ 0 w 851"/>
                <a:gd name="T93" fmla="*/ 0 h 721"/>
                <a:gd name="T94" fmla="*/ 0 w 851"/>
                <a:gd name="T95" fmla="*/ 0 h 721"/>
                <a:gd name="T96" fmla="*/ 0 w 851"/>
                <a:gd name="T97" fmla="*/ 0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51"/>
                <a:gd name="T148" fmla="*/ 0 h 721"/>
                <a:gd name="T149" fmla="*/ 851 w 851"/>
                <a:gd name="T150" fmla="*/ 721 h 7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51" h="721">
                  <a:moveTo>
                    <a:pt x="835" y="87"/>
                  </a:moveTo>
                  <a:lnTo>
                    <a:pt x="846" y="165"/>
                  </a:lnTo>
                  <a:lnTo>
                    <a:pt x="851" y="238"/>
                  </a:lnTo>
                  <a:lnTo>
                    <a:pt x="846" y="310"/>
                  </a:lnTo>
                  <a:lnTo>
                    <a:pt x="835" y="376"/>
                  </a:lnTo>
                  <a:lnTo>
                    <a:pt x="828" y="423"/>
                  </a:lnTo>
                  <a:lnTo>
                    <a:pt x="811" y="463"/>
                  </a:lnTo>
                  <a:lnTo>
                    <a:pt x="796" y="501"/>
                  </a:lnTo>
                  <a:lnTo>
                    <a:pt x="773" y="541"/>
                  </a:lnTo>
                  <a:lnTo>
                    <a:pt x="753" y="571"/>
                  </a:lnTo>
                  <a:lnTo>
                    <a:pt x="725" y="603"/>
                  </a:lnTo>
                  <a:lnTo>
                    <a:pt x="695" y="631"/>
                  </a:lnTo>
                  <a:lnTo>
                    <a:pt x="667" y="654"/>
                  </a:lnTo>
                  <a:lnTo>
                    <a:pt x="632" y="674"/>
                  </a:lnTo>
                  <a:lnTo>
                    <a:pt x="597" y="689"/>
                  </a:lnTo>
                  <a:lnTo>
                    <a:pt x="558" y="705"/>
                  </a:lnTo>
                  <a:lnTo>
                    <a:pt x="519" y="713"/>
                  </a:lnTo>
                  <a:lnTo>
                    <a:pt x="480" y="721"/>
                  </a:lnTo>
                  <a:lnTo>
                    <a:pt x="437" y="721"/>
                  </a:lnTo>
                  <a:lnTo>
                    <a:pt x="394" y="721"/>
                  </a:lnTo>
                  <a:lnTo>
                    <a:pt x="351" y="713"/>
                  </a:lnTo>
                  <a:lnTo>
                    <a:pt x="304" y="701"/>
                  </a:lnTo>
                  <a:lnTo>
                    <a:pt x="261" y="686"/>
                  </a:lnTo>
                  <a:lnTo>
                    <a:pt x="218" y="666"/>
                  </a:lnTo>
                  <a:lnTo>
                    <a:pt x="179" y="643"/>
                  </a:lnTo>
                  <a:lnTo>
                    <a:pt x="145" y="619"/>
                  </a:lnTo>
                  <a:lnTo>
                    <a:pt x="113" y="588"/>
                  </a:lnTo>
                  <a:lnTo>
                    <a:pt x="82" y="556"/>
                  </a:lnTo>
                  <a:lnTo>
                    <a:pt x="58" y="518"/>
                  </a:lnTo>
                  <a:lnTo>
                    <a:pt x="39" y="486"/>
                  </a:lnTo>
                  <a:lnTo>
                    <a:pt x="24" y="455"/>
                  </a:lnTo>
                  <a:lnTo>
                    <a:pt x="12" y="420"/>
                  </a:lnTo>
                  <a:lnTo>
                    <a:pt x="4" y="383"/>
                  </a:lnTo>
                  <a:lnTo>
                    <a:pt x="4" y="348"/>
                  </a:lnTo>
                  <a:lnTo>
                    <a:pt x="0" y="310"/>
                  </a:lnTo>
                  <a:lnTo>
                    <a:pt x="4" y="270"/>
                  </a:lnTo>
                  <a:lnTo>
                    <a:pt x="12" y="227"/>
                  </a:lnTo>
                  <a:lnTo>
                    <a:pt x="19" y="192"/>
                  </a:lnTo>
                  <a:lnTo>
                    <a:pt x="27" y="165"/>
                  </a:lnTo>
                  <a:lnTo>
                    <a:pt x="70" y="58"/>
                  </a:lnTo>
                  <a:lnTo>
                    <a:pt x="78" y="32"/>
                  </a:lnTo>
                  <a:lnTo>
                    <a:pt x="78" y="20"/>
                  </a:lnTo>
                  <a:lnTo>
                    <a:pt x="74" y="8"/>
                  </a:lnTo>
                  <a:lnTo>
                    <a:pt x="78" y="0"/>
                  </a:lnTo>
                  <a:lnTo>
                    <a:pt x="218" y="27"/>
                  </a:lnTo>
                  <a:lnTo>
                    <a:pt x="218" y="39"/>
                  </a:lnTo>
                  <a:lnTo>
                    <a:pt x="199" y="58"/>
                  </a:lnTo>
                  <a:lnTo>
                    <a:pt x="179" y="82"/>
                  </a:lnTo>
                  <a:lnTo>
                    <a:pt x="160" y="105"/>
                  </a:lnTo>
                  <a:lnTo>
                    <a:pt x="148" y="129"/>
                  </a:lnTo>
                  <a:lnTo>
                    <a:pt x="121" y="184"/>
                  </a:lnTo>
                  <a:lnTo>
                    <a:pt x="105" y="243"/>
                  </a:lnTo>
                  <a:lnTo>
                    <a:pt x="101" y="275"/>
                  </a:lnTo>
                  <a:lnTo>
                    <a:pt x="101" y="302"/>
                  </a:lnTo>
                  <a:lnTo>
                    <a:pt x="101" y="333"/>
                  </a:lnTo>
                  <a:lnTo>
                    <a:pt x="108" y="360"/>
                  </a:lnTo>
                  <a:lnTo>
                    <a:pt x="117" y="388"/>
                  </a:lnTo>
                  <a:lnTo>
                    <a:pt x="128" y="415"/>
                  </a:lnTo>
                  <a:lnTo>
                    <a:pt x="140" y="438"/>
                  </a:lnTo>
                  <a:lnTo>
                    <a:pt x="156" y="466"/>
                  </a:lnTo>
                  <a:lnTo>
                    <a:pt x="175" y="486"/>
                  </a:lnTo>
                  <a:lnTo>
                    <a:pt x="199" y="509"/>
                  </a:lnTo>
                  <a:lnTo>
                    <a:pt x="223" y="529"/>
                  </a:lnTo>
                  <a:lnTo>
                    <a:pt x="246" y="545"/>
                  </a:lnTo>
                  <a:lnTo>
                    <a:pt x="273" y="560"/>
                  </a:lnTo>
                  <a:lnTo>
                    <a:pt x="304" y="571"/>
                  </a:lnTo>
                  <a:lnTo>
                    <a:pt x="335" y="584"/>
                  </a:lnTo>
                  <a:lnTo>
                    <a:pt x="370" y="591"/>
                  </a:lnTo>
                  <a:lnTo>
                    <a:pt x="402" y="596"/>
                  </a:lnTo>
                  <a:lnTo>
                    <a:pt x="437" y="599"/>
                  </a:lnTo>
                  <a:lnTo>
                    <a:pt x="468" y="596"/>
                  </a:lnTo>
                  <a:lnTo>
                    <a:pt x="499" y="591"/>
                  </a:lnTo>
                  <a:lnTo>
                    <a:pt x="531" y="588"/>
                  </a:lnTo>
                  <a:lnTo>
                    <a:pt x="558" y="576"/>
                  </a:lnTo>
                  <a:lnTo>
                    <a:pt x="586" y="564"/>
                  </a:lnTo>
                  <a:lnTo>
                    <a:pt x="612" y="553"/>
                  </a:lnTo>
                  <a:lnTo>
                    <a:pt x="636" y="533"/>
                  </a:lnTo>
                  <a:lnTo>
                    <a:pt x="659" y="518"/>
                  </a:lnTo>
                  <a:lnTo>
                    <a:pt x="679" y="493"/>
                  </a:lnTo>
                  <a:lnTo>
                    <a:pt x="695" y="474"/>
                  </a:lnTo>
                  <a:lnTo>
                    <a:pt x="710" y="446"/>
                  </a:lnTo>
                  <a:lnTo>
                    <a:pt x="725" y="423"/>
                  </a:lnTo>
                  <a:lnTo>
                    <a:pt x="733" y="391"/>
                  </a:lnTo>
                  <a:lnTo>
                    <a:pt x="742" y="365"/>
                  </a:lnTo>
                  <a:lnTo>
                    <a:pt x="748" y="317"/>
                  </a:lnTo>
                  <a:lnTo>
                    <a:pt x="748" y="275"/>
                  </a:lnTo>
                  <a:lnTo>
                    <a:pt x="745" y="231"/>
                  </a:lnTo>
                  <a:lnTo>
                    <a:pt x="737" y="188"/>
                  </a:lnTo>
                  <a:lnTo>
                    <a:pt x="569" y="157"/>
                  </a:lnTo>
                  <a:lnTo>
                    <a:pt x="526" y="153"/>
                  </a:lnTo>
                  <a:lnTo>
                    <a:pt x="511" y="153"/>
                  </a:lnTo>
                  <a:lnTo>
                    <a:pt x="495" y="157"/>
                  </a:lnTo>
                  <a:lnTo>
                    <a:pt x="480" y="165"/>
                  </a:lnTo>
                  <a:lnTo>
                    <a:pt x="468" y="172"/>
                  </a:lnTo>
                  <a:lnTo>
                    <a:pt x="460" y="184"/>
                  </a:lnTo>
                  <a:lnTo>
                    <a:pt x="453" y="196"/>
                  </a:lnTo>
                  <a:lnTo>
                    <a:pt x="445" y="196"/>
                  </a:lnTo>
                  <a:lnTo>
                    <a:pt x="476" y="15"/>
                  </a:lnTo>
                  <a:lnTo>
                    <a:pt x="835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8" name="Freeform 176"/>
            <p:cNvSpPr>
              <a:spLocks/>
            </p:cNvSpPr>
            <p:nvPr/>
          </p:nvSpPr>
          <p:spPr bwMode="auto">
            <a:xfrm>
              <a:off x="1343" y="1802"/>
              <a:ext cx="120" cy="93"/>
            </a:xfrm>
            <a:custGeom>
              <a:avLst/>
              <a:gdLst>
                <a:gd name="T0" fmla="*/ 0 w 902"/>
                <a:gd name="T1" fmla="*/ 0 h 698"/>
                <a:gd name="T2" fmla="*/ 0 w 902"/>
                <a:gd name="T3" fmla="*/ 0 h 698"/>
                <a:gd name="T4" fmla="*/ 0 w 902"/>
                <a:gd name="T5" fmla="*/ 0 h 698"/>
                <a:gd name="T6" fmla="*/ 0 w 902"/>
                <a:gd name="T7" fmla="*/ 0 h 698"/>
                <a:gd name="T8" fmla="*/ 0 w 902"/>
                <a:gd name="T9" fmla="*/ 0 h 698"/>
                <a:gd name="T10" fmla="*/ 0 w 902"/>
                <a:gd name="T11" fmla="*/ 0 h 698"/>
                <a:gd name="T12" fmla="*/ 0 w 902"/>
                <a:gd name="T13" fmla="*/ 0 h 698"/>
                <a:gd name="T14" fmla="*/ 0 w 902"/>
                <a:gd name="T15" fmla="*/ 0 h 698"/>
                <a:gd name="T16" fmla="*/ 0 w 902"/>
                <a:gd name="T17" fmla="*/ 0 h 698"/>
                <a:gd name="T18" fmla="*/ 0 w 902"/>
                <a:gd name="T19" fmla="*/ 0 h 698"/>
                <a:gd name="T20" fmla="*/ 0 w 902"/>
                <a:gd name="T21" fmla="*/ 0 h 698"/>
                <a:gd name="T22" fmla="*/ 0 w 902"/>
                <a:gd name="T23" fmla="*/ 0 h 698"/>
                <a:gd name="T24" fmla="*/ 0 w 902"/>
                <a:gd name="T25" fmla="*/ 0 h 698"/>
                <a:gd name="T26" fmla="*/ 0 w 902"/>
                <a:gd name="T27" fmla="*/ 0 h 698"/>
                <a:gd name="T28" fmla="*/ 0 w 902"/>
                <a:gd name="T29" fmla="*/ 0 h 698"/>
                <a:gd name="T30" fmla="*/ 0 w 902"/>
                <a:gd name="T31" fmla="*/ 0 h 698"/>
                <a:gd name="T32" fmla="*/ 0 w 902"/>
                <a:gd name="T33" fmla="*/ 0 h 698"/>
                <a:gd name="T34" fmla="*/ 0 w 902"/>
                <a:gd name="T35" fmla="*/ 0 h 698"/>
                <a:gd name="T36" fmla="*/ 0 w 902"/>
                <a:gd name="T37" fmla="*/ 0 h 698"/>
                <a:gd name="T38" fmla="*/ 0 w 902"/>
                <a:gd name="T39" fmla="*/ 0 h 698"/>
                <a:gd name="T40" fmla="*/ 0 w 902"/>
                <a:gd name="T41" fmla="*/ 0 h 698"/>
                <a:gd name="T42" fmla="*/ 0 w 902"/>
                <a:gd name="T43" fmla="*/ 0 h 698"/>
                <a:gd name="T44" fmla="*/ 0 w 902"/>
                <a:gd name="T45" fmla="*/ 0 h 698"/>
                <a:gd name="T46" fmla="*/ 0 w 902"/>
                <a:gd name="T47" fmla="*/ 0 h 698"/>
                <a:gd name="T48" fmla="*/ 0 w 902"/>
                <a:gd name="T49" fmla="*/ 0 h 698"/>
                <a:gd name="T50" fmla="*/ 0 w 902"/>
                <a:gd name="T51" fmla="*/ 0 h 698"/>
                <a:gd name="T52" fmla="*/ 0 w 902"/>
                <a:gd name="T53" fmla="*/ 0 h 698"/>
                <a:gd name="T54" fmla="*/ 0 w 902"/>
                <a:gd name="T55" fmla="*/ 0 h 698"/>
                <a:gd name="T56" fmla="*/ 0 w 902"/>
                <a:gd name="T57" fmla="*/ 0 h 698"/>
                <a:gd name="T58" fmla="*/ 0 w 902"/>
                <a:gd name="T59" fmla="*/ 0 h 698"/>
                <a:gd name="T60" fmla="*/ 0 w 902"/>
                <a:gd name="T61" fmla="*/ 0 h 698"/>
                <a:gd name="T62" fmla="*/ 0 w 902"/>
                <a:gd name="T63" fmla="*/ 0 h 698"/>
                <a:gd name="T64" fmla="*/ 0 w 902"/>
                <a:gd name="T65" fmla="*/ 0 h 698"/>
                <a:gd name="T66" fmla="*/ 0 w 902"/>
                <a:gd name="T67" fmla="*/ 0 h 6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02"/>
                <a:gd name="T103" fmla="*/ 0 h 698"/>
                <a:gd name="T104" fmla="*/ 902 w 902"/>
                <a:gd name="T105" fmla="*/ 698 h 6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02" h="698">
                  <a:moveTo>
                    <a:pt x="366" y="393"/>
                  </a:moveTo>
                  <a:lnTo>
                    <a:pt x="406" y="255"/>
                  </a:lnTo>
                  <a:lnTo>
                    <a:pt x="418" y="200"/>
                  </a:lnTo>
                  <a:lnTo>
                    <a:pt x="418" y="182"/>
                  </a:lnTo>
                  <a:lnTo>
                    <a:pt x="418" y="162"/>
                  </a:lnTo>
                  <a:lnTo>
                    <a:pt x="413" y="145"/>
                  </a:lnTo>
                  <a:lnTo>
                    <a:pt x="406" y="130"/>
                  </a:lnTo>
                  <a:lnTo>
                    <a:pt x="398" y="118"/>
                  </a:lnTo>
                  <a:lnTo>
                    <a:pt x="383" y="107"/>
                  </a:lnTo>
                  <a:lnTo>
                    <a:pt x="386" y="99"/>
                  </a:lnTo>
                  <a:lnTo>
                    <a:pt x="495" y="130"/>
                  </a:lnTo>
                  <a:lnTo>
                    <a:pt x="593" y="157"/>
                  </a:lnTo>
                  <a:lnTo>
                    <a:pt x="589" y="165"/>
                  </a:lnTo>
                  <a:lnTo>
                    <a:pt x="573" y="170"/>
                  </a:lnTo>
                  <a:lnTo>
                    <a:pt x="557" y="173"/>
                  </a:lnTo>
                  <a:lnTo>
                    <a:pt x="546" y="182"/>
                  </a:lnTo>
                  <a:lnTo>
                    <a:pt x="534" y="193"/>
                  </a:lnTo>
                  <a:lnTo>
                    <a:pt x="522" y="208"/>
                  </a:lnTo>
                  <a:lnTo>
                    <a:pt x="511" y="228"/>
                  </a:lnTo>
                  <a:lnTo>
                    <a:pt x="495" y="283"/>
                  </a:lnTo>
                  <a:lnTo>
                    <a:pt x="452" y="420"/>
                  </a:lnTo>
                  <a:lnTo>
                    <a:pt x="655" y="478"/>
                  </a:lnTo>
                  <a:lnTo>
                    <a:pt x="678" y="483"/>
                  </a:lnTo>
                  <a:lnTo>
                    <a:pt x="694" y="486"/>
                  </a:lnTo>
                  <a:lnTo>
                    <a:pt x="710" y="486"/>
                  </a:lnTo>
                  <a:lnTo>
                    <a:pt x="721" y="478"/>
                  </a:lnTo>
                  <a:lnTo>
                    <a:pt x="729" y="471"/>
                  </a:lnTo>
                  <a:lnTo>
                    <a:pt x="738" y="455"/>
                  </a:lnTo>
                  <a:lnTo>
                    <a:pt x="753" y="405"/>
                  </a:lnTo>
                  <a:lnTo>
                    <a:pt x="776" y="333"/>
                  </a:lnTo>
                  <a:lnTo>
                    <a:pt x="788" y="279"/>
                  </a:lnTo>
                  <a:lnTo>
                    <a:pt x="788" y="255"/>
                  </a:lnTo>
                  <a:lnTo>
                    <a:pt x="788" y="232"/>
                  </a:lnTo>
                  <a:lnTo>
                    <a:pt x="784" y="217"/>
                  </a:lnTo>
                  <a:lnTo>
                    <a:pt x="776" y="200"/>
                  </a:lnTo>
                  <a:lnTo>
                    <a:pt x="764" y="189"/>
                  </a:lnTo>
                  <a:lnTo>
                    <a:pt x="753" y="177"/>
                  </a:lnTo>
                  <a:lnTo>
                    <a:pt x="756" y="165"/>
                  </a:lnTo>
                  <a:lnTo>
                    <a:pt x="902" y="228"/>
                  </a:lnTo>
                  <a:lnTo>
                    <a:pt x="769" y="698"/>
                  </a:lnTo>
                  <a:lnTo>
                    <a:pt x="756" y="694"/>
                  </a:lnTo>
                  <a:lnTo>
                    <a:pt x="756" y="679"/>
                  </a:lnTo>
                  <a:lnTo>
                    <a:pt x="753" y="663"/>
                  </a:lnTo>
                  <a:lnTo>
                    <a:pt x="745" y="648"/>
                  </a:lnTo>
                  <a:lnTo>
                    <a:pt x="729" y="636"/>
                  </a:lnTo>
                  <a:lnTo>
                    <a:pt x="710" y="624"/>
                  </a:lnTo>
                  <a:lnTo>
                    <a:pt x="686" y="616"/>
                  </a:lnTo>
                  <a:lnTo>
                    <a:pt x="612" y="593"/>
                  </a:lnTo>
                  <a:lnTo>
                    <a:pt x="182" y="467"/>
                  </a:lnTo>
                  <a:lnTo>
                    <a:pt x="113" y="448"/>
                  </a:lnTo>
                  <a:lnTo>
                    <a:pt x="86" y="443"/>
                  </a:lnTo>
                  <a:lnTo>
                    <a:pt x="63" y="443"/>
                  </a:lnTo>
                  <a:lnTo>
                    <a:pt x="43" y="448"/>
                  </a:lnTo>
                  <a:lnTo>
                    <a:pt x="31" y="455"/>
                  </a:lnTo>
                  <a:lnTo>
                    <a:pt x="20" y="463"/>
                  </a:lnTo>
                  <a:lnTo>
                    <a:pt x="8" y="478"/>
                  </a:lnTo>
                  <a:lnTo>
                    <a:pt x="0" y="475"/>
                  </a:lnTo>
                  <a:lnTo>
                    <a:pt x="136" y="0"/>
                  </a:lnTo>
                  <a:lnTo>
                    <a:pt x="277" y="44"/>
                  </a:lnTo>
                  <a:lnTo>
                    <a:pt x="277" y="55"/>
                  </a:lnTo>
                  <a:lnTo>
                    <a:pt x="257" y="60"/>
                  </a:lnTo>
                  <a:lnTo>
                    <a:pt x="242" y="64"/>
                  </a:lnTo>
                  <a:lnTo>
                    <a:pt x="230" y="72"/>
                  </a:lnTo>
                  <a:lnTo>
                    <a:pt x="219" y="87"/>
                  </a:lnTo>
                  <a:lnTo>
                    <a:pt x="207" y="103"/>
                  </a:lnTo>
                  <a:lnTo>
                    <a:pt x="199" y="127"/>
                  </a:lnTo>
                  <a:lnTo>
                    <a:pt x="175" y="197"/>
                  </a:lnTo>
                  <a:lnTo>
                    <a:pt x="136" y="330"/>
                  </a:lnTo>
                  <a:lnTo>
                    <a:pt x="366" y="39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9" name="Freeform 177"/>
            <p:cNvSpPr>
              <a:spLocks/>
            </p:cNvSpPr>
            <p:nvPr/>
          </p:nvSpPr>
          <p:spPr bwMode="auto">
            <a:xfrm>
              <a:off x="1364" y="1686"/>
              <a:ext cx="141" cy="136"/>
            </a:xfrm>
            <a:custGeom>
              <a:avLst/>
              <a:gdLst>
                <a:gd name="T0" fmla="*/ 0 w 1061"/>
                <a:gd name="T1" fmla="*/ 0 h 1019"/>
                <a:gd name="T2" fmla="*/ 0 w 1061"/>
                <a:gd name="T3" fmla="*/ 0 h 1019"/>
                <a:gd name="T4" fmla="*/ 0 w 1061"/>
                <a:gd name="T5" fmla="*/ 0 h 1019"/>
                <a:gd name="T6" fmla="*/ 0 w 1061"/>
                <a:gd name="T7" fmla="*/ 0 h 1019"/>
                <a:gd name="T8" fmla="*/ 0 w 1061"/>
                <a:gd name="T9" fmla="*/ 0 h 1019"/>
                <a:gd name="T10" fmla="*/ 0 w 1061"/>
                <a:gd name="T11" fmla="*/ 0 h 1019"/>
                <a:gd name="T12" fmla="*/ 0 w 1061"/>
                <a:gd name="T13" fmla="*/ 0 h 1019"/>
                <a:gd name="T14" fmla="*/ 0 w 1061"/>
                <a:gd name="T15" fmla="*/ 0 h 1019"/>
                <a:gd name="T16" fmla="*/ 0 w 1061"/>
                <a:gd name="T17" fmla="*/ 0 h 1019"/>
                <a:gd name="T18" fmla="*/ 0 w 1061"/>
                <a:gd name="T19" fmla="*/ 0 h 1019"/>
                <a:gd name="T20" fmla="*/ 0 w 1061"/>
                <a:gd name="T21" fmla="*/ 0 h 1019"/>
                <a:gd name="T22" fmla="*/ 0 w 1061"/>
                <a:gd name="T23" fmla="*/ 0 h 1019"/>
                <a:gd name="T24" fmla="*/ 0 w 1061"/>
                <a:gd name="T25" fmla="*/ 0 h 1019"/>
                <a:gd name="T26" fmla="*/ 0 w 1061"/>
                <a:gd name="T27" fmla="*/ 0 h 1019"/>
                <a:gd name="T28" fmla="*/ 0 w 1061"/>
                <a:gd name="T29" fmla="*/ 0 h 1019"/>
                <a:gd name="T30" fmla="*/ 0 w 1061"/>
                <a:gd name="T31" fmla="*/ 0 h 1019"/>
                <a:gd name="T32" fmla="*/ 0 w 1061"/>
                <a:gd name="T33" fmla="*/ 0 h 1019"/>
                <a:gd name="T34" fmla="*/ 0 w 1061"/>
                <a:gd name="T35" fmla="*/ 0 h 1019"/>
                <a:gd name="T36" fmla="*/ 0 w 1061"/>
                <a:gd name="T37" fmla="*/ 0 h 1019"/>
                <a:gd name="T38" fmla="*/ 0 w 1061"/>
                <a:gd name="T39" fmla="*/ 0 h 1019"/>
                <a:gd name="T40" fmla="*/ 0 w 1061"/>
                <a:gd name="T41" fmla="*/ 0 h 1019"/>
                <a:gd name="T42" fmla="*/ 0 w 1061"/>
                <a:gd name="T43" fmla="*/ 0 h 1019"/>
                <a:gd name="T44" fmla="*/ 0 w 1061"/>
                <a:gd name="T45" fmla="*/ 0 h 1019"/>
                <a:gd name="T46" fmla="*/ 0 w 1061"/>
                <a:gd name="T47" fmla="*/ 0 h 1019"/>
                <a:gd name="T48" fmla="*/ 0 w 1061"/>
                <a:gd name="T49" fmla="*/ 0 h 1019"/>
                <a:gd name="T50" fmla="*/ 0 w 1061"/>
                <a:gd name="T51" fmla="*/ 0 h 1019"/>
                <a:gd name="T52" fmla="*/ 0 w 1061"/>
                <a:gd name="T53" fmla="*/ 0 h 1019"/>
                <a:gd name="T54" fmla="*/ 0 w 1061"/>
                <a:gd name="T55" fmla="*/ 0 h 1019"/>
                <a:gd name="T56" fmla="*/ 0 w 1061"/>
                <a:gd name="T57" fmla="*/ 0 h 1019"/>
                <a:gd name="T58" fmla="*/ 0 w 1061"/>
                <a:gd name="T59" fmla="*/ 0 h 1019"/>
                <a:gd name="T60" fmla="*/ 0 w 1061"/>
                <a:gd name="T61" fmla="*/ 0 h 1019"/>
                <a:gd name="T62" fmla="*/ 0 w 1061"/>
                <a:gd name="T63" fmla="*/ 0 h 1019"/>
                <a:gd name="T64" fmla="*/ 0 w 1061"/>
                <a:gd name="T65" fmla="*/ 0 h 1019"/>
                <a:gd name="T66" fmla="*/ 0 w 1061"/>
                <a:gd name="T67" fmla="*/ 0 h 1019"/>
                <a:gd name="T68" fmla="*/ 0 w 1061"/>
                <a:gd name="T69" fmla="*/ 0 h 1019"/>
                <a:gd name="T70" fmla="*/ 0 w 1061"/>
                <a:gd name="T71" fmla="*/ 0 h 1019"/>
                <a:gd name="T72" fmla="*/ 0 w 1061"/>
                <a:gd name="T73" fmla="*/ 0 h 1019"/>
                <a:gd name="T74" fmla="*/ 0 w 1061"/>
                <a:gd name="T75" fmla="*/ 0 h 1019"/>
                <a:gd name="T76" fmla="*/ 0 w 1061"/>
                <a:gd name="T77" fmla="*/ 0 h 1019"/>
                <a:gd name="T78" fmla="*/ 0 w 1061"/>
                <a:gd name="T79" fmla="*/ 0 h 1019"/>
                <a:gd name="T80" fmla="*/ 0 w 1061"/>
                <a:gd name="T81" fmla="*/ 0 h 1019"/>
                <a:gd name="T82" fmla="*/ 0 w 1061"/>
                <a:gd name="T83" fmla="*/ 0 h 1019"/>
                <a:gd name="T84" fmla="*/ 0 w 1061"/>
                <a:gd name="T85" fmla="*/ 0 h 1019"/>
                <a:gd name="T86" fmla="*/ 0 w 1061"/>
                <a:gd name="T87" fmla="*/ 0 h 1019"/>
                <a:gd name="T88" fmla="*/ 0 w 1061"/>
                <a:gd name="T89" fmla="*/ 0 h 10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61"/>
                <a:gd name="T136" fmla="*/ 0 h 1019"/>
                <a:gd name="T137" fmla="*/ 1061 w 1061"/>
                <a:gd name="T138" fmla="*/ 1019 h 10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61" h="1019">
                  <a:moveTo>
                    <a:pt x="769" y="360"/>
                  </a:moveTo>
                  <a:lnTo>
                    <a:pt x="406" y="215"/>
                  </a:lnTo>
                  <a:lnTo>
                    <a:pt x="331" y="192"/>
                  </a:lnTo>
                  <a:lnTo>
                    <a:pt x="305" y="184"/>
                  </a:lnTo>
                  <a:lnTo>
                    <a:pt x="280" y="184"/>
                  </a:lnTo>
                  <a:lnTo>
                    <a:pt x="265" y="184"/>
                  </a:lnTo>
                  <a:lnTo>
                    <a:pt x="250" y="192"/>
                  </a:lnTo>
                  <a:lnTo>
                    <a:pt x="238" y="204"/>
                  </a:lnTo>
                  <a:lnTo>
                    <a:pt x="230" y="220"/>
                  </a:lnTo>
                  <a:lnTo>
                    <a:pt x="218" y="215"/>
                  </a:lnTo>
                  <a:lnTo>
                    <a:pt x="265" y="102"/>
                  </a:lnTo>
                  <a:lnTo>
                    <a:pt x="305" y="0"/>
                  </a:lnTo>
                  <a:lnTo>
                    <a:pt x="316" y="4"/>
                  </a:lnTo>
                  <a:lnTo>
                    <a:pt x="312" y="20"/>
                  </a:lnTo>
                  <a:lnTo>
                    <a:pt x="316" y="35"/>
                  </a:lnTo>
                  <a:lnTo>
                    <a:pt x="323" y="47"/>
                  </a:lnTo>
                  <a:lnTo>
                    <a:pt x="335" y="62"/>
                  </a:lnTo>
                  <a:lnTo>
                    <a:pt x="351" y="75"/>
                  </a:lnTo>
                  <a:lnTo>
                    <a:pt x="378" y="87"/>
                  </a:lnTo>
                  <a:lnTo>
                    <a:pt x="444" y="117"/>
                  </a:lnTo>
                  <a:lnTo>
                    <a:pt x="1061" y="360"/>
                  </a:lnTo>
                  <a:lnTo>
                    <a:pt x="1057" y="368"/>
                  </a:lnTo>
                  <a:lnTo>
                    <a:pt x="296" y="658"/>
                  </a:lnTo>
                  <a:lnTo>
                    <a:pt x="663" y="799"/>
                  </a:lnTo>
                  <a:lnTo>
                    <a:pt x="734" y="826"/>
                  </a:lnTo>
                  <a:lnTo>
                    <a:pt x="761" y="831"/>
                  </a:lnTo>
                  <a:lnTo>
                    <a:pt x="784" y="834"/>
                  </a:lnTo>
                  <a:lnTo>
                    <a:pt x="804" y="831"/>
                  </a:lnTo>
                  <a:lnTo>
                    <a:pt x="815" y="823"/>
                  </a:lnTo>
                  <a:lnTo>
                    <a:pt x="827" y="815"/>
                  </a:lnTo>
                  <a:lnTo>
                    <a:pt x="839" y="799"/>
                  </a:lnTo>
                  <a:lnTo>
                    <a:pt x="847" y="803"/>
                  </a:lnTo>
                  <a:lnTo>
                    <a:pt x="804" y="913"/>
                  </a:lnTo>
                  <a:lnTo>
                    <a:pt x="764" y="1019"/>
                  </a:lnTo>
                  <a:lnTo>
                    <a:pt x="753" y="1014"/>
                  </a:lnTo>
                  <a:lnTo>
                    <a:pt x="753" y="999"/>
                  </a:lnTo>
                  <a:lnTo>
                    <a:pt x="753" y="984"/>
                  </a:lnTo>
                  <a:lnTo>
                    <a:pt x="746" y="968"/>
                  </a:lnTo>
                  <a:lnTo>
                    <a:pt x="734" y="956"/>
                  </a:lnTo>
                  <a:lnTo>
                    <a:pt x="714" y="944"/>
                  </a:lnTo>
                  <a:lnTo>
                    <a:pt x="691" y="929"/>
                  </a:lnTo>
                  <a:lnTo>
                    <a:pt x="625" y="901"/>
                  </a:lnTo>
                  <a:lnTo>
                    <a:pt x="0" y="658"/>
                  </a:lnTo>
                  <a:lnTo>
                    <a:pt x="3" y="646"/>
                  </a:lnTo>
                  <a:lnTo>
                    <a:pt x="769" y="3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0" name="Freeform 178"/>
            <p:cNvSpPr>
              <a:spLocks/>
            </p:cNvSpPr>
            <p:nvPr/>
          </p:nvSpPr>
          <p:spPr bwMode="auto">
            <a:xfrm>
              <a:off x="1413" y="1611"/>
              <a:ext cx="123" cy="107"/>
            </a:xfrm>
            <a:custGeom>
              <a:avLst/>
              <a:gdLst>
                <a:gd name="T0" fmla="*/ 0 w 929"/>
                <a:gd name="T1" fmla="*/ 0 h 799"/>
                <a:gd name="T2" fmla="*/ 0 w 929"/>
                <a:gd name="T3" fmla="*/ 0 h 799"/>
                <a:gd name="T4" fmla="*/ 0 w 929"/>
                <a:gd name="T5" fmla="*/ 0 h 799"/>
                <a:gd name="T6" fmla="*/ 0 w 929"/>
                <a:gd name="T7" fmla="*/ 0 h 799"/>
                <a:gd name="T8" fmla="*/ 0 w 929"/>
                <a:gd name="T9" fmla="*/ 0 h 799"/>
                <a:gd name="T10" fmla="*/ 0 w 929"/>
                <a:gd name="T11" fmla="*/ 0 h 799"/>
                <a:gd name="T12" fmla="*/ 0 w 929"/>
                <a:gd name="T13" fmla="*/ 0 h 799"/>
                <a:gd name="T14" fmla="*/ 0 w 929"/>
                <a:gd name="T15" fmla="*/ 0 h 799"/>
                <a:gd name="T16" fmla="*/ 0 w 929"/>
                <a:gd name="T17" fmla="*/ 0 h 799"/>
                <a:gd name="T18" fmla="*/ 0 w 929"/>
                <a:gd name="T19" fmla="*/ 0 h 799"/>
                <a:gd name="T20" fmla="*/ 0 w 929"/>
                <a:gd name="T21" fmla="*/ 0 h 799"/>
                <a:gd name="T22" fmla="*/ 0 w 929"/>
                <a:gd name="T23" fmla="*/ 0 h 799"/>
                <a:gd name="T24" fmla="*/ 0 w 929"/>
                <a:gd name="T25" fmla="*/ 0 h 799"/>
                <a:gd name="T26" fmla="*/ 0 w 929"/>
                <a:gd name="T27" fmla="*/ 0 h 799"/>
                <a:gd name="T28" fmla="*/ 0 w 929"/>
                <a:gd name="T29" fmla="*/ 0 h 799"/>
                <a:gd name="T30" fmla="*/ 0 w 929"/>
                <a:gd name="T31" fmla="*/ 0 h 799"/>
                <a:gd name="T32" fmla="*/ 0 w 929"/>
                <a:gd name="T33" fmla="*/ 0 h 799"/>
                <a:gd name="T34" fmla="*/ 0 w 929"/>
                <a:gd name="T35" fmla="*/ 0 h 799"/>
                <a:gd name="T36" fmla="*/ 0 w 929"/>
                <a:gd name="T37" fmla="*/ 0 h 799"/>
                <a:gd name="T38" fmla="*/ 0 w 929"/>
                <a:gd name="T39" fmla="*/ 0 h 799"/>
                <a:gd name="T40" fmla="*/ 0 w 929"/>
                <a:gd name="T41" fmla="*/ 0 h 799"/>
                <a:gd name="T42" fmla="*/ 0 w 929"/>
                <a:gd name="T43" fmla="*/ 0 h 799"/>
                <a:gd name="T44" fmla="*/ 0 w 929"/>
                <a:gd name="T45" fmla="*/ 0 h 799"/>
                <a:gd name="T46" fmla="*/ 0 w 929"/>
                <a:gd name="T47" fmla="*/ 0 h 799"/>
                <a:gd name="T48" fmla="*/ 0 w 929"/>
                <a:gd name="T49" fmla="*/ 0 h 799"/>
                <a:gd name="T50" fmla="*/ 0 w 929"/>
                <a:gd name="T51" fmla="*/ 0 h 799"/>
                <a:gd name="T52" fmla="*/ 0 w 929"/>
                <a:gd name="T53" fmla="*/ 0 h 799"/>
                <a:gd name="T54" fmla="*/ 0 w 929"/>
                <a:gd name="T55" fmla="*/ 0 h 799"/>
                <a:gd name="T56" fmla="*/ 0 w 929"/>
                <a:gd name="T57" fmla="*/ 0 h 799"/>
                <a:gd name="T58" fmla="*/ 0 w 929"/>
                <a:gd name="T59" fmla="*/ 0 h 799"/>
                <a:gd name="T60" fmla="*/ 0 w 929"/>
                <a:gd name="T61" fmla="*/ 0 h 799"/>
                <a:gd name="T62" fmla="*/ 0 w 929"/>
                <a:gd name="T63" fmla="*/ 0 h 799"/>
                <a:gd name="T64" fmla="*/ 0 w 929"/>
                <a:gd name="T65" fmla="*/ 0 h 799"/>
                <a:gd name="T66" fmla="*/ 0 w 929"/>
                <a:gd name="T67" fmla="*/ 0 h 7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9"/>
                <a:gd name="T103" fmla="*/ 0 h 799"/>
                <a:gd name="T104" fmla="*/ 929 w 929"/>
                <a:gd name="T105" fmla="*/ 799 h 7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9" h="799">
                  <a:moveTo>
                    <a:pt x="375" y="426"/>
                  </a:moveTo>
                  <a:lnTo>
                    <a:pt x="438" y="298"/>
                  </a:lnTo>
                  <a:lnTo>
                    <a:pt x="461" y="246"/>
                  </a:lnTo>
                  <a:lnTo>
                    <a:pt x="465" y="227"/>
                  </a:lnTo>
                  <a:lnTo>
                    <a:pt x="469" y="208"/>
                  </a:lnTo>
                  <a:lnTo>
                    <a:pt x="465" y="192"/>
                  </a:lnTo>
                  <a:lnTo>
                    <a:pt x="461" y="176"/>
                  </a:lnTo>
                  <a:lnTo>
                    <a:pt x="453" y="160"/>
                  </a:lnTo>
                  <a:lnTo>
                    <a:pt x="446" y="148"/>
                  </a:lnTo>
                  <a:lnTo>
                    <a:pt x="449" y="137"/>
                  </a:lnTo>
                  <a:lnTo>
                    <a:pt x="547" y="192"/>
                  </a:lnTo>
                  <a:lnTo>
                    <a:pt x="640" y="235"/>
                  </a:lnTo>
                  <a:lnTo>
                    <a:pt x="637" y="243"/>
                  </a:lnTo>
                  <a:lnTo>
                    <a:pt x="620" y="243"/>
                  </a:lnTo>
                  <a:lnTo>
                    <a:pt x="605" y="243"/>
                  </a:lnTo>
                  <a:lnTo>
                    <a:pt x="590" y="251"/>
                  </a:lnTo>
                  <a:lnTo>
                    <a:pt x="579" y="258"/>
                  </a:lnTo>
                  <a:lnTo>
                    <a:pt x="562" y="275"/>
                  </a:lnTo>
                  <a:lnTo>
                    <a:pt x="547" y="290"/>
                  </a:lnTo>
                  <a:lnTo>
                    <a:pt x="519" y="336"/>
                  </a:lnTo>
                  <a:lnTo>
                    <a:pt x="458" y="466"/>
                  </a:lnTo>
                  <a:lnTo>
                    <a:pt x="645" y="564"/>
                  </a:lnTo>
                  <a:lnTo>
                    <a:pt x="664" y="572"/>
                  </a:lnTo>
                  <a:lnTo>
                    <a:pt x="680" y="576"/>
                  </a:lnTo>
                  <a:lnTo>
                    <a:pt x="695" y="579"/>
                  </a:lnTo>
                  <a:lnTo>
                    <a:pt x="707" y="576"/>
                  </a:lnTo>
                  <a:lnTo>
                    <a:pt x="718" y="568"/>
                  </a:lnTo>
                  <a:lnTo>
                    <a:pt x="730" y="553"/>
                  </a:lnTo>
                  <a:lnTo>
                    <a:pt x="754" y="509"/>
                  </a:lnTo>
                  <a:lnTo>
                    <a:pt x="789" y="443"/>
                  </a:lnTo>
                  <a:lnTo>
                    <a:pt x="808" y="388"/>
                  </a:lnTo>
                  <a:lnTo>
                    <a:pt x="816" y="368"/>
                  </a:lnTo>
                  <a:lnTo>
                    <a:pt x="821" y="345"/>
                  </a:lnTo>
                  <a:lnTo>
                    <a:pt x="816" y="329"/>
                  </a:lnTo>
                  <a:lnTo>
                    <a:pt x="812" y="310"/>
                  </a:lnTo>
                  <a:lnTo>
                    <a:pt x="804" y="298"/>
                  </a:lnTo>
                  <a:lnTo>
                    <a:pt x="793" y="282"/>
                  </a:lnTo>
                  <a:lnTo>
                    <a:pt x="801" y="275"/>
                  </a:lnTo>
                  <a:lnTo>
                    <a:pt x="929" y="360"/>
                  </a:lnTo>
                  <a:lnTo>
                    <a:pt x="715" y="799"/>
                  </a:lnTo>
                  <a:lnTo>
                    <a:pt x="703" y="791"/>
                  </a:lnTo>
                  <a:lnTo>
                    <a:pt x="707" y="776"/>
                  </a:lnTo>
                  <a:lnTo>
                    <a:pt x="707" y="761"/>
                  </a:lnTo>
                  <a:lnTo>
                    <a:pt x="700" y="744"/>
                  </a:lnTo>
                  <a:lnTo>
                    <a:pt x="688" y="732"/>
                  </a:lnTo>
                  <a:lnTo>
                    <a:pt x="672" y="717"/>
                  </a:lnTo>
                  <a:lnTo>
                    <a:pt x="648" y="701"/>
                  </a:lnTo>
                  <a:lnTo>
                    <a:pt x="582" y="666"/>
                  </a:lnTo>
                  <a:lnTo>
                    <a:pt x="184" y="466"/>
                  </a:lnTo>
                  <a:lnTo>
                    <a:pt x="114" y="431"/>
                  </a:lnTo>
                  <a:lnTo>
                    <a:pt x="86" y="423"/>
                  </a:lnTo>
                  <a:lnTo>
                    <a:pt x="67" y="419"/>
                  </a:lnTo>
                  <a:lnTo>
                    <a:pt x="48" y="419"/>
                  </a:lnTo>
                  <a:lnTo>
                    <a:pt x="32" y="423"/>
                  </a:lnTo>
                  <a:lnTo>
                    <a:pt x="20" y="431"/>
                  </a:lnTo>
                  <a:lnTo>
                    <a:pt x="8" y="443"/>
                  </a:lnTo>
                  <a:lnTo>
                    <a:pt x="0" y="439"/>
                  </a:lnTo>
                  <a:lnTo>
                    <a:pt x="219" y="0"/>
                  </a:lnTo>
                  <a:lnTo>
                    <a:pt x="352" y="67"/>
                  </a:lnTo>
                  <a:lnTo>
                    <a:pt x="348" y="75"/>
                  </a:lnTo>
                  <a:lnTo>
                    <a:pt x="328" y="75"/>
                  </a:lnTo>
                  <a:lnTo>
                    <a:pt x="313" y="78"/>
                  </a:lnTo>
                  <a:lnTo>
                    <a:pt x="297" y="86"/>
                  </a:lnTo>
                  <a:lnTo>
                    <a:pt x="285" y="98"/>
                  </a:lnTo>
                  <a:lnTo>
                    <a:pt x="274" y="113"/>
                  </a:lnTo>
                  <a:lnTo>
                    <a:pt x="259" y="133"/>
                  </a:lnTo>
                  <a:lnTo>
                    <a:pt x="223" y="196"/>
                  </a:lnTo>
                  <a:lnTo>
                    <a:pt x="161" y="321"/>
                  </a:lnTo>
                  <a:lnTo>
                    <a:pt x="375" y="4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1" name="Freeform 179"/>
            <p:cNvSpPr>
              <a:spLocks/>
            </p:cNvSpPr>
            <p:nvPr/>
          </p:nvSpPr>
          <p:spPr bwMode="auto">
            <a:xfrm>
              <a:off x="1451" y="1539"/>
              <a:ext cx="138" cy="111"/>
            </a:xfrm>
            <a:custGeom>
              <a:avLst/>
              <a:gdLst>
                <a:gd name="T0" fmla="*/ 0 w 1035"/>
                <a:gd name="T1" fmla="*/ 0 h 834"/>
                <a:gd name="T2" fmla="*/ 0 w 1035"/>
                <a:gd name="T3" fmla="*/ 0 h 834"/>
                <a:gd name="T4" fmla="*/ 0 w 1035"/>
                <a:gd name="T5" fmla="*/ 0 h 834"/>
                <a:gd name="T6" fmla="*/ 0 w 1035"/>
                <a:gd name="T7" fmla="*/ 0 h 834"/>
                <a:gd name="T8" fmla="*/ 0 w 1035"/>
                <a:gd name="T9" fmla="*/ 0 h 834"/>
                <a:gd name="T10" fmla="*/ 0 w 1035"/>
                <a:gd name="T11" fmla="*/ 0 h 834"/>
                <a:gd name="T12" fmla="*/ 0 w 1035"/>
                <a:gd name="T13" fmla="*/ 0 h 834"/>
                <a:gd name="T14" fmla="*/ 0 w 1035"/>
                <a:gd name="T15" fmla="*/ 0 h 834"/>
                <a:gd name="T16" fmla="*/ 0 w 1035"/>
                <a:gd name="T17" fmla="*/ 0 h 834"/>
                <a:gd name="T18" fmla="*/ 0 w 1035"/>
                <a:gd name="T19" fmla="*/ 0 h 834"/>
                <a:gd name="T20" fmla="*/ 0 w 1035"/>
                <a:gd name="T21" fmla="*/ 0 h 834"/>
                <a:gd name="T22" fmla="*/ 0 w 1035"/>
                <a:gd name="T23" fmla="*/ 0 h 834"/>
                <a:gd name="T24" fmla="*/ 0 w 1035"/>
                <a:gd name="T25" fmla="*/ 0 h 834"/>
                <a:gd name="T26" fmla="*/ 0 w 1035"/>
                <a:gd name="T27" fmla="*/ 0 h 834"/>
                <a:gd name="T28" fmla="*/ 0 w 1035"/>
                <a:gd name="T29" fmla="*/ 0 h 834"/>
                <a:gd name="T30" fmla="*/ 0 w 1035"/>
                <a:gd name="T31" fmla="*/ 0 h 834"/>
                <a:gd name="T32" fmla="*/ 0 w 1035"/>
                <a:gd name="T33" fmla="*/ 0 h 834"/>
                <a:gd name="T34" fmla="*/ 0 w 1035"/>
                <a:gd name="T35" fmla="*/ 0 h 834"/>
                <a:gd name="T36" fmla="*/ 0 w 1035"/>
                <a:gd name="T37" fmla="*/ 0 h 834"/>
                <a:gd name="T38" fmla="*/ 0 w 1035"/>
                <a:gd name="T39" fmla="*/ 0 h 834"/>
                <a:gd name="T40" fmla="*/ 0 w 1035"/>
                <a:gd name="T41" fmla="*/ 0 h 834"/>
                <a:gd name="T42" fmla="*/ 0 w 1035"/>
                <a:gd name="T43" fmla="*/ 0 h 834"/>
                <a:gd name="T44" fmla="*/ 0 w 1035"/>
                <a:gd name="T45" fmla="*/ 0 h 834"/>
                <a:gd name="T46" fmla="*/ 0 w 1035"/>
                <a:gd name="T47" fmla="*/ 0 h 834"/>
                <a:gd name="T48" fmla="*/ 0 w 1035"/>
                <a:gd name="T49" fmla="*/ 0 h 834"/>
                <a:gd name="T50" fmla="*/ 0 w 1035"/>
                <a:gd name="T51" fmla="*/ 0 h 834"/>
                <a:gd name="T52" fmla="*/ 0 w 1035"/>
                <a:gd name="T53" fmla="*/ 0 h 834"/>
                <a:gd name="T54" fmla="*/ 0 w 1035"/>
                <a:gd name="T55" fmla="*/ 0 h 834"/>
                <a:gd name="T56" fmla="*/ 0 w 1035"/>
                <a:gd name="T57" fmla="*/ 0 h 834"/>
                <a:gd name="T58" fmla="*/ 0 w 1035"/>
                <a:gd name="T59" fmla="*/ 0 h 834"/>
                <a:gd name="T60" fmla="*/ 0 w 1035"/>
                <a:gd name="T61" fmla="*/ 0 h 834"/>
                <a:gd name="T62" fmla="*/ 0 w 1035"/>
                <a:gd name="T63" fmla="*/ 0 h 834"/>
                <a:gd name="T64" fmla="*/ 0 w 1035"/>
                <a:gd name="T65" fmla="*/ 0 h 834"/>
                <a:gd name="T66" fmla="*/ 0 w 1035"/>
                <a:gd name="T67" fmla="*/ 0 h 834"/>
                <a:gd name="T68" fmla="*/ 0 w 1035"/>
                <a:gd name="T69" fmla="*/ 0 h 834"/>
                <a:gd name="T70" fmla="*/ 0 w 1035"/>
                <a:gd name="T71" fmla="*/ 0 h 834"/>
                <a:gd name="T72" fmla="*/ 0 w 1035"/>
                <a:gd name="T73" fmla="*/ 0 h 834"/>
                <a:gd name="T74" fmla="*/ 0 w 1035"/>
                <a:gd name="T75" fmla="*/ 0 h 834"/>
                <a:gd name="T76" fmla="*/ 0 w 1035"/>
                <a:gd name="T77" fmla="*/ 0 h 834"/>
                <a:gd name="T78" fmla="*/ 0 w 1035"/>
                <a:gd name="T79" fmla="*/ 0 h 834"/>
                <a:gd name="T80" fmla="*/ 0 w 1035"/>
                <a:gd name="T81" fmla="*/ 0 h 834"/>
                <a:gd name="T82" fmla="*/ 0 w 1035"/>
                <a:gd name="T83" fmla="*/ 0 h 834"/>
                <a:gd name="T84" fmla="*/ 0 w 1035"/>
                <a:gd name="T85" fmla="*/ 0 h 8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5"/>
                <a:gd name="T130" fmla="*/ 0 h 834"/>
                <a:gd name="T131" fmla="*/ 1035 w 1035"/>
                <a:gd name="T132" fmla="*/ 834 h 8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5" h="834">
                  <a:moveTo>
                    <a:pt x="625" y="587"/>
                  </a:moveTo>
                  <a:lnTo>
                    <a:pt x="692" y="622"/>
                  </a:lnTo>
                  <a:lnTo>
                    <a:pt x="715" y="634"/>
                  </a:lnTo>
                  <a:lnTo>
                    <a:pt x="735" y="642"/>
                  </a:lnTo>
                  <a:lnTo>
                    <a:pt x="753" y="642"/>
                  </a:lnTo>
                  <a:lnTo>
                    <a:pt x="770" y="637"/>
                  </a:lnTo>
                  <a:lnTo>
                    <a:pt x="785" y="634"/>
                  </a:lnTo>
                  <a:lnTo>
                    <a:pt x="796" y="622"/>
                  </a:lnTo>
                  <a:lnTo>
                    <a:pt x="808" y="626"/>
                  </a:lnTo>
                  <a:lnTo>
                    <a:pt x="742" y="729"/>
                  </a:lnTo>
                  <a:lnTo>
                    <a:pt x="683" y="834"/>
                  </a:lnTo>
                  <a:lnTo>
                    <a:pt x="672" y="826"/>
                  </a:lnTo>
                  <a:lnTo>
                    <a:pt x="675" y="810"/>
                  </a:lnTo>
                  <a:lnTo>
                    <a:pt x="675" y="795"/>
                  </a:lnTo>
                  <a:lnTo>
                    <a:pt x="672" y="779"/>
                  </a:lnTo>
                  <a:lnTo>
                    <a:pt x="664" y="764"/>
                  </a:lnTo>
                  <a:lnTo>
                    <a:pt x="648" y="747"/>
                  </a:lnTo>
                  <a:lnTo>
                    <a:pt x="625" y="732"/>
                  </a:lnTo>
                  <a:lnTo>
                    <a:pt x="562" y="689"/>
                  </a:lnTo>
                  <a:lnTo>
                    <a:pt x="180" y="457"/>
                  </a:lnTo>
                  <a:lnTo>
                    <a:pt x="118" y="419"/>
                  </a:lnTo>
                  <a:lnTo>
                    <a:pt x="90" y="411"/>
                  </a:lnTo>
                  <a:lnTo>
                    <a:pt x="70" y="403"/>
                  </a:lnTo>
                  <a:lnTo>
                    <a:pt x="52" y="403"/>
                  </a:lnTo>
                  <a:lnTo>
                    <a:pt x="35" y="403"/>
                  </a:lnTo>
                  <a:lnTo>
                    <a:pt x="24" y="411"/>
                  </a:lnTo>
                  <a:lnTo>
                    <a:pt x="8" y="422"/>
                  </a:lnTo>
                  <a:lnTo>
                    <a:pt x="0" y="419"/>
                  </a:lnTo>
                  <a:lnTo>
                    <a:pt x="153" y="164"/>
                  </a:lnTo>
                  <a:lnTo>
                    <a:pt x="191" y="113"/>
                  </a:lnTo>
                  <a:lnTo>
                    <a:pt x="227" y="66"/>
                  </a:lnTo>
                  <a:lnTo>
                    <a:pt x="269" y="35"/>
                  </a:lnTo>
                  <a:lnTo>
                    <a:pt x="289" y="23"/>
                  </a:lnTo>
                  <a:lnTo>
                    <a:pt x="312" y="15"/>
                  </a:lnTo>
                  <a:lnTo>
                    <a:pt x="332" y="7"/>
                  </a:lnTo>
                  <a:lnTo>
                    <a:pt x="355" y="3"/>
                  </a:lnTo>
                  <a:lnTo>
                    <a:pt x="375" y="0"/>
                  </a:lnTo>
                  <a:lnTo>
                    <a:pt x="398" y="3"/>
                  </a:lnTo>
                  <a:lnTo>
                    <a:pt x="422" y="7"/>
                  </a:lnTo>
                  <a:lnTo>
                    <a:pt x="441" y="15"/>
                  </a:lnTo>
                  <a:lnTo>
                    <a:pt x="465" y="23"/>
                  </a:lnTo>
                  <a:lnTo>
                    <a:pt x="488" y="35"/>
                  </a:lnTo>
                  <a:lnTo>
                    <a:pt x="519" y="58"/>
                  </a:lnTo>
                  <a:lnTo>
                    <a:pt x="547" y="86"/>
                  </a:lnTo>
                  <a:lnTo>
                    <a:pt x="566" y="116"/>
                  </a:lnTo>
                  <a:lnTo>
                    <a:pt x="582" y="148"/>
                  </a:lnTo>
                  <a:lnTo>
                    <a:pt x="589" y="183"/>
                  </a:lnTo>
                  <a:lnTo>
                    <a:pt x="594" y="219"/>
                  </a:lnTo>
                  <a:lnTo>
                    <a:pt x="589" y="258"/>
                  </a:lnTo>
                  <a:lnTo>
                    <a:pt x="578" y="301"/>
                  </a:lnTo>
                  <a:lnTo>
                    <a:pt x="914" y="281"/>
                  </a:lnTo>
                  <a:lnTo>
                    <a:pt x="960" y="278"/>
                  </a:lnTo>
                  <a:lnTo>
                    <a:pt x="988" y="273"/>
                  </a:lnTo>
                  <a:lnTo>
                    <a:pt x="1007" y="266"/>
                  </a:lnTo>
                  <a:lnTo>
                    <a:pt x="1023" y="250"/>
                  </a:lnTo>
                  <a:lnTo>
                    <a:pt x="1035" y="258"/>
                  </a:lnTo>
                  <a:lnTo>
                    <a:pt x="988" y="344"/>
                  </a:lnTo>
                  <a:lnTo>
                    <a:pt x="964" y="376"/>
                  </a:lnTo>
                  <a:lnTo>
                    <a:pt x="952" y="387"/>
                  </a:lnTo>
                  <a:lnTo>
                    <a:pt x="941" y="394"/>
                  </a:lnTo>
                  <a:lnTo>
                    <a:pt x="925" y="399"/>
                  </a:lnTo>
                  <a:lnTo>
                    <a:pt x="906" y="403"/>
                  </a:lnTo>
                  <a:lnTo>
                    <a:pt x="859" y="407"/>
                  </a:lnTo>
                  <a:lnTo>
                    <a:pt x="438" y="419"/>
                  </a:lnTo>
                  <a:lnTo>
                    <a:pt x="433" y="411"/>
                  </a:lnTo>
                  <a:lnTo>
                    <a:pt x="450" y="391"/>
                  </a:lnTo>
                  <a:lnTo>
                    <a:pt x="465" y="371"/>
                  </a:lnTo>
                  <a:lnTo>
                    <a:pt x="481" y="336"/>
                  </a:lnTo>
                  <a:lnTo>
                    <a:pt x="493" y="304"/>
                  </a:lnTo>
                  <a:lnTo>
                    <a:pt x="496" y="273"/>
                  </a:lnTo>
                  <a:lnTo>
                    <a:pt x="496" y="243"/>
                  </a:lnTo>
                  <a:lnTo>
                    <a:pt x="488" y="214"/>
                  </a:lnTo>
                  <a:lnTo>
                    <a:pt x="476" y="188"/>
                  </a:lnTo>
                  <a:lnTo>
                    <a:pt x="456" y="164"/>
                  </a:lnTo>
                  <a:lnTo>
                    <a:pt x="433" y="144"/>
                  </a:lnTo>
                  <a:lnTo>
                    <a:pt x="406" y="136"/>
                  </a:lnTo>
                  <a:lnTo>
                    <a:pt x="383" y="128"/>
                  </a:lnTo>
                  <a:lnTo>
                    <a:pt x="355" y="125"/>
                  </a:lnTo>
                  <a:lnTo>
                    <a:pt x="332" y="128"/>
                  </a:lnTo>
                  <a:lnTo>
                    <a:pt x="301" y="140"/>
                  </a:lnTo>
                  <a:lnTo>
                    <a:pt x="269" y="164"/>
                  </a:lnTo>
                  <a:lnTo>
                    <a:pt x="242" y="195"/>
                  </a:lnTo>
                  <a:lnTo>
                    <a:pt x="211" y="238"/>
                  </a:lnTo>
                  <a:lnTo>
                    <a:pt x="191" y="273"/>
                  </a:lnTo>
                  <a:lnTo>
                    <a:pt x="176" y="313"/>
                  </a:lnTo>
                  <a:lnTo>
                    <a:pt x="625" y="5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2" name="Freeform 180"/>
            <p:cNvSpPr>
              <a:spLocks noEditPoints="1"/>
            </p:cNvSpPr>
            <p:nvPr/>
          </p:nvSpPr>
          <p:spPr bwMode="auto">
            <a:xfrm>
              <a:off x="1512" y="1433"/>
              <a:ext cx="139" cy="143"/>
            </a:xfrm>
            <a:custGeom>
              <a:avLst/>
              <a:gdLst>
                <a:gd name="T0" fmla="*/ 0 w 1047"/>
                <a:gd name="T1" fmla="*/ 0 h 1077"/>
                <a:gd name="T2" fmla="*/ 0 w 1047"/>
                <a:gd name="T3" fmla="*/ 0 h 1077"/>
                <a:gd name="T4" fmla="*/ 0 w 1047"/>
                <a:gd name="T5" fmla="*/ 0 h 1077"/>
                <a:gd name="T6" fmla="*/ 0 w 1047"/>
                <a:gd name="T7" fmla="*/ 0 h 1077"/>
                <a:gd name="T8" fmla="*/ 0 w 1047"/>
                <a:gd name="T9" fmla="*/ 0 h 1077"/>
                <a:gd name="T10" fmla="*/ 0 w 1047"/>
                <a:gd name="T11" fmla="*/ 0 h 1077"/>
                <a:gd name="T12" fmla="*/ 0 w 1047"/>
                <a:gd name="T13" fmla="*/ 0 h 1077"/>
                <a:gd name="T14" fmla="*/ 0 w 1047"/>
                <a:gd name="T15" fmla="*/ 0 h 1077"/>
                <a:gd name="T16" fmla="*/ 0 w 1047"/>
                <a:gd name="T17" fmla="*/ 0 h 1077"/>
                <a:gd name="T18" fmla="*/ 0 w 1047"/>
                <a:gd name="T19" fmla="*/ 0 h 1077"/>
                <a:gd name="T20" fmla="*/ 0 w 1047"/>
                <a:gd name="T21" fmla="*/ 0 h 1077"/>
                <a:gd name="T22" fmla="*/ 0 w 1047"/>
                <a:gd name="T23" fmla="*/ 0 h 1077"/>
                <a:gd name="T24" fmla="*/ 0 w 1047"/>
                <a:gd name="T25" fmla="*/ 0 h 1077"/>
                <a:gd name="T26" fmla="*/ 0 w 1047"/>
                <a:gd name="T27" fmla="*/ 0 h 1077"/>
                <a:gd name="T28" fmla="*/ 0 w 1047"/>
                <a:gd name="T29" fmla="*/ 0 h 1077"/>
                <a:gd name="T30" fmla="*/ 0 w 1047"/>
                <a:gd name="T31" fmla="*/ 0 h 1077"/>
                <a:gd name="T32" fmla="*/ 0 w 1047"/>
                <a:gd name="T33" fmla="*/ 0 h 1077"/>
                <a:gd name="T34" fmla="*/ 0 w 1047"/>
                <a:gd name="T35" fmla="*/ 0 h 1077"/>
                <a:gd name="T36" fmla="*/ 0 w 1047"/>
                <a:gd name="T37" fmla="*/ 0 h 1077"/>
                <a:gd name="T38" fmla="*/ 0 w 1047"/>
                <a:gd name="T39" fmla="*/ 0 h 1077"/>
                <a:gd name="T40" fmla="*/ 0 w 1047"/>
                <a:gd name="T41" fmla="*/ 0 h 1077"/>
                <a:gd name="T42" fmla="*/ 0 w 1047"/>
                <a:gd name="T43" fmla="*/ 0 h 1077"/>
                <a:gd name="T44" fmla="*/ 0 w 1047"/>
                <a:gd name="T45" fmla="*/ 0 h 1077"/>
                <a:gd name="T46" fmla="*/ 0 w 1047"/>
                <a:gd name="T47" fmla="*/ 0 h 1077"/>
                <a:gd name="T48" fmla="*/ 0 w 1047"/>
                <a:gd name="T49" fmla="*/ 0 h 1077"/>
                <a:gd name="T50" fmla="*/ 0 w 1047"/>
                <a:gd name="T51" fmla="*/ 0 h 1077"/>
                <a:gd name="T52" fmla="*/ 0 w 1047"/>
                <a:gd name="T53" fmla="*/ 0 h 1077"/>
                <a:gd name="T54" fmla="*/ 0 w 1047"/>
                <a:gd name="T55" fmla="*/ 0 h 1077"/>
                <a:gd name="T56" fmla="*/ 0 w 1047"/>
                <a:gd name="T57" fmla="*/ 0 h 1077"/>
                <a:gd name="T58" fmla="*/ 0 w 1047"/>
                <a:gd name="T59" fmla="*/ 0 h 1077"/>
                <a:gd name="T60" fmla="*/ 0 w 1047"/>
                <a:gd name="T61" fmla="*/ 0 h 1077"/>
                <a:gd name="T62" fmla="*/ 0 w 1047"/>
                <a:gd name="T63" fmla="*/ 0 h 1077"/>
                <a:gd name="T64" fmla="*/ 0 w 1047"/>
                <a:gd name="T65" fmla="*/ 0 h 1077"/>
                <a:gd name="T66" fmla="*/ 0 w 1047"/>
                <a:gd name="T67" fmla="*/ 0 h 1077"/>
                <a:gd name="T68" fmla="*/ 0 w 1047"/>
                <a:gd name="T69" fmla="*/ 0 h 1077"/>
                <a:gd name="T70" fmla="*/ 0 w 1047"/>
                <a:gd name="T71" fmla="*/ 0 h 1077"/>
                <a:gd name="T72" fmla="*/ 0 w 1047"/>
                <a:gd name="T73" fmla="*/ 0 h 1077"/>
                <a:gd name="T74" fmla="*/ 0 w 1047"/>
                <a:gd name="T75" fmla="*/ 0 h 1077"/>
                <a:gd name="T76" fmla="*/ 0 w 1047"/>
                <a:gd name="T77" fmla="*/ 0 h 1077"/>
                <a:gd name="T78" fmla="*/ 0 w 1047"/>
                <a:gd name="T79" fmla="*/ 0 h 1077"/>
                <a:gd name="T80" fmla="*/ 0 w 1047"/>
                <a:gd name="T81" fmla="*/ 0 h 1077"/>
                <a:gd name="T82" fmla="*/ 0 w 1047"/>
                <a:gd name="T83" fmla="*/ 0 h 1077"/>
                <a:gd name="T84" fmla="*/ 0 w 1047"/>
                <a:gd name="T85" fmla="*/ 0 h 1077"/>
                <a:gd name="T86" fmla="*/ 0 w 1047"/>
                <a:gd name="T87" fmla="*/ 0 h 1077"/>
                <a:gd name="T88" fmla="*/ 0 w 1047"/>
                <a:gd name="T89" fmla="*/ 0 h 10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7"/>
                <a:gd name="T136" fmla="*/ 0 h 1077"/>
                <a:gd name="T137" fmla="*/ 1047 w 1047"/>
                <a:gd name="T138" fmla="*/ 1077 h 10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7" h="1077">
                  <a:moveTo>
                    <a:pt x="80" y="0"/>
                  </a:moveTo>
                  <a:lnTo>
                    <a:pt x="118" y="215"/>
                  </a:lnTo>
                  <a:lnTo>
                    <a:pt x="80" y="266"/>
                  </a:lnTo>
                  <a:lnTo>
                    <a:pt x="0" y="105"/>
                  </a:lnTo>
                  <a:lnTo>
                    <a:pt x="80" y="0"/>
                  </a:lnTo>
                  <a:close/>
                  <a:moveTo>
                    <a:pt x="524" y="744"/>
                  </a:moveTo>
                  <a:lnTo>
                    <a:pt x="594" y="862"/>
                  </a:lnTo>
                  <a:lnTo>
                    <a:pt x="610" y="889"/>
                  </a:lnTo>
                  <a:lnTo>
                    <a:pt x="629" y="905"/>
                  </a:lnTo>
                  <a:lnTo>
                    <a:pt x="641" y="909"/>
                  </a:lnTo>
                  <a:lnTo>
                    <a:pt x="653" y="912"/>
                  </a:lnTo>
                  <a:lnTo>
                    <a:pt x="665" y="909"/>
                  </a:lnTo>
                  <a:lnTo>
                    <a:pt x="677" y="901"/>
                  </a:lnTo>
                  <a:lnTo>
                    <a:pt x="684" y="905"/>
                  </a:lnTo>
                  <a:lnTo>
                    <a:pt x="614" y="995"/>
                  </a:lnTo>
                  <a:lnTo>
                    <a:pt x="556" y="1077"/>
                  </a:lnTo>
                  <a:lnTo>
                    <a:pt x="547" y="1074"/>
                  </a:lnTo>
                  <a:lnTo>
                    <a:pt x="556" y="1050"/>
                  </a:lnTo>
                  <a:lnTo>
                    <a:pt x="556" y="1039"/>
                  </a:lnTo>
                  <a:lnTo>
                    <a:pt x="551" y="1027"/>
                  </a:lnTo>
                  <a:lnTo>
                    <a:pt x="539" y="995"/>
                  </a:lnTo>
                  <a:lnTo>
                    <a:pt x="516" y="952"/>
                  </a:lnTo>
                  <a:lnTo>
                    <a:pt x="126" y="255"/>
                  </a:lnTo>
                  <a:lnTo>
                    <a:pt x="133" y="239"/>
                  </a:lnTo>
                  <a:lnTo>
                    <a:pt x="937" y="419"/>
                  </a:lnTo>
                  <a:lnTo>
                    <a:pt x="969" y="423"/>
                  </a:lnTo>
                  <a:lnTo>
                    <a:pt x="997" y="423"/>
                  </a:lnTo>
                  <a:lnTo>
                    <a:pt x="1020" y="419"/>
                  </a:lnTo>
                  <a:lnTo>
                    <a:pt x="1040" y="408"/>
                  </a:lnTo>
                  <a:lnTo>
                    <a:pt x="1047" y="415"/>
                  </a:lnTo>
                  <a:lnTo>
                    <a:pt x="985" y="498"/>
                  </a:lnTo>
                  <a:lnTo>
                    <a:pt x="910" y="603"/>
                  </a:lnTo>
                  <a:lnTo>
                    <a:pt x="899" y="596"/>
                  </a:lnTo>
                  <a:lnTo>
                    <a:pt x="907" y="579"/>
                  </a:lnTo>
                  <a:lnTo>
                    <a:pt x="902" y="568"/>
                  </a:lnTo>
                  <a:lnTo>
                    <a:pt x="899" y="553"/>
                  </a:lnTo>
                  <a:lnTo>
                    <a:pt x="887" y="544"/>
                  </a:lnTo>
                  <a:lnTo>
                    <a:pt x="867" y="533"/>
                  </a:lnTo>
                  <a:lnTo>
                    <a:pt x="844" y="524"/>
                  </a:lnTo>
                  <a:lnTo>
                    <a:pt x="715" y="489"/>
                  </a:lnTo>
                  <a:lnTo>
                    <a:pt x="524" y="744"/>
                  </a:lnTo>
                  <a:close/>
                  <a:moveTo>
                    <a:pt x="305" y="376"/>
                  </a:moveTo>
                  <a:lnTo>
                    <a:pt x="473" y="662"/>
                  </a:lnTo>
                  <a:lnTo>
                    <a:pt x="622" y="463"/>
                  </a:lnTo>
                  <a:lnTo>
                    <a:pt x="305" y="3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3" name="Freeform 181"/>
            <p:cNvSpPr>
              <a:spLocks/>
            </p:cNvSpPr>
            <p:nvPr/>
          </p:nvSpPr>
          <p:spPr bwMode="auto">
            <a:xfrm>
              <a:off x="1574" y="1393"/>
              <a:ext cx="119" cy="94"/>
            </a:xfrm>
            <a:custGeom>
              <a:avLst/>
              <a:gdLst>
                <a:gd name="T0" fmla="*/ 0 w 894"/>
                <a:gd name="T1" fmla="*/ 0 h 709"/>
                <a:gd name="T2" fmla="*/ 0 w 894"/>
                <a:gd name="T3" fmla="*/ 0 h 709"/>
                <a:gd name="T4" fmla="*/ 0 w 894"/>
                <a:gd name="T5" fmla="*/ 0 h 709"/>
                <a:gd name="T6" fmla="*/ 0 w 894"/>
                <a:gd name="T7" fmla="*/ 0 h 709"/>
                <a:gd name="T8" fmla="*/ 0 w 894"/>
                <a:gd name="T9" fmla="*/ 0 h 709"/>
                <a:gd name="T10" fmla="*/ 0 w 894"/>
                <a:gd name="T11" fmla="*/ 0 h 709"/>
                <a:gd name="T12" fmla="*/ 0 w 894"/>
                <a:gd name="T13" fmla="*/ 0 h 709"/>
                <a:gd name="T14" fmla="*/ 0 w 894"/>
                <a:gd name="T15" fmla="*/ 0 h 709"/>
                <a:gd name="T16" fmla="*/ 0 w 894"/>
                <a:gd name="T17" fmla="*/ 0 h 709"/>
                <a:gd name="T18" fmla="*/ 0 w 894"/>
                <a:gd name="T19" fmla="*/ 0 h 709"/>
                <a:gd name="T20" fmla="*/ 0 w 894"/>
                <a:gd name="T21" fmla="*/ 0 h 709"/>
                <a:gd name="T22" fmla="*/ 0 w 894"/>
                <a:gd name="T23" fmla="*/ 0 h 709"/>
                <a:gd name="T24" fmla="*/ 0 w 894"/>
                <a:gd name="T25" fmla="*/ 0 h 709"/>
                <a:gd name="T26" fmla="*/ 0 w 894"/>
                <a:gd name="T27" fmla="*/ 0 h 709"/>
                <a:gd name="T28" fmla="*/ 0 w 894"/>
                <a:gd name="T29" fmla="*/ 0 h 709"/>
                <a:gd name="T30" fmla="*/ 0 w 894"/>
                <a:gd name="T31" fmla="*/ 0 h 709"/>
                <a:gd name="T32" fmla="*/ 0 w 894"/>
                <a:gd name="T33" fmla="*/ 0 h 709"/>
                <a:gd name="T34" fmla="*/ 0 w 894"/>
                <a:gd name="T35" fmla="*/ 0 h 709"/>
                <a:gd name="T36" fmla="*/ 0 w 894"/>
                <a:gd name="T37" fmla="*/ 0 h 709"/>
                <a:gd name="T38" fmla="*/ 0 w 894"/>
                <a:gd name="T39" fmla="*/ 0 h 709"/>
                <a:gd name="T40" fmla="*/ 0 w 894"/>
                <a:gd name="T41" fmla="*/ 0 h 709"/>
                <a:gd name="T42" fmla="*/ 0 w 894"/>
                <a:gd name="T43" fmla="*/ 0 h 709"/>
                <a:gd name="T44" fmla="*/ 0 w 894"/>
                <a:gd name="T45" fmla="*/ 0 h 709"/>
                <a:gd name="T46" fmla="*/ 0 w 894"/>
                <a:gd name="T47" fmla="*/ 0 h 709"/>
                <a:gd name="T48" fmla="*/ 0 w 894"/>
                <a:gd name="T49" fmla="*/ 0 h 709"/>
                <a:gd name="T50" fmla="*/ 0 w 894"/>
                <a:gd name="T51" fmla="*/ 0 h 709"/>
                <a:gd name="T52" fmla="*/ 0 w 894"/>
                <a:gd name="T53" fmla="*/ 0 h 709"/>
                <a:gd name="T54" fmla="*/ 0 w 894"/>
                <a:gd name="T55" fmla="*/ 0 h 709"/>
                <a:gd name="T56" fmla="*/ 0 w 894"/>
                <a:gd name="T57" fmla="*/ 0 h 709"/>
                <a:gd name="T58" fmla="*/ 0 w 894"/>
                <a:gd name="T59" fmla="*/ 0 h 709"/>
                <a:gd name="T60" fmla="*/ 0 w 894"/>
                <a:gd name="T61" fmla="*/ 0 h 709"/>
                <a:gd name="T62" fmla="*/ 0 w 894"/>
                <a:gd name="T63" fmla="*/ 0 h 709"/>
                <a:gd name="T64" fmla="*/ 0 w 894"/>
                <a:gd name="T65" fmla="*/ 0 h 709"/>
                <a:gd name="T66" fmla="*/ 0 w 894"/>
                <a:gd name="T67" fmla="*/ 0 h 709"/>
                <a:gd name="T68" fmla="*/ 0 w 894"/>
                <a:gd name="T69" fmla="*/ 0 h 709"/>
                <a:gd name="T70" fmla="*/ 0 w 894"/>
                <a:gd name="T71" fmla="*/ 0 h 709"/>
                <a:gd name="T72" fmla="*/ 0 w 894"/>
                <a:gd name="T73" fmla="*/ 0 h 709"/>
                <a:gd name="T74" fmla="*/ 0 w 894"/>
                <a:gd name="T75" fmla="*/ 0 h 709"/>
                <a:gd name="T76" fmla="*/ 0 w 894"/>
                <a:gd name="T77" fmla="*/ 0 h 709"/>
                <a:gd name="T78" fmla="*/ 0 w 894"/>
                <a:gd name="T79" fmla="*/ 0 h 709"/>
                <a:gd name="T80" fmla="*/ 0 w 894"/>
                <a:gd name="T81" fmla="*/ 0 h 709"/>
                <a:gd name="T82" fmla="*/ 0 w 894"/>
                <a:gd name="T83" fmla="*/ 0 h 709"/>
                <a:gd name="T84" fmla="*/ 0 w 894"/>
                <a:gd name="T85" fmla="*/ 0 h 709"/>
                <a:gd name="T86" fmla="*/ 0 w 894"/>
                <a:gd name="T87" fmla="*/ 0 h 709"/>
                <a:gd name="T88" fmla="*/ 0 w 894"/>
                <a:gd name="T89" fmla="*/ 0 h 709"/>
                <a:gd name="T90" fmla="*/ 0 w 894"/>
                <a:gd name="T91" fmla="*/ 0 h 709"/>
                <a:gd name="T92" fmla="*/ 0 w 894"/>
                <a:gd name="T93" fmla="*/ 0 h 7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4"/>
                <a:gd name="T142" fmla="*/ 0 h 709"/>
                <a:gd name="T143" fmla="*/ 894 w 894"/>
                <a:gd name="T144" fmla="*/ 709 h 7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4" h="709">
                  <a:moveTo>
                    <a:pt x="894" y="373"/>
                  </a:moveTo>
                  <a:lnTo>
                    <a:pt x="597" y="709"/>
                  </a:lnTo>
                  <a:lnTo>
                    <a:pt x="589" y="701"/>
                  </a:lnTo>
                  <a:lnTo>
                    <a:pt x="597" y="686"/>
                  </a:lnTo>
                  <a:lnTo>
                    <a:pt x="597" y="674"/>
                  </a:lnTo>
                  <a:lnTo>
                    <a:pt x="597" y="658"/>
                  </a:lnTo>
                  <a:lnTo>
                    <a:pt x="589" y="639"/>
                  </a:lnTo>
                  <a:lnTo>
                    <a:pt x="577" y="623"/>
                  </a:lnTo>
                  <a:lnTo>
                    <a:pt x="557" y="599"/>
                  </a:lnTo>
                  <a:lnTo>
                    <a:pt x="503" y="549"/>
                  </a:lnTo>
                  <a:lnTo>
                    <a:pt x="168" y="251"/>
                  </a:lnTo>
                  <a:lnTo>
                    <a:pt x="113" y="203"/>
                  </a:lnTo>
                  <a:lnTo>
                    <a:pt x="90" y="188"/>
                  </a:lnTo>
                  <a:lnTo>
                    <a:pt x="70" y="176"/>
                  </a:lnTo>
                  <a:lnTo>
                    <a:pt x="50" y="173"/>
                  </a:lnTo>
                  <a:lnTo>
                    <a:pt x="35" y="173"/>
                  </a:lnTo>
                  <a:lnTo>
                    <a:pt x="19" y="176"/>
                  </a:lnTo>
                  <a:lnTo>
                    <a:pt x="7" y="185"/>
                  </a:lnTo>
                  <a:lnTo>
                    <a:pt x="0" y="180"/>
                  </a:lnTo>
                  <a:lnTo>
                    <a:pt x="81" y="90"/>
                  </a:lnTo>
                  <a:lnTo>
                    <a:pt x="156" y="0"/>
                  </a:lnTo>
                  <a:lnTo>
                    <a:pt x="163" y="8"/>
                  </a:lnTo>
                  <a:lnTo>
                    <a:pt x="156" y="23"/>
                  </a:lnTo>
                  <a:lnTo>
                    <a:pt x="156" y="40"/>
                  </a:lnTo>
                  <a:lnTo>
                    <a:pt x="159" y="55"/>
                  </a:lnTo>
                  <a:lnTo>
                    <a:pt x="163" y="70"/>
                  </a:lnTo>
                  <a:lnTo>
                    <a:pt x="179" y="90"/>
                  </a:lnTo>
                  <a:lnTo>
                    <a:pt x="194" y="110"/>
                  </a:lnTo>
                  <a:lnTo>
                    <a:pt x="249" y="161"/>
                  </a:lnTo>
                  <a:lnTo>
                    <a:pt x="531" y="411"/>
                  </a:lnTo>
                  <a:lnTo>
                    <a:pt x="616" y="482"/>
                  </a:lnTo>
                  <a:lnTo>
                    <a:pt x="632" y="494"/>
                  </a:lnTo>
                  <a:lnTo>
                    <a:pt x="643" y="494"/>
                  </a:lnTo>
                  <a:lnTo>
                    <a:pt x="655" y="489"/>
                  </a:lnTo>
                  <a:lnTo>
                    <a:pt x="670" y="482"/>
                  </a:lnTo>
                  <a:lnTo>
                    <a:pt x="687" y="466"/>
                  </a:lnTo>
                  <a:lnTo>
                    <a:pt x="702" y="446"/>
                  </a:lnTo>
                  <a:lnTo>
                    <a:pt x="745" y="400"/>
                  </a:lnTo>
                  <a:lnTo>
                    <a:pt x="776" y="361"/>
                  </a:lnTo>
                  <a:lnTo>
                    <a:pt x="784" y="345"/>
                  </a:lnTo>
                  <a:lnTo>
                    <a:pt x="791" y="329"/>
                  </a:lnTo>
                  <a:lnTo>
                    <a:pt x="791" y="313"/>
                  </a:lnTo>
                  <a:lnTo>
                    <a:pt x="791" y="298"/>
                  </a:lnTo>
                  <a:lnTo>
                    <a:pt x="788" y="283"/>
                  </a:lnTo>
                  <a:lnTo>
                    <a:pt x="780" y="266"/>
                  </a:lnTo>
                  <a:lnTo>
                    <a:pt x="788" y="258"/>
                  </a:lnTo>
                  <a:lnTo>
                    <a:pt x="894" y="3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4" name="Freeform 182"/>
            <p:cNvSpPr>
              <a:spLocks noEditPoints="1"/>
            </p:cNvSpPr>
            <p:nvPr/>
          </p:nvSpPr>
          <p:spPr bwMode="auto">
            <a:xfrm>
              <a:off x="1654" y="1322"/>
              <a:ext cx="117" cy="120"/>
            </a:xfrm>
            <a:custGeom>
              <a:avLst/>
              <a:gdLst>
                <a:gd name="T0" fmla="*/ 0 w 882"/>
                <a:gd name="T1" fmla="*/ 0 h 897"/>
                <a:gd name="T2" fmla="*/ 0 w 882"/>
                <a:gd name="T3" fmla="*/ 0 h 897"/>
                <a:gd name="T4" fmla="*/ 0 w 882"/>
                <a:gd name="T5" fmla="*/ 0 h 897"/>
                <a:gd name="T6" fmla="*/ 0 w 882"/>
                <a:gd name="T7" fmla="*/ 0 h 897"/>
                <a:gd name="T8" fmla="*/ 0 w 882"/>
                <a:gd name="T9" fmla="*/ 0 h 897"/>
                <a:gd name="T10" fmla="*/ 0 w 882"/>
                <a:gd name="T11" fmla="*/ 0 h 897"/>
                <a:gd name="T12" fmla="*/ 0 w 882"/>
                <a:gd name="T13" fmla="*/ 0 h 897"/>
                <a:gd name="T14" fmla="*/ 0 w 882"/>
                <a:gd name="T15" fmla="*/ 0 h 897"/>
                <a:gd name="T16" fmla="*/ 0 w 882"/>
                <a:gd name="T17" fmla="*/ 0 h 897"/>
                <a:gd name="T18" fmla="*/ 0 w 882"/>
                <a:gd name="T19" fmla="*/ 0 h 897"/>
                <a:gd name="T20" fmla="*/ 0 w 882"/>
                <a:gd name="T21" fmla="*/ 0 h 897"/>
                <a:gd name="T22" fmla="*/ 0 w 882"/>
                <a:gd name="T23" fmla="*/ 0 h 897"/>
                <a:gd name="T24" fmla="*/ 0 w 882"/>
                <a:gd name="T25" fmla="*/ 0 h 897"/>
                <a:gd name="T26" fmla="*/ 0 w 882"/>
                <a:gd name="T27" fmla="*/ 0 h 897"/>
                <a:gd name="T28" fmla="*/ 0 w 882"/>
                <a:gd name="T29" fmla="*/ 0 h 897"/>
                <a:gd name="T30" fmla="*/ 0 w 882"/>
                <a:gd name="T31" fmla="*/ 0 h 897"/>
                <a:gd name="T32" fmla="*/ 0 w 882"/>
                <a:gd name="T33" fmla="*/ 0 h 897"/>
                <a:gd name="T34" fmla="*/ 0 w 882"/>
                <a:gd name="T35" fmla="*/ 0 h 897"/>
                <a:gd name="T36" fmla="*/ 0 w 882"/>
                <a:gd name="T37" fmla="*/ 0 h 897"/>
                <a:gd name="T38" fmla="*/ 0 w 882"/>
                <a:gd name="T39" fmla="*/ 0 h 897"/>
                <a:gd name="T40" fmla="*/ 0 w 882"/>
                <a:gd name="T41" fmla="*/ 0 h 897"/>
                <a:gd name="T42" fmla="*/ 0 w 882"/>
                <a:gd name="T43" fmla="*/ 0 h 897"/>
                <a:gd name="T44" fmla="*/ 0 w 882"/>
                <a:gd name="T45" fmla="*/ 0 h 897"/>
                <a:gd name="T46" fmla="*/ 0 w 882"/>
                <a:gd name="T47" fmla="*/ 0 h 897"/>
                <a:gd name="T48" fmla="*/ 0 w 882"/>
                <a:gd name="T49" fmla="*/ 0 h 897"/>
                <a:gd name="T50" fmla="*/ 0 w 882"/>
                <a:gd name="T51" fmla="*/ 0 h 897"/>
                <a:gd name="T52" fmla="*/ 0 w 882"/>
                <a:gd name="T53" fmla="*/ 0 h 897"/>
                <a:gd name="T54" fmla="*/ 0 w 882"/>
                <a:gd name="T55" fmla="*/ 0 h 897"/>
                <a:gd name="T56" fmla="*/ 0 w 882"/>
                <a:gd name="T57" fmla="*/ 0 h 897"/>
                <a:gd name="T58" fmla="*/ 0 w 882"/>
                <a:gd name="T59" fmla="*/ 0 h 897"/>
                <a:gd name="T60" fmla="*/ 0 w 882"/>
                <a:gd name="T61" fmla="*/ 0 h 897"/>
                <a:gd name="T62" fmla="*/ 0 w 882"/>
                <a:gd name="T63" fmla="*/ 0 h 897"/>
                <a:gd name="T64" fmla="*/ 0 w 882"/>
                <a:gd name="T65" fmla="*/ 0 h 897"/>
                <a:gd name="T66" fmla="*/ 0 w 882"/>
                <a:gd name="T67" fmla="*/ 0 h 897"/>
                <a:gd name="T68" fmla="*/ 0 w 882"/>
                <a:gd name="T69" fmla="*/ 0 h 897"/>
                <a:gd name="T70" fmla="*/ 0 w 882"/>
                <a:gd name="T71" fmla="*/ 0 h 897"/>
                <a:gd name="T72" fmla="*/ 0 w 882"/>
                <a:gd name="T73" fmla="*/ 0 h 897"/>
                <a:gd name="T74" fmla="*/ 0 w 882"/>
                <a:gd name="T75" fmla="*/ 0 h 897"/>
                <a:gd name="T76" fmla="*/ 0 w 882"/>
                <a:gd name="T77" fmla="*/ 0 h 897"/>
                <a:gd name="T78" fmla="*/ 0 w 882"/>
                <a:gd name="T79" fmla="*/ 0 h 89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82"/>
                <a:gd name="T121" fmla="*/ 0 h 897"/>
                <a:gd name="T122" fmla="*/ 882 w 882"/>
                <a:gd name="T123" fmla="*/ 897 h 89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82" h="897">
                  <a:moveTo>
                    <a:pt x="312" y="564"/>
                  </a:moveTo>
                  <a:lnTo>
                    <a:pt x="360" y="690"/>
                  </a:lnTo>
                  <a:lnTo>
                    <a:pt x="375" y="717"/>
                  </a:lnTo>
                  <a:lnTo>
                    <a:pt x="387" y="737"/>
                  </a:lnTo>
                  <a:lnTo>
                    <a:pt x="398" y="745"/>
                  </a:lnTo>
                  <a:lnTo>
                    <a:pt x="410" y="749"/>
                  </a:lnTo>
                  <a:lnTo>
                    <a:pt x="422" y="749"/>
                  </a:lnTo>
                  <a:lnTo>
                    <a:pt x="433" y="740"/>
                  </a:lnTo>
                  <a:lnTo>
                    <a:pt x="441" y="749"/>
                  </a:lnTo>
                  <a:lnTo>
                    <a:pt x="360" y="827"/>
                  </a:lnTo>
                  <a:lnTo>
                    <a:pt x="285" y="897"/>
                  </a:lnTo>
                  <a:lnTo>
                    <a:pt x="281" y="890"/>
                  </a:lnTo>
                  <a:lnTo>
                    <a:pt x="289" y="870"/>
                  </a:lnTo>
                  <a:lnTo>
                    <a:pt x="294" y="858"/>
                  </a:lnTo>
                  <a:lnTo>
                    <a:pt x="294" y="847"/>
                  </a:lnTo>
                  <a:lnTo>
                    <a:pt x="285" y="815"/>
                  </a:lnTo>
                  <a:lnTo>
                    <a:pt x="269" y="768"/>
                  </a:lnTo>
                  <a:lnTo>
                    <a:pt x="0" y="11"/>
                  </a:lnTo>
                  <a:lnTo>
                    <a:pt x="12" y="0"/>
                  </a:lnTo>
                  <a:lnTo>
                    <a:pt x="773" y="314"/>
                  </a:lnTo>
                  <a:lnTo>
                    <a:pt x="804" y="321"/>
                  </a:lnTo>
                  <a:lnTo>
                    <a:pt x="831" y="326"/>
                  </a:lnTo>
                  <a:lnTo>
                    <a:pt x="855" y="326"/>
                  </a:lnTo>
                  <a:lnTo>
                    <a:pt x="874" y="318"/>
                  </a:lnTo>
                  <a:lnTo>
                    <a:pt x="882" y="326"/>
                  </a:lnTo>
                  <a:lnTo>
                    <a:pt x="808" y="396"/>
                  </a:lnTo>
                  <a:lnTo>
                    <a:pt x="715" y="486"/>
                  </a:lnTo>
                  <a:lnTo>
                    <a:pt x="707" y="478"/>
                  </a:lnTo>
                  <a:lnTo>
                    <a:pt x="715" y="462"/>
                  </a:lnTo>
                  <a:lnTo>
                    <a:pt x="715" y="451"/>
                  </a:lnTo>
                  <a:lnTo>
                    <a:pt x="710" y="436"/>
                  </a:lnTo>
                  <a:lnTo>
                    <a:pt x="703" y="424"/>
                  </a:lnTo>
                  <a:lnTo>
                    <a:pt x="687" y="411"/>
                  </a:lnTo>
                  <a:lnTo>
                    <a:pt x="664" y="399"/>
                  </a:lnTo>
                  <a:lnTo>
                    <a:pt x="543" y="344"/>
                  </a:lnTo>
                  <a:lnTo>
                    <a:pt x="312" y="564"/>
                  </a:lnTo>
                  <a:close/>
                  <a:moveTo>
                    <a:pt x="156" y="164"/>
                  </a:moveTo>
                  <a:lnTo>
                    <a:pt x="274" y="471"/>
                  </a:lnTo>
                  <a:lnTo>
                    <a:pt x="453" y="298"/>
                  </a:lnTo>
                  <a:lnTo>
                    <a:pt x="156" y="1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5" name="Freeform 183"/>
            <p:cNvSpPr>
              <a:spLocks/>
            </p:cNvSpPr>
            <p:nvPr/>
          </p:nvSpPr>
          <p:spPr bwMode="auto">
            <a:xfrm>
              <a:off x="1747" y="1195"/>
              <a:ext cx="155" cy="155"/>
            </a:xfrm>
            <a:custGeom>
              <a:avLst/>
              <a:gdLst>
                <a:gd name="T0" fmla="*/ 0 w 1163"/>
                <a:gd name="T1" fmla="*/ 0 h 1163"/>
                <a:gd name="T2" fmla="*/ 0 w 1163"/>
                <a:gd name="T3" fmla="*/ 0 h 1163"/>
                <a:gd name="T4" fmla="*/ 0 w 1163"/>
                <a:gd name="T5" fmla="*/ 0 h 1163"/>
                <a:gd name="T6" fmla="*/ 0 w 1163"/>
                <a:gd name="T7" fmla="*/ 0 h 1163"/>
                <a:gd name="T8" fmla="*/ 0 w 1163"/>
                <a:gd name="T9" fmla="*/ 0 h 1163"/>
                <a:gd name="T10" fmla="*/ 0 w 1163"/>
                <a:gd name="T11" fmla="*/ 0 h 1163"/>
                <a:gd name="T12" fmla="*/ 0 w 1163"/>
                <a:gd name="T13" fmla="*/ 0 h 1163"/>
                <a:gd name="T14" fmla="*/ 0 w 1163"/>
                <a:gd name="T15" fmla="*/ 0 h 1163"/>
                <a:gd name="T16" fmla="*/ 0 w 1163"/>
                <a:gd name="T17" fmla="*/ 0 h 1163"/>
                <a:gd name="T18" fmla="*/ 0 w 1163"/>
                <a:gd name="T19" fmla="*/ 0 h 1163"/>
                <a:gd name="T20" fmla="*/ 0 w 1163"/>
                <a:gd name="T21" fmla="*/ 0 h 1163"/>
                <a:gd name="T22" fmla="*/ 0 w 1163"/>
                <a:gd name="T23" fmla="*/ 0 h 1163"/>
                <a:gd name="T24" fmla="*/ 0 w 1163"/>
                <a:gd name="T25" fmla="*/ 0 h 1163"/>
                <a:gd name="T26" fmla="*/ 0 w 1163"/>
                <a:gd name="T27" fmla="*/ 0 h 1163"/>
                <a:gd name="T28" fmla="*/ 0 w 1163"/>
                <a:gd name="T29" fmla="*/ 0 h 1163"/>
                <a:gd name="T30" fmla="*/ 0 w 1163"/>
                <a:gd name="T31" fmla="*/ 0 h 1163"/>
                <a:gd name="T32" fmla="*/ 0 w 1163"/>
                <a:gd name="T33" fmla="*/ 0 h 1163"/>
                <a:gd name="T34" fmla="*/ 0 w 1163"/>
                <a:gd name="T35" fmla="*/ 0 h 1163"/>
                <a:gd name="T36" fmla="*/ 0 w 1163"/>
                <a:gd name="T37" fmla="*/ 0 h 1163"/>
                <a:gd name="T38" fmla="*/ 0 w 1163"/>
                <a:gd name="T39" fmla="*/ 0 h 1163"/>
                <a:gd name="T40" fmla="*/ 0 w 1163"/>
                <a:gd name="T41" fmla="*/ 0 h 1163"/>
                <a:gd name="T42" fmla="*/ 0 w 1163"/>
                <a:gd name="T43" fmla="*/ 0 h 1163"/>
                <a:gd name="T44" fmla="*/ 0 w 1163"/>
                <a:gd name="T45" fmla="*/ 0 h 1163"/>
                <a:gd name="T46" fmla="*/ 0 w 1163"/>
                <a:gd name="T47" fmla="*/ 0 h 1163"/>
                <a:gd name="T48" fmla="*/ 0 w 1163"/>
                <a:gd name="T49" fmla="*/ 0 h 1163"/>
                <a:gd name="T50" fmla="*/ 0 w 1163"/>
                <a:gd name="T51" fmla="*/ 0 h 1163"/>
                <a:gd name="T52" fmla="*/ 0 w 1163"/>
                <a:gd name="T53" fmla="*/ 0 h 1163"/>
                <a:gd name="T54" fmla="*/ 0 w 1163"/>
                <a:gd name="T55" fmla="*/ 0 h 1163"/>
                <a:gd name="T56" fmla="*/ 0 w 1163"/>
                <a:gd name="T57" fmla="*/ 0 h 1163"/>
                <a:gd name="T58" fmla="*/ 0 w 1163"/>
                <a:gd name="T59" fmla="*/ 0 h 1163"/>
                <a:gd name="T60" fmla="*/ 0 w 1163"/>
                <a:gd name="T61" fmla="*/ 0 h 1163"/>
                <a:gd name="T62" fmla="*/ 0 w 1163"/>
                <a:gd name="T63" fmla="*/ 0 h 1163"/>
                <a:gd name="T64" fmla="*/ 0 w 1163"/>
                <a:gd name="T65" fmla="*/ 0 h 1163"/>
                <a:gd name="T66" fmla="*/ 0 w 1163"/>
                <a:gd name="T67" fmla="*/ 0 h 1163"/>
                <a:gd name="T68" fmla="*/ 0 w 1163"/>
                <a:gd name="T69" fmla="*/ 0 h 1163"/>
                <a:gd name="T70" fmla="*/ 0 w 1163"/>
                <a:gd name="T71" fmla="*/ 0 h 1163"/>
                <a:gd name="T72" fmla="*/ 0 w 1163"/>
                <a:gd name="T73" fmla="*/ 0 h 1163"/>
                <a:gd name="T74" fmla="*/ 0 w 1163"/>
                <a:gd name="T75" fmla="*/ 0 h 1163"/>
                <a:gd name="T76" fmla="*/ 0 w 1163"/>
                <a:gd name="T77" fmla="*/ 0 h 1163"/>
                <a:gd name="T78" fmla="*/ 0 w 1163"/>
                <a:gd name="T79" fmla="*/ 0 h 1163"/>
                <a:gd name="T80" fmla="*/ 0 w 1163"/>
                <a:gd name="T81" fmla="*/ 0 h 1163"/>
                <a:gd name="T82" fmla="*/ 0 w 1163"/>
                <a:gd name="T83" fmla="*/ 0 h 1163"/>
                <a:gd name="T84" fmla="*/ 0 w 1163"/>
                <a:gd name="T85" fmla="*/ 0 h 11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63"/>
                <a:gd name="T130" fmla="*/ 0 h 1163"/>
                <a:gd name="T131" fmla="*/ 1163 w 1163"/>
                <a:gd name="T132" fmla="*/ 1163 h 11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63" h="1163">
                  <a:moveTo>
                    <a:pt x="476" y="8"/>
                  </a:moveTo>
                  <a:lnTo>
                    <a:pt x="488" y="0"/>
                  </a:lnTo>
                  <a:lnTo>
                    <a:pt x="1027" y="474"/>
                  </a:lnTo>
                  <a:lnTo>
                    <a:pt x="1070" y="514"/>
                  </a:lnTo>
                  <a:lnTo>
                    <a:pt x="1105" y="532"/>
                  </a:lnTo>
                  <a:lnTo>
                    <a:pt x="1116" y="540"/>
                  </a:lnTo>
                  <a:lnTo>
                    <a:pt x="1131" y="540"/>
                  </a:lnTo>
                  <a:lnTo>
                    <a:pt x="1159" y="537"/>
                  </a:lnTo>
                  <a:lnTo>
                    <a:pt x="1163" y="545"/>
                  </a:lnTo>
                  <a:lnTo>
                    <a:pt x="1081" y="599"/>
                  </a:lnTo>
                  <a:lnTo>
                    <a:pt x="987" y="674"/>
                  </a:lnTo>
                  <a:lnTo>
                    <a:pt x="979" y="665"/>
                  </a:lnTo>
                  <a:lnTo>
                    <a:pt x="992" y="650"/>
                  </a:lnTo>
                  <a:lnTo>
                    <a:pt x="995" y="635"/>
                  </a:lnTo>
                  <a:lnTo>
                    <a:pt x="995" y="623"/>
                  </a:lnTo>
                  <a:lnTo>
                    <a:pt x="987" y="607"/>
                  </a:lnTo>
                  <a:lnTo>
                    <a:pt x="967" y="587"/>
                  </a:lnTo>
                  <a:lnTo>
                    <a:pt x="629" y="266"/>
                  </a:lnTo>
                  <a:lnTo>
                    <a:pt x="753" y="870"/>
                  </a:lnTo>
                  <a:lnTo>
                    <a:pt x="745" y="878"/>
                  </a:lnTo>
                  <a:lnTo>
                    <a:pt x="203" y="572"/>
                  </a:lnTo>
                  <a:lnTo>
                    <a:pt x="390" y="980"/>
                  </a:lnTo>
                  <a:lnTo>
                    <a:pt x="410" y="1018"/>
                  </a:lnTo>
                  <a:lnTo>
                    <a:pt x="421" y="1030"/>
                  </a:lnTo>
                  <a:lnTo>
                    <a:pt x="433" y="1035"/>
                  </a:lnTo>
                  <a:lnTo>
                    <a:pt x="448" y="1038"/>
                  </a:lnTo>
                  <a:lnTo>
                    <a:pt x="468" y="1030"/>
                  </a:lnTo>
                  <a:lnTo>
                    <a:pt x="476" y="1038"/>
                  </a:lnTo>
                  <a:lnTo>
                    <a:pt x="441" y="1062"/>
                  </a:lnTo>
                  <a:lnTo>
                    <a:pt x="398" y="1093"/>
                  </a:lnTo>
                  <a:lnTo>
                    <a:pt x="344" y="1133"/>
                  </a:lnTo>
                  <a:lnTo>
                    <a:pt x="304" y="1163"/>
                  </a:lnTo>
                  <a:lnTo>
                    <a:pt x="297" y="1156"/>
                  </a:lnTo>
                  <a:lnTo>
                    <a:pt x="304" y="1145"/>
                  </a:lnTo>
                  <a:lnTo>
                    <a:pt x="309" y="1128"/>
                  </a:lnTo>
                  <a:lnTo>
                    <a:pt x="312" y="1116"/>
                  </a:lnTo>
                  <a:lnTo>
                    <a:pt x="312" y="1101"/>
                  </a:lnTo>
                  <a:lnTo>
                    <a:pt x="304" y="1062"/>
                  </a:lnTo>
                  <a:lnTo>
                    <a:pt x="281" y="100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617" y="694"/>
                  </a:lnTo>
                  <a:lnTo>
                    <a:pt x="476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6" name="Freeform 184"/>
            <p:cNvSpPr>
              <a:spLocks/>
            </p:cNvSpPr>
            <p:nvPr/>
          </p:nvSpPr>
          <p:spPr bwMode="auto">
            <a:xfrm>
              <a:off x="1851" y="1160"/>
              <a:ext cx="82" cy="109"/>
            </a:xfrm>
            <a:custGeom>
              <a:avLst/>
              <a:gdLst>
                <a:gd name="T0" fmla="*/ 0 w 617"/>
                <a:gd name="T1" fmla="*/ 0 h 811"/>
                <a:gd name="T2" fmla="*/ 0 w 617"/>
                <a:gd name="T3" fmla="*/ 0 h 811"/>
                <a:gd name="T4" fmla="*/ 0 w 617"/>
                <a:gd name="T5" fmla="*/ 0 h 811"/>
                <a:gd name="T6" fmla="*/ 0 w 617"/>
                <a:gd name="T7" fmla="*/ 0 h 811"/>
                <a:gd name="T8" fmla="*/ 0 w 617"/>
                <a:gd name="T9" fmla="*/ 0 h 811"/>
                <a:gd name="T10" fmla="*/ 0 w 617"/>
                <a:gd name="T11" fmla="*/ 0 h 811"/>
                <a:gd name="T12" fmla="*/ 0 w 617"/>
                <a:gd name="T13" fmla="*/ 0 h 811"/>
                <a:gd name="T14" fmla="*/ 0 w 617"/>
                <a:gd name="T15" fmla="*/ 0 h 811"/>
                <a:gd name="T16" fmla="*/ 0 w 617"/>
                <a:gd name="T17" fmla="*/ 0 h 811"/>
                <a:gd name="T18" fmla="*/ 0 w 617"/>
                <a:gd name="T19" fmla="*/ 0 h 811"/>
                <a:gd name="T20" fmla="*/ 0 w 617"/>
                <a:gd name="T21" fmla="*/ 0 h 811"/>
                <a:gd name="T22" fmla="*/ 0 w 617"/>
                <a:gd name="T23" fmla="*/ 0 h 811"/>
                <a:gd name="T24" fmla="*/ 0 w 617"/>
                <a:gd name="T25" fmla="*/ 0 h 811"/>
                <a:gd name="T26" fmla="*/ 0 w 617"/>
                <a:gd name="T27" fmla="*/ 0 h 811"/>
                <a:gd name="T28" fmla="*/ 0 w 617"/>
                <a:gd name="T29" fmla="*/ 0 h 811"/>
                <a:gd name="T30" fmla="*/ 0 w 617"/>
                <a:gd name="T31" fmla="*/ 0 h 811"/>
                <a:gd name="T32" fmla="*/ 0 w 617"/>
                <a:gd name="T33" fmla="*/ 0 h 811"/>
                <a:gd name="T34" fmla="*/ 0 w 617"/>
                <a:gd name="T35" fmla="*/ 0 h 811"/>
                <a:gd name="T36" fmla="*/ 0 w 617"/>
                <a:gd name="T37" fmla="*/ 0 h 811"/>
                <a:gd name="T38" fmla="*/ 0 w 617"/>
                <a:gd name="T39" fmla="*/ 0 h 811"/>
                <a:gd name="T40" fmla="*/ 0 w 617"/>
                <a:gd name="T41" fmla="*/ 0 h 811"/>
                <a:gd name="T42" fmla="*/ 0 w 617"/>
                <a:gd name="T43" fmla="*/ 0 h 811"/>
                <a:gd name="T44" fmla="*/ 0 w 617"/>
                <a:gd name="T45" fmla="*/ 0 h 811"/>
                <a:gd name="T46" fmla="*/ 0 w 617"/>
                <a:gd name="T47" fmla="*/ 0 h 811"/>
                <a:gd name="T48" fmla="*/ 0 w 617"/>
                <a:gd name="T49" fmla="*/ 0 h 811"/>
                <a:gd name="T50" fmla="*/ 0 w 617"/>
                <a:gd name="T51" fmla="*/ 0 h 811"/>
                <a:gd name="T52" fmla="*/ 0 w 617"/>
                <a:gd name="T53" fmla="*/ 0 h 811"/>
                <a:gd name="T54" fmla="*/ 0 w 617"/>
                <a:gd name="T55" fmla="*/ 0 h 811"/>
                <a:gd name="T56" fmla="*/ 0 w 617"/>
                <a:gd name="T57" fmla="*/ 0 h 811"/>
                <a:gd name="T58" fmla="*/ 0 w 617"/>
                <a:gd name="T59" fmla="*/ 0 h 811"/>
                <a:gd name="T60" fmla="*/ 0 w 617"/>
                <a:gd name="T61" fmla="*/ 0 h 811"/>
                <a:gd name="T62" fmla="*/ 0 w 617"/>
                <a:gd name="T63" fmla="*/ 0 h 811"/>
                <a:gd name="T64" fmla="*/ 0 w 617"/>
                <a:gd name="T65" fmla="*/ 0 h 811"/>
                <a:gd name="T66" fmla="*/ 0 w 617"/>
                <a:gd name="T67" fmla="*/ 0 h 811"/>
                <a:gd name="T68" fmla="*/ 0 w 617"/>
                <a:gd name="T69" fmla="*/ 0 h 811"/>
                <a:gd name="T70" fmla="*/ 0 w 617"/>
                <a:gd name="T71" fmla="*/ 0 h 811"/>
                <a:gd name="T72" fmla="*/ 0 w 617"/>
                <a:gd name="T73" fmla="*/ 0 h 811"/>
                <a:gd name="T74" fmla="*/ 0 w 617"/>
                <a:gd name="T75" fmla="*/ 0 h 811"/>
                <a:gd name="T76" fmla="*/ 0 w 617"/>
                <a:gd name="T77" fmla="*/ 0 h 8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17"/>
                <a:gd name="T118" fmla="*/ 0 h 811"/>
                <a:gd name="T119" fmla="*/ 617 w 617"/>
                <a:gd name="T120" fmla="*/ 811 h 8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17" h="811">
                  <a:moveTo>
                    <a:pt x="0" y="122"/>
                  </a:moveTo>
                  <a:lnTo>
                    <a:pt x="102" y="63"/>
                  </a:lnTo>
                  <a:lnTo>
                    <a:pt x="208" y="0"/>
                  </a:lnTo>
                  <a:lnTo>
                    <a:pt x="216" y="9"/>
                  </a:lnTo>
                  <a:lnTo>
                    <a:pt x="203" y="24"/>
                  </a:lnTo>
                  <a:lnTo>
                    <a:pt x="196" y="35"/>
                  </a:lnTo>
                  <a:lnTo>
                    <a:pt x="191" y="52"/>
                  </a:lnTo>
                  <a:lnTo>
                    <a:pt x="196" y="70"/>
                  </a:lnTo>
                  <a:lnTo>
                    <a:pt x="199" y="90"/>
                  </a:lnTo>
                  <a:lnTo>
                    <a:pt x="211" y="118"/>
                  </a:lnTo>
                  <a:lnTo>
                    <a:pt x="246" y="185"/>
                  </a:lnTo>
                  <a:lnTo>
                    <a:pt x="473" y="568"/>
                  </a:lnTo>
                  <a:lnTo>
                    <a:pt x="511" y="631"/>
                  </a:lnTo>
                  <a:lnTo>
                    <a:pt x="531" y="655"/>
                  </a:lnTo>
                  <a:lnTo>
                    <a:pt x="547" y="671"/>
                  </a:lnTo>
                  <a:lnTo>
                    <a:pt x="562" y="678"/>
                  </a:lnTo>
                  <a:lnTo>
                    <a:pt x="578" y="683"/>
                  </a:lnTo>
                  <a:lnTo>
                    <a:pt x="594" y="686"/>
                  </a:lnTo>
                  <a:lnTo>
                    <a:pt x="609" y="683"/>
                  </a:lnTo>
                  <a:lnTo>
                    <a:pt x="617" y="690"/>
                  </a:lnTo>
                  <a:lnTo>
                    <a:pt x="516" y="749"/>
                  </a:lnTo>
                  <a:lnTo>
                    <a:pt x="410" y="811"/>
                  </a:lnTo>
                  <a:lnTo>
                    <a:pt x="403" y="804"/>
                  </a:lnTo>
                  <a:lnTo>
                    <a:pt x="415" y="791"/>
                  </a:lnTo>
                  <a:lnTo>
                    <a:pt x="422" y="776"/>
                  </a:lnTo>
                  <a:lnTo>
                    <a:pt x="422" y="761"/>
                  </a:lnTo>
                  <a:lnTo>
                    <a:pt x="422" y="741"/>
                  </a:lnTo>
                  <a:lnTo>
                    <a:pt x="418" y="721"/>
                  </a:lnTo>
                  <a:lnTo>
                    <a:pt x="407" y="698"/>
                  </a:lnTo>
                  <a:lnTo>
                    <a:pt x="372" y="631"/>
                  </a:lnTo>
                  <a:lnTo>
                    <a:pt x="141" y="243"/>
                  </a:lnTo>
                  <a:lnTo>
                    <a:pt x="102" y="180"/>
                  </a:lnTo>
                  <a:lnTo>
                    <a:pt x="87" y="162"/>
                  </a:lnTo>
                  <a:lnTo>
                    <a:pt x="70" y="145"/>
                  </a:lnTo>
                  <a:lnTo>
                    <a:pt x="55" y="134"/>
                  </a:lnTo>
                  <a:lnTo>
                    <a:pt x="40" y="130"/>
                  </a:lnTo>
                  <a:lnTo>
                    <a:pt x="24" y="130"/>
                  </a:lnTo>
                  <a:lnTo>
                    <a:pt x="9" y="134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7" name="Freeform 185"/>
            <p:cNvSpPr>
              <a:spLocks/>
            </p:cNvSpPr>
            <p:nvPr/>
          </p:nvSpPr>
          <p:spPr bwMode="auto">
            <a:xfrm>
              <a:off x="1892" y="1138"/>
              <a:ext cx="102" cy="109"/>
            </a:xfrm>
            <a:custGeom>
              <a:avLst/>
              <a:gdLst>
                <a:gd name="T0" fmla="*/ 0 w 764"/>
                <a:gd name="T1" fmla="*/ 0 h 819"/>
                <a:gd name="T2" fmla="*/ 0 w 764"/>
                <a:gd name="T3" fmla="*/ 0 h 819"/>
                <a:gd name="T4" fmla="*/ 0 w 764"/>
                <a:gd name="T5" fmla="*/ 0 h 819"/>
                <a:gd name="T6" fmla="*/ 0 w 764"/>
                <a:gd name="T7" fmla="*/ 0 h 819"/>
                <a:gd name="T8" fmla="*/ 0 w 764"/>
                <a:gd name="T9" fmla="*/ 0 h 819"/>
                <a:gd name="T10" fmla="*/ 0 w 764"/>
                <a:gd name="T11" fmla="*/ 0 h 819"/>
                <a:gd name="T12" fmla="*/ 0 w 764"/>
                <a:gd name="T13" fmla="*/ 0 h 819"/>
                <a:gd name="T14" fmla="*/ 0 w 764"/>
                <a:gd name="T15" fmla="*/ 0 h 819"/>
                <a:gd name="T16" fmla="*/ 0 w 764"/>
                <a:gd name="T17" fmla="*/ 0 h 819"/>
                <a:gd name="T18" fmla="*/ 0 w 764"/>
                <a:gd name="T19" fmla="*/ 0 h 819"/>
                <a:gd name="T20" fmla="*/ 0 w 764"/>
                <a:gd name="T21" fmla="*/ 0 h 819"/>
                <a:gd name="T22" fmla="*/ 0 w 764"/>
                <a:gd name="T23" fmla="*/ 0 h 819"/>
                <a:gd name="T24" fmla="*/ 0 w 764"/>
                <a:gd name="T25" fmla="*/ 0 h 819"/>
                <a:gd name="T26" fmla="*/ 0 w 764"/>
                <a:gd name="T27" fmla="*/ 0 h 819"/>
                <a:gd name="T28" fmla="*/ 0 w 764"/>
                <a:gd name="T29" fmla="*/ 0 h 819"/>
                <a:gd name="T30" fmla="*/ 0 w 764"/>
                <a:gd name="T31" fmla="*/ 0 h 819"/>
                <a:gd name="T32" fmla="*/ 0 w 764"/>
                <a:gd name="T33" fmla="*/ 0 h 819"/>
                <a:gd name="T34" fmla="*/ 0 w 764"/>
                <a:gd name="T35" fmla="*/ 0 h 819"/>
                <a:gd name="T36" fmla="*/ 0 w 764"/>
                <a:gd name="T37" fmla="*/ 0 h 819"/>
                <a:gd name="T38" fmla="*/ 0 w 764"/>
                <a:gd name="T39" fmla="*/ 0 h 819"/>
                <a:gd name="T40" fmla="*/ 0 w 764"/>
                <a:gd name="T41" fmla="*/ 0 h 819"/>
                <a:gd name="T42" fmla="*/ 0 w 764"/>
                <a:gd name="T43" fmla="*/ 0 h 819"/>
                <a:gd name="T44" fmla="*/ 0 w 764"/>
                <a:gd name="T45" fmla="*/ 0 h 819"/>
                <a:gd name="T46" fmla="*/ 0 w 764"/>
                <a:gd name="T47" fmla="*/ 0 h 819"/>
                <a:gd name="T48" fmla="*/ 0 w 764"/>
                <a:gd name="T49" fmla="*/ 0 h 819"/>
                <a:gd name="T50" fmla="*/ 0 w 764"/>
                <a:gd name="T51" fmla="*/ 0 h 819"/>
                <a:gd name="T52" fmla="*/ 0 w 764"/>
                <a:gd name="T53" fmla="*/ 0 h 819"/>
                <a:gd name="T54" fmla="*/ 0 w 764"/>
                <a:gd name="T55" fmla="*/ 0 h 819"/>
                <a:gd name="T56" fmla="*/ 0 w 764"/>
                <a:gd name="T57" fmla="*/ 0 h 819"/>
                <a:gd name="T58" fmla="*/ 0 w 764"/>
                <a:gd name="T59" fmla="*/ 0 h 819"/>
                <a:gd name="T60" fmla="*/ 0 w 764"/>
                <a:gd name="T61" fmla="*/ 0 h 819"/>
                <a:gd name="T62" fmla="*/ 0 w 764"/>
                <a:gd name="T63" fmla="*/ 0 h 819"/>
                <a:gd name="T64" fmla="*/ 0 w 764"/>
                <a:gd name="T65" fmla="*/ 0 h 819"/>
                <a:gd name="T66" fmla="*/ 0 w 764"/>
                <a:gd name="T67" fmla="*/ 0 h 819"/>
                <a:gd name="T68" fmla="*/ 0 w 764"/>
                <a:gd name="T69" fmla="*/ 0 h 819"/>
                <a:gd name="T70" fmla="*/ 0 w 764"/>
                <a:gd name="T71" fmla="*/ 0 h 819"/>
                <a:gd name="T72" fmla="*/ 0 w 764"/>
                <a:gd name="T73" fmla="*/ 0 h 819"/>
                <a:gd name="T74" fmla="*/ 0 w 764"/>
                <a:gd name="T75" fmla="*/ 0 h 819"/>
                <a:gd name="T76" fmla="*/ 0 w 764"/>
                <a:gd name="T77" fmla="*/ 0 h 819"/>
                <a:gd name="T78" fmla="*/ 0 w 764"/>
                <a:gd name="T79" fmla="*/ 0 h 819"/>
                <a:gd name="T80" fmla="*/ 0 w 764"/>
                <a:gd name="T81" fmla="*/ 0 h 819"/>
                <a:gd name="T82" fmla="*/ 0 w 764"/>
                <a:gd name="T83" fmla="*/ 0 h 819"/>
                <a:gd name="T84" fmla="*/ 0 w 764"/>
                <a:gd name="T85" fmla="*/ 0 h 819"/>
                <a:gd name="T86" fmla="*/ 0 w 764"/>
                <a:gd name="T87" fmla="*/ 0 h 819"/>
                <a:gd name="T88" fmla="*/ 0 w 764"/>
                <a:gd name="T89" fmla="*/ 0 h 819"/>
                <a:gd name="T90" fmla="*/ 0 w 764"/>
                <a:gd name="T91" fmla="*/ 0 h 819"/>
                <a:gd name="T92" fmla="*/ 0 w 764"/>
                <a:gd name="T93" fmla="*/ 0 h 81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64"/>
                <a:gd name="T142" fmla="*/ 0 h 819"/>
                <a:gd name="T143" fmla="*/ 764 w 764"/>
                <a:gd name="T144" fmla="*/ 819 h 81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64" h="819">
                  <a:moveTo>
                    <a:pt x="764" y="611"/>
                  </a:moveTo>
                  <a:lnTo>
                    <a:pt x="371" y="819"/>
                  </a:lnTo>
                  <a:lnTo>
                    <a:pt x="363" y="811"/>
                  </a:lnTo>
                  <a:lnTo>
                    <a:pt x="374" y="799"/>
                  </a:lnTo>
                  <a:lnTo>
                    <a:pt x="383" y="788"/>
                  </a:lnTo>
                  <a:lnTo>
                    <a:pt x="386" y="771"/>
                  </a:lnTo>
                  <a:lnTo>
                    <a:pt x="386" y="753"/>
                  </a:lnTo>
                  <a:lnTo>
                    <a:pt x="383" y="733"/>
                  </a:lnTo>
                  <a:lnTo>
                    <a:pt x="374" y="705"/>
                  </a:lnTo>
                  <a:lnTo>
                    <a:pt x="340" y="638"/>
                  </a:lnTo>
                  <a:lnTo>
                    <a:pt x="132" y="238"/>
                  </a:lnTo>
                  <a:lnTo>
                    <a:pt x="98" y="172"/>
                  </a:lnTo>
                  <a:lnTo>
                    <a:pt x="81" y="148"/>
                  </a:lnTo>
                  <a:lnTo>
                    <a:pt x="66" y="133"/>
                  </a:lnTo>
                  <a:lnTo>
                    <a:pt x="51" y="125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3" y="122"/>
                  </a:lnTo>
                  <a:lnTo>
                    <a:pt x="0" y="110"/>
                  </a:lnTo>
                  <a:lnTo>
                    <a:pt x="109" y="55"/>
                  </a:lnTo>
                  <a:lnTo>
                    <a:pt x="210" y="0"/>
                  </a:lnTo>
                  <a:lnTo>
                    <a:pt x="214" y="12"/>
                  </a:lnTo>
                  <a:lnTo>
                    <a:pt x="202" y="20"/>
                  </a:lnTo>
                  <a:lnTo>
                    <a:pt x="195" y="35"/>
                  </a:lnTo>
                  <a:lnTo>
                    <a:pt x="195" y="50"/>
                  </a:lnTo>
                  <a:lnTo>
                    <a:pt x="195" y="67"/>
                  </a:lnTo>
                  <a:lnTo>
                    <a:pt x="199" y="90"/>
                  </a:lnTo>
                  <a:lnTo>
                    <a:pt x="207" y="117"/>
                  </a:lnTo>
                  <a:lnTo>
                    <a:pt x="238" y="184"/>
                  </a:lnTo>
                  <a:lnTo>
                    <a:pt x="413" y="518"/>
                  </a:lnTo>
                  <a:lnTo>
                    <a:pt x="468" y="615"/>
                  </a:lnTo>
                  <a:lnTo>
                    <a:pt x="480" y="631"/>
                  </a:lnTo>
                  <a:lnTo>
                    <a:pt x="492" y="635"/>
                  </a:lnTo>
                  <a:lnTo>
                    <a:pt x="504" y="635"/>
                  </a:lnTo>
                  <a:lnTo>
                    <a:pt x="519" y="635"/>
                  </a:lnTo>
                  <a:lnTo>
                    <a:pt x="539" y="626"/>
                  </a:lnTo>
                  <a:lnTo>
                    <a:pt x="562" y="615"/>
                  </a:lnTo>
                  <a:lnTo>
                    <a:pt x="620" y="584"/>
                  </a:lnTo>
                  <a:lnTo>
                    <a:pt x="660" y="560"/>
                  </a:lnTo>
                  <a:lnTo>
                    <a:pt x="675" y="548"/>
                  </a:lnTo>
                  <a:lnTo>
                    <a:pt x="686" y="536"/>
                  </a:lnTo>
                  <a:lnTo>
                    <a:pt x="694" y="521"/>
                  </a:lnTo>
                  <a:lnTo>
                    <a:pt x="698" y="505"/>
                  </a:lnTo>
                  <a:lnTo>
                    <a:pt x="703" y="490"/>
                  </a:lnTo>
                  <a:lnTo>
                    <a:pt x="698" y="470"/>
                  </a:lnTo>
                  <a:lnTo>
                    <a:pt x="710" y="470"/>
                  </a:lnTo>
                  <a:lnTo>
                    <a:pt x="764" y="6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8" name="Freeform 186"/>
            <p:cNvSpPr>
              <a:spLocks noEditPoints="1"/>
            </p:cNvSpPr>
            <p:nvPr/>
          </p:nvSpPr>
          <p:spPr bwMode="auto">
            <a:xfrm>
              <a:off x="1993" y="1094"/>
              <a:ext cx="102" cy="125"/>
            </a:xfrm>
            <a:custGeom>
              <a:avLst/>
              <a:gdLst>
                <a:gd name="T0" fmla="*/ 0 w 765"/>
                <a:gd name="T1" fmla="*/ 0 h 937"/>
                <a:gd name="T2" fmla="*/ 0 w 765"/>
                <a:gd name="T3" fmla="*/ 0 h 937"/>
                <a:gd name="T4" fmla="*/ 0 w 765"/>
                <a:gd name="T5" fmla="*/ 0 h 937"/>
                <a:gd name="T6" fmla="*/ 0 w 765"/>
                <a:gd name="T7" fmla="*/ 0 h 937"/>
                <a:gd name="T8" fmla="*/ 0 w 765"/>
                <a:gd name="T9" fmla="*/ 0 h 937"/>
                <a:gd name="T10" fmla="*/ 0 w 765"/>
                <a:gd name="T11" fmla="*/ 0 h 937"/>
                <a:gd name="T12" fmla="*/ 0 w 765"/>
                <a:gd name="T13" fmla="*/ 0 h 937"/>
                <a:gd name="T14" fmla="*/ 0 w 765"/>
                <a:gd name="T15" fmla="*/ 0 h 937"/>
                <a:gd name="T16" fmla="*/ 0 w 765"/>
                <a:gd name="T17" fmla="*/ 0 h 937"/>
                <a:gd name="T18" fmla="*/ 0 w 765"/>
                <a:gd name="T19" fmla="*/ 0 h 937"/>
                <a:gd name="T20" fmla="*/ 0 w 765"/>
                <a:gd name="T21" fmla="*/ 0 h 937"/>
                <a:gd name="T22" fmla="*/ 0 w 765"/>
                <a:gd name="T23" fmla="*/ 0 h 937"/>
                <a:gd name="T24" fmla="*/ 0 w 765"/>
                <a:gd name="T25" fmla="*/ 0 h 937"/>
                <a:gd name="T26" fmla="*/ 0 w 765"/>
                <a:gd name="T27" fmla="*/ 0 h 937"/>
                <a:gd name="T28" fmla="*/ 0 w 765"/>
                <a:gd name="T29" fmla="*/ 0 h 937"/>
                <a:gd name="T30" fmla="*/ 0 w 765"/>
                <a:gd name="T31" fmla="*/ 0 h 937"/>
                <a:gd name="T32" fmla="*/ 0 w 765"/>
                <a:gd name="T33" fmla="*/ 0 h 937"/>
                <a:gd name="T34" fmla="*/ 0 w 765"/>
                <a:gd name="T35" fmla="*/ 0 h 937"/>
                <a:gd name="T36" fmla="*/ 0 w 765"/>
                <a:gd name="T37" fmla="*/ 0 h 937"/>
                <a:gd name="T38" fmla="*/ 0 w 765"/>
                <a:gd name="T39" fmla="*/ 0 h 937"/>
                <a:gd name="T40" fmla="*/ 0 w 765"/>
                <a:gd name="T41" fmla="*/ 0 h 937"/>
                <a:gd name="T42" fmla="*/ 0 w 765"/>
                <a:gd name="T43" fmla="*/ 0 h 937"/>
                <a:gd name="T44" fmla="*/ 0 w 765"/>
                <a:gd name="T45" fmla="*/ 0 h 937"/>
                <a:gd name="T46" fmla="*/ 0 w 765"/>
                <a:gd name="T47" fmla="*/ 0 h 937"/>
                <a:gd name="T48" fmla="*/ 0 w 765"/>
                <a:gd name="T49" fmla="*/ 0 h 937"/>
                <a:gd name="T50" fmla="*/ 0 w 765"/>
                <a:gd name="T51" fmla="*/ 0 h 937"/>
                <a:gd name="T52" fmla="*/ 0 w 765"/>
                <a:gd name="T53" fmla="*/ 0 h 937"/>
                <a:gd name="T54" fmla="*/ 0 w 765"/>
                <a:gd name="T55" fmla="*/ 0 h 937"/>
                <a:gd name="T56" fmla="*/ 0 w 765"/>
                <a:gd name="T57" fmla="*/ 0 h 937"/>
                <a:gd name="T58" fmla="*/ 0 w 765"/>
                <a:gd name="T59" fmla="*/ 0 h 937"/>
                <a:gd name="T60" fmla="*/ 0 w 765"/>
                <a:gd name="T61" fmla="*/ 0 h 937"/>
                <a:gd name="T62" fmla="*/ 0 w 765"/>
                <a:gd name="T63" fmla="*/ 0 h 937"/>
                <a:gd name="T64" fmla="*/ 0 w 765"/>
                <a:gd name="T65" fmla="*/ 0 h 937"/>
                <a:gd name="T66" fmla="*/ 0 w 765"/>
                <a:gd name="T67" fmla="*/ 0 h 937"/>
                <a:gd name="T68" fmla="*/ 0 w 765"/>
                <a:gd name="T69" fmla="*/ 0 h 937"/>
                <a:gd name="T70" fmla="*/ 0 w 765"/>
                <a:gd name="T71" fmla="*/ 0 h 937"/>
                <a:gd name="T72" fmla="*/ 0 w 765"/>
                <a:gd name="T73" fmla="*/ 0 h 937"/>
                <a:gd name="T74" fmla="*/ 0 w 765"/>
                <a:gd name="T75" fmla="*/ 0 h 937"/>
                <a:gd name="T76" fmla="*/ 0 w 765"/>
                <a:gd name="T77" fmla="*/ 0 h 937"/>
                <a:gd name="T78" fmla="*/ 0 w 765"/>
                <a:gd name="T79" fmla="*/ 0 h 9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65"/>
                <a:gd name="T121" fmla="*/ 0 h 937"/>
                <a:gd name="T122" fmla="*/ 765 w 765"/>
                <a:gd name="T123" fmla="*/ 937 h 9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65" h="937">
                  <a:moveTo>
                    <a:pt x="148" y="631"/>
                  </a:moveTo>
                  <a:lnTo>
                    <a:pt x="148" y="767"/>
                  </a:lnTo>
                  <a:lnTo>
                    <a:pt x="148" y="799"/>
                  </a:lnTo>
                  <a:lnTo>
                    <a:pt x="156" y="822"/>
                  </a:lnTo>
                  <a:lnTo>
                    <a:pt x="163" y="834"/>
                  </a:lnTo>
                  <a:lnTo>
                    <a:pt x="171" y="839"/>
                  </a:lnTo>
                  <a:lnTo>
                    <a:pt x="183" y="842"/>
                  </a:lnTo>
                  <a:lnTo>
                    <a:pt x="199" y="842"/>
                  </a:lnTo>
                  <a:lnTo>
                    <a:pt x="203" y="850"/>
                  </a:lnTo>
                  <a:lnTo>
                    <a:pt x="97" y="893"/>
                  </a:lnTo>
                  <a:lnTo>
                    <a:pt x="4" y="937"/>
                  </a:lnTo>
                  <a:lnTo>
                    <a:pt x="0" y="925"/>
                  </a:lnTo>
                  <a:lnTo>
                    <a:pt x="19" y="913"/>
                  </a:lnTo>
                  <a:lnTo>
                    <a:pt x="24" y="900"/>
                  </a:lnTo>
                  <a:lnTo>
                    <a:pt x="27" y="889"/>
                  </a:lnTo>
                  <a:lnTo>
                    <a:pt x="35" y="858"/>
                  </a:lnTo>
                  <a:lnTo>
                    <a:pt x="35" y="807"/>
                  </a:lnTo>
                  <a:lnTo>
                    <a:pt x="50" y="3"/>
                  </a:lnTo>
                  <a:lnTo>
                    <a:pt x="67" y="0"/>
                  </a:lnTo>
                  <a:lnTo>
                    <a:pt x="667" y="564"/>
                  </a:lnTo>
                  <a:lnTo>
                    <a:pt x="695" y="584"/>
                  </a:lnTo>
                  <a:lnTo>
                    <a:pt x="718" y="595"/>
                  </a:lnTo>
                  <a:lnTo>
                    <a:pt x="737" y="604"/>
                  </a:lnTo>
                  <a:lnTo>
                    <a:pt x="761" y="604"/>
                  </a:lnTo>
                  <a:lnTo>
                    <a:pt x="765" y="615"/>
                  </a:lnTo>
                  <a:lnTo>
                    <a:pt x="671" y="650"/>
                  </a:lnTo>
                  <a:lnTo>
                    <a:pt x="551" y="705"/>
                  </a:lnTo>
                  <a:lnTo>
                    <a:pt x="546" y="697"/>
                  </a:lnTo>
                  <a:lnTo>
                    <a:pt x="558" y="685"/>
                  </a:lnTo>
                  <a:lnTo>
                    <a:pt x="566" y="670"/>
                  </a:lnTo>
                  <a:lnTo>
                    <a:pt x="566" y="659"/>
                  </a:lnTo>
                  <a:lnTo>
                    <a:pt x="562" y="642"/>
                  </a:lnTo>
                  <a:lnTo>
                    <a:pt x="551" y="622"/>
                  </a:lnTo>
                  <a:lnTo>
                    <a:pt x="534" y="604"/>
                  </a:lnTo>
                  <a:lnTo>
                    <a:pt x="441" y="509"/>
                  </a:lnTo>
                  <a:lnTo>
                    <a:pt x="148" y="631"/>
                  </a:lnTo>
                  <a:close/>
                  <a:moveTo>
                    <a:pt x="145" y="204"/>
                  </a:moveTo>
                  <a:lnTo>
                    <a:pt x="145" y="532"/>
                  </a:lnTo>
                  <a:lnTo>
                    <a:pt x="375" y="439"/>
                  </a:lnTo>
                  <a:lnTo>
                    <a:pt x="145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9" name="Freeform 187"/>
            <p:cNvSpPr>
              <a:spLocks/>
            </p:cNvSpPr>
            <p:nvPr/>
          </p:nvSpPr>
          <p:spPr bwMode="auto">
            <a:xfrm>
              <a:off x="2072" y="1044"/>
              <a:ext cx="118" cy="132"/>
            </a:xfrm>
            <a:custGeom>
              <a:avLst/>
              <a:gdLst>
                <a:gd name="T0" fmla="*/ 0 w 886"/>
                <a:gd name="T1" fmla="*/ 0 h 995"/>
                <a:gd name="T2" fmla="*/ 0 w 886"/>
                <a:gd name="T3" fmla="*/ 0 h 995"/>
                <a:gd name="T4" fmla="*/ 0 w 886"/>
                <a:gd name="T5" fmla="*/ 0 h 995"/>
                <a:gd name="T6" fmla="*/ 0 w 886"/>
                <a:gd name="T7" fmla="*/ 0 h 995"/>
                <a:gd name="T8" fmla="*/ 0 w 886"/>
                <a:gd name="T9" fmla="*/ 0 h 995"/>
                <a:gd name="T10" fmla="*/ 0 w 886"/>
                <a:gd name="T11" fmla="*/ 0 h 995"/>
                <a:gd name="T12" fmla="*/ 0 w 886"/>
                <a:gd name="T13" fmla="*/ 0 h 995"/>
                <a:gd name="T14" fmla="*/ 0 w 886"/>
                <a:gd name="T15" fmla="*/ 0 h 995"/>
                <a:gd name="T16" fmla="*/ 0 w 886"/>
                <a:gd name="T17" fmla="*/ 0 h 995"/>
                <a:gd name="T18" fmla="*/ 0 w 886"/>
                <a:gd name="T19" fmla="*/ 0 h 995"/>
                <a:gd name="T20" fmla="*/ 0 w 886"/>
                <a:gd name="T21" fmla="*/ 0 h 995"/>
                <a:gd name="T22" fmla="*/ 0 w 886"/>
                <a:gd name="T23" fmla="*/ 0 h 995"/>
                <a:gd name="T24" fmla="*/ 0 w 886"/>
                <a:gd name="T25" fmla="*/ 0 h 995"/>
                <a:gd name="T26" fmla="*/ 0 w 886"/>
                <a:gd name="T27" fmla="*/ 0 h 995"/>
                <a:gd name="T28" fmla="*/ 0 w 886"/>
                <a:gd name="T29" fmla="*/ 0 h 995"/>
                <a:gd name="T30" fmla="*/ 0 w 886"/>
                <a:gd name="T31" fmla="*/ 0 h 995"/>
                <a:gd name="T32" fmla="*/ 0 w 886"/>
                <a:gd name="T33" fmla="*/ 0 h 995"/>
                <a:gd name="T34" fmla="*/ 0 w 886"/>
                <a:gd name="T35" fmla="*/ 0 h 995"/>
                <a:gd name="T36" fmla="*/ 0 w 886"/>
                <a:gd name="T37" fmla="*/ 0 h 995"/>
                <a:gd name="T38" fmla="*/ 0 w 886"/>
                <a:gd name="T39" fmla="*/ 0 h 995"/>
                <a:gd name="T40" fmla="*/ 0 w 886"/>
                <a:gd name="T41" fmla="*/ 0 h 995"/>
                <a:gd name="T42" fmla="*/ 0 w 886"/>
                <a:gd name="T43" fmla="*/ 0 h 995"/>
                <a:gd name="T44" fmla="*/ 0 w 886"/>
                <a:gd name="T45" fmla="*/ 0 h 995"/>
                <a:gd name="T46" fmla="*/ 0 w 886"/>
                <a:gd name="T47" fmla="*/ 0 h 995"/>
                <a:gd name="T48" fmla="*/ 0 w 886"/>
                <a:gd name="T49" fmla="*/ 0 h 995"/>
                <a:gd name="T50" fmla="*/ 0 w 886"/>
                <a:gd name="T51" fmla="*/ 0 h 995"/>
                <a:gd name="T52" fmla="*/ 0 w 886"/>
                <a:gd name="T53" fmla="*/ 0 h 995"/>
                <a:gd name="T54" fmla="*/ 0 w 886"/>
                <a:gd name="T55" fmla="*/ 0 h 995"/>
                <a:gd name="T56" fmla="*/ 0 w 886"/>
                <a:gd name="T57" fmla="*/ 0 h 995"/>
                <a:gd name="T58" fmla="*/ 0 w 886"/>
                <a:gd name="T59" fmla="*/ 0 h 995"/>
                <a:gd name="T60" fmla="*/ 0 w 886"/>
                <a:gd name="T61" fmla="*/ 0 h 995"/>
                <a:gd name="T62" fmla="*/ 0 w 886"/>
                <a:gd name="T63" fmla="*/ 0 h 995"/>
                <a:gd name="T64" fmla="*/ 0 w 886"/>
                <a:gd name="T65" fmla="*/ 0 h 995"/>
                <a:gd name="T66" fmla="*/ 0 w 886"/>
                <a:gd name="T67" fmla="*/ 0 h 995"/>
                <a:gd name="T68" fmla="*/ 0 w 886"/>
                <a:gd name="T69" fmla="*/ 0 h 995"/>
                <a:gd name="T70" fmla="*/ 0 w 886"/>
                <a:gd name="T71" fmla="*/ 0 h 995"/>
                <a:gd name="T72" fmla="*/ 0 w 886"/>
                <a:gd name="T73" fmla="*/ 0 h 995"/>
                <a:gd name="T74" fmla="*/ 0 w 886"/>
                <a:gd name="T75" fmla="*/ 0 h 995"/>
                <a:gd name="T76" fmla="*/ 0 w 886"/>
                <a:gd name="T77" fmla="*/ 0 h 995"/>
                <a:gd name="T78" fmla="*/ 0 w 886"/>
                <a:gd name="T79" fmla="*/ 0 h 995"/>
                <a:gd name="T80" fmla="*/ 0 w 886"/>
                <a:gd name="T81" fmla="*/ 0 h 995"/>
                <a:gd name="T82" fmla="*/ 0 w 886"/>
                <a:gd name="T83" fmla="*/ 0 h 995"/>
                <a:gd name="T84" fmla="*/ 0 w 886"/>
                <a:gd name="T85" fmla="*/ 0 h 995"/>
                <a:gd name="T86" fmla="*/ 0 w 886"/>
                <a:gd name="T87" fmla="*/ 0 h 995"/>
                <a:gd name="T88" fmla="*/ 0 w 886"/>
                <a:gd name="T89" fmla="*/ 0 h 9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86"/>
                <a:gd name="T136" fmla="*/ 0 h 995"/>
                <a:gd name="T137" fmla="*/ 886 w 886"/>
                <a:gd name="T138" fmla="*/ 995 h 99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86" h="995">
                  <a:moveTo>
                    <a:pt x="703" y="591"/>
                  </a:moveTo>
                  <a:lnTo>
                    <a:pt x="594" y="215"/>
                  </a:lnTo>
                  <a:lnTo>
                    <a:pt x="566" y="141"/>
                  </a:lnTo>
                  <a:lnTo>
                    <a:pt x="554" y="117"/>
                  </a:lnTo>
                  <a:lnTo>
                    <a:pt x="542" y="98"/>
                  </a:lnTo>
                  <a:lnTo>
                    <a:pt x="531" y="86"/>
                  </a:lnTo>
                  <a:lnTo>
                    <a:pt x="516" y="78"/>
                  </a:lnTo>
                  <a:lnTo>
                    <a:pt x="499" y="75"/>
                  </a:lnTo>
                  <a:lnTo>
                    <a:pt x="481" y="78"/>
                  </a:lnTo>
                  <a:lnTo>
                    <a:pt x="481" y="70"/>
                  </a:lnTo>
                  <a:lnTo>
                    <a:pt x="594" y="35"/>
                  </a:lnTo>
                  <a:lnTo>
                    <a:pt x="698" y="0"/>
                  </a:lnTo>
                  <a:lnTo>
                    <a:pt x="703" y="12"/>
                  </a:lnTo>
                  <a:lnTo>
                    <a:pt x="691" y="20"/>
                  </a:lnTo>
                  <a:lnTo>
                    <a:pt x="680" y="32"/>
                  </a:lnTo>
                  <a:lnTo>
                    <a:pt x="675" y="47"/>
                  </a:lnTo>
                  <a:lnTo>
                    <a:pt x="672" y="67"/>
                  </a:lnTo>
                  <a:lnTo>
                    <a:pt x="672" y="86"/>
                  </a:lnTo>
                  <a:lnTo>
                    <a:pt x="675" y="113"/>
                  </a:lnTo>
                  <a:lnTo>
                    <a:pt x="695" y="188"/>
                  </a:lnTo>
                  <a:lnTo>
                    <a:pt x="886" y="822"/>
                  </a:lnTo>
                  <a:lnTo>
                    <a:pt x="874" y="822"/>
                  </a:lnTo>
                  <a:lnTo>
                    <a:pt x="179" y="400"/>
                  </a:lnTo>
                  <a:lnTo>
                    <a:pt x="293" y="779"/>
                  </a:lnTo>
                  <a:lnTo>
                    <a:pt x="317" y="850"/>
                  </a:lnTo>
                  <a:lnTo>
                    <a:pt x="328" y="877"/>
                  </a:lnTo>
                  <a:lnTo>
                    <a:pt x="340" y="893"/>
                  </a:lnTo>
                  <a:lnTo>
                    <a:pt x="355" y="909"/>
                  </a:lnTo>
                  <a:lnTo>
                    <a:pt x="367" y="917"/>
                  </a:lnTo>
                  <a:lnTo>
                    <a:pt x="383" y="917"/>
                  </a:lnTo>
                  <a:lnTo>
                    <a:pt x="402" y="917"/>
                  </a:lnTo>
                  <a:lnTo>
                    <a:pt x="406" y="929"/>
                  </a:lnTo>
                  <a:lnTo>
                    <a:pt x="289" y="959"/>
                  </a:lnTo>
                  <a:lnTo>
                    <a:pt x="184" y="995"/>
                  </a:lnTo>
                  <a:lnTo>
                    <a:pt x="179" y="984"/>
                  </a:lnTo>
                  <a:lnTo>
                    <a:pt x="196" y="975"/>
                  </a:lnTo>
                  <a:lnTo>
                    <a:pt x="203" y="964"/>
                  </a:lnTo>
                  <a:lnTo>
                    <a:pt x="211" y="947"/>
                  </a:lnTo>
                  <a:lnTo>
                    <a:pt x="215" y="929"/>
                  </a:lnTo>
                  <a:lnTo>
                    <a:pt x="211" y="909"/>
                  </a:lnTo>
                  <a:lnTo>
                    <a:pt x="207" y="881"/>
                  </a:lnTo>
                  <a:lnTo>
                    <a:pt x="191" y="807"/>
                  </a:lnTo>
                  <a:lnTo>
                    <a:pt x="0" y="168"/>
                  </a:lnTo>
                  <a:lnTo>
                    <a:pt x="8" y="165"/>
                  </a:lnTo>
                  <a:lnTo>
                    <a:pt x="703" y="5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0" name="Freeform 188"/>
            <p:cNvSpPr>
              <a:spLocks noEditPoints="1"/>
            </p:cNvSpPr>
            <p:nvPr/>
          </p:nvSpPr>
          <p:spPr bwMode="auto">
            <a:xfrm>
              <a:off x="2196" y="1025"/>
              <a:ext cx="109" cy="121"/>
            </a:xfrm>
            <a:custGeom>
              <a:avLst/>
              <a:gdLst>
                <a:gd name="T0" fmla="*/ 0 w 812"/>
                <a:gd name="T1" fmla="*/ 0 h 902"/>
                <a:gd name="T2" fmla="*/ 0 w 812"/>
                <a:gd name="T3" fmla="*/ 0 h 902"/>
                <a:gd name="T4" fmla="*/ 0 w 812"/>
                <a:gd name="T5" fmla="*/ 0 h 902"/>
                <a:gd name="T6" fmla="*/ 0 w 812"/>
                <a:gd name="T7" fmla="*/ 0 h 902"/>
                <a:gd name="T8" fmla="*/ 0 w 812"/>
                <a:gd name="T9" fmla="*/ 0 h 902"/>
                <a:gd name="T10" fmla="*/ 0 w 812"/>
                <a:gd name="T11" fmla="*/ 0 h 902"/>
                <a:gd name="T12" fmla="*/ 0 w 812"/>
                <a:gd name="T13" fmla="*/ 0 h 902"/>
                <a:gd name="T14" fmla="*/ 0 w 812"/>
                <a:gd name="T15" fmla="*/ 0 h 902"/>
                <a:gd name="T16" fmla="*/ 0 w 812"/>
                <a:gd name="T17" fmla="*/ 0 h 902"/>
                <a:gd name="T18" fmla="*/ 0 w 812"/>
                <a:gd name="T19" fmla="*/ 0 h 902"/>
                <a:gd name="T20" fmla="*/ 0 w 812"/>
                <a:gd name="T21" fmla="*/ 0 h 902"/>
                <a:gd name="T22" fmla="*/ 0 w 812"/>
                <a:gd name="T23" fmla="*/ 0 h 902"/>
                <a:gd name="T24" fmla="*/ 0 w 812"/>
                <a:gd name="T25" fmla="*/ 0 h 902"/>
                <a:gd name="T26" fmla="*/ 0 w 812"/>
                <a:gd name="T27" fmla="*/ 0 h 902"/>
                <a:gd name="T28" fmla="*/ 0 w 812"/>
                <a:gd name="T29" fmla="*/ 0 h 902"/>
                <a:gd name="T30" fmla="*/ 0 w 812"/>
                <a:gd name="T31" fmla="*/ 0 h 902"/>
                <a:gd name="T32" fmla="*/ 0 w 812"/>
                <a:gd name="T33" fmla="*/ 0 h 902"/>
                <a:gd name="T34" fmla="*/ 0 w 812"/>
                <a:gd name="T35" fmla="*/ 0 h 902"/>
                <a:gd name="T36" fmla="*/ 0 w 812"/>
                <a:gd name="T37" fmla="*/ 0 h 902"/>
                <a:gd name="T38" fmla="*/ 0 w 812"/>
                <a:gd name="T39" fmla="*/ 0 h 902"/>
                <a:gd name="T40" fmla="*/ 0 w 812"/>
                <a:gd name="T41" fmla="*/ 0 h 902"/>
                <a:gd name="T42" fmla="*/ 0 w 812"/>
                <a:gd name="T43" fmla="*/ 0 h 902"/>
                <a:gd name="T44" fmla="*/ 0 w 812"/>
                <a:gd name="T45" fmla="*/ 0 h 902"/>
                <a:gd name="T46" fmla="*/ 0 w 812"/>
                <a:gd name="T47" fmla="*/ 0 h 902"/>
                <a:gd name="T48" fmla="*/ 0 w 812"/>
                <a:gd name="T49" fmla="*/ 0 h 902"/>
                <a:gd name="T50" fmla="*/ 0 w 812"/>
                <a:gd name="T51" fmla="*/ 0 h 902"/>
                <a:gd name="T52" fmla="*/ 0 w 812"/>
                <a:gd name="T53" fmla="*/ 0 h 902"/>
                <a:gd name="T54" fmla="*/ 0 w 812"/>
                <a:gd name="T55" fmla="*/ 0 h 902"/>
                <a:gd name="T56" fmla="*/ 0 w 812"/>
                <a:gd name="T57" fmla="*/ 0 h 902"/>
                <a:gd name="T58" fmla="*/ 0 w 812"/>
                <a:gd name="T59" fmla="*/ 0 h 902"/>
                <a:gd name="T60" fmla="*/ 0 w 812"/>
                <a:gd name="T61" fmla="*/ 0 h 902"/>
                <a:gd name="T62" fmla="*/ 0 w 812"/>
                <a:gd name="T63" fmla="*/ 0 h 902"/>
                <a:gd name="T64" fmla="*/ 0 w 812"/>
                <a:gd name="T65" fmla="*/ 0 h 902"/>
                <a:gd name="T66" fmla="*/ 0 w 812"/>
                <a:gd name="T67" fmla="*/ 0 h 902"/>
                <a:gd name="T68" fmla="*/ 0 w 812"/>
                <a:gd name="T69" fmla="*/ 0 h 902"/>
                <a:gd name="T70" fmla="*/ 0 w 812"/>
                <a:gd name="T71" fmla="*/ 0 h 902"/>
                <a:gd name="T72" fmla="*/ 0 w 812"/>
                <a:gd name="T73" fmla="*/ 0 h 902"/>
                <a:gd name="T74" fmla="*/ 0 w 812"/>
                <a:gd name="T75" fmla="*/ 0 h 902"/>
                <a:gd name="T76" fmla="*/ 0 w 812"/>
                <a:gd name="T77" fmla="*/ 0 h 902"/>
                <a:gd name="T78" fmla="*/ 0 w 812"/>
                <a:gd name="T79" fmla="*/ 0 h 9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12"/>
                <a:gd name="T121" fmla="*/ 0 h 902"/>
                <a:gd name="T122" fmla="*/ 812 w 812"/>
                <a:gd name="T123" fmla="*/ 902 h 90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12" h="902">
                  <a:moveTo>
                    <a:pt x="207" y="639"/>
                  </a:moveTo>
                  <a:lnTo>
                    <a:pt x="176" y="769"/>
                  </a:lnTo>
                  <a:lnTo>
                    <a:pt x="172" y="800"/>
                  </a:lnTo>
                  <a:lnTo>
                    <a:pt x="172" y="824"/>
                  </a:lnTo>
                  <a:lnTo>
                    <a:pt x="176" y="839"/>
                  </a:lnTo>
                  <a:lnTo>
                    <a:pt x="187" y="847"/>
                  </a:lnTo>
                  <a:lnTo>
                    <a:pt x="195" y="851"/>
                  </a:lnTo>
                  <a:lnTo>
                    <a:pt x="210" y="855"/>
                  </a:lnTo>
                  <a:lnTo>
                    <a:pt x="214" y="862"/>
                  </a:lnTo>
                  <a:lnTo>
                    <a:pt x="101" y="882"/>
                  </a:lnTo>
                  <a:lnTo>
                    <a:pt x="3" y="902"/>
                  </a:lnTo>
                  <a:lnTo>
                    <a:pt x="0" y="894"/>
                  </a:lnTo>
                  <a:lnTo>
                    <a:pt x="20" y="882"/>
                  </a:lnTo>
                  <a:lnTo>
                    <a:pt x="27" y="874"/>
                  </a:lnTo>
                  <a:lnTo>
                    <a:pt x="35" y="867"/>
                  </a:lnTo>
                  <a:lnTo>
                    <a:pt x="46" y="835"/>
                  </a:lnTo>
                  <a:lnTo>
                    <a:pt x="58" y="784"/>
                  </a:lnTo>
                  <a:lnTo>
                    <a:pt x="242" y="5"/>
                  </a:lnTo>
                  <a:lnTo>
                    <a:pt x="257" y="0"/>
                  </a:lnTo>
                  <a:lnTo>
                    <a:pt x="729" y="679"/>
                  </a:lnTo>
                  <a:lnTo>
                    <a:pt x="749" y="706"/>
                  </a:lnTo>
                  <a:lnTo>
                    <a:pt x="769" y="722"/>
                  </a:lnTo>
                  <a:lnTo>
                    <a:pt x="788" y="734"/>
                  </a:lnTo>
                  <a:lnTo>
                    <a:pt x="812" y="741"/>
                  </a:lnTo>
                  <a:lnTo>
                    <a:pt x="812" y="752"/>
                  </a:lnTo>
                  <a:lnTo>
                    <a:pt x="710" y="769"/>
                  </a:lnTo>
                  <a:lnTo>
                    <a:pt x="582" y="796"/>
                  </a:lnTo>
                  <a:lnTo>
                    <a:pt x="582" y="784"/>
                  </a:lnTo>
                  <a:lnTo>
                    <a:pt x="597" y="776"/>
                  </a:lnTo>
                  <a:lnTo>
                    <a:pt x="605" y="764"/>
                  </a:lnTo>
                  <a:lnTo>
                    <a:pt x="608" y="749"/>
                  </a:lnTo>
                  <a:lnTo>
                    <a:pt x="608" y="734"/>
                  </a:lnTo>
                  <a:lnTo>
                    <a:pt x="600" y="714"/>
                  </a:lnTo>
                  <a:lnTo>
                    <a:pt x="589" y="691"/>
                  </a:lnTo>
                  <a:lnTo>
                    <a:pt x="519" y="581"/>
                  </a:lnTo>
                  <a:lnTo>
                    <a:pt x="207" y="639"/>
                  </a:lnTo>
                  <a:close/>
                  <a:moveTo>
                    <a:pt x="292" y="216"/>
                  </a:moveTo>
                  <a:lnTo>
                    <a:pt x="222" y="541"/>
                  </a:lnTo>
                  <a:lnTo>
                    <a:pt x="468" y="494"/>
                  </a:lnTo>
                  <a:lnTo>
                    <a:pt x="292" y="2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1" name="Freeform 189"/>
            <p:cNvSpPr>
              <a:spLocks/>
            </p:cNvSpPr>
            <p:nvPr/>
          </p:nvSpPr>
          <p:spPr bwMode="auto">
            <a:xfrm>
              <a:off x="2328" y="1013"/>
              <a:ext cx="96" cy="109"/>
            </a:xfrm>
            <a:custGeom>
              <a:avLst/>
              <a:gdLst>
                <a:gd name="T0" fmla="*/ 0 w 723"/>
                <a:gd name="T1" fmla="*/ 0 h 819"/>
                <a:gd name="T2" fmla="*/ 0 w 723"/>
                <a:gd name="T3" fmla="*/ 0 h 819"/>
                <a:gd name="T4" fmla="*/ 0 w 723"/>
                <a:gd name="T5" fmla="*/ 0 h 819"/>
                <a:gd name="T6" fmla="*/ 0 w 723"/>
                <a:gd name="T7" fmla="*/ 0 h 819"/>
                <a:gd name="T8" fmla="*/ 0 w 723"/>
                <a:gd name="T9" fmla="*/ 0 h 819"/>
                <a:gd name="T10" fmla="*/ 0 w 723"/>
                <a:gd name="T11" fmla="*/ 0 h 819"/>
                <a:gd name="T12" fmla="*/ 0 w 723"/>
                <a:gd name="T13" fmla="*/ 0 h 819"/>
                <a:gd name="T14" fmla="*/ 0 w 723"/>
                <a:gd name="T15" fmla="*/ 0 h 819"/>
                <a:gd name="T16" fmla="*/ 0 w 723"/>
                <a:gd name="T17" fmla="*/ 0 h 819"/>
                <a:gd name="T18" fmla="*/ 0 w 723"/>
                <a:gd name="T19" fmla="*/ 0 h 819"/>
                <a:gd name="T20" fmla="*/ 0 w 723"/>
                <a:gd name="T21" fmla="*/ 0 h 819"/>
                <a:gd name="T22" fmla="*/ 0 w 723"/>
                <a:gd name="T23" fmla="*/ 0 h 819"/>
                <a:gd name="T24" fmla="*/ 0 w 723"/>
                <a:gd name="T25" fmla="*/ 0 h 819"/>
                <a:gd name="T26" fmla="*/ 0 w 723"/>
                <a:gd name="T27" fmla="*/ 0 h 819"/>
                <a:gd name="T28" fmla="*/ 0 w 723"/>
                <a:gd name="T29" fmla="*/ 0 h 819"/>
                <a:gd name="T30" fmla="*/ 0 w 723"/>
                <a:gd name="T31" fmla="*/ 0 h 819"/>
                <a:gd name="T32" fmla="*/ 0 w 723"/>
                <a:gd name="T33" fmla="*/ 0 h 819"/>
                <a:gd name="T34" fmla="*/ 0 w 723"/>
                <a:gd name="T35" fmla="*/ 0 h 819"/>
                <a:gd name="T36" fmla="*/ 0 w 723"/>
                <a:gd name="T37" fmla="*/ 0 h 819"/>
                <a:gd name="T38" fmla="*/ 0 w 723"/>
                <a:gd name="T39" fmla="*/ 0 h 819"/>
                <a:gd name="T40" fmla="*/ 0 w 723"/>
                <a:gd name="T41" fmla="*/ 0 h 819"/>
                <a:gd name="T42" fmla="*/ 0 w 723"/>
                <a:gd name="T43" fmla="*/ 0 h 819"/>
                <a:gd name="T44" fmla="*/ 0 w 723"/>
                <a:gd name="T45" fmla="*/ 0 h 819"/>
                <a:gd name="T46" fmla="*/ 0 w 723"/>
                <a:gd name="T47" fmla="*/ 0 h 819"/>
                <a:gd name="T48" fmla="*/ 0 w 723"/>
                <a:gd name="T49" fmla="*/ 0 h 819"/>
                <a:gd name="T50" fmla="*/ 0 w 723"/>
                <a:gd name="T51" fmla="*/ 0 h 819"/>
                <a:gd name="T52" fmla="*/ 0 w 723"/>
                <a:gd name="T53" fmla="*/ 0 h 819"/>
                <a:gd name="T54" fmla="*/ 0 w 723"/>
                <a:gd name="T55" fmla="*/ 0 h 819"/>
                <a:gd name="T56" fmla="*/ 0 w 723"/>
                <a:gd name="T57" fmla="*/ 0 h 819"/>
                <a:gd name="T58" fmla="*/ 0 w 723"/>
                <a:gd name="T59" fmla="*/ 0 h 819"/>
                <a:gd name="T60" fmla="*/ 0 w 723"/>
                <a:gd name="T61" fmla="*/ 0 h 819"/>
                <a:gd name="T62" fmla="*/ 0 w 723"/>
                <a:gd name="T63" fmla="*/ 0 h 819"/>
                <a:gd name="T64" fmla="*/ 0 w 723"/>
                <a:gd name="T65" fmla="*/ 0 h 819"/>
                <a:gd name="T66" fmla="*/ 0 w 723"/>
                <a:gd name="T67" fmla="*/ 0 h 819"/>
                <a:gd name="T68" fmla="*/ 0 w 723"/>
                <a:gd name="T69" fmla="*/ 0 h 819"/>
                <a:gd name="T70" fmla="*/ 0 w 723"/>
                <a:gd name="T71" fmla="*/ 0 h 819"/>
                <a:gd name="T72" fmla="*/ 0 w 723"/>
                <a:gd name="T73" fmla="*/ 0 h 819"/>
                <a:gd name="T74" fmla="*/ 0 w 723"/>
                <a:gd name="T75" fmla="*/ 0 h 819"/>
                <a:gd name="T76" fmla="*/ 0 w 723"/>
                <a:gd name="T77" fmla="*/ 0 h 819"/>
                <a:gd name="T78" fmla="*/ 0 w 723"/>
                <a:gd name="T79" fmla="*/ 0 h 819"/>
                <a:gd name="T80" fmla="*/ 0 w 723"/>
                <a:gd name="T81" fmla="*/ 0 h 819"/>
                <a:gd name="T82" fmla="*/ 0 w 723"/>
                <a:gd name="T83" fmla="*/ 0 h 819"/>
                <a:gd name="T84" fmla="*/ 0 w 723"/>
                <a:gd name="T85" fmla="*/ 0 h 8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3"/>
                <a:gd name="T130" fmla="*/ 0 h 819"/>
                <a:gd name="T131" fmla="*/ 723 w 723"/>
                <a:gd name="T132" fmla="*/ 819 h 8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3" h="819">
                  <a:moveTo>
                    <a:pt x="219" y="636"/>
                  </a:moveTo>
                  <a:lnTo>
                    <a:pt x="227" y="706"/>
                  </a:lnTo>
                  <a:lnTo>
                    <a:pt x="231" y="733"/>
                  </a:lnTo>
                  <a:lnTo>
                    <a:pt x="239" y="753"/>
                  </a:lnTo>
                  <a:lnTo>
                    <a:pt x="250" y="769"/>
                  </a:lnTo>
                  <a:lnTo>
                    <a:pt x="257" y="781"/>
                  </a:lnTo>
                  <a:lnTo>
                    <a:pt x="274" y="788"/>
                  </a:lnTo>
                  <a:lnTo>
                    <a:pt x="289" y="796"/>
                  </a:lnTo>
                  <a:lnTo>
                    <a:pt x="289" y="804"/>
                  </a:lnTo>
                  <a:lnTo>
                    <a:pt x="172" y="812"/>
                  </a:lnTo>
                  <a:lnTo>
                    <a:pt x="51" y="819"/>
                  </a:lnTo>
                  <a:lnTo>
                    <a:pt x="51" y="807"/>
                  </a:lnTo>
                  <a:lnTo>
                    <a:pt x="66" y="804"/>
                  </a:lnTo>
                  <a:lnTo>
                    <a:pt x="78" y="792"/>
                  </a:lnTo>
                  <a:lnTo>
                    <a:pt x="90" y="781"/>
                  </a:lnTo>
                  <a:lnTo>
                    <a:pt x="94" y="764"/>
                  </a:lnTo>
                  <a:lnTo>
                    <a:pt x="101" y="741"/>
                  </a:lnTo>
                  <a:lnTo>
                    <a:pt x="101" y="714"/>
                  </a:lnTo>
                  <a:lnTo>
                    <a:pt x="101" y="639"/>
                  </a:lnTo>
                  <a:lnTo>
                    <a:pt x="70" y="193"/>
                  </a:lnTo>
                  <a:lnTo>
                    <a:pt x="66" y="118"/>
                  </a:lnTo>
                  <a:lnTo>
                    <a:pt x="58" y="90"/>
                  </a:lnTo>
                  <a:lnTo>
                    <a:pt x="51" y="71"/>
                  </a:lnTo>
                  <a:lnTo>
                    <a:pt x="43" y="55"/>
                  </a:lnTo>
                  <a:lnTo>
                    <a:pt x="32" y="43"/>
                  </a:lnTo>
                  <a:lnTo>
                    <a:pt x="20" y="35"/>
                  </a:lnTo>
                  <a:lnTo>
                    <a:pt x="4" y="32"/>
                  </a:lnTo>
                  <a:lnTo>
                    <a:pt x="0" y="20"/>
                  </a:lnTo>
                  <a:lnTo>
                    <a:pt x="293" y="0"/>
                  </a:lnTo>
                  <a:lnTo>
                    <a:pt x="360" y="0"/>
                  </a:lnTo>
                  <a:lnTo>
                    <a:pt x="418" y="8"/>
                  </a:lnTo>
                  <a:lnTo>
                    <a:pt x="468" y="24"/>
                  </a:lnTo>
                  <a:lnTo>
                    <a:pt x="488" y="32"/>
                  </a:lnTo>
                  <a:lnTo>
                    <a:pt x="508" y="43"/>
                  </a:lnTo>
                  <a:lnTo>
                    <a:pt x="527" y="60"/>
                  </a:lnTo>
                  <a:lnTo>
                    <a:pt x="542" y="75"/>
                  </a:lnTo>
                  <a:lnTo>
                    <a:pt x="554" y="90"/>
                  </a:lnTo>
                  <a:lnTo>
                    <a:pt x="566" y="110"/>
                  </a:lnTo>
                  <a:lnTo>
                    <a:pt x="577" y="133"/>
                  </a:lnTo>
                  <a:lnTo>
                    <a:pt x="585" y="153"/>
                  </a:lnTo>
                  <a:lnTo>
                    <a:pt x="589" y="181"/>
                  </a:lnTo>
                  <a:lnTo>
                    <a:pt x="594" y="205"/>
                  </a:lnTo>
                  <a:lnTo>
                    <a:pt x="589" y="243"/>
                  </a:lnTo>
                  <a:lnTo>
                    <a:pt x="585" y="283"/>
                  </a:lnTo>
                  <a:lnTo>
                    <a:pt x="574" y="314"/>
                  </a:lnTo>
                  <a:lnTo>
                    <a:pt x="554" y="345"/>
                  </a:lnTo>
                  <a:lnTo>
                    <a:pt x="531" y="373"/>
                  </a:lnTo>
                  <a:lnTo>
                    <a:pt x="499" y="396"/>
                  </a:lnTo>
                  <a:lnTo>
                    <a:pt x="468" y="416"/>
                  </a:lnTo>
                  <a:lnTo>
                    <a:pt x="426" y="431"/>
                  </a:lnTo>
                  <a:lnTo>
                    <a:pt x="632" y="698"/>
                  </a:lnTo>
                  <a:lnTo>
                    <a:pt x="663" y="733"/>
                  </a:lnTo>
                  <a:lnTo>
                    <a:pt x="683" y="753"/>
                  </a:lnTo>
                  <a:lnTo>
                    <a:pt x="703" y="764"/>
                  </a:lnTo>
                  <a:lnTo>
                    <a:pt x="723" y="769"/>
                  </a:lnTo>
                  <a:lnTo>
                    <a:pt x="723" y="781"/>
                  </a:lnTo>
                  <a:lnTo>
                    <a:pt x="625" y="792"/>
                  </a:lnTo>
                  <a:lnTo>
                    <a:pt x="589" y="792"/>
                  </a:lnTo>
                  <a:lnTo>
                    <a:pt x="574" y="788"/>
                  </a:lnTo>
                  <a:lnTo>
                    <a:pt x="559" y="781"/>
                  </a:lnTo>
                  <a:lnTo>
                    <a:pt x="542" y="772"/>
                  </a:lnTo>
                  <a:lnTo>
                    <a:pt x="531" y="761"/>
                  </a:lnTo>
                  <a:lnTo>
                    <a:pt x="499" y="721"/>
                  </a:lnTo>
                  <a:lnTo>
                    <a:pt x="250" y="385"/>
                  </a:lnTo>
                  <a:lnTo>
                    <a:pt x="254" y="373"/>
                  </a:lnTo>
                  <a:lnTo>
                    <a:pt x="277" y="376"/>
                  </a:lnTo>
                  <a:lnTo>
                    <a:pt x="305" y="376"/>
                  </a:lnTo>
                  <a:lnTo>
                    <a:pt x="340" y="369"/>
                  </a:lnTo>
                  <a:lnTo>
                    <a:pt x="375" y="361"/>
                  </a:lnTo>
                  <a:lnTo>
                    <a:pt x="403" y="345"/>
                  </a:lnTo>
                  <a:lnTo>
                    <a:pt x="430" y="330"/>
                  </a:lnTo>
                  <a:lnTo>
                    <a:pt x="445" y="306"/>
                  </a:lnTo>
                  <a:lnTo>
                    <a:pt x="461" y="283"/>
                  </a:lnTo>
                  <a:lnTo>
                    <a:pt x="468" y="251"/>
                  </a:lnTo>
                  <a:lnTo>
                    <a:pt x="468" y="220"/>
                  </a:lnTo>
                  <a:lnTo>
                    <a:pt x="464" y="196"/>
                  </a:lnTo>
                  <a:lnTo>
                    <a:pt x="456" y="170"/>
                  </a:lnTo>
                  <a:lnTo>
                    <a:pt x="441" y="145"/>
                  </a:lnTo>
                  <a:lnTo>
                    <a:pt x="426" y="126"/>
                  </a:lnTo>
                  <a:lnTo>
                    <a:pt x="398" y="110"/>
                  </a:lnTo>
                  <a:lnTo>
                    <a:pt x="363" y="98"/>
                  </a:lnTo>
                  <a:lnTo>
                    <a:pt x="320" y="90"/>
                  </a:lnTo>
                  <a:lnTo>
                    <a:pt x="269" y="90"/>
                  </a:lnTo>
                  <a:lnTo>
                    <a:pt x="231" y="95"/>
                  </a:lnTo>
                  <a:lnTo>
                    <a:pt x="188" y="106"/>
                  </a:lnTo>
                  <a:lnTo>
                    <a:pt x="219" y="6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2" name="Freeform 190"/>
            <p:cNvSpPr>
              <a:spLocks noEditPoints="1"/>
            </p:cNvSpPr>
            <p:nvPr/>
          </p:nvSpPr>
          <p:spPr bwMode="auto">
            <a:xfrm>
              <a:off x="2420" y="1006"/>
              <a:ext cx="109" cy="114"/>
            </a:xfrm>
            <a:custGeom>
              <a:avLst/>
              <a:gdLst>
                <a:gd name="T0" fmla="*/ 0 w 823"/>
                <a:gd name="T1" fmla="*/ 0 h 854"/>
                <a:gd name="T2" fmla="*/ 0 w 823"/>
                <a:gd name="T3" fmla="*/ 0 h 854"/>
                <a:gd name="T4" fmla="*/ 0 w 823"/>
                <a:gd name="T5" fmla="*/ 0 h 854"/>
                <a:gd name="T6" fmla="*/ 0 w 823"/>
                <a:gd name="T7" fmla="*/ 0 h 854"/>
                <a:gd name="T8" fmla="*/ 0 w 823"/>
                <a:gd name="T9" fmla="*/ 0 h 854"/>
                <a:gd name="T10" fmla="*/ 0 w 823"/>
                <a:gd name="T11" fmla="*/ 0 h 854"/>
                <a:gd name="T12" fmla="*/ 0 w 823"/>
                <a:gd name="T13" fmla="*/ 0 h 854"/>
                <a:gd name="T14" fmla="*/ 0 w 823"/>
                <a:gd name="T15" fmla="*/ 0 h 854"/>
                <a:gd name="T16" fmla="*/ 0 w 823"/>
                <a:gd name="T17" fmla="*/ 0 h 854"/>
                <a:gd name="T18" fmla="*/ 0 w 823"/>
                <a:gd name="T19" fmla="*/ 0 h 854"/>
                <a:gd name="T20" fmla="*/ 0 w 823"/>
                <a:gd name="T21" fmla="*/ 0 h 854"/>
                <a:gd name="T22" fmla="*/ 0 w 823"/>
                <a:gd name="T23" fmla="*/ 0 h 854"/>
                <a:gd name="T24" fmla="*/ 0 w 823"/>
                <a:gd name="T25" fmla="*/ 0 h 854"/>
                <a:gd name="T26" fmla="*/ 0 w 823"/>
                <a:gd name="T27" fmla="*/ 0 h 854"/>
                <a:gd name="T28" fmla="*/ 0 w 823"/>
                <a:gd name="T29" fmla="*/ 0 h 854"/>
                <a:gd name="T30" fmla="*/ 0 w 823"/>
                <a:gd name="T31" fmla="*/ 0 h 854"/>
                <a:gd name="T32" fmla="*/ 0 w 823"/>
                <a:gd name="T33" fmla="*/ 0 h 854"/>
                <a:gd name="T34" fmla="*/ 0 w 823"/>
                <a:gd name="T35" fmla="*/ 0 h 854"/>
                <a:gd name="T36" fmla="*/ 0 w 823"/>
                <a:gd name="T37" fmla="*/ 0 h 854"/>
                <a:gd name="T38" fmla="*/ 0 w 823"/>
                <a:gd name="T39" fmla="*/ 0 h 854"/>
                <a:gd name="T40" fmla="*/ 0 w 823"/>
                <a:gd name="T41" fmla="*/ 0 h 854"/>
                <a:gd name="T42" fmla="*/ 0 w 823"/>
                <a:gd name="T43" fmla="*/ 0 h 854"/>
                <a:gd name="T44" fmla="*/ 0 w 823"/>
                <a:gd name="T45" fmla="*/ 0 h 854"/>
                <a:gd name="T46" fmla="*/ 0 w 823"/>
                <a:gd name="T47" fmla="*/ 0 h 854"/>
                <a:gd name="T48" fmla="*/ 0 w 823"/>
                <a:gd name="T49" fmla="*/ 0 h 854"/>
                <a:gd name="T50" fmla="*/ 0 w 823"/>
                <a:gd name="T51" fmla="*/ 0 h 854"/>
                <a:gd name="T52" fmla="*/ 0 w 823"/>
                <a:gd name="T53" fmla="*/ 0 h 854"/>
                <a:gd name="T54" fmla="*/ 0 w 823"/>
                <a:gd name="T55" fmla="*/ 0 h 854"/>
                <a:gd name="T56" fmla="*/ 0 w 823"/>
                <a:gd name="T57" fmla="*/ 0 h 854"/>
                <a:gd name="T58" fmla="*/ 0 w 823"/>
                <a:gd name="T59" fmla="*/ 0 h 854"/>
                <a:gd name="T60" fmla="*/ 0 w 823"/>
                <a:gd name="T61" fmla="*/ 0 h 854"/>
                <a:gd name="T62" fmla="*/ 0 w 823"/>
                <a:gd name="T63" fmla="*/ 0 h 854"/>
                <a:gd name="T64" fmla="*/ 0 w 823"/>
                <a:gd name="T65" fmla="*/ 0 h 854"/>
                <a:gd name="T66" fmla="*/ 0 w 823"/>
                <a:gd name="T67" fmla="*/ 0 h 854"/>
                <a:gd name="T68" fmla="*/ 0 w 823"/>
                <a:gd name="T69" fmla="*/ 0 h 854"/>
                <a:gd name="T70" fmla="*/ 0 w 823"/>
                <a:gd name="T71" fmla="*/ 0 h 854"/>
                <a:gd name="T72" fmla="*/ 0 w 823"/>
                <a:gd name="T73" fmla="*/ 0 h 854"/>
                <a:gd name="T74" fmla="*/ 0 w 823"/>
                <a:gd name="T75" fmla="*/ 0 h 854"/>
                <a:gd name="T76" fmla="*/ 0 w 823"/>
                <a:gd name="T77" fmla="*/ 0 h 854"/>
                <a:gd name="T78" fmla="*/ 0 w 823"/>
                <a:gd name="T79" fmla="*/ 0 h 8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3"/>
                <a:gd name="T121" fmla="*/ 0 h 854"/>
                <a:gd name="T122" fmla="*/ 823 w 823"/>
                <a:gd name="T123" fmla="*/ 854 h 8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3" h="854">
                  <a:moveTo>
                    <a:pt x="254" y="611"/>
                  </a:moveTo>
                  <a:lnTo>
                    <a:pt x="199" y="732"/>
                  </a:lnTo>
                  <a:lnTo>
                    <a:pt x="188" y="764"/>
                  </a:lnTo>
                  <a:lnTo>
                    <a:pt x="183" y="787"/>
                  </a:lnTo>
                  <a:lnTo>
                    <a:pt x="183" y="799"/>
                  </a:lnTo>
                  <a:lnTo>
                    <a:pt x="191" y="811"/>
                  </a:lnTo>
                  <a:lnTo>
                    <a:pt x="199" y="819"/>
                  </a:lnTo>
                  <a:lnTo>
                    <a:pt x="214" y="822"/>
                  </a:lnTo>
                  <a:lnTo>
                    <a:pt x="214" y="834"/>
                  </a:lnTo>
                  <a:lnTo>
                    <a:pt x="98" y="826"/>
                  </a:lnTo>
                  <a:lnTo>
                    <a:pt x="0" y="826"/>
                  </a:lnTo>
                  <a:lnTo>
                    <a:pt x="0" y="814"/>
                  </a:lnTo>
                  <a:lnTo>
                    <a:pt x="19" y="811"/>
                  </a:lnTo>
                  <a:lnTo>
                    <a:pt x="32" y="803"/>
                  </a:lnTo>
                  <a:lnTo>
                    <a:pt x="39" y="796"/>
                  </a:lnTo>
                  <a:lnTo>
                    <a:pt x="59" y="767"/>
                  </a:lnTo>
                  <a:lnTo>
                    <a:pt x="78" y="724"/>
                  </a:lnTo>
                  <a:lnTo>
                    <a:pt x="425" y="0"/>
                  </a:lnTo>
                  <a:lnTo>
                    <a:pt x="445" y="0"/>
                  </a:lnTo>
                  <a:lnTo>
                    <a:pt x="757" y="764"/>
                  </a:lnTo>
                  <a:lnTo>
                    <a:pt x="768" y="796"/>
                  </a:lnTo>
                  <a:lnTo>
                    <a:pt x="785" y="814"/>
                  </a:lnTo>
                  <a:lnTo>
                    <a:pt x="804" y="831"/>
                  </a:lnTo>
                  <a:lnTo>
                    <a:pt x="823" y="842"/>
                  </a:lnTo>
                  <a:lnTo>
                    <a:pt x="823" y="854"/>
                  </a:lnTo>
                  <a:lnTo>
                    <a:pt x="722" y="846"/>
                  </a:lnTo>
                  <a:lnTo>
                    <a:pt x="589" y="846"/>
                  </a:lnTo>
                  <a:lnTo>
                    <a:pt x="589" y="834"/>
                  </a:lnTo>
                  <a:lnTo>
                    <a:pt x="604" y="831"/>
                  </a:lnTo>
                  <a:lnTo>
                    <a:pt x="617" y="819"/>
                  </a:lnTo>
                  <a:lnTo>
                    <a:pt x="624" y="807"/>
                  </a:lnTo>
                  <a:lnTo>
                    <a:pt x="624" y="791"/>
                  </a:lnTo>
                  <a:lnTo>
                    <a:pt x="624" y="771"/>
                  </a:lnTo>
                  <a:lnTo>
                    <a:pt x="617" y="748"/>
                  </a:lnTo>
                  <a:lnTo>
                    <a:pt x="569" y="623"/>
                  </a:lnTo>
                  <a:lnTo>
                    <a:pt x="254" y="611"/>
                  </a:lnTo>
                  <a:close/>
                  <a:moveTo>
                    <a:pt x="430" y="220"/>
                  </a:moveTo>
                  <a:lnTo>
                    <a:pt x="292" y="521"/>
                  </a:lnTo>
                  <a:lnTo>
                    <a:pt x="543" y="528"/>
                  </a:lnTo>
                  <a:lnTo>
                    <a:pt x="430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3" name="Freeform 191"/>
            <p:cNvSpPr>
              <a:spLocks/>
            </p:cNvSpPr>
            <p:nvPr/>
          </p:nvSpPr>
          <p:spPr bwMode="auto">
            <a:xfrm>
              <a:off x="2532" y="1016"/>
              <a:ext cx="68" cy="111"/>
            </a:xfrm>
            <a:custGeom>
              <a:avLst/>
              <a:gdLst>
                <a:gd name="T0" fmla="*/ 0 w 511"/>
                <a:gd name="T1" fmla="*/ 0 h 830"/>
                <a:gd name="T2" fmla="*/ 0 w 511"/>
                <a:gd name="T3" fmla="*/ 0 h 830"/>
                <a:gd name="T4" fmla="*/ 0 w 511"/>
                <a:gd name="T5" fmla="*/ 0 h 830"/>
                <a:gd name="T6" fmla="*/ 0 w 511"/>
                <a:gd name="T7" fmla="*/ 0 h 830"/>
                <a:gd name="T8" fmla="*/ 0 w 511"/>
                <a:gd name="T9" fmla="*/ 0 h 830"/>
                <a:gd name="T10" fmla="*/ 0 w 511"/>
                <a:gd name="T11" fmla="*/ 0 h 830"/>
                <a:gd name="T12" fmla="*/ 0 w 511"/>
                <a:gd name="T13" fmla="*/ 0 h 830"/>
                <a:gd name="T14" fmla="*/ 0 w 511"/>
                <a:gd name="T15" fmla="*/ 0 h 830"/>
                <a:gd name="T16" fmla="*/ 0 w 511"/>
                <a:gd name="T17" fmla="*/ 0 h 830"/>
                <a:gd name="T18" fmla="*/ 0 w 511"/>
                <a:gd name="T19" fmla="*/ 0 h 830"/>
                <a:gd name="T20" fmla="*/ 0 w 511"/>
                <a:gd name="T21" fmla="*/ 0 h 830"/>
                <a:gd name="T22" fmla="*/ 0 w 511"/>
                <a:gd name="T23" fmla="*/ 0 h 830"/>
                <a:gd name="T24" fmla="*/ 0 w 511"/>
                <a:gd name="T25" fmla="*/ 0 h 830"/>
                <a:gd name="T26" fmla="*/ 0 w 511"/>
                <a:gd name="T27" fmla="*/ 0 h 830"/>
                <a:gd name="T28" fmla="*/ 0 w 511"/>
                <a:gd name="T29" fmla="*/ 0 h 830"/>
                <a:gd name="T30" fmla="*/ 0 w 511"/>
                <a:gd name="T31" fmla="*/ 0 h 830"/>
                <a:gd name="T32" fmla="*/ 0 w 511"/>
                <a:gd name="T33" fmla="*/ 0 h 830"/>
                <a:gd name="T34" fmla="*/ 0 w 511"/>
                <a:gd name="T35" fmla="*/ 0 h 830"/>
                <a:gd name="T36" fmla="*/ 0 w 511"/>
                <a:gd name="T37" fmla="*/ 0 h 830"/>
                <a:gd name="T38" fmla="*/ 0 w 511"/>
                <a:gd name="T39" fmla="*/ 0 h 830"/>
                <a:gd name="T40" fmla="*/ 0 w 511"/>
                <a:gd name="T41" fmla="*/ 0 h 830"/>
                <a:gd name="T42" fmla="*/ 0 w 511"/>
                <a:gd name="T43" fmla="*/ 0 h 830"/>
                <a:gd name="T44" fmla="*/ 0 w 511"/>
                <a:gd name="T45" fmla="*/ 0 h 830"/>
                <a:gd name="T46" fmla="*/ 0 w 511"/>
                <a:gd name="T47" fmla="*/ 0 h 830"/>
                <a:gd name="T48" fmla="*/ 0 w 511"/>
                <a:gd name="T49" fmla="*/ 0 h 830"/>
                <a:gd name="T50" fmla="*/ 0 w 511"/>
                <a:gd name="T51" fmla="*/ 0 h 830"/>
                <a:gd name="T52" fmla="*/ 0 w 511"/>
                <a:gd name="T53" fmla="*/ 0 h 830"/>
                <a:gd name="T54" fmla="*/ 0 w 511"/>
                <a:gd name="T55" fmla="*/ 0 h 830"/>
                <a:gd name="T56" fmla="*/ 0 w 511"/>
                <a:gd name="T57" fmla="*/ 0 h 830"/>
                <a:gd name="T58" fmla="*/ 0 w 511"/>
                <a:gd name="T59" fmla="*/ 0 h 830"/>
                <a:gd name="T60" fmla="*/ 0 w 511"/>
                <a:gd name="T61" fmla="*/ 0 h 830"/>
                <a:gd name="T62" fmla="*/ 0 w 511"/>
                <a:gd name="T63" fmla="*/ 0 h 830"/>
                <a:gd name="T64" fmla="*/ 0 w 511"/>
                <a:gd name="T65" fmla="*/ 0 h 830"/>
                <a:gd name="T66" fmla="*/ 0 w 511"/>
                <a:gd name="T67" fmla="*/ 0 h 830"/>
                <a:gd name="T68" fmla="*/ 0 w 511"/>
                <a:gd name="T69" fmla="*/ 0 h 830"/>
                <a:gd name="T70" fmla="*/ 0 w 511"/>
                <a:gd name="T71" fmla="*/ 0 h 830"/>
                <a:gd name="T72" fmla="*/ 0 w 511"/>
                <a:gd name="T73" fmla="*/ 0 h 830"/>
                <a:gd name="T74" fmla="*/ 0 w 511"/>
                <a:gd name="T75" fmla="*/ 0 h 830"/>
                <a:gd name="T76" fmla="*/ 0 w 511"/>
                <a:gd name="T77" fmla="*/ 0 h 830"/>
                <a:gd name="T78" fmla="*/ 0 w 511"/>
                <a:gd name="T79" fmla="*/ 0 h 830"/>
                <a:gd name="T80" fmla="*/ 0 w 511"/>
                <a:gd name="T81" fmla="*/ 0 h 830"/>
                <a:gd name="T82" fmla="*/ 0 w 511"/>
                <a:gd name="T83" fmla="*/ 0 h 830"/>
                <a:gd name="T84" fmla="*/ 0 w 511"/>
                <a:gd name="T85" fmla="*/ 0 h 830"/>
                <a:gd name="T86" fmla="*/ 0 w 511"/>
                <a:gd name="T87" fmla="*/ 0 h 830"/>
                <a:gd name="T88" fmla="*/ 0 w 511"/>
                <a:gd name="T89" fmla="*/ 0 h 830"/>
                <a:gd name="T90" fmla="*/ 0 w 511"/>
                <a:gd name="T91" fmla="*/ 0 h 830"/>
                <a:gd name="T92" fmla="*/ 0 w 511"/>
                <a:gd name="T93" fmla="*/ 0 h 830"/>
                <a:gd name="T94" fmla="*/ 0 w 511"/>
                <a:gd name="T95" fmla="*/ 0 h 830"/>
                <a:gd name="T96" fmla="*/ 0 w 511"/>
                <a:gd name="T97" fmla="*/ 0 h 830"/>
                <a:gd name="T98" fmla="*/ 0 w 511"/>
                <a:gd name="T99" fmla="*/ 0 h 8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1"/>
                <a:gd name="T151" fmla="*/ 0 h 830"/>
                <a:gd name="T152" fmla="*/ 511 w 511"/>
                <a:gd name="T153" fmla="*/ 830 h 8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1" h="830">
                  <a:moveTo>
                    <a:pt x="496" y="188"/>
                  </a:moveTo>
                  <a:lnTo>
                    <a:pt x="484" y="188"/>
                  </a:lnTo>
                  <a:lnTo>
                    <a:pt x="472" y="172"/>
                  </a:lnTo>
                  <a:lnTo>
                    <a:pt x="456" y="153"/>
                  </a:lnTo>
                  <a:lnTo>
                    <a:pt x="441" y="141"/>
                  </a:lnTo>
                  <a:lnTo>
                    <a:pt x="421" y="126"/>
                  </a:lnTo>
                  <a:lnTo>
                    <a:pt x="402" y="118"/>
                  </a:lnTo>
                  <a:lnTo>
                    <a:pt x="378" y="106"/>
                  </a:lnTo>
                  <a:lnTo>
                    <a:pt x="355" y="102"/>
                  </a:lnTo>
                  <a:lnTo>
                    <a:pt x="331" y="98"/>
                  </a:lnTo>
                  <a:lnTo>
                    <a:pt x="305" y="98"/>
                  </a:lnTo>
                  <a:lnTo>
                    <a:pt x="277" y="98"/>
                  </a:lnTo>
                  <a:lnTo>
                    <a:pt x="254" y="106"/>
                  </a:lnTo>
                  <a:lnTo>
                    <a:pt x="234" y="118"/>
                  </a:lnTo>
                  <a:lnTo>
                    <a:pt x="215" y="133"/>
                  </a:lnTo>
                  <a:lnTo>
                    <a:pt x="202" y="149"/>
                  </a:lnTo>
                  <a:lnTo>
                    <a:pt x="191" y="169"/>
                  </a:lnTo>
                  <a:lnTo>
                    <a:pt x="187" y="188"/>
                  </a:lnTo>
                  <a:lnTo>
                    <a:pt x="187" y="212"/>
                  </a:lnTo>
                  <a:lnTo>
                    <a:pt x="191" y="236"/>
                  </a:lnTo>
                  <a:lnTo>
                    <a:pt x="202" y="254"/>
                  </a:lnTo>
                  <a:lnTo>
                    <a:pt x="219" y="279"/>
                  </a:lnTo>
                  <a:lnTo>
                    <a:pt x="234" y="294"/>
                  </a:lnTo>
                  <a:lnTo>
                    <a:pt x="257" y="309"/>
                  </a:lnTo>
                  <a:lnTo>
                    <a:pt x="340" y="369"/>
                  </a:lnTo>
                  <a:lnTo>
                    <a:pt x="378" y="396"/>
                  </a:lnTo>
                  <a:lnTo>
                    <a:pt x="406" y="427"/>
                  </a:lnTo>
                  <a:lnTo>
                    <a:pt x="433" y="454"/>
                  </a:lnTo>
                  <a:lnTo>
                    <a:pt x="453" y="486"/>
                  </a:lnTo>
                  <a:lnTo>
                    <a:pt x="464" y="517"/>
                  </a:lnTo>
                  <a:lnTo>
                    <a:pt x="472" y="549"/>
                  </a:lnTo>
                  <a:lnTo>
                    <a:pt x="476" y="584"/>
                  </a:lnTo>
                  <a:lnTo>
                    <a:pt x="472" y="623"/>
                  </a:lnTo>
                  <a:lnTo>
                    <a:pt x="469" y="650"/>
                  </a:lnTo>
                  <a:lnTo>
                    <a:pt x="464" y="674"/>
                  </a:lnTo>
                  <a:lnTo>
                    <a:pt x="453" y="697"/>
                  </a:lnTo>
                  <a:lnTo>
                    <a:pt x="444" y="722"/>
                  </a:lnTo>
                  <a:lnTo>
                    <a:pt x="429" y="740"/>
                  </a:lnTo>
                  <a:lnTo>
                    <a:pt x="414" y="757"/>
                  </a:lnTo>
                  <a:lnTo>
                    <a:pt x="398" y="772"/>
                  </a:lnTo>
                  <a:lnTo>
                    <a:pt x="378" y="788"/>
                  </a:lnTo>
                  <a:lnTo>
                    <a:pt x="359" y="800"/>
                  </a:lnTo>
                  <a:lnTo>
                    <a:pt x="335" y="811"/>
                  </a:lnTo>
                  <a:lnTo>
                    <a:pt x="312" y="818"/>
                  </a:lnTo>
                  <a:lnTo>
                    <a:pt x="288" y="827"/>
                  </a:lnTo>
                  <a:lnTo>
                    <a:pt x="234" y="830"/>
                  </a:lnTo>
                  <a:lnTo>
                    <a:pt x="172" y="830"/>
                  </a:lnTo>
                  <a:lnTo>
                    <a:pt x="129" y="823"/>
                  </a:lnTo>
                  <a:lnTo>
                    <a:pt x="86" y="811"/>
                  </a:lnTo>
                  <a:lnTo>
                    <a:pt x="43" y="795"/>
                  </a:lnTo>
                  <a:lnTo>
                    <a:pt x="0" y="772"/>
                  </a:lnTo>
                  <a:lnTo>
                    <a:pt x="3" y="630"/>
                  </a:lnTo>
                  <a:lnTo>
                    <a:pt x="15" y="630"/>
                  </a:lnTo>
                  <a:lnTo>
                    <a:pt x="31" y="650"/>
                  </a:lnTo>
                  <a:lnTo>
                    <a:pt x="46" y="670"/>
                  </a:lnTo>
                  <a:lnTo>
                    <a:pt x="66" y="685"/>
                  </a:lnTo>
                  <a:lnTo>
                    <a:pt x="86" y="702"/>
                  </a:lnTo>
                  <a:lnTo>
                    <a:pt x="109" y="713"/>
                  </a:lnTo>
                  <a:lnTo>
                    <a:pt x="133" y="722"/>
                  </a:lnTo>
                  <a:lnTo>
                    <a:pt x="160" y="729"/>
                  </a:lnTo>
                  <a:lnTo>
                    <a:pt x="187" y="733"/>
                  </a:lnTo>
                  <a:lnTo>
                    <a:pt x="215" y="737"/>
                  </a:lnTo>
                  <a:lnTo>
                    <a:pt x="245" y="729"/>
                  </a:lnTo>
                  <a:lnTo>
                    <a:pt x="273" y="722"/>
                  </a:lnTo>
                  <a:lnTo>
                    <a:pt x="297" y="705"/>
                  </a:lnTo>
                  <a:lnTo>
                    <a:pt x="316" y="690"/>
                  </a:lnTo>
                  <a:lnTo>
                    <a:pt x="331" y="667"/>
                  </a:lnTo>
                  <a:lnTo>
                    <a:pt x="343" y="639"/>
                  </a:lnTo>
                  <a:lnTo>
                    <a:pt x="351" y="612"/>
                  </a:lnTo>
                  <a:lnTo>
                    <a:pt x="351" y="587"/>
                  </a:lnTo>
                  <a:lnTo>
                    <a:pt x="351" y="568"/>
                  </a:lnTo>
                  <a:lnTo>
                    <a:pt x="343" y="549"/>
                  </a:lnTo>
                  <a:lnTo>
                    <a:pt x="331" y="529"/>
                  </a:lnTo>
                  <a:lnTo>
                    <a:pt x="316" y="509"/>
                  </a:lnTo>
                  <a:lnTo>
                    <a:pt x="297" y="490"/>
                  </a:lnTo>
                  <a:lnTo>
                    <a:pt x="242" y="447"/>
                  </a:lnTo>
                  <a:lnTo>
                    <a:pt x="191" y="412"/>
                  </a:lnTo>
                  <a:lnTo>
                    <a:pt x="152" y="380"/>
                  </a:lnTo>
                  <a:lnTo>
                    <a:pt x="121" y="349"/>
                  </a:lnTo>
                  <a:lnTo>
                    <a:pt x="98" y="317"/>
                  </a:lnTo>
                  <a:lnTo>
                    <a:pt x="82" y="286"/>
                  </a:lnTo>
                  <a:lnTo>
                    <a:pt x="70" y="254"/>
                  </a:lnTo>
                  <a:lnTo>
                    <a:pt x="66" y="219"/>
                  </a:lnTo>
                  <a:lnTo>
                    <a:pt x="70" y="184"/>
                  </a:lnTo>
                  <a:lnTo>
                    <a:pt x="74" y="161"/>
                  </a:lnTo>
                  <a:lnTo>
                    <a:pt x="78" y="141"/>
                  </a:lnTo>
                  <a:lnTo>
                    <a:pt x="98" y="102"/>
                  </a:lnTo>
                  <a:lnTo>
                    <a:pt x="121" y="71"/>
                  </a:lnTo>
                  <a:lnTo>
                    <a:pt x="152" y="39"/>
                  </a:lnTo>
                  <a:lnTo>
                    <a:pt x="191" y="19"/>
                  </a:lnTo>
                  <a:lnTo>
                    <a:pt x="234" y="4"/>
                  </a:lnTo>
                  <a:lnTo>
                    <a:pt x="281" y="0"/>
                  </a:lnTo>
                  <a:lnTo>
                    <a:pt x="328" y="0"/>
                  </a:lnTo>
                  <a:lnTo>
                    <a:pt x="355" y="4"/>
                  </a:lnTo>
                  <a:lnTo>
                    <a:pt x="378" y="11"/>
                  </a:lnTo>
                  <a:lnTo>
                    <a:pt x="449" y="36"/>
                  </a:lnTo>
                  <a:lnTo>
                    <a:pt x="480" y="43"/>
                  </a:lnTo>
                  <a:lnTo>
                    <a:pt x="492" y="43"/>
                  </a:lnTo>
                  <a:lnTo>
                    <a:pt x="499" y="39"/>
                  </a:lnTo>
                  <a:lnTo>
                    <a:pt x="511" y="43"/>
                  </a:lnTo>
                  <a:lnTo>
                    <a:pt x="496" y="1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4" name="Freeform 192"/>
            <p:cNvSpPr>
              <a:spLocks/>
            </p:cNvSpPr>
            <p:nvPr/>
          </p:nvSpPr>
          <p:spPr bwMode="auto">
            <a:xfrm>
              <a:off x="2614" y="1025"/>
              <a:ext cx="74" cy="114"/>
            </a:xfrm>
            <a:custGeom>
              <a:avLst/>
              <a:gdLst>
                <a:gd name="T0" fmla="*/ 0 w 554"/>
                <a:gd name="T1" fmla="*/ 0 h 858"/>
                <a:gd name="T2" fmla="*/ 0 w 554"/>
                <a:gd name="T3" fmla="*/ 0 h 858"/>
                <a:gd name="T4" fmla="*/ 0 w 554"/>
                <a:gd name="T5" fmla="*/ 0 h 858"/>
                <a:gd name="T6" fmla="*/ 0 w 554"/>
                <a:gd name="T7" fmla="*/ 0 h 858"/>
                <a:gd name="T8" fmla="*/ 0 w 554"/>
                <a:gd name="T9" fmla="*/ 0 h 858"/>
                <a:gd name="T10" fmla="*/ 0 w 554"/>
                <a:gd name="T11" fmla="*/ 0 h 858"/>
                <a:gd name="T12" fmla="*/ 0 w 554"/>
                <a:gd name="T13" fmla="*/ 0 h 858"/>
                <a:gd name="T14" fmla="*/ 0 w 554"/>
                <a:gd name="T15" fmla="*/ 0 h 858"/>
                <a:gd name="T16" fmla="*/ 0 w 554"/>
                <a:gd name="T17" fmla="*/ 0 h 858"/>
                <a:gd name="T18" fmla="*/ 0 w 554"/>
                <a:gd name="T19" fmla="*/ 0 h 858"/>
                <a:gd name="T20" fmla="*/ 0 w 554"/>
                <a:gd name="T21" fmla="*/ 0 h 858"/>
                <a:gd name="T22" fmla="*/ 0 w 554"/>
                <a:gd name="T23" fmla="*/ 0 h 858"/>
                <a:gd name="T24" fmla="*/ 0 w 554"/>
                <a:gd name="T25" fmla="*/ 0 h 858"/>
                <a:gd name="T26" fmla="*/ 0 w 554"/>
                <a:gd name="T27" fmla="*/ 0 h 858"/>
                <a:gd name="T28" fmla="*/ 0 w 554"/>
                <a:gd name="T29" fmla="*/ 0 h 858"/>
                <a:gd name="T30" fmla="*/ 0 w 554"/>
                <a:gd name="T31" fmla="*/ 0 h 858"/>
                <a:gd name="T32" fmla="*/ 0 w 554"/>
                <a:gd name="T33" fmla="*/ 0 h 858"/>
                <a:gd name="T34" fmla="*/ 0 w 554"/>
                <a:gd name="T35" fmla="*/ 0 h 858"/>
                <a:gd name="T36" fmla="*/ 0 w 554"/>
                <a:gd name="T37" fmla="*/ 0 h 858"/>
                <a:gd name="T38" fmla="*/ 0 w 554"/>
                <a:gd name="T39" fmla="*/ 0 h 858"/>
                <a:gd name="T40" fmla="*/ 0 w 554"/>
                <a:gd name="T41" fmla="*/ 0 h 858"/>
                <a:gd name="T42" fmla="*/ 0 w 554"/>
                <a:gd name="T43" fmla="*/ 0 h 858"/>
                <a:gd name="T44" fmla="*/ 0 w 554"/>
                <a:gd name="T45" fmla="*/ 0 h 858"/>
                <a:gd name="T46" fmla="*/ 0 w 554"/>
                <a:gd name="T47" fmla="*/ 0 h 858"/>
                <a:gd name="T48" fmla="*/ 0 w 554"/>
                <a:gd name="T49" fmla="*/ 0 h 858"/>
                <a:gd name="T50" fmla="*/ 0 w 554"/>
                <a:gd name="T51" fmla="*/ 0 h 858"/>
                <a:gd name="T52" fmla="*/ 0 w 554"/>
                <a:gd name="T53" fmla="*/ 0 h 858"/>
                <a:gd name="T54" fmla="*/ 0 w 554"/>
                <a:gd name="T55" fmla="*/ 0 h 858"/>
                <a:gd name="T56" fmla="*/ 0 w 554"/>
                <a:gd name="T57" fmla="*/ 0 h 858"/>
                <a:gd name="T58" fmla="*/ 0 w 554"/>
                <a:gd name="T59" fmla="*/ 0 h 858"/>
                <a:gd name="T60" fmla="*/ 0 w 554"/>
                <a:gd name="T61" fmla="*/ 0 h 858"/>
                <a:gd name="T62" fmla="*/ 0 w 554"/>
                <a:gd name="T63" fmla="*/ 0 h 858"/>
                <a:gd name="T64" fmla="*/ 0 w 554"/>
                <a:gd name="T65" fmla="*/ 0 h 858"/>
                <a:gd name="T66" fmla="*/ 0 w 554"/>
                <a:gd name="T67" fmla="*/ 0 h 858"/>
                <a:gd name="T68" fmla="*/ 0 w 554"/>
                <a:gd name="T69" fmla="*/ 0 h 858"/>
                <a:gd name="T70" fmla="*/ 0 w 554"/>
                <a:gd name="T71" fmla="*/ 0 h 858"/>
                <a:gd name="T72" fmla="*/ 0 w 554"/>
                <a:gd name="T73" fmla="*/ 0 h 858"/>
                <a:gd name="T74" fmla="*/ 0 w 554"/>
                <a:gd name="T75" fmla="*/ 0 h 858"/>
                <a:gd name="T76" fmla="*/ 0 w 554"/>
                <a:gd name="T77" fmla="*/ 0 h 858"/>
                <a:gd name="T78" fmla="*/ 0 w 554"/>
                <a:gd name="T79" fmla="*/ 0 h 858"/>
                <a:gd name="T80" fmla="*/ 0 w 554"/>
                <a:gd name="T81" fmla="*/ 0 h 858"/>
                <a:gd name="T82" fmla="*/ 0 w 554"/>
                <a:gd name="T83" fmla="*/ 0 h 8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4"/>
                <a:gd name="T127" fmla="*/ 0 h 858"/>
                <a:gd name="T128" fmla="*/ 554 w 554"/>
                <a:gd name="T129" fmla="*/ 858 h 85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4" h="858">
                  <a:moveTo>
                    <a:pt x="237" y="674"/>
                  </a:moveTo>
                  <a:lnTo>
                    <a:pt x="226" y="744"/>
                  </a:lnTo>
                  <a:lnTo>
                    <a:pt x="226" y="772"/>
                  </a:lnTo>
                  <a:lnTo>
                    <a:pt x="229" y="795"/>
                  </a:lnTo>
                  <a:lnTo>
                    <a:pt x="234" y="815"/>
                  </a:lnTo>
                  <a:lnTo>
                    <a:pt x="242" y="827"/>
                  </a:lnTo>
                  <a:lnTo>
                    <a:pt x="254" y="838"/>
                  </a:lnTo>
                  <a:lnTo>
                    <a:pt x="272" y="845"/>
                  </a:lnTo>
                  <a:lnTo>
                    <a:pt x="269" y="858"/>
                  </a:lnTo>
                  <a:lnTo>
                    <a:pt x="148" y="830"/>
                  </a:lnTo>
                  <a:lnTo>
                    <a:pt x="27" y="810"/>
                  </a:lnTo>
                  <a:lnTo>
                    <a:pt x="30" y="803"/>
                  </a:lnTo>
                  <a:lnTo>
                    <a:pt x="47" y="799"/>
                  </a:lnTo>
                  <a:lnTo>
                    <a:pt x="62" y="795"/>
                  </a:lnTo>
                  <a:lnTo>
                    <a:pt x="73" y="784"/>
                  </a:lnTo>
                  <a:lnTo>
                    <a:pt x="85" y="767"/>
                  </a:lnTo>
                  <a:lnTo>
                    <a:pt x="93" y="748"/>
                  </a:lnTo>
                  <a:lnTo>
                    <a:pt x="105" y="725"/>
                  </a:lnTo>
                  <a:lnTo>
                    <a:pt x="121" y="650"/>
                  </a:lnTo>
                  <a:lnTo>
                    <a:pt x="218" y="125"/>
                  </a:lnTo>
                  <a:lnTo>
                    <a:pt x="151" y="113"/>
                  </a:lnTo>
                  <a:lnTo>
                    <a:pt x="101" y="106"/>
                  </a:lnTo>
                  <a:lnTo>
                    <a:pt x="82" y="106"/>
                  </a:lnTo>
                  <a:lnTo>
                    <a:pt x="62" y="109"/>
                  </a:lnTo>
                  <a:lnTo>
                    <a:pt x="50" y="113"/>
                  </a:lnTo>
                  <a:lnTo>
                    <a:pt x="35" y="121"/>
                  </a:lnTo>
                  <a:lnTo>
                    <a:pt x="23" y="133"/>
                  </a:lnTo>
                  <a:lnTo>
                    <a:pt x="15" y="144"/>
                  </a:lnTo>
                  <a:lnTo>
                    <a:pt x="0" y="141"/>
                  </a:lnTo>
                  <a:lnTo>
                    <a:pt x="42" y="0"/>
                  </a:lnTo>
                  <a:lnTo>
                    <a:pt x="554" y="98"/>
                  </a:lnTo>
                  <a:lnTo>
                    <a:pt x="538" y="246"/>
                  </a:lnTo>
                  <a:lnTo>
                    <a:pt x="526" y="243"/>
                  </a:lnTo>
                  <a:lnTo>
                    <a:pt x="523" y="227"/>
                  </a:lnTo>
                  <a:lnTo>
                    <a:pt x="514" y="216"/>
                  </a:lnTo>
                  <a:lnTo>
                    <a:pt x="507" y="203"/>
                  </a:lnTo>
                  <a:lnTo>
                    <a:pt x="496" y="191"/>
                  </a:lnTo>
                  <a:lnTo>
                    <a:pt x="480" y="184"/>
                  </a:lnTo>
                  <a:lnTo>
                    <a:pt x="460" y="176"/>
                  </a:lnTo>
                  <a:lnTo>
                    <a:pt x="413" y="164"/>
                  </a:lnTo>
                  <a:lnTo>
                    <a:pt x="335" y="149"/>
                  </a:lnTo>
                  <a:lnTo>
                    <a:pt x="237" y="6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5" name="Freeform 193"/>
            <p:cNvSpPr>
              <a:spLocks/>
            </p:cNvSpPr>
            <p:nvPr/>
          </p:nvSpPr>
          <p:spPr bwMode="auto">
            <a:xfrm>
              <a:off x="2676" y="1042"/>
              <a:ext cx="56" cy="111"/>
            </a:xfrm>
            <a:custGeom>
              <a:avLst/>
              <a:gdLst>
                <a:gd name="T0" fmla="*/ 0 w 425"/>
                <a:gd name="T1" fmla="*/ 0 h 835"/>
                <a:gd name="T2" fmla="*/ 0 w 425"/>
                <a:gd name="T3" fmla="*/ 0 h 835"/>
                <a:gd name="T4" fmla="*/ 0 w 425"/>
                <a:gd name="T5" fmla="*/ 0 h 835"/>
                <a:gd name="T6" fmla="*/ 0 w 425"/>
                <a:gd name="T7" fmla="*/ 0 h 835"/>
                <a:gd name="T8" fmla="*/ 0 w 425"/>
                <a:gd name="T9" fmla="*/ 0 h 835"/>
                <a:gd name="T10" fmla="*/ 0 w 425"/>
                <a:gd name="T11" fmla="*/ 0 h 835"/>
                <a:gd name="T12" fmla="*/ 0 w 425"/>
                <a:gd name="T13" fmla="*/ 0 h 835"/>
                <a:gd name="T14" fmla="*/ 0 w 425"/>
                <a:gd name="T15" fmla="*/ 0 h 835"/>
                <a:gd name="T16" fmla="*/ 0 w 425"/>
                <a:gd name="T17" fmla="*/ 0 h 835"/>
                <a:gd name="T18" fmla="*/ 0 w 425"/>
                <a:gd name="T19" fmla="*/ 0 h 835"/>
                <a:gd name="T20" fmla="*/ 0 w 425"/>
                <a:gd name="T21" fmla="*/ 0 h 835"/>
                <a:gd name="T22" fmla="*/ 0 w 425"/>
                <a:gd name="T23" fmla="*/ 0 h 835"/>
                <a:gd name="T24" fmla="*/ 0 w 425"/>
                <a:gd name="T25" fmla="*/ 0 h 835"/>
                <a:gd name="T26" fmla="*/ 0 w 425"/>
                <a:gd name="T27" fmla="*/ 0 h 835"/>
                <a:gd name="T28" fmla="*/ 0 w 425"/>
                <a:gd name="T29" fmla="*/ 0 h 835"/>
                <a:gd name="T30" fmla="*/ 0 w 425"/>
                <a:gd name="T31" fmla="*/ 0 h 835"/>
                <a:gd name="T32" fmla="*/ 0 w 425"/>
                <a:gd name="T33" fmla="*/ 0 h 835"/>
                <a:gd name="T34" fmla="*/ 0 w 425"/>
                <a:gd name="T35" fmla="*/ 0 h 835"/>
                <a:gd name="T36" fmla="*/ 0 w 425"/>
                <a:gd name="T37" fmla="*/ 0 h 835"/>
                <a:gd name="T38" fmla="*/ 0 w 425"/>
                <a:gd name="T39" fmla="*/ 0 h 835"/>
                <a:gd name="T40" fmla="*/ 0 w 425"/>
                <a:gd name="T41" fmla="*/ 0 h 835"/>
                <a:gd name="T42" fmla="*/ 0 w 425"/>
                <a:gd name="T43" fmla="*/ 0 h 835"/>
                <a:gd name="T44" fmla="*/ 0 w 425"/>
                <a:gd name="T45" fmla="*/ 0 h 835"/>
                <a:gd name="T46" fmla="*/ 0 w 425"/>
                <a:gd name="T47" fmla="*/ 0 h 835"/>
                <a:gd name="T48" fmla="*/ 0 w 425"/>
                <a:gd name="T49" fmla="*/ 0 h 835"/>
                <a:gd name="T50" fmla="*/ 0 w 425"/>
                <a:gd name="T51" fmla="*/ 0 h 835"/>
                <a:gd name="T52" fmla="*/ 0 w 425"/>
                <a:gd name="T53" fmla="*/ 0 h 835"/>
                <a:gd name="T54" fmla="*/ 0 w 425"/>
                <a:gd name="T55" fmla="*/ 0 h 835"/>
                <a:gd name="T56" fmla="*/ 0 w 425"/>
                <a:gd name="T57" fmla="*/ 0 h 835"/>
                <a:gd name="T58" fmla="*/ 0 w 425"/>
                <a:gd name="T59" fmla="*/ 0 h 835"/>
                <a:gd name="T60" fmla="*/ 0 w 425"/>
                <a:gd name="T61" fmla="*/ 0 h 835"/>
                <a:gd name="T62" fmla="*/ 0 w 425"/>
                <a:gd name="T63" fmla="*/ 0 h 835"/>
                <a:gd name="T64" fmla="*/ 0 w 425"/>
                <a:gd name="T65" fmla="*/ 0 h 835"/>
                <a:gd name="T66" fmla="*/ 0 w 425"/>
                <a:gd name="T67" fmla="*/ 0 h 835"/>
                <a:gd name="T68" fmla="*/ 0 w 425"/>
                <a:gd name="T69" fmla="*/ 0 h 835"/>
                <a:gd name="T70" fmla="*/ 0 w 425"/>
                <a:gd name="T71" fmla="*/ 0 h 835"/>
                <a:gd name="T72" fmla="*/ 0 w 425"/>
                <a:gd name="T73" fmla="*/ 0 h 835"/>
                <a:gd name="T74" fmla="*/ 0 w 425"/>
                <a:gd name="T75" fmla="*/ 0 h 835"/>
                <a:gd name="T76" fmla="*/ 0 w 425"/>
                <a:gd name="T77" fmla="*/ 0 h 83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5"/>
                <a:gd name="T118" fmla="*/ 0 h 835"/>
                <a:gd name="T119" fmla="*/ 425 w 425"/>
                <a:gd name="T120" fmla="*/ 835 h 83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5" h="835">
                  <a:moveTo>
                    <a:pt x="195" y="0"/>
                  </a:moveTo>
                  <a:lnTo>
                    <a:pt x="309" y="28"/>
                  </a:lnTo>
                  <a:lnTo>
                    <a:pt x="425" y="59"/>
                  </a:lnTo>
                  <a:lnTo>
                    <a:pt x="425" y="66"/>
                  </a:lnTo>
                  <a:lnTo>
                    <a:pt x="405" y="71"/>
                  </a:lnTo>
                  <a:lnTo>
                    <a:pt x="390" y="74"/>
                  </a:lnTo>
                  <a:lnTo>
                    <a:pt x="379" y="83"/>
                  </a:lnTo>
                  <a:lnTo>
                    <a:pt x="367" y="98"/>
                  </a:lnTo>
                  <a:lnTo>
                    <a:pt x="355" y="118"/>
                  </a:lnTo>
                  <a:lnTo>
                    <a:pt x="347" y="141"/>
                  </a:lnTo>
                  <a:lnTo>
                    <a:pt x="324" y="211"/>
                  </a:lnTo>
                  <a:lnTo>
                    <a:pt x="215" y="650"/>
                  </a:lnTo>
                  <a:lnTo>
                    <a:pt x="199" y="720"/>
                  </a:lnTo>
                  <a:lnTo>
                    <a:pt x="199" y="748"/>
                  </a:lnTo>
                  <a:lnTo>
                    <a:pt x="199" y="772"/>
                  </a:lnTo>
                  <a:lnTo>
                    <a:pt x="203" y="787"/>
                  </a:lnTo>
                  <a:lnTo>
                    <a:pt x="211" y="803"/>
                  </a:lnTo>
                  <a:lnTo>
                    <a:pt x="223" y="815"/>
                  </a:lnTo>
                  <a:lnTo>
                    <a:pt x="234" y="823"/>
                  </a:lnTo>
                  <a:lnTo>
                    <a:pt x="234" y="835"/>
                  </a:lnTo>
                  <a:lnTo>
                    <a:pt x="121" y="803"/>
                  </a:lnTo>
                  <a:lnTo>
                    <a:pt x="0" y="775"/>
                  </a:lnTo>
                  <a:lnTo>
                    <a:pt x="0" y="764"/>
                  </a:lnTo>
                  <a:lnTo>
                    <a:pt x="19" y="764"/>
                  </a:lnTo>
                  <a:lnTo>
                    <a:pt x="35" y="760"/>
                  </a:lnTo>
                  <a:lnTo>
                    <a:pt x="47" y="748"/>
                  </a:lnTo>
                  <a:lnTo>
                    <a:pt x="59" y="737"/>
                  </a:lnTo>
                  <a:lnTo>
                    <a:pt x="70" y="717"/>
                  </a:lnTo>
                  <a:lnTo>
                    <a:pt x="78" y="690"/>
                  </a:lnTo>
                  <a:lnTo>
                    <a:pt x="102" y="619"/>
                  </a:lnTo>
                  <a:lnTo>
                    <a:pt x="211" y="184"/>
                  </a:lnTo>
                  <a:lnTo>
                    <a:pt x="223" y="109"/>
                  </a:lnTo>
                  <a:lnTo>
                    <a:pt x="226" y="83"/>
                  </a:lnTo>
                  <a:lnTo>
                    <a:pt x="226" y="63"/>
                  </a:lnTo>
                  <a:lnTo>
                    <a:pt x="223" y="43"/>
                  </a:lnTo>
                  <a:lnTo>
                    <a:pt x="215" y="28"/>
                  </a:lnTo>
                  <a:lnTo>
                    <a:pt x="206" y="19"/>
                  </a:lnTo>
                  <a:lnTo>
                    <a:pt x="191" y="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6" name="Freeform 194"/>
            <p:cNvSpPr>
              <a:spLocks/>
            </p:cNvSpPr>
            <p:nvPr/>
          </p:nvSpPr>
          <p:spPr bwMode="auto">
            <a:xfrm>
              <a:off x="2718" y="1058"/>
              <a:ext cx="84" cy="110"/>
            </a:xfrm>
            <a:custGeom>
              <a:avLst/>
              <a:gdLst>
                <a:gd name="T0" fmla="*/ 0 w 636"/>
                <a:gd name="T1" fmla="*/ 0 h 819"/>
                <a:gd name="T2" fmla="*/ 0 w 636"/>
                <a:gd name="T3" fmla="*/ 0 h 819"/>
                <a:gd name="T4" fmla="*/ 0 w 636"/>
                <a:gd name="T5" fmla="*/ 0 h 819"/>
                <a:gd name="T6" fmla="*/ 0 w 636"/>
                <a:gd name="T7" fmla="*/ 0 h 819"/>
                <a:gd name="T8" fmla="*/ 0 w 636"/>
                <a:gd name="T9" fmla="*/ 0 h 819"/>
                <a:gd name="T10" fmla="*/ 0 w 636"/>
                <a:gd name="T11" fmla="*/ 0 h 819"/>
                <a:gd name="T12" fmla="*/ 0 w 636"/>
                <a:gd name="T13" fmla="*/ 0 h 819"/>
                <a:gd name="T14" fmla="*/ 0 w 636"/>
                <a:gd name="T15" fmla="*/ 0 h 819"/>
                <a:gd name="T16" fmla="*/ 0 w 636"/>
                <a:gd name="T17" fmla="*/ 0 h 819"/>
                <a:gd name="T18" fmla="*/ 0 w 636"/>
                <a:gd name="T19" fmla="*/ 0 h 819"/>
                <a:gd name="T20" fmla="*/ 0 w 636"/>
                <a:gd name="T21" fmla="*/ 0 h 819"/>
                <a:gd name="T22" fmla="*/ 0 w 636"/>
                <a:gd name="T23" fmla="*/ 0 h 819"/>
                <a:gd name="T24" fmla="*/ 0 w 636"/>
                <a:gd name="T25" fmla="*/ 0 h 819"/>
                <a:gd name="T26" fmla="*/ 0 w 636"/>
                <a:gd name="T27" fmla="*/ 0 h 819"/>
                <a:gd name="T28" fmla="*/ 0 w 636"/>
                <a:gd name="T29" fmla="*/ 0 h 819"/>
                <a:gd name="T30" fmla="*/ 0 w 636"/>
                <a:gd name="T31" fmla="*/ 0 h 819"/>
                <a:gd name="T32" fmla="*/ 0 w 636"/>
                <a:gd name="T33" fmla="*/ 0 h 819"/>
                <a:gd name="T34" fmla="*/ 0 w 636"/>
                <a:gd name="T35" fmla="*/ 0 h 819"/>
                <a:gd name="T36" fmla="*/ 0 w 636"/>
                <a:gd name="T37" fmla="*/ 0 h 819"/>
                <a:gd name="T38" fmla="*/ 0 w 636"/>
                <a:gd name="T39" fmla="*/ 0 h 819"/>
                <a:gd name="T40" fmla="*/ 0 w 636"/>
                <a:gd name="T41" fmla="*/ 0 h 819"/>
                <a:gd name="T42" fmla="*/ 0 w 636"/>
                <a:gd name="T43" fmla="*/ 0 h 819"/>
                <a:gd name="T44" fmla="*/ 0 w 636"/>
                <a:gd name="T45" fmla="*/ 0 h 819"/>
                <a:gd name="T46" fmla="*/ 0 w 636"/>
                <a:gd name="T47" fmla="*/ 0 h 819"/>
                <a:gd name="T48" fmla="*/ 0 w 636"/>
                <a:gd name="T49" fmla="*/ 0 h 819"/>
                <a:gd name="T50" fmla="*/ 0 w 636"/>
                <a:gd name="T51" fmla="*/ 0 h 819"/>
                <a:gd name="T52" fmla="*/ 0 w 636"/>
                <a:gd name="T53" fmla="*/ 0 h 819"/>
                <a:gd name="T54" fmla="*/ 0 w 636"/>
                <a:gd name="T55" fmla="*/ 0 h 819"/>
                <a:gd name="T56" fmla="*/ 0 w 636"/>
                <a:gd name="T57" fmla="*/ 0 h 819"/>
                <a:gd name="T58" fmla="*/ 0 w 636"/>
                <a:gd name="T59" fmla="*/ 0 h 819"/>
                <a:gd name="T60" fmla="*/ 0 w 636"/>
                <a:gd name="T61" fmla="*/ 0 h 819"/>
                <a:gd name="T62" fmla="*/ 0 w 636"/>
                <a:gd name="T63" fmla="*/ 0 h 819"/>
                <a:gd name="T64" fmla="*/ 0 w 636"/>
                <a:gd name="T65" fmla="*/ 0 h 819"/>
                <a:gd name="T66" fmla="*/ 0 w 636"/>
                <a:gd name="T67" fmla="*/ 0 h 819"/>
                <a:gd name="T68" fmla="*/ 0 w 636"/>
                <a:gd name="T69" fmla="*/ 0 h 819"/>
                <a:gd name="T70" fmla="*/ 0 w 636"/>
                <a:gd name="T71" fmla="*/ 0 h 819"/>
                <a:gd name="T72" fmla="*/ 0 w 636"/>
                <a:gd name="T73" fmla="*/ 0 h 819"/>
                <a:gd name="T74" fmla="*/ 0 w 636"/>
                <a:gd name="T75" fmla="*/ 0 h 819"/>
                <a:gd name="T76" fmla="*/ 0 w 636"/>
                <a:gd name="T77" fmla="*/ 0 h 819"/>
                <a:gd name="T78" fmla="*/ 0 w 636"/>
                <a:gd name="T79" fmla="*/ 0 h 819"/>
                <a:gd name="T80" fmla="*/ 0 w 636"/>
                <a:gd name="T81" fmla="*/ 0 h 819"/>
                <a:gd name="T82" fmla="*/ 0 w 636"/>
                <a:gd name="T83" fmla="*/ 0 h 819"/>
                <a:gd name="T84" fmla="*/ 0 w 636"/>
                <a:gd name="T85" fmla="*/ 0 h 819"/>
                <a:gd name="T86" fmla="*/ 0 w 636"/>
                <a:gd name="T87" fmla="*/ 0 h 819"/>
                <a:gd name="T88" fmla="*/ 0 w 636"/>
                <a:gd name="T89" fmla="*/ 0 h 819"/>
                <a:gd name="T90" fmla="*/ 0 w 636"/>
                <a:gd name="T91" fmla="*/ 0 h 819"/>
                <a:gd name="T92" fmla="*/ 0 w 636"/>
                <a:gd name="T93" fmla="*/ 0 h 819"/>
                <a:gd name="T94" fmla="*/ 0 w 636"/>
                <a:gd name="T95" fmla="*/ 0 h 819"/>
                <a:gd name="T96" fmla="*/ 0 w 636"/>
                <a:gd name="T97" fmla="*/ 0 h 819"/>
                <a:gd name="T98" fmla="*/ 0 w 636"/>
                <a:gd name="T99" fmla="*/ 0 h 81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36"/>
                <a:gd name="T151" fmla="*/ 0 h 819"/>
                <a:gd name="T152" fmla="*/ 636 w 636"/>
                <a:gd name="T153" fmla="*/ 819 h 81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36" h="819">
                  <a:moveTo>
                    <a:pt x="593" y="231"/>
                  </a:moveTo>
                  <a:lnTo>
                    <a:pt x="582" y="226"/>
                  </a:lnTo>
                  <a:lnTo>
                    <a:pt x="573" y="207"/>
                  </a:lnTo>
                  <a:lnTo>
                    <a:pt x="562" y="188"/>
                  </a:lnTo>
                  <a:lnTo>
                    <a:pt x="547" y="172"/>
                  </a:lnTo>
                  <a:lnTo>
                    <a:pt x="530" y="156"/>
                  </a:lnTo>
                  <a:lnTo>
                    <a:pt x="515" y="140"/>
                  </a:lnTo>
                  <a:lnTo>
                    <a:pt x="492" y="128"/>
                  </a:lnTo>
                  <a:lnTo>
                    <a:pt x="472" y="117"/>
                  </a:lnTo>
                  <a:lnTo>
                    <a:pt x="449" y="110"/>
                  </a:lnTo>
                  <a:lnTo>
                    <a:pt x="422" y="105"/>
                  </a:lnTo>
                  <a:lnTo>
                    <a:pt x="398" y="101"/>
                  </a:lnTo>
                  <a:lnTo>
                    <a:pt x="371" y="105"/>
                  </a:lnTo>
                  <a:lnTo>
                    <a:pt x="348" y="113"/>
                  </a:lnTo>
                  <a:lnTo>
                    <a:pt x="328" y="121"/>
                  </a:lnTo>
                  <a:lnTo>
                    <a:pt x="313" y="136"/>
                  </a:lnTo>
                  <a:lnTo>
                    <a:pt x="296" y="153"/>
                  </a:lnTo>
                  <a:lnTo>
                    <a:pt x="290" y="176"/>
                  </a:lnTo>
                  <a:lnTo>
                    <a:pt x="285" y="195"/>
                  </a:lnTo>
                  <a:lnTo>
                    <a:pt x="285" y="219"/>
                  </a:lnTo>
                  <a:lnTo>
                    <a:pt x="293" y="243"/>
                  </a:lnTo>
                  <a:lnTo>
                    <a:pt x="305" y="266"/>
                  </a:lnTo>
                  <a:lnTo>
                    <a:pt x="316" y="281"/>
                  </a:lnTo>
                  <a:lnTo>
                    <a:pt x="336" y="305"/>
                  </a:lnTo>
                  <a:lnTo>
                    <a:pt x="406" y="379"/>
                  </a:lnTo>
                  <a:lnTo>
                    <a:pt x="437" y="415"/>
                  </a:lnTo>
                  <a:lnTo>
                    <a:pt x="464" y="446"/>
                  </a:lnTo>
                  <a:lnTo>
                    <a:pt x="484" y="481"/>
                  </a:lnTo>
                  <a:lnTo>
                    <a:pt x="495" y="513"/>
                  </a:lnTo>
                  <a:lnTo>
                    <a:pt x="504" y="548"/>
                  </a:lnTo>
                  <a:lnTo>
                    <a:pt x="504" y="579"/>
                  </a:lnTo>
                  <a:lnTo>
                    <a:pt x="504" y="614"/>
                  </a:lnTo>
                  <a:lnTo>
                    <a:pt x="492" y="654"/>
                  </a:lnTo>
                  <a:lnTo>
                    <a:pt x="484" y="677"/>
                  </a:lnTo>
                  <a:lnTo>
                    <a:pt x="472" y="701"/>
                  </a:lnTo>
                  <a:lnTo>
                    <a:pt x="461" y="724"/>
                  </a:lnTo>
                  <a:lnTo>
                    <a:pt x="445" y="744"/>
                  </a:lnTo>
                  <a:lnTo>
                    <a:pt x="429" y="759"/>
                  </a:lnTo>
                  <a:lnTo>
                    <a:pt x="409" y="776"/>
                  </a:lnTo>
                  <a:lnTo>
                    <a:pt x="391" y="787"/>
                  </a:lnTo>
                  <a:lnTo>
                    <a:pt x="371" y="799"/>
                  </a:lnTo>
                  <a:lnTo>
                    <a:pt x="348" y="807"/>
                  </a:lnTo>
                  <a:lnTo>
                    <a:pt x="324" y="811"/>
                  </a:lnTo>
                  <a:lnTo>
                    <a:pt x="301" y="814"/>
                  </a:lnTo>
                  <a:lnTo>
                    <a:pt x="273" y="819"/>
                  </a:lnTo>
                  <a:lnTo>
                    <a:pt x="219" y="814"/>
                  </a:lnTo>
                  <a:lnTo>
                    <a:pt x="160" y="799"/>
                  </a:lnTo>
                  <a:lnTo>
                    <a:pt x="117" y="787"/>
                  </a:lnTo>
                  <a:lnTo>
                    <a:pt x="78" y="767"/>
                  </a:lnTo>
                  <a:lnTo>
                    <a:pt x="39" y="744"/>
                  </a:lnTo>
                  <a:lnTo>
                    <a:pt x="0" y="712"/>
                  </a:lnTo>
                  <a:lnTo>
                    <a:pt x="31" y="571"/>
                  </a:lnTo>
                  <a:lnTo>
                    <a:pt x="39" y="576"/>
                  </a:lnTo>
                  <a:lnTo>
                    <a:pt x="51" y="599"/>
                  </a:lnTo>
                  <a:lnTo>
                    <a:pt x="63" y="619"/>
                  </a:lnTo>
                  <a:lnTo>
                    <a:pt x="78" y="638"/>
                  </a:lnTo>
                  <a:lnTo>
                    <a:pt x="97" y="658"/>
                  </a:lnTo>
                  <a:lnTo>
                    <a:pt x="117" y="674"/>
                  </a:lnTo>
                  <a:lnTo>
                    <a:pt x="141" y="689"/>
                  </a:lnTo>
                  <a:lnTo>
                    <a:pt x="164" y="701"/>
                  </a:lnTo>
                  <a:lnTo>
                    <a:pt x="187" y="709"/>
                  </a:lnTo>
                  <a:lnTo>
                    <a:pt x="219" y="716"/>
                  </a:lnTo>
                  <a:lnTo>
                    <a:pt x="250" y="716"/>
                  </a:lnTo>
                  <a:lnTo>
                    <a:pt x="277" y="712"/>
                  </a:lnTo>
                  <a:lnTo>
                    <a:pt x="305" y="701"/>
                  </a:lnTo>
                  <a:lnTo>
                    <a:pt x="328" y="689"/>
                  </a:lnTo>
                  <a:lnTo>
                    <a:pt x="348" y="669"/>
                  </a:lnTo>
                  <a:lnTo>
                    <a:pt x="363" y="646"/>
                  </a:lnTo>
                  <a:lnTo>
                    <a:pt x="374" y="619"/>
                  </a:lnTo>
                  <a:lnTo>
                    <a:pt x="379" y="599"/>
                  </a:lnTo>
                  <a:lnTo>
                    <a:pt x="379" y="576"/>
                  </a:lnTo>
                  <a:lnTo>
                    <a:pt x="379" y="556"/>
                  </a:lnTo>
                  <a:lnTo>
                    <a:pt x="371" y="536"/>
                  </a:lnTo>
                  <a:lnTo>
                    <a:pt x="359" y="513"/>
                  </a:lnTo>
                  <a:lnTo>
                    <a:pt x="343" y="489"/>
                  </a:lnTo>
                  <a:lnTo>
                    <a:pt x="296" y="438"/>
                  </a:lnTo>
                  <a:lnTo>
                    <a:pt x="253" y="395"/>
                  </a:lnTo>
                  <a:lnTo>
                    <a:pt x="223" y="356"/>
                  </a:lnTo>
                  <a:lnTo>
                    <a:pt x="195" y="316"/>
                  </a:lnTo>
                  <a:lnTo>
                    <a:pt x="180" y="286"/>
                  </a:lnTo>
                  <a:lnTo>
                    <a:pt x="168" y="250"/>
                  </a:lnTo>
                  <a:lnTo>
                    <a:pt x="164" y="215"/>
                  </a:lnTo>
                  <a:lnTo>
                    <a:pt x="168" y="183"/>
                  </a:lnTo>
                  <a:lnTo>
                    <a:pt x="175" y="148"/>
                  </a:lnTo>
                  <a:lnTo>
                    <a:pt x="184" y="125"/>
                  </a:lnTo>
                  <a:lnTo>
                    <a:pt x="192" y="105"/>
                  </a:lnTo>
                  <a:lnTo>
                    <a:pt x="215" y="70"/>
                  </a:lnTo>
                  <a:lnTo>
                    <a:pt x="246" y="43"/>
                  </a:lnTo>
                  <a:lnTo>
                    <a:pt x="285" y="23"/>
                  </a:lnTo>
                  <a:lnTo>
                    <a:pt x="324" y="7"/>
                  </a:lnTo>
                  <a:lnTo>
                    <a:pt x="367" y="0"/>
                  </a:lnTo>
                  <a:lnTo>
                    <a:pt x="414" y="3"/>
                  </a:lnTo>
                  <a:lnTo>
                    <a:pt x="464" y="15"/>
                  </a:lnTo>
                  <a:lnTo>
                    <a:pt x="488" y="23"/>
                  </a:lnTo>
                  <a:lnTo>
                    <a:pt x="512" y="35"/>
                  </a:lnTo>
                  <a:lnTo>
                    <a:pt x="578" y="70"/>
                  </a:lnTo>
                  <a:lnTo>
                    <a:pt x="605" y="85"/>
                  </a:lnTo>
                  <a:lnTo>
                    <a:pt x="613" y="85"/>
                  </a:lnTo>
                  <a:lnTo>
                    <a:pt x="625" y="85"/>
                  </a:lnTo>
                  <a:lnTo>
                    <a:pt x="636" y="90"/>
                  </a:lnTo>
                  <a:lnTo>
                    <a:pt x="593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7" name="Freeform 195"/>
            <p:cNvSpPr>
              <a:spLocks/>
            </p:cNvSpPr>
            <p:nvPr/>
          </p:nvSpPr>
          <p:spPr bwMode="auto">
            <a:xfrm>
              <a:off x="2783" y="1076"/>
              <a:ext cx="67" cy="122"/>
            </a:xfrm>
            <a:custGeom>
              <a:avLst/>
              <a:gdLst>
                <a:gd name="T0" fmla="*/ 0 w 508"/>
                <a:gd name="T1" fmla="*/ 0 h 909"/>
                <a:gd name="T2" fmla="*/ 0 w 508"/>
                <a:gd name="T3" fmla="*/ 0 h 909"/>
                <a:gd name="T4" fmla="*/ 0 w 508"/>
                <a:gd name="T5" fmla="*/ 0 h 909"/>
                <a:gd name="T6" fmla="*/ 0 w 508"/>
                <a:gd name="T7" fmla="*/ 0 h 909"/>
                <a:gd name="T8" fmla="*/ 0 w 508"/>
                <a:gd name="T9" fmla="*/ 0 h 909"/>
                <a:gd name="T10" fmla="*/ 0 w 508"/>
                <a:gd name="T11" fmla="*/ 0 h 909"/>
                <a:gd name="T12" fmla="*/ 0 w 508"/>
                <a:gd name="T13" fmla="*/ 0 h 909"/>
                <a:gd name="T14" fmla="*/ 0 w 508"/>
                <a:gd name="T15" fmla="*/ 0 h 909"/>
                <a:gd name="T16" fmla="*/ 0 w 508"/>
                <a:gd name="T17" fmla="*/ 0 h 909"/>
                <a:gd name="T18" fmla="*/ 0 w 508"/>
                <a:gd name="T19" fmla="*/ 0 h 909"/>
                <a:gd name="T20" fmla="*/ 0 w 508"/>
                <a:gd name="T21" fmla="*/ 0 h 909"/>
                <a:gd name="T22" fmla="*/ 0 w 508"/>
                <a:gd name="T23" fmla="*/ 0 h 909"/>
                <a:gd name="T24" fmla="*/ 0 w 508"/>
                <a:gd name="T25" fmla="*/ 0 h 909"/>
                <a:gd name="T26" fmla="*/ 0 w 508"/>
                <a:gd name="T27" fmla="*/ 0 h 909"/>
                <a:gd name="T28" fmla="*/ 0 w 508"/>
                <a:gd name="T29" fmla="*/ 0 h 909"/>
                <a:gd name="T30" fmla="*/ 0 w 508"/>
                <a:gd name="T31" fmla="*/ 0 h 909"/>
                <a:gd name="T32" fmla="*/ 0 w 508"/>
                <a:gd name="T33" fmla="*/ 0 h 909"/>
                <a:gd name="T34" fmla="*/ 0 w 508"/>
                <a:gd name="T35" fmla="*/ 0 h 909"/>
                <a:gd name="T36" fmla="*/ 0 w 508"/>
                <a:gd name="T37" fmla="*/ 0 h 909"/>
                <a:gd name="T38" fmla="*/ 0 w 508"/>
                <a:gd name="T39" fmla="*/ 0 h 909"/>
                <a:gd name="T40" fmla="*/ 0 w 508"/>
                <a:gd name="T41" fmla="*/ 0 h 909"/>
                <a:gd name="T42" fmla="*/ 0 w 508"/>
                <a:gd name="T43" fmla="*/ 0 h 909"/>
                <a:gd name="T44" fmla="*/ 0 w 508"/>
                <a:gd name="T45" fmla="*/ 0 h 909"/>
                <a:gd name="T46" fmla="*/ 0 w 508"/>
                <a:gd name="T47" fmla="*/ 0 h 909"/>
                <a:gd name="T48" fmla="*/ 0 w 508"/>
                <a:gd name="T49" fmla="*/ 0 h 909"/>
                <a:gd name="T50" fmla="*/ 0 w 508"/>
                <a:gd name="T51" fmla="*/ 0 h 909"/>
                <a:gd name="T52" fmla="*/ 0 w 508"/>
                <a:gd name="T53" fmla="*/ 0 h 909"/>
                <a:gd name="T54" fmla="*/ 0 w 508"/>
                <a:gd name="T55" fmla="*/ 0 h 909"/>
                <a:gd name="T56" fmla="*/ 0 w 508"/>
                <a:gd name="T57" fmla="*/ 0 h 909"/>
                <a:gd name="T58" fmla="*/ 0 w 508"/>
                <a:gd name="T59" fmla="*/ 0 h 909"/>
                <a:gd name="T60" fmla="*/ 0 w 508"/>
                <a:gd name="T61" fmla="*/ 0 h 909"/>
                <a:gd name="T62" fmla="*/ 0 w 508"/>
                <a:gd name="T63" fmla="*/ 0 h 909"/>
                <a:gd name="T64" fmla="*/ 0 w 508"/>
                <a:gd name="T65" fmla="*/ 0 h 909"/>
                <a:gd name="T66" fmla="*/ 0 w 508"/>
                <a:gd name="T67" fmla="*/ 0 h 909"/>
                <a:gd name="T68" fmla="*/ 0 w 508"/>
                <a:gd name="T69" fmla="*/ 0 h 909"/>
                <a:gd name="T70" fmla="*/ 0 w 508"/>
                <a:gd name="T71" fmla="*/ 0 h 909"/>
                <a:gd name="T72" fmla="*/ 0 w 508"/>
                <a:gd name="T73" fmla="*/ 0 h 909"/>
                <a:gd name="T74" fmla="*/ 0 w 508"/>
                <a:gd name="T75" fmla="*/ 0 h 909"/>
                <a:gd name="T76" fmla="*/ 0 w 508"/>
                <a:gd name="T77" fmla="*/ 0 h 909"/>
                <a:gd name="T78" fmla="*/ 0 w 508"/>
                <a:gd name="T79" fmla="*/ 0 h 909"/>
                <a:gd name="T80" fmla="*/ 0 w 508"/>
                <a:gd name="T81" fmla="*/ 0 h 909"/>
                <a:gd name="T82" fmla="*/ 0 w 508"/>
                <a:gd name="T83" fmla="*/ 0 h 909"/>
                <a:gd name="T84" fmla="*/ 0 w 508"/>
                <a:gd name="T85" fmla="*/ 0 h 909"/>
                <a:gd name="T86" fmla="*/ 0 w 508"/>
                <a:gd name="T87" fmla="*/ 0 h 909"/>
                <a:gd name="T88" fmla="*/ 0 w 508"/>
                <a:gd name="T89" fmla="*/ 0 h 909"/>
                <a:gd name="T90" fmla="*/ 0 w 508"/>
                <a:gd name="T91" fmla="*/ 0 h 909"/>
                <a:gd name="T92" fmla="*/ 0 w 508"/>
                <a:gd name="T93" fmla="*/ 0 h 9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08"/>
                <a:gd name="T142" fmla="*/ 0 h 909"/>
                <a:gd name="T143" fmla="*/ 508 w 508"/>
                <a:gd name="T144" fmla="*/ 909 h 9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08" h="909">
                  <a:moveTo>
                    <a:pt x="417" y="909"/>
                  </a:moveTo>
                  <a:lnTo>
                    <a:pt x="0" y="749"/>
                  </a:lnTo>
                  <a:lnTo>
                    <a:pt x="4" y="741"/>
                  </a:lnTo>
                  <a:lnTo>
                    <a:pt x="19" y="741"/>
                  </a:lnTo>
                  <a:lnTo>
                    <a:pt x="35" y="738"/>
                  </a:lnTo>
                  <a:lnTo>
                    <a:pt x="51" y="729"/>
                  </a:lnTo>
                  <a:lnTo>
                    <a:pt x="62" y="718"/>
                  </a:lnTo>
                  <a:lnTo>
                    <a:pt x="78" y="698"/>
                  </a:lnTo>
                  <a:lnTo>
                    <a:pt x="90" y="675"/>
                  </a:lnTo>
                  <a:lnTo>
                    <a:pt x="117" y="608"/>
                  </a:lnTo>
                  <a:lnTo>
                    <a:pt x="281" y="185"/>
                  </a:lnTo>
                  <a:lnTo>
                    <a:pt x="304" y="114"/>
                  </a:lnTo>
                  <a:lnTo>
                    <a:pt x="312" y="90"/>
                  </a:lnTo>
                  <a:lnTo>
                    <a:pt x="312" y="67"/>
                  </a:lnTo>
                  <a:lnTo>
                    <a:pt x="312" y="47"/>
                  </a:lnTo>
                  <a:lnTo>
                    <a:pt x="304" y="32"/>
                  </a:lnTo>
                  <a:lnTo>
                    <a:pt x="296" y="20"/>
                  </a:lnTo>
                  <a:lnTo>
                    <a:pt x="284" y="12"/>
                  </a:lnTo>
                  <a:lnTo>
                    <a:pt x="289" y="0"/>
                  </a:lnTo>
                  <a:lnTo>
                    <a:pt x="398" y="47"/>
                  </a:lnTo>
                  <a:lnTo>
                    <a:pt x="508" y="87"/>
                  </a:lnTo>
                  <a:lnTo>
                    <a:pt x="503" y="99"/>
                  </a:lnTo>
                  <a:lnTo>
                    <a:pt x="488" y="95"/>
                  </a:lnTo>
                  <a:lnTo>
                    <a:pt x="472" y="99"/>
                  </a:lnTo>
                  <a:lnTo>
                    <a:pt x="460" y="107"/>
                  </a:lnTo>
                  <a:lnTo>
                    <a:pt x="448" y="118"/>
                  </a:lnTo>
                  <a:lnTo>
                    <a:pt x="433" y="137"/>
                  </a:lnTo>
                  <a:lnTo>
                    <a:pt x="422" y="162"/>
                  </a:lnTo>
                  <a:lnTo>
                    <a:pt x="390" y="228"/>
                  </a:lnTo>
                  <a:lnTo>
                    <a:pt x="258" y="580"/>
                  </a:lnTo>
                  <a:lnTo>
                    <a:pt x="218" y="690"/>
                  </a:lnTo>
                  <a:lnTo>
                    <a:pt x="215" y="706"/>
                  </a:lnTo>
                  <a:lnTo>
                    <a:pt x="218" y="718"/>
                  </a:lnTo>
                  <a:lnTo>
                    <a:pt x="226" y="729"/>
                  </a:lnTo>
                  <a:lnTo>
                    <a:pt x="238" y="738"/>
                  </a:lnTo>
                  <a:lnTo>
                    <a:pt x="258" y="749"/>
                  </a:lnTo>
                  <a:lnTo>
                    <a:pt x="281" y="756"/>
                  </a:lnTo>
                  <a:lnTo>
                    <a:pt x="339" y="780"/>
                  </a:lnTo>
                  <a:lnTo>
                    <a:pt x="387" y="796"/>
                  </a:lnTo>
                  <a:lnTo>
                    <a:pt x="405" y="800"/>
                  </a:lnTo>
                  <a:lnTo>
                    <a:pt x="422" y="800"/>
                  </a:lnTo>
                  <a:lnTo>
                    <a:pt x="437" y="796"/>
                  </a:lnTo>
                  <a:lnTo>
                    <a:pt x="453" y="788"/>
                  </a:lnTo>
                  <a:lnTo>
                    <a:pt x="465" y="780"/>
                  </a:lnTo>
                  <a:lnTo>
                    <a:pt x="480" y="768"/>
                  </a:lnTo>
                  <a:lnTo>
                    <a:pt x="488" y="773"/>
                  </a:lnTo>
                  <a:lnTo>
                    <a:pt x="417" y="9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8" name="Freeform 196"/>
            <p:cNvSpPr>
              <a:spLocks noEditPoints="1"/>
            </p:cNvSpPr>
            <p:nvPr/>
          </p:nvSpPr>
          <p:spPr bwMode="auto">
            <a:xfrm>
              <a:off x="2839" y="1119"/>
              <a:ext cx="99" cy="126"/>
            </a:xfrm>
            <a:custGeom>
              <a:avLst/>
              <a:gdLst>
                <a:gd name="T0" fmla="*/ 0 w 744"/>
                <a:gd name="T1" fmla="*/ 0 h 944"/>
                <a:gd name="T2" fmla="*/ 0 w 744"/>
                <a:gd name="T3" fmla="*/ 0 h 944"/>
                <a:gd name="T4" fmla="*/ 0 w 744"/>
                <a:gd name="T5" fmla="*/ 0 h 944"/>
                <a:gd name="T6" fmla="*/ 0 w 744"/>
                <a:gd name="T7" fmla="*/ 0 h 944"/>
                <a:gd name="T8" fmla="*/ 0 w 744"/>
                <a:gd name="T9" fmla="*/ 0 h 944"/>
                <a:gd name="T10" fmla="*/ 0 w 744"/>
                <a:gd name="T11" fmla="*/ 0 h 944"/>
                <a:gd name="T12" fmla="*/ 0 w 744"/>
                <a:gd name="T13" fmla="*/ 0 h 944"/>
                <a:gd name="T14" fmla="*/ 0 w 744"/>
                <a:gd name="T15" fmla="*/ 0 h 944"/>
                <a:gd name="T16" fmla="*/ 0 w 744"/>
                <a:gd name="T17" fmla="*/ 0 h 944"/>
                <a:gd name="T18" fmla="*/ 0 w 744"/>
                <a:gd name="T19" fmla="*/ 0 h 944"/>
                <a:gd name="T20" fmla="*/ 0 w 744"/>
                <a:gd name="T21" fmla="*/ 0 h 944"/>
                <a:gd name="T22" fmla="*/ 0 w 744"/>
                <a:gd name="T23" fmla="*/ 0 h 944"/>
                <a:gd name="T24" fmla="*/ 0 w 744"/>
                <a:gd name="T25" fmla="*/ 0 h 944"/>
                <a:gd name="T26" fmla="*/ 0 w 744"/>
                <a:gd name="T27" fmla="*/ 0 h 944"/>
                <a:gd name="T28" fmla="*/ 0 w 744"/>
                <a:gd name="T29" fmla="*/ 0 h 944"/>
                <a:gd name="T30" fmla="*/ 0 w 744"/>
                <a:gd name="T31" fmla="*/ 0 h 944"/>
                <a:gd name="T32" fmla="*/ 0 w 744"/>
                <a:gd name="T33" fmla="*/ 0 h 944"/>
                <a:gd name="T34" fmla="*/ 0 w 744"/>
                <a:gd name="T35" fmla="*/ 0 h 944"/>
                <a:gd name="T36" fmla="*/ 0 w 744"/>
                <a:gd name="T37" fmla="*/ 0 h 944"/>
                <a:gd name="T38" fmla="*/ 0 w 744"/>
                <a:gd name="T39" fmla="*/ 0 h 944"/>
                <a:gd name="T40" fmla="*/ 0 w 744"/>
                <a:gd name="T41" fmla="*/ 0 h 944"/>
                <a:gd name="T42" fmla="*/ 0 w 744"/>
                <a:gd name="T43" fmla="*/ 0 h 944"/>
                <a:gd name="T44" fmla="*/ 0 w 744"/>
                <a:gd name="T45" fmla="*/ 0 h 944"/>
                <a:gd name="T46" fmla="*/ 0 w 744"/>
                <a:gd name="T47" fmla="*/ 0 h 944"/>
                <a:gd name="T48" fmla="*/ 0 w 744"/>
                <a:gd name="T49" fmla="*/ 0 h 944"/>
                <a:gd name="T50" fmla="*/ 0 w 744"/>
                <a:gd name="T51" fmla="*/ 0 h 944"/>
                <a:gd name="T52" fmla="*/ 0 w 744"/>
                <a:gd name="T53" fmla="*/ 0 h 944"/>
                <a:gd name="T54" fmla="*/ 0 w 744"/>
                <a:gd name="T55" fmla="*/ 0 h 944"/>
                <a:gd name="T56" fmla="*/ 0 w 744"/>
                <a:gd name="T57" fmla="*/ 0 h 944"/>
                <a:gd name="T58" fmla="*/ 0 w 744"/>
                <a:gd name="T59" fmla="*/ 0 h 944"/>
                <a:gd name="T60" fmla="*/ 0 w 744"/>
                <a:gd name="T61" fmla="*/ 0 h 944"/>
                <a:gd name="T62" fmla="*/ 0 w 744"/>
                <a:gd name="T63" fmla="*/ 0 h 944"/>
                <a:gd name="T64" fmla="*/ 0 w 744"/>
                <a:gd name="T65" fmla="*/ 0 h 944"/>
                <a:gd name="T66" fmla="*/ 0 w 744"/>
                <a:gd name="T67" fmla="*/ 0 h 944"/>
                <a:gd name="T68" fmla="*/ 0 w 744"/>
                <a:gd name="T69" fmla="*/ 0 h 944"/>
                <a:gd name="T70" fmla="*/ 0 w 744"/>
                <a:gd name="T71" fmla="*/ 0 h 944"/>
                <a:gd name="T72" fmla="*/ 0 w 744"/>
                <a:gd name="T73" fmla="*/ 0 h 944"/>
                <a:gd name="T74" fmla="*/ 0 w 744"/>
                <a:gd name="T75" fmla="*/ 0 h 944"/>
                <a:gd name="T76" fmla="*/ 0 w 744"/>
                <a:gd name="T77" fmla="*/ 0 h 944"/>
                <a:gd name="T78" fmla="*/ 0 w 744"/>
                <a:gd name="T79" fmla="*/ 0 h 9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44"/>
                <a:gd name="T121" fmla="*/ 0 h 944"/>
                <a:gd name="T122" fmla="*/ 744 w 744"/>
                <a:gd name="T123" fmla="*/ 944 h 9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44" h="944">
                  <a:moveTo>
                    <a:pt x="320" y="489"/>
                  </a:moveTo>
                  <a:lnTo>
                    <a:pt x="218" y="576"/>
                  </a:lnTo>
                  <a:lnTo>
                    <a:pt x="194" y="599"/>
                  </a:lnTo>
                  <a:lnTo>
                    <a:pt x="182" y="619"/>
                  </a:lnTo>
                  <a:lnTo>
                    <a:pt x="179" y="631"/>
                  </a:lnTo>
                  <a:lnTo>
                    <a:pt x="179" y="642"/>
                  </a:lnTo>
                  <a:lnTo>
                    <a:pt x="187" y="654"/>
                  </a:lnTo>
                  <a:lnTo>
                    <a:pt x="194" y="666"/>
                  </a:lnTo>
                  <a:lnTo>
                    <a:pt x="191" y="674"/>
                  </a:lnTo>
                  <a:lnTo>
                    <a:pt x="89" y="622"/>
                  </a:lnTo>
                  <a:lnTo>
                    <a:pt x="0" y="579"/>
                  </a:lnTo>
                  <a:lnTo>
                    <a:pt x="3" y="572"/>
                  </a:lnTo>
                  <a:lnTo>
                    <a:pt x="26" y="576"/>
                  </a:lnTo>
                  <a:lnTo>
                    <a:pt x="35" y="572"/>
                  </a:lnTo>
                  <a:lnTo>
                    <a:pt x="46" y="568"/>
                  </a:lnTo>
                  <a:lnTo>
                    <a:pt x="78" y="552"/>
                  </a:lnTo>
                  <a:lnTo>
                    <a:pt x="113" y="521"/>
                  </a:lnTo>
                  <a:lnTo>
                    <a:pt x="726" y="0"/>
                  </a:lnTo>
                  <a:lnTo>
                    <a:pt x="741" y="8"/>
                  </a:lnTo>
                  <a:lnTo>
                    <a:pt x="713" y="834"/>
                  </a:lnTo>
                  <a:lnTo>
                    <a:pt x="718" y="865"/>
                  </a:lnTo>
                  <a:lnTo>
                    <a:pt x="721" y="894"/>
                  </a:lnTo>
                  <a:lnTo>
                    <a:pt x="729" y="917"/>
                  </a:lnTo>
                  <a:lnTo>
                    <a:pt x="744" y="932"/>
                  </a:lnTo>
                  <a:lnTo>
                    <a:pt x="741" y="944"/>
                  </a:lnTo>
                  <a:lnTo>
                    <a:pt x="651" y="897"/>
                  </a:lnTo>
                  <a:lnTo>
                    <a:pt x="530" y="839"/>
                  </a:lnTo>
                  <a:lnTo>
                    <a:pt x="534" y="830"/>
                  </a:lnTo>
                  <a:lnTo>
                    <a:pt x="550" y="830"/>
                  </a:lnTo>
                  <a:lnTo>
                    <a:pt x="565" y="827"/>
                  </a:lnTo>
                  <a:lnTo>
                    <a:pt x="577" y="819"/>
                  </a:lnTo>
                  <a:lnTo>
                    <a:pt x="585" y="807"/>
                  </a:lnTo>
                  <a:lnTo>
                    <a:pt x="593" y="787"/>
                  </a:lnTo>
                  <a:lnTo>
                    <a:pt x="597" y="760"/>
                  </a:lnTo>
                  <a:lnTo>
                    <a:pt x="605" y="627"/>
                  </a:lnTo>
                  <a:lnTo>
                    <a:pt x="320" y="489"/>
                  </a:lnTo>
                  <a:close/>
                  <a:moveTo>
                    <a:pt x="640" y="203"/>
                  </a:moveTo>
                  <a:lnTo>
                    <a:pt x="390" y="423"/>
                  </a:lnTo>
                  <a:lnTo>
                    <a:pt x="616" y="529"/>
                  </a:lnTo>
                  <a:lnTo>
                    <a:pt x="640" y="2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9" name="Freeform 197"/>
            <p:cNvSpPr>
              <a:spLocks/>
            </p:cNvSpPr>
            <p:nvPr/>
          </p:nvSpPr>
          <p:spPr bwMode="auto">
            <a:xfrm>
              <a:off x="2965" y="1144"/>
              <a:ext cx="105" cy="125"/>
            </a:xfrm>
            <a:custGeom>
              <a:avLst/>
              <a:gdLst>
                <a:gd name="T0" fmla="*/ 0 w 789"/>
                <a:gd name="T1" fmla="*/ 0 h 937"/>
                <a:gd name="T2" fmla="*/ 0 w 789"/>
                <a:gd name="T3" fmla="*/ 0 h 937"/>
                <a:gd name="T4" fmla="*/ 0 w 789"/>
                <a:gd name="T5" fmla="*/ 0 h 937"/>
                <a:gd name="T6" fmla="*/ 0 w 789"/>
                <a:gd name="T7" fmla="*/ 0 h 937"/>
                <a:gd name="T8" fmla="*/ 0 w 789"/>
                <a:gd name="T9" fmla="*/ 0 h 937"/>
                <a:gd name="T10" fmla="*/ 0 w 789"/>
                <a:gd name="T11" fmla="*/ 0 h 937"/>
                <a:gd name="T12" fmla="*/ 0 w 789"/>
                <a:gd name="T13" fmla="*/ 0 h 937"/>
                <a:gd name="T14" fmla="*/ 0 w 789"/>
                <a:gd name="T15" fmla="*/ 0 h 937"/>
                <a:gd name="T16" fmla="*/ 0 w 789"/>
                <a:gd name="T17" fmla="*/ 0 h 937"/>
                <a:gd name="T18" fmla="*/ 0 w 789"/>
                <a:gd name="T19" fmla="*/ 0 h 937"/>
                <a:gd name="T20" fmla="*/ 0 w 789"/>
                <a:gd name="T21" fmla="*/ 0 h 937"/>
                <a:gd name="T22" fmla="*/ 0 w 789"/>
                <a:gd name="T23" fmla="*/ 0 h 937"/>
                <a:gd name="T24" fmla="*/ 0 w 789"/>
                <a:gd name="T25" fmla="*/ 0 h 937"/>
                <a:gd name="T26" fmla="*/ 0 w 789"/>
                <a:gd name="T27" fmla="*/ 0 h 937"/>
                <a:gd name="T28" fmla="*/ 0 w 789"/>
                <a:gd name="T29" fmla="*/ 0 h 937"/>
                <a:gd name="T30" fmla="*/ 0 w 789"/>
                <a:gd name="T31" fmla="*/ 0 h 937"/>
                <a:gd name="T32" fmla="*/ 0 w 789"/>
                <a:gd name="T33" fmla="*/ 0 h 937"/>
                <a:gd name="T34" fmla="*/ 0 w 789"/>
                <a:gd name="T35" fmla="*/ 0 h 937"/>
                <a:gd name="T36" fmla="*/ 0 w 789"/>
                <a:gd name="T37" fmla="*/ 0 h 937"/>
                <a:gd name="T38" fmla="*/ 0 w 789"/>
                <a:gd name="T39" fmla="*/ 0 h 937"/>
                <a:gd name="T40" fmla="*/ 0 w 789"/>
                <a:gd name="T41" fmla="*/ 0 h 937"/>
                <a:gd name="T42" fmla="*/ 0 w 789"/>
                <a:gd name="T43" fmla="*/ 0 h 937"/>
                <a:gd name="T44" fmla="*/ 0 w 789"/>
                <a:gd name="T45" fmla="*/ 0 h 937"/>
                <a:gd name="T46" fmla="*/ 0 w 789"/>
                <a:gd name="T47" fmla="*/ 0 h 937"/>
                <a:gd name="T48" fmla="*/ 0 w 789"/>
                <a:gd name="T49" fmla="*/ 0 h 937"/>
                <a:gd name="T50" fmla="*/ 0 w 789"/>
                <a:gd name="T51" fmla="*/ 0 h 937"/>
                <a:gd name="T52" fmla="*/ 0 w 789"/>
                <a:gd name="T53" fmla="*/ 0 h 937"/>
                <a:gd name="T54" fmla="*/ 0 w 789"/>
                <a:gd name="T55" fmla="*/ 0 h 937"/>
                <a:gd name="T56" fmla="*/ 0 w 789"/>
                <a:gd name="T57" fmla="*/ 0 h 937"/>
                <a:gd name="T58" fmla="*/ 0 w 789"/>
                <a:gd name="T59" fmla="*/ 0 h 937"/>
                <a:gd name="T60" fmla="*/ 0 w 789"/>
                <a:gd name="T61" fmla="*/ 0 h 937"/>
                <a:gd name="T62" fmla="*/ 0 w 789"/>
                <a:gd name="T63" fmla="*/ 0 h 937"/>
                <a:gd name="T64" fmla="*/ 0 w 789"/>
                <a:gd name="T65" fmla="*/ 0 h 937"/>
                <a:gd name="T66" fmla="*/ 0 w 789"/>
                <a:gd name="T67" fmla="*/ 0 h 937"/>
                <a:gd name="T68" fmla="*/ 0 w 789"/>
                <a:gd name="T69" fmla="*/ 0 h 937"/>
                <a:gd name="T70" fmla="*/ 0 w 789"/>
                <a:gd name="T71" fmla="*/ 0 h 9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89"/>
                <a:gd name="T109" fmla="*/ 0 h 937"/>
                <a:gd name="T110" fmla="*/ 789 w 789"/>
                <a:gd name="T111" fmla="*/ 937 h 93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89" h="937">
                  <a:moveTo>
                    <a:pt x="567" y="411"/>
                  </a:moveTo>
                  <a:lnTo>
                    <a:pt x="590" y="391"/>
                  </a:lnTo>
                  <a:lnTo>
                    <a:pt x="606" y="373"/>
                  </a:lnTo>
                  <a:lnTo>
                    <a:pt x="610" y="356"/>
                  </a:lnTo>
                  <a:lnTo>
                    <a:pt x="614" y="345"/>
                  </a:lnTo>
                  <a:lnTo>
                    <a:pt x="606" y="333"/>
                  </a:lnTo>
                  <a:lnTo>
                    <a:pt x="597" y="321"/>
                  </a:lnTo>
                  <a:lnTo>
                    <a:pt x="602" y="313"/>
                  </a:lnTo>
                  <a:lnTo>
                    <a:pt x="707" y="380"/>
                  </a:lnTo>
                  <a:lnTo>
                    <a:pt x="789" y="427"/>
                  </a:lnTo>
                  <a:lnTo>
                    <a:pt x="781" y="434"/>
                  </a:lnTo>
                  <a:lnTo>
                    <a:pt x="755" y="431"/>
                  </a:lnTo>
                  <a:lnTo>
                    <a:pt x="743" y="434"/>
                  </a:lnTo>
                  <a:lnTo>
                    <a:pt x="727" y="439"/>
                  </a:lnTo>
                  <a:lnTo>
                    <a:pt x="688" y="463"/>
                  </a:lnTo>
                  <a:lnTo>
                    <a:pt x="629" y="501"/>
                  </a:lnTo>
                  <a:lnTo>
                    <a:pt x="12" y="937"/>
                  </a:lnTo>
                  <a:lnTo>
                    <a:pt x="0" y="929"/>
                  </a:lnTo>
                  <a:lnTo>
                    <a:pt x="95" y="133"/>
                  </a:lnTo>
                  <a:lnTo>
                    <a:pt x="98" y="83"/>
                  </a:lnTo>
                  <a:lnTo>
                    <a:pt x="98" y="51"/>
                  </a:lnTo>
                  <a:lnTo>
                    <a:pt x="95" y="28"/>
                  </a:lnTo>
                  <a:lnTo>
                    <a:pt x="78" y="12"/>
                  </a:lnTo>
                  <a:lnTo>
                    <a:pt x="87" y="0"/>
                  </a:lnTo>
                  <a:lnTo>
                    <a:pt x="173" y="55"/>
                  </a:lnTo>
                  <a:lnTo>
                    <a:pt x="282" y="121"/>
                  </a:lnTo>
                  <a:lnTo>
                    <a:pt x="274" y="130"/>
                  </a:lnTo>
                  <a:lnTo>
                    <a:pt x="259" y="125"/>
                  </a:lnTo>
                  <a:lnTo>
                    <a:pt x="247" y="130"/>
                  </a:lnTo>
                  <a:lnTo>
                    <a:pt x="231" y="137"/>
                  </a:lnTo>
                  <a:lnTo>
                    <a:pt x="224" y="149"/>
                  </a:lnTo>
                  <a:lnTo>
                    <a:pt x="216" y="161"/>
                  </a:lnTo>
                  <a:lnTo>
                    <a:pt x="211" y="184"/>
                  </a:lnTo>
                  <a:lnTo>
                    <a:pt x="199" y="246"/>
                  </a:lnTo>
                  <a:lnTo>
                    <a:pt x="126" y="729"/>
                  </a:lnTo>
                  <a:lnTo>
                    <a:pt x="567" y="4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0" name="Freeform 198"/>
            <p:cNvSpPr>
              <a:spLocks noEditPoints="1"/>
            </p:cNvSpPr>
            <p:nvPr/>
          </p:nvSpPr>
          <p:spPr bwMode="auto">
            <a:xfrm>
              <a:off x="3000" y="1224"/>
              <a:ext cx="110" cy="124"/>
            </a:xfrm>
            <a:custGeom>
              <a:avLst/>
              <a:gdLst>
                <a:gd name="T0" fmla="*/ 0 w 831"/>
                <a:gd name="T1" fmla="*/ 0 h 929"/>
                <a:gd name="T2" fmla="*/ 0 w 831"/>
                <a:gd name="T3" fmla="*/ 0 h 929"/>
                <a:gd name="T4" fmla="*/ 0 w 831"/>
                <a:gd name="T5" fmla="*/ 0 h 929"/>
                <a:gd name="T6" fmla="*/ 0 w 831"/>
                <a:gd name="T7" fmla="*/ 0 h 929"/>
                <a:gd name="T8" fmla="*/ 0 w 831"/>
                <a:gd name="T9" fmla="*/ 0 h 929"/>
                <a:gd name="T10" fmla="*/ 0 w 831"/>
                <a:gd name="T11" fmla="*/ 0 h 929"/>
                <a:gd name="T12" fmla="*/ 0 w 831"/>
                <a:gd name="T13" fmla="*/ 0 h 929"/>
                <a:gd name="T14" fmla="*/ 0 w 831"/>
                <a:gd name="T15" fmla="*/ 0 h 929"/>
                <a:gd name="T16" fmla="*/ 0 w 831"/>
                <a:gd name="T17" fmla="*/ 0 h 929"/>
                <a:gd name="T18" fmla="*/ 0 w 831"/>
                <a:gd name="T19" fmla="*/ 0 h 929"/>
                <a:gd name="T20" fmla="*/ 0 w 831"/>
                <a:gd name="T21" fmla="*/ 0 h 929"/>
                <a:gd name="T22" fmla="*/ 0 w 831"/>
                <a:gd name="T23" fmla="*/ 0 h 929"/>
                <a:gd name="T24" fmla="*/ 0 w 831"/>
                <a:gd name="T25" fmla="*/ 0 h 929"/>
                <a:gd name="T26" fmla="*/ 0 w 831"/>
                <a:gd name="T27" fmla="*/ 0 h 929"/>
                <a:gd name="T28" fmla="*/ 0 w 831"/>
                <a:gd name="T29" fmla="*/ 0 h 929"/>
                <a:gd name="T30" fmla="*/ 0 w 831"/>
                <a:gd name="T31" fmla="*/ 0 h 929"/>
                <a:gd name="T32" fmla="*/ 0 w 831"/>
                <a:gd name="T33" fmla="*/ 0 h 929"/>
                <a:gd name="T34" fmla="*/ 0 w 831"/>
                <a:gd name="T35" fmla="*/ 0 h 929"/>
                <a:gd name="T36" fmla="*/ 0 w 831"/>
                <a:gd name="T37" fmla="*/ 0 h 929"/>
                <a:gd name="T38" fmla="*/ 0 w 831"/>
                <a:gd name="T39" fmla="*/ 0 h 929"/>
                <a:gd name="T40" fmla="*/ 0 w 831"/>
                <a:gd name="T41" fmla="*/ 0 h 929"/>
                <a:gd name="T42" fmla="*/ 0 w 831"/>
                <a:gd name="T43" fmla="*/ 0 h 929"/>
                <a:gd name="T44" fmla="*/ 0 w 831"/>
                <a:gd name="T45" fmla="*/ 0 h 929"/>
                <a:gd name="T46" fmla="*/ 0 w 831"/>
                <a:gd name="T47" fmla="*/ 0 h 929"/>
                <a:gd name="T48" fmla="*/ 0 w 831"/>
                <a:gd name="T49" fmla="*/ 0 h 929"/>
                <a:gd name="T50" fmla="*/ 0 w 831"/>
                <a:gd name="T51" fmla="*/ 0 h 929"/>
                <a:gd name="T52" fmla="*/ 0 w 831"/>
                <a:gd name="T53" fmla="*/ 0 h 929"/>
                <a:gd name="T54" fmla="*/ 0 w 831"/>
                <a:gd name="T55" fmla="*/ 0 h 929"/>
                <a:gd name="T56" fmla="*/ 0 w 831"/>
                <a:gd name="T57" fmla="*/ 0 h 929"/>
                <a:gd name="T58" fmla="*/ 0 w 831"/>
                <a:gd name="T59" fmla="*/ 0 h 929"/>
                <a:gd name="T60" fmla="*/ 0 w 831"/>
                <a:gd name="T61" fmla="*/ 0 h 929"/>
                <a:gd name="T62" fmla="*/ 0 w 831"/>
                <a:gd name="T63" fmla="*/ 0 h 929"/>
                <a:gd name="T64" fmla="*/ 0 w 831"/>
                <a:gd name="T65" fmla="*/ 0 h 929"/>
                <a:gd name="T66" fmla="*/ 0 w 831"/>
                <a:gd name="T67" fmla="*/ 0 h 929"/>
                <a:gd name="T68" fmla="*/ 0 w 831"/>
                <a:gd name="T69" fmla="*/ 0 h 929"/>
                <a:gd name="T70" fmla="*/ 0 w 831"/>
                <a:gd name="T71" fmla="*/ 0 h 929"/>
                <a:gd name="T72" fmla="*/ 0 w 831"/>
                <a:gd name="T73" fmla="*/ 0 h 929"/>
                <a:gd name="T74" fmla="*/ 0 w 831"/>
                <a:gd name="T75" fmla="*/ 0 h 929"/>
                <a:gd name="T76" fmla="*/ 0 w 831"/>
                <a:gd name="T77" fmla="*/ 0 h 929"/>
                <a:gd name="T78" fmla="*/ 0 w 831"/>
                <a:gd name="T79" fmla="*/ 0 h 9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31"/>
                <a:gd name="T121" fmla="*/ 0 h 929"/>
                <a:gd name="T122" fmla="*/ 831 w 831"/>
                <a:gd name="T123" fmla="*/ 929 h 9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31" h="929">
                  <a:moveTo>
                    <a:pt x="332" y="407"/>
                  </a:moveTo>
                  <a:lnTo>
                    <a:pt x="219" y="474"/>
                  </a:lnTo>
                  <a:lnTo>
                    <a:pt x="191" y="493"/>
                  </a:lnTo>
                  <a:lnTo>
                    <a:pt x="176" y="509"/>
                  </a:lnTo>
                  <a:lnTo>
                    <a:pt x="168" y="521"/>
                  </a:lnTo>
                  <a:lnTo>
                    <a:pt x="168" y="536"/>
                  </a:lnTo>
                  <a:lnTo>
                    <a:pt x="172" y="548"/>
                  </a:lnTo>
                  <a:lnTo>
                    <a:pt x="179" y="559"/>
                  </a:lnTo>
                  <a:lnTo>
                    <a:pt x="176" y="567"/>
                  </a:lnTo>
                  <a:lnTo>
                    <a:pt x="82" y="497"/>
                  </a:lnTo>
                  <a:lnTo>
                    <a:pt x="0" y="438"/>
                  </a:lnTo>
                  <a:lnTo>
                    <a:pt x="8" y="431"/>
                  </a:lnTo>
                  <a:lnTo>
                    <a:pt x="28" y="438"/>
                  </a:lnTo>
                  <a:lnTo>
                    <a:pt x="40" y="438"/>
                  </a:lnTo>
                  <a:lnTo>
                    <a:pt x="51" y="438"/>
                  </a:lnTo>
                  <a:lnTo>
                    <a:pt x="82" y="426"/>
                  </a:lnTo>
                  <a:lnTo>
                    <a:pt x="125" y="399"/>
                  </a:lnTo>
                  <a:lnTo>
                    <a:pt x="816" y="0"/>
                  </a:lnTo>
                  <a:lnTo>
                    <a:pt x="831" y="8"/>
                  </a:lnTo>
                  <a:lnTo>
                    <a:pt x="660" y="819"/>
                  </a:lnTo>
                  <a:lnTo>
                    <a:pt x="655" y="850"/>
                  </a:lnTo>
                  <a:lnTo>
                    <a:pt x="655" y="877"/>
                  </a:lnTo>
                  <a:lnTo>
                    <a:pt x="664" y="900"/>
                  </a:lnTo>
                  <a:lnTo>
                    <a:pt x="675" y="920"/>
                  </a:lnTo>
                  <a:lnTo>
                    <a:pt x="668" y="929"/>
                  </a:lnTo>
                  <a:lnTo>
                    <a:pt x="586" y="865"/>
                  </a:lnTo>
                  <a:lnTo>
                    <a:pt x="481" y="791"/>
                  </a:lnTo>
                  <a:lnTo>
                    <a:pt x="484" y="779"/>
                  </a:lnTo>
                  <a:lnTo>
                    <a:pt x="499" y="787"/>
                  </a:lnTo>
                  <a:lnTo>
                    <a:pt x="516" y="784"/>
                  </a:lnTo>
                  <a:lnTo>
                    <a:pt x="527" y="779"/>
                  </a:lnTo>
                  <a:lnTo>
                    <a:pt x="539" y="767"/>
                  </a:lnTo>
                  <a:lnTo>
                    <a:pt x="547" y="747"/>
                  </a:lnTo>
                  <a:lnTo>
                    <a:pt x="559" y="724"/>
                  </a:lnTo>
                  <a:lnTo>
                    <a:pt x="589" y="596"/>
                  </a:lnTo>
                  <a:lnTo>
                    <a:pt x="332" y="407"/>
                  </a:lnTo>
                  <a:close/>
                  <a:moveTo>
                    <a:pt x="698" y="180"/>
                  </a:moveTo>
                  <a:lnTo>
                    <a:pt x="415" y="353"/>
                  </a:lnTo>
                  <a:lnTo>
                    <a:pt x="617" y="501"/>
                  </a:lnTo>
                  <a:lnTo>
                    <a:pt x="698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1" name="Freeform 199"/>
            <p:cNvSpPr>
              <a:spLocks noEditPoints="1"/>
            </p:cNvSpPr>
            <p:nvPr/>
          </p:nvSpPr>
          <p:spPr bwMode="auto">
            <a:xfrm>
              <a:off x="3113" y="1273"/>
              <a:ext cx="128" cy="126"/>
            </a:xfrm>
            <a:custGeom>
              <a:avLst/>
              <a:gdLst>
                <a:gd name="T0" fmla="*/ 0 w 960"/>
                <a:gd name="T1" fmla="*/ 0 h 937"/>
                <a:gd name="T2" fmla="*/ 0 w 960"/>
                <a:gd name="T3" fmla="*/ 0 h 937"/>
                <a:gd name="T4" fmla="*/ 0 w 960"/>
                <a:gd name="T5" fmla="*/ 0 h 937"/>
                <a:gd name="T6" fmla="*/ 0 w 960"/>
                <a:gd name="T7" fmla="*/ 0 h 937"/>
                <a:gd name="T8" fmla="*/ 0 w 960"/>
                <a:gd name="T9" fmla="*/ 0 h 937"/>
                <a:gd name="T10" fmla="*/ 0 w 960"/>
                <a:gd name="T11" fmla="*/ 0 h 937"/>
                <a:gd name="T12" fmla="*/ 0 w 960"/>
                <a:gd name="T13" fmla="*/ 0 h 937"/>
                <a:gd name="T14" fmla="*/ 0 w 960"/>
                <a:gd name="T15" fmla="*/ 0 h 937"/>
                <a:gd name="T16" fmla="*/ 0 w 960"/>
                <a:gd name="T17" fmla="*/ 0 h 937"/>
                <a:gd name="T18" fmla="*/ 0 w 960"/>
                <a:gd name="T19" fmla="*/ 0 h 937"/>
                <a:gd name="T20" fmla="*/ 0 w 960"/>
                <a:gd name="T21" fmla="*/ 0 h 937"/>
                <a:gd name="T22" fmla="*/ 0 w 960"/>
                <a:gd name="T23" fmla="*/ 0 h 937"/>
                <a:gd name="T24" fmla="*/ 0 w 960"/>
                <a:gd name="T25" fmla="*/ 0 h 937"/>
                <a:gd name="T26" fmla="*/ 0 w 960"/>
                <a:gd name="T27" fmla="*/ 0 h 937"/>
                <a:gd name="T28" fmla="*/ 0 w 960"/>
                <a:gd name="T29" fmla="*/ 0 h 937"/>
                <a:gd name="T30" fmla="*/ 0 w 960"/>
                <a:gd name="T31" fmla="*/ 0 h 937"/>
                <a:gd name="T32" fmla="*/ 0 w 960"/>
                <a:gd name="T33" fmla="*/ 0 h 937"/>
                <a:gd name="T34" fmla="*/ 0 w 960"/>
                <a:gd name="T35" fmla="*/ 0 h 937"/>
                <a:gd name="T36" fmla="*/ 0 w 960"/>
                <a:gd name="T37" fmla="*/ 0 h 937"/>
                <a:gd name="T38" fmla="*/ 0 w 960"/>
                <a:gd name="T39" fmla="*/ 0 h 937"/>
                <a:gd name="T40" fmla="*/ 0 w 960"/>
                <a:gd name="T41" fmla="*/ 0 h 937"/>
                <a:gd name="T42" fmla="*/ 0 w 960"/>
                <a:gd name="T43" fmla="*/ 0 h 937"/>
                <a:gd name="T44" fmla="*/ 0 w 960"/>
                <a:gd name="T45" fmla="*/ 0 h 937"/>
                <a:gd name="T46" fmla="*/ 0 w 960"/>
                <a:gd name="T47" fmla="*/ 0 h 937"/>
                <a:gd name="T48" fmla="*/ 0 w 960"/>
                <a:gd name="T49" fmla="*/ 0 h 937"/>
                <a:gd name="T50" fmla="*/ 0 w 960"/>
                <a:gd name="T51" fmla="*/ 0 h 937"/>
                <a:gd name="T52" fmla="*/ 0 w 960"/>
                <a:gd name="T53" fmla="*/ 0 h 937"/>
                <a:gd name="T54" fmla="*/ 0 w 960"/>
                <a:gd name="T55" fmla="*/ 0 h 937"/>
                <a:gd name="T56" fmla="*/ 0 w 960"/>
                <a:gd name="T57" fmla="*/ 0 h 937"/>
                <a:gd name="T58" fmla="*/ 0 w 960"/>
                <a:gd name="T59" fmla="*/ 0 h 937"/>
                <a:gd name="T60" fmla="*/ 0 w 960"/>
                <a:gd name="T61" fmla="*/ 0 h 937"/>
                <a:gd name="T62" fmla="*/ 0 w 960"/>
                <a:gd name="T63" fmla="*/ 0 h 937"/>
                <a:gd name="T64" fmla="*/ 0 w 960"/>
                <a:gd name="T65" fmla="*/ 0 h 937"/>
                <a:gd name="T66" fmla="*/ 0 w 960"/>
                <a:gd name="T67" fmla="*/ 0 h 937"/>
                <a:gd name="T68" fmla="*/ 0 w 960"/>
                <a:gd name="T69" fmla="*/ 0 h 937"/>
                <a:gd name="T70" fmla="*/ 0 w 960"/>
                <a:gd name="T71" fmla="*/ 0 h 937"/>
                <a:gd name="T72" fmla="*/ 0 w 960"/>
                <a:gd name="T73" fmla="*/ 0 h 937"/>
                <a:gd name="T74" fmla="*/ 0 w 960"/>
                <a:gd name="T75" fmla="*/ 0 h 937"/>
                <a:gd name="T76" fmla="*/ 0 w 960"/>
                <a:gd name="T77" fmla="*/ 0 h 937"/>
                <a:gd name="T78" fmla="*/ 0 w 960"/>
                <a:gd name="T79" fmla="*/ 0 h 937"/>
                <a:gd name="T80" fmla="*/ 0 w 960"/>
                <a:gd name="T81" fmla="*/ 0 h 937"/>
                <a:gd name="T82" fmla="*/ 0 w 960"/>
                <a:gd name="T83" fmla="*/ 0 h 937"/>
                <a:gd name="T84" fmla="*/ 0 w 960"/>
                <a:gd name="T85" fmla="*/ 0 h 937"/>
                <a:gd name="T86" fmla="*/ 0 w 960"/>
                <a:gd name="T87" fmla="*/ 0 h 937"/>
                <a:gd name="T88" fmla="*/ 0 w 960"/>
                <a:gd name="T89" fmla="*/ 0 h 937"/>
                <a:gd name="T90" fmla="*/ 0 w 960"/>
                <a:gd name="T91" fmla="*/ 0 h 937"/>
                <a:gd name="T92" fmla="*/ 0 w 960"/>
                <a:gd name="T93" fmla="*/ 0 h 937"/>
                <a:gd name="T94" fmla="*/ 0 w 960"/>
                <a:gd name="T95" fmla="*/ 0 h 937"/>
                <a:gd name="T96" fmla="*/ 0 w 960"/>
                <a:gd name="T97" fmla="*/ 0 h 937"/>
                <a:gd name="T98" fmla="*/ 0 w 960"/>
                <a:gd name="T99" fmla="*/ 0 h 937"/>
                <a:gd name="T100" fmla="*/ 0 w 960"/>
                <a:gd name="T101" fmla="*/ 0 h 937"/>
                <a:gd name="T102" fmla="*/ 0 w 960"/>
                <a:gd name="T103" fmla="*/ 0 h 937"/>
                <a:gd name="T104" fmla="*/ 0 w 960"/>
                <a:gd name="T105" fmla="*/ 0 h 937"/>
                <a:gd name="T106" fmla="*/ 0 w 960"/>
                <a:gd name="T107" fmla="*/ 0 h 93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60"/>
                <a:gd name="T163" fmla="*/ 0 h 937"/>
                <a:gd name="T164" fmla="*/ 960 w 960"/>
                <a:gd name="T165" fmla="*/ 937 h 93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60" h="937">
                  <a:moveTo>
                    <a:pt x="741" y="518"/>
                  </a:moveTo>
                  <a:lnTo>
                    <a:pt x="734" y="510"/>
                  </a:lnTo>
                  <a:lnTo>
                    <a:pt x="734" y="491"/>
                  </a:lnTo>
                  <a:lnTo>
                    <a:pt x="730" y="468"/>
                  </a:lnTo>
                  <a:lnTo>
                    <a:pt x="726" y="448"/>
                  </a:lnTo>
                  <a:lnTo>
                    <a:pt x="718" y="424"/>
                  </a:lnTo>
                  <a:lnTo>
                    <a:pt x="706" y="404"/>
                  </a:lnTo>
                  <a:lnTo>
                    <a:pt x="695" y="385"/>
                  </a:lnTo>
                  <a:lnTo>
                    <a:pt x="679" y="365"/>
                  </a:lnTo>
                  <a:lnTo>
                    <a:pt x="663" y="350"/>
                  </a:lnTo>
                  <a:lnTo>
                    <a:pt x="640" y="330"/>
                  </a:lnTo>
                  <a:lnTo>
                    <a:pt x="617" y="318"/>
                  </a:lnTo>
                  <a:lnTo>
                    <a:pt x="593" y="310"/>
                  </a:lnTo>
                  <a:lnTo>
                    <a:pt x="570" y="306"/>
                  </a:lnTo>
                  <a:lnTo>
                    <a:pt x="550" y="310"/>
                  </a:lnTo>
                  <a:lnTo>
                    <a:pt x="527" y="314"/>
                  </a:lnTo>
                  <a:lnTo>
                    <a:pt x="507" y="322"/>
                  </a:lnTo>
                  <a:lnTo>
                    <a:pt x="492" y="338"/>
                  </a:lnTo>
                  <a:lnTo>
                    <a:pt x="476" y="358"/>
                  </a:lnTo>
                  <a:lnTo>
                    <a:pt x="469" y="376"/>
                  </a:lnTo>
                  <a:lnTo>
                    <a:pt x="464" y="401"/>
                  </a:lnTo>
                  <a:lnTo>
                    <a:pt x="464" y="428"/>
                  </a:lnTo>
                  <a:lnTo>
                    <a:pt x="469" y="448"/>
                  </a:lnTo>
                  <a:lnTo>
                    <a:pt x="476" y="479"/>
                  </a:lnTo>
                  <a:lnTo>
                    <a:pt x="511" y="573"/>
                  </a:lnTo>
                  <a:lnTo>
                    <a:pt x="524" y="619"/>
                  </a:lnTo>
                  <a:lnTo>
                    <a:pt x="535" y="659"/>
                  </a:lnTo>
                  <a:lnTo>
                    <a:pt x="535" y="698"/>
                  </a:lnTo>
                  <a:lnTo>
                    <a:pt x="535" y="734"/>
                  </a:lnTo>
                  <a:lnTo>
                    <a:pt x="527" y="769"/>
                  </a:lnTo>
                  <a:lnTo>
                    <a:pt x="515" y="801"/>
                  </a:lnTo>
                  <a:lnTo>
                    <a:pt x="496" y="831"/>
                  </a:lnTo>
                  <a:lnTo>
                    <a:pt x="472" y="859"/>
                  </a:lnTo>
                  <a:lnTo>
                    <a:pt x="453" y="879"/>
                  </a:lnTo>
                  <a:lnTo>
                    <a:pt x="433" y="894"/>
                  </a:lnTo>
                  <a:lnTo>
                    <a:pt x="414" y="909"/>
                  </a:lnTo>
                  <a:lnTo>
                    <a:pt x="391" y="917"/>
                  </a:lnTo>
                  <a:lnTo>
                    <a:pt x="366" y="926"/>
                  </a:lnTo>
                  <a:lnTo>
                    <a:pt x="348" y="934"/>
                  </a:lnTo>
                  <a:lnTo>
                    <a:pt x="325" y="937"/>
                  </a:lnTo>
                  <a:lnTo>
                    <a:pt x="300" y="937"/>
                  </a:lnTo>
                  <a:lnTo>
                    <a:pt x="273" y="934"/>
                  </a:lnTo>
                  <a:lnTo>
                    <a:pt x="250" y="929"/>
                  </a:lnTo>
                  <a:lnTo>
                    <a:pt x="227" y="922"/>
                  </a:lnTo>
                  <a:lnTo>
                    <a:pt x="204" y="914"/>
                  </a:lnTo>
                  <a:lnTo>
                    <a:pt x="156" y="886"/>
                  </a:lnTo>
                  <a:lnTo>
                    <a:pt x="109" y="851"/>
                  </a:lnTo>
                  <a:lnTo>
                    <a:pt x="78" y="819"/>
                  </a:lnTo>
                  <a:lnTo>
                    <a:pt x="46" y="784"/>
                  </a:lnTo>
                  <a:lnTo>
                    <a:pt x="23" y="746"/>
                  </a:lnTo>
                  <a:lnTo>
                    <a:pt x="0" y="702"/>
                  </a:lnTo>
                  <a:lnTo>
                    <a:pt x="86" y="588"/>
                  </a:lnTo>
                  <a:lnTo>
                    <a:pt x="94" y="596"/>
                  </a:lnTo>
                  <a:lnTo>
                    <a:pt x="94" y="619"/>
                  </a:lnTo>
                  <a:lnTo>
                    <a:pt x="98" y="643"/>
                  </a:lnTo>
                  <a:lnTo>
                    <a:pt x="106" y="667"/>
                  </a:lnTo>
                  <a:lnTo>
                    <a:pt x="113" y="694"/>
                  </a:lnTo>
                  <a:lnTo>
                    <a:pt x="124" y="718"/>
                  </a:lnTo>
                  <a:lnTo>
                    <a:pt x="137" y="737"/>
                  </a:lnTo>
                  <a:lnTo>
                    <a:pt x="156" y="761"/>
                  </a:lnTo>
                  <a:lnTo>
                    <a:pt x="172" y="781"/>
                  </a:lnTo>
                  <a:lnTo>
                    <a:pt x="199" y="796"/>
                  </a:lnTo>
                  <a:lnTo>
                    <a:pt x="222" y="812"/>
                  </a:lnTo>
                  <a:lnTo>
                    <a:pt x="250" y="819"/>
                  </a:lnTo>
                  <a:lnTo>
                    <a:pt x="282" y="824"/>
                  </a:lnTo>
                  <a:lnTo>
                    <a:pt x="308" y="819"/>
                  </a:lnTo>
                  <a:lnTo>
                    <a:pt x="332" y="812"/>
                  </a:lnTo>
                  <a:lnTo>
                    <a:pt x="355" y="796"/>
                  </a:lnTo>
                  <a:lnTo>
                    <a:pt x="378" y="776"/>
                  </a:lnTo>
                  <a:lnTo>
                    <a:pt x="394" y="761"/>
                  </a:lnTo>
                  <a:lnTo>
                    <a:pt x="403" y="741"/>
                  </a:lnTo>
                  <a:lnTo>
                    <a:pt x="410" y="722"/>
                  </a:lnTo>
                  <a:lnTo>
                    <a:pt x="410" y="698"/>
                  </a:lnTo>
                  <a:lnTo>
                    <a:pt x="410" y="674"/>
                  </a:lnTo>
                  <a:lnTo>
                    <a:pt x="406" y="647"/>
                  </a:lnTo>
                  <a:lnTo>
                    <a:pt x="386" y="581"/>
                  </a:lnTo>
                  <a:lnTo>
                    <a:pt x="366" y="521"/>
                  </a:lnTo>
                  <a:lnTo>
                    <a:pt x="351" y="475"/>
                  </a:lnTo>
                  <a:lnTo>
                    <a:pt x="348" y="428"/>
                  </a:lnTo>
                  <a:lnTo>
                    <a:pt x="343" y="388"/>
                  </a:lnTo>
                  <a:lnTo>
                    <a:pt x="348" y="353"/>
                  </a:lnTo>
                  <a:lnTo>
                    <a:pt x="359" y="322"/>
                  </a:lnTo>
                  <a:lnTo>
                    <a:pt x="375" y="295"/>
                  </a:lnTo>
                  <a:lnTo>
                    <a:pt x="398" y="263"/>
                  </a:lnTo>
                  <a:lnTo>
                    <a:pt x="414" y="248"/>
                  </a:lnTo>
                  <a:lnTo>
                    <a:pt x="433" y="236"/>
                  </a:lnTo>
                  <a:lnTo>
                    <a:pt x="469" y="216"/>
                  </a:lnTo>
                  <a:lnTo>
                    <a:pt x="507" y="200"/>
                  </a:lnTo>
                  <a:lnTo>
                    <a:pt x="550" y="196"/>
                  </a:lnTo>
                  <a:lnTo>
                    <a:pt x="593" y="205"/>
                  </a:lnTo>
                  <a:lnTo>
                    <a:pt x="636" y="216"/>
                  </a:lnTo>
                  <a:lnTo>
                    <a:pt x="679" y="236"/>
                  </a:lnTo>
                  <a:lnTo>
                    <a:pt x="718" y="267"/>
                  </a:lnTo>
                  <a:lnTo>
                    <a:pt x="738" y="286"/>
                  </a:lnTo>
                  <a:lnTo>
                    <a:pt x="753" y="306"/>
                  </a:lnTo>
                  <a:lnTo>
                    <a:pt x="796" y="369"/>
                  </a:lnTo>
                  <a:lnTo>
                    <a:pt x="816" y="393"/>
                  </a:lnTo>
                  <a:lnTo>
                    <a:pt x="824" y="401"/>
                  </a:lnTo>
                  <a:lnTo>
                    <a:pt x="832" y="401"/>
                  </a:lnTo>
                  <a:lnTo>
                    <a:pt x="839" y="408"/>
                  </a:lnTo>
                  <a:lnTo>
                    <a:pt x="741" y="518"/>
                  </a:lnTo>
                  <a:close/>
                  <a:moveTo>
                    <a:pt x="679" y="170"/>
                  </a:moveTo>
                  <a:lnTo>
                    <a:pt x="726" y="0"/>
                  </a:lnTo>
                  <a:lnTo>
                    <a:pt x="777" y="43"/>
                  </a:lnTo>
                  <a:lnTo>
                    <a:pt x="777" y="177"/>
                  </a:lnTo>
                  <a:lnTo>
                    <a:pt x="910" y="170"/>
                  </a:lnTo>
                  <a:lnTo>
                    <a:pt x="960" y="213"/>
                  </a:lnTo>
                  <a:lnTo>
                    <a:pt x="792" y="271"/>
                  </a:lnTo>
                  <a:lnTo>
                    <a:pt x="679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2" name="Freeform 200"/>
            <p:cNvSpPr>
              <a:spLocks/>
            </p:cNvSpPr>
            <p:nvPr/>
          </p:nvSpPr>
          <p:spPr bwMode="auto">
            <a:xfrm>
              <a:off x="3174" y="1341"/>
              <a:ext cx="112" cy="111"/>
            </a:xfrm>
            <a:custGeom>
              <a:avLst/>
              <a:gdLst>
                <a:gd name="T0" fmla="*/ 0 w 843"/>
                <a:gd name="T1" fmla="*/ 0 h 831"/>
                <a:gd name="T2" fmla="*/ 0 w 843"/>
                <a:gd name="T3" fmla="*/ 0 h 831"/>
                <a:gd name="T4" fmla="*/ 0 w 843"/>
                <a:gd name="T5" fmla="*/ 0 h 831"/>
                <a:gd name="T6" fmla="*/ 0 w 843"/>
                <a:gd name="T7" fmla="*/ 0 h 831"/>
                <a:gd name="T8" fmla="*/ 0 w 843"/>
                <a:gd name="T9" fmla="*/ 0 h 831"/>
                <a:gd name="T10" fmla="*/ 0 w 843"/>
                <a:gd name="T11" fmla="*/ 0 h 831"/>
                <a:gd name="T12" fmla="*/ 0 w 843"/>
                <a:gd name="T13" fmla="*/ 0 h 831"/>
                <a:gd name="T14" fmla="*/ 0 w 843"/>
                <a:gd name="T15" fmla="*/ 0 h 831"/>
                <a:gd name="T16" fmla="*/ 0 w 843"/>
                <a:gd name="T17" fmla="*/ 0 h 831"/>
                <a:gd name="T18" fmla="*/ 0 w 843"/>
                <a:gd name="T19" fmla="*/ 0 h 831"/>
                <a:gd name="T20" fmla="*/ 0 w 843"/>
                <a:gd name="T21" fmla="*/ 0 h 831"/>
                <a:gd name="T22" fmla="*/ 0 w 843"/>
                <a:gd name="T23" fmla="*/ 0 h 831"/>
                <a:gd name="T24" fmla="*/ 0 w 843"/>
                <a:gd name="T25" fmla="*/ 0 h 831"/>
                <a:gd name="T26" fmla="*/ 0 w 843"/>
                <a:gd name="T27" fmla="*/ 0 h 831"/>
                <a:gd name="T28" fmla="*/ 0 w 843"/>
                <a:gd name="T29" fmla="*/ 0 h 831"/>
                <a:gd name="T30" fmla="*/ 0 w 843"/>
                <a:gd name="T31" fmla="*/ 0 h 831"/>
                <a:gd name="T32" fmla="*/ 0 w 843"/>
                <a:gd name="T33" fmla="*/ 0 h 831"/>
                <a:gd name="T34" fmla="*/ 0 w 843"/>
                <a:gd name="T35" fmla="*/ 0 h 831"/>
                <a:gd name="T36" fmla="*/ 0 w 843"/>
                <a:gd name="T37" fmla="*/ 0 h 831"/>
                <a:gd name="T38" fmla="*/ 0 w 843"/>
                <a:gd name="T39" fmla="*/ 0 h 831"/>
                <a:gd name="T40" fmla="*/ 0 w 843"/>
                <a:gd name="T41" fmla="*/ 0 h 831"/>
                <a:gd name="T42" fmla="*/ 0 w 843"/>
                <a:gd name="T43" fmla="*/ 0 h 831"/>
                <a:gd name="T44" fmla="*/ 0 w 843"/>
                <a:gd name="T45" fmla="*/ 0 h 831"/>
                <a:gd name="T46" fmla="*/ 0 w 843"/>
                <a:gd name="T47" fmla="*/ 0 h 831"/>
                <a:gd name="T48" fmla="*/ 0 w 843"/>
                <a:gd name="T49" fmla="*/ 0 h 831"/>
                <a:gd name="T50" fmla="*/ 0 w 843"/>
                <a:gd name="T51" fmla="*/ 0 h 831"/>
                <a:gd name="T52" fmla="*/ 0 w 843"/>
                <a:gd name="T53" fmla="*/ 0 h 831"/>
                <a:gd name="T54" fmla="*/ 0 w 843"/>
                <a:gd name="T55" fmla="*/ 0 h 831"/>
                <a:gd name="T56" fmla="*/ 0 w 843"/>
                <a:gd name="T57" fmla="*/ 0 h 831"/>
                <a:gd name="T58" fmla="*/ 0 w 843"/>
                <a:gd name="T59" fmla="*/ 0 h 831"/>
                <a:gd name="T60" fmla="*/ 0 w 843"/>
                <a:gd name="T61" fmla="*/ 0 h 831"/>
                <a:gd name="T62" fmla="*/ 0 w 843"/>
                <a:gd name="T63" fmla="*/ 0 h 831"/>
                <a:gd name="T64" fmla="*/ 0 w 843"/>
                <a:gd name="T65" fmla="*/ 0 h 831"/>
                <a:gd name="T66" fmla="*/ 0 w 843"/>
                <a:gd name="T67" fmla="*/ 0 h 831"/>
                <a:gd name="T68" fmla="*/ 0 w 843"/>
                <a:gd name="T69" fmla="*/ 0 h 831"/>
                <a:gd name="T70" fmla="*/ 0 w 843"/>
                <a:gd name="T71" fmla="*/ 0 h 831"/>
                <a:gd name="T72" fmla="*/ 0 w 843"/>
                <a:gd name="T73" fmla="*/ 0 h 831"/>
                <a:gd name="T74" fmla="*/ 0 w 843"/>
                <a:gd name="T75" fmla="*/ 0 h 831"/>
                <a:gd name="T76" fmla="*/ 0 w 843"/>
                <a:gd name="T77" fmla="*/ 0 h 831"/>
                <a:gd name="T78" fmla="*/ 0 w 843"/>
                <a:gd name="T79" fmla="*/ 0 h 831"/>
                <a:gd name="T80" fmla="*/ 0 w 843"/>
                <a:gd name="T81" fmla="*/ 0 h 831"/>
                <a:gd name="T82" fmla="*/ 0 w 843"/>
                <a:gd name="T83" fmla="*/ 0 h 8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43"/>
                <a:gd name="T127" fmla="*/ 0 h 831"/>
                <a:gd name="T128" fmla="*/ 843 w 843"/>
                <a:gd name="T129" fmla="*/ 831 h 8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43" h="831">
                  <a:moveTo>
                    <a:pt x="249" y="663"/>
                  </a:moveTo>
                  <a:lnTo>
                    <a:pt x="199" y="713"/>
                  </a:lnTo>
                  <a:lnTo>
                    <a:pt x="183" y="737"/>
                  </a:lnTo>
                  <a:lnTo>
                    <a:pt x="171" y="756"/>
                  </a:lnTo>
                  <a:lnTo>
                    <a:pt x="168" y="772"/>
                  </a:lnTo>
                  <a:lnTo>
                    <a:pt x="163" y="791"/>
                  </a:lnTo>
                  <a:lnTo>
                    <a:pt x="168" y="807"/>
                  </a:lnTo>
                  <a:lnTo>
                    <a:pt x="175" y="823"/>
                  </a:lnTo>
                  <a:lnTo>
                    <a:pt x="168" y="831"/>
                  </a:lnTo>
                  <a:lnTo>
                    <a:pt x="85" y="737"/>
                  </a:lnTo>
                  <a:lnTo>
                    <a:pt x="0" y="651"/>
                  </a:lnTo>
                  <a:lnTo>
                    <a:pt x="7" y="643"/>
                  </a:lnTo>
                  <a:lnTo>
                    <a:pt x="24" y="654"/>
                  </a:lnTo>
                  <a:lnTo>
                    <a:pt x="39" y="658"/>
                  </a:lnTo>
                  <a:lnTo>
                    <a:pt x="54" y="654"/>
                  </a:lnTo>
                  <a:lnTo>
                    <a:pt x="70" y="651"/>
                  </a:lnTo>
                  <a:lnTo>
                    <a:pt x="90" y="639"/>
                  </a:lnTo>
                  <a:lnTo>
                    <a:pt x="113" y="623"/>
                  </a:lnTo>
                  <a:lnTo>
                    <a:pt x="168" y="576"/>
                  </a:lnTo>
                  <a:lnTo>
                    <a:pt x="554" y="208"/>
                  </a:lnTo>
                  <a:lnTo>
                    <a:pt x="508" y="157"/>
                  </a:lnTo>
                  <a:lnTo>
                    <a:pt x="468" y="122"/>
                  </a:lnTo>
                  <a:lnTo>
                    <a:pt x="453" y="110"/>
                  </a:lnTo>
                  <a:lnTo>
                    <a:pt x="437" y="102"/>
                  </a:lnTo>
                  <a:lnTo>
                    <a:pt x="421" y="98"/>
                  </a:lnTo>
                  <a:lnTo>
                    <a:pt x="410" y="98"/>
                  </a:lnTo>
                  <a:lnTo>
                    <a:pt x="394" y="98"/>
                  </a:lnTo>
                  <a:lnTo>
                    <a:pt x="378" y="102"/>
                  </a:lnTo>
                  <a:lnTo>
                    <a:pt x="367" y="95"/>
                  </a:lnTo>
                  <a:lnTo>
                    <a:pt x="483" y="0"/>
                  </a:lnTo>
                  <a:lnTo>
                    <a:pt x="843" y="380"/>
                  </a:lnTo>
                  <a:lnTo>
                    <a:pt x="745" y="494"/>
                  </a:lnTo>
                  <a:lnTo>
                    <a:pt x="737" y="483"/>
                  </a:lnTo>
                  <a:lnTo>
                    <a:pt x="741" y="466"/>
                  </a:lnTo>
                  <a:lnTo>
                    <a:pt x="745" y="451"/>
                  </a:lnTo>
                  <a:lnTo>
                    <a:pt x="745" y="439"/>
                  </a:lnTo>
                  <a:lnTo>
                    <a:pt x="741" y="423"/>
                  </a:lnTo>
                  <a:lnTo>
                    <a:pt x="733" y="408"/>
                  </a:lnTo>
                  <a:lnTo>
                    <a:pt x="722" y="388"/>
                  </a:lnTo>
                  <a:lnTo>
                    <a:pt x="690" y="353"/>
                  </a:lnTo>
                  <a:lnTo>
                    <a:pt x="636" y="295"/>
                  </a:lnTo>
                  <a:lnTo>
                    <a:pt x="249" y="6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3" name="Freeform 201"/>
            <p:cNvSpPr>
              <a:spLocks/>
            </p:cNvSpPr>
            <p:nvPr/>
          </p:nvSpPr>
          <p:spPr bwMode="auto">
            <a:xfrm>
              <a:off x="3214" y="1403"/>
              <a:ext cx="124" cy="118"/>
            </a:xfrm>
            <a:custGeom>
              <a:avLst/>
              <a:gdLst>
                <a:gd name="T0" fmla="*/ 0 w 929"/>
                <a:gd name="T1" fmla="*/ 0 h 886"/>
                <a:gd name="T2" fmla="*/ 0 w 929"/>
                <a:gd name="T3" fmla="*/ 0 h 886"/>
                <a:gd name="T4" fmla="*/ 0 w 929"/>
                <a:gd name="T5" fmla="*/ 0 h 886"/>
                <a:gd name="T6" fmla="*/ 0 w 929"/>
                <a:gd name="T7" fmla="*/ 0 h 886"/>
                <a:gd name="T8" fmla="*/ 0 w 929"/>
                <a:gd name="T9" fmla="*/ 0 h 886"/>
                <a:gd name="T10" fmla="*/ 0 w 929"/>
                <a:gd name="T11" fmla="*/ 0 h 886"/>
                <a:gd name="T12" fmla="*/ 0 w 929"/>
                <a:gd name="T13" fmla="*/ 0 h 886"/>
                <a:gd name="T14" fmla="*/ 0 w 929"/>
                <a:gd name="T15" fmla="*/ 0 h 886"/>
                <a:gd name="T16" fmla="*/ 0 w 929"/>
                <a:gd name="T17" fmla="*/ 0 h 886"/>
                <a:gd name="T18" fmla="*/ 0 w 929"/>
                <a:gd name="T19" fmla="*/ 0 h 886"/>
                <a:gd name="T20" fmla="*/ 0 w 929"/>
                <a:gd name="T21" fmla="*/ 0 h 886"/>
                <a:gd name="T22" fmla="*/ 0 w 929"/>
                <a:gd name="T23" fmla="*/ 0 h 886"/>
                <a:gd name="T24" fmla="*/ 0 w 929"/>
                <a:gd name="T25" fmla="*/ 0 h 886"/>
                <a:gd name="T26" fmla="*/ 0 w 929"/>
                <a:gd name="T27" fmla="*/ 0 h 886"/>
                <a:gd name="T28" fmla="*/ 0 w 929"/>
                <a:gd name="T29" fmla="*/ 0 h 886"/>
                <a:gd name="T30" fmla="*/ 0 w 929"/>
                <a:gd name="T31" fmla="*/ 0 h 886"/>
                <a:gd name="T32" fmla="*/ 0 w 929"/>
                <a:gd name="T33" fmla="*/ 0 h 886"/>
                <a:gd name="T34" fmla="*/ 0 w 929"/>
                <a:gd name="T35" fmla="*/ 0 h 886"/>
                <a:gd name="T36" fmla="*/ 0 w 929"/>
                <a:gd name="T37" fmla="*/ 0 h 886"/>
                <a:gd name="T38" fmla="*/ 0 w 929"/>
                <a:gd name="T39" fmla="*/ 0 h 886"/>
                <a:gd name="T40" fmla="*/ 0 w 929"/>
                <a:gd name="T41" fmla="*/ 0 h 886"/>
                <a:gd name="T42" fmla="*/ 0 w 929"/>
                <a:gd name="T43" fmla="*/ 0 h 886"/>
                <a:gd name="T44" fmla="*/ 0 w 929"/>
                <a:gd name="T45" fmla="*/ 0 h 886"/>
                <a:gd name="T46" fmla="*/ 0 w 929"/>
                <a:gd name="T47" fmla="*/ 0 h 886"/>
                <a:gd name="T48" fmla="*/ 0 w 929"/>
                <a:gd name="T49" fmla="*/ 0 h 886"/>
                <a:gd name="T50" fmla="*/ 0 w 929"/>
                <a:gd name="T51" fmla="*/ 0 h 886"/>
                <a:gd name="T52" fmla="*/ 0 w 929"/>
                <a:gd name="T53" fmla="*/ 0 h 886"/>
                <a:gd name="T54" fmla="*/ 0 w 929"/>
                <a:gd name="T55" fmla="*/ 0 h 886"/>
                <a:gd name="T56" fmla="*/ 0 w 929"/>
                <a:gd name="T57" fmla="*/ 0 h 886"/>
                <a:gd name="T58" fmla="*/ 0 w 929"/>
                <a:gd name="T59" fmla="*/ 0 h 886"/>
                <a:gd name="T60" fmla="*/ 0 w 929"/>
                <a:gd name="T61" fmla="*/ 0 h 886"/>
                <a:gd name="T62" fmla="*/ 0 w 929"/>
                <a:gd name="T63" fmla="*/ 0 h 886"/>
                <a:gd name="T64" fmla="*/ 0 w 929"/>
                <a:gd name="T65" fmla="*/ 0 h 886"/>
                <a:gd name="T66" fmla="*/ 0 w 929"/>
                <a:gd name="T67" fmla="*/ 0 h 8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9"/>
                <a:gd name="T103" fmla="*/ 0 h 886"/>
                <a:gd name="T104" fmla="*/ 929 w 929"/>
                <a:gd name="T105" fmla="*/ 886 h 8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9" h="886">
                  <a:moveTo>
                    <a:pt x="480" y="350"/>
                  </a:moveTo>
                  <a:lnTo>
                    <a:pt x="569" y="463"/>
                  </a:lnTo>
                  <a:lnTo>
                    <a:pt x="606" y="501"/>
                  </a:lnTo>
                  <a:lnTo>
                    <a:pt x="624" y="518"/>
                  </a:lnTo>
                  <a:lnTo>
                    <a:pt x="640" y="526"/>
                  </a:lnTo>
                  <a:lnTo>
                    <a:pt x="656" y="533"/>
                  </a:lnTo>
                  <a:lnTo>
                    <a:pt x="672" y="533"/>
                  </a:lnTo>
                  <a:lnTo>
                    <a:pt x="687" y="533"/>
                  </a:lnTo>
                  <a:lnTo>
                    <a:pt x="702" y="529"/>
                  </a:lnTo>
                  <a:lnTo>
                    <a:pt x="710" y="538"/>
                  </a:lnTo>
                  <a:lnTo>
                    <a:pt x="621" y="608"/>
                  </a:lnTo>
                  <a:lnTo>
                    <a:pt x="543" y="671"/>
                  </a:lnTo>
                  <a:lnTo>
                    <a:pt x="539" y="663"/>
                  </a:lnTo>
                  <a:lnTo>
                    <a:pt x="546" y="651"/>
                  </a:lnTo>
                  <a:lnTo>
                    <a:pt x="551" y="635"/>
                  </a:lnTo>
                  <a:lnTo>
                    <a:pt x="551" y="619"/>
                  </a:lnTo>
                  <a:lnTo>
                    <a:pt x="546" y="604"/>
                  </a:lnTo>
                  <a:lnTo>
                    <a:pt x="543" y="584"/>
                  </a:lnTo>
                  <a:lnTo>
                    <a:pt x="531" y="565"/>
                  </a:lnTo>
                  <a:lnTo>
                    <a:pt x="500" y="521"/>
                  </a:lnTo>
                  <a:lnTo>
                    <a:pt x="407" y="408"/>
                  </a:lnTo>
                  <a:lnTo>
                    <a:pt x="242" y="541"/>
                  </a:lnTo>
                  <a:lnTo>
                    <a:pt x="226" y="556"/>
                  </a:lnTo>
                  <a:lnTo>
                    <a:pt x="215" y="568"/>
                  </a:lnTo>
                  <a:lnTo>
                    <a:pt x="208" y="580"/>
                  </a:lnTo>
                  <a:lnTo>
                    <a:pt x="208" y="596"/>
                  </a:lnTo>
                  <a:lnTo>
                    <a:pt x="211" y="608"/>
                  </a:lnTo>
                  <a:lnTo>
                    <a:pt x="219" y="623"/>
                  </a:lnTo>
                  <a:lnTo>
                    <a:pt x="246" y="666"/>
                  </a:lnTo>
                  <a:lnTo>
                    <a:pt x="297" y="721"/>
                  </a:lnTo>
                  <a:lnTo>
                    <a:pt x="332" y="764"/>
                  </a:lnTo>
                  <a:lnTo>
                    <a:pt x="352" y="781"/>
                  </a:lnTo>
                  <a:lnTo>
                    <a:pt x="370" y="788"/>
                  </a:lnTo>
                  <a:lnTo>
                    <a:pt x="387" y="796"/>
                  </a:lnTo>
                  <a:lnTo>
                    <a:pt x="402" y="799"/>
                  </a:lnTo>
                  <a:lnTo>
                    <a:pt x="422" y="799"/>
                  </a:lnTo>
                  <a:lnTo>
                    <a:pt x="437" y="792"/>
                  </a:lnTo>
                  <a:lnTo>
                    <a:pt x="441" y="804"/>
                  </a:lnTo>
                  <a:lnTo>
                    <a:pt x="309" y="886"/>
                  </a:lnTo>
                  <a:lnTo>
                    <a:pt x="0" y="510"/>
                  </a:lnTo>
                  <a:lnTo>
                    <a:pt x="12" y="501"/>
                  </a:lnTo>
                  <a:lnTo>
                    <a:pt x="24" y="510"/>
                  </a:lnTo>
                  <a:lnTo>
                    <a:pt x="39" y="518"/>
                  </a:lnTo>
                  <a:lnTo>
                    <a:pt x="55" y="518"/>
                  </a:lnTo>
                  <a:lnTo>
                    <a:pt x="70" y="513"/>
                  </a:lnTo>
                  <a:lnTo>
                    <a:pt x="94" y="506"/>
                  </a:lnTo>
                  <a:lnTo>
                    <a:pt x="117" y="490"/>
                  </a:lnTo>
                  <a:lnTo>
                    <a:pt x="176" y="443"/>
                  </a:lnTo>
                  <a:lnTo>
                    <a:pt x="523" y="161"/>
                  </a:lnTo>
                  <a:lnTo>
                    <a:pt x="578" y="110"/>
                  </a:lnTo>
                  <a:lnTo>
                    <a:pt x="597" y="90"/>
                  </a:lnTo>
                  <a:lnTo>
                    <a:pt x="609" y="70"/>
                  </a:lnTo>
                  <a:lnTo>
                    <a:pt x="617" y="55"/>
                  </a:lnTo>
                  <a:lnTo>
                    <a:pt x="621" y="40"/>
                  </a:lnTo>
                  <a:lnTo>
                    <a:pt x="617" y="24"/>
                  </a:lnTo>
                  <a:lnTo>
                    <a:pt x="613" y="8"/>
                  </a:lnTo>
                  <a:lnTo>
                    <a:pt x="621" y="0"/>
                  </a:lnTo>
                  <a:lnTo>
                    <a:pt x="929" y="385"/>
                  </a:lnTo>
                  <a:lnTo>
                    <a:pt x="816" y="478"/>
                  </a:lnTo>
                  <a:lnTo>
                    <a:pt x="808" y="471"/>
                  </a:lnTo>
                  <a:lnTo>
                    <a:pt x="816" y="451"/>
                  </a:lnTo>
                  <a:lnTo>
                    <a:pt x="820" y="435"/>
                  </a:lnTo>
                  <a:lnTo>
                    <a:pt x="820" y="420"/>
                  </a:lnTo>
                  <a:lnTo>
                    <a:pt x="816" y="404"/>
                  </a:lnTo>
                  <a:lnTo>
                    <a:pt x="805" y="385"/>
                  </a:lnTo>
                  <a:lnTo>
                    <a:pt x="793" y="365"/>
                  </a:lnTo>
                  <a:lnTo>
                    <a:pt x="750" y="306"/>
                  </a:lnTo>
                  <a:lnTo>
                    <a:pt x="664" y="200"/>
                  </a:lnTo>
                  <a:lnTo>
                    <a:pt x="480" y="3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4" name="Freeform 202"/>
            <p:cNvSpPr>
              <a:spLocks/>
            </p:cNvSpPr>
            <p:nvPr/>
          </p:nvSpPr>
          <p:spPr bwMode="auto">
            <a:xfrm>
              <a:off x="3262" y="1469"/>
              <a:ext cx="124" cy="87"/>
            </a:xfrm>
            <a:custGeom>
              <a:avLst/>
              <a:gdLst>
                <a:gd name="T0" fmla="*/ 0 w 930"/>
                <a:gd name="T1" fmla="*/ 0 h 659"/>
                <a:gd name="T2" fmla="*/ 0 w 930"/>
                <a:gd name="T3" fmla="*/ 0 h 659"/>
                <a:gd name="T4" fmla="*/ 0 w 930"/>
                <a:gd name="T5" fmla="*/ 0 h 659"/>
                <a:gd name="T6" fmla="*/ 0 w 930"/>
                <a:gd name="T7" fmla="*/ 0 h 659"/>
                <a:gd name="T8" fmla="*/ 0 w 930"/>
                <a:gd name="T9" fmla="*/ 0 h 659"/>
                <a:gd name="T10" fmla="*/ 0 w 930"/>
                <a:gd name="T11" fmla="*/ 0 h 659"/>
                <a:gd name="T12" fmla="*/ 0 w 930"/>
                <a:gd name="T13" fmla="*/ 0 h 659"/>
                <a:gd name="T14" fmla="*/ 0 w 930"/>
                <a:gd name="T15" fmla="*/ 0 h 659"/>
                <a:gd name="T16" fmla="*/ 0 w 930"/>
                <a:gd name="T17" fmla="*/ 0 h 659"/>
                <a:gd name="T18" fmla="*/ 0 w 930"/>
                <a:gd name="T19" fmla="*/ 0 h 659"/>
                <a:gd name="T20" fmla="*/ 0 w 930"/>
                <a:gd name="T21" fmla="*/ 0 h 659"/>
                <a:gd name="T22" fmla="*/ 0 w 930"/>
                <a:gd name="T23" fmla="*/ 0 h 659"/>
                <a:gd name="T24" fmla="*/ 0 w 930"/>
                <a:gd name="T25" fmla="*/ 0 h 659"/>
                <a:gd name="T26" fmla="*/ 0 w 930"/>
                <a:gd name="T27" fmla="*/ 0 h 659"/>
                <a:gd name="T28" fmla="*/ 0 w 930"/>
                <a:gd name="T29" fmla="*/ 0 h 659"/>
                <a:gd name="T30" fmla="*/ 0 w 930"/>
                <a:gd name="T31" fmla="*/ 0 h 659"/>
                <a:gd name="T32" fmla="*/ 0 w 930"/>
                <a:gd name="T33" fmla="*/ 0 h 659"/>
                <a:gd name="T34" fmla="*/ 0 w 930"/>
                <a:gd name="T35" fmla="*/ 0 h 659"/>
                <a:gd name="T36" fmla="*/ 0 w 930"/>
                <a:gd name="T37" fmla="*/ 0 h 659"/>
                <a:gd name="T38" fmla="*/ 0 w 930"/>
                <a:gd name="T39" fmla="*/ 0 h 659"/>
                <a:gd name="T40" fmla="*/ 0 w 930"/>
                <a:gd name="T41" fmla="*/ 0 h 659"/>
                <a:gd name="T42" fmla="*/ 0 w 930"/>
                <a:gd name="T43" fmla="*/ 0 h 659"/>
                <a:gd name="T44" fmla="*/ 0 w 930"/>
                <a:gd name="T45" fmla="*/ 0 h 659"/>
                <a:gd name="T46" fmla="*/ 0 w 930"/>
                <a:gd name="T47" fmla="*/ 0 h 659"/>
                <a:gd name="T48" fmla="*/ 0 w 930"/>
                <a:gd name="T49" fmla="*/ 0 h 659"/>
                <a:gd name="T50" fmla="*/ 0 w 930"/>
                <a:gd name="T51" fmla="*/ 0 h 659"/>
                <a:gd name="T52" fmla="*/ 0 w 930"/>
                <a:gd name="T53" fmla="*/ 0 h 659"/>
                <a:gd name="T54" fmla="*/ 0 w 930"/>
                <a:gd name="T55" fmla="*/ 0 h 659"/>
                <a:gd name="T56" fmla="*/ 0 w 930"/>
                <a:gd name="T57" fmla="*/ 0 h 659"/>
                <a:gd name="T58" fmla="*/ 0 w 930"/>
                <a:gd name="T59" fmla="*/ 0 h 659"/>
                <a:gd name="T60" fmla="*/ 0 w 930"/>
                <a:gd name="T61" fmla="*/ 0 h 659"/>
                <a:gd name="T62" fmla="*/ 0 w 930"/>
                <a:gd name="T63" fmla="*/ 0 h 659"/>
                <a:gd name="T64" fmla="*/ 0 w 930"/>
                <a:gd name="T65" fmla="*/ 0 h 659"/>
                <a:gd name="T66" fmla="*/ 0 w 930"/>
                <a:gd name="T67" fmla="*/ 0 h 659"/>
                <a:gd name="T68" fmla="*/ 0 w 930"/>
                <a:gd name="T69" fmla="*/ 0 h 659"/>
                <a:gd name="T70" fmla="*/ 0 w 930"/>
                <a:gd name="T71" fmla="*/ 0 h 659"/>
                <a:gd name="T72" fmla="*/ 0 w 930"/>
                <a:gd name="T73" fmla="*/ 0 h 659"/>
                <a:gd name="T74" fmla="*/ 0 w 930"/>
                <a:gd name="T75" fmla="*/ 0 h 659"/>
                <a:gd name="T76" fmla="*/ 0 w 930"/>
                <a:gd name="T77" fmla="*/ 0 h 659"/>
                <a:gd name="T78" fmla="*/ 0 w 930"/>
                <a:gd name="T79" fmla="*/ 0 h 659"/>
                <a:gd name="T80" fmla="*/ 0 w 930"/>
                <a:gd name="T81" fmla="*/ 0 h 659"/>
                <a:gd name="T82" fmla="*/ 0 w 930"/>
                <a:gd name="T83" fmla="*/ 0 h 659"/>
                <a:gd name="T84" fmla="*/ 0 w 930"/>
                <a:gd name="T85" fmla="*/ 0 h 659"/>
                <a:gd name="T86" fmla="*/ 0 w 930"/>
                <a:gd name="T87" fmla="*/ 0 h 659"/>
                <a:gd name="T88" fmla="*/ 0 w 930"/>
                <a:gd name="T89" fmla="*/ 0 h 659"/>
                <a:gd name="T90" fmla="*/ 0 w 930"/>
                <a:gd name="T91" fmla="*/ 0 h 659"/>
                <a:gd name="T92" fmla="*/ 0 w 930"/>
                <a:gd name="T93" fmla="*/ 0 h 659"/>
                <a:gd name="T94" fmla="*/ 0 w 930"/>
                <a:gd name="T95" fmla="*/ 0 h 659"/>
                <a:gd name="T96" fmla="*/ 0 w 930"/>
                <a:gd name="T97" fmla="*/ 0 h 659"/>
                <a:gd name="T98" fmla="*/ 0 w 930"/>
                <a:gd name="T99" fmla="*/ 0 h 659"/>
                <a:gd name="T100" fmla="*/ 0 w 930"/>
                <a:gd name="T101" fmla="*/ 0 h 659"/>
                <a:gd name="T102" fmla="*/ 0 w 930"/>
                <a:gd name="T103" fmla="*/ 0 h 659"/>
                <a:gd name="T104" fmla="*/ 0 w 930"/>
                <a:gd name="T105" fmla="*/ 0 h 659"/>
                <a:gd name="T106" fmla="*/ 0 w 930"/>
                <a:gd name="T107" fmla="*/ 0 h 659"/>
                <a:gd name="T108" fmla="*/ 0 w 930"/>
                <a:gd name="T109" fmla="*/ 0 h 659"/>
                <a:gd name="T110" fmla="*/ 0 w 930"/>
                <a:gd name="T111" fmla="*/ 0 h 659"/>
                <a:gd name="T112" fmla="*/ 0 w 930"/>
                <a:gd name="T113" fmla="*/ 0 h 659"/>
                <a:gd name="T114" fmla="*/ 0 w 930"/>
                <a:gd name="T115" fmla="*/ 0 h 659"/>
                <a:gd name="T116" fmla="*/ 0 w 930"/>
                <a:gd name="T117" fmla="*/ 0 h 659"/>
                <a:gd name="T118" fmla="*/ 0 w 930"/>
                <a:gd name="T119" fmla="*/ 0 h 659"/>
                <a:gd name="T120" fmla="*/ 0 w 930"/>
                <a:gd name="T121" fmla="*/ 0 h 6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0"/>
                <a:gd name="T184" fmla="*/ 0 h 659"/>
                <a:gd name="T185" fmla="*/ 930 w 930"/>
                <a:gd name="T186" fmla="*/ 659 h 6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0" h="659">
                  <a:moveTo>
                    <a:pt x="489" y="337"/>
                  </a:moveTo>
                  <a:lnTo>
                    <a:pt x="567" y="451"/>
                  </a:lnTo>
                  <a:lnTo>
                    <a:pt x="601" y="494"/>
                  </a:lnTo>
                  <a:lnTo>
                    <a:pt x="617" y="509"/>
                  </a:lnTo>
                  <a:lnTo>
                    <a:pt x="633" y="521"/>
                  </a:lnTo>
                  <a:lnTo>
                    <a:pt x="645" y="529"/>
                  </a:lnTo>
                  <a:lnTo>
                    <a:pt x="660" y="533"/>
                  </a:lnTo>
                  <a:lnTo>
                    <a:pt x="676" y="533"/>
                  </a:lnTo>
                  <a:lnTo>
                    <a:pt x="691" y="529"/>
                  </a:lnTo>
                  <a:lnTo>
                    <a:pt x="699" y="537"/>
                  </a:lnTo>
                  <a:lnTo>
                    <a:pt x="582" y="615"/>
                  </a:lnTo>
                  <a:lnTo>
                    <a:pt x="530" y="659"/>
                  </a:lnTo>
                  <a:lnTo>
                    <a:pt x="524" y="651"/>
                  </a:lnTo>
                  <a:lnTo>
                    <a:pt x="530" y="635"/>
                  </a:lnTo>
                  <a:lnTo>
                    <a:pt x="535" y="619"/>
                  </a:lnTo>
                  <a:lnTo>
                    <a:pt x="539" y="604"/>
                  </a:lnTo>
                  <a:lnTo>
                    <a:pt x="535" y="587"/>
                  </a:lnTo>
                  <a:lnTo>
                    <a:pt x="530" y="572"/>
                  </a:lnTo>
                  <a:lnTo>
                    <a:pt x="524" y="552"/>
                  </a:lnTo>
                  <a:lnTo>
                    <a:pt x="492" y="506"/>
                  </a:lnTo>
                  <a:lnTo>
                    <a:pt x="414" y="392"/>
                  </a:lnTo>
                  <a:lnTo>
                    <a:pt x="247" y="509"/>
                  </a:lnTo>
                  <a:lnTo>
                    <a:pt x="187" y="552"/>
                  </a:lnTo>
                  <a:lnTo>
                    <a:pt x="169" y="572"/>
                  </a:lnTo>
                  <a:lnTo>
                    <a:pt x="156" y="587"/>
                  </a:lnTo>
                  <a:lnTo>
                    <a:pt x="144" y="607"/>
                  </a:lnTo>
                  <a:lnTo>
                    <a:pt x="141" y="624"/>
                  </a:lnTo>
                  <a:lnTo>
                    <a:pt x="144" y="639"/>
                  </a:lnTo>
                  <a:lnTo>
                    <a:pt x="149" y="654"/>
                  </a:lnTo>
                  <a:lnTo>
                    <a:pt x="137" y="659"/>
                  </a:lnTo>
                  <a:lnTo>
                    <a:pt x="71" y="561"/>
                  </a:lnTo>
                  <a:lnTo>
                    <a:pt x="0" y="462"/>
                  </a:lnTo>
                  <a:lnTo>
                    <a:pt x="8" y="454"/>
                  </a:lnTo>
                  <a:lnTo>
                    <a:pt x="23" y="466"/>
                  </a:lnTo>
                  <a:lnTo>
                    <a:pt x="39" y="471"/>
                  </a:lnTo>
                  <a:lnTo>
                    <a:pt x="55" y="474"/>
                  </a:lnTo>
                  <a:lnTo>
                    <a:pt x="71" y="471"/>
                  </a:lnTo>
                  <a:lnTo>
                    <a:pt x="89" y="462"/>
                  </a:lnTo>
                  <a:lnTo>
                    <a:pt x="117" y="451"/>
                  </a:lnTo>
                  <a:lnTo>
                    <a:pt x="176" y="411"/>
                  </a:lnTo>
                  <a:lnTo>
                    <a:pt x="542" y="153"/>
                  </a:lnTo>
                  <a:lnTo>
                    <a:pt x="605" y="106"/>
                  </a:lnTo>
                  <a:lnTo>
                    <a:pt x="625" y="86"/>
                  </a:lnTo>
                  <a:lnTo>
                    <a:pt x="640" y="71"/>
                  </a:lnTo>
                  <a:lnTo>
                    <a:pt x="648" y="55"/>
                  </a:lnTo>
                  <a:lnTo>
                    <a:pt x="652" y="39"/>
                  </a:lnTo>
                  <a:lnTo>
                    <a:pt x="652" y="23"/>
                  </a:lnTo>
                  <a:lnTo>
                    <a:pt x="645" y="8"/>
                  </a:lnTo>
                  <a:lnTo>
                    <a:pt x="652" y="0"/>
                  </a:lnTo>
                  <a:lnTo>
                    <a:pt x="930" y="396"/>
                  </a:lnTo>
                  <a:lnTo>
                    <a:pt x="809" y="482"/>
                  </a:lnTo>
                  <a:lnTo>
                    <a:pt x="804" y="478"/>
                  </a:lnTo>
                  <a:lnTo>
                    <a:pt x="812" y="462"/>
                  </a:lnTo>
                  <a:lnTo>
                    <a:pt x="816" y="447"/>
                  </a:lnTo>
                  <a:lnTo>
                    <a:pt x="820" y="431"/>
                  </a:lnTo>
                  <a:lnTo>
                    <a:pt x="816" y="416"/>
                  </a:lnTo>
                  <a:lnTo>
                    <a:pt x="809" y="396"/>
                  </a:lnTo>
                  <a:lnTo>
                    <a:pt x="796" y="372"/>
                  </a:lnTo>
                  <a:lnTo>
                    <a:pt x="761" y="318"/>
                  </a:lnTo>
                  <a:lnTo>
                    <a:pt x="679" y="204"/>
                  </a:lnTo>
                  <a:lnTo>
                    <a:pt x="489" y="3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5" name="Freeform 203"/>
            <p:cNvSpPr>
              <a:spLocks noEditPoints="1"/>
            </p:cNvSpPr>
            <p:nvPr/>
          </p:nvSpPr>
          <p:spPr bwMode="auto">
            <a:xfrm>
              <a:off x="3296" y="1558"/>
              <a:ext cx="157" cy="114"/>
            </a:xfrm>
            <a:custGeom>
              <a:avLst/>
              <a:gdLst>
                <a:gd name="T0" fmla="*/ 0 w 1174"/>
                <a:gd name="T1" fmla="*/ 0 h 854"/>
                <a:gd name="T2" fmla="*/ 0 w 1174"/>
                <a:gd name="T3" fmla="*/ 0 h 854"/>
                <a:gd name="T4" fmla="*/ 0 w 1174"/>
                <a:gd name="T5" fmla="*/ 0 h 854"/>
                <a:gd name="T6" fmla="*/ 0 w 1174"/>
                <a:gd name="T7" fmla="*/ 0 h 854"/>
                <a:gd name="T8" fmla="*/ 0 w 1174"/>
                <a:gd name="T9" fmla="*/ 0 h 854"/>
                <a:gd name="T10" fmla="*/ 0 w 1174"/>
                <a:gd name="T11" fmla="*/ 0 h 854"/>
                <a:gd name="T12" fmla="*/ 0 w 1174"/>
                <a:gd name="T13" fmla="*/ 0 h 854"/>
                <a:gd name="T14" fmla="*/ 0 w 1174"/>
                <a:gd name="T15" fmla="*/ 0 h 854"/>
                <a:gd name="T16" fmla="*/ 0 w 1174"/>
                <a:gd name="T17" fmla="*/ 0 h 854"/>
                <a:gd name="T18" fmla="*/ 0 w 1174"/>
                <a:gd name="T19" fmla="*/ 0 h 854"/>
                <a:gd name="T20" fmla="*/ 0 w 1174"/>
                <a:gd name="T21" fmla="*/ 0 h 854"/>
                <a:gd name="T22" fmla="*/ 0 w 1174"/>
                <a:gd name="T23" fmla="*/ 0 h 854"/>
                <a:gd name="T24" fmla="*/ 0 w 1174"/>
                <a:gd name="T25" fmla="*/ 0 h 854"/>
                <a:gd name="T26" fmla="*/ 0 w 1174"/>
                <a:gd name="T27" fmla="*/ 0 h 854"/>
                <a:gd name="T28" fmla="*/ 0 w 1174"/>
                <a:gd name="T29" fmla="*/ 0 h 854"/>
                <a:gd name="T30" fmla="*/ 0 w 1174"/>
                <a:gd name="T31" fmla="*/ 0 h 854"/>
                <a:gd name="T32" fmla="*/ 0 w 1174"/>
                <a:gd name="T33" fmla="*/ 0 h 854"/>
                <a:gd name="T34" fmla="*/ 0 w 1174"/>
                <a:gd name="T35" fmla="*/ 0 h 854"/>
                <a:gd name="T36" fmla="*/ 0 w 1174"/>
                <a:gd name="T37" fmla="*/ 0 h 854"/>
                <a:gd name="T38" fmla="*/ 0 w 1174"/>
                <a:gd name="T39" fmla="*/ 0 h 854"/>
                <a:gd name="T40" fmla="*/ 0 w 1174"/>
                <a:gd name="T41" fmla="*/ 0 h 854"/>
                <a:gd name="T42" fmla="*/ 0 w 1174"/>
                <a:gd name="T43" fmla="*/ 0 h 854"/>
                <a:gd name="T44" fmla="*/ 0 w 1174"/>
                <a:gd name="T45" fmla="*/ 0 h 854"/>
                <a:gd name="T46" fmla="*/ 0 w 1174"/>
                <a:gd name="T47" fmla="*/ 0 h 854"/>
                <a:gd name="T48" fmla="*/ 0 w 1174"/>
                <a:gd name="T49" fmla="*/ 0 h 854"/>
                <a:gd name="T50" fmla="*/ 0 w 1174"/>
                <a:gd name="T51" fmla="*/ 0 h 854"/>
                <a:gd name="T52" fmla="*/ 0 w 1174"/>
                <a:gd name="T53" fmla="*/ 0 h 854"/>
                <a:gd name="T54" fmla="*/ 0 w 1174"/>
                <a:gd name="T55" fmla="*/ 0 h 854"/>
                <a:gd name="T56" fmla="*/ 0 w 1174"/>
                <a:gd name="T57" fmla="*/ 0 h 854"/>
                <a:gd name="T58" fmla="*/ 0 w 1174"/>
                <a:gd name="T59" fmla="*/ 0 h 854"/>
                <a:gd name="T60" fmla="*/ 0 w 1174"/>
                <a:gd name="T61" fmla="*/ 0 h 854"/>
                <a:gd name="T62" fmla="*/ 0 w 1174"/>
                <a:gd name="T63" fmla="*/ 0 h 854"/>
                <a:gd name="T64" fmla="*/ 0 w 1174"/>
                <a:gd name="T65" fmla="*/ 0 h 854"/>
                <a:gd name="T66" fmla="*/ 0 w 1174"/>
                <a:gd name="T67" fmla="*/ 0 h 854"/>
                <a:gd name="T68" fmla="*/ 0 w 1174"/>
                <a:gd name="T69" fmla="*/ 0 h 854"/>
                <a:gd name="T70" fmla="*/ 0 w 1174"/>
                <a:gd name="T71" fmla="*/ 0 h 854"/>
                <a:gd name="T72" fmla="*/ 0 w 1174"/>
                <a:gd name="T73" fmla="*/ 0 h 854"/>
                <a:gd name="T74" fmla="*/ 0 w 1174"/>
                <a:gd name="T75" fmla="*/ 0 h 854"/>
                <a:gd name="T76" fmla="*/ 0 w 1174"/>
                <a:gd name="T77" fmla="*/ 0 h 854"/>
                <a:gd name="T78" fmla="*/ 0 w 1174"/>
                <a:gd name="T79" fmla="*/ 0 h 854"/>
                <a:gd name="T80" fmla="*/ 0 w 1174"/>
                <a:gd name="T81" fmla="*/ 0 h 854"/>
                <a:gd name="T82" fmla="*/ 0 w 1174"/>
                <a:gd name="T83" fmla="*/ 0 h 854"/>
                <a:gd name="T84" fmla="*/ 0 w 1174"/>
                <a:gd name="T85" fmla="*/ 0 h 854"/>
                <a:gd name="T86" fmla="*/ 0 w 1174"/>
                <a:gd name="T87" fmla="*/ 0 h 854"/>
                <a:gd name="T88" fmla="*/ 0 w 1174"/>
                <a:gd name="T89" fmla="*/ 0 h 8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74"/>
                <a:gd name="T136" fmla="*/ 0 h 854"/>
                <a:gd name="T137" fmla="*/ 1174 w 1174"/>
                <a:gd name="T138" fmla="*/ 854 h 8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74" h="854">
                  <a:moveTo>
                    <a:pt x="316" y="243"/>
                  </a:moveTo>
                  <a:lnTo>
                    <a:pt x="183" y="259"/>
                  </a:lnTo>
                  <a:lnTo>
                    <a:pt x="151" y="266"/>
                  </a:lnTo>
                  <a:lnTo>
                    <a:pt x="133" y="274"/>
                  </a:lnTo>
                  <a:lnTo>
                    <a:pt x="121" y="283"/>
                  </a:lnTo>
                  <a:lnTo>
                    <a:pt x="117" y="294"/>
                  </a:lnTo>
                  <a:lnTo>
                    <a:pt x="113" y="306"/>
                  </a:lnTo>
                  <a:lnTo>
                    <a:pt x="117" y="321"/>
                  </a:lnTo>
                  <a:lnTo>
                    <a:pt x="110" y="326"/>
                  </a:lnTo>
                  <a:lnTo>
                    <a:pt x="50" y="228"/>
                  </a:lnTo>
                  <a:lnTo>
                    <a:pt x="0" y="141"/>
                  </a:lnTo>
                  <a:lnTo>
                    <a:pt x="7" y="133"/>
                  </a:lnTo>
                  <a:lnTo>
                    <a:pt x="23" y="149"/>
                  </a:lnTo>
                  <a:lnTo>
                    <a:pt x="35" y="156"/>
                  </a:lnTo>
                  <a:lnTo>
                    <a:pt x="47" y="156"/>
                  </a:lnTo>
                  <a:lnTo>
                    <a:pt x="78" y="161"/>
                  </a:lnTo>
                  <a:lnTo>
                    <a:pt x="128" y="153"/>
                  </a:lnTo>
                  <a:lnTo>
                    <a:pt x="921" y="58"/>
                  </a:lnTo>
                  <a:lnTo>
                    <a:pt x="932" y="75"/>
                  </a:lnTo>
                  <a:lnTo>
                    <a:pt x="456" y="749"/>
                  </a:lnTo>
                  <a:lnTo>
                    <a:pt x="441" y="776"/>
                  </a:lnTo>
                  <a:lnTo>
                    <a:pt x="430" y="804"/>
                  </a:lnTo>
                  <a:lnTo>
                    <a:pt x="425" y="827"/>
                  </a:lnTo>
                  <a:lnTo>
                    <a:pt x="430" y="847"/>
                  </a:lnTo>
                  <a:lnTo>
                    <a:pt x="418" y="854"/>
                  </a:lnTo>
                  <a:lnTo>
                    <a:pt x="370" y="764"/>
                  </a:lnTo>
                  <a:lnTo>
                    <a:pt x="300" y="651"/>
                  </a:lnTo>
                  <a:lnTo>
                    <a:pt x="309" y="647"/>
                  </a:lnTo>
                  <a:lnTo>
                    <a:pt x="324" y="654"/>
                  </a:lnTo>
                  <a:lnTo>
                    <a:pt x="335" y="662"/>
                  </a:lnTo>
                  <a:lnTo>
                    <a:pt x="347" y="659"/>
                  </a:lnTo>
                  <a:lnTo>
                    <a:pt x="363" y="654"/>
                  </a:lnTo>
                  <a:lnTo>
                    <a:pt x="378" y="639"/>
                  </a:lnTo>
                  <a:lnTo>
                    <a:pt x="398" y="619"/>
                  </a:lnTo>
                  <a:lnTo>
                    <a:pt x="480" y="517"/>
                  </a:lnTo>
                  <a:lnTo>
                    <a:pt x="316" y="243"/>
                  </a:lnTo>
                  <a:close/>
                  <a:moveTo>
                    <a:pt x="741" y="180"/>
                  </a:moveTo>
                  <a:lnTo>
                    <a:pt x="413" y="223"/>
                  </a:lnTo>
                  <a:lnTo>
                    <a:pt x="542" y="439"/>
                  </a:lnTo>
                  <a:lnTo>
                    <a:pt x="741" y="180"/>
                  </a:lnTo>
                  <a:close/>
                  <a:moveTo>
                    <a:pt x="1174" y="113"/>
                  </a:moveTo>
                  <a:lnTo>
                    <a:pt x="960" y="66"/>
                  </a:lnTo>
                  <a:lnTo>
                    <a:pt x="929" y="12"/>
                  </a:lnTo>
                  <a:lnTo>
                    <a:pt x="1104" y="0"/>
                  </a:lnTo>
                  <a:lnTo>
                    <a:pt x="1174" y="1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6" name="Freeform 204"/>
            <p:cNvSpPr>
              <a:spLocks/>
            </p:cNvSpPr>
            <p:nvPr/>
          </p:nvSpPr>
          <p:spPr bwMode="auto">
            <a:xfrm>
              <a:off x="3352" y="1633"/>
              <a:ext cx="140" cy="130"/>
            </a:xfrm>
            <a:custGeom>
              <a:avLst/>
              <a:gdLst>
                <a:gd name="T0" fmla="*/ 0 w 1050"/>
                <a:gd name="T1" fmla="*/ 0 h 968"/>
                <a:gd name="T2" fmla="*/ 0 w 1050"/>
                <a:gd name="T3" fmla="*/ 0 h 968"/>
                <a:gd name="T4" fmla="*/ 0 w 1050"/>
                <a:gd name="T5" fmla="*/ 0 h 968"/>
                <a:gd name="T6" fmla="*/ 0 w 1050"/>
                <a:gd name="T7" fmla="*/ 0 h 968"/>
                <a:gd name="T8" fmla="*/ 0 w 1050"/>
                <a:gd name="T9" fmla="*/ 0 h 968"/>
                <a:gd name="T10" fmla="*/ 0 w 1050"/>
                <a:gd name="T11" fmla="*/ 0 h 968"/>
                <a:gd name="T12" fmla="*/ 0 w 1050"/>
                <a:gd name="T13" fmla="*/ 0 h 968"/>
                <a:gd name="T14" fmla="*/ 0 w 1050"/>
                <a:gd name="T15" fmla="*/ 0 h 968"/>
                <a:gd name="T16" fmla="*/ 0 w 1050"/>
                <a:gd name="T17" fmla="*/ 0 h 968"/>
                <a:gd name="T18" fmla="*/ 0 w 1050"/>
                <a:gd name="T19" fmla="*/ 0 h 968"/>
                <a:gd name="T20" fmla="*/ 0 w 1050"/>
                <a:gd name="T21" fmla="*/ 0 h 968"/>
                <a:gd name="T22" fmla="*/ 0 w 1050"/>
                <a:gd name="T23" fmla="*/ 0 h 968"/>
                <a:gd name="T24" fmla="*/ 0 w 1050"/>
                <a:gd name="T25" fmla="*/ 0 h 968"/>
                <a:gd name="T26" fmla="*/ 0 w 1050"/>
                <a:gd name="T27" fmla="*/ 0 h 968"/>
                <a:gd name="T28" fmla="*/ 0 w 1050"/>
                <a:gd name="T29" fmla="*/ 0 h 968"/>
                <a:gd name="T30" fmla="*/ 0 w 1050"/>
                <a:gd name="T31" fmla="*/ 0 h 968"/>
                <a:gd name="T32" fmla="*/ 0 w 1050"/>
                <a:gd name="T33" fmla="*/ 0 h 968"/>
                <a:gd name="T34" fmla="*/ 0 w 1050"/>
                <a:gd name="T35" fmla="*/ 0 h 968"/>
                <a:gd name="T36" fmla="*/ 0 w 1050"/>
                <a:gd name="T37" fmla="*/ 0 h 968"/>
                <a:gd name="T38" fmla="*/ 0 w 1050"/>
                <a:gd name="T39" fmla="*/ 0 h 968"/>
                <a:gd name="T40" fmla="*/ 0 w 1050"/>
                <a:gd name="T41" fmla="*/ 0 h 968"/>
                <a:gd name="T42" fmla="*/ 0 w 1050"/>
                <a:gd name="T43" fmla="*/ 0 h 968"/>
                <a:gd name="T44" fmla="*/ 0 w 1050"/>
                <a:gd name="T45" fmla="*/ 0 h 968"/>
                <a:gd name="T46" fmla="*/ 0 w 1050"/>
                <a:gd name="T47" fmla="*/ 0 h 968"/>
                <a:gd name="T48" fmla="*/ 0 w 1050"/>
                <a:gd name="T49" fmla="*/ 0 h 968"/>
                <a:gd name="T50" fmla="*/ 0 w 1050"/>
                <a:gd name="T51" fmla="*/ 0 h 968"/>
                <a:gd name="T52" fmla="*/ 0 w 1050"/>
                <a:gd name="T53" fmla="*/ 0 h 968"/>
                <a:gd name="T54" fmla="*/ 0 w 1050"/>
                <a:gd name="T55" fmla="*/ 0 h 968"/>
                <a:gd name="T56" fmla="*/ 0 w 1050"/>
                <a:gd name="T57" fmla="*/ 0 h 968"/>
                <a:gd name="T58" fmla="*/ 0 w 1050"/>
                <a:gd name="T59" fmla="*/ 0 h 968"/>
                <a:gd name="T60" fmla="*/ 0 w 1050"/>
                <a:gd name="T61" fmla="*/ 0 h 968"/>
                <a:gd name="T62" fmla="*/ 0 w 1050"/>
                <a:gd name="T63" fmla="*/ 0 h 968"/>
                <a:gd name="T64" fmla="*/ 0 w 1050"/>
                <a:gd name="T65" fmla="*/ 0 h 968"/>
                <a:gd name="T66" fmla="*/ 0 w 1050"/>
                <a:gd name="T67" fmla="*/ 0 h 968"/>
                <a:gd name="T68" fmla="*/ 0 w 1050"/>
                <a:gd name="T69" fmla="*/ 0 h 968"/>
                <a:gd name="T70" fmla="*/ 0 w 1050"/>
                <a:gd name="T71" fmla="*/ 0 h 968"/>
                <a:gd name="T72" fmla="*/ 0 w 1050"/>
                <a:gd name="T73" fmla="*/ 0 h 968"/>
                <a:gd name="T74" fmla="*/ 0 w 1050"/>
                <a:gd name="T75" fmla="*/ 0 h 968"/>
                <a:gd name="T76" fmla="*/ 0 w 1050"/>
                <a:gd name="T77" fmla="*/ 0 h 968"/>
                <a:gd name="T78" fmla="*/ 0 w 1050"/>
                <a:gd name="T79" fmla="*/ 0 h 968"/>
                <a:gd name="T80" fmla="*/ 0 w 1050"/>
                <a:gd name="T81" fmla="*/ 0 h 968"/>
                <a:gd name="T82" fmla="*/ 0 w 1050"/>
                <a:gd name="T83" fmla="*/ 0 h 968"/>
                <a:gd name="T84" fmla="*/ 0 w 1050"/>
                <a:gd name="T85" fmla="*/ 0 h 968"/>
                <a:gd name="T86" fmla="*/ 0 w 1050"/>
                <a:gd name="T87" fmla="*/ 0 h 968"/>
                <a:gd name="T88" fmla="*/ 0 w 1050"/>
                <a:gd name="T89" fmla="*/ 0 h 9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50"/>
                <a:gd name="T136" fmla="*/ 0 h 968"/>
                <a:gd name="T137" fmla="*/ 1050 w 1050"/>
                <a:gd name="T138" fmla="*/ 968 h 9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50" h="968">
                  <a:moveTo>
                    <a:pt x="468" y="756"/>
                  </a:moveTo>
                  <a:lnTo>
                    <a:pt x="823" y="596"/>
                  </a:lnTo>
                  <a:lnTo>
                    <a:pt x="894" y="561"/>
                  </a:lnTo>
                  <a:lnTo>
                    <a:pt x="917" y="545"/>
                  </a:lnTo>
                  <a:lnTo>
                    <a:pt x="933" y="529"/>
                  </a:lnTo>
                  <a:lnTo>
                    <a:pt x="944" y="518"/>
                  </a:lnTo>
                  <a:lnTo>
                    <a:pt x="949" y="501"/>
                  </a:lnTo>
                  <a:lnTo>
                    <a:pt x="949" y="486"/>
                  </a:lnTo>
                  <a:lnTo>
                    <a:pt x="944" y="466"/>
                  </a:lnTo>
                  <a:lnTo>
                    <a:pt x="952" y="463"/>
                  </a:lnTo>
                  <a:lnTo>
                    <a:pt x="1004" y="573"/>
                  </a:lnTo>
                  <a:lnTo>
                    <a:pt x="1050" y="674"/>
                  </a:lnTo>
                  <a:lnTo>
                    <a:pt x="1038" y="678"/>
                  </a:lnTo>
                  <a:lnTo>
                    <a:pt x="1030" y="666"/>
                  </a:lnTo>
                  <a:lnTo>
                    <a:pt x="1015" y="659"/>
                  </a:lnTo>
                  <a:lnTo>
                    <a:pt x="999" y="654"/>
                  </a:lnTo>
                  <a:lnTo>
                    <a:pt x="984" y="654"/>
                  </a:lnTo>
                  <a:lnTo>
                    <a:pt x="960" y="659"/>
                  </a:lnTo>
                  <a:lnTo>
                    <a:pt x="937" y="666"/>
                  </a:lnTo>
                  <a:lnTo>
                    <a:pt x="866" y="694"/>
                  </a:lnTo>
                  <a:lnTo>
                    <a:pt x="266" y="968"/>
                  </a:lnTo>
                  <a:lnTo>
                    <a:pt x="262" y="961"/>
                  </a:lnTo>
                  <a:lnTo>
                    <a:pt x="586" y="212"/>
                  </a:lnTo>
                  <a:lnTo>
                    <a:pt x="226" y="373"/>
                  </a:lnTo>
                  <a:lnTo>
                    <a:pt x="160" y="408"/>
                  </a:lnTo>
                  <a:lnTo>
                    <a:pt x="137" y="423"/>
                  </a:lnTo>
                  <a:lnTo>
                    <a:pt x="117" y="439"/>
                  </a:lnTo>
                  <a:lnTo>
                    <a:pt x="110" y="455"/>
                  </a:lnTo>
                  <a:lnTo>
                    <a:pt x="102" y="471"/>
                  </a:lnTo>
                  <a:lnTo>
                    <a:pt x="102" y="486"/>
                  </a:lnTo>
                  <a:lnTo>
                    <a:pt x="105" y="501"/>
                  </a:lnTo>
                  <a:lnTo>
                    <a:pt x="98" y="506"/>
                  </a:lnTo>
                  <a:lnTo>
                    <a:pt x="47" y="396"/>
                  </a:lnTo>
                  <a:lnTo>
                    <a:pt x="0" y="295"/>
                  </a:lnTo>
                  <a:lnTo>
                    <a:pt x="9" y="290"/>
                  </a:lnTo>
                  <a:lnTo>
                    <a:pt x="20" y="302"/>
                  </a:lnTo>
                  <a:lnTo>
                    <a:pt x="35" y="313"/>
                  </a:lnTo>
                  <a:lnTo>
                    <a:pt x="50" y="318"/>
                  </a:lnTo>
                  <a:lnTo>
                    <a:pt x="67" y="318"/>
                  </a:lnTo>
                  <a:lnTo>
                    <a:pt x="90" y="313"/>
                  </a:lnTo>
                  <a:lnTo>
                    <a:pt x="113" y="306"/>
                  </a:lnTo>
                  <a:lnTo>
                    <a:pt x="183" y="278"/>
                  </a:lnTo>
                  <a:lnTo>
                    <a:pt x="793" y="0"/>
                  </a:lnTo>
                  <a:lnTo>
                    <a:pt x="796" y="8"/>
                  </a:lnTo>
                  <a:lnTo>
                    <a:pt x="468" y="7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7" name="Freeform 205"/>
            <p:cNvSpPr>
              <a:spLocks/>
            </p:cNvSpPr>
            <p:nvPr/>
          </p:nvSpPr>
          <p:spPr bwMode="auto">
            <a:xfrm>
              <a:off x="3398" y="1740"/>
              <a:ext cx="111" cy="67"/>
            </a:xfrm>
            <a:custGeom>
              <a:avLst/>
              <a:gdLst>
                <a:gd name="T0" fmla="*/ 0 w 831"/>
                <a:gd name="T1" fmla="*/ 0 h 506"/>
                <a:gd name="T2" fmla="*/ 0 w 831"/>
                <a:gd name="T3" fmla="*/ 0 h 506"/>
                <a:gd name="T4" fmla="*/ 0 w 831"/>
                <a:gd name="T5" fmla="*/ 0 h 506"/>
                <a:gd name="T6" fmla="*/ 0 w 831"/>
                <a:gd name="T7" fmla="*/ 0 h 506"/>
                <a:gd name="T8" fmla="*/ 0 w 831"/>
                <a:gd name="T9" fmla="*/ 0 h 506"/>
                <a:gd name="T10" fmla="*/ 0 w 831"/>
                <a:gd name="T11" fmla="*/ 0 h 506"/>
                <a:gd name="T12" fmla="*/ 0 w 831"/>
                <a:gd name="T13" fmla="*/ 0 h 506"/>
                <a:gd name="T14" fmla="*/ 0 w 831"/>
                <a:gd name="T15" fmla="*/ 0 h 506"/>
                <a:gd name="T16" fmla="*/ 0 w 831"/>
                <a:gd name="T17" fmla="*/ 0 h 506"/>
                <a:gd name="T18" fmla="*/ 0 w 831"/>
                <a:gd name="T19" fmla="*/ 0 h 506"/>
                <a:gd name="T20" fmla="*/ 0 w 831"/>
                <a:gd name="T21" fmla="*/ 0 h 506"/>
                <a:gd name="T22" fmla="*/ 0 w 831"/>
                <a:gd name="T23" fmla="*/ 0 h 506"/>
                <a:gd name="T24" fmla="*/ 0 w 831"/>
                <a:gd name="T25" fmla="*/ 0 h 506"/>
                <a:gd name="T26" fmla="*/ 0 w 831"/>
                <a:gd name="T27" fmla="*/ 0 h 506"/>
                <a:gd name="T28" fmla="*/ 0 w 831"/>
                <a:gd name="T29" fmla="*/ 0 h 506"/>
                <a:gd name="T30" fmla="*/ 0 w 831"/>
                <a:gd name="T31" fmla="*/ 0 h 506"/>
                <a:gd name="T32" fmla="*/ 0 w 831"/>
                <a:gd name="T33" fmla="*/ 0 h 506"/>
                <a:gd name="T34" fmla="*/ 0 w 831"/>
                <a:gd name="T35" fmla="*/ 0 h 506"/>
                <a:gd name="T36" fmla="*/ 0 w 831"/>
                <a:gd name="T37" fmla="*/ 0 h 506"/>
                <a:gd name="T38" fmla="*/ 0 w 831"/>
                <a:gd name="T39" fmla="*/ 0 h 506"/>
                <a:gd name="T40" fmla="*/ 0 w 831"/>
                <a:gd name="T41" fmla="*/ 0 h 506"/>
                <a:gd name="T42" fmla="*/ 0 w 831"/>
                <a:gd name="T43" fmla="*/ 0 h 506"/>
                <a:gd name="T44" fmla="*/ 0 w 831"/>
                <a:gd name="T45" fmla="*/ 0 h 506"/>
                <a:gd name="T46" fmla="*/ 0 w 831"/>
                <a:gd name="T47" fmla="*/ 0 h 506"/>
                <a:gd name="T48" fmla="*/ 0 w 831"/>
                <a:gd name="T49" fmla="*/ 0 h 506"/>
                <a:gd name="T50" fmla="*/ 0 w 831"/>
                <a:gd name="T51" fmla="*/ 0 h 506"/>
                <a:gd name="T52" fmla="*/ 0 w 831"/>
                <a:gd name="T53" fmla="*/ 0 h 506"/>
                <a:gd name="T54" fmla="*/ 0 w 831"/>
                <a:gd name="T55" fmla="*/ 0 h 506"/>
                <a:gd name="T56" fmla="*/ 0 w 831"/>
                <a:gd name="T57" fmla="*/ 0 h 506"/>
                <a:gd name="T58" fmla="*/ 0 w 831"/>
                <a:gd name="T59" fmla="*/ 0 h 506"/>
                <a:gd name="T60" fmla="*/ 0 w 831"/>
                <a:gd name="T61" fmla="*/ 0 h 506"/>
                <a:gd name="T62" fmla="*/ 0 w 831"/>
                <a:gd name="T63" fmla="*/ 0 h 506"/>
                <a:gd name="T64" fmla="*/ 0 w 831"/>
                <a:gd name="T65" fmla="*/ 0 h 506"/>
                <a:gd name="T66" fmla="*/ 0 w 831"/>
                <a:gd name="T67" fmla="*/ 0 h 506"/>
                <a:gd name="T68" fmla="*/ 0 w 831"/>
                <a:gd name="T69" fmla="*/ 0 h 506"/>
                <a:gd name="T70" fmla="*/ 0 w 831"/>
                <a:gd name="T71" fmla="*/ 0 h 506"/>
                <a:gd name="T72" fmla="*/ 0 w 831"/>
                <a:gd name="T73" fmla="*/ 0 h 506"/>
                <a:gd name="T74" fmla="*/ 0 w 831"/>
                <a:gd name="T75" fmla="*/ 0 h 506"/>
                <a:gd name="T76" fmla="*/ 0 w 831"/>
                <a:gd name="T77" fmla="*/ 0 h 5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1"/>
                <a:gd name="T118" fmla="*/ 0 h 506"/>
                <a:gd name="T119" fmla="*/ 831 w 831"/>
                <a:gd name="T120" fmla="*/ 506 h 5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1" h="506">
                  <a:moveTo>
                    <a:pt x="750" y="0"/>
                  </a:moveTo>
                  <a:lnTo>
                    <a:pt x="788" y="113"/>
                  </a:lnTo>
                  <a:lnTo>
                    <a:pt x="831" y="226"/>
                  </a:lnTo>
                  <a:lnTo>
                    <a:pt x="823" y="231"/>
                  </a:lnTo>
                  <a:lnTo>
                    <a:pt x="811" y="219"/>
                  </a:lnTo>
                  <a:lnTo>
                    <a:pt x="800" y="208"/>
                  </a:lnTo>
                  <a:lnTo>
                    <a:pt x="785" y="203"/>
                  </a:lnTo>
                  <a:lnTo>
                    <a:pt x="765" y="200"/>
                  </a:lnTo>
                  <a:lnTo>
                    <a:pt x="745" y="203"/>
                  </a:lnTo>
                  <a:lnTo>
                    <a:pt x="718" y="208"/>
                  </a:lnTo>
                  <a:lnTo>
                    <a:pt x="647" y="231"/>
                  </a:lnTo>
                  <a:lnTo>
                    <a:pt x="226" y="388"/>
                  </a:lnTo>
                  <a:lnTo>
                    <a:pt x="160" y="415"/>
                  </a:lnTo>
                  <a:lnTo>
                    <a:pt x="136" y="426"/>
                  </a:lnTo>
                  <a:lnTo>
                    <a:pt x="117" y="439"/>
                  </a:lnTo>
                  <a:lnTo>
                    <a:pt x="105" y="454"/>
                  </a:lnTo>
                  <a:lnTo>
                    <a:pt x="97" y="469"/>
                  </a:lnTo>
                  <a:lnTo>
                    <a:pt x="93" y="481"/>
                  </a:lnTo>
                  <a:lnTo>
                    <a:pt x="93" y="501"/>
                  </a:lnTo>
                  <a:lnTo>
                    <a:pt x="82" y="506"/>
                  </a:lnTo>
                  <a:lnTo>
                    <a:pt x="47" y="396"/>
                  </a:lnTo>
                  <a:lnTo>
                    <a:pt x="0" y="278"/>
                  </a:lnTo>
                  <a:lnTo>
                    <a:pt x="12" y="274"/>
                  </a:lnTo>
                  <a:lnTo>
                    <a:pt x="23" y="286"/>
                  </a:lnTo>
                  <a:lnTo>
                    <a:pt x="35" y="298"/>
                  </a:lnTo>
                  <a:lnTo>
                    <a:pt x="50" y="301"/>
                  </a:lnTo>
                  <a:lnTo>
                    <a:pt x="67" y="305"/>
                  </a:lnTo>
                  <a:lnTo>
                    <a:pt x="90" y="301"/>
                  </a:lnTo>
                  <a:lnTo>
                    <a:pt x="117" y="298"/>
                  </a:lnTo>
                  <a:lnTo>
                    <a:pt x="183" y="274"/>
                  </a:lnTo>
                  <a:lnTo>
                    <a:pt x="604" y="118"/>
                  </a:lnTo>
                  <a:lnTo>
                    <a:pt x="675" y="90"/>
                  </a:lnTo>
                  <a:lnTo>
                    <a:pt x="698" y="78"/>
                  </a:lnTo>
                  <a:lnTo>
                    <a:pt x="718" y="63"/>
                  </a:lnTo>
                  <a:lnTo>
                    <a:pt x="730" y="50"/>
                  </a:lnTo>
                  <a:lnTo>
                    <a:pt x="737" y="35"/>
                  </a:lnTo>
                  <a:lnTo>
                    <a:pt x="741" y="23"/>
                  </a:lnTo>
                  <a:lnTo>
                    <a:pt x="737" y="3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8" name="Freeform 206"/>
            <p:cNvSpPr>
              <a:spLocks/>
            </p:cNvSpPr>
            <p:nvPr/>
          </p:nvSpPr>
          <p:spPr bwMode="auto">
            <a:xfrm>
              <a:off x="3413" y="1785"/>
              <a:ext cx="129" cy="125"/>
            </a:xfrm>
            <a:custGeom>
              <a:avLst/>
              <a:gdLst>
                <a:gd name="T0" fmla="*/ 0 w 964"/>
                <a:gd name="T1" fmla="*/ 0 h 933"/>
                <a:gd name="T2" fmla="*/ 0 w 964"/>
                <a:gd name="T3" fmla="*/ 0 h 933"/>
                <a:gd name="T4" fmla="*/ 0 w 964"/>
                <a:gd name="T5" fmla="*/ 0 h 933"/>
                <a:gd name="T6" fmla="*/ 0 w 964"/>
                <a:gd name="T7" fmla="*/ 0 h 933"/>
                <a:gd name="T8" fmla="*/ 0 w 964"/>
                <a:gd name="T9" fmla="*/ 0 h 933"/>
                <a:gd name="T10" fmla="*/ 0 w 964"/>
                <a:gd name="T11" fmla="*/ 0 h 933"/>
                <a:gd name="T12" fmla="*/ 0 w 964"/>
                <a:gd name="T13" fmla="*/ 0 h 933"/>
                <a:gd name="T14" fmla="*/ 0 w 964"/>
                <a:gd name="T15" fmla="*/ 0 h 933"/>
                <a:gd name="T16" fmla="*/ 0 w 964"/>
                <a:gd name="T17" fmla="*/ 0 h 933"/>
                <a:gd name="T18" fmla="*/ 0 w 964"/>
                <a:gd name="T19" fmla="*/ 0 h 933"/>
                <a:gd name="T20" fmla="*/ 0 w 964"/>
                <a:gd name="T21" fmla="*/ 0 h 933"/>
                <a:gd name="T22" fmla="*/ 0 w 964"/>
                <a:gd name="T23" fmla="*/ 0 h 933"/>
                <a:gd name="T24" fmla="*/ 0 w 964"/>
                <a:gd name="T25" fmla="*/ 0 h 933"/>
                <a:gd name="T26" fmla="*/ 0 w 964"/>
                <a:gd name="T27" fmla="*/ 0 h 933"/>
                <a:gd name="T28" fmla="*/ 0 w 964"/>
                <a:gd name="T29" fmla="*/ 0 h 933"/>
                <a:gd name="T30" fmla="*/ 0 w 964"/>
                <a:gd name="T31" fmla="*/ 0 h 933"/>
                <a:gd name="T32" fmla="*/ 0 w 964"/>
                <a:gd name="T33" fmla="*/ 0 h 933"/>
                <a:gd name="T34" fmla="*/ 0 w 964"/>
                <a:gd name="T35" fmla="*/ 0 h 933"/>
                <a:gd name="T36" fmla="*/ 0 w 964"/>
                <a:gd name="T37" fmla="*/ 0 h 933"/>
                <a:gd name="T38" fmla="*/ 0 w 964"/>
                <a:gd name="T39" fmla="*/ 0 h 933"/>
                <a:gd name="T40" fmla="*/ 0 w 964"/>
                <a:gd name="T41" fmla="*/ 0 h 933"/>
                <a:gd name="T42" fmla="*/ 0 w 964"/>
                <a:gd name="T43" fmla="*/ 0 h 933"/>
                <a:gd name="T44" fmla="*/ 0 w 964"/>
                <a:gd name="T45" fmla="*/ 0 h 933"/>
                <a:gd name="T46" fmla="*/ 0 w 964"/>
                <a:gd name="T47" fmla="*/ 0 h 933"/>
                <a:gd name="T48" fmla="*/ 0 w 964"/>
                <a:gd name="T49" fmla="*/ 0 h 933"/>
                <a:gd name="T50" fmla="*/ 0 w 964"/>
                <a:gd name="T51" fmla="*/ 0 h 933"/>
                <a:gd name="T52" fmla="*/ 0 w 964"/>
                <a:gd name="T53" fmla="*/ 0 h 933"/>
                <a:gd name="T54" fmla="*/ 0 w 964"/>
                <a:gd name="T55" fmla="*/ 0 h 933"/>
                <a:gd name="T56" fmla="*/ 0 w 964"/>
                <a:gd name="T57" fmla="*/ 0 h 933"/>
                <a:gd name="T58" fmla="*/ 0 w 964"/>
                <a:gd name="T59" fmla="*/ 0 h 933"/>
                <a:gd name="T60" fmla="*/ 0 w 964"/>
                <a:gd name="T61" fmla="*/ 0 h 933"/>
                <a:gd name="T62" fmla="*/ 0 w 964"/>
                <a:gd name="T63" fmla="*/ 0 h 933"/>
                <a:gd name="T64" fmla="*/ 0 w 964"/>
                <a:gd name="T65" fmla="*/ 0 h 933"/>
                <a:gd name="T66" fmla="*/ 0 w 964"/>
                <a:gd name="T67" fmla="*/ 0 h 933"/>
                <a:gd name="T68" fmla="*/ 0 w 964"/>
                <a:gd name="T69" fmla="*/ 0 h 933"/>
                <a:gd name="T70" fmla="*/ 0 w 964"/>
                <a:gd name="T71" fmla="*/ 0 h 9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933"/>
                <a:gd name="T110" fmla="*/ 964 w 964"/>
                <a:gd name="T111" fmla="*/ 933 h 9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933">
                  <a:moveTo>
                    <a:pt x="304" y="729"/>
                  </a:moveTo>
                  <a:lnTo>
                    <a:pt x="265" y="804"/>
                  </a:lnTo>
                  <a:lnTo>
                    <a:pt x="242" y="854"/>
                  </a:lnTo>
                  <a:lnTo>
                    <a:pt x="226" y="894"/>
                  </a:lnTo>
                  <a:lnTo>
                    <a:pt x="222" y="929"/>
                  </a:lnTo>
                  <a:lnTo>
                    <a:pt x="211" y="933"/>
                  </a:lnTo>
                  <a:lnTo>
                    <a:pt x="187" y="883"/>
                  </a:lnTo>
                  <a:lnTo>
                    <a:pt x="176" y="843"/>
                  </a:lnTo>
                  <a:lnTo>
                    <a:pt x="168" y="796"/>
                  </a:lnTo>
                  <a:lnTo>
                    <a:pt x="164" y="776"/>
                  </a:lnTo>
                  <a:lnTo>
                    <a:pt x="168" y="756"/>
                  </a:lnTo>
                  <a:lnTo>
                    <a:pt x="171" y="733"/>
                  </a:lnTo>
                  <a:lnTo>
                    <a:pt x="184" y="713"/>
                  </a:lnTo>
                  <a:lnTo>
                    <a:pt x="211" y="658"/>
                  </a:lnTo>
                  <a:lnTo>
                    <a:pt x="438" y="282"/>
                  </a:lnTo>
                  <a:lnTo>
                    <a:pt x="219" y="349"/>
                  </a:lnTo>
                  <a:lnTo>
                    <a:pt x="148" y="373"/>
                  </a:lnTo>
                  <a:lnTo>
                    <a:pt x="125" y="380"/>
                  </a:lnTo>
                  <a:lnTo>
                    <a:pt x="105" y="392"/>
                  </a:lnTo>
                  <a:lnTo>
                    <a:pt x="90" y="404"/>
                  </a:lnTo>
                  <a:lnTo>
                    <a:pt x="82" y="420"/>
                  </a:lnTo>
                  <a:lnTo>
                    <a:pt x="78" y="435"/>
                  </a:lnTo>
                  <a:lnTo>
                    <a:pt x="78" y="451"/>
                  </a:lnTo>
                  <a:lnTo>
                    <a:pt x="66" y="455"/>
                  </a:lnTo>
                  <a:lnTo>
                    <a:pt x="35" y="345"/>
                  </a:lnTo>
                  <a:lnTo>
                    <a:pt x="0" y="224"/>
                  </a:lnTo>
                  <a:lnTo>
                    <a:pt x="12" y="220"/>
                  </a:lnTo>
                  <a:lnTo>
                    <a:pt x="20" y="235"/>
                  </a:lnTo>
                  <a:lnTo>
                    <a:pt x="32" y="247"/>
                  </a:lnTo>
                  <a:lnTo>
                    <a:pt x="47" y="252"/>
                  </a:lnTo>
                  <a:lnTo>
                    <a:pt x="63" y="255"/>
                  </a:lnTo>
                  <a:lnTo>
                    <a:pt x="86" y="255"/>
                  </a:lnTo>
                  <a:lnTo>
                    <a:pt x="113" y="252"/>
                  </a:lnTo>
                  <a:lnTo>
                    <a:pt x="184" y="232"/>
                  </a:lnTo>
                  <a:lnTo>
                    <a:pt x="612" y="107"/>
                  </a:lnTo>
                  <a:lnTo>
                    <a:pt x="683" y="82"/>
                  </a:lnTo>
                  <a:lnTo>
                    <a:pt x="710" y="71"/>
                  </a:lnTo>
                  <a:lnTo>
                    <a:pt x="730" y="59"/>
                  </a:lnTo>
                  <a:lnTo>
                    <a:pt x="741" y="47"/>
                  </a:lnTo>
                  <a:lnTo>
                    <a:pt x="749" y="36"/>
                  </a:lnTo>
                  <a:lnTo>
                    <a:pt x="753" y="20"/>
                  </a:lnTo>
                  <a:lnTo>
                    <a:pt x="753" y="4"/>
                  </a:lnTo>
                  <a:lnTo>
                    <a:pt x="765" y="0"/>
                  </a:lnTo>
                  <a:lnTo>
                    <a:pt x="796" y="114"/>
                  </a:lnTo>
                  <a:lnTo>
                    <a:pt x="831" y="228"/>
                  </a:lnTo>
                  <a:lnTo>
                    <a:pt x="824" y="232"/>
                  </a:lnTo>
                  <a:lnTo>
                    <a:pt x="811" y="220"/>
                  </a:lnTo>
                  <a:lnTo>
                    <a:pt x="800" y="208"/>
                  </a:lnTo>
                  <a:lnTo>
                    <a:pt x="784" y="204"/>
                  </a:lnTo>
                  <a:lnTo>
                    <a:pt x="769" y="200"/>
                  </a:lnTo>
                  <a:lnTo>
                    <a:pt x="745" y="200"/>
                  </a:lnTo>
                  <a:lnTo>
                    <a:pt x="718" y="204"/>
                  </a:lnTo>
                  <a:lnTo>
                    <a:pt x="648" y="224"/>
                  </a:lnTo>
                  <a:lnTo>
                    <a:pt x="499" y="267"/>
                  </a:lnTo>
                  <a:lnTo>
                    <a:pt x="824" y="458"/>
                  </a:lnTo>
                  <a:lnTo>
                    <a:pt x="847" y="467"/>
                  </a:lnTo>
                  <a:lnTo>
                    <a:pt x="859" y="470"/>
                  </a:lnTo>
                  <a:lnTo>
                    <a:pt x="866" y="467"/>
                  </a:lnTo>
                  <a:lnTo>
                    <a:pt x="874" y="463"/>
                  </a:lnTo>
                  <a:lnTo>
                    <a:pt x="877" y="458"/>
                  </a:lnTo>
                  <a:lnTo>
                    <a:pt x="882" y="447"/>
                  </a:lnTo>
                  <a:lnTo>
                    <a:pt x="882" y="440"/>
                  </a:lnTo>
                  <a:lnTo>
                    <a:pt x="894" y="435"/>
                  </a:lnTo>
                  <a:lnTo>
                    <a:pt x="905" y="490"/>
                  </a:lnTo>
                  <a:lnTo>
                    <a:pt x="964" y="683"/>
                  </a:lnTo>
                  <a:lnTo>
                    <a:pt x="952" y="686"/>
                  </a:lnTo>
                  <a:lnTo>
                    <a:pt x="944" y="670"/>
                  </a:lnTo>
                  <a:lnTo>
                    <a:pt x="937" y="658"/>
                  </a:lnTo>
                  <a:lnTo>
                    <a:pt x="902" y="628"/>
                  </a:lnTo>
                  <a:lnTo>
                    <a:pt x="854" y="592"/>
                  </a:lnTo>
                  <a:lnTo>
                    <a:pt x="781" y="545"/>
                  </a:lnTo>
                  <a:lnTo>
                    <a:pt x="507" y="385"/>
                  </a:lnTo>
                  <a:lnTo>
                    <a:pt x="304" y="7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9" name="Freeform 207"/>
            <p:cNvSpPr>
              <a:spLocks noEditPoints="1"/>
            </p:cNvSpPr>
            <p:nvPr/>
          </p:nvSpPr>
          <p:spPr bwMode="auto">
            <a:xfrm>
              <a:off x="3439" y="1903"/>
              <a:ext cx="120" cy="108"/>
            </a:xfrm>
            <a:custGeom>
              <a:avLst/>
              <a:gdLst>
                <a:gd name="T0" fmla="*/ 0 w 897"/>
                <a:gd name="T1" fmla="*/ 0 h 815"/>
                <a:gd name="T2" fmla="*/ 0 w 897"/>
                <a:gd name="T3" fmla="*/ 0 h 815"/>
                <a:gd name="T4" fmla="*/ 0 w 897"/>
                <a:gd name="T5" fmla="*/ 0 h 815"/>
                <a:gd name="T6" fmla="*/ 0 w 897"/>
                <a:gd name="T7" fmla="*/ 0 h 815"/>
                <a:gd name="T8" fmla="*/ 0 w 897"/>
                <a:gd name="T9" fmla="*/ 0 h 815"/>
                <a:gd name="T10" fmla="*/ 0 w 897"/>
                <a:gd name="T11" fmla="*/ 0 h 815"/>
                <a:gd name="T12" fmla="*/ 0 w 897"/>
                <a:gd name="T13" fmla="*/ 0 h 815"/>
                <a:gd name="T14" fmla="*/ 0 w 897"/>
                <a:gd name="T15" fmla="*/ 0 h 815"/>
                <a:gd name="T16" fmla="*/ 0 w 897"/>
                <a:gd name="T17" fmla="*/ 0 h 815"/>
                <a:gd name="T18" fmla="*/ 0 w 897"/>
                <a:gd name="T19" fmla="*/ 0 h 815"/>
                <a:gd name="T20" fmla="*/ 0 w 897"/>
                <a:gd name="T21" fmla="*/ 0 h 815"/>
                <a:gd name="T22" fmla="*/ 0 w 897"/>
                <a:gd name="T23" fmla="*/ 0 h 815"/>
                <a:gd name="T24" fmla="*/ 0 w 897"/>
                <a:gd name="T25" fmla="*/ 0 h 815"/>
                <a:gd name="T26" fmla="*/ 0 w 897"/>
                <a:gd name="T27" fmla="*/ 0 h 815"/>
                <a:gd name="T28" fmla="*/ 0 w 897"/>
                <a:gd name="T29" fmla="*/ 0 h 815"/>
                <a:gd name="T30" fmla="*/ 0 w 897"/>
                <a:gd name="T31" fmla="*/ 0 h 815"/>
                <a:gd name="T32" fmla="*/ 0 w 897"/>
                <a:gd name="T33" fmla="*/ 0 h 815"/>
                <a:gd name="T34" fmla="*/ 0 w 897"/>
                <a:gd name="T35" fmla="*/ 0 h 815"/>
                <a:gd name="T36" fmla="*/ 0 w 897"/>
                <a:gd name="T37" fmla="*/ 0 h 815"/>
                <a:gd name="T38" fmla="*/ 0 w 897"/>
                <a:gd name="T39" fmla="*/ 0 h 815"/>
                <a:gd name="T40" fmla="*/ 0 w 897"/>
                <a:gd name="T41" fmla="*/ 0 h 815"/>
                <a:gd name="T42" fmla="*/ 0 w 897"/>
                <a:gd name="T43" fmla="*/ 0 h 815"/>
                <a:gd name="T44" fmla="*/ 0 w 897"/>
                <a:gd name="T45" fmla="*/ 0 h 815"/>
                <a:gd name="T46" fmla="*/ 0 w 897"/>
                <a:gd name="T47" fmla="*/ 0 h 815"/>
                <a:gd name="T48" fmla="*/ 0 w 897"/>
                <a:gd name="T49" fmla="*/ 0 h 815"/>
                <a:gd name="T50" fmla="*/ 0 w 897"/>
                <a:gd name="T51" fmla="*/ 0 h 815"/>
                <a:gd name="T52" fmla="*/ 0 w 897"/>
                <a:gd name="T53" fmla="*/ 0 h 815"/>
                <a:gd name="T54" fmla="*/ 0 w 897"/>
                <a:gd name="T55" fmla="*/ 0 h 815"/>
                <a:gd name="T56" fmla="*/ 0 w 897"/>
                <a:gd name="T57" fmla="*/ 0 h 815"/>
                <a:gd name="T58" fmla="*/ 0 w 897"/>
                <a:gd name="T59" fmla="*/ 0 h 815"/>
                <a:gd name="T60" fmla="*/ 0 w 897"/>
                <a:gd name="T61" fmla="*/ 0 h 815"/>
                <a:gd name="T62" fmla="*/ 0 w 897"/>
                <a:gd name="T63" fmla="*/ 0 h 815"/>
                <a:gd name="T64" fmla="*/ 0 w 897"/>
                <a:gd name="T65" fmla="*/ 0 h 815"/>
                <a:gd name="T66" fmla="*/ 0 w 897"/>
                <a:gd name="T67" fmla="*/ 0 h 815"/>
                <a:gd name="T68" fmla="*/ 0 w 897"/>
                <a:gd name="T69" fmla="*/ 0 h 815"/>
                <a:gd name="T70" fmla="*/ 0 w 897"/>
                <a:gd name="T71" fmla="*/ 0 h 815"/>
                <a:gd name="T72" fmla="*/ 0 w 897"/>
                <a:gd name="T73" fmla="*/ 0 h 815"/>
                <a:gd name="T74" fmla="*/ 0 w 897"/>
                <a:gd name="T75" fmla="*/ 0 h 815"/>
                <a:gd name="T76" fmla="*/ 0 w 897"/>
                <a:gd name="T77" fmla="*/ 0 h 815"/>
                <a:gd name="T78" fmla="*/ 0 w 897"/>
                <a:gd name="T79" fmla="*/ 0 h 81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97"/>
                <a:gd name="T121" fmla="*/ 0 h 815"/>
                <a:gd name="T122" fmla="*/ 897 w 897"/>
                <a:gd name="T123" fmla="*/ 815 h 81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97" h="815">
                  <a:moveTo>
                    <a:pt x="260" y="208"/>
                  </a:moveTo>
                  <a:lnTo>
                    <a:pt x="132" y="176"/>
                  </a:lnTo>
                  <a:lnTo>
                    <a:pt x="101" y="173"/>
                  </a:lnTo>
                  <a:lnTo>
                    <a:pt x="78" y="173"/>
                  </a:lnTo>
                  <a:lnTo>
                    <a:pt x="66" y="181"/>
                  </a:lnTo>
                  <a:lnTo>
                    <a:pt x="54" y="188"/>
                  </a:lnTo>
                  <a:lnTo>
                    <a:pt x="50" y="196"/>
                  </a:lnTo>
                  <a:lnTo>
                    <a:pt x="46" y="211"/>
                  </a:lnTo>
                  <a:lnTo>
                    <a:pt x="38" y="216"/>
                  </a:lnTo>
                  <a:lnTo>
                    <a:pt x="18" y="102"/>
                  </a:lnTo>
                  <a:lnTo>
                    <a:pt x="0" y="5"/>
                  </a:lnTo>
                  <a:lnTo>
                    <a:pt x="7" y="0"/>
                  </a:lnTo>
                  <a:lnTo>
                    <a:pt x="18" y="20"/>
                  </a:lnTo>
                  <a:lnTo>
                    <a:pt x="26" y="28"/>
                  </a:lnTo>
                  <a:lnTo>
                    <a:pt x="34" y="35"/>
                  </a:lnTo>
                  <a:lnTo>
                    <a:pt x="66" y="47"/>
                  </a:lnTo>
                  <a:lnTo>
                    <a:pt x="116" y="59"/>
                  </a:lnTo>
                  <a:lnTo>
                    <a:pt x="893" y="243"/>
                  </a:lnTo>
                  <a:lnTo>
                    <a:pt x="897" y="259"/>
                  </a:lnTo>
                  <a:lnTo>
                    <a:pt x="222" y="732"/>
                  </a:lnTo>
                  <a:lnTo>
                    <a:pt x="194" y="752"/>
                  </a:lnTo>
                  <a:lnTo>
                    <a:pt x="179" y="772"/>
                  </a:lnTo>
                  <a:lnTo>
                    <a:pt x="167" y="792"/>
                  </a:lnTo>
                  <a:lnTo>
                    <a:pt x="159" y="815"/>
                  </a:lnTo>
                  <a:lnTo>
                    <a:pt x="151" y="815"/>
                  </a:lnTo>
                  <a:lnTo>
                    <a:pt x="132" y="717"/>
                  </a:lnTo>
                  <a:lnTo>
                    <a:pt x="108" y="588"/>
                  </a:lnTo>
                  <a:lnTo>
                    <a:pt x="116" y="584"/>
                  </a:lnTo>
                  <a:lnTo>
                    <a:pt x="124" y="599"/>
                  </a:lnTo>
                  <a:lnTo>
                    <a:pt x="136" y="607"/>
                  </a:lnTo>
                  <a:lnTo>
                    <a:pt x="151" y="611"/>
                  </a:lnTo>
                  <a:lnTo>
                    <a:pt x="167" y="611"/>
                  </a:lnTo>
                  <a:lnTo>
                    <a:pt x="187" y="604"/>
                  </a:lnTo>
                  <a:lnTo>
                    <a:pt x="210" y="592"/>
                  </a:lnTo>
                  <a:lnTo>
                    <a:pt x="320" y="521"/>
                  </a:lnTo>
                  <a:lnTo>
                    <a:pt x="260" y="208"/>
                  </a:lnTo>
                  <a:close/>
                  <a:moveTo>
                    <a:pt x="681" y="294"/>
                  </a:moveTo>
                  <a:lnTo>
                    <a:pt x="358" y="223"/>
                  </a:lnTo>
                  <a:lnTo>
                    <a:pt x="405" y="471"/>
                  </a:lnTo>
                  <a:lnTo>
                    <a:pt x="681" y="2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22" name="Obdĺžnik 221"/>
          <p:cNvSpPr/>
          <p:nvPr/>
        </p:nvSpPr>
        <p:spPr>
          <a:xfrm>
            <a:off x="6747272" y="4541883"/>
            <a:ext cx="31583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www.</a:t>
            </a:r>
            <a:r>
              <a:rPr lang="sk-SK" sz="3000" b="1" kern="0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aos</a:t>
            </a:r>
            <a:r>
              <a:rPr lang="sk-SK" sz="3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sp>
        <p:nvSpPr>
          <p:cNvPr id="223" name="Rectangle 7"/>
          <p:cNvSpPr>
            <a:spLocks noChangeArrowheads="1"/>
          </p:cNvSpPr>
          <p:nvPr/>
        </p:nvSpPr>
        <p:spPr bwMode="auto">
          <a:xfrm>
            <a:off x="4085192" y="2870899"/>
            <a:ext cx="77747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  <a:r>
              <a:rPr lang="sk-SK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PODROBNEJŠIE  INFORMÁCIE </a:t>
            </a:r>
          </a:p>
          <a:p>
            <a:pPr algn="ctr">
              <a:defRPr/>
            </a:pPr>
            <a:r>
              <a:rPr lang="sk-SK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 ŠTÚDIU</a:t>
            </a:r>
          </a:p>
        </p:txBody>
      </p:sp>
    </p:spTree>
    <p:extLst>
      <p:ext uri="{BB962C8B-B14F-4D97-AF65-F5344CB8AC3E}">
        <p14:creationId xmlns:p14="http://schemas.microsoft.com/office/powerpoint/2010/main" val="129088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54559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NÁRODNÉ OBRANNÉ SILY – Čo je to 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87886" y="1598548"/>
            <a:ext cx="5337714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Dobrovoľné zálohy OSSR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Delia sa na: branné, operačné a pohotovostné zálohy</a:t>
            </a: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Organizovaný a bezpečný výcvik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Príprava na zvládanie krízových situácií: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povodne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požiare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havárie</a:t>
            </a:r>
          </a:p>
        </p:txBody>
      </p:sp>
      <p:pic>
        <p:nvPicPr>
          <p:cNvPr id="1030" name="Picture 6" descr="NOS">
            <a:extLst>
              <a:ext uri="{FF2B5EF4-FFF2-40B4-BE49-F238E27FC236}">
                <a16:creationId xmlns:a16="http://schemas.microsoft.com/office/drawing/2014/main" id="{E540FFC0-876E-4B29-8BBA-A3FC5CBA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2036058"/>
            <a:ext cx="3107419" cy="42165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🤳 “HALÓÓÓ, TU NÁRODNÉ OBRANNÉ SILY”: NONSTOP linka Národných obranných síl  je tu pre TEBA: ➡️ 0960 960 960 ❗️❗️❗️ Toto je linka, na ktorej začína  Tvoja výzva: slúžiť vlasti, pomáhať ľuďom">
            <a:extLst>
              <a:ext uri="{FF2B5EF4-FFF2-40B4-BE49-F238E27FC236}">
                <a16:creationId xmlns:a16="http://schemas.microsoft.com/office/drawing/2014/main" id="{A82BFF26-DF09-4472-BE66-444217B954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AutoShape 20" descr="NÁŠIVKY ARMÁDA SR | Národné obranné sily | nasivky-vysivanie.com">
            <a:extLst>
              <a:ext uri="{FF2B5EF4-FFF2-40B4-BE49-F238E27FC236}">
                <a16:creationId xmlns:a16="http://schemas.microsoft.com/office/drawing/2014/main" id="{995C1DC4-3F83-4FCA-B5C6-FB16C214A9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12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BRANNÉ ZÁLOHY – O čom to je?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87886" y="1598548"/>
            <a:ext cx="5337714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14 dňový intenzívny výcvik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Výcvik zahŕňa: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Strelecká príprava – manipulácia so zbraňou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topografia, 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prežitie v prírode, 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sebaobrana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poskytnutie prvej pomoci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Spolupráca s profesionálmi</a:t>
            </a:r>
            <a:endParaRPr lang="sk-SK" sz="2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28" name="Picture 4" descr="NOS">
            <a:extLst>
              <a:ext uri="{FF2B5EF4-FFF2-40B4-BE49-F238E27FC236}">
                <a16:creationId xmlns:a16="http://schemas.microsoft.com/office/drawing/2014/main" id="{E4864A47-8BFB-4387-B378-61608A64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7" y="2629663"/>
            <a:ext cx="4948717" cy="32931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0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47610" y="6223768"/>
            <a:ext cx="35443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OZBROJENÉ SILY SLOVENSKEJ REPUBLIKY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827363" y="2061424"/>
            <a:ext cx="6059838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januára 1993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vznik armády SR</a:t>
            </a:r>
            <a:endParaRPr lang="sk-SK" sz="2300" b="1" u="sng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júla 2002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zmena názvu na Ozbrojené sily SR</a:t>
            </a:r>
          </a:p>
          <a:p>
            <a:pPr marL="114300"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29. marca 2004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vstup SR do NATO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14300"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januára 2006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profesionalizácia Ozbrojených síl SR</a:t>
            </a:r>
            <a:endParaRPr lang="sk-SK" sz="10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700936" y="2029902"/>
            <a:ext cx="4913645" cy="4394901"/>
            <a:chOff x="315559" y="132195"/>
            <a:chExt cx="6771306" cy="6117953"/>
          </a:xfrm>
        </p:grpSpPr>
        <p:pic>
          <p:nvPicPr>
            <p:cNvPr id="18" name="Obrázok 17"/>
            <p:cNvPicPr>
              <a:picLocks noChangeAspect="1"/>
            </p:cNvPicPr>
            <p:nvPr/>
          </p:nvPicPr>
          <p:blipFill rotWithShape="1">
            <a:blip r:embed="rId4"/>
            <a:srcRect t="7669" r="20341"/>
            <a:stretch/>
          </p:blipFill>
          <p:spPr>
            <a:xfrm>
              <a:off x="315559" y="132195"/>
              <a:ext cx="6688142" cy="6117953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9" name="Kosodĺžnik 16"/>
            <p:cNvSpPr/>
            <p:nvPr/>
          </p:nvSpPr>
          <p:spPr>
            <a:xfrm rot="21027915">
              <a:off x="4601059" y="3393512"/>
              <a:ext cx="2485806" cy="512627"/>
            </a:xfrm>
            <a:custGeom>
              <a:avLst/>
              <a:gdLst>
                <a:gd name="connsiteX0" fmla="*/ 0 w 1985356"/>
                <a:gd name="connsiteY0" fmla="*/ 377055 h 377055"/>
                <a:gd name="connsiteX1" fmla="*/ 94264 w 1985356"/>
                <a:gd name="connsiteY1" fmla="*/ 0 h 377055"/>
                <a:gd name="connsiteX2" fmla="*/ 1985356 w 1985356"/>
                <a:gd name="connsiteY2" fmla="*/ 0 h 377055"/>
                <a:gd name="connsiteX3" fmla="*/ 1891092 w 1985356"/>
                <a:gd name="connsiteY3" fmla="*/ 377055 h 377055"/>
                <a:gd name="connsiteX4" fmla="*/ 0 w 1985356"/>
                <a:gd name="connsiteY4" fmla="*/ 377055 h 377055"/>
                <a:gd name="connsiteX0" fmla="*/ 22094 w 2007450"/>
                <a:gd name="connsiteY0" fmla="*/ 377055 h 377055"/>
                <a:gd name="connsiteX1" fmla="*/ 0 w 2007450"/>
                <a:gd name="connsiteY1" fmla="*/ 17129 h 377055"/>
                <a:gd name="connsiteX2" fmla="*/ 2007450 w 2007450"/>
                <a:gd name="connsiteY2" fmla="*/ 0 h 377055"/>
                <a:gd name="connsiteX3" fmla="*/ 1913186 w 2007450"/>
                <a:gd name="connsiteY3" fmla="*/ 377055 h 377055"/>
                <a:gd name="connsiteX4" fmla="*/ 22094 w 2007450"/>
                <a:gd name="connsiteY4" fmla="*/ 377055 h 377055"/>
                <a:gd name="connsiteX0" fmla="*/ 0 w 2056277"/>
                <a:gd name="connsiteY0" fmla="*/ 372745 h 377055"/>
                <a:gd name="connsiteX1" fmla="*/ 48827 w 2056277"/>
                <a:gd name="connsiteY1" fmla="*/ 17129 h 377055"/>
                <a:gd name="connsiteX2" fmla="*/ 2056277 w 2056277"/>
                <a:gd name="connsiteY2" fmla="*/ 0 h 377055"/>
                <a:gd name="connsiteX3" fmla="*/ 1962013 w 2056277"/>
                <a:gd name="connsiteY3" fmla="*/ 377055 h 377055"/>
                <a:gd name="connsiteX4" fmla="*/ 0 w 2056277"/>
                <a:gd name="connsiteY4" fmla="*/ 372745 h 377055"/>
                <a:gd name="connsiteX0" fmla="*/ 0 w 2056277"/>
                <a:gd name="connsiteY0" fmla="*/ 372745 h 377055"/>
                <a:gd name="connsiteX1" fmla="*/ 88198 w 2056277"/>
                <a:gd name="connsiteY1" fmla="*/ 25216 h 377055"/>
                <a:gd name="connsiteX2" fmla="*/ 2056277 w 2056277"/>
                <a:gd name="connsiteY2" fmla="*/ 0 h 377055"/>
                <a:gd name="connsiteX3" fmla="*/ 1962013 w 2056277"/>
                <a:gd name="connsiteY3" fmla="*/ 377055 h 377055"/>
                <a:gd name="connsiteX4" fmla="*/ 0 w 2056277"/>
                <a:gd name="connsiteY4" fmla="*/ 372745 h 377055"/>
                <a:gd name="connsiteX0" fmla="*/ 0 w 2022705"/>
                <a:gd name="connsiteY0" fmla="*/ 359125 h 363435"/>
                <a:gd name="connsiteX1" fmla="*/ 88198 w 2022705"/>
                <a:gd name="connsiteY1" fmla="*/ 11596 h 363435"/>
                <a:gd name="connsiteX2" fmla="*/ 2022705 w 2022705"/>
                <a:gd name="connsiteY2" fmla="*/ 0 h 363435"/>
                <a:gd name="connsiteX3" fmla="*/ 1962013 w 2022705"/>
                <a:gd name="connsiteY3" fmla="*/ 363435 h 363435"/>
                <a:gd name="connsiteX4" fmla="*/ 0 w 2022705"/>
                <a:gd name="connsiteY4" fmla="*/ 359125 h 363435"/>
                <a:gd name="connsiteX0" fmla="*/ 0 w 2022705"/>
                <a:gd name="connsiteY0" fmla="*/ 359125 h 359125"/>
                <a:gd name="connsiteX1" fmla="*/ 88198 w 2022705"/>
                <a:gd name="connsiteY1" fmla="*/ 11596 h 359125"/>
                <a:gd name="connsiteX2" fmla="*/ 2022705 w 2022705"/>
                <a:gd name="connsiteY2" fmla="*/ 0 h 359125"/>
                <a:gd name="connsiteX3" fmla="*/ 1932485 w 2022705"/>
                <a:gd name="connsiteY3" fmla="*/ 357369 h 359125"/>
                <a:gd name="connsiteX4" fmla="*/ 0 w 2022705"/>
                <a:gd name="connsiteY4" fmla="*/ 359125 h 359125"/>
                <a:gd name="connsiteX0" fmla="*/ 0 w 1971202"/>
                <a:gd name="connsiteY0" fmla="*/ 308156 h 357369"/>
                <a:gd name="connsiteX1" fmla="*/ 36695 w 1971202"/>
                <a:gd name="connsiteY1" fmla="*/ 11596 h 357369"/>
                <a:gd name="connsiteX2" fmla="*/ 1971202 w 1971202"/>
                <a:gd name="connsiteY2" fmla="*/ 0 h 357369"/>
                <a:gd name="connsiteX3" fmla="*/ 1880982 w 1971202"/>
                <a:gd name="connsiteY3" fmla="*/ 357369 h 357369"/>
                <a:gd name="connsiteX4" fmla="*/ 0 w 1971202"/>
                <a:gd name="connsiteY4" fmla="*/ 308156 h 357369"/>
                <a:gd name="connsiteX0" fmla="*/ 0 w 1971202"/>
                <a:gd name="connsiteY0" fmla="*/ 308156 h 357369"/>
                <a:gd name="connsiteX1" fmla="*/ 76067 w 1971202"/>
                <a:gd name="connsiteY1" fmla="*/ 19684 h 357369"/>
                <a:gd name="connsiteX2" fmla="*/ 1971202 w 1971202"/>
                <a:gd name="connsiteY2" fmla="*/ 0 h 357369"/>
                <a:gd name="connsiteX3" fmla="*/ 1880982 w 1971202"/>
                <a:gd name="connsiteY3" fmla="*/ 357369 h 357369"/>
                <a:gd name="connsiteX4" fmla="*/ 0 w 1971202"/>
                <a:gd name="connsiteY4" fmla="*/ 308156 h 357369"/>
                <a:gd name="connsiteX0" fmla="*/ 0 w 1971202"/>
                <a:gd name="connsiteY0" fmla="*/ 308156 h 373279"/>
                <a:gd name="connsiteX1" fmla="*/ 76067 w 1971202"/>
                <a:gd name="connsiteY1" fmla="*/ 19684 h 373279"/>
                <a:gd name="connsiteX2" fmla="*/ 1971202 w 1971202"/>
                <a:gd name="connsiteY2" fmla="*/ 0 h 373279"/>
                <a:gd name="connsiteX3" fmla="*/ 1908489 w 1971202"/>
                <a:gd name="connsiteY3" fmla="*/ 373279 h 373279"/>
                <a:gd name="connsiteX4" fmla="*/ 0 w 1971202"/>
                <a:gd name="connsiteY4" fmla="*/ 308156 h 373279"/>
                <a:gd name="connsiteX0" fmla="*/ 0 w 1971202"/>
                <a:gd name="connsiteY0" fmla="*/ 308156 h 371255"/>
                <a:gd name="connsiteX1" fmla="*/ 76067 w 1971202"/>
                <a:gd name="connsiteY1" fmla="*/ 19684 h 371255"/>
                <a:gd name="connsiteX2" fmla="*/ 1971202 w 1971202"/>
                <a:gd name="connsiteY2" fmla="*/ 0 h 371255"/>
                <a:gd name="connsiteX3" fmla="*/ 1898646 w 1971202"/>
                <a:gd name="connsiteY3" fmla="*/ 371255 h 371255"/>
                <a:gd name="connsiteX4" fmla="*/ 0 w 1971202"/>
                <a:gd name="connsiteY4" fmla="*/ 308156 h 37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202" h="371255">
                  <a:moveTo>
                    <a:pt x="0" y="308156"/>
                  </a:moveTo>
                  <a:lnTo>
                    <a:pt x="76067" y="19684"/>
                  </a:lnTo>
                  <a:lnTo>
                    <a:pt x="1971202" y="0"/>
                  </a:lnTo>
                  <a:lnTo>
                    <a:pt x="1898646" y="371255"/>
                  </a:lnTo>
                  <a:lnTo>
                    <a:pt x="0" y="308156"/>
                  </a:lnTo>
                  <a:close/>
                </a:path>
              </a:pathLst>
            </a:custGeom>
            <a:solidFill>
              <a:srgbClr val="4F6A9B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k-SK" dirty="0"/>
            </a:p>
          </p:txBody>
        </p:sp>
        <p:sp>
          <p:nvSpPr>
            <p:cNvPr id="20" name="BlokTextu 19"/>
            <p:cNvSpPr txBox="1"/>
            <p:nvPr/>
          </p:nvSpPr>
          <p:spPr>
            <a:xfrm rot="21080632">
              <a:off x="4711029" y="3548609"/>
              <a:ext cx="2190727" cy="226653"/>
            </a:xfrm>
            <a:prstGeom prst="rect">
              <a:avLst/>
            </a:prstGeom>
            <a:noFill/>
          </p:spPr>
          <p:txBody>
            <a:bodyPr wrap="none" rtlCol="0">
              <a:prstTxWarp prst="textFadeLeft">
                <a:avLst>
                  <a:gd name="adj" fmla="val 25464"/>
                </a:avLst>
              </a:prstTxWarp>
              <a:spAutoFit/>
            </a:bodyPr>
            <a:lstStyle/>
            <a:p>
              <a:r>
                <a:rPr lang="sk-SK" dirty="0">
                  <a:solidFill>
                    <a:schemeClr val="bg1"/>
                  </a:solidFill>
                  <a:latin typeface="Castellar" panose="020A0402060406010301" pitchFamily="18" charset="0"/>
                </a:rPr>
                <a:t>budem</a:t>
              </a:r>
              <a:r>
                <a:rPr lang="sk-SK" dirty="0">
                  <a:solidFill>
                    <a:srgbClr val="E0BE7E"/>
                  </a:solidFill>
                  <a:latin typeface="Castellar" panose="020A0402060406010301" pitchFamily="18" charset="0"/>
                </a:rPr>
                <a:t>vojak</a:t>
              </a:r>
              <a:r>
                <a:rPr lang="sk-SK" dirty="0">
                  <a:solidFill>
                    <a:schemeClr val="bg1"/>
                  </a:solidFill>
                  <a:latin typeface="Castellar" panose="020A0402060406010301" pitchFamily="18" charset="0"/>
                </a:rPr>
                <a:t>.sk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19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BRANNÉ ZÁLOHY – Čo za to 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87886" y="1598548"/>
            <a:ext cx="5337714" cy="45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Finančná odmena 1500€/rok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Zdarma:</a:t>
            </a:r>
            <a:endParaRPr lang="sk-SK" sz="20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výstroj, 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ubytovanie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strava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Vojenské zručnosti a vedomosti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Disciplína a zodpovednosť</a:t>
            </a: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Noví priatelia a kamarátske vzťahy s ľuďmi z celého Slovenska</a:t>
            </a:r>
            <a:endParaRPr lang="sk-SK" sz="2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32" name="Picture 8" descr="Vznik Národných obranných síl schválila vláda">
            <a:extLst>
              <a:ext uri="{FF2B5EF4-FFF2-40B4-BE49-F238E27FC236}">
                <a16:creationId xmlns:a16="http://schemas.microsoft.com/office/drawing/2014/main" id="{AB4E556D-0AE8-4A5F-B3DC-F393A382C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0" y="2684151"/>
            <a:ext cx="5289221" cy="29619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2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BRANNÉ ZÁLOHY – Aké sú podmienky?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87886" y="1598548"/>
            <a:ext cx="5337714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Občan SR 18-55 rokov (výnimočne do 65 rokov), trvalý pobyt na území SR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zdravotná/psychická spôsobilosť, bezúhonnosť, spoľahlivosť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Podanie žiadosti a doloženie potrebných dokumentov </a:t>
            </a:r>
          </a:p>
        </p:txBody>
      </p:sp>
      <p:pic>
        <p:nvPicPr>
          <p:cNvPr id="1034" name="Picture 10" descr="Rezort obrany potvrdil prihlášky do obranných síl viac ako 1000 ľuďom |  Aktuality.sk">
            <a:extLst>
              <a:ext uri="{FF2B5EF4-FFF2-40B4-BE49-F238E27FC236}">
                <a16:creationId xmlns:a16="http://schemas.microsoft.com/office/drawing/2014/main" id="{4788E80A-FFA2-4509-8881-739F8891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35" y="2891152"/>
            <a:ext cx="4660671" cy="26099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0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BRANNÉ ZÁLOHY – Ako na to?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87886" y="1598548"/>
            <a:ext cx="5337714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Rozhodni sa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Over si podmienky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Kontaktuj Národné obranné sily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Absolvuj prijímacie konanie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Nastúp na výcvik</a:t>
            </a:r>
            <a:endParaRPr lang="sk-SK" sz="2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14BE07B-A034-4D95-9603-934384D54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776" y="2423276"/>
            <a:ext cx="5120439" cy="28802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3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NÁRODNÉ OBRANNÉ SILY 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87634" y="1598548"/>
            <a:ext cx="8437966" cy="51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Kontakt:</a:t>
            </a: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Národné obranné sily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Novozámocká 1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949 01 Nitra</a:t>
            </a: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Web: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5"/>
              </a:rPr>
              <a:t>www.noska.sk</a:t>
            </a:r>
            <a:endParaRPr lang="sk-SK" sz="23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Infolinka</a:t>
            </a: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0960 960 960</a:t>
            </a: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Mail: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nos@mil.sk</a:t>
            </a:r>
          </a:p>
          <a:p>
            <a:pPr>
              <a:defRPr/>
            </a:pPr>
            <a:endParaRPr lang="sk-SK" sz="23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3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Tx/>
              <a:buChar char="-"/>
              <a:defRPr/>
            </a:pPr>
            <a:endParaRPr lang="sk-SK" sz="2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80685" y="831639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577943" y="6223768"/>
            <a:ext cx="36140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nos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OZBROJENÉ SILY SLOVENSKEJ REPUBLIKY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4049486" y="4404867"/>
            <a:ext cx="3694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vojenska</a:t>
            </a:r>
            <a:r>
              <a:rPr lang="sk-SK" sz="3000" b="1" kern="0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97630" y="2927540"/>
            <a:ext cx="1038334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  <a:r>
              <a:rPr lang="sk-SK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KONTAKT A INFORMÁCIE</a:t>
            </a:r>
          </a:p>
          <a:p>
            <a:pPr algn="ctr">
              <a:defRPr/>
            </a:pPr>
            <a:endParaRPr lang="sk-SK" sz="36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>
              <a:defRPr/>
            </a:pPr>
            <a:endParaRPr lang="sk-SK" sz="36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7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192000" cy="81153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46264" y="5163737"/>
            <a:ext cx="9439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˝Kto si myslí, že mu slobodu druhí vybojujú, </a:t>
            </a:r>
          </a:p>
          <a:p>
            <a:r>
              <a:rPr lang="sk-SK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ten jej nie je hodný˝</a:t>
            </a:r>
          </a:p>
          <a:p>
            <a:r>
              <a:rPr lang="sk-SK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									          	gen. M. R. Štefánik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4966215" y="185787"/>
            <a:ext cx="9439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985862092"/>
      </p:ext>
    </p:extLst>
  </p:cSld>
  <p:clrMapOvr>
    <a:masterClrMapping/>
  </p:clrMapOvr>
  <p:transition spd="slow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56320" y="6223768"/>
            <a:ext cx="3535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OZBROJENÉ SILY SLOVENSKEJ REPUBLIKY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827363" y="1985765"/>
            <a:ext cx="6212252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Zabezpečujú: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obranu Slovenskej republiky </a:t>
            </a:r>
          </a:p>
          <a:p>
            <a:pPr marL="114300"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a bezpečnosť štátu</a:t>
            </a:r>
          </a:p>
          <a:p>
            <a:pPr marL="457200" indent="-342900">
              <a:buFontTx/>
              <a:buChar char="-"/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plnenie záväzkov vyplývajúcich </a:t>
            </a:r>
          </a:p>
          <a:p>
            <a:pPr marL="114300"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z medzinárodných zmlúv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Podieľajú sa: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 zachovaní verejného poriadku</a:t>
            </a:r>
          </a:p>
          <a:p>
            <a:pPr marL="114300"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a bezpečnosti štátu</a:t>
            </a:r>
          </a:p>
          <a:p>
            <a:pPr marL="457200" indent="-342900">
              <a:buFontTx/>
              <a:buChar char="-"/>
              <a:defRPr/>
            </a:pPr>
            <a:r>
              <a:rPr lang="sk-SK" sz="22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 zachovaní zvrchovanosti, územnej celistvosti a nedotknuteľnosti hraníc SR</a:t>
            </a:r>
          </a:p>
          <a:p>
            <a:pPr marL="114300">
              <a:defRPr/>
            </a:pPr>
            <a:endParaRPr lang="sk-SK" sz="5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3" y="2188247"/>
            <a:ext cx="5738100" cy="361151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748150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577943" y="6223768"/>
            <a:ext cx="36140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ŠTRUKTÚRA OZBROJENÝCH SÍL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4"/>
          <a:srcRect t="25327" r="50463" b="41920"/>
          <a:stretch/>
        </p:blipFill>
        <p:spPr>
          <a:xfrm>
            <a:off x="206023" y="2350214"/>
            <a:ext cx="11851849" cy="2452898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416965" y="4996269"/>
            <a:ext cx="62122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... a ďalšie útvary a jednotky podriadené</a:t>
            </a: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Generálnemu štábu OS SR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9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49740" y="6223768"/>
            <a:ext cx="3542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PERSONÁLNY ÚRAD – REGRUTAČNÉ SKUPINY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195849" y="1450633"/>
            <a:ext cx="9452225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  <a:endParaRPr lang="sk-SK" sz="9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Arial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Poslanie:</a:t>
            </a:r>
          </a:p>
          <a:p>
            <a:pPr>
              <a:defRPr/>
            </a:pPr>
            <a:endParaRPr lang="sk-SK" sz="10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spolupráca s verejnosťou, informovanie a podpora občanov pri voľbe vojenského povolania</a:t>
            </a:r>
            <a:endParaRPr lang="sk-SK" sz="2300" b="1" u="sng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23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Hlavná úloha:</a:t>
            </a:r>
          </a:p>
          <a:p>
            <a:pPr>
              <a:defRPr/>
            </a:pPr>
            <a:endParaRPr lang="sk-SK" sz="10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prezentácia Ozbrojených síl Slovenskej republiky na verejnosti</a:t>
            </a: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poskytovanie informácií o možnostiach uplatnenia občanov v Ozbrojených silách Slovenskej republiky</a:t>
            </a:r>
          </a:p>
          <a:p>
            <a:pPr marL="4572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poradenská činnosť pri voľbe vojenskej profesie</a:t>
            </a: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Informácie a kontakty:</a:t>
            </a: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>
              <a:defRPr/>
            </a:pPr>
            <a:endParaRPr lang="sk-SK" sz="10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vojenskaprofesia.sk</a:t>
            </a: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endParaRPr lang="sk-SK" sz="10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21487" y="6223768"/>
            <a:ext cx="35705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ŠTÁTNA SLUŽBA PROFESIONÁLNEHO VOJAKA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089301" y="1561410"/>
            <a:ext cx="6326456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Druhy:</a:t>
            </a:r>
          </a:p>
          <a:p>
            <a:pPr>
              <a:defRPr/>
            </a:pPr>
            <a:endParaRPr lang="sk-SK" sz="8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prípravná štátna služba</a:t>
            </a:r>
          </a:p>
          <a:p>
            <a:pPr>
              <a:defRPr/>
            </a:pPr>
            <a:endParaRPr lang="sk-SK" sz="500" b="1" u="sng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príprava na výkon dočasnej štátnej služby  </a:t>
            </a:r>
          </a:p>
          <a:p>
            <a:pPr marL="114300"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/výcvik alebo štúdium/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dočasná štátna služba</a:t>
            </a:r>
          </a:p>
          <a:p>
            <a:pPr>
              <a:defRPr/>
            </a:pPr>
            <a:endParaRPr lang="sk-SK" sz="500" b="1" u="sng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doba stanovená zákonom </a:t>
            </a:r>
          </a:p>
          <a:p>
            <a:pPr marL="114300"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/do odslúžených 17 rokov/</a:t>
            </a:r>
          </a:p>
          <a:p>
            <a:pPr marL="114300">
              <a:defRPr/>
            </a:pPr>
            <a:endParaRPr lang="sk-SK" sz="5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stála štátna služba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 odslúžení 17 rokov - možnosť služby </a:t>
            </a:r>
          </a:p>
          <a:p>
            <a:pPr marL="114300"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až do 55 roku života</a:t>
            </a:r>
          </a:p>
          <a:p>
            <a:pPr>
              <a:defRPr/>
            </a:pPr>
            <a:r>
              <a:rPr lang="sk-SK" sz="23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krátkodobá štátna služba</a:t>
            </a:r>
          </a:p>
          <a:p>
            <a:pPr>
              <a:defRPr/>
            </a:pPr>
            <a:endParaRPr lang="sk-SK" sz="5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342900">
              <a:buFontTx/>
              <a:buChar char="-"/>
              <a:defRPr/>
            </a:pPr>
            <a:r>
              <a:rPr lang="sk-SK" sz="20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dohodnutá určitá doba</a:t>
            </a: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16" y="2112872"/>
            <a:ext cx="5946985" cy="39600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38529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30194" y="6223768"/>
            <a:ext cx="35618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ČO OZBROJENÉ SILY PONÚKAJÚ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353512" y="2060904"/>
            <a:ext cx="6059838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23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dlhodobé zamestnanie</a:t>
            </a:r>
          </a:p>
          <a:p>
            <a:pPr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finančné zabezpečenie</a:t>
            </a:r>
          </a:p>
          <a:p>
            <a:pPr marL="114300"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sociálne zabezpečenie</a:t>
            </a:r>
          </a:p>
          <a:p>
            <a:pPr>
              <a:defRPr/>
            </a:pPr>
            <a:endParaRPr lang="sk-SK" sz="2300" b="1" dirty="0">
              <a:solidFill>
                <a:schemeClr val="accent2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odborný a profesijný rast</a:t>
            </a:r>
          </a:p>
          <a:p>
            <a:pPr marL="114300">
              <a:defRPr/>
            </a:pPr>
            <a:endParaRPr lang="sk-SK" sz="23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materiálne zabezpečenie</a:t>
            </a:r>
          </a:p>
          <a:p>
            <a:pPr>
              <a:defRPr/>
            </a:pPr>
            <a:endParaRPr lang="sk-SK" sz="23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50" y="1817073"/>
            <a:ext cx="3803256" cy="50074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046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54593" y="6223768"/>
            <a:ext cx="35374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PLATOVÉ NÁLEŽITOSTI OD 1. JANUÁRA 2026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046740" y="5903893"/>
            <a:ext cx="76078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14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14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 aktivačný príspevok </a:t>
            </a:r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(je ho možné poskytnúť profesionálnemu vojakovi pri prvom prijatí alebo vymenovaní do dočasnej štátnej služby v závislosti od funkcie, do ktorej bude ustanovený)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F211E5FE-E9E9-434A-AC87-871CECDB35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t="28270" r="4313" b="24049"/>
          <a:stretch/>
        </p:blipFill>
        <p:spPr>
          <a:xfrm>
            <a:off x="658166" y="2106383"/>
            <a:ext cx="10862269" cy="37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chobežník 1"/>
          <p:cNvSpPr/>
          <p:nvPr/>
        </p:nvSpPr>
        <p:spPr>
          <a:xfrm>
            <a:off x="8269793" y="6143534"/>
            <a:ext cx="3908809" cy="714466"/>
          </a:xfrm>
          <a:custGeom>
            <a:avLst/>
            <a:gdLst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298096 w 3602134"/>
              <a:gd name="connsiteY2" fmla="*/ 0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16152 h 1216152"/>
              <a:gd name="connsiteX1" fmla="*/ 304038 w 3602134"/>
              <a:gd name="connsiteY1" fmla="*/ 0 h 1216152"/>
              <a:gd name="connsiteX2" fmla="*/ 3599547 w 3602134"/>
              <a:gd name="connsiteY2" fmla="*/ 10048 h 1216152"/>
              <a:gd name="connsiteX3" fmla="*/ 3602134 w 3602134"/>
              <a:gd name="connsiteY3" fmla="*/ 1216152 h 1216152"/>
              <a:gd name="connsiteX4" fmla="*/ 0 w 3602134"/>
              <a:gd name="connsiteY4" fmla="*/ 1216152 h 1216152"/>
              <a:gd name="connsiteX0" fmla="*/ 0 w 3602134"/>
              <a:gd name="connsiteY0" fmla="*/ 1206104 h 1206104"/>
              <a:gd name="connsiteX1" fmla="*/ 826552 w 3602134"/>
              <a:gd name="connsiteY1" fmla="*/ 160774 h 1206104"/>
              <a:gd name="connsiteX2" fmla="*/ 3599547 w 3602134"/>
              <a:gd name="connsiteY2" fmla="*/ 0 h 1206104"/>
              <a:gd name="connsiteX3" fmla="*/ 3602134 w 3602134"/>
              <a:gd name="connsiteY3" fmla="*/ 1206104 h 1206104"/>
              <a:gd name="connsiteX4" fmla="*/ 0 w 3602134"/>
              <a:gd name="connsiteY4" fmla="*/ 1206104 h 120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134" h="1206104">
                <a:moveTo>
                  <a:pt x="0" y="1206104"/>
                </a:moveTo>
                <a:lnTo>
                  <a:pt x="826552" y="160774"/>
                </a:lnTo>
                <a:lnTo>
                  <a:pt x="3599547" y="0"/>
                </a:lnTo>
                <a:cubicBezTo>
                  <a:pt x="3600409" y="402035"/>
                  <a:pt x="3601272" y="804069"/>
                  <a:pt x="3602134" y="1206104"/>
                </a:cubicBezTo>
                <a:lnTo>
                  <a:pt x="0" y="120610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13188" y="622678"/>
            <a:ext cx="1215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200" b="1" kern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sk-SK" sz="2500" b="1" kern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844062"/>
            <a:ext cx="12178602" cy="751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2F2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8654593" y="6223768"/>
            <a:ext cx="35374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sk-SK" sz="30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vojenska</a:t>
            </a:r>
            <a:r>
              <a:rPr lang="sk-SK" sz="3000" kern="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profesia</a:t>
            </a:r>
            <a:r>
              <a:rPr lang="sk-SK" sz="3000" kern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.sk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2" y="378847"/>
            <a:ext cx="1252553" cy="160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3" y="477775"/>
            <a:ext cx="989827" cy="1407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7630" y="394805"/>
            <a:ext cx="1038334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3600" dirty="0">
                <a:solidFill>
                  <a:srgbClr val="85836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rial" charset="0"/>
              </a:rPr>
              <a:t>    </a:t>
            </a:r>
          </a:p>
          <a:p>
            <a:pPr algn="ctr">
              <a:defRPr/>
            </a:pPr>
            <a:r>
              <a:rPr lang="sk-SK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AKTIVAČNÝ PRÍSPEVOK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341120" y="5216435"/>
            <a:ext cx="731347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sk-SK" sz="1400" b="1" u="sng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sk-SK" sz="1400" b="1" dirty="0">
                <a:solidFill>
                  <a:schemeClr val="accent2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+ aktivačný príspevok </a:t>
            </a:r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(je ho možné poskytnúť profesionálnemu vojakovi pri prvom prijatí alebo vymenovaní do dočasnej štátnej služby v závislosti od funkcie, do ktorej </a:t>
            </a:r>
            <a:r>
              <a:rPr lang="sk-SK" sz="14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bude ustanovený. </a:t>
            </a:r>
            <a:r>
              <a:rPr lang="sk-SK" sz="1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Aktivačný príspevok sa profesionálnemu vojakovi v súvislosti s miestom výkonu štátnej služby zvyšuje o 30 %  v </a:t>
            </a:r>
            <a:r>
              <a:rPr lang="sk-SK" sz="1400" b="1" i="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Bratislave, Kuchyni, Hlohovci, Seredi a v Leviciach</a:t>
            </a:r>
            <a:r>
              <a:rPr lang="sk-SK" sz="1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BDD8399-7F2C-40C6-B680-3FBE66A51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76" y="1983812"/>
            <a:ext cx="8706345" cy="33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6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Motív1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otív1" id="{2AB46A31-BDDB-446F-88ED-BA1927AFDC92}" vid="{25873597-5182-43B9-B0EE-E8A0FC211A27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DE7D7521A8B345AF97E70F6215CFE3" ma:contentTypeVersion="2" ma:contentTypeDescription="Umožňuje vytvoriť nový dokument." ma:contentTypeScope="" ma:versionID="64cab08c36b50b46a42c06c9fcc5cda4">
  <xsd:schema xmlns:xsd="http://www.w3.org/2001/XMLSchema" xmlns:xs="http://www.w3.org/2001/XMLSchema" xmlns:p="http://schemas.microsoft.com/office/2006/metadata/properties" xmlns:ns2="eafdb3d9-5a23-42df-a0c6-4160abd90c5d" xmlns:ns3="cfeda9ac-9230-4eb4-9334-4db7db5a8a36" targetNamespace="http://schemas.microsoft.com/office/2006/metadata/properties" ma:root="true" ma:fieldsID="d8f7f156899639a19b43619a9e9ce03c" ns2:_="" ns3:_="">
    <xsd:import namespace="eafdb3d9-5a23-42df-a0c6-4160abd90c5d"/>
    <xsd:import namespace="cfeda9ac-9230-4eb4-9334-4db7db5a8a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db3d9-5a23-42df-a0c6-4160abd90c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da9ac-9230-4eb4-9334-4db7db5a8a36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70BF14-6C86-4A72-9C29-705365D6CE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CE0F14-02BA-413F-998A-531574278D25}">
  <ds:schemaRefs>
    <ds:schemaRef ds:uri="cfeda9ac-9230-4eb4-9334-4db7db5a8a36"/>
    <ds:schemaRef ds:uri="eafdb3d9-5a23-42df-a0c6-4160abd90c5d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8528B2-E79B-481A-B9C0-791A9643C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fdb3d9-5a23-42df-a0c6-4160abd90c5d"/>
    <ds:schemaRef ds:uri="cfeda9ac-9230-4eb4-9334-4db7db5a8a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Motív1</Template>
  <TotalTime>11346</TotalTime>
  <Words>1136</Words>
  <Application>Microsoft Office PowerPoint</Application>
  <PresentationFormat>Širokouhlá</PresentationFormat>
  <Paragraphs>357</Paragraphs>
  <Slides>25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3" baseType="lpstr">
      <vt:lpstr>Arial</vt:lpstr>
      <vt:lpstr>Calibri</vt:lpstr>
      <vt:lpstr>Castellar</vt:lpstr>
      <vt:lpstr>Ebrima</vt:lpstr>
      <vt:lpstr>Roboto</vt:lpstr>
      <vt:lpstr>Times New Roman</vt:lpstr>
      <vt:lpstr>Verdana</vt:lpstr>
      <vt:lpstr>Motív1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USER</dc:creator>
  <cp:lastModifiedBy>PIROSKO Imrich</cp:lastModifiedBy>
  <cp:revision>619</cp:revision>
  <dcterms:created xsi:type="dcterms:W3CDTF">2017-01-30T04:21:11Z</dcterms:created>
  <dcterms:modified xsi:type="dcterms:W3CDTF">2026-02-20T10:56:01Z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0x01010030DE7D7521A8B345AF97E70F6215CFE3</vt:lpwstr>
  </property>
</Properties>
</file>